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1" r:id="rId1"/>
  </p:sldMasterIdLst>
  <p:sldIdLst>
    <p:sldId id="256" r:id="rId2"/>
    <p:sldId id="257" r:id="rId3"/>
    <p:sldId id="258" r:id="rId4"/>
    <p:sldId id="260" r:id="rId5"/>
    <p:sldId id="261" r:id="rId6"/>
    <p:sldId id="263" r:id="rId7"/>
    <p:sldId id="264" r:id="rId8"/>
    <p:sldId id="262" r:id="rId9"/>
    <p:sldId id="259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9D953DA-5A16-B24B-913B-4C7342B9D1AA}" v="35" dt="2023-11-28T03:37:14.9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388"/>
    <p:restoredTop sz="94677"/>
  </p:normalViewPr>
  <p:slideViewPr>
    <p:cSldViewPr snapToGrid="0">
      <p:cViewPr>
        <p:scale>
          <a:sx n="145" d="100"/>
          <a:sy n="145" d="100"/>
        </p:scale>
        <p:origin x="-496" y="-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wen Owens (2300461)" userId="7389be98-b62e-4b6e-a0d7-eb2fbac3f397" providerId="ADAL" clId="{D9D953DA-5A16-B24B-913B-4C7342B9D1AA}"/>
    <pc:docChg chg="custSel addSld modSld">
      <pc:chgData name="Gwen Owens (2300461)" userId="7389be98-b62e-4b6e-a0d7-eb2fbac3f397" providerId="ADAL" clId="{D9D953DA-5A16-B24B-913B-4C7342B9D1AA}" dt="2023-11-28T03:37:33.015" v="1438" actId="20577"/>
      <pc:docMkLst>
        <pc:docMk/>
      </pc:docMkLst>
      <pc:sldChg chg="modSp mod">
        <pc:chgData name="Gwen Owens (2300461)" userId="7389be98-b62e-4b6e-a0d7-eb2fbac3f397" providerId="ADAL" clId="{D9D953DA-5A16-B24B-913B-4C7342B9D1AA}" dt="2023-11-28T03:33:14.442" v="1334" actId="1076"/>
        <pc:sldMkLst>
          <pc:docMk/>
          <pc:sldMk cId="3011726184" sldId="258"/>
        </pc:sldMkLst>
        <pc:spChg chg="mod">
          <ac:chgData name="Gwen Owens (2300461)" userId="7389be98-b62e-4b6e-a0d7-eb2fbac3f397" providerId="ADAL" clId="{D9D953DA-5A16-B24B-913B-4C7342B9D1AA}" dt="2023-11-28T03:33:14.442" v="1334" actId="1076"/>
          <ac:spMkLst>
            <pc:docMk/>
            <pc:sldMk cId="3011726184" sldId="258"/>
            <ac:spMk id="5" creationId="{A56B2324-5787-57AC-7477-358ADA87CF4C}"/>
          </ac:spMkLst>
        </pc:spChg>
      </pc:sldChg>
      <pc:sldChg chg="modSp mod">
        <pc:chgData name="Gwen Owens (2300461)" userId="7389be98-b62e-4b6e-a0d7-eb2fbac3f397" providerId="ADAL" clId="{D9D953DA-5A16-B24B-913B-4C7342B9D1AA}" dt="2023-11-28T03:37:33.015" v="1438" actId="20577"/>
        <pc:sldMkLst>
          <pc:docMk/>
          <pc:sldMk cId="816398186" sldId="259"/>
        </pc:sldMkLst>
        <pc:spChg chg="mod">
          <ac:chgData name="Gwen Owens (2300461)" userId="7389be98-b62e-4b6e-a0d7-eb2fbac3f397" providerId="ADAL" clId="{D9D953DA-5A16-B24B-913B-4C7342B9D1AA}" dt="2023-11-28T03:37:33.015" v="1438" actId="20577"/>
          <ac:spMkLst>
            <pc:docMk/>
            <pc:sldMk cId="816398186" sldId="259"/>
            <ac:spMk id="3" creationId="{554891F1-7D9F-BD01-3711-27013C3FDC8A}"/>
          </ac:spMkLst>
        </pc:spChg>
      </pc:sldChg>
      <pc:sldChg chg="modSp mod">
        <pc:chgData name="Gwen Owens (2300461)" userId="7389be98-b62e-4b6e-a0d7-eb2fbac3f397" providerId="ADAL" clId="{D9D953DA-5A16-B24B-913B-4C7342B9D1AA}" dt="2023-11-28T01:20:07.522" v="54" actId="20577"/>
        <pc:sldMkLst>
          <pc:docMk/>
          <pc:sldMk cId="60923960" sldId="260"/>
        </pc:sldMkLst>
        <pc:spChg chg="mod">
          <ac:chgData name="Gwen Owens (2300461)" userId="7389be98-b62e-4b6e-a0d7-eb2fbac3f397" providerId="ADAL" clId="{D9D953DA-5A16-B24B-913B-4C7342B9D1AA}" dt="2023-11-28T01:04:45.347" v="16" actId="20577"/>
          <ac:spMkLst>
            <pc:docMk/>
            <pc:sldMk cId="60923960" sldId="260"/>
            <ac:spMk id="3" creationId="{A539E180-3FAA-E75B-99A1-232C43CE4481}"/>
          </ac:spMkLst>
        </pc:spChg>
        <pc:spChg chg="mod">
          <ac:chgData name="Gwen Owens (2300461)" userId="7389be98-b62e-4b6e-a0d7-eb2fbac3f397" providerId="ADAL" clId="{D9D953DA-5A16-B24B-913B-4C7342B9D1AA}" dt="2023-11-28T01:20:07.522" v="54" actId="20577"/>
          <ac:spMkLst>
            <pc:docMk/>
            <pc:sldMk cId="60923960" sldId="260"/>
            <ac:spMk id="4" creationId="{B0CD6163-94C2-4AB3-177D-45DF4C082562}"/>
          </ac:spMkLst>
        </pc:spChg>
      </pc:sldChg>
      <pc:sldChg chg="addSp modSp new mod setBg">
        <pc:chgData name="Gwen Owens (2300461)" userId="7389be98-b62e-4b6e-a0d7-eb2fbac3f397" providerId="ADAL" clId="{D9D953DA-5A16-B24B-913B-4C7342B9D1AA}" dt="2023-11-28T03:28:16.802" v="1245" actId="313"/>
        <pc:sldMkLst>
          <pc:docMk/>
          <pc:sldMk cId="2327179024" sldId="261"/>
        </pc:sldMkLst>
        <pc:spChg chg="mod">
          <ac:chgData name="Gwen Owens (2300461)" userId="7389be98-b62e-4b6e-a0d7-eb2fbac3f397" providerId="ADAL" clId="{D9D953DA-5A16-B24B-913B-4C7342B9D1AA}" dt="2023-11-28T02:15:52.257" v="487" actId="26606"/>
          <ac:spMkLst>
            <pc:docMk/>
            <pc:sldMk cId="2327179024" sldId="261"/>
            <ac:spMk id="2" creationId="{DFAC7089-E11F-35E7-6B02-9A9F7416CDF7}"/>
          </ac:spMkLst>
        </pc:spChg>
        <pc:spChg chg="mod">
          <ac:chgData name="Gwen Owens (2300461)" userId="7389be98-b62e-4b6e-a0d7-eb2fbac3f397" providerId="ADAL" clId="{D9D953DA-5A16-B24B-913B-4C7342B9D1AA}" dt="2023-11-28T02:17:48.101" v="496" actId="115"/>
          <ac:spMkLst>
            <pc:docMk/>
            <pc:sldMk cId="2327179024" sldId="261"/>
            <ac:spMk id="3" creationId="{629B17EC-D355-7BC8-3C7A-7FD027412D56}"/>
          </ac:spMkLst>
        </pc:spChg>
        <pc:spChg chg="add mod">
          <ac:chgData name="Gwen Owens (2300461)" userId="7389be98-b62e-4b6e-a0d7-eb2fbac3f397" providerId="ADAL" clId="{D9D953DA-5A16-B24B-913B-4C7342B9D1AA}" dt="2023-11-28T03:28:16.802" v="1245" actId="313"/>
          <ac:spMkLst>
            <pc:docMk/>
            <pc:sldMk cId="2327179024" sldId="261"/>
            <ac:spMk id="4" creationId="{141A435A-2021-6751-6F0B-58218DB76DEC}"/>
          </ac:spMkLst>
        </pc:spChg>
        <pc:spChg chg="add mod">
          <ac:chgData name="Gwen Owens (2300461)" userId="7389be98-b62e-4b6e-a0d7-eb2fbac3f397" providerId="ADAL" clId="{D9D953DA-5A16-B24B-913B-4C7342B9D1AA}" dt="2023-11-28T03:28:06.240" v="1240" actId="403"/>
          <ac:spMkLst>
            <pc:docMk/>
            <pc:sldMk cId="2327179024" sldId="261"/>
            <ac:spMk id="5" creationId="{3C69777A-13BD-7487-BE1A-9D3C46E300EB}"/>
          </ac:spMkLst>
        </pc:spChg>
        <pc:spChg chg="add">
          <ac:chgData name="Gwen Owens (2300461)" userId="7389be98-b62e-4b6e-a0d7-eb2fbac3f397" providerId="ADAL" clId="{D9D953DA-5A16-B24B-913B-4C7342B9D1AA}" dt="2023-11-28T02:15:52.257" v="487" actId="26606"/>
          <ac:spMkLst>
            <pc:docMk/>
            <pc:sldMk cId="2327179024" sldId="261"/>
            <ac:spMk id="11" creationId="{8B567ACB-44FC-44B8-A031-75BD65F800E1}"/>
          </ac:spMkLst>
        </pc:spChg>
        <pc:spChg chg="add">
          <ac:chgData name="Gwen Owens (2300461)" userId="7389be98-b62e-4b6e-a0d7-eb2fbac3f397" providerId="ADAL" clId="{D9D953DA-5A16-B24B-913B-4C7342B9D1AA}" dt="2023-11-28T02:15:52.257" v="487" actId="26606"/>
          <ac:spMkLst>
            <pc:docMk/>
            <pc:sldMk cId="2327179024" sldId="261"/>
            <ac:spMk id="13" creationId="{F09C18AC-EFAA-4C60-A84E-ECED43E3ECE0}"/>
          </ac:spMkLst>
        </pc:spChg>
        <pc:picChg chg="add mod">
          <ac:chgData name="Gwen Owens (2300461)" userId="7389be98-b62e-4b6e-a0d7-eb2fbac3f397" providerId="ADAL" clId="{D9D953DA-5A16-B24B-913B-4C7342B9D1AA}" dt="2023-11-28T02:17:00.331" v="491" actId="1076"/>
          <ac:picMkLst>
            <pc:docMk/>
            <pc:sldMk cId="2327179024" sldId="261"/>
            <ac:picMk id="4098" creationId="{89EA1B8F-7314-3F5B-8E2F-4B33B8313E9E}"/>
          </ac:picMkLst>
        </pc:picChg>
        <pc:picChg chg="add mod">
          <ac:chgData name="Gwen Owens (2300461)" userId="7389be98-b62e-4b6e-a0d7-eb2fbac3f397" providerId="ADAL" clId="{D9D953DA-5A16-B24B-913B-4C7342B9D1AA}" dt="2023-11-28T02:17:19.398" v="493" actId="1076"/>
          <ac:picMkLst>
            <pc:docMk/>
            <pc:sldMk cId="2327179024" sldId="261"/>
            <ac:picMk id="4100" creationId="{76FDC2E6-DDFB-C584-0B8C-CB87F23B8D18}"/>
          </ac:picMkLst>
        </pc:picChg>
      </pc:sldChg>
      <pc:sldChg chg="addSp delSp modSp new mod setBg addAnim">
        <pc:chgData name="Gwen Owens (2300461)" userId="7389be98-b62e-4b6e-a0d7-eb2fbac3f397" providerId="ADAL" clId="{D9D953DA-5A16-B24B-913B-4C7342B9D1AA}" dt="2023-11-28T02:42:56.952" v="739" actId="26606"/>
        <pc:sldMkLst>
          <pc:docMk/>
          <pc:sldMk cId="3805490914" sldId="262"/>
        </pc:sldMkLst>
        <pc:spChg chg="mod">
          <ac:chgData name="Gwen Owens (2300461)" userId="7389be98-b62e-4b6e-a0d7-eb2fbac3f397" providerId="ADAL" clId="{D9D953DA-5A16-B24B-913B-4C7342B9D1AA}" dt="2023-11-28T02:42:56.952" v="739" actId="26606"/>
          <ac:spMkLst>
            <pc:docMk/>
            <pc:sldMk cId="3805490914" sldId="262"/>
            <ac:spMk id="2" creationId="{3DA015B6-6DFE-DF1C-51F5-8DF25DF1E4CA}"/>
          </ac:spMkLst>
        </pc:spChg>
        <pc:spChg chg="mod">
          <ac:chgData name="Gwen Owens (2300461)" userId="7389be98-b62e-4b6e-a0d7-eb2fbac3f397" providerId="ADAL" clId="{D9D953DA-5A16-B24B-913B-4C7342B9D1AA}" dt="2023-11-28T02:42:56.952" v="739" actId="26606"/>
          <ac:spMkLst>
            <pc:docMk/>
            <pc:sldMk cId="3805490914" sldId="262"/>
            <ac:spMk id="3" creationId="{E745173C-612C-28F0-2586-E38B648FC661}"/>
          </ac:spMkLst>
        </pc:spChg>
        <pc:spChg chg="add del">
          <ac:chgData name="Gwen Owens (2300461)" userId="7389be98-b62e-4b6e-a0d7-eb2fbac3f397" providerId="ADAL" clId="{D9D953DA-5A16-B24B-913B-4C7342B9D1AA}" dt="2023-11-28T02:42:56.952" v="739" actId="26606"/>
          <ac:spMkLst>
            <pc:docMk/>
            <pc:sldMk cId="3805490914" sldId="262"/>
            <ac:spMk id="8" creationId="{99485AE2-6BE9-4DCA-A6C4-83F4EEFCCCC0}"/>
          </ac:spMkLst>
        </pc:spChg>
        <pc:spChg chg="add del">
          <ac:chgData name="Gwen Owens (2300461)" userId="7389be98-b62e-4b6e-a0d7-eb2fbac3f397" providerId="ADAL" clId="{D9D953DA-5A16-B24B-913B-4C7342B9D1AA}" dt="2023-11-28T02:42:56.952" v="739" actId="26606"/>
          <ac:spMkLst>
            <pc:docMk/>
            <pc:sldMk cId="3805490914" sldId="262"/>
            <ac:spMk id="10" creationId="{65BA7CAF-5EE9-4EEE-9E12-B2CECCB94D62}"/>
          </ac:spMkLst>
        </pc:spChg>
        <pc:spChg chg="add del">
          <ac:chgData name="Gwen Owens (2300461)" userId="7389be98-b62e-4b6e-a0d7-eb2fbac3f397" providerId="ADAL" clId="{D9D953DA-5A16-B24B-913B-4C7342B9D1AA}" dt="2023-11-28T02:42:56.952" v="739" actId="26606"/>
          <ac:spMkLst>
            <pc:docMk/>
            <pc:sldMk cId="3805490914" sldId="262"/>
            <ac:spMk id="12" creationId="{EC199F73-795E-469A-AF4B-13FA2C7AB76F}"/>
          </ac:spMkLst>
        </pc:spChg>
        <pc:spChg chg="add">
          <ac:chgData name="Gwen Owens (2300461)" userId="7389be98-b62e-4b6e-a0d7-eb2fbac3f397" providerId="ADAL" clId="{D9D953DA-5A16-B24B-913B-4C7342B9D1AA}" dt="2023-11-28T02:42:56.952" v="739" actId="26606"/>
          <ac:spMkLst>
            <pc:docMk/>
            <pc:sldMk cId="3805490914" sldId="262"/>
            <ac:spMk id="5129" creationId="{EAF067ED-FD94-4CDB-A4C9-B2A16330BA73}"/>
          </ac:spMkLst>
        </pc:spChg>
        <pc:spChg chg="add">
          <ac:chgData name="Gwen Owens (2300461)" userId="7389be98-b62e-4b6e-a0d7-eb2fbac3f397" providerId="ADAL" clId="{D9D953DA-5A16-B24B-913B-4C7342B9D1AA}" dt="2023-11-28T02:42:56.952" v="739" actId="26606"/>
          <ac:spMkLst>
            <pc:docMk/>
            <pc:sldMk cId="3805490914" sldId="262"/>
            <ac:spMk id="5131" creationId="{DB8DCD7A-BD15-4299-A816-79C43A6D73BC}"/>
          </ac:spMkLst>
        </pc:spChg>
        <pc:spChg chg="add">
          <ac:chgData name="Gwen Owens (2300461)" userId="7389be98-b62e-4b6e-a0d7-eb2fbac3f397" providerId="ADAL" clId="{D9D953DA-5A16-B24B-913B-4C7342B9D1AA}" dt="2023-11-28T02:42:56.952" v="739" actId="26606"/>
          <ac:spMkLst>
            <pc:docMk/>
            <pc:sldMk cId="3805490914" sldId="262"/>
            <ac:spMk id="5133" creationId="{0799875C-9B18-4FA9-A090-16B6C7E28E35}"/>
          </ac:spMkLst>
        </pc:spChg>
        <pc:picChg chg="add mod">
          <ac:chgData name="Gwen Owens (2300461)" userId="7389be98-b62e-4b6e-a0d7-eb2fbac3f397" providerId="ADAL" clId="{D9D953DA-5A16-B24B-913B-4C7342B9D1AA}" dt="2023-11-28T02:42:56.952" v="739" actId="26606"/>
          <ac:picMkLst>
            <pc:docMk/>
            <pc:sldMk cId="3805490914" sldId="262"/>
            <ac:picMk id="5122" creationId="{ACEB82F6-1C2C-6202-AB9F-2143CB606688}"/>
          </ac:picMkLst>
        </pc:picChg>
        <pc:picChg chg="add mod">
          <ac:chgData name="Gwen Owens (2300461)" userId="7389be98-b62e-4b6e-a0d7-eb2fbac3f397" providerId="ADAL" clId="{D9D953DA-5A16-B24B-913B-4C7342B9D1AA}" dt="2023-11-28T02:42:56.952" v="739" actId="26606"/>
          <ac:picMkLst>
            <pc:docMk/>
            <pc:sldMk cId="3805490914" sldId="262"/>
            <ac:picMk id="5124" creationId="{11310B9D-792B-2F89-33B8-6F5ABD030CAF}"/>
          </ac:picMkLst>
        </pc:picChg>
      </pc:sldChg>
      <pc:sldChg chg="addSp delSp modSp new mod setBg">
        <pc:chgData name="Gwen Owens (2300461)" userId="7389be98-b62e-4b6e-a0d7-eb2fbac3f397" providerId="ADAL" clId="{D9D953DA-5A16-B24B-913B-4C7342B9D1AA}" dt="2023-11-28T03:07:01.824" v="985" actId="1076"/>
        <pc:sldMkLst>
          <pc:docMk/>
          <pc:sldMk cId="1762555160" sldId="263"/>
        </pc:sldMkLst>
        <pc:spChg chg="mod">
          <ac:chgData name="Gwen Owens (2300461)" userId="7389be98-b62e-4b6e-a0d7-eb2fbac3f397" providerId="ADAL" clId="{D9D953DA-5A16-B24B-913B-4C7342B9D1AA}" dt="2023-11-28T02:46:17.876" v="853" actId="20577"/>
          <ac:spMkLst>
            <pc:docMk/>
            <pc:sldMk cId="1762555160" sldId="263"/>
            <ac:spMk id="2" creationId="{48E7190F-3107-8260-64DB-FEB6A3A27995}"/>
          </ac:spMkLst>
        </pc:spChg>
        <pc:spChg chg="del">
          <ac:chgData name="Gwen Owens (2300461)" userId="7389be98-b62e-4b6e-a0d7-eb2fbac3f397" providerId="ADAL" clId="{D9D953DA-5A16-B24B-913B-4C7342B9D1AA}" dt="2023-11-28T02:43:56.862" v="743" actId="26606"/>
          <ac:spMkLst>
            <pc:docMk/>
            <pc:sldMk cId="1762555160" sldId="263"/>
            <ac:spMk id="3" creationId="{324051ED-B567-BDC3-8D91-92D2E9EAAAE3}"/>
          </ac:spMkLst>
        </pc:spChg>
        <pc:spChg chg="add mod">
          <ac:chgData name="Gwen Owens (2300461)" userId="7389be98-b62e-4b6e-a0d7-eb2fbac3f397" providerId="ADAL" clId="{D9D953DA-5A16-B24B-913B-4C7342B9D1AA}" dt="2023-11-28T03:00:34.280" v="870" actId="1076"/>
          <ac:spMkLst>
            <pc:docMk/>
            <pc:sldMk cId="1762555160" sldId="263"/>
            <ac:spMk id="4" creationId="{CE886D32-25B6-A075-9AE8-AD70132DAB61}"/>
          </ac:spMkLst>
        </pc:spChg>
        <pc:spChg chg="add">
          <ac:chgData name="Gwen Owens (2300461)" userId="7389be98-b62e-4b6e-a0d7-eb2fbac3f397" providerId="ADAL" clId="{D9D953DA-5A16-B24B-913B-4C7342B9D1AA}" dt="2023-11-28T02:43:56.862" v="743" actId="26606"/>
          <ac:spMkLst>
            <pc:docMk/>
            <pc:sldMk cId="1762555160" sldId="263"/>
            <ac:spMk id="8" creationId="{4FEFA976-0132-4AF3-B3A3-B2D1C89C6E30}"/>
          </ac:spMkLst>
        </pc:spChg>
        <pc:spChg chg="add">
          <ac:chgData name="Gwen Owens (2300461)" userId="7389be98-b62e-4b6e-a0d7-eb2fbac3f397" providerId="ADAL" clId="{D9D953DA-5A16-B24B-913B-4C7342B9D1AA}" dt="2023-11-28T02:43:56.862" v="743" actId="26606"/>
          <ac:spMkLst>
            <pc:docMk/>
            <pc:sldMk cId="1762555160" sldId="263"/>
            <ac:spMk id="10" creationId="{65BA7CAF-5EE9-4EEE-9E12-B2CECCB94D62}"/>
          </ac:spMkLst>
        </pc:spChg>
        <pc:spChg chg="add">
          <ac:chgData name="Gwen Owens (2300461)" userId="7389be98-b62e-4b6e-a0d7-eb2fbac3f397" providerId="ADAL" clId="{D9D953DA-5A16-B24B-913B-4C7342B9D1AA}" dt="2023-11-28T02:43:56.862" v="743" actId="26606"/>
          <ac:spMkLst>
            <pc:docMk/>
            <pc:sldMk cId="1762555160" sldId="263"/>
            <ac:spMk id="12" creationId="{EC199F73-795E-469A-AF4B-13FA2C7AB76F}"/>
          </ac:spMkLst>
        </pc:spChg>
        <pc:picChg chg="add mod">
          <ac:chgData name="Gwen Owens (2300461)" userId="7389be98-b62e-4b6e-a0d7-eb2fbac3f397" providerId="ADAL" clId="{D9D953DA-5A16-B24B-913B-4C7342B9D1AA}" dt="2023-11-28T03:06:59.341" v="984" actId="1076"/>
          <ac:picMkLst>
            <pc:docMk/>
            <pc:sldMk cId="1762555160" sldId="263"/>
            <ac:picMk id="6146" creationId="{A81030BE-3849-1B21-C869-741C0ABED3CD}"/>
          </ac:picMkLst>
        </pc:picChg>
        <pc:picChg chg="add mod">
          <ac:chgData name="Gwen Owens (2300461)" userId="7389be98-b62e-4b6e-a0d7-eb2fbac3f397" providerId="ADAL" clId="{D9D953DA-5A16-B24B-913B-4C7342B9D1AA}" dt="2023-11-28T03:07:01.824" v="985" actId="1076"/>
          <ac:picMkLst>
            <pc:docMk/>
            <pc:sldMk cId="1762555160" sldId="263"/>
            <ac:picMk id="6148" creationId="{81A4832E-1C0C-D096-88C5-7623BA7B3DDF}"/>
          </ac:picMkLst>
        </pc:picChg>
      </pc:sldChg>
      <pc:sldChg chg="addSp delSp modSp new mod setBg">
        <pc:chgData name="Gwen Owens (2300461)" userId="7389be98-b62e-4b6e-a0d7-eb2fbac3f397" providerId="ADAL" clId="{D9D953DA-5A16-B24B-913B-4C7342B9D1AA}" dt="2023-11-28T03:34:53.246" v="1336" actId="478"/>
        <pc:sldMkLst>
          <pc:docMk/>
          <pc:sldMk cId="942047234" sldId="264"/>
        </pc:sldMkLst>
        <pc:spChg chg="mod">
          <ac:chgData name="Gwen Owens (2300461)" userId="7389be98-b62e-4b6e-a0d7-eb2fbac3f397" providerId="ADAL" clId="{D9D953DA-5A16-B24B-913B-4C7342B9D1AA}" dt="2023-11-28T03:18:37.976" v="1046" actId="26606"/>
          <ac:spMkLst>
            <pc:docMk/>
            <pc:sldMk cId="942047234" sldId="264"/>
            <ac:spMk id="2" creationId="{147BF41A-35FA-52F9-F483-AB4E8FB02ADE}"/>
          </ac:spMkLst>
        </pc:spChg>
        <pc:spChg chg="del mod">
          <ac:chgData name="Gwen Owens (2300461)" userId="7389be98-b62e-4b6e-a0d7-eb2fbac3f397" providerId="ADAL" clId="{D9D953DA-5A16-B24B-913B-4C7342B9D1AA}" dt="2023-11-28T03:34:49.023" v="1335" actId="478"/>
          <ac:spMkLst>
            <pc:docMk/>
            <pc:sldMk cId="942047234" sldId="264"/>
            <ac:spMk id="3" creationId="{3D29572E-B43B-9E36-A973-D4A044C1FFCA}"/>
          </ac:spMkLst>
        </pc:spChg>
        <pc:spChg chg="add mod">
          <ac:chgData name="Gwen Owens (2300461)" userId="7389be98-b62e-4b6e-a0d7-eb2fbac3f397" providerId="ADAL" clId="{D9D953DA-5A16-B24B-913B-4C7342B9D1AA}" dt="2023-11-28T03:32:54.700" v="1333" actId="1076"/>
          <ac:spMkLst>
            <pc:docMk/>
            <pc:sldMk cId="942047234" sldId="264"/>
            <ac:spMk id="4" creationId="{894D48AD-7BBE-6718-E5E3-15211DF3946F}"/>
          </ac:spMkLst>
        </pc:spChg>
        <pc:spChg chg="add del mod">
          <ac:chgData name="Gwen Owens (2300461)" userId="7389be98-b62e-4b6e-a0d7-eb2fbac3f397" providerId="ADAL" clId="{D9D953DA-5A16-B24B-913B-4C7342B9D1AA}" dt="2023-11-28T03:34:53.246" v="1336" actId="478"/>
          <ac:spMkLst>
            <pc:docMk/>
            <pc:sldMk cId="942047234" sldId="264"/>
            <ac:spMk id="6" creationId="{B13EF304-E25A-69BF-E777-3116E2B70420}"/>
          </ac:spMkLst>
        </pc:spChg>
        <pc:spChg chg="add">
          <ac:chgData name="Gwen Owens (2300461)" userId="7389be98-b62e-4b6e-a0d7-eb2fbac3f397" providerId="ADAL" clId="{D9D953DA-5A16-B24B-913B-4C7342B9D1AA}" dt="2023-11-28T03:18:37.976" v="1046" actId="26606"/>
          <ac:spMkLst>
            <pc:docMk/>
            <pc:sldMk cId="942047234" sldId="264"/>
            <ac:spMk id="10" creationId="{16F7C09B-DBA8-4350-A63F-29BFFD2349D7}"/>
          </ac:spMkLst>
        </pc:spChg>
        <pc:spChg chg="add">
          <ac:chgData name="Gwen Owens (2300461)" userId="7389be98-b62e-4b6e-a0d7-eb2fbac3f397" providerId="ADAL" clId="{D9D953DA-5A16-B24B-913B-4C7342B9D1AA}" dt="2023-11-28T03:18:37.976" v="1046" actId="26606"/>
          <ac:spMkLst>
            <pc:docMk/>
            <pc:sldMk cId="942047234" sldId="264"/>
            <ac:spMk id="12" creationId="{BCD36A4C-72B1-4E93-8EA9-AA44269788B7}"/>
          </ac:spMkLst>
        </pc:spChg>
        <pc:picChg chg="add">
          <ac:chgData name="Gwen Owens (2300461)" userId="7389be98-b62e-4b6e-a0d7-eb2fbac3f397" providerId="ADAL" clId="{D9D953DA-5A16-B24B-913B-4C7342B9D1AA}" dt="2023-11-28T03:18:37.976" v="1046" actId="26606"/>
          <ac:picMkLst>
            <pc:docMk/>
            <pc:sldMk cId="942047234" sldId="264"/>
            <ac:picMk id="7" creationId="{4C152DD4-5F12-E43A-86E0-A7D34B5AB879}"/>
          </ac:picMkLst>
        </pc:picChg>
        <pc:picChg chg="add mod">
          <ac:chgData name="Gwen Owens (2300461)" userId="7389be98-b62e-4b6e-a0d7-eb2fbac3f397" providerId="ADAL" clId="{D9D953DA-5A16-B24B-913B-4C7342B9D1AA}" dt="2023-11-28T03:20:07.520" v="1053" actId="14100"/>
          <ac:picMkLst>
            <pc:docMk/>
            <pc:sldMk cId="942047234" sldId="264"/>
            <ac:picMk id="7170" creationId="{E6953F78-73E9-0617-21B7-2E6D13E640D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57C3F-0FB2-4B2E-BA6A-FEEEFF1AF7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7400" y="685801"/>
            <a:ext cx="8115300" cy="3046228"/>
          </a:xfrm>
        </p:spPr>
        <p:txBody>
          <a:bodyPr anchor="b">
            <a:normAutofit/>
          </a:bodyPr>
          <a:lstStyle>
            <a:lvl1pPr algn="ctr">
              <a:defRPr sz="36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583AE9-1CC1-4572-A6E5-E97F80E476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7400" y="4114800"/>
            <a:ext cx="8115300" cy="2057400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4DE7C-68AB-403D-B9D8-7398C292C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EA57E-7C1A-457B-A4CD-5DCEB057B502}" type="datetime1">
              <a:rPr lang="en-US" smtClean="0"/>
              <a:t>11/23/23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03E50-6613-4D86-AA22-43B14E727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69AB5-A56D-471F-9236-EFA981E2E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7165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9B412-EBAB-4569-B3D9-6B346BF83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</p:spPr>
        <p:txBody>
          <a:bodyPr>
            <a:normAutofit/>
          </a:bodyPr>
          <a:lstStyle>
            <a:lvl1pPr algn="l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7C8AE-B0F4-404F-BCAD-A14C18E50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A9CAD-DAFB-4DE3-9C41-7FD03EA8D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AF2CE-4F37-411C-A3EE-BBBE223265BF}" type="datetime1">
              <a:rPr lang="en-US" smtClean="0"/>
              <a:t>11/23/23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E3137-8136-46C5-AC2F-49E5F55E4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AB6EF-A0B1-4706-AE44-253A6B182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074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02F68-BF19-468D-B422-54B6D189F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77407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CBF7D7-84D4-4A39-B44E-9B029EEB1F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641624"/>
            <a:ext cx="10515600" cy="1448026"/>
          </a:xfrm>
        </p:spPr>
        <p:txBody>
          <a:bodyPr/>
          <a:lstStyle>
            <a:lvl1pPr marL="0" indent="0" algn="ctr">
              <a:buNone/>
              <a:defRPr sz="2400" i="1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29709-D243-41E8-89FA-62FA7AEB5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083D4-708C-4BB5-B4FD-30CE9FA12FD5}" type="datetime1">
              <a:rPr lang="en-US" smtClean="0"/>
              <a:t>11/23/23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AB99C0-DC2A-4133-A10D-D43A1E05B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122EFD-A17E-47F5-8AC9-EFD6D813D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9044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C668D-BFBE-4765-A294-8303931B5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6071" y="566278"/>
            <a:ext cx="9512429" cy="965458"/>
          </a:xfrm>
        </p:spPr>
        <p:txBody>
          <a:bodyPr/>
          <a:lstStyle>
            <a:lvl1pPr algn="ctr">
              <a:defRPr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3C212-F55F-4D0D-BFA7-F00A33CAA1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9758" y="2057400"/>
            <a:ext cx="5031521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54BDD7-2575-4E82-887D-DCAF9EB159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5408" y="2057401"/>
            <a:ext cx="5016834" cy="4119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AECC8-3C3A-4A5D-AB7A-1F99E5023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239B2-65BC-4C2A-A62B-3EABFE9590E4}" type="datetime1">
              <a:rPr lang="en-US" smtClean="0"/>
              <a:t>11/23/23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47609B-ACA4-4323-9340-C7DB166D7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409EA3-C5C7-4AC6-956A-DB9A3B4F3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8222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0CDE0-7431-4F05-AA47-F10EB46C9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276552" cy="1149350"/>
          </a:xfrm>
        </p:spPr>
        <p:txBody>
          <a:bodyPr>
            <a:normAutofit/>
          </a:bodyPr>
          <a:lstStyle>
            <a:lvl1pPr algn="ctr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D9FFA7-D3EA-4CB8-A471-94235AD625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5360D2-88E8-43C8-92D1-67AB23BBE2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C768F6-20A1-47A1-90FE-903135EEFD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555EC1-268F-4324-A003-3608AA0D84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55C8E4-FCB8-4E06-9C43-0ACD949A7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F5A-E4A3-476F-A89E-C2B73F2431E4}" type="datetime1">
              <a:rPr lang="en-US" smtClean="0"/>
              <a:t>11/23/23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01C005-C973-4D82-942A-334F1D431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FB6186-6570-4DE8-8603-70B0A51DF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7484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5ADD3-88C8-4B01-8CC6-808C0E416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634E6A-1390-4101-B78E-759231340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61515-4A26-4F31-9F61-5A10B1FABBFC}" type="datetime1">
              <a:rPr lang="en-US" smtClean="0"/>
              <a:t>11/23/23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BC7B90-4C99-4653-872A-3572A02DA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B03516-4D31-49D2-9488-33C734A7A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28786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0D8488-CF25-431B-A87A-AAF141BD0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DC65-7D1F-4BAB-9695-F7E734143E14}" type="datetime1">
              <a:rPr lang="en-US" smtClean="0"/>
              <a:t>11/23/23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2F58E5-C92D-4C64-B867-0576B1EAD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216797-ABEC-4FE0-AFDE-36107B967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48010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8F2B0-990D-418E-9D10-2464E9866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81131-AFFD-4339-9F30-D408B5105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7C47F4-7968-4698-8BD3-A583099FAA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12BC6F-3996-4B2B-B8F2-DD3A82CCF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24077-BD55-4036-8E92-6558FDF3B653}" type="datetime1">
              <a:rPr lang="en-US" smtClean="0"/>
              <a:t>11/23/23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832E66-581A-4CF2-A40A-4E24FAAC4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3B1C89-C625-4618-81A2-FB34E4DA0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52097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1486F-443A-4F2D-AB1F-8B1F4C4DE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A21213-E7FB-406A-B8CD-735AAC7AD0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F41A03-500E-49F7-8D99-A1EAFE4D34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91523D-69E9-4EAE-A610-B3A237B75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225F2-7107-4609-BCC2-77C63064A5E8}" type="datetime1">
              <a:rPr lang="en-US" smtClean="0"/>
              <a:t>11/23/23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DB852F-4134-4AB5-BA87-483B1E1AD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34C5CB-918E-4A09-8222-D36E37B63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76723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2744C-12E6-455B-B646-2EA92DE0E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D71C4D-C062-4EEE-9A9A-31ADCC5C87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44DC97-C26E-407A-9E29-68C52D547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89749-A4CD-447F-8298-2B7988C91CEA}" type="datetime1">
              <a:rPr lang="en-US" smtClean="0"/>
              <a:t>11/23/23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2E9353-B771-47FF-975E-72337414E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5A858-B8B2-4364-A7D0-B2E8FAE0A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8734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A6BABE-D80C-4F54-A03C-E1F9EBCA83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85191-EF5B-48BE-AB5D-B7BA4C3D09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FA387A-1231-4FE3-8574-D4331A343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444D3-C0BA-4587-A56C-581AB9F841BE}" type="datetime1">
              <a:rPr lang="en-US" smtClean="0"/>
              <a:t>11/23/23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F21559-4901-4AD3-ABE7-DF0235457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F6C18E-B751-4E7B-9CD8-1BF44DAB8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9111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AA0686-7BAC-45C0-BA30-0D0CBCE5C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202DE-82CD-407D-8C68-174B0CBB57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599" y="2254103"/>
            <a:ext cx="9486901" cy="39180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4AC9D-6E1B-46D3-959F-A068A1EDBD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9800022" y="3223751"/>
            <a:ext cx="4114801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D3FE42E8-8B57-452D-A122-4DCE9AC771EF}" type="datetime1">
              <a:rPr lang="en-US" smtClean="0"/>
              <a:t>11/23/23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C0015-9EFB-40F8-BC00-AC2483D609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08136" y="3223750"/>
            <a:ext cx="4114800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2C732-0E3E-49E0-A72E-D4C08CB445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6340" y="6356350"/>
            <a:ext cx="8718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spc="30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F8E28480-1C08-4458-AD97-0283E6FFD0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9339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50" r:id="rId6"/>
    <p:sldLayoutId id="2147483745" r:id="rId7"/>
    <p:sldLayoutId id="2147483746" r:id="rId8"/>
    <p:sldLayoutId id="2147483747" r:id="rId9"/>
    <p:sldLayoutId id="2147483749" r:id="rId10"/>
    <p:sldLayoutId id="214748374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cpc-uk.org/cpd/" TargetMode="External"/><Relationship Id="rId7" Type="http://schemas.openxmlformats.org/officeDocument/2006/relationships/hyperlink" Target="https://www.rcpsych.ac.uk/docs/default-source/members/faculties/general-adult-psychiatry/general-adult-fr-gap-02-compassionate-care.pdf?sfvrsn=e6852ee1_2" TargetMode="External"/><Relationship Id="rId2" Type="http://schemas.openxmlformats.org/officeDocument/2006/relationships/hyperlink" Target="https://www.aacnnursing.org/5b-tool-kit/themes/respect#:~:text=Displaying%20respect%20for%20patients%20has,ideas%2C%20and%20values%20and%20moral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ealthcareers.nhs.uk/explore-roles/allied-health-professionals/roles-allied-health-professions/operating-department-practitioner" TargetMode="External"/><Relationship Id="rId5" Type="http://schemas.openxmlformats.org/officeDocument/2006/relationships/hyperlink" Target="https://uk.indeed.com/career-advice/career-development/problem-solving-skills" TargetMode="External"/><Relationship Id="rId4" Type="http://schemas.openxmlformats.org/officeDocument/2006/relationships/hyperlink" Target="https://www.hcpc-uk.org/standards/standards-of-proficiency/operating-department-practitioner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103171-0BA0-4AF0-AF05-04AFA1A4A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9E3DD7-5F81-B383-1374-2BA3CFC6E3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147" r="21770"/>
          <a:stretch/>
        </p:blipFill>
        <p:spPr>
          <a:xfrm>
            <a:off x="20" y="10"/>
            <a:ext cx="4762480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128B901-D4EA-4C4D-A150-23D2A6DEC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09459" y="1"/>
            <a:ext cx="7482541" cy="6857999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760B08A-B322-4C79-AB6D-7E4246352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200" y="685800"/>
            <a:ext cx="6099101" cy="5486400"/>
          </a:xfrm>
          <a:prstGeom prst="rect">
            <a:avLst/>
          </a:prstGeom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A51E21-8B51-60A7-414A-7EE0FE4547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0" y="1371599"/>
            <a:ext cx="4762500" cy="2360429"/>
          </a:xfrm>
        </p:spPr>
        <p:txBody>
          <a:bodyPr>
            <a:normAutofit/>
          </a:bodyPr>
          <a:lstStyle/>
          <a:p>
            <a:r>
              <a:rPr lang="en-US" dirty="0"/>
              <a:t>Operating Department Practitioner (ODP)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24ADD5-114C-5646-DBC0-22D4B2D7EB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4114800"/>
            <a:ext cx="4762500" cy="1371601"/>
          </a:xfrm>
        </p:spPr>
        <p:txBody>
          <a:bodyPr>
            <a:normAutofit/>
          </a:bodyPr>
          <a:lstStyle/>
          <a:p>
            <a:r>
              <a:rPr lang="en-US" dirty="0"/>
              <a:t>By </a:t>
            </a:r>
            <a:r>
              <a:rPr lang="en-US" dirty="0" err="1"/>
              <a:t>Gwennan</a:t>
            </a:r>
            <a:r>
              <a:rPr lang="en-US" dirty="0"/>
              <a:t> Owens</a:t>
            </a:r>
          </a:p>
        </p:txBody>
      </p:sp>
    </p:spTree>
    <p:extLst>
      <p:ext uri="{BB962C8B-B14F-4D97-AF65-F5344CB8AC3E}">
        <p14:creationId xmlns:p14="http://schemas.microsoft.com/office/powerpoint/2010/main" val="35239601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BC959F-CAB6-4E23-81DE-E0BBF2B7E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94DEED-5E0F-4E41-A445-58C14864C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767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6FAF47-CE1E-51CE-7A84-7DA1524CD5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709" y="1270591"/>
            <a:ext cx="3191284" cy="4114800"/>
          </a:xfrm>
        </p:spPr>
        <p:txBody>
          <a:bodyPr anchor="ctr">
            <a:normAutofit/>
          </a:bodyPr>
          <a:lstStyle/>
          <a:p>
            <a:pPr algn="ctr"/>
            <a:r>
              <a:rPr lang="en-US" sz="2800" dirty="0">
                <a:solidFill>
                  <a:schemeClr val="bg2"/>
                </a:solidFill>
              </a:rPr>
              <a:t>What is an Operating Department Practitioner (ODP)?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2500" y="685800"/>
            <a:ext cx="67437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The role of an Operating Department Practitioner (ODP) - YouTube">
            <a:extLst>
              <a:ext uri="{FF2B5EF4-FFF2-40B4-BE49-F238E27FC236}">
                <a16:creationId xmlns:a16="http://schemas.microsoft.com/office/drawing/2014/main" id="{97AA446E-F731-9D87-69D5-A7B98A8DB59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5499" y="2688492"/>
            <a:ext cx="5638400" cy="31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64BAB83-3EEC-8AD8-42F5-35EE646007C9}"/>
              </a:ext>
            </a:extLst>
          </p:cNvPr>
          <p:cNvSpPr txBox="1"/>
          <p:nvPr/>
        </p:nvSpPr>
        <p:spPr>
          <a:xfrm>
            <a:off x="4977598" y="1079362"/>
            <a:ext cx="399298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0" i="0" strike="noStrike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“high standards of skilled care and support during each phase of a patient’s </a:t>
            </a:r>
            <a:r>
              <a:rPr lang="en-GB" sz="2000" dirty="0">
                <a:solidFill>
                  <a:schemeClr val="tx2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peri</a:t>
            </a:r>
            <a:r>
              <a:rPr lang="en-GB" sz="2000" b="0" i="0" strike="noStrike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operative </a:t>
            </a:r>
            <a:r>
              <a:rPr lang="en-GB" sz="2000" b="0" i="0" u="none" strike="noStrike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care” (NHS,2023)</a:t>
            </a:r>
            <a:endParaRPr lang="en-US" sz="2000" dirty="0">
              <a:solidFill>
                <a:schemeClr val="tx2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5971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5BAD784-BAAF-4CC0-9F52-682A8E9667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5D401B9-9595-42B7-B197-AB5FB5C65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399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A49F6B-285D-16A6-20EF-ECD049CA8E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8350" y="1306286"/>
            <a:ext cx="8115300" cy="98473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u="sng" kern="1200" cap="all" spc="300" baseline="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Academic Skills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F54186-E0D1-D15B-022F-1C008535FB3F}"/>
              </a:ext>
            </a:extLst>
          </p:cNvPr>
          <p:cNvSpPr txBox="1"/>
          <p:nvPr/>
        </p:nvSpPr>
        <p:spPr>
          <a:xfrm flipH="1">
            <a:off x="1304423" y="2535652"/>
            <a:ext cx="453978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Good Communication skills (Verbal and written)</a:t>
            </a:r>
          </a:p>
          <a:p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organizational skills</a:t>
            </a:r>
          </a:p>
          <a:p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critical thinking</a:t>
            </a:r>
          </a:p>
          <a:p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group work (NHS, 2023).</a:t>
            </a:r>
          </a:p>
        </p:txBody>
      </p:sp>
      <p:pic>
        <p:nvPicPr>
          <p:cNvPr id="2050" name="Picture 2" descr="5 Study Skills Health Care &amp; Nursing Students Need | UArizona Global Campus">
            <a:extLst>
              <a:ext uri="{FF2B5EF4-FFF2-40B4-BE49-F238E27FC236}">
                <a16:creationId xmlns:a16="http://schemas.microsoft.com/office/drawing/2014/main" id="{76E5BB03-822D-72B4-1506-C60474B865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7794" y="2382914"/>
            <a:ext cx="3492500" cy="233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56B2324-5787-57AC-7477-358ADA87CF4C}"/>
              </a:ext>
            </a:extLst>
          </p:cNvPr>
          <p:cNvSpPr txBox="1"/>
          <p:nvPr/>
        </p:nvSpPr>
        <p:spPr>
          <a:xfrm>
            <a:off x="7763880" y="5405514"/>
            <a:ext cx="362570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(The University of Manchester, 2023)</a:t>
            </a:r>
          </a:p>
        </p:txBody>
      </p:sp>
    </p:spTree>
    <p:extLst>
      <p:ext uri="{BB962C8B-B14F-4D97-AF65-F5344CB8AC3E}">
        <p14:creationId xmlns:p14="http://schemas.microsoft.com/office/powerpoint/2010/main" val="30117261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34C27EA-18ED-4CFA-8823-6BCBAC02D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94DEED-5E0F-4E41-A445-58C14864C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4076699" cy="54864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0EF9C3-E0D3-6F62-2436-B7F436AD1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887" y="1371600"/>
            <a:ext cx="3511826" cy="4114800"/>
          </a:xfrm>
        </p:spPr>
        <p:txBody>
          <a:bodyPr anchor="ctr">
            <a:normAutofit/>
          </a:bodyPr>
          <a:lstStyle/>
          <a:p>
            <a:pPr algn="ctr"/>
            <a:r>
              <a:rPr lang="en-US" sz="2800" dirty="0">
                <a:solidFill>
                  <a:schemeClr val="bg2"/>
                </a:solidFill>
              </a:rPr>
              <a:t>Professional skills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200" y="0"/>
            <a:ext cx="6781800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9E180-3FAA-E75B-99A1-232C43CE44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600741"/>
            <a:ext cx="5410200" cy="2828260"/>
          </a:xfrm>
        </p:spPr>
        <p:txBody>
          <a:bodyPr anchor="ctr">
            <a:normAutofit/>
          </a:bodyPr>
          <a:lstStyle/>
          <a:p>
            <a:r>
              <a:rPr lang="en-US" dirty="0"/>
              <a:t>Problem-solving skills</a:t>
            </a:r>
          </a:p>
          <a:p>
            <a:r>
              <a:rPr lang="en-US" dirty="0"/>
              <a:t>The ability to cope in serious situations</a:t>
            </a:r>
          </a:p>
          <a:p>
            <a:r>
              <a:rPr lang="en-US" dirty="0"/>
              <a:t>Adaptability</a:t>
            </a:r>
          </a:p>
          <a:p>
            <a:r>
              <a:rPr lang="en-US" dirty="0"/>
              <a:t>capability to work under pressure.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CD6163-94C2-4AB3-177D-45DF4C082562}"/>
              </a:ext>
            </a:extLst>
          </p:cNvPr>
          <p:cNvSpPr txBox="1"/>
          <p:nvPr/>
        </p:nvSpPr>
        <p:spPr>
          <a:xfrm>
            <a:off x="8070574" y="2891207"/>
            <a:ext cx="36329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(Indeed, 2023)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(National Library of Medicine, 2018)</a:t>
            </a:r>
          </a:p>
        </p:txBody>
      </p:sp>
      <p:pic>
        <p:nvPicPr>
          <p:cNvPr id="3074" name="Picture 2" descr="3 critical PR skills that all healthcare professionals must have today -  Agility PR Solutions">
            <a:extLst>
              <a:ext uri="{FF2B5EF4-FFF2-40B4-BE49-F238E27FC236}">
                <a16:creationId xmlns:a16="http://schemas.microsoft.com/office/drawing/2014/main" id="{A28ABE1C-6919-6203-D38D-61C96CB5A1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0407" y="3800289"/>
            <a:ext cx="6278588" cy="2371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9239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B567ACB-44FC-44B8-A031-75BD65F80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09C18AC-EFAA-4C60-A84E-ECED43E3EC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3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AC7089-E11F-35E7-6B02-9A9F7416CD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073834"/>
            <a:ext cx="9486900" cy="900332"/>
          </a:xfrm>
        </p:spPr>
        <p:txBody>
          <a:bodyPr anchor="ctr">
            <a:normAutofit/>
          </a:bodyPr>
          <a:lstStyle/>
          <a:p>
            <a:pPr algn="ctr"/>
            <a:r>
              <a:rPr lang="en-US" dirty="0"/>
              <a:t>Personal Values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9B17EC-D355-7BC8-3C7A-7FD027412D56}"/>
              </a:ext>
            </a:extLst>
          </p:cNvPr>
          <p:cNvSpPr>
            <a:spLocks/>
          </p:cNvSpPr>
          <p:nvPr/>
        </p:nvSpPr>
        <p:spPr>
          <a:xfrm>
            <a:off x="1249682" y="2335363"/>
            <a:ext cx="4565014" cy="1303446"/>
          </a:xfrm>
          <a:prstGeom prst="rect">
            <a:avLst/>
          </a:prstGeom>
        </p:spPr>
        <p:txBody>
          <a:bodyPr/>
          <a:lstStyle/>
          <a:p>
            <a:pPr algn="ctr" defTabSz="1005840">
              <a:spcAft>
                <a:spcPts val="600"/>
              </a:spcAft>
            </a:pPr>
            <a:r>
              <a:rPr lang="en-US" sz="3960" u="sng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Compassion</a:t>
            </a:r>
            <a:r>
              <a:rPr lang="en-US" sz="198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</a:p>
          <a:p>
            <a:pPr defTabSz="1005840">
              <a:spcAft>
                <a:spcPts val="600"/>
              </a:spcAft>
            </a:pPr>
            <a:r>
              <a:rPr lang="en-US" sz="198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(Royal College of Psychiatrists, 2015)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1A435A-2021-6751-6F0B-58218DB76DEC}"/>
              </a:ext>
            </a:extLst>
          </p:cNvPr>
          <p:cNvSpPr txBox="1"/>
          <p:nvPr/>
        </p:nvSpPr>
        <p:spPr>
          <a:xfrm>
            <a:off x="7222574" y="1818038"/>
            <a:ext cx="3909252" cy="14096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005840">
              <a:spcAft>
                <a:spcPts val="600"/>
              </a:spcAft>
            </a:pPr>
            <a:r>
              <a:rPr lang="en-US" sz="3960" u="sng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Dignity</a:t>
            </a:r>
          </a:p>
          <a:p>
            <a:pPr defTabSz="1005840">
              <a:spcAft>
                <a:spcPts val="600"/>
              </a:spcAft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”Supports the self-respect of a person” </a:t>
            </a:r>
          </a:p>
          <a:p>
            <a:pPr defTabSz="1005840">
              <a:spcAft>
                <a:spcPts val="600"/>
              </a:spcAft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SCIE, 2020)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69777A-13BD-7487-BE1A-9D3C46E300EB}"/>
              </a:ext>
            </a:extLst>
          </p:cNvPr>
          <p:cNvSpPr txBox="1"/>
          <p:nvPr/>
        </p:nvSpPr>
        <p:spPr>
          <a:xfrm>
            <a:off x="4447839" y="3736585"/>
            <a:ext cx="2681831" cy="13326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005840">
              <a:spcAft>
                <a:spcPts val="600"/>
              </a:spcAft>
            </a:pPr>
            <a:r>
              <a:rPr lang="en-US" sz="3960" u="sng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Respect</a:t>
            </a:r>
          </a:p>
          <a:p>
            <a:pPr defTabSz="1005840">
              <a:spcAft>
                <a:spcPts val="600"/>
              </a:spcAft>
            </a:pPr>
            <a:r>
              <a:rPr lang="en-US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(American Association of colleges of nursing, 2023)</a:t>
            </a:r>
          </a:p>
        </p:txBody>
      </p:sp>
      <p:pic>
        <p:nvPicPr>
          <p:cNvPr id="4098" name="Picture 2" descr="Surgery - Wikipedia">
            <a:extLst>
              <a:ext uri="{FF2B5EF4-FFF2-40B4-BE49-F238E27FC236}">
                <a16:creationId xmlns:a16="http://schemas.microsoft.com/office/drawing/2014/main" id="{89EA1B8F-7314-3F5B-8E2F-4B33B8313E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4035" y="3623729"/>
            <a:ext cx="33528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Women 32% more likely to die after operation by male surgeon, study reveals  | Doctors | The Guardian">
            <a:extLst>
              <a:ext uri="{FF2B5EF4-FFF2-40B4-BE49-F238E27FC236}">
                <a16:creationId xmlns:a16="http://schemas.microsoft.com/office/drawing/2014/main" id="{76FDC2E6-DDFB-C584-0B8C-CB87F23B8D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9258" y="3522624"/>
            <a:ext cx="3683000" cy="220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71790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FEFA976-0132-4AF3-B3A3-B2D1C89C6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5BA7CAF-5EE9-4EEE-9E12-B2CECCB94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C199F73-795E-469A-AF4B-13FA2C7AB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1600" y="1371600"/>
            <a:ext cx="9486900" cy="41148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E7190F-3107-8260-64DB-FEB6A3A279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1924493"/>
            <a:ext cx="8115300" cy="177420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3600" kern="1200" cap="all" spc="30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commitment to professional practice is required within the role to ensure career development.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E886D32-25B6-A075-9AE8-AD70132DAB61}"/>
              </a:ext>
            </a:extLst>
          </p:cNvPr>
          <p:cNvSpPr txBox="1"/>
          <p:nvPr/>
        </p:nvSpPr>
        <p:spPr>
          <a:xfrm>
            <a:off x="8878957" y="4932405"/>
            <a:ext cx="23058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(HCPC, 2023)</a:t>
            </a:r>
          </a:p>
        </p:txBody>
      </p:sp>
      <p:pic>
        <p:nvPicPr>
          <p:cNvPr id="6146" name="Picture 2" descr="Three tips to help you to stay on top of your CPD - British Veterinary  Nursing AssociationBritish Veterinary Nursing Association">
            <a:extLst>
              <a:ext uri="{FF2B5EF4-FFF2-40B4-BE49-F238E27FC236}">
                <a16:creationId xmlns:a16="http://schemas.microsoft.com/office/drawing/2014/main" id="{A81030BE-3849-1B21-C869-741C0ABED3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99813" y="398909"/>
            <a:ext cx="1999802" cy="1999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Innovation and surgical clinical trials - The Lancet">
            <a:extLst>
              <a:ext uri="{FF2B5EF4-FFF2-40B4-BE49-F238E27FC236}">
                <a16:creationId xmlns:a16="http://schemas.microsoft.com/office/drawing/2014/main" id="{81A4832E-1C0C-D096-88C5-7623BA7B3D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070" y="4225291"/>
            <a:ext cx="3530600" cy="231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25551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6F7C09B-DBA8-4350-A63F-29BFFD234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D36A4C-72B1-4E93-8EA9-AA4426978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6781800" cy="6857999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7BF41A-35FA-52F9-F483-AB4E8FB02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1"/>
            <a:ext cx="4038600" cy="30462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kern="1200" cap="all" spc="300" baseline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Health &amp; care professions council</a:t>
            </a:r>
          </a:p>
        </p:txBody>
      </p:sp>
      <p:pic>
        <p:nvPicPr>
          <p:cNvPr id="7" name="Graphic 6" descr="Doctor">
            <a:extLst>
              <a:ext uri="{FF2B5EF4-FFF2-40B4-BE49-F238E27FC236}">
                <a16:creationId xmlns:a16="http://schemas.microsoft.com/office/drawing/2014/main" id="{4C152DD4-5F12-E43A-86E0-A7D34B5AB8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67600" y="1409700"/>
            <a:ext cx="4038600" cy="4038600"/>
          </a:xfrm>
          <a:prstGeom prst="rect">
            <a:avLst/>
          </a:prstGeom>
        </p:spPr>
      </p:pic>
      <p:pic>
        <p:nvPicPr>
          <p:cNvPr id="7170" name="Picture 2" descr="Deadline fast approaching for HCPC re-registration | The Chartered Society  of Physiotherapy">
            <a:extLst>
              <a:ext uri="{FF2B5EF4-FFF2-40B4-BE49-F238E27FC236}">
                <a16:creationId xmlns:a16="http://schemas.microsoft.com/office/drawing/2014/main" id="{E6953F78-73E9-0617-21B7-2E6D13E640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87338" y="233205"/>
            <a:ext cx="2161761" cy="1217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94D48AD-7BBE-6718-E5E3-15211DF3946F}"/>
              </a:ext>
            </a:extLst>
          </p:cNvPr>
          <p:cNvSpPr txBox="1"/>
          <p:nvPr/>
        </p:nvSpPr>
        <p:spPr>
          <a:xfrm>
            <a:off x="4996960" y="5287619"/>
            <a:ext cx="1641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HCPC, 2023).</a:t>
            </a:r>
          </a:p>
        </p:txBody>
      </p:sp>
    </p:spTree>
    <p:extLst>
      <p:ext uri="{BB962C8B-B14F-4D97-AF65-F5344CB8AC3E}">
        <p14:creationId xmlns:p14="http://schemas.microsoft.com/office/powerpoint/2010/main" val="9420472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9" name="Rectangle 5128">
            <a:extLst>
              <a:ext uri="{FF2B5EF4-FFF2-40B4-BE49-F238E27FC236}">
                <a16:creationId xmlns:a16="http://schemas.microsoft.com/office/drawing/2014/main" id="{EAF067ED-FD94-4CDB-A4C9-B2A16330BA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31" name="Rectangle 5130">
            <a:extLst>
              <a:ext uri="{FF2B5EF4-FFF2-40B4-BE49-F238E27FC236}">
                <a16:creationId xmlns:a16="http://schemas.microsoft.com/office/drawing/2014/main" id="{DB8DCD7A-BD15-4299-A816-79C43A6D73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133" name="Rectangle 5132">
            <a:extLst>
              <a:ext uri="{FF2B5EF4-FFF2-40B4-BE49-F238E27FC236}">
                <a16:creationId xmlns:a16="http://schemas.microsoft.com/office/drawing/2014/main" id="{0799875C-9B18-4FA9-A090-16B6C7E28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1600" y="1371601"/>
            <a:ext cx="3390900" cy="41148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A015B6-6DFE-DF1C-51F5-8DF25DF1E4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1230" y="1782849"/>
            <a:ext cx="2527237" cy="19491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700" kern="1200" cap="all" spc="300" baseline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Thankyou For listening!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45173C-612C-28F0-2586-E38B648FC6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55280" y="4032914"/>
            <a:ext cx="2655896" cy="121454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000" i="1" kern="1200">
                <a:solidFill>
                  <a:schemeClr val="tx2"/>
                </a:solidFill>
                <a:latin typeface="+mj-lt"/>
                <a:ea typeface="+mn-ea"/>
                <a:cs typeface="+mn-cs"/>
              </a:rPr>
              <a:t>Questions?</a:t>
            </a:r>
          </a:p>
        </p:txBody>
      </p:sp>
      <p:pic>
        <p:nvPicPr>
          <p:cNvPr id="5122" name="Picture 2" descr="Any questions?': What to ask a recruiter in a job interview">
            <a:extLst>
              <a:ext uri="{FF2B5EF4-FFF2-40B4-BE49-F238E27FC236}">
                <a16:creationId xmlns:a16="http://schemas.microsoft.com/office/drawing/2014/main" id="{ACEB82F6-1C2C-6202-AB9F-2143CB60668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" r="-2" b="-2"/>
          <a:stretch/>
        </p:blipFill>
        <p:spPr bwMode="auto">
          <a:xfrm>
            <a:off x="6096000" y="3429002"/>
            <a:ext cx="6096000" cy="3427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The Art of Asking Questions">
            <a:extLst>
              <a:ext uri="{FF2B5EF4-FFF2-40B4-BE49-F238E27FC236}">
                <a16:creationId xmlns:a16="http://schemas.microsoft.com/office/drawing/2014/main" id="{11310B9D-792B-2F89-33B8-6F5ABD030CA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655"/>
          <a:stretch/>
        </p:blipFill>
        <p:spPr bwMode="auto">
          <a:xfrm>
            <a:off x="6096001" y="-3"/>
            <a:ext cx="6096000" cy="3487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5490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29E8B-DCF6-19DC-8768-375C3B55B9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511" y="425669"/>
            <a:ext cx="9486900" cy="733096"/>
          </a:xfrm>
        </p:spPr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4891F1-7D9F-BD01-3711-27013C3FDC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385" y="1323937"/>
            <a:ext cx="9486901" cy="3918098"/>
          </a:xfrm>
        </p:spPr>
        <p:txBody>
          <a:bodyPr>
            <a:noAutofit/>
          </a:bodyPr>
          <a:lstStyle/>
          <a:p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American Association of colleges of nursing, (2023). “Respect”. Available at: 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https://www.aacnnursing.org/5b-tool-kit/themes/respect#:~:text=Displaying%20respect%20for%20patients%20has,ideas%2C%20and%20values%20and%20morals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(Accessed 23</a:t>
            </a:r>
            <a:r>
              <a:rPr lang="en-US" sz="1200" baseline="30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rd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of November)</a:t>
            </a:r>
          </a:p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HCPC (2023). “Continuing professional development (CPD)”. Available at: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https://www.hcpc-uk.org/cpd/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24</a:t>
            </a:r>
            <a:r>
              <a:rPr lang="en-US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November).</a:t>
            </a:r>
          </a:p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HCPC (2023). “Operating department practitioner: the standards of proficiency for Operating department practitioners”. Available at: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https://www.hcpc-uk.org/standards/standards-of-proficiency/operating-department-practitioners/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34</a:t>
            </a:r>
            <a:r>
              <a:rPr lang="en-US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November).</a:t>
            </a:r>
          </a:p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Indeed (2023). “</a:t>
            </a:r>
            <a:r>
              <a:rPr lang="en-GB" sz="1200" dirty="0">
                <a:solidFill>
                  <a:srgbClr val="2D2D2D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Problem-solving skills: definitions and examples” Available at: </a:t>
            </a:r>
            <a:r>
              <a:rPr lang="en-GB" sz="1200" dirty="0">
                <a:solidFill>
                  <a:srgbClr val="2D2D2D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https://uk.indeed.com/career-advice/career-development/problem-solving-skills</a:t>
            </a:r>
            <a:r>
              <a:rPr lang="en-GB" sz="1200" dirty="0">
                <a:solidFill>
                  <a:srgbClr val="2D2D2D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(Accessed 22nd of November).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National Library of Medicine (2018). “The effects of coping interventions on the ability to perform under pressure”. Available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at:https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www.ncbi.nlm.nih.gov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pmc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/articles/PMC5844208/#:~:text=An%20inability%20to%20cope%20with,et%20al.%2C%202011). (Accessed 22</a:t>
            </a:r>
            <a:r>
              <a:rPr lang="en-US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November)</a:t>
            </a:r>
          </a:p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(2023). ”Operating Department Practitioner”. Available at: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www.healthcareers.nhs.uk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/explore-roles/allied-health-professionals/roles-allied-health-professions/operating-department-practitioner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22</a:t>
            </a:r>
            <a:r>
              <a:rPr lang="en-US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November). </a:t>
            </a:r>
          </a:p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(2023) “Skills and interests (public health academic)”. Available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at:https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www.healthcareers.nhs.uk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/explore-roles/public-health/roles-public-health/public-health-academic/skills-and-interests-public-health-academic (Accessed 22</a:t>
            </a:r>
            <a:r>
              <a:rPr lang="en-US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November).</a:t>
            </a:r>
          </a:p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Royal College of Psychiatrists (2015). “Compassion in care: ten things you can do to make a difference” Available at: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https://www.rcpsych.ac.uk/docs/default-source/members/faculties/general-adult-psychiatry/general-adult-fr-gap-02-compassionate-care.pdf?sfvrsn=e6852ee1_2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23</a:t>
            </a:r>
            <a:r>
              <a:rPr lang="en-US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rd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November).</a:t>
            </a:r>
          </a:p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SCIE (2020). “Defining Dignity in care”. Available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at:https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www.scie.org.uk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/dignity/care/defining#:~:text=Care%20with%20dignity%20supports%20the,of%20quality%20in%20care%20work. (Accessed 23</a:t>
            </a:r>
            <a:r>
              <a:rPr lang="en-US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rd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November.</a:t>
            </a:r>
          </a:p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University of Manchester (2023) “Communication skills”. Available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at:https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www.careers.manchester.ac.uk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findjobs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/skills/communication/ (Accessed 22</a:t>
            </a:r>
            <a:r>
              <a:rPr lang="en-US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Manchester).</a:t>
            </a:r>
          </a:p>
        </p:txBody>
      </p:sp>
    </p:spTree>
    <p:extLst>
      <p:ext uri="{BB962C8B-B14F-4D97-AF65-F5344CB8AC3E}">
        <p14:creationId xmlns:p14="http://schemas.microsoft.com/office/powerpoint/2010/main" val="816398186"/>
      </p:ext>
    </p:extLst>
  </p:cSld>
  <p:clrMapOvr>
    <a:masterClrMapping/>
  </p:clrMapOvr>
</p:sld>
</file>

<file path=ppt/theme/theme1.xml><?xml version="1.0" encoding="utf-8"?>
<a:theme xmlns:a="http://schemas.openxmlformats.org/drawingml/2006/main" name="ClassicFrameVTI">
  <a:themeElements>
    <a:clrScheme name="AnalogousFromLightSeedRightStep">
      <a:dk1>
        <a:srgbClr val="000000"/>
      </a:dk1>
      <a:lt1>
        <a:srgbClr val="FFFFFF"/>
      </a:lt1>
      <a:dk2>
        <a:srgbClr val="243141"/>
      </a:dk2>
      <a:lt2>
        <a:srgbClr val="E2E3E8"/>
      </a:lt2>
      <a:accent1>
        <a:srgbClr val="AAA180"/>
      </a:accent1>
      <a:accent2>
        <a:srgbClr val="9CA671"/>
      </a:accent2>
      <a:accent3>
        <a:srgbClr val="8FA880"/>
      </a:accent3>
      <a:accent4>
        <a:srgbClr val="76AD78"/>
      </a:accent4>
      <a:accent5>
        <a:srgbClr val="81AB94"/>
      </a:accent5>
      <a:accent6>
        <a:srgbClr val="74AAA2"/>
      </a:accent6>
      <a:hlink>
        <a:srgbClr val="6978AE"/>
      </a:hlink>
      <a:folHlink>
        <a:srgbClr val="7F7F7F"/>
      </a:folHlink>
    </a:clrScheme>
    <a:fontScheme name="Goudy and Gill Sans">
      <a:majorFont>
        <a:latin typeface="Goudy Old Style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FrameVTI" id="{4FA2A165-EC65-4FB0-B019-8C8876A1D8E3}" vid="{9D78F1F1-8226-42FD-A1A3-975EDF6D60F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6817</TotalTime>
  <Words>638</Words>
  <Application>Microsoft Macintosh PowerPoint</Application>
  <PresentationFormat>Widescreen</PresentationFormat>
  <Paragraphs>42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Gill Sans MT</vt:lpstr>
      <vt:lpstr>Goudy Old Style</vt:lpstr>
      <vt:lpstr>Times New Roman</vt:lpstr>
      <vt:lpstr>ClassicFrameVTI</vt:lpstr>
      <vt:lpstr>Operating Department Practitioner (ODP)</vt:lpstr>
      <vt:lpstr>What is an Operating Department Practitioner (ODP)?</vt:lpstr>
      <vt:lpstr>Academic Skills </vt:lpstr>
      <vt:lpstr>Professional skills</vt:lpstr>
      <vt:lpstr>Personal Values</vt:lpstr>
      <vt:lpstr>commitment to professional practice is required within the role to ensure career development.</vt:lpstr>
      <vt:lpstr>Health &amp; care professions council</vt:lpstr>
      <vt:lpstr>Thankyou For listening!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Operating Department Practitioner (ODP)</dc:title>
  <dc:creator>Gwen Owens (2300461)</dc:creator>
  <cp:lastModifiedBy>Gwen Owens (2300461)</cp:lastModifiedBy>
  <cp:revision>1</cp:revision>
  <dcterms:created xsi:type="dcterms:W3CDTF">2023-11-23T09:59:39Z</dcterms:created>
  <dcterms:modified xsi:type="dcterms:W3CDTF">2023-11-28T03:37:36Z</dcterms:modified>
</cp:coreProperties>
</file>