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 id="2147483686"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73" r:id="rId15"/>
    <p:sldId id="272"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272FC-A9E7-4EEA-8C13-E9B0BFDAE64B}" v="229" dt="2023-02-07T18:41:26.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a Malagon" userId="8cf31f95-43a0-40b3-9f33-3a27da234d1c" providerId="ADAL" clId="{042272FC-A9E7-4EEA-8C13-E9B0BFDAE64B}"/>
    <pc:docChg chg="undo custSel addSld delSld modSld sldOrd addMainMaster">
      <pc:chgData name="Lina Malagon" userId="8cf31f95-43a0-40b3-9f33-3a27da234d1c" providerId="ADAL" clId="{042272FC-A9E7-4EEA-8C13-E9B0BFDAE64B}" dt="2023-02-07T18:41:26.744" v="1192" actId="20577"/>
      <pc:docMkLst>
        <pc:docMk/>
      </pc:docMkLst>
      <pc:sldChg chg="addSp delSp modSp mod setBg">
        <pc:chgData name="Lina Malagon" userId="8cf31f95-43a0-40b3-9f33-3a27da234d1c" providerId="ADAL" clId="{042272FC-A9E7-4EEA-8C13-E9B0BFDAE64B}" dt="2023-02-03T16:40:41.868" v="41" actId="20577"/>
        <pc:sldMkLst>
          <pc:docMk/>
          <pc:sldMk cId="1895000617" sldId="257"/>
        </pc:sldMkLst>
        <pc:spChg chg="mod">
          <ac:chgData name="Lina Malagon" userId="8cf31f95-43a0-40b3-9f33-3a27da234d1c" providerId="ADAL" clId="{042272FC-A9E7-4EEA-8C13-E9B0BFDAE64B}" dt="2023-02-03T16:39:15.576" v="0" actId="26606"/>
          <ac:spMkLst>
            <pc:docMk/>
            <pc:sldMk cId="1895000617" sldId="257"/>
            <ac:spMk id="2" creationId="{D871ABD1-1BF6-9439-89B8-3D1B3BC5CA42}"/>
          </ac:spMkLst>
        </pc:spChg>
        <pc:spChg chg="del">
          <ac:chgData name="Lina Malagon" userId="8cf31f95-43a0-40b3-9f33-3a27da234d1c" providerId="ADAL" clId="{042272FC-A9E7-4EEA-8C13-E9B0BFDAE64B}" dt="2023-02-03T16:39:15.576" v="0" actId="26606"/>
          <ac:spMkLst>
            <pc:docMk/>
            <pc:sldMk cId="1895000617" sldId="257"/>
            <ac:spMk id="3" creationId="{7F7B65D9-05F4-F368-6370-0F7F464E8FD5}"/>
          </ac:spMkLst>
        </pc:spChg>
        <pc:spChg chg="add">
          <ac:chgData name="Lina Malagon" userId="8cf31f95-43a0-40b3-9f33-3a27da234d1c" providerId="ADAL" clId="{042272FC-A9E7-4EEA-8C13-E9B0BFDAE64B}" dt="2023-02-03T16:39:15.576" v="0" actId="26606"/>
          <ac:spMkLst>
            <pc:docMk/>
            <pc:sldMk cId="1895000617" sldId="257"/>
            <ac:spMk id="9" creationId="{EE1530B0-6F96-46C0-8B3E-3215CB756BE4}"/>
          </ac:spMkLst>
        </pc:spChg>
        <pc:spChg chg="add">
          <ac:chgData name="Lina Malagon" userId="8cf31f95-43a0-40b3-9f33-3a27da234d1c" providerId="ADAL" clId="{042272FC-A9E7-4EEA-8C13-E9B0BFDAE64B}" dt="2023-02-03T16:39:15.576" v="0" actId="26606"/>
          <ac:spMkLst>
            <pc:docMk/>
            <pc:sldMk cId="1895000617" sldId="257"/>
            <ac:spMk id="11" creationId="{754910CF-1B56-45D3-960A-E89F7B3B9131}"/>
          </ac:spMkLst>
        </pc:spChg>
        <pc:graphicFrameChg chg="add mod">
          <ac:chgData name="Lina Malagon" userId="8cf31f95-43a0-40b3-9f33-3a27da234d1c" providerId="ADAL" clId="{042272FC-A9E7-4EEA-8C13-E9B0BFDAE64B}" dt="2023-02-03T16:40:41.868" v="41" actId="20577"/>
          <ac:graphicFrameMkLst>
            <pc:docMk/>
            <pc:sldMk cId="1895000617" sldId="257"/>
            <ac:graphicFrameMk id="5" creationId="{A3CA200B-7405-DF55-8575-A00EB6C073D7}"/>
          </ac:graphicFrameMkLst>
        </pc:graphicFrameChg>
      </pc:sldChg>
      <pc:sldChg chg="addSp delSp modSp new mod setBg">
        <pc:chgData name="Lina Malagon" userId="8cf31f95-43a0-40b3-9f33-3a27da234d1c" providerId="ADAL" clId="{042272FC-A9E7-4EEA-8C13-E9B0BFDAE64B}" dt="2023-02-07T01:42:48.795" v="1102" actId="26606"/>
        <pc:sldMkLst>
          <pc:docMk/>
          <pc:sldMk cId="635644634" sldId="258"/>
        </pc:sldMkLst>
        <pc:spChg chg="mod">
          <ac:chgData name="Lina Malagon" userId="8cf31f95-43a0-40b3-9f33-3a27da234d1c" providerId="ADAL" clId="{042272FC-A9E7-4EEA-8C13-E9B0BFDAE64B}" dt="2023-02-03T17:08:25.741" v="174" actId="26606"/>
          <ac:spMkLst>
            <pc:docMk/>
            <pc:sldMk cId="635644634" sldId="258"/>
            <ac:spMk id="2" creationId="{F470EEA7-8D89-A603-47BD-F4FED5E56068}"/>
          </ac:spMkLst>
        </pc:spChg>
        <pc:spChg chg="add del mod">
          <ac:chgData name="Lina Malagon" userId="8cf31f95-43a0-40b3-9f33-3a27da234d1c" providerId="ADAL" clId="{042272FC-A9E7-4EEA-8C13-E9B0BFDAE64B}" dt="2023-02-03T17:08:25.741" v="174" actId="26606"/>
          <ac:spMkLst>
            <pc:docMk/>
            <pc:sldMk cId="635644634" sldId="258"/>
            <ac:spMk id="3" creationId="{61D687A6-5930-A141-F98A-E5D1CD6CA5F2}"/>
          </ac:spMkLst>
        </pc:spChg>
        <pc:spChg chg="add del">
          <ac:chgData name="Lina Malagon" userId="8cf31f95-43a0-40b3-9f33-3a27da234d1c" providerId="ADAL" clId="{042272FC-A9E7-4EEA-8C13-E9B0BFDAE64B}" dt="2023-02-03T17:08:15.322" v="171" actId="26606"/>
          <ac:spMkLst>
            <pc:docMk/>
            <pc:sldMk cId="635644634" sldId="258"/>
            <ac:spMk id="9" creationId="{B0E58038-8ACE-4AD9-B404-25C603550D83}"/>
          </ac:spMkLst>
        </pc:spChg>
        <pc:spChg chg="add del">
          <ac:chgData name="Lina Malagon" userId="8cf31f95-43a0-40b3-9f33-3a27da234d1c" providerId="ADAL" clId="{042272FC-A9E7-4EEA-8C13-E9B0BFDAE64B}" dt="2023-02-03T17:08:15.322" v="171" actId="26606"/>
          <ac:spMkLst>
            <pc:docMk/>
            <pc:sldMk cId="635644634" sldId="258"/>
            <ac:spMk id="13" creationId="{82BCDE19-2810-4337-9C49-8589C421767D}"/>
          </ac:spMkLst>
        </pc:spChg>
        <pc:spChg chg="add del">
          <ac:chgData name="Lina Malagon" userId="8cf31f95-43a0-40b3-9f33-3a27da234d1c" providerId="ADAL" clId="{042272FC-A9E7-4EEA-8C13-E9B0BFDAE64B}" dt="2023-02-07T01:42:48.795" v="1102" actId="26606"/>
          <ac:spMkLst>
            <pc:docMk/>
            <pc:sldMk cId="635644634" sldId="258"/>
            <ac:spMk id="17" creationId="{EE1530B0-6F96-46C0-8B3E-3215CB756BE4}"/>
          </ac:spMkLst>
        </pc:spChg>
        <pc:spChg chg="add del">
          <ac:chgData name="Lina Malagon" userId="8cf31f95-43a0-40b3-9f33-3a27da234d1c" providerId="ADAL" clId="{042272FC-A9E7-4EEA-8C13-E9B0BFDAE64B}" dt="2023-02-07T01:42:48.795" v="1102" actId="26606"/>
          <ac:spMkLst>
            <pc:docMk/>
            <pc:sldMk cId="635644634" sldId="258"/>
            <ac:spMk id="18" creationId="{754910CF-1B56-45D3-960A-E89F7B3B9131}"/>
          </ac:spMkLst>
        </pc:spChg>
        <pc:spChg chg="add">
          <ac:chgData name="Lina Malagon" userId="8cf31f95-43a0-40b3-9f33-3a27da234d1c" providerId="ADAL" clId="{042272FC-A9E7-4EEA-8C13-E9B0BFDAE64B}" dt="2023-02-07T01:42:48.795" v="1102" actId="26606"/>
          <ac:spMkLst>
            <pc:docMk/>
            <pc:sldMk cId="635644634" sldId="258"/>
            <ac:spMk id="24" creationId="{EE1530B0-6F96-46C0-8B3E-3215CB756BE4}"/>
          </ac:spMkLst>
        </pc:spChg>
        <pc:spChg chg="add">
          <ac:chgData name="Lina Malagon" userId="8cf31f95-43a0-40b3-9f33-3a27da234d1c" providerId="ADAL" clId="{042272FC-A9E7-4EEA-8C13-E9B0BFDAE64B}" dt="2023-02-07T01:42:48.795" v="1102" actId="26606"/>
          <ac:spMkLst>
            <pc:docMk/>
            <pc:sldMk cId="635644634" sldId="258"/>
            <ac:spMk id="26" creationId="{754910CF-1B56-45D3-960A-E89F7B3B9131}"/>
          </ac:spMkLst>
        </pc:spChg>
        <pc:graphicFrameChg chg="add del">
          <ac:chgData name="Lina Malagon" userId="8cf31f95-43a0-40b3-9f33-3a27da234d1c" providerId="ADAL" clId="{042272FC-A9E7-4EEA-8C13-E9B0BFDAE64B}" dt="2023-02-03T17:08:25.709" v="173" actId="26606"/>
          <ac:graphicFrameMkLst>
            <pc:docMk/>
            <pc:sldMk cId="635644634" sldId="258"/>
            <ac:graphicFrameMk id="15" creationId="{3AF54FDD-3D20-726F-2BD7-D2CB6982D3EB}"/>
          </ac:graphicFrameMkLst>
        </pc:graphicFrameChg>
        <pc:graphicFrameChg chg="add mod modGraphic">
          <ac:chgData name="Lina Malagon" userId="8cf31f95-43a0-40b3-9f33-3a27da234d1c" providerId="ADAL" clId="{042272FC-A9E7-4EEA-8C13-E9B0BFDAE64B}" dt="2023-02-07T01:42:48.795" v="1102" actId="26606"/>
          <ac:graphicFrameMkLst>
            <pc:docMk/>
            <pc:sldMk cId="635644634" sldId="258"/>
            <ac:graphicFrameMk id="19" creationId="{4ADB4BCC-2923-9037-FC34-9E81E98AF116}"/>
          </ac:graphicFrameMkLst>
        </pc:graphicFrameChg>
        <pc:picChg chg="add del">
          <ac:chgData name="Lina Malagon" userId="8cf31f95-43a0-40b3-9f33-3a27da234d1c" providerId="ADAL" clId="{042272FC-A9E7-4EEA-8C13-E9B0BFDAE64B}" dt="2023-02-03T17:08:15.322" v="171" actId="26606"/>
          <ac:picMkLst>
            <pc:docMk/>
            <pc:sldMk cId="635644634" sldId="258"/>
            <ac:picMk id="5" creationId="{543F90D4-2EF9-C1BF-E312-DFE7C3BAFE17}"/>
          </ac:picMkLst>
        </pc:picChg>
        <pc:cxnChg chg="add del">
          <ac:chgData name="Lina Malagon" userId="8cf31f95-43a0-40b3-9f33-3a27da234d1c" providerId="ADAL" clId="{042272FC-A9E7-4EEA-8C13-E9B0BFDAE64B}" dt="2023-02-03T17:08:15.322" v="171" actId="26606"/>
          <ac:cxnSpMkLst>
            <pc:docMk/>
            <pc:sldMk cId="635644634" sldId="258"/>
            <ac:cxnSpMk id="11" creationId="{38A34772-9011-42B5-AA63-FD6DEC92EE72}"/>
          </ac:cxnSpMkLst>
        </pc:cxnChg>
      </pc:sldChg>
      <pc:sldChg chg="addSp delSp modSp new mod setBg">
        <pc:chgData name="Lina Malagon" userId="8cf31f95-43a0-40b3-9f33-3a27da234d1c" providerId="ADAL" clId="{042272FC-A9E7-4EEA-8C13-E9B0BFDAE64B}" dt="2023-02-03T17:49:22.005" v="261" actId="26606"/>
        <pc:sldMkLst>
          <pc:docMk/>
          <pc:sldMk cId="2846993209" sldId="259"/>
        </pc:sldMkLst>
        <pc:spChg chg="mod">
          <ac:chgData name="Lina Malagon" userId="8cf31f95-43a0-40b3-9f33-3a27da234d1c" providerId="ADAL" clId="{042272FC-A9E7-4EEA-8C13-E9B0BFDAE64B}" dt="2023-02-03T17:49:22.005" v="261" actId="26606"/>
          <ac:spMkLst>
            <pc:docMk/>
            <pc:sldMk cId="2846993209" sldId="259"/>
            <ac:spMk id="2" creationId="{F5C59279-0359-A4F3-E5B1-F9F5BB1C2729}"/>
          </ac:spMkLst>
        </pc:spChg>
        <pc:spChg chg="del mod">
          <ac:chgData name="Lina Malagon" userId="8cf31f95-43a0-40b3-9f33-3a27da234d1c" providerId="ADAL" clId="{042272FC-A9E7-4EEA-8C13-E9B0BFDAE64B}" dt="2023-02-03T17:49:22.005" v="261" actId="26606"/>
          <ac:spMkLst>
            <pc:docMk/>
            <pc:sldMk cId="2846993209" sldId="259"/>
            <ac:spMk id="3" creationId="{ACD042CB-C28F-90B2-EBD0-AA0ECCB007F8}"/>
          </ac:spMkLst>
        </pc:spChg>
        <pc:spChg chg="add">
          <ac:chgData name="Lina Malagon" userId="8cf31f95-43a0-40b3-9f33-3a27da234d1c" providerId="ADAL" clId="{042272FC-A9E7-4EEA-8C13-E9B0BFDAE64B}" dt="2023-02-03T17:49:22.005" v="261" actId="26606"/>
          <ac:spMkLst>
            <pc:docMk/>
            <pc:sldMk cId="2846993209" sldId="259"/>
            <ac:spMk id="9" creationId="{EE1530B0-6F96-46C0-8B3E-3215CB756BE4}"/>
          </ac:spMkLst>
        </pc:spChg>
        <pc:spChg chg="add">
          <ac:chgData name="Lina Malagon" userId="8cf31f95-43a0-40b3-9f33-3a27da234d1c" providerId="ADAL" clId="{042272FC-A9E7-4EEA-8C13-E9B0BFDAE64B}" dt="2023-02-03T17:49:22.005" v="261" actId="26606"/>
          <ac:spMkLst>
            <pc:docMk/>
            <pc:sldMk cId="2846993209" sldId="259"/>
            <ac:spMk id="11" creationId="{754910CF-1B56-45D3-960A-E89F7B3B9131}"/>
          </ac:spMkLst>
        </pc:spChg>
        <pc:graphicFrameChg chg="add">
          <ac:chgData name="Lina Malagon" userId="8cf31f95-43a0-40b3-9f33-3a27da234d1c" providerId="ADAL" clId="{042272FC-A9E7-4EEA-8C13-E9B0BFDAE64B}" dt="2023-02-03T17:49:22.005" v="261" actId="26606"/>
          <ac:graphicFrameMkLst>
            <pc:docMk/>
            <pc:sldMk cId="2846993209" sldId="259"/>
            <ac:graphicFrameMk id="5" creationId="{7F4B4EE2-9161-9AC9-16F5-7A5198AEE4D6}"/>
          </ac:graphicFrameMkLst>
        </pc:graphicFrameChg>
      </pc:sldChg>
      <pc:sldChg chg="addSp delSp modSp new mod setBg">
        <pc:chgData name="Lina Malagon" userId="8cf31f95-43a0-40b3-9f33-3a27da234d1c" providerId="ADAL" clId="{042272FC-A9E7-4EEA-8C13-E9B0BFDAE64B}" dt="2023-02-03T20:16:20.611" v="736" actId="20577"/>
        <pc:sldMkLst>
          <pc:docMk/>
          <pc:sldMk cId="2682614864" sldId="260"/>
        </pc:sldMkLst>
        <pc:spChg chg="mod">
          <ac:chgData name="Lina Malagon" userId="8cf31f95-43a0-40b3-9f33-3a27da234d1c" providerId="ADAL" clId="{042272FC-A9E7-4EEA-8C13-E9B0BFDAE64B}" dt="2023-02-03T20:16:20.611" v="736" actId="20577"/>
          <ac:spMkLst>
            <pc:docMk/>
            <pc:sldMk cId="2682614864" sldId="260"/>
            <ac:spMk id="2" creationId="{319CA8AF-94AD-B645-ABB1-858AE139E14C}"/>
          </ac:spMkLst>
        </pc:spChg>
        <pc:spChg chg="mod ord">
          <ac:chgData name="Lina Malagon" userId="8cf31f95-43a0-40b3-9f33-3a27da234d1c" providerId="ADAL" clId="{042272FC-A9E7-4EEA-8C13-E9B0BFDAE64B}" dt="2023-02-03T18:37:43.211" v="298" actId="313"/>
          <ac:spMkLst>
            <pc:docMk/>
            <pc:sldMk cId="2682614864" sldId="260"/>
            <ac:spMk id="3" creationId="{B17F0F2C-2B0D-F37A-398F-669D1B876725}"/>
          </ac:spMkLst>
        </pc:spChg>
        <pc:spChg chg="add del">
          <ac:chgData name="Lina Malagon" userId="8cf31f95-43a0-40b3-9f33-3a27da234d1c" providerId="ADAL" clId="{042272FC-A9E7-4EEA-8C13-E9B0BFDAE64B}" dt="2023-02-03T17:57:02.305" v="267" actId="26606"/>
          <ac:spMkLst>
            <pc:docMk/>
            <pc:sldMk cId="2682614864" sldId="260"/>
            <ac:spMk id="9" creationId="{0AB6E427-3F73-4C06-A5D5-AE52C3883B50}"/>
          </ac:spMkLst>
        </pc:spChg>
        <pc:spChg chg="add del">
          <ac:chgData name="Lina Malagon" userId="8cf31f95-43a0-40b3-9f33-3a27da234d1c" providerId="ADAL" clId="{042272FC-A9E7-4EEA-8C13-E9B0BFDAE64B}" dt="2023-02-03T17:57:02.305" v="267" actId="26606"/>
          <ac:spMkLst>
            <pc:docMk/>
            <pc:sldMk cId="2682614864" sldId="260"/>
            <ac:spMk id="11" creationId="{D8C9BDAA-0390-4B39-9B5C-BC95E5120DA4}"/>
          </ac:spMkLst>
        </pc:spChg>
        <pc:spChg chg="add del">
          <ac:chgData name="Lina Malagon" userId="8cf31f95-43a0-40b3-9f33-3a27da234d1c" providerId="ADAL" clId="{042272FC-A9E7-4EEA-8C13-E9B0BFDAE64B}" dt="2023-02-03T17:58:25.959" v="271" actId="26606"/>
          <ac:spMkLst>
            <pc:docMk/>
            <pc:sldMk cId="2682614864" sldId="260"/>
            <ac:spMk id="15" creationId="{F4FAA6B4-BAFB-4474-9B14-DC83A9096513}"/>
          </ac:spMkLst>
        </pc:spChg>
        <pc:spChg chg="add del">
          <ac:chgData name="Lina Malagon" userId="8cf31f95-43a0-40b3-9f33-3a27da234d1c" providerId="ADAL" clId="{042272FC-A9E7-4EEA-8C13-E9B0BFDAE64B}" dt="2023-02-03T17:58:25.959" v="271" actId="26606"/>
          <ac:spMkLst>
            <pc:docMk/>
            <pc:sldMk cId="2682614864" sldId="260"/>
            <ac:spMk id="17" creationId="{DB148495-5F82-48E2-A76C-C8E1C8949940}"/>
          </ac:spMkLst>
        </pc:spChg>
        <pc:spChg chg="add">
          <ac:chgData name="Lina Malagon" userId="8cf31f95-43a0-40b3-9f33-3a27da234d1c" providerId="ADAL" clId="{042272FC-A9E7-4EEA-8C13-E9B0BFDAE64B}" dt="2023-02-03T17:58:25.959" v="271" actId="26606"/>
          <ac:spMkLst>
            <pc:docMk/>
            <pc:sldMk cId="2682614864" sldId="260"/>
            <ac:spMk id="22" creationId="{08CB54FC-0B2A-4107-9A70-958B90B76585}"/>
          </ac:spMkLst>
        </pc:spChg>
        <pc:spChg chg="add">
          <ac:chgData name="Lina Malagon" userId="8cf31f95-43a0-40b3-9f33-3a27da234d1c" providerId="ADAL" clId="{042272FC-A9E7-4EEA-8C13-E9B0BFDAE64B}" dt="2023-02-03T17:58:25.959" v="271" actId="26606"/>
          <ac:spMkLst>
            <pc:docMk/>
            <pc:sldMk cId="2682614864" sldId="260"/>
            <ac:spMk id="26" creationId="{9AA76026-5689-4584-8D93-D71D739E61B5}"/>
          </ac:spMkLst>
        </pc:spChg>
        <pc:picChg chg="add del mod">
          <ac:chgData name="Lina Malagon" userId="8cf31f95-43a0-40b3-9f33-3a27da234d1c" providerId="ADAL" clId="{042272FC-A9E7-4EEA-8C13-E9B0BFDAE64B}" dt="2023-02-03T17:58:14.002" v="269" actId="478"/>
          <ac:picMkLst>
            <pc:docMk/>
            <pc:sldMk cId="2682614864" sldId="260"/>
            <ac:picMk id="4" creationId="{06B344AE-DE68-429E-42E0-6A6CC9FFFA86}"/>
          </ac:picMkLst>
        </pc:picChg>
        <pc:picChg chg="add mod">
          <ac:chgData name="Lina Malagon" userId="8cf31f95-43a0-40b3-9f33-3a27da234d1c" providerId="ADAL" clId="{042272FC-A9E7-4EEA-8C13-E9B0BFDAE64B}" dt="2023-02-03T17:58:33.863" v="272" actId="27614"/>
          <ac:picMkLst>
            <pc:docMk/>
            <pc:sldMk cId="2682614864" sldId="260"/>
            <ac:picMk id="5" creationId="{DFB150B3-4160-DF39-505F-740C8CCA6E98}"/>
          </ac:picMkLst>
        </pc:picChg>
        <pc:cxnChg chg="add del">
          <ac:chgData name="Lina Malagon" userId="8cf31f95-43a0-40b3-9f33-3a27da234d1c" providerId="ADAL" clId="{042272FC-A9E7-4EEA-8C13-E9B0BFDAE64B}" dt="2023-02-03T17:57:02.305" v="267" actId="26606"/>
          <ac:cxnSpMkLst>
            <pc:docMk/>
            <pc:sldMk cId="2682614864" sldId="260"/>
            <ac:cxnSpMk id="13" creationId="{E04A321A-A039-4720-87B4-66A4210E0D57}"/>
          </ac:cxnSpMkLst>
        </pc:cxnChg>
        <pc:cxnChg chg="add del">
          <ac:chgData name="Lina Malagon" userId="8cf31f95-43a0-40b3-9f33-3a27da234d1c" providerId="ADAL" clId="{042272FC-A9E7-4EEA-8C13-E9B0BFDAE64B}" dt="2023-02-03T17:58:25.959" v="271" actId="26606"/>
          <ac:cxnSpMkLst>
            <pc:docMk/>
            <pc:sldMk cId="2682614864" sldId="260"/>
            <ac:cxnSpMk id="16" creationId="{4364CDC3-ADB0-4691-9286-5925F160C2D5}"/>
          </ac:cxnSpMkLst>
        </pc:cxnChg>
        <pc:cxnChg chg="add">
          <ac:chgData name="Lina Malagon" userId="8cf31f95-43a0-40b3-9f33-3a27da234d1c" providerId="ADAL" clId="{042272FC-A9E7-4EEA-8C13-E9B0BFDAE64B}" dt="2023-02-03T17:58:25.959" v="271" actId="26606"/>
          <ac:cxnSpMkLst>
            <pc:docMk/>
            <pc:sldMk cId="2682614864" sldId="260"/>
            <ac:cxnSpMk id="24" creationId="{7855A9B5-1710-4B19-B0F1-CDFDD4ED5B7E}"/>
          </ac:cxnSpMkLst>
        </pc:cxnChg>
      </pc:sldChg>
      <pc:sldChg chg="addSp delSp modSp new mod setBg setClrOvrMap">
        <pc:chgData name="Lina Malagon" userId="8cf31f95-43a0-40b3-9f33-3a27da234d1c" providerId="ADAL" clId="{042272FC-A9E7-4EEA-8C13-E9B0BFDAE64B}" dt="2023-02-03T19:42:46.703" v="478" actId="20577"/>
        <pc:sldMkLst>
          <pc:docMk/>
          <pc:sldMk cId="130765482" sldId="261"/>
        </pc:sldMkLst>
        <pc:spChg chg="mod">
          <ac:chgData name="Lina Malagon" userId="8cf31f95-43a0-40b3-9f33-3a27da234d1c" providerId="ADAL" clId="{042272FC-A9E7-4EEA-8C13-E9B0BFDAE64B}" dt="2023-02-03T18:41:44.293" v="346" actId="26606"/>
          <ac:spMkLst>
            <pc:docMk/>
            <pc:sldMk cId="130765482" sldId="261"/>
            <ac:spMk id="2" creationId="{5A398755-8B61-523D-7E2E-F27954121B6C}"/>
          </ac:spMkLst>
        </pc:spChg>
        <pc:spChg chg="mod">
          <ac:chgData name="Lina Malagon" userId="8cf31f95-43a0-40b3-9f33-3a27da234d1c" providerId="ADAL" clId="{042272FC-A9E7-4EEA-8C13-E9B0BFDAE64B}" dt="2023-02-03T19:42:46.703" v="478" actId="20577"/>
          <ac:spMkLst>
            <pc:docMk/>
            <pc:sldMk cId="130765482" sldId="261"/>
            <ac:spMk id="3" creationId="{CEC9DB8A-6B45-8C4F-51B5-13CD07373A9E}"/>
          </ac:spMkLst>
        </pc:spChg>
        <pc:spChg chg="add del">
          <ac:chgData name="Lina Malagon" userId="8cf31f95-43a0-40b3-9f33-3a27da234d1c" providerId="ADAL" clId="{042272FC-A9E7-4EEA-8C13-E9B0BFDAE64B}" dt="2023-02-03T19:42:08.483" v="474" actId="26606"/>
          <ac:spMkLst>
            <pc:docMk/>
            <pc:sldMk cId="130765482" sldId="261"/>
            <ac:spMk id="9" creationId="{B0E58038-8ACE-4AD9-B404-25C603550D83}"/>
          </ac:spMkLst>
        </pc:spChg>
        <pc:spChg chg="add del">
          <ac:chgData name="Lina Malagon" userId="8cf31f95-43a0-40b3-9f33-3a27da234d1c" providerId="ADAL" clId="{042272FC-A9E7-4EEA-8C13-E9B0BFDAE64B}" dt="2023-02-03T19:42:08.483" v="474" actId="26606"/>
          <ac:spMkLst>
            <pc:docMk/>
            <pc:sldMk cId="130765482" sldId="261"/>
            <ac:spMk id="13" creationId="{82BCDE19-2810-4337-9C49-8589C421767D}"/>
          </ac:spMkLst>
        </pc:spChg>
        <pc:spChg chg="add">
          <ac:chgData name="Lina Malagon" userId="8cf31f95-43a0-40b3-9f33-3a27da234d1c" providerId="ADAL" clId="{042272FC-A9E7-4EEA-8C13-E9B0BFDAE64B}" dt="2023-02-03T19:42:08.483" v="474" actId="26606"/>
          <ac:spMkLst>
            <pc:docMk/>
            <pc:sldMk cId="130765482" sldId="261"/>
            <ac:spMk id="18" creationId="{B0E58038-8ACE-4AD9-B404-25C603550D83}"/>
          </ac:spMkLst>
        </pc:spChg>
        <pc:spChg chg="add">
          <ac:chgData name="Lina Malagon" userId="8cf31f95-43a0-40b3-9f33-3a27da234d1c" providerId="ADAL" clId="{042272FC-A9E7-4EEA-8C13-E9B0BFDAE64B}" dt="2023-02-03T19:42:08.483" v="474" actId="26606"/>
          <ac:spMkLst>
            <pc:docMk/>
            <pc:sldMk cId="130765482" sldId="261"/>
            <ac:spMk id="22" creationId="{82BCDE19-2810-4337-9C49-8589C421767D}"/>
          </ac:spMkLst>
        </pc:spChg>
        <pc:picChg chg="add mod ord">
          <ac:chgData name="Lina Malagon" userId="8cf31f95-43a0-40b3-9f33-3a27da234d1c" providerId="ADAL" clId="{042272FC-A9E7-4EEA-8C13-E9B0BFDAE64B}" dt="2023-02-03T19:42:08.483" v="474" actId="26606"/>
          <ac:picMkLst>
            <pc:docMk/>
            <pc:sldMk cId="130765482" sldId="261"/>
            <ac:picMk id="4" creationId="{AF7AC37B-0F5C-8B4D-EDF0-6B92092D6FAD}"/>
          </ac:picMkLst>
        </pc:picChg>
        <pc:cxnChg chg="add del">
          <ac:chgData name="Lina Malagon" userId="8cf31f95-43a0-40b3-9f33-3a27da234d1c" providerId="ADAL" clId="{042272FC-A9E7-4EEA-8C13-E9B0BFDAE64B}" dt="2023-02-03T19:42:08.483" v="474" actId="26606"/>
          <ac:cxnSpMkLst>
            <pc:docMk/>
            <pc:sldMk cId="130765482" sldId="261"/>
            <ac:cxnSpMk id="11" creationId="{38A34772-9011-42B5-AA63-FD6DEC92EE72}"/>
          </ac:cxnSpMkLst>
        </pc:cxnChg>
        <pc:cxnChg chg="add">
          <ac:chgData name="Lina Malagon" userId="8cf31f95-43a0-40b3-9f33-3a27da234d1c" providerId="ADAL" clId="{042272FC-A9E7-4EEA-8C13-E9B0BFDAE64B}" dt="2023-02-03T19:42:08.483" v="474" actId="26606"/>
          <ac:cxnSpMkLst>
            <pc:docMk/>
            <pc:sldMk cId="130765482" sldId="261"/>
            <ac:cxnSpMk id="20" creationId="{38A34772-9011-42B5-AA63-FD6DEC92EE72}"/>
          </ac:cxnSpMkLst>
        </pc:cxnChg>
      </pc:sldChg>
      <pc:sldChg chg="addSp delSp modSp new mod setBg">
        <pc:chgData name="Lina Malagon" userId="8cf31f95-43a0-40b3-9f33-3a27da234d1c" providerId="ADAL" clId="{042272FC-A9E7-4EEA-8C13-E9B0BFDAE64B}" dt="2023-02-03T20:01:39.958" v="694" actId="20577"/>
        <pc:sldMkLst>
          <pc:docMk/>
          <pc:sldMk cId="1121310156" sldId="262"/>
        </pc:sldMkLst>
        <pc:spChg chg="mod">
          <ac:chgData name="Lina Malagon" userId="8cf31f95-43a0-40b3-9f33-3a27da234d1c" providerId="ADAL" clId="{042272FC-A9E7-4EEA-8C13-E9B0BFDAE64B}" dt="2023-02-03T19:57:04.921" v="675" actId="26606"/>
          <ac:spMkLst>
            <pc:docMk/>
            <pc:sldMk cId="1121310156" sldId="262"/>
            <ac:spMk id="2" creationId="{2E9C796D-FFB1-86DC-81B2-F50D081263A2}"/>
          </ac:spMkLst>
        </pc:spChg>
        <pc:spChg chg="mod">
          <ac:chgData name="Lina Malagon" userId="8cf31f95-43a0-40b3-9f33-3a27da234d1c" providerId="ADAL" clId="{042272FC-A9E7-4EEA-8C13-E9B0BFDAE64B}" dt="2023-02-03T20:01:39.958" v="694" actId="20577"/>
          <ac:spMkLst>
            <pc:docMk/>
            <pc:sldMk cId="1121310156" sldId="262"/>
            <ac:spMk id="3" creationId="{37A848F8-CA27-283F-F4D7-6D699E527FC3}"/>
          </ac:spMkLst>
        </pc:spChg>
        <pc:spChg chg="add del">
          <ac:chgData name="Lina Malagon" userId="8cf31f95-43a0-40b3-9f33-3a27da234d1c" providerId="ADAL" clId="{042272FC-A9E7-4EEA-8C13-E9B0BFDAE64B}" dt="2023-02-03T19:57:04.913" v="674" actId="26606"/>
          <ac:spMkLst>
            <pc:docMk/>
            <pc:sldMk cId="1121310156" sldId="262"/>
            <ac:spMk id="8" creationId="{3558DB37-9FEE-48A2-8578-ED0401573943}"/>
          </ac:spMkLst>
        </pc:spChg>
        <pc:spChg chg="add del">
          <ac:chgData name="Lina Malagon" userId="8cf31f95-43a0-40b3-9f33-3a27da234d1c" providerId="ADAL" clId="{042272FC-A9E7-4EEA-8C13-E9B0BFDAE64B}" dt="2023-02-03T19:57:04.913" v="674" actId="26606"/>
          <ac:spMkLst>
            <pc:docMk/>
            <pc:sldMk cId="1121310156" sldId="262"/>
            <ac:spMk id="10" creationId="{5F7FCCA6-00E2-4F74-A105-0D769872F243}"/>
          </ac:spMkLst>
        </pc:spChg>
        <pc:spChg chg="add del">
          <ac:chgData name="Lina Malagon" userId="8cf31f95-43a0-40b3-9f33-3a27da234d1c" providerId="ADAL" clId="{042272FC-A9E7-4EEA-8C13-E9B0BFDAE64B}" dt="2023-02-03T19:57:04.913" v="674" actId="26606"/>
          <ac:spMkLst>
            <pc:docMk/>
            <pc:sldMk cId="1121310156" sldId="262"/>
            <ac:spMk id="12" creationId="{359CEC61-F44B-43B3-B40F-AE38C5AF1D5F}"/>
          </ac:spMkLst>
        </pc:spChg>
        <pc:spChg chg="add">
          <ac:chgData name="Lina Malagon" userId="8cf31f95-43a0-40b3-9f33-3a27da234d1c" providerId="ADAL" clId="{042272FC-A9E7-4EEA-8C13-E9B0BFDAE64B}" dt="2023-02-03T19:57:04.921" v="675" actId="26606"/>
          <ac:spMkLst>
            <pc:docMk/>
            <pc:sldMk cId="1121310156" sldId="262"/>
            <ac:spMk id="14" creationId="{3741B58E-3B65-4A01-A276-975AB2CF8A08}"/>
          </ac:spMkLst>
        </pc:spChg>
        <pc:spChg chg="add">
          <ac:chgData name="Lina Malagon" userId="8cf31f95-43a0-40b3-9f33-3a27da234d1c" providerId="ADAL" clId="{042272FC-A9E7-4EEA-8C13-E9B0BFDAE64B}" dt="2023-02-03T19:57:04.921" v="675" actId="26606"/>
          <ac:spMkLst>
            <pc:docMk/>
            <pc:sldMk cId="1121310156" sldId="262"/>
            <ac:spMk id="15" creationId="{7AAC67C3-831B-4AB1-A259-DFB839CAFAFC}"/>
          </ac:spMkLst>
        </pc:spChg>
        <pc:spChg chg="add">
          <ac:chgData name="Lina Malagon" userId="8cf31f95-43a0-40b3-9f33-3a27da234d1c" providerId="ADAL" clId="{042272FC-A9E7-4EEA-8C13-E9B0BFDAE64B}" dt="2023-02-03T19:57:04.921" v="675" actId="26606"/>
          <ac:spMkLst>
            <pc:docMk/>
            <pc:sldMk cId="1121310156" sldId="262"/>
            <ac:spMk id="16" creationId="{FCAEED9E-BB91-43A0-911B-1ACD8803E3CE}"/>
          </ac:spMkLst>
        </pc:spChg>
      </pc:sldChg>
      <pc:sldChg chg="addSp modSp new mod ord setBg">
        <pc:chgData name="Lina Malagon" userId="8cf31f95-43a0-40b3-9f33-3a27da234d1c" providerId="ADAL" clId="{042272FC-A9E7-4EEA-8C13-E9B0BFDAE64B}" dt="2023-02-03T20:45:42.941" v="859"/>
        <pc:sldMkLst>
          <pc:docMk/>
          <pc:sldMk cId="3316903604" sldId="263"/>
        </pc:sldMkLst>
        <pc:spChg chg="mod">
          <ac:chgData name="Lina Malagon" userId="8cf31f95-43a0-40b3-9f33-3a27da234d1c" providerId="ADAL" clId="{042272FC-A9E7-4EEA-8C13-E9B0BFDAE64B}" dt="2023-02-03T20:16:12.084" v="727" actId="20577"/>
          <ac:spMkLst>
            <pc:docMk/>
            <pc:sldMk cId="3316903604" sldId="263"/>
            <ac:spMk id="2" creationId="{4A95F3D9-A7B3-CD37-2C0F-38F3E7F8B236}"/>
          </ac:spMkLst>
        </pc:spChg>
        <pc:spChg chg="mod">
          <ac:chgData name="Lina Malagon" userId="8cf31f95-43a0-40b3-9f33-3a27da234d1c" providerId="ADAL" clId="{042272FC-A9E7-4EEA-8C13-E9B0BFDAE64B}" dt="2023-02-03T20:10:45.231" v="718" actId="5793"/>
          <ac:spMkLst>
            <pc:docMk/>
            <pc:sldMk cId="3316903604" sldId="263"/>
            <ac:spMk id="3" creationId="{6A0D4A25-2A43-5891-E050-BEA397D7C300}"/>
          </ac:spMkLst>
        </pc:spChg>
        <pc:spChg chg="add">
          <ac:chgData name="Lina Malagon" userId="8cf31f95-43a0-40b3-9f33-3a27da234d1c" providerId="ADAL" clId="{042272FC-A9E7-4EEA-8C13-E9B0BFDAE64B}" dt="2023-02-03T20:10:28.344" v="716" actId="26606"/>
          <ac:spMkLst>
            <pc:docMk/>
            <pc:sldMk cId="3316903604" sldId="263"/>
            <ac:spMk id="8" creationId="{3741B58E-3B65-4A01-A276-975AB2CF8A08}"/>
          </ac:spMkLst>
        </pc:spChg>
        <pc:spChg chg="add">
          <ac:chgData name="Lina Malagon" userId="8cf31f95-43a0-40b3-9f33-3a27da234d1c" providerId="ADAL" clId="{042272FC-A9E7-4EEA-8C13-E9B0BFDAE64B}" dt="2023-02-03T20:10:28.344" v="716" actId="26606"/>
          <ac:spMkLst>
            <pc:docMk/>
            <pc:sldMk cId="3316903604" sldId="263"/>
            <ac:spMk id="10" creationId="{7AAC67C3-831B-4AB1-A259-DFB839CAFAFC}"/>
          </ac:spMkLst>
        </pc:spChg>
        <pc:spChg chg="add">
          <ac:chgData name="Lina Malagon" userId="8cf31f95-43a0-40b3-9f33-3a27da234d1c" providerId="ADAL" clId="{042272FC-A9E7-4EEA-8C13-E9B0BFDAE64B}" dt="2023-02-03T20:10:28.344" v="716" actId="26606"/>
          <ac:spMkLst>
            <pc:docMk/>
            <pc:sldMk cId="3316903604" sldId="263"/>
            <ac:spMk id="12" creationId="{FCAEED9E-BB91-43A0-911B-1ACD8803E3CE}"/>
          </ac:spMkLst>
        </pc:spChg>
      </pc:sldChg>
      <pc:sldChg chg="addSp modSp new mod ord setBg">
        <pc:chgData name="Lina Malagon" userId="8cf31f95-43a0-40b3-9f33-3a27da234d1c" providerId="ADAL" clId="{042272FC-A9E7-4EEA-8C13-E9B0BFDAE64B}" dt="2023-02-03T20:43:15.231" v="804" actId="20577"/>
        <pc:sldMkLst>
          <pc:docMk/>
          <pc:sldMk cId="4086746187" sldId="264"/>
        </pc:sldMkLst>
        <pc:spChg chg="mod">
          <ac:chgData name="Lina Malagon" userId="8cf31f95-43a0-40b3-9f33-3a27da234d1c" providerId="ADAL" clId="{042272FC-A9E7-4EEA-8C13-E9B0BFDAE64B}" dt="2023-02-03T20:43:15.231" v="804" actId="20577"/>
          <ac:spMkLst>
            <pc:docMk/>
            <pc:sldMk cId="4086746187" sldId="264"/>
            <ac:spMk id="2" creationId="{59469070-8830-9407-8C57-C46081BE9D1A}"/>
          </ac:spMkLst>
        </pc:spChg>
        <pc:spChg chg="mod">
          <ac:chgData name="Lina Malagon" userId="8cf31f95-43a0-40b3-9f33-3a27da234d1c" providerId="ADAL" clId="{042272FC-A9E7-4EEA-8C13-E9B0BFDAE64B}" dt="2023-02-03T20:26:22.676" v="762" actId="113"/>
          <ac:spMkLst>
            <pc:docMk/>
            <pc:sldMk cId="4086746187" sldId="264"/>
            <ac:spMk id="3" creationId="{D0D96BBC-64E8-AC1C-B4E6-39C1C942F607}"/>
          </ac:spMkLst>
        </pc:spChg>
        <pc:spChg chg="add">
          <ac:chgData name="Lina Malagon" userId="8cf31f95-43a0-40b3-9f33-3a27da234d1c" providerId="ADAL" clId="{042272FC-A9E7-4EEA-8C13-E9B0BFDAE64B}" dt="2023-02-03T20:26:05.615" v="761" actId="26606"/>
          <ac:spMkLst>
            <pc:docMk/>
            <pc:sldMk cId="4086746187" sldId="264"/>
            <ac:spMk id="8" creationId="{3741B58E-3B65-4A01-A276-975AB2CF8A08}"/>
          </ac:spMkLst>
        </pc:spChg>
        <pc:spChg chg="add">
          <ac:chgData name="Lina Malagon" userId="8cf31f95-43a0-40b3-9f33-3a27da234d1c" providerId="ADAL" clId="{042272FC-A9E7-4EEA-8C13-E9B0BFDAE64B}" dt="2023-02-03T20:26:05.615" v="761" actId="26606"/>
          <ac:spMkLst>
            <pc:docMk/>
            <pc:sldMk cId="4086746187" sldId="264"/>
            <ac:spMk id="10" creationId="{7AAC67C3-831B-4AB1-A259-DFB839CAFAFC}"/>
          </ac:spMkLst>
        </pc:spChg>
        <pc:spChg chg="add">
          <ac:chgData name="Lina Malagon" userId="8cf31f95-43a0-40b3-9f33-3a27da234d1c" providerId="ADAL" clId="{042272FC-A9E7-4EEA-8C13-E9B0BFDAE64B}" dt="2023-02-03T20:26:05.615" v="761" actId="26606"/>
          <ac:spMkLst>
            <pc:docMk/>
            <pc:sldMk cId="4086746187" sldId="264"/>
            <ac:spMk id="12" creationId="{FCAEED9E-BB91-43A0-911B-1ACD8803E3CE}"/>
          </ac:spMkLst>
        </pc:spChg>
      </pc:sldChg>
      <pc:sldChg chg="addSp modSp new mod setBg">
        <pc:chgData name="Lina Malagon" userId="8cf31f95-43a0-40b3-9f33-3a27da234d1c" providerId="ADAL" clId="{042272FC-A9E7-4EEA-8C13-E9B0BFDAE64B}" dt="2023-02-03T20:43:22.197" v="824" actId="20577"/>
        <pc:sldMkLst>
          <pc:docMk/>
          <pc:sldMk cId="3018265798" sldId="265"/>
        </pc:sldMkLst>
        <pc:spChg chg="mod">
          <ac:chgData name="Lina Malagon" userId="8cf31f95-43a0-40b3-9f33-3a27da234d1c" providerId="ADAL" clId="{042272FC-A9E7-4EEA-8C13-E9B0BFDAE64B}" dt="2023-02-03T20:43:22.197" v="824" actId="20577"/>
          <ac:spMkLst>
            <pc:docMk/>
            <pc:sldMk cId="3018265798" sldId="265"/>
            <ac:spMk id="2" creationId="{9EAA9784-7A13-4307-57C0-98A57491DD3F}"/>
          </ac:spMkLst>
        </pc:spChg>
        <pc:spChg chg="mod">
          <ac:chgData name="Lina Malagon" userId="8cf31f95-43a0-40b3-9f33-3a27da234d1c" providerId="ADAL" clId="{042272FC-A9E7-4EEA-8C13-E9B0BFDAE64B}" dt="2023-02-03T20:35:22.932" v="778" actId="113"/>
          <ac:spMkLst>
            <pc:docMk/>
            <pc:sldMk cId="3018265798" sldId="265"/>
            <ac:spMk id="3" creationId="{D0765EBD-9AF9-37CF-CA98-2A872C58183E}"/>
          </ac:spMkLst>
        </pc:spChg>
        <pc:spChg chg="add">
          <ac:chgData name="Lina Malagon" userId="8cf31f95-43a0-40b3-9f33-3a27da234d1c" providerId="ADAL" clId="{042272FC-A9E7-4EEA-8C13-E9B0BFDAE64B}" dt="2023-02-03T20:33:14.960" v="772" actId="26606"/>
          <ac:spMkLst>
            <pc:docMk/>
            <pc:sldMk cId="3018265798" sldId="265"/>
            <ac:spMk id="8" creationId="{3741B58E-3B65-4A01-A276-975AB2CF8A08}"/>
          </ac:spMkLst>
        </pc:spChg>
        <pc:spChg chg="add">
          <ac:chgData name="Lina Malagon" userId="8cf31f95-43a0-40b3-9f33-3a27da234d1c" providerId="ADAL" clId="{042272FC-A9E7-4EEA-8C13-E9B0BFDAE64B}" dt="2023-02-03T20:33:14.960" v="772" actId="26606"/>
          <ac:spMkLst>
            <pc:docMk/>
            <pc:sldMk cId="3018265798" sldId="265"/>
            <ac:spMk id="10" creationId="{7AAC67C3-831B-4AB1-A259-DFB839CAFAFC}"/>
          </ac:spMkLst>
        </pc:spChg>
        <pc:spChg chg="add">
          <ac:chgData name="Lina Malagon" userId="8cf31f95-43a0-40b3-9f33-3a27da234d1c" providerId="ADAL" clId="{042272FC-A9E7-4EEA-8C13-E9B0BFDAE64B}" dt="2023-02-03T20:33:14.960" v="772" actId="26606"/>
          <ac:spMkLst>
            <pc:docMk/>
            <pc:sldMk cId="3018265798" sldId="265"/>
            <ac:spMk id="12" creationId="{FCAEED9E-BB91-43A0-911B-1ACD8803E3CE}"/>
          </ac:spMkLst>
        </pc:spChg>
      </pc:sldChg>
      <pc:sldChg chg="addSp delSp modSp new mod setBg">
        <pc:chgData name="Lina Malagon" userId="8cf31f95-43a0-40b3-9f33-3a27da234d1c" providerId="ADAL" clId="{042272FC-A9E7-4EEA-8C13-E9B0BFDAE64B}" dt="2023-02-03T20:44:36.690" v="857" actId="26606"/>
        <pc:sldMkLst>
          <pc:docMk/>
          <pc:sldMk cId="805836932" sldId="266"/>
        </pc:sldMkLst>
        <pc:spChg chg="mod">
          <ac:chgData name="Lina Malagon" userId="8cf31f95-43a0-40b3-9f33-3a27da234d1c" providerId="ADAL" clId="{042272FC-A9E7-4EEA-8C13-E9B0BFDAE64B}" dt="2023-02-03T20:44:36.690" v="857" actId="26606"/>
          <ac:spMkLst>
            <pc:docMk/>
            <pc:sldMk cId="805836932" sldId="266"/>
            <ac:spMk id="2" creationId="{8D5604A5-429B-092D-C43C-ED7FD0BF9DB4}"/>
          </ac:spMkLst>
        </pc:spChg>
        <pc:spChg chg="del mod">
          <ac:chgData name="Lina Malagon" userId="8cf31f95-43a0-40b3-9f33-3a27da234d1c" providerId="ADAL" clId="{042272FC-A9E7-4EEA-8C13-E9B0BFDAE64B}" dt="2023-02-03T20:44:36.690" v="857" actId="26606"/>
          <ac:spMkLst>
            <pc:docMk/>
            <pc:sldMk cId="805836932" sldId="266"/>
            <ac:spMk id="3" creationId="{F8E0D3F9-9F65-B0EF-B772-0D7AAEA848F8}"/>
          </ac:spMkLst>
        </pc:spChg>
        <pc:spChg chg="add">
          <ac:chgData name="Lina Malagon" userId="8cf31f95-43a0-40b3-9f33-3a27da234d1c" providerId="ADAL" clId="{042272FC-A9E7-4EEA-8C13-E9B0BFDAE64B}" dt="2023-02-03T20:44:36.690" v="857" actId="26606"/>
          <ac:spMkLst>
            <pc:docMk/>
            <pc:sldMk cId="805836932" sldId="266"/>
            <ac:spMk id="9" creationId="{EE1530B0-6F96-46C0-8B3E-3215CB756BE4}"/>
          </ac:spMkLst>
        </pc:spChg>
        <pc:spChg chg="add">
          <ac:chgData name="Lina Malagon" userId="8cf31f95-43a0-40b3-9f33-3a27da234d1c" providerId="ADAL" clId="{042272FC-A9E7-4EEA-8C13-E9B0BFDAE64B}" dt="2023-02-03T20:44:36.690" v="857" actId="26606"/>
          <ac:spMkLst>
            <pc:docMk/>
            <pc:sldMk cId="805836932" sldId="266"/>
            <ac:spMk id="11" creationId="{754910CF-1B56-45D3-960A-E89F7B3B9131}"/>
          </ac:spMkLst>
        </pc:spChg>
        <pc:graphicFrameChg chg="add">
          <ac:chgData name="Lina Malagon" userId="8cf31f95-43a0-40b3-9f33-3a27da234d1c" providerId="ADAL" clId="{042272FC-A9E7-4EEA-8C13-E9B0BFDAE64B}" dt="2023-02-03T20:44:36.690" v="857" actId="26606"/>
          <ac:graphicFrameMkLst>
            <pc:docMk/>
            <pc:sldMk cId="805836932" sldId="266"/>
            <ac:graphicFrameMk id="5" creationId="{D5BBC31B-4D4F-E6FD-4499-8AD104E9AB32}"/>
          </ac:graphicFrameMkLst>
        </pc:graphicFrameChg>
      </pc:sldChg>
      <pc:sldChg chg="addSp delSp modSp new mod setBg">
        <pc:chgData name="Lina Malagon" userId="8cf31f95-43a0-40b3-9f33-3a27da234d1c" providerId="ADAL" clId="{042272FC-A9E7-4EEA-8C13-E9B0BFDAE64B}" dt="2023-02-03T22:02:48.960" v="959" actId="26606"/>
        <pc:sldMkLst>
          <pc:docMk/>
          <pc:sldMk cId="749403356" sldId="267"/>
        </pc:sldMkLst>
        <pc:spChg chg="mod">
          <ac:chgData name="Lina Malagon" userId="8cf31f95-43a0-40b3-9f33-3a27da234d1c" providerId="ADAL" clId="{042272FC-A9E7-4EEA-8C13-E9B0BFDAE64B}" dt="2023-02-03T22:02:48.960" v="959" actId="26606"/>
          <ac:spMkLst>
            <pc:docMk/>
            <pc:sldMk cId="749403356" sldId="267"/>
            <ac:spMk id="2" creationId="{707A0AB8-35E8-F43A-EF05-D2D2FA12E25F}"/>
          </ac:spMkLst>
        </pc:spChg>
        <pc:spChg chg="del mod">
          <ac:chgData name="Lina Malagon" userId="8cf31f95-43a0-40b3-9f33-3a27da234d1c" providerId="ADAL" clId="{042272FC-A9E7-4EEA-8C13-E9B0BFDAE64B}" dt="2023-02-03T22:02:48.960" v="959" actId="26606"/>
          <ac:spMkLst>
            <pc:docMk/>
            <pc:sldMk cId="749403356" sldId="267"/>
            <ac:spMk id="3" creationId="{9E386026-90B8-5B96-A36F-BF5BFACB0720}"/>
          </ac:spMkLst>
        </pc:spChg>
        <pc:spChg chg="add">
          <ac:chgData name="Lina Malagon" userId="8cf31f95-43a0-40b3-9f33-3a27da234d1c" providerId="ADAL" clId="{042272FC-A9E7-4EEA-8C13-E9B0BFDAE64B}" dt="2023-02-03T22:02:48.960" v="959" actId="26606"/>
          <ac:spMkLst>
            <pc:docMk/>
            <pc:sldMk cId="749403356" sldId="267"/>
            <ac:spMk id="9" creationId="{EE1530B0-6F96-46C0-8B3E-3215CB756BE4}"/>
          </ac:spMkLst>
        </pc:spChg>
        <pc:spChg chg="add">
          <ac:chgData name="Lina Malagon" userId="8cf31f95-43a0-40b3-9f33-3a27da234d1c" providerId="ADAL" clId="{042272FC-A9E7-4EEA-8C13-E9B0BFDAE64B}" dt="2023-02-03T22:02:48.960" v="959" actId="26606"/>
          <ac:spMkLst>
            <pc:docMk/>
            <pc:sldMk cId="749403356" sldId="267"/>
            <ac:spMk id="11" creationId="{754910CF-1B56-45D3-960A-E89F7B3B9131}"/>
          </ac:spMkLst>
        </pc:spChg>
        <pc:graphicFrameChg chg="add">
          <ac:chgData name="Lina Malagon" userId="8cf31f95-43a0-40b3-9f33-3a27da234d1c" providerId="ADAL" clId="{042272FC-A9E7-4EEA-8C13-E9B0BFDAE64B}" dt="2023-02-03T22:02:48.960" v="959" actId="26606"/>
          <ac:graphicFrameMkLst>
            <pc:docMk/>
            <pc:sldMk cId="749403356" sldId="267"/>
            <ac:graphicFrameMk id="5" creationId="{304D2BF7-06EA-AD4A-14CC-BEC83804DCE9}"/>
          </ac:graphicFrameMkLst>
        </pc:graphicFrameChg>
      </pc:sldChg>
      <pc:sldChg chg="modSp add del">
        <pc:chgData name="Lina Malagon" userId="8cf31f95-43a0-40b3-9f33-3a27da234d1c" providerId="ADAL" clId="{042272FC-A9E7-4EEA-8C13-E9B0BFDAE64B}" dt="2023-02-06T22:13:35.289" v="1049" actId="2696"/>
        <pc:sldMkLst>
          <pc:docMk/>
          <pc:sldMk cId="258543371" sldId="268"/>
        </pc:sldMkLst>
        <pc:graphicFrameChg chg="mod">
          <ac:chgData name="Lina Malagon" userId="8cf31f95-43a0-40b3-9f33-3a27da234d1c" providerId="ADAL" clId="{042272FC-A9E7-4EEA-8C13-E9B0BFDAE64B}" dt="2023-02-03T22:04:17.131" v="968" actId="114"/>
          <ac:graphicFrameMkLst>
            <pc:docMk/>
            <pc:sldMk cId="258543371" sldId="268"/>
            <ac:graphicFrameMk id="5" creationId="{0A87961D-0338-FE58-78B6-8817FF7F4E67}"/>
          </ac:graphicFrameMkLst>
        </pc:graphicFrameChg>
      </pc:sldChg>
      <pc:sldChg chg="add">
        <pc:chgData name="Lina Malagon" userId="8cf31f95-43a0-40b3-9f33-3a27da234d1c" providerId="ADAL" clId="{042272FC-A9E7-4EEA-8C13-E9B0BFDAE64B}" dt="2023-02-03T22:03:29.845" v="963"/>
        <pc:sldMkLst>
          <pc:docMk/>
          <pc:sldMk cId="4227739355" sldId="269"/>
        </pc:sldMkLst>
      </pc:sldChg>
      <pc:sldChg chg="modSp add">
        <pc:chgData name="Lina Malagon" userId="8cf31f95-43a0-40b3-9f33-3a27da234d1c" providerId="ADAL" clId="{042272FC-A9E7-4EEA-8C13-E9B0BFDAE64B}" dt="2023-02-07T01:45:38.353" v="1171" actId="20577"/>
        <pc:sldMkLst>
          <pc:docMk/>
          <pc:sldMk cId="3041661405" sldId="270"/>
        </pc:sldMkLst>
        <pc:graphicFrameChg chg="mod">
          <ac:chgData name="Lina Malagon" userId="8cf31f95-43a0-40b3-9f33-3a27da234d1c" providerId="ADAL" clId="{042272FC-A9E7-4EEA-8C13-E9B0BFDAE64B}" dt="2023-02-07T01:45:38.353" v="1171" actId="20577"/>
          <ac:graphicFrameMkLst>
            <pc:docMk/>
            <pc:sldMk cId="3041661405" sldId="270"/>
            <ac:graphicFrameMk id="5" creationId="{0A87961D-0338-FE58-78B6-8817FF7F4E67}"/>
          </ac:graphicFrameMkLst>
        </pc:graphicFrameChg>
      </pc:sldChg>
      <pc:sldChg chg="add">
        <pc:chgData name="Lina Malagon" userId="8cf31f95-43a0-40b3-9f33-3a27da234d1c" providerId="ADAL" clId="{042272FC-A9E7-4EEA-8C13-E9B0BFDAE64B}" dt="2023-02-03T22:06:43.656" v="977"/>
        <pc:sldMkLst>
          <pc:docMk/>
          <pc:sldMk cId="863597555" sldId="271"/>
        </pc:sldMkLst>
      </pc:sldChg>
      <pc:sldChg chg="modSp add del">
        <pc:chgData name="Lina Malagon" userId="8cf31f95-43a0-40b3-9f33-3a27da234d1c" providerId="ADAL" clId="{042272FC-A9E7-4EEA-8C13-E9B0BFDAE64B}" dt="2023-02-07T18:41:26.744" v="1192" actId="20577"/>
        <pc:sldMkLst>
          <pc:docMk/>
          <pc:sldMk cId="3929845686" sldId="272"/>
        </pc:sldMkLst>
        <pc:graphicFrameChg chg="mod">
          <ac:chgData name="Lina Malagon" userId="8cf31f95-43a0-40b3-9f33-3a27da234d1c" providerId="ADAL" clId="{042272FC-A9E7-4EEA-8C13-E9B0BFDAE64B}" dt="2023-02-07T18:41:26.744" v="1192" actId="20577"/>
          <ac:graphicFrameMkLst>
            <pc:docMk/>
            <pc:sldMk cId="3929845686" sldId="272"/>
            <ac:graphicFrameMk id="5" creationId="{0A87961D-0338-FE58-78B6-8817FF7F4E67}"/>
          </ac:graphicFrameMkLst>
        </pc:graphicFrameChg>
      </pc:sldChg>
      <pc:sldChg chg="modSp add mod">
        <pc:chgData name="Lina Malagon" userId="8cf31f95-43a0-40b3-9f33-3a27da234d1c" providerId="ADAL" clId="{042272FC-A9E7-4EEA-8C13-E9B0BFDAE64B}" dt="2023-02-06T22:18:03.329" v="1101" actId="20577"/>
        <pc:sldMkLst>
          <pc:docMk/>
          <pc:sldMk cId="1456649584" sldId="273"/>
        </pc:sldMkLst>
        <pc:graphicFrameChg chg="modGraphic">
          <ac:chgData name="Lina Malagon" userId="8cf31f95-43a0-40b3-9f33-3a27da234d1c" providerId="ADAL" clId="{042272FC-A9E7-4EEA-8C13-E9B0BFDAE64B}" dt="2023-02-06T22:18:03.329" v="1101" actId="20577"/>
          <ac:graphicFrameMkLst>
            <pc:docMk/>
            <pc:sldMk cId="1456649584" sldId="273"/>
            <ac:graphicFrameMk id="2" creationId="{94FB12F1-01C9-9068-3649-2CF169D42F3A}"/>
          </ac:graphicFrameMkLst>
        </pc:graphicFrameChg>
      </pc:sldChg>
      <pc:sldMasterChg chg="add addSldLayout">
        <pc:chgData name="Lina Malagon" userId="8cf31f95-43a0-40b3-9f33-3a27da234d1c" providerId="ADAL" clId="{042272FC-A9E7-4EEA-8C13-E9B0BFDAE64B}" dt="2023-02-06T22:15:33.799" v="1050" actId="27028"/>
        <pc:sldMasterMkLst>
          <pc:docMk/>
          <pc:sldMasterMk cId="720587610" sldId="2147483686"/>
        </pc:sldMasterMkLst>
        <pc:sldLayoutChg chg="add">
          <pc:chgData name="Lina Malagon" userId="8cf31f95-43a0-40b3-9f33-3a27da234d1c" providerId="ADAL" clId="{042272FC-A9E7-4EEA-8C13-E9B0BFDAE64B}" dt="2023-02-06T22:15:33.799" v="1050" actId="27028"/>
          <pc:sldLayoutMkLst>
            <pc:docMk/>
            <pc:sldMasterMk cId="720587610" sldId="2147483686"/>
            <pc:sldLayoutMk cId="353392452" sldId="2147483676"/>
          </pc:sldLayoutMkLst>
        </pc:sldLayoutChg>
        <pc:sldLayoutChg chg="add">
          <pc:chgData name="Lina Malagon" userId="8cf31f95-43a0-40b3-9f33-3a27da234d1c" providerId="ADAL" clId="{042272FC-A9E7-4EEA-8C13-E9B0BFDAE64B}" dt="2023-02-03T22:03:15.151" v="960" actId="27028"/>
          <pc:sldLayoutMkLst>
            <pc:docMk/>
            <pc:sldMasterMk cId="720587610" sldId="2147483686"/>
            <pc:sldLayoutMk cId="1201466238"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853E3E-EFBD-480A-AC68-FA14CA3CDA0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12C936E-B991-45D8-AB69-5556E0966976}">
      <dgm:prSet/>
      <dgm:spPr/>
      <dgm:t>
        <a:bodyPr/>
        <a:lstStyle/>
        <a:p>
          <a:r>
            <a:rPr lang="en-GB" i="0" dirty="0"/>
            <a:t>Related to </a:t>
          </a:r>
          <a:r>
            <a:rPr lang="en-GB" i="1" dirty="0"/>
            <a:t>Agriculture</a:t>
          </a:r>
          <a:r>
            <a:rPr lang="en-GB" dirty="0"/>
            <a:t> from about the 12th century. Culture referred to a piece of land to be cultivated.</a:t>
          </a:r>
          <a:endParaRPr lang="en-US" dirty="0"/>
        </a:p>
      </dgm:t>
    </dgm:pt>
    <dgm:pt modelId="{3C4E6204-CBA2-43A1-B0F0-21CEBAEE69E0}" type="parTrans" cxnId="{40A01B87-5C29-4FCD-8A7B-480EE3BF8051}">
      <dgm:prSet/>
      <dgm:spPr/>
      <dgm:t>
        <a:bodyPr/>
        <a:lstStyle/>
        <a:p>
          <a:endParaRPr lang="en-US"/>
        </a:p>
      </dgm:t>
    </dgm:pt>
    <dgm:pt modelId="{E8C12E95-9B35-410F-9753-99F0ED5164DD}" type="sibTrans" cxnId="{40A01B87-5C29-4FCD-8A7B-480EE3BF8051}">
      <dgm:prSet/>
      <dgm:spPr/>
      <dgm:t>
        <a:bodyPr/>
        <a:lstStyle/>
        <a:p>
          <a:endParaRPr lang="en-US"/>
        </a:p>
      </dgm:t>
    </dgm:pt>
    <dgm:pt modelId="{2850F065-B292-46B2-BD43-E35D9A841578}">
      <dgm:prSet/>
      <dgm:spPr/>
      <dgm:t>
        <a:bodyPr/>
        <a:lstStyle/>
        <a:p>
          <a:r>
            <a:rPr lang="en-GB" dirty="0"/>
            <a:t>Early 16th century: a metaphorical extension. Culture as cultivating improvements in manners and mind through training and education.</a:t>
          </a:r>
          <a:endParaRPr lang="en-US" dirty="0"/>
        </a:p>
      </dgm:t>
    </dgm:pt>
    <dgm:pt modelId="{EB50EEFB-B342-44F5-BD75-60A2E6488840}" type="parTrans" cxnId="{20A85BFA-5FB6-41EE-9968-68F6322D9A89}">
      <dgm:prSet/>
      <dgm:spPr/>
      <dgm:t>
        <a:bodyPr/>
        <a:lstStyle/>
        <a:p>
          <a:endParaRPr lang="en-US"/>
        </a:p>
      </dgm:t>
    </dgm:pt>
    <dgm:pt modelId="{A95EE8C1-BC4D-4E82-8B0B-035DD1FF762D}" type="sibTrans" cxnId="{20A85BFA-5FB6-41EE-9968-68F6322D9A89}">
      <dgm:prSet/>
      <dgm:spPr/>
      <dgm:t>
        <a:bodyPr/>
        <a:lstStyle/>
        <a:p>
          <a:endParaRPr lang="en-US"/>
        </a:p>
      </dgm:t>
    </dgm:pt>
    <dgm:pt modelId="{47F5AF42-0A7C-4137-A553-09BA2D1AC798}">
      <dgm:prSet/>
      <dgm:spPr/>
      <dgm:t>
        <a:bodyPr/>
        <a:lstStyle/>
        <a:p>
          <a:r>
            <a:rPr lang="en-GB" dirty="0"/>
            <a:t>Late 19th century it expands to include the achievements of a particular society at a particular stage. i.e. Renaissance culture or the culture of the Enlightenment.</a:t>
          </a:r>
          <a:endParaRPr lang="en-US" dirty="0"/>
        </a:p>
      </dgm:t>
    </dgm:pt>
    <dgm:pt modelId="{FF2D2F40-E9BC-4AAD-8236-E3C66F29D9D9}" type="parTrans" cxnId="{4BA54B37-B869-445D-B488-319539777583}">
      <dgm:prSet/>
      <dgm:spPr/>
      <dgm:t>
        <a:bodyPr/>
        <a:lstStyle/>
        <a:p>
          <a:endParaRPr lang="en-US"/>
        </a:p>
      </dgm:t>
    </dgm:pt>
    <dgm:pt modelId="{A57436DC-3ACB-4BDD-BB56-5113865A2BFF}" type="sibTrans" cxnId="{4BA54B37-B869-445D-B488-319539777583}">
      <dgm:prSet/>
      <dgm:spPr/>
      <dgm:t>
        <a:bodyPr/>
        <a:lstStyle/>
        <a:p>
          <a:endParaRPr lang="en-US"/>
        </a:p>
      </dgm:t>
    </dgm:pt>
    <dgm:pt modelId="{298DE509-2F48-4BA2-ADC4-0A13529E9257}">
      <dgm:prSet/>
      <dgm:spPr/>
      <dgm:t>
        <a:bodyPr/>
        <a:lstStyle/>
        <a:p>
          <a:r>
            <a:rPr lang="en-GB"/>
            <a:t>‘distinctive customs, achievements, products, outlook, etc., of a society or group; the way of life of a society or group’ Oxford Dictionary.</a:t>
          </a:r>
          <a:endParaRPr lang="en-US"/>
        </a:p>
      </dgm:t>
    </dgm:pt>
    <dgm:pt modelId="{DBE781AC-BF48-46D1-A602-1E47097C9D2B}" type="parTrans" cxnId="{AC4FE1BD-B81B-4CF2-B64F-211D747CEF34}">
      <dgm:prSet/>
      <dgm:spPr/>
      <dgm:t>
        <a:bodyPr/>
        <a:lstStyle/>
        <a:p>
          <a:endParaRPr lang="en-US"/>
        </a:p>
      </dgm:t>
    </dgm:pt>
    <dgm:pt modelId="{093A50C4-2326-4323-9760-3E99A7F941F1}" type="sibTrans" cxnId="{AC4FE1BD-B81B-4CF2-B64F-211D747CEF34}">
      <dgm:prSet/>
      <dgm:spPr/>
      <dgm:t>
        <a:bodyPr/>
        <a:lstStyle/>
        <a:p>
          <a:endParaRPr lang="en-US"/>
        </a:p>
      </dgm:t>
    </dgm:pt>
    <dgm:pt modelId="{035340EA-4DC3-4C10-BB1B-9E889FB34F35}" type="pres">
      <dgm:prSet presAssocID="{E7853E3E-EFBD-480A-AC68-FA14CA3CDA08}" presName="vert0" presStyleCnt="0">
        <dgm:presLayoutVars>
          <dgm:dir/>
          <dgm:animOne val="branch"/>
          <dgm:animLvl val="lvl"/>
        </dgm:presLayoutVars>
      </dgm:prSet>
      <dgm:spPr/>
    </dgm:pt>
    <dgm:pt modelId="{BAE40F9A-BA61-4075-83F8-4C2FEEBFA5A4}" type="pres">
      <dgm:prSet presAssocID="{412C936E-B991-45D8-AB69-5556E0966976}" presName="thickLine" presStyleLbl="alignNode1" presStyleIdx="0" presStyleCnt="4"/>
      <dgm:spPr/>
    </dgm:pt>
    <dgm:pt modelId="{3E787ECA-0563-4001-86DC-0495CB9253ED}" type="pres">
      <dgm:prSet presAssocID="{412C936E-B991-45D8-AB69-5556E0966976}" presName="horz1" presStyleCnt="0"/>
      <dgm:spPr/>
    </dgm:pt>
    <dgm:pt modelId="{73BA3372-22D6-463B-9B70-21482BEE72C9}" type="pres">
      <dgm:prSet presAssocID="{412C936E-B991-45D8-AB69-5556E0966976}" presName="tx1" presStyleLbl="revTx" presStyleIdx="0" presStyleCnt="4"/>
      <dgm:spPr/>
    </dgm:pt>
    <dgm:pt modelId="{EA48387B-9A1E-4D86-85EA-B235B46A2EC7}" type="pres">
      <dgm:prSet presAssocID="{412C936E-B991-45D8-AB69-5556E0966976}" presName="vert1" presStyleCnt="0"/>
      <dgm:spPr/>
    </dgm:pt>
    <dgm:pt modelId="{44268FF6-1ADC-4A9E-9455-1DED4C591A5A}" type="pres">
      <dgm:prSet presAssocID="{2850F065-B292-46B2-BD43-E35D9A841578}" presName="thickLine" presStyleLbl="alignNode1" presStyleIdx="1" presStyleCnt="4"/>
      <dgm:spPr/>
    </dgm:pt>
    <dgm:pt modelId="{8280B776-8758-43B1-B806-BBB7A5224106}" type="pres">
      <dgm:prSet presAssocID="{2850F065-B292-46B2-BD43-E35D9A841578}" presName="horz1" presStyleCnt="0"/>
      <dgm:spPr/>
    </dgm:pt>
    <dgm:pt modelId="{EDBB8012-E500-4DA6-B83B-7B7C7CA04388}" type="pres">
      <dgm:prSet presAssocID="{2850F065-B292-46B2-BD43-E35D9A841578}" presName="tx1" presStyleLbl="revTx" presStyleIdx="1" presStyleCnt="4"/>
      <dgm:spPr/>
    </dgm:pt>
    <dgm:pt modelId="{2E6CE016-1FC1-47C8-A5A1-DF47E3387C74}" type="pres">
      <dgm:prSet presAssocID="{2850F065-B292-46B2-BD43-E35D9A841578}" presName="vert1" presStyleCnt="0"/>
      <dgm:spPr/>
    </dgm:pt>
    <dgm:pt modelId="{F7929CEB-B26D-421C-9948-D4A722ED5EAE}" type="pres">
      <dgm:prSet presAssocID="{47F5AF42-0A7C-4137-A553-09BA2D1AC798}" presName="thickLine" presStyleLbl="alignNode1" presStyleIdx="2" presStyleCnt="4"/>
      <dgm:spPr/>
    </dgm:pt>
    <dgm:pt modelId="{F0A8926A-79F8-4C6C-8FA9-130FD5B21BC5}" type="pres">
      <dgm:prSet presAssocID="{47F5AF42-0A7C-4137-A553-09BA2D1AC798}" presName="horz1" presStyleCnt="0"/>
      <dgm:spPr/>
    </dgm:pt>
    <dgm:pt modelId="{E80AFF13-4130-405C-82E2-95748CA1A090}" type="pres">
      <dgm:prSet presAssocID="{47F5AF42-0A7C-4137-A553-09BA2D1AC798}" presName="tx1" presStyleLbl="revTx" presStyleIdx="2" presStyleCnt="4"/>
      <dgm:spPr/>
    </dgm:pt>
    <dgm:pt modelId="{F6D17B1F-EC73-4FCA-82C6-51C3EB3908D6}" type="pres">
      <dgm:prSet presAssocID="{47F5AF42-0A7C-4137-A553-09BA2D1AC798}" presName="vert1" presStyleCnt="0"/>
      <dgm:spPr/>
    </dgm:pt>
    <dgm:pt modelId="{A98230F3-CEA5-43FB-AE61-F0AAB44347A8}" type="pres">
      <dgm:prSet presAssocID="{298DE509-2F48-4BA2-ADC4-0A13529E9257}" presName="thickLine" presStyleLbl="alignNode1" presStyleIdx="3" presStyleCnt="4"/>
      <dgm:spPr/>
    </dgm:pt>
    <dgm:pt modelId="{7F292462-FB25-4A8F-9E10-45E697E3D590}" type="pres">
      <dgm:prSet presAssocID="{298DE509-2F48-4BA2-ADC4-0A13529E9257}" presName="horz1" presStyleCnt="0"/>
      <dgm:spPr/>
    </dgm:pt>
    <dgm:pt modelId="{224949F8-4407-49ED-A7C1-B76572A25576}" type="pres">
      <dgm:prSet presAssocID="{298DE509-2F48-4BA2-ADC4-0A13529E9257}" presName="tx1" presStyleLbl="revTx" presStyleIdx="3" presStyleCnt="4"/>
      <dgm:spPr/>
    </dgm:pt>
    <dgm:pt modelId="{2A29D42B-2565-4A69-8CD9-804481277341}" type="pres">
      <dgm:prSet presAssocID="{298DE509-2F48-4BA2-ADC4-0A13529E9257}" presName="vert1" presStyleCnt="0"/>
      <dgm:spPr/>
    </dgm:pt>
  </dgm:ptLst>
  <dgm:cxnLst>
    <dgm:cxn modelId="{9645CA0B-8270-4C03-983F-4CD18E4675B2}" type="presOf" srcId="{412C936E-B991-45D8-AB69-5556E0966976}" destId="{73BA3372-22D6-463B-9B70-21482BEE72C9}" srcOrd="0" destOrd="0" presId="urn:microsoft.com/office/officeart/2008/layout/LinedList"/>
    <dgm:cxn modelId="{4BA54B37-B869-445D-B488-319539777583}" srcId="{E7853E3E-EFBD-480A-AC68-FA14CA3CDA08}" destId="{47F5AF42-0A7C-4137-A553-09BA2D1AC798}" srcOrd="2" destOrd="0" parTransId="{FF2D2F40-E9BC-4AAD-8236-E3C66F29D9D9}" sibTransId="{A57436DC-3ACB-4BDD-BB56-5113865A2BFF}"/>
    <dgm:cxn modelId="{ED00FE54-CFD9-478B-8AD3-6E834C9622BC}" type="presOf" srcId="{47F5AF42-0A7C-4137-A553-09BA2D1AC798}" destId="{E80AFF13-4130-405C-82E2-95748CA1A090}" srcOrd="0" destOrd="0" presId="urn:microsoft.com/office/officeart/2008/layout/LinedList"/>
    <dgm:cxn modelId="{40A01B87-5C29-4FCD-8A7B-480EE3BF8051}" srcId="{E7853E3E-EFBD-480A-AC68-FA14CA3CDA08}" destId="{412C936E-B991-45D8-AB69-5556E0966976}" srcOrd="0" destOrd="0" parTransId="{3C4E6204-CBA2-43A1-B0F0-21CEBAEE69E0}" sibTransId="{E8C12E95-9B35-410F-9753-99F0ED5164DD}"/>
    <dgm:cxn modelId="{CAE97AAB-E04F-4EC1-9FA1-C46F1E986D42}" type="presOf" srcId="{E7853E3E-EFBD-480A-AC68-FA14CA3CDA08}" destId="{035340EA-4DC3-4C10-BB1B-9E889FB34F35}" srcOrd="0" destOrd="0" presId="urn:microsoft.com/office/officeart/2008/layout/LinedList"/>
    <dgm:cxn modelId="{AC4FE1BD-B81B-4CF2-B64F-211D747CEF34}" srcId="{E7853E3E-EFBD-480A-AC68-FA14CA3CDA08}" destId="{298DE509-2F48-4BA2-ADC4-0A13529E9257}" srcOrd="3" destOrd="0" parTransId="{DBE781AC-BF48-46D1-A602-1E47097C9D2B}" sibTransId="{093A50C4-2326-4323-9760-3E99A7F941F1}"/>
    <dgm:cxn modelId="{E62953CC-57AF-45D1-8155-43834F1B1F58}" type="presOf" srcId="{2850F065-B292-46B2-BD43-E35D9A841578}" destId="{EDBB8012-E500-4DA6-B83B-7B7C7CA04388}" srcOrd="0" destOrd="0" presId="urn:microsoft.com/office/officeart/2008/layout/LinedList"/>
    <dgm:cxn modelId="{9556ADF5-BDD8-4958-9DDB-0C8852F19337}" type="presOf" srcId="{298DE509-2F48-4BA2-ADC4-0A13529E9257}" destId="{224949F8-4407-49ED-A7C1-B76572A25576}" srcOrd="0" destOrd="0" presId="urn:microsoft.com/office/officeart/2008/layout/LinedList"/>
    <dgm:cxn modelId="{20A85BFA-5FB6-41EE-9968-68F6322D9A89}" srcId="{E7853E3E-EFBD-480A-AC68-FA14CA3CDA08}" destId="{2850F065-B292-46B2-BD43-E35D9A841578}" srcOrd="1" destOrd="0" parTransId="{EB50EEFB-B342-44F5-BD75-60A2E6488840}" sibTransId="{A95EE8C1-BC4D-4E82-8B0B-035DD1FF762D}"/>
    <dgm:cxn modelId="{147608E5-F5F0-406A-9297-2A9F0166B947}" type="presParOf" srcId="{035340EA-4DC3-4C10-BB1B-9E889FB34F35}" destId="{BAE40F9A-BA61-4075-83F8-4C2FEEBFA5A4}" srcOrd="0" destOrd="0" presId="urn:microsoft.com/office/officeart/2008/layout/LinedList"/>
    <dgm:cxn modelId="{D30AF34F-4E6C-4786-B384-D1C90572CC18}" type="presParOf" srcId="{035340EA-4DC3-4C10-BB1B-9E889FB34F35}" destId="{3E787ECA-0563-4001-86DC-0495CB9253ED}" srcOrd="1" destOrd="0" presId="urn:microsoft.com/office/officeart/2008/layout/LinedList"/>
    <dgm:cxn modelId="{0C1C1DAF-0899-495B-8F21-6F281C547ACF}" type="presParOf" srcId="{3E787ECA-0563-4001-86DC-0495CB9253ED}" destId="{73BA3372-22D6-463B-9B70-21482BEE72C9}" srcOrd="0" destOrd="0" presId="urn:microsoft.com/office/officeart/2008/layout/LinedList"/>
    <dgm:cxn modelId="{AEDC6004-0359-4ED5-9684-93357B30D531}" type="presParOf" srcId="{3E787ECA-0563-4001-86DC-0495CB9253ED}" destId="{EA48387B-9A1E-4D86-85EA-B235B46A2EC7}" srcOrd="1" destOrd="0" presId="urn:microsoft.com/office/officeart/2008/layout/LinedList"/>
    <dgm:cxn modelId="{FD6D06A4-E13C-4FEC-9400-AE450E9CA082}" type="presParOf" srcId="{035340EA-4DC3-4C10-BB1B-9E889FB34F35}" destId="{44268FF6-1ADC-4A9E-9455-1DED4C591A5A}" srcOrd="2" destOrd="0" presId="urn:microsoft.com/office/officeart/2008/layout/LinedList"/>
    <dgm:cxn modelId="{E28493A0-021C-4C8C-8AC9-842B4F032354}" type="presParOf" srcId="{035340EA-4DC3-4C10-BB1B-9E889FB34F35}" destId="{8280B776-8758-43B1-B806-BBB7A5224106}" srcOrd="3" destOrd="0" presId="urn:microsoft.com/office/officeart/2008/layout/LinedList"/>
    <dgm:cxn modelId="{6164542D-4424-4C26-91EB-79B4B8876564}" type="presParOf" srcId="{8280B776-8758-43B1-B806-BBB7A5224106}" destId="{EDBB8012-E500-4DA6-B83B-7B7C7CA04388}" srcOrd="0" destOrd="0" presId="urn:microsoft.com/office/officeart/2008/layout/LinedList"/>
    <dgm:cxn modelId="{FD2481B8-669B-4C3B-947B-D5B01483E966}" type="presParOf" srcId="{8280B776-8758-43B1-B806-BBB7A5224106}" destId="{2E6CE016-1FC1-47C8-A5A1-DF47E3387C74}" srcOrd="1" destOrd="0" presId="urn:microsoft.com/office/officeart/2008/layout/LinedList"/>
    <dgm:cxn modelId="{727580C3-532D-4F93-8D63-984A2815DAEF}" type="presParOf" srcId="{035340EA-4DC3-4C10-BB1B-9E889FB34F35}" destId="{F7929CEB-B26D-421C-9948-D4A722ED5EAE}" srcOrd="4" destOrd="0" presId="urn:microsoft.com/office/officeart/2008/layout/LinedList"/>
    <dgm:cxn modelId="{78E5E58D-747D-4289-87E0-53D40D08AEE1}" type="presParOf" srcId="{035340EA-4DC3-4C10-BB1B-9E889FB34F35}" destId="{F0A8926A-79F8-4C6C-8FA9-130FD5B21BC5}" srcOrd="5" destOrd="0" presId="urn:microsoft.com/office/officeart/2008/layout/LinedList"/>
    <dgm:cxn modelId="{FAA2B851-D7EB-4816-A688-EEE0A623360C}" type="presParOf" srcId="{F0A8926A-79F8-4C6C-8FA9-130FD5B21BC5}" destId="{E80AFF13-4130-405C-82E2-95748CA1A090}" srcOrd="0" destOrd="0" presId="urn:microsoft.com/office/officeart/2008/layout/LinedList"/>
    <dgm:cxn modelId="{2F2B6707-1E5F-4EA9-A50F-2580EA550268}" type="presParOf" srcId="{F0A8926A-79F8-4C6C-8FA9-130FD5B21BC5}" destId="{F6D17B1F-EC73-4FCA-82C6-51C3EB3908D6}" srcOrd="1" destOrd="0" presId="urn:microsoft.com/office/officeart/2008/layout/LinedList"/>
    <dgm:cxn modelId="{DDCD7777-918F-4AF5-A26D-9C74ECC588DF}" type="presParOf" srcId="{035340EA-4DC3-4C10-BB1B-9E889FB34F35}" destId="{A98230F3-CEA5-43FB-AE61-F0AAB44347A8}" srcOrd="6" destOrd="0" presId="urn:microsoft.com/office/officeart/2008/layout/LinedList"/>
    <dgm:cxn modelId="{679BEC0F-6016-46E4-B8F0-4E3E4A335BCB}" type="presParOf" srcId="{035340EA-4DC3-4C10-BB1B-9E889FB34F35}" destId="{7F292462-FB25-4A8F-9E10-45E697E3D590}" srcOrd="7" destOrd="0" presId="urn:microsoft.com/office/officeart/2008/layout/LinedList"/>
    <dgm:cxn modelId="{A86191CC-CB43-486C-9B42-39E3D7B1391D}" type="presParOf" srcId="{7F292462-FB25-4A8F-9E10-45E697E3D590}" destId="{224949F8-4407-49ED-A7C1-B76572A25576}" srcOrd="0" destOrd="0" presId="urn:microsoft.com/office/officeart/2008/layout/LinedList"/>
    <dgm:cxn modelId="{F6532772-9F2E-4E88-82EF-EAA692455AD7}" type="presParOf" srcId="{7F292462-FB25-4A8F-9E10-45E697E3D590}" destId="{2A29D42B-2565-4A69-8CD9-8044812773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B4DB3A-B903-4062-AB20-4A0988B932C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DD3C505-BFCD-4A25-93F2-DC095F0D8124}">
      <dgm:prSet/>
      <dgm:spPr/>
      <dgm:t>
        <a:bodyPr/>
        <a:lstStyle/>
        <a:p>
          <a:r>
            <a:rPr lang="en-GB"/>
            <a:t>1. The activity or phenomena of growing or tending to something. Culture is not often used today but its trace in words like agriculture, horticulture.</a:t>
          </a:r>
          <a:endParaRPr lang="en-US"/>
        </a:p>
      </dgm:t>
    </dgm:pt>
    <dgm:pt modelId="{81A5887C-D0E9-4DE5-9025-846FD7AAA459}" type="parTrans" cxnId="{AB3DE301-A5A8-4183-BD96-1D63C1698BAE}">
      <dgm:prSet/>
      <dgm:spPr/>
      <dgm:t>
        <a:bodyPr/>
        <a:lstStyle/>
        <a:p>
          <a:endParaRPr lang="en-US"/>
        </a:p>
      </dgm:t>
    </dgm:pt>
    <dgm:pt modelId="{F9BD77D9-102A-48CD-A266-D7258FF1DCF6}" type="sibTrans" cxnId="{AB3DE301-A5A8-4183-BD96-1D63C1698BAE}">
      <dgm:prSet/>
      <dgm:spPr/>
      <dgm:t>
        <a:bodyPr/>
        <a:lstStyle/>
        <a:p>
          <a:endParaRPr lang="en-US"/>
        </a:p>
      </dgm:t>
    </dgm:pt>
    <dgm:pt modelId="{7FF70983-AA6F-4B9A-862E-5C8A3C00E18E}">
      <dgm:prSet/>
      <dgm:spPr/>
      <dgm:t>
        <a:bodyPr/>
        <a:lstStyle/>
        <a:p>
          <a:r>
            <a:rPr lang="en-GB"/>
            <a:t>2. Culture is seen as a form of cultivation for the mind and for the citizen (as lessons in taste, in manners, in art, in intellectual endeavour). i.e. ‘a person is cultured’.</a:t>
          </a:r>
          <a:endParaRPr lang="en-US"/>
        </a:p>
      </dgm:t>
    </dgm:pt>
    <dgm:pt modelId="{4E199B6B-8F12-44AA-B470-262D02C3A8E5}" type="parTrans" cxnId="{23060C0E-66B8-4737-A620-F4BAD91D3671}">
      <dgm:prSet/>
      <dgm:spPr/>
      <dgm:t>
        <a:bodyPr/>
        <a:lstStyle/>
        <a:p>
          <a:endParaRPr lang="en-US"/>
        </a:p>
      </dgm:t>
    </dgm:pt>
    <dgm:pt modelId="{0E1079E2-060F-4007-B40A-100E196B9218}" type="sibTrans" cxnId="{23060C0E-66B8-4737-A620-F4BAD91D3671}">
      <dgm:prSet/>
      <dgm:spPr/>
      <dgm:t>
        <a:bodyPr/>
        <a:lstStyle/>
        <a:p>
          <a:endParaRPr lang="en-US"/>
        </a:p>
      </dgm:t>
    </dgm:pt>
    <dgm:pt modelId="{E5073187-FAEB-4219-A4FA-9C4C9DC0E642}">
      <dgm:prSet/>
      <dgm:spPr/>
      <dgm:t>
        <a:bodyPr/>
        <a:lstStyle/>
        <a:p>
          <a:r>
            <a:rPr lang="en-GB"/>
            <a:t>3. ‘Way of life’ (ethnography and anthropology).</a:t>
          </a:r>
        </a:p>
        <a:p>
          <a:r>
            <a:rPr lang="en-GB"/>
            <a:t>‘</a:t>
          </a:r>
          <a:r>
            <a:rPr lang="en-GB" i="1"/>
            <a:t>Culture or Civilization, taken in its wide ethnographic sense, is that complex whole which includes knowledge, belief, art, morals, law, custom, and any other capabilities and habits acquired by man as a member of society</a:t>
          </a:r>
          <a:r>
            <a:rPr lang="en-GB"/>
            <a:t>’ (E.B Taylor, Primitive Culture, 1871) </a:t>
          </a:r>
          <a:endParaRPr lang="en-US"/>
        </a:p>
      </dgm:t>
    </dgm:pt>
    <dgm:pt modelId="{2069DD5F-DE8F-48C7-AA15-94AC84AF5CEF}" type="parTrans" cxnId="{BD9755E3-FC70-442D-8753-41650CBC69DF}">
      <dgm:prSet/>
      <dgm:spPr/>
      <dgm:t>
        <a:bodyPr/>
        <a:lstStyle/>
        <a:p>
          <a:endParaRPr lang="en-US"/>
        </a:p>
      </dgm:t>
    </dgm:pt>
    <dgm:pt modelId="{2FA39A1A-F5F5-40FC-94B4-7CB1B5BCEDAC}" type="sibTrans" cxnId="{BD9755E3-FC70-442D-8753-41650CBC69DF}">
      <dgm:prSet/>
      <dgm:spPr/>
      <dgm:t>
        <a:bodyPr/>
        <a:lstStyle/>
        <a:p>
          <a:endParaRPr lang="en-US"/>
        </a:p>
      </dgm:t>
    </dgm:pt>
    <dgm:pt modelId="{4BFE7CDE-ED86-4558-8E1F-AE4D3DFD14DD}" type="pres">
      <dgm:prSet presAssocID="{19B4DB3A-B903-4062-AB20-4A0988B932C5}" presName="vert0" presStyleCnt="0">
        <dgm:presLayoutVars>
          <dgm:dir/>
          <dgm:animOne val="branch"/>
          <dgm:animLvl val="lvl"/>
        </dgm:presLayoutVars>
      </dgm:prSet>
      <dgm:spPr/>
    </dgm:pt>
    <dgm:pt modelId="{A867DCA5-77E4-402E-8E05-E3653B1D8D3F}" type="pres">
      <dgm:prSet presAssocID="{0DD3C505-BFCD-4A25-93F2-DC095F0D8124}" presName="thickLine" presStyleLbl="alignNode1" presStyleIdx="0" presStyleCnt="3"/>
      <dgm:spPr/>
    </dgm:pt>
    <dgm:pt modelId="{1DB60279-BC89-411C-A426-E28224F08697}" type="pres">
      <dgm:prSet presAssocID="{0DD3C505-BFCD-4A25-93F2-DC095F0D8124}" presName="horz1" presStyleCnt="0"/>
      <dgm:spPr/>
    </dgm:pt>
    <dgm:pt modelId="{C9A6013D-0916-42FF-9A61-82ECBD34EE1B}" type="pres">
      <dgm:prSet presAssocID="{0DD3C505-BFCD-4A25-93F2-DC095F0D8124}" presName="tx1" presStyleLbl="revTx" presStyleIdx="0" presStyleCnt="3"/>
      <dgm:spPr/>
    </dgm:pt>
    <dgm:pt modelId="{3A6E8BEB-E649-4363-9F0D-FB22A66FD757}" type="pres">
      <dgm:prSet presAssocID="{0DD3C505-BFCD-4A25-93F2-DC095F0D8124}" presName="vert1" presStyleCnt="0"/>
      <dgm:spPr/>
    </dgm:pt>
    <dgm:pt modelId="{B73B9A1E-868E-451C-8B80-AB5032A7C5BB}" type="pres">
      <dgm:prSet presAssocID="{7FF70983-AA6F-4B9A-862E-5C8A3C00E18E}" presName="thickLine" presStyleLbl="alignNode1" presStyleIdx="1" presStyleCnt="3"/>
      <dgm:spPr/>
    </dgm:pt>
    <dgm:pt modelId="{5FEFECFC-6284-4BE0-B2C6-5918BA1BD1FD}" type="pres">
      <dgm:prSet presAssocID="{7FF70983-AA6F-4B9A-862E-5C8A3C00E18E}" presName="horz1" presStyleCnt="0"/>
      <dgm:spPr/>
    </dgm:pt>
    <dgm:pt modelId="{A0A7B010-287F-424C-88E6-795BE494AD7D}" type="pres">
      <dgm:prSet presAssocID="{7FF70983-AA6F-4B9A-862E-5C8A3C00E18E}" presName="tx1" presStyleLbl="revTx" presStyleIdx="1" presStyleCnt="3"/>
      <dgm:spPr/>
    </dgm:pt>
    <dgm:pt modelId="{E0ED9BDA-09EB-476B-8A4E-29BD3DC7CA4D}" type="pres">
      <dgm:prSet presAssocID="{7FF70983-AA6F-4B9A-862E-5C8A3C00E18E}" presName="vert1" presStyleCnt="0"/>
      <dgm:spPr/>
    </dgm:pt>
    <dgm:pt modelId="{D8D290FE-15ED-462F-B634-75FEB7924E64}" type="pres">
      <dgm:prSet presAssocID="{E5073187-FAEB-4219-A4FA-9C4C9DC0E642}" presName="thickLine" presStyleLbl="alignNode1" presStyleIdx="2" presStyleCnt="3"/>
      <dgm:spPr/>
    </dgm:pt>
    <dgm:pt modelId="{15288AD4-DC75-4EA1-9F43-F76FCC3BC96B}" type="pres">
      <dgm:prSet presAssocID="{E5073187-FAEB-4219-A4FA-9C4C9DC0E642}" presName="horz1" presStyleCnt="0"/>
      <dgm:spPr/>
    </dgm:pt>
    <dgm:pt modelId="{32C507CF-2378-4FB7-9715-3993D5408E7D}" type="pres">
      <dgm:prSet presAssocID="{E5073187-FAEB-4219-A4FA-9C4C9DC0E642}" presName="tx1" presStyleLbl="revTx" presStyleIdx="2" presStyleCnt="3"/>
      <dgm:spPr/>
    </dgm:pt>
    <dgm:pt modelId="{CA1C5E4D-D45E-4C0E-9F6C-E9D5D6FE8595}" type="pres">
      <dgm:prSet presAssocID="{E5073187-FAEB-4219-A4FA-9C4C9DC0E642}" presName="vert1" presStyleCnt="0"/>
      <dgm:spPr/>
    </dgm:pt>
  </dgm:ptLst>
  <dgm:cxnLst>
    <dgm:cxn modelId="{AB3DE301-A5A8-4183-BD96-1D63C1698BAE}" srcId="{19B4DB3A-B903-4062-AB20-4A0988B932C5}" destId="{0DD3C505-BFCD-4A25-93F2-DC095F0D8124}" srcOrd="0" destOrd="0" parTransId="{81A5887C-D0E9-4DE5-9025-846FD7AAA459}" sibTransId="{F9BD77D9-102A-48CD-A266-D7258FF1DCF6}"/>
    <dgm:cxn modelId="{23060C0E-66B8-4737-A620-F4BAD91D3671}" srcId="{19B4DB3A-B903-4062-AB20-4A0988B932C5}" destId="{7FF70983-AA6F-4B9A-862E-5C8A3C00E18E}" srcOrd="1" destOrd="0" parTransId="{4E199B6B-8F12-44AA-B470-262D02C3A8E5}" sibTransId="{0E1079E2-060F-4007-B40A-100E196B9218}"/>
    <dgm:cxn modelId="{AE35DB34-78AF-40A8-B86A-2ED64F7188B3}" type="presOf" srcId="{7FF70983-AA6F-4B9A-862E-5C8A3C00E18E}" destId="{A0A7B010-287F-424C-88E6-795BE494AD7D}" srcOrd="0" destOrd="0" presId="urn:microsoft.com/office/officeart/2008/layout/LinedList"/>
    <dgm:cxn modelId="{278CC855-B760-41B3-A87B-4CA2358BFD39}" type="presOf" srcId="{19B4DB3A-B903-4062-AB20-4A0988B932C5}" destId="{4BFE7CDE-ED86-4558-8E1F-AE4D3DFD14DD}" srcOrd="0" destOrd="0" presId="urn:microsoft.com/office/officeart/2008/layout/LinedList"/>
    <dgm:cxn modelId="{02DA22B4-E239-4241-905B-ABF4865F9D5F}" type="presOf" srcId="{0DD3C505-BFCD-4A25-93F2-DC095F0D8124}" destId="{C9A6013D-0916-42FF-9A61-82ECBD34EE1B}" srcOrd="0" destOrd="0" presId="urn:microsoft.com/office/officeart/2008/layout/LinedList"/>
    <dgm:cxn modelId="{F9A2E8C9-E42E-4D85-9FCB-75EC7E4BF0E4}" type="presOf" srcId="{E5073187-FAEB-4219-A4FA-9C4C9DC0E642}" destId="{32C507CF-2378-4FB7-9715-3993D5408E7D}" srcOrd="0" destOrd="0" presId="urn:microsoft.com/office/officeart/2008/layout/LinedList"/>
    <dgm:cxn modelId="{BD9755E3-FC70-442D-8753-41650CBC69DF}" srcId="{19B4DB3A-B903-4062-AB20-4A0988B932C5}" destId="{E5073187-FAEB-4219-A4FA-9C4C9DC0E642}" srcOrd="2" destOrd="0" parTransId="{2069DD5F-DE8F-48C7-AA15-94AC84AF5CEF}" sibTransId="{2FA39A1A-F5F5-40FC-94B4-7CB1B5BCEDAC}"/>
    <dgm:cxn modelId="{A3173251-D795-4A51-A3BF-06256630FCD9}" type="presParOf" srcId="{4BFE7CDE-ED86-4558-8E1F-AE4D3DFD14DD}" destId="{A867DCA5-77E4-402E-8E05-E3653B1D8D3F}" srcOrd="0" destOrd="0" presId="urn:microsoft.com/office/officeart/2008/layout/LinedList"/>
    <dgm:cxn modelId="{6FBE7DFC-37DC-4EE4-BE77-5190D131F0E1}" type="presParOf" srcId="{4BFE7CDE-ED86-4558-8E1F-AE4D3DFD14DD}" destId="{1DB60279-BC89-411C-A426-E28224F08697}" srcOrd="1" destOrd="0" presId="urn:microsoft.com/office/officeart/2008/layout/LinedList"/>
    <dgm:cxn modelId="{5B844D43-6F09-4443-9179-C2E367D70F68}" type="presParOf" srcId="{1DB60279-BC89-411C-A426-E28224F08697}" destId="{C9A6013D-0916-42FF-9A61-82ECBD34EE1B}" srcOrd="0" destOrd="0" presId="urn:microsoft.com/office/officeart/2008/layout/LinedList"/>
    <dgm:cxn modelId="{A462C045-B0C1-41C7-988E-13A624DCC35D}" type="presParOf" srcId="{1DB60279-BC89-411C-A426-E28224F08697}" destId="{3A6E8BEB-E649-4363-9F0D-FB22A66FD757}" srcOrd="1" destOrd="0" presId="urn:microsoft.com/office/officeart/2008/layout/LinedList"/>
    <dgm:cxn modelId="{F566CB3B-655D-4D29-8F2A-6AFEAED4A2B2}" type="presParOf" srcId="{4BFE7CDE-ED86-4558-8E1F-AE4D3DFD14DD}" destId="{B73B9A1E-868E-451C-8B80-AB5032A7C5BB}" srcOrd="2" destOrd="0" presId="urn:microsoft.com/office/officeart/2008/layout/LinedList"/>
    <dgm:cxn modelId="{6C4C6630-94B0-4F08-8835-5C6024C1AAA9}" type="presParOf" srcId="{4BFE7CDE-ED86-4558-8E1F-AE4D3DFD14DD}" destId="{5FEFECFC-6284-4BE0-B2C6-5918BA1BD1FD}" srcOrd="3" destOrd="0" presId="urn:microsoft.com/office/officeart/2008/layout/LinedList"/>
    <dgm:cxn modelId="{64C6CE8E-DBFD-4225-AA0D-0B7C0A0DC6AE}" type="presParOf" srcId="{5FEFECFC-6284-4BE0-B2C6-5918BA1BD1FD}" destId="{A0A7B010-287F-424C-88E6-795BE494AD7D}" srcOrd="0" destOrd="0" presId="urn:microsoft.com/office/officeart/2008/layout/LinedList"/>
    <dgm:cxn modelId="{E8FA90D3-50FC-4834-A8DF-9DB7BA2C7795}" type="presParOf" srcId="{5FEFECFC-6284-4BE0-B2C6-5918BA1BD1FD}" destId="{E0ED9BDA-09EB-476B-8A4E-29BD3DC7CA4D}" srcOrd="1" destOrd="0" presId="urn:microsoft.com/office/officeart/2008/layout/LinedList"/>
    <dgm:cxn modelId="{6E677392-377E-4C31-9183-547BED5986F4}" type="presParOf" srcId="{4BFE7CDE-ED86-4558-8E1F-AE4D3DFD14DD}" destId="{D8D290FE-15ED-462F-B634-75FEB7924E64}" srcOrd="4" destOrd="0" presId="urn:microsoft.com/office/officeart/2008/layout/LinedList"/>
    <dgm:cxn modelId="{A9599937-3DF1-47C0-8EF0-A3B21B860053}" type="presParOf" srcId="{4BFE7CDE-ED86-4558-8E1F-AE4D3DFD14DD}" destId="{15288AD4-DC75-4EA1-9F43-F76FCC3BC96B}" srcOrd="5" destOrd="0" presId="urn:microsoft.com/office/officeart/2008/layout/LinedList"/>
    <dgm:cxn modelId="{8C87FAB0-B462-449F-AB9A-A54A7FF89DC8}" type="presParOf" srcId="{15288AD4-DC75-4EA1-9F43-F76FCC3BC96B}" destId="{32C507CF-2378-4FB7-9715-3993D5408E7D}" srcOrd="0" destOrd="0" presId="urn:microsoft.com/office/officeart/2008/layout/LinedList"/>
    <dgm:cxn modelId="{8FD93A14-17C4-4DB1-A748-43CF5F13A193}" type="presParOf" srcId="{15288AD4-DC75-4EA1-9F43-F76FCC3BC96B}" destId="{CA1C5E4D-D45E-4C0E-9F6C-E9D5D6FE85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5D3E28-3CF6-450C-BBB9-33171B487D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64A16D-D446-4F60-A9B1-3D183361E329}">
      <dgm:prSet/>
      <dgm:spPr/>
      <dgm:t>
        <a:bodyPr/>
        <a:lstStyle/>
        <a:p>
          <a:r>
            <a:rPr lang="en-GB"/>
            <a:t>Today two people who work together, for instance, might be using the term culture to refer to quite different phenomena:</a:t>
          </a:r>
          <a:endParaRPr lang="en-US"/>
        </a:p>
      </dgm:t>
    </dgm:pt>
    <dgm:pt modelId="{01F3EAD3-C7B5-4047-863D-C33CA458E81D}" type="parTrans" cxnId="{AC9A8261-DB02-4BB6-AC83-88DB062ADD91}">
      <dgm:prSet/>
      <dgm:spPr/>
      <dgm:t>
        <a:bodyPr/>
        <a:lstStyle/>
        <a:p>
          <a:endParaRPr lang="en-US"/>
        </a:p>
      </dgm:t>
    </dgm:pt>
    <dgm:pt modelId="{9352C1DE-0542-4ED7-9DA1-AA29FABFB7BE}" type="sibTrans" cxnId="{AC9A8261-DB02-4BB6-AC83-88DB062ADD91}">
      <dgm:prSet/>
      <dgm:spPr/>
      <dgm:t>
        <a:bodyPr/>
        <a:lstStyle/>
        <a:p>
          <a:endParaRPr lang="en-US"/>
        </a:p>
      </dgm:t>
    </dgm:pt>
    <dgm:pt modelId="{B62CD5B4-F8A2-497D-9995-2E783FAA5BDD}">
      <dgm:prSet/>
      <dgm:spPr/>
      <dgm:t>
        <a:bodyPr/>
        <a:lstStyle/>
        <a:p>
          <a:r>
            <a:rPr lang="en-GB"/>
            <a:t>One could be using the term as a form of judgement, using it to legitimate a claim for something as ‘refined’ or valuable or not.</a:t>
          </a:r>
          <a:endParaRPr lang="en-US"/>
        </a:p>
      </dgm:t>
    </dgm:pt>
    <dgm:pt modelId="{38B9437F-B1E2-4844-B527-343C15B0974A}" type="parTrans" cxnId="{05FC6E5B-BCA3-49B3-AC2A-666CC101321D}">
      <dgm:prSet/>
      <dgm:spPr/>
      <dgm:t>
        <a:bodyPr/>
        <a:lstStyle/>
        <a:p>
          <a:endParaRPr lang="en-US"/>
        </a:p>
      </dgm:t>
    </dgm:pt>
    <dgm:pt modelId="{1FFF5C48-D096-4AFE-9BAE-3F7880E2F510}" type="sibTrans" cxnId="{05FC6E5B-BCA3-49B3-AC2A-666CC101321D}">
      <dgm:prSet/>
      <dgm:spPr/>
      <dgm:t>
        <a:bodyPr/>
        <a:lstStyle/>
        <a:p>
          <a:endParaRPr lang="en-US"/>
        </a:p>
      </dgm:t>
    </dgm:pt>
    <dgm:pt modelId="{8FA8C4BF-4F4F-45DC-B4E0-06256143CA88}">
      <dgm:prSet/>
      <dgm:spPr/>
      <dgm:t>
        <a:bodyPr/>
        <a:lstStyle/>
        <a:p>
          <a:r>
            <a:rPr lang="en-GB"/>
            <a:t>Someone else could be pointing to that vague terrain of life that can include food, manners, clothing, styles of talk, newspapers, music, and so on.</a:t>
          </a:r>
          <a:endParaRPr lang="en-US"/>
        </a:p>
      </dgm:t>
    </dgm:pt>
    <dgm:pt modelId="{7246BCA7-040D-4176-AFDA-E0E80042B8E8}" type="parTrans" cxnId="{B6C1F190-5361-4E41-AD12-C502D19CA3C9}">
      <dgm:prSet/>
      <dgm:spPr/>
      <dgm:t>
        <a:bodyPr/>
        <a:lstStyle/>
        <a:p>
          <a:endParaRPr lang="en-US"/>
        </a:p>
      </dgm:t>
    </dgm:pt>
    <dgm:pt modelId="{98C1A216-6DE7-4F5C-A1B9-5A5704AC55F3}" type="sibTrans" cxnId="{B6C1F190-5361-4E41-AD12-C502D19CA3C9}">
      <dgm:prSet/>
      <dgm:spPr/>
      <dgm:t>
        <a:bodyPr/>
        <a:lstStyle/>
        <a:p>
          <a:endParaRPr lang="en-US"/>
        </a:p>
      </dgm:t>
    </dgm:pt>
    <dgm:pt modelId="{66122AC1-0806-4FE7-B32B-BE9BC580C1A5}" type="pres">
      <dgm:prSet presAssocID="{E55D3E28-3CF6-450C-BBB9-33171B487DA8}" presName="linear" presStyleCnt="0">
        <dgm:presLayoutVars>
          <dgm:animLvl val="lvl"/>
          <dgm:resizeHandles val="exact"/>
        </dgm:presLayoutVars>
      </dgm:prSet>
      <dgm:spPr/>
    </dgm:pt>
    <dgm:pt modelId="{6993E106-CE36-4884-BE84-1E87F6C07A20}" type="pres">
      <dgm:prSet presAssocID="{BE64A16D-D446-4F60-A9B1-3D183361E329}" presName="parentText" presStyleLbl="node1" presStyleIdx="0" presStyleCnt="3">
        <dgm:presLayoutVars>
          <dgm:chMax val="0"/>
          <dgm:bulletEnabled val="1"/>
        </dgm:presLayoutVars>
      </dgm:prSet>
      <dgm:spPr/>
    </dgm:pt>
    <dgm:pt modelId="{7DB9809F-136F-4459-8DD3-7C3B74ABE5A9}" type="pres">
      <dgm:prSet presAssocID="{9352C1DE-0542-4ED7-9DA1-AA29FABFB7BE}" presName="spacer" presStyleCnt="0"/>
      <dgm:spPr/>
    </dgm:pt>
    <dgm:pt modelId="{2119B7C1-62FF-4C2C-8D63-7DF8ADA09817}" type="pres">
      <dgm:prSet presAssocID="{B62CD5B4-F8A2-497D-9995-2E783FAA5BDD}" presName="parentText" presStyleLbl="node1" presStyleIdx="1" presStyleCnt="3">
        <dgm:presLayoutVars>
          <dgm:chMax val="0"/>
          <dgm:bulletEnabled val="1"/>
        </dgm:presLayoutVars>
      </dgm:prSet>
      <dgm:spPr/>
    </dgm:pt>
    <dgm:pt modelId="{428FE9E6-8ACA-4AB9-8D2E-C1926EEEE1CD}" type="pres">
      <dgm:prSet presAssocID="{1FFF5C48-D096-4AFE-9BAE-3F7880E2F510}" presName="spacer" presStyleCnt="0"/>
      <dgm:spPr/>
    </dgm:pt>
    <dgm:pt modelId="{5EA7E542-E43E-4CF4-A8E1-2113453D820C}" type="pres">
      <dgm:prSet presAssocID="{8FA8C4BF-4F4F-45DC-B4E0-06256143CA88}" presName="parentText" presStyleLbl="node1" presStyleIdx="2" presStyleCnt="3">
        <dgm:presLayoutVars>
          <dgm:chMax val="0"/>
          <dgm:bulletEnabled val="1"/>
        </dgm:presLayoutVars>
      </dgm:prSet>
      <dgm:spPr/>
    </dgm:pt>
  </dgm:ptLst>
  <dgm:cxnLst>
    <dgm:cxn modelId="{2A3F1E03-4B9E-4E68-B11C-DDC32B783643}" type="presOf" srcId="{8FA8C4BF-4F4F-45DC-B4E0-06256143CA88}" destId="{5EA7E542-E43E-4CF4-A8E1-2113453D820C}" srcOrd="0" destOrd="0" presId="urn:microsoft.com/office/officeart/2005/8/layout/vList2"/>
    <dgm:cxn modelId="{05FC6E5B-BCA3-49B3-AC2A-666CC101321D}" srcId="{E55D3E28-3CF6-450C-BBB9-33171B487DA8}" destId="{B62CD5B4-F8A2-497D-9995-2E783FAA5BDD}" srcOrd="1" destOrd="0" parTransId="{38B9437F-B1E2-4844-B527-343C15B0974A}" sibTransId="{1FFF5C48-D096-4AFE-9BAE-3F7880E2F510}"/>
    <dgm:cxn modelId="{AC9A8261-DB02-4BB6-AC83-88DB062ADD91}" srcId="{E55D3E28-3CF6-450C-BBB9-33171B487DA8}" destId="{BE64A16D-D446-4F60-A9B1-3D183361E329}" srcOrd="0" destOrd="0" parTransId="{01F3EAD3-C7B5-4047-863D-C33CA458E81D}" sibTransId="{9352C1DE-0542-4ED7-9DA1-AA29FABFB7BE}"/>
    <dgm:cxn modelId="{203B9C77-A0BC-4E2D-A6C1-79616747C795}" type="presOf" srcId="{B62CD5B4-F8A2-497D-9995-2E783FAA5BDD}" destId="{2119B7C1-62FF-4C2C-8D63-7DF8ADA09817}" srcOrd="0" destOrd="0" presId="urn:microsoft.com/office/officeart/2005/8/layout/vList2"/>
    <dgm:cxn modelId="{B6C1F190-5361-4E41-AD12-C502D19CA3C9}" srcId="{E55D3E28-3CF6-450C-BBB9-33171B487DA8}" destId="{8FA8C4BF-4F4F-45DC-B4E0-06256143CA88}" srcOrd="2" destOrd="0" parTransId="{7246BCA7-040D-4176-AFDA-E0E80042B8E8}" sibTransId="{98C1A216-6DE7-4F5C-A1B9-5A5704AC55F3}"/>
    <dgm:cxn modelId="{666988C5-2C5E-4155-BEFB-3BE31E5C0C8F}" type="presOf" srcId="{BE64A16D-D446-4F60-A9B1-3D183361E329}" destId="{6993E106-CE36-4884-BE84-1E87F6C07A20}" srcOrd="0" destOrd="0" presId="urn:microsoft.com/office/officeart/2005/8/layout/vList2"/>
    <dgm:cxn modelId="{96BB29D5-75CE-4177-A535-B5CE7D130BFD}" type="presOf" srcId="{E55D3E28-3CF6-450C-BBB9-33171B487DA8}" destId="{66122AC1-0806-4FE7-B32B-BE9BC580C1A5}" srcOrd="0" destOrd="0" presId="urn:microsoft.com/office/officeart/2005/8/layout/vList2"/>
    <dgm:cxn modelId="{30301DE5-55D9-4A18-999F-F467496740BD}" type="presParOf" srcId="{66122AC1-0806-4FE7-B32B-BE9BC580C1A5}" destId="{6993E106-CE36-4884-BE84-1E87F6C07A20}" srcOrd="0" destOrd="0" presId="urn:microsoft.com/office/officeart/2005/8/layout/vList2"/>
    <dgm:cxn modelId="{D75E9DE2-556F-4AF6-B04D-48E4BFD11F6A}" type="presParOf" srcId="{66122AC1-0806-4FE7-B32B-BE9BC580C1A5}" destId="{7DB9809F-136F-4459-8DD3-7C3B74ABE5A9}" srcOrd="1" destOrd="0" presId="urn:microsoft.com/office/officeart/2005/8/layout/vList2"/>
    <dgm:cxn modelId="{CD1F82AC-8872-4E82-A2DA-201514E65F79}" type="presParOf" srcId="{66122AC1-0806-4FE7-B32B-BE9BC580C1A5}" destId="{2119B7C1-62FF-4C2C-8D63-7DF8ADA09817}" srcOrd="2" destOrd="0" presId="urn:microsoft.com/office/officeart/2005/8/layout/vList2"/>
    <dgm:cxn modelId="{4D6B61CA-0504-4240-A189-182C069BB3FE}" type="presParOf" srcId="{66122AC1-0806-4FE7-B32B-BE9BC580C1A5}" destId="{428FE9E6-8ACA-4AB9-8D2E-C1926EEEE1CD}" srcOrd="3" destOrd="0" presId="urn:microsoft.com/office/officeart/2005/8/layout/vList2"/>
    <dgm:cxn modelId="{E1497233-25D2-457B-8F93-3A8871CA5938}" type="presParOf" srcId="{66122AC1-0806-4FE7-B32B-BE9BC580C1A5}" destId="{5EA7E542-E43E-4CF4-A8E1-2113453D820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4D4F76-0FBA-40AB-88A5-DDA94E0F810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AC4ECDD-EA36-454B-A80D-08F0C9AEABAD}">
      <dgm:prSet/>
      <dgm:spPr/>
      <dgm:t>
        <a:bodyPr/>
        <a:lstStyle/>
        <a:p>
          <a:r>
            <a:rPr lang="en-GB"/>
            <a:t>The meanings of culture collide as a way of extending the idea of nurturing and cultivation to an urban population and to a minor population.</a:t>
          </a:r>
          <a:endParaRPr lang="en-US"/>
        </a:p>
      </dgm:t>
    </dgm:pt>
    <dgm:pt modelId="{3E80D034-3B4F-4B87-89CD-A85E256C6A6B}" type="parTrans" cxnId="{07096BE7-3BC9-4CA3-90F0-BDE3D5B776BC}">
      <dgm:prSet/>
      <dgm:spPr/>
      <dgm:t>
        <a:bodyPr/>
        <a:lstStyle/>
        <a:p>
          <a:endParaRPr lang="en-US"/>
        </a:p>
      </dgm:t>
    </dgm:pt>
    <dgm:pt modelId="{E030B9AF-9649-4DEE-83B5-5CB83A350C18}" type="sibTrans" cxnId="{07096BE7-3BC9-4CA3-90F0-BDE3D5B776BC}">
      <dgm:prSet/>
      <dgm:spPr/>
      <dgm:t>
        <a:bodyPr/>
        <a:lstStyle/>
        <a:p>
          <a:endParaRPr lang="en-US"/>
        </a:p>
      </dgm:t>
    </dgm:pt>
    <dgm:pt modelId="{7B662875-5E2D-49D1-8D16-207C0F21925E}">
      <dgm:prSet/>
      <dgm:spPr/>
      <dgm:t>
        <a:bodyPr/>
        <a:lstStyle/>
        <a:p>
          <a:r>
            <a:rPr lang="en-GB"/>
            <a:t>It is semantically confusing because within a single sentence culture is used to mean ‘the arts’ at one point and ‘ethnic diversity’ at another.</a:t>
          </a:r>
          <a:endParaRPr lang="en-US"/>
        </a:p>
      </dgm:t>
    </dgm:pt>
    <dgm:pt modelId="{9EFBC263-132B-4182-9154-0B9311718131}" type="parTrans" cxnId="{79F51BD4-C119-4562-BB8B-3864620CB235}">
      <dgm:prSet/>
      <dgm:spPr/>
      <dgm:t>
        <a:bodyPr/>
        <a:lstStyle/>
        <a:p>
          <a:endParaRPr lang="en-US"/>
        </a:p>
      </dgm:t>
    </dgm:pt>
    <dgm:pt modelId="{1F521B36-0158-4E6B-B6A8-F0B757EE1F95}" type="sibTrans" cxnId="{79F51BD4-C119-4562-BB8B-3864620CB235}">
      <dgm:prSet/>
      <dgm:spPr/>
      <dgm:t>
        <a:bodyPr/>
        <a:lstStyle/>
        <a:p>
          <a:endParaRPr lang="en-US"/>
        </a:p>
      </dgm:t>
    </dgm:pt>
    <dgm:pt modelId="{A053A356-CEAA-4BB9-A68A-0E9C6C7C6892}" type="pres">
      <dgm:prSet presAssocID="{3A4D4F76-0FBA-40AB-88A5-DDA94E0F810A}" presName="linear" presStyleCnt="0">
        <dgm:presLayoutVars>
          <dgm:animLvl val="lvl"/>
          <dgm:resizeHandles val="exact"/>
        </dgm:presLayoutVars>
      </dgm:prSet>
      <dgm:spPr/>
    </dgm:pt>
    <dgm:pt modelId="{3663FDB7-49EC-4574-A440-FBEB7388820F}" type="pres">
      <dgm:prSet presAssocID="{4AC4ECDD-EA36-454B-A80D-08F0C9AEABAD}" presName="parentText" presStyleLbl="node1" presStyleIdx="0" presStyleCnt="2">
        <dgm:presLayoutVars>
          <dgm:chMax val="0"/>
          <dgm:bulletEnabled val="1"/>
        </dgm:presLayoutVars>
      </dgm:prSet>
      <dgm:spPr/>
    </dgm:pt>
    <dgm:pt modelId="{F664E8D7-EB04-4E20-A4EB-847360D02F7E}" type="pres">
      <dgm:prSet presAssocID="{E030B9AF-9649-4DEE-83B5-5CB83A350C18}" presName="spacer" presStyleCnt="0"/>
      <dgm:spPr/>
    </dgm:pt>
    <dgm:pt modelId="{D9E07D19-DB45-48C1-8FE9-34B52BC441A6}" type="pres">
      <dgm:prSet presAssocID="{7B662875-5E2D-49D1-8D16-207C0F21925E}" presName="parentText" presStyleLbl="node1" presStyleIdx="1" presStyleCnt="2">
        <dgm:presLayoutVars>
          <dgm:chMax val="0"/>
          <dgm:bulletEnabled val="1"/>
        </dgm:presLayoutVars>
      </dgm:prSet>
      <dgm:spPr/>
    </dgm:pt>
  </dgm:ptLst>
  <dgm:cxnLst>
    <dgm:cxn modelId="{5610F518-FE93-450F-BF6F-B0F8CE302C4B}" type="presOf" srcId="{7B662875-5E2D-49D1-8D16-207C0F21925E}" destId="{D9E07D19-DB45-48C1-8FE9-34B52BC441A6}" srcOrd="0" destOrd="0" presId="urn:microsoft.com/office/officeart/2005/8/layout/vList2"/>
    <dgm:cxn modelId="{7B892BAC-F5C9-4FB6-AA7E-7BD7E1C5816E}" type="presOf" srcId="{4AC4ECDD-EA36-454B-A80D-08F0C9AEABAD}" destId="{3663FDB7-49EC-4574-A440-FBEB7388820F}" srcOrd="0" destOrd="0" presId="urn:microsoft.com/office/officeart/2005/8/layout/vList2"/>
    <dgm:cxn modelId="{79F51BD4-C119-4562-BB8B-3864620CB235}" srcId="{3A4D4F76-0FBA-40AB-88A5-DDA94E0F810A}" destId="{7B662875-5E2D-49D1-8D16-207C0F21925E}" srcOrd="1" destOrd="0" parTransId="{9EFBC263-132B-4182-9154-0B9311718131}" sibTransId="{1F521B36-0158-4E6B-B6A8-F0B757EE1F95}"/>
    <dgm:cxn modelId="{07096BE7-3BC9-4CA3-90F0-BDE3D5B776BC}" srcId="{3A4D4F76-0FBA-40AB-88A5-DDA94E0F810A}" destId="{4AC4ECDD-EA36-454B-A80D-08F0C9AEABAD}" srcOrd="0" destOrd="0" parTransId="{3E80D034-3B4F-4B87-89CD-A85E256C6A6B}" sibTransId="{E030B9AF-9649-4DEE-83B5-5CB83A350C18}"/>
    <dgm:cxn modelId="{FC4C8FF2-AA04-4CCD-BDBC-A98BF30BDC8E}" type="presOf" srcId="{3A4D4F76-0FBA-40AB-88A5-DDA94E0F810A}" destId="{A053A356-CEAA-4BB9-A68A-0E9C6C7C6892}" srcOrd="0" destOrd="0" presId="urn:microsoft.com/office/officeart/2005/8/layout/vList2"/>
    <dgm:cxn modelId="{D663C5B6-3CC7-4AC4-98CB-0828DAA37C71}" type="presParOf" srcId="{A053A356-CEAA-4BB9-A68A-0E9C6C7C6892}" destId="{3663FDB7-49EC-4574-A440-FBEB7388820F}" srcOrd="0" destOrd="0" presId="urn:microsoft.com/office/officeart/2005/8/layout/vList2"/>
    <dgm:cxn modelId="{41381557-C896-4013-AE59-65E33FB5F3F1}" type="presParOf" srcId="{A053A356-CEAA-4BB9-A68A-0E9C6C7C6892}" destId="{F664E8D7-EB04-4E20-A4EB-847360D02F7E}" srcOrd="1" destOrd="0" presId="urn:microsoft.com/office/officeart/2005/8/layout/vList2"/>
    <dgm:cxn modelId="{E09A26F3-65F4-47BE-8476-B874F3D10580}" type="presParOf" srcId="{A053A356-CEAA-4BB9-A68A-0E9C6C7C6892}" destId="{D9E07D19-DB45-48C1-8FE9-34B52BC441A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0CFB78-D9B5-429E-B435-A33FD8001B65}"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5615095-02A2-48C7-9428-6249F96A2544}">
      <dgm:prSet/>
      <dgm:spPr/>
      <dgm:t>
        <a:bodyPr/>
        <a:lstStyle/>
        <a:p>
          <a:r>
            <a:rPr lang="en-GB"/>
            <a:t>- Comparative analysis of countries</a:t>
          </a:r>
          <a:endParaRPr lang="en-US"/>
        </a:p>
      </dgm:t>
    </dgm:pt>
    <dgm:pt modelId="{3A331002-3F22-48AB-9FCA-F535A0308690}" type="parTrans" cxnId="{E6F40CBB-95A6-4A13-B780-79C7FB7D94C6}">
      <dgm:prSet/>
      <dgm:spPr/>
      <dgm:t>
        <a:bodyPr/>
        <a:lstStyle/>
        <a:p>
          <a:endParaRPr lang="en-US"/>
        </a:p>
      </dgm:t>
    </dgm:pt>
    <dgm:pt modelId="{8B2B92DD-D795-45FB-9AE7-E2267A22AB20}" type="sibTrans" cxnId="{E6F40CBB-95A6-4A13-B780-79C7FB7D94C6}">
      <dgm:prSet/>
      <dgm:spPr/>
      <dgm:t>
        <a:bodyPr/>
        <a:lstStyle/>
        <a:p>
          <a:endParaRPr lang="en-US"/>
        </a:p>
      </dgm:t>
    </dgm:pt>
    <dgm:pt modelId="{937F6362-7BA9-4209-B89B-68121CE22B70}">
      <dgm:prSet/>
      <dgm:spPr/>
      <dgm:t>
        <a:bodyPr/>
        <a:lstStyle/>
        <a:p>
          <a:r>
            <a:rPr lang="en-GB"/>
            <a:t>- Different aspects of Culture</a:t>
          </a:r>
          <a:endParaRPr lang="en-US"/>
        </a:p>
      </dgm:t>
    </dgm:pt>
    <dgm:pt modelId="{CDD0472F-C6EC-4DE4-9043-5318FFFC0073}" type="parTrans" cxnId="{39192433-6B7F-4225-A9AB-DCB15B96904C}">
      <dgm:prSet/>
      <dgm:spPr/>
      <dgm:t>
        <a:bodyPr/>
        <a:lstStyle/>
        <a:p>
          <a:endParaRPr lang="en-US"/>
        </a:p>
      </dgm:t>
    </dgm:pt>
    <dgm:pt modelId="{897198F5-3372-464D-A840-6567E581C9CF}" type="sibTrans" cxnId="{39192433-6B7F-4225-A9AB-DCB15B96904C}">
      <dgm:prSet/>
      <dgm:spPr/>
      <dgm:t>
        <a:bodyPr/>
        <a:lstStyle/>
        <a:p>
          <a:endParaRPr lang="en-US"/>
        </a:p>
      </dgm:t>
    </dgm:pt>
    <dgm:pt modelId="{1F42059B-3D72-4E06-8BB4-69DF31335B70}" type="pres">
      <dgm:prSet presAssocID="{BB0CFB78-D9B5-429E-B435-A33FD8001B65}" presName="linear" presStyleCnt="0">
        <dgm:presLayoutVars>
          <dgm:dir/>
          <dgm:animLvl val="lvl"/>
          <dgm:resizeHandles val="exact"/>
        </dgm:presLayoutVars>
      </dgm:prSet>
      <dgm:spPr/>
    </dgm:pt>
    <dgm:pt modelId="{1122551D-072E-4174-9348-4B703C931DA9}" type="pres">
      <dgm:prSet presAssocID="{A5615095-02A2-48C7-9428-6249F96A2544}" presName="parentLin" presStyleCnt="0"/>
      <dgm:spPr/>
    </dgm:pt>
    <dgm:pt modelId="{65291ACE-8470-4274-9A2F-425FF1EC0563}" type="pres">
      <dgm:prSet presAssocID="{A5615095-02A2-48C7-9428-6249F96A2544}" presName="parentLeftMargin" presStyleLbl="node1" presStyleIdx="0" presStyleCnt="2"/>
      <dgm:spPr/>
    </dgm:pt>
    <dgm:pt modelId="{FA67DAE5-4F14-4C77-8372-AE621DD3AD43}" type="pres">
      <dgm:prSet presAssocID="{A5615095-02A2-48C7-9428-6249F96A2544}" presName="parentText" presStyleLbl="node1" presStyleIdx="0" presStyleCnt="2">
        <dgm:presLayoutVars>
          <dgm:chMax val="0"/>
          <dgm:bulletEnabled val="1"/>
        </dgm:presLayoutVars>
      </dgm:prSet>
      <dgm:spPr/>
    </dgm:pt>
    <dgm:pt modelId="{AEB07235-BB4E-46C6-8827-75879D697609}" type="pres">
      <dgm:prSet presAssocID="{A5615095-02A2-48C7-9428-6249F96A2544}" presName="negativeSpace" presStyleCnt="0"/>
      <dgm:spPr/>
    </dgm:pt>
    <dgm:pt modelId="{D4FB9674-6F8C-48CC-8FAB-CEAE0D9ACBB4}" type="pres">
      <dgm:prSet presAssocID="{A5615095-02A2-48C7-9428-6249F96A2544}" presName="childText" presStyleLbl="conFgAcc1" presStyleIdx="0" presStyleCnt="2">
        <dgm:presLayoutVars>
          <dgm:bulletEnabled val="1"/>
        </dgm:presLayoutVars>
      </dgm:prSet>
      <dgm:spPr/>
    </dgm:pt>
    <dgm:pt modelId="{838A040C-E02B-4E6A-B85C-76949D16FF96}" type="pres">
      <dgm:prSet presAssocID="{8B2B92DD-D795-45FB-9AE7-E2267A22AB20}" presName="spaceBetweenRectangles" presStyleCnt="0"/>
      <dgm:spPr/>
    </dgm:pt>
    <dgm:pt modelId="{6FC22B04-B863-489E-9A46-FE4478040579}" type="pres">
      <dgm:prSet presAssocID="{937F6362-7BA9-4209-B89B-68121CE22B70}" presName="parentLin" presStyleCnt="0"/>
      <dgm:spPr/>
    </dgm:pt>
    <dgm:pt modelId="{2DC636AD-933C-4340-B1E0-59F297D43280}" type="pres">
      <dgm:prSet presAssocID="{937F6362-7BA9-4209-B89B-68121CE22B70}" presName="parentLeftMargin" presStyleLbl="node1" presStyleIdx="0" presStyleCnt="2"/>
      <dgm:spPr/>
    </dgm:pt>
    <dgm:pt modelId="{922F0121-AC37-4484-A61C-494FD610224B}" type="pres">
      <dgm:prSet presAssocID="{937F6362-7BA9-4209-B89B-68121CE22B70}" presName="parentText" presStyleLbl="node1" presStyleIdx="1" presStyleCnt="2">
        <dgm:presLayoutVars>
          <dgm:chMax val="0"/>
          <dgm:bulletEnabled val="1"/>
        </dgm:presLayoutVars>
      </dgm:prSet>
      <dgm:spPr/>
    </dgm:pt>
    <dgm:pt modelId="{EA6A544F-D725-43D4-8096-295D722AC9FC}" type="pres">
      <dgm:prSet presAssocID="{937F6362-7BA9-4209-B89B-68121CE22B70}" presName="negativeSpace" presStyleCnt="0"/>
      <dgm:spPr/>
    </dgm:pt>
    <dgm:pt modelId="{A74D5DFB-43F2-4938-A18E-B73719B440DB}" type="pres">
      <dgm:prSet presAssocID="{937F6362-7BA9-4209-B89B-68121CE22B70}" presName="childText" presStyleLbl="conFgAcc1" presStyleIdx="1" presStyleCnt="2">
        <dgm:presLayoutVars>
          <dgm:bulletEnabled val="1"/>
        </dgm:presLayoutVars>
      </dgm:prSet>
      <dgm:spPr/>
    </dgm:pt>
  </dgm:ptLst>
  <dgm:cxnLst>
    <dgm:cxn modelId="{39192433-6B7F-4225-A9AB-DCB15B96904C}" srcId="{BB0CFB78-D9B5-429E-B435-A33FD8001B65}" destId="{937F6362-7BA9-4209-B89B-68121CE22B70}" srcOrd="1" destOrd="0" parTransId="{CDD0472F-C6EC-4DE4-9043-5318FFFC0073}" sibTransId="{897198F5-3372-464D-A840-6567E581C9CF}"/>
    <dgm:cxn modelId="{0FC85F45-D171-48E8-B1F2-004AC1BE58C1}" type="presOf" srcId="{A5615095-02A2-48C7-9428-6249F96A2544}" destId="{FA67DAE5-4F14-4C77-8372-AE621DD3AD43}" srcOrd="1" destOrd="0" presId="urn:microsoft.com/office/officeart/2005/8/layout/list1"/>
    <dgm:cxn modelId="{AEDF044A-EF16-4E2D-A965-A596BE33B4E5}" type="presOf" srcId="{BB0CFB78-D9B5-429E-B435-A33FD8001B65}" destId="{1F42059B-3D72-4E06-8BB4-69DF31335B70}" srcOrd="0" destOrd="0" presId="urn:microsoft.com/office/officeart/2005/8/layout/list1"/>
    <dgm:cxn modelId="{5799FA55-A15B-4C23-BC86-EC1BACA8A726}" type="presOf" srcId="{937F6362-7BA9-4209-B89B-68121CE22B70}" destId="{922F0121-AC37-4484-A61C-494FD610224B}" srcOrd="1" destOrd="0" presId="urn:microsoft.com/office/officeart/2005/8/layout/list1"/>
    <dgm:cxn modelId="{E6F40CBB-95A6-4A13-B780-79C7FB7D94C6}" srcId="{BB0CFB78-D9B5-429E-B435-A33FD8001B65}" destId="{A5615095-02A2-48C7-9428-6249F96A2544}" srcOrd="0" destOrd="0" parTransId="{3A331002-3F22-48AB-9FCA-F535A0308690}" sibTransId="{8B2B92DD-D795-45FB-9AE7-E2267A22AB20}"/>
    <dgm:cxn modelId="{697E6AC4-E73E-4C41-8A8A-D96BF910C872}" type="presOf" srcId="{A5615095-02A2-48C7-9428-6249F96A2544}" destId="{65291ACE-8470-4274-9A2F-425FF1EC0563}" srcOrd="0" destOrd="0" presId="urn:microsoft.com/office/officeart/2005/8/layout/list1"/>
    <dgm:cxn modelId="{6A7E55E8-5CF2-474B-B321-C959E4351995}" type="presOf" srcId="{937F6362-7BA9-4209-B89B-68121CE22B70}" destId="{2DC636AD-933C-4340-B1E0-59F297D43280}" srcOrd="0" destOrd="0" presId="urn:microsoft.com/office/officeart/2005/8/layout/list1"/>
    <dgm:cxn modelId="{6A8778C5-62C9-4752-BF4D-F5DC21938A95}" type="presParOf" srcId="{1F42059B-3D72-4E06-8BB4-69DF31335B70}" destId="{1122551D-072E-4174-9348-4B703C931DA9}" srcOrd="0" destOrd="0" presId="urn:microsoft.com/office/officeart/2005/8/layout/list1"/>
    <dgm:cxn modelId="{85AFA1F4-5372-4CE4-9009-EAB0A29550F1}" type="presParOf" srcId="{1122551D-072E-4174-9348-4B703C931DA9}" destId="{65291ACE-8470-4274-9A2F-425FF1EC0563}" srcOrd="0" destOrd="0" presId="urn:microsoft.com/office/officeart/2005/8/layout/list1"/>
    <dgm:cxn modelId="{F841BB35-5A33-4E1F-A623-85F5C034C0E0}" type="presParOf" srcId="{1122551D-072E-4174-9348-4B703C931DA9}" destId="{FA67DAE5-4F14-4C77-8372-AE621DD3AD43}" srcOrd="1" destOrd="0" presId="urn:microsoft.com/office/officeart/2005/8/layout/list1"/>
    <dgm:cxn modelId="{540FEE6A-9B4C-4189-8550-A803894B5B7D}" type="presParOf" srcId="{1F42059B-3D72-4E06-8BB4-69DF31335B70}" destId="{AEB07235-BB4E-46C6-8827-75879D697609}" srcOrd="1" destOrd="0" presId="urn:microsoft.com/office/officeart/2005/8/layout/list1"/>
    <dgm:cxn modelId="{445AC31E-F342-4F22-A32A-0383B4B08628}" type="presParOf" srcId="{1F42059B-3D72-4E06-8BB4-69DF31335B70}" destId="{D4FB9674-6F8C-48CC-8FAB-CEAE0D9ACBB4}" srcOrd="2" destOrd="0" presId="urn:microsoft.com/office/officeart/2005/8/layout/list1"/>
    <dgm:cxn modelId="{E1EECF62-B355-4DC9-8B9E-7274AA4FD40B}" type="presParOf" srcId="{1F42059B-3D72-4E06-8BB4-69DF31335B70}" destId="{838A040C-E02B-4E6A-B85C-76949D16FF96}" srcOrd="3" destOrd="0" presId="urn:microsoft.com/office/officeart/2005/8/layout/list1"/>
    <dgm:cxn modelId="{87BFADF4-E6B6-49B2-BC6B-299B004B696E}" type="presParOf" srcId="{1F42059B-3D72-4E06-8BB4-69DF31335B70}" destId="{6FC22B04-B863-489E-9A46-FE4478040579}" srcOrd="4" destOrd="0" presId="urn:microsoft.com/office/officeart/2005/8/layout/list1"/>
    <dgm:cxn modelId="{C443C716-6603-4EBB-8303-1481E0639F07}" type="presParOf" srcId="{6FC22B04-B863-489E-9A46-FE4478040579}" destId="{2DC636AD-933C-4340-B1E0-59F297D43280}" srcOrd="0" destOrd="0" presId="urn:microsoft.com/office/officeart/2005/8/layout/list1"/>
    <dgm:cxn modelId="{79DA2B46-9D79-4C05-96FC-4E56A41CE711}" type="presParOf" srcId="{6FC22B04-B863-489E-9A46-FE4478040579}" destId="{922F0121-AC37-4484-A61C-494FD610224B}" srcOrd="1" destOrd="0" presId="urn:microsoft.com/office/officeart/2005/8/layout/list1"/>
    <dgm:cxn modelId="{79F6CDB3-3971-4016-BA0E-0E2B51DC1264}" type="presParOf" srcId="{1F42059B-3D72-4E06-8BB4-69DF31335B70}" destId="{EA6A544F-D725-43D4-8096-295D722AC9FC}" srcOrd="5" destOrd="0" presId="urn:microsoft.com/office/officeart/2005/8/layout/list1"/>
    <dgm:cxn modelId="{0E1F148C-32A2-4EF8-8000-9E15CB3441DA}" type="presParOf" srcId="{1F42059B-3D72-4E06-8BB4-69DF31335B70}" destId="{A74D5DFB-43F2-4938-A18E-B73719B440DB}"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AB13FA-6401-44A0-B675-28C849C424D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6373720C-AF27-42EE-84F7-C84A8AB85ABB}">
      <dgm:prSet/>
      <dgm:spPr/>
      <dgm:t>
        <a:bodyPr/>
        <a:lstStyle/>
        <a:p>
          <a:r>
            <a:rPr lang="en-GB" baseline="0" dirty="0"/>
            <a:t>China - Anzhelika</a:t>
          </a:r>
          <a:endParaRPr lang="en-US" dirty="0"/>
        </a:p>
      </dgm:t>
    </dgm:pt>
    <dgm:pt modelId="{C15051EF-D1BA-4F2B-B786-8207FDD26140}" type="parTrans" cxnId="{3B8DE343-55A2-403A-9301-0FBFF1CEA4D3}">
      <dgm:prSet/>
      <dgm:spPr/>
      <dgm:t>
        <a:bodyPr/>
        <a:lstStyle/>
        <a:p>
          <a:endParaRPr lang="en-US"/>
        </a:p>
      </dgm:t>
    </dgm:pt>
    <dgm:pt modelId="{FFC3FAF3-61E8-46EF-B2B8-D27240614E4F}" type="sibTrans" cxnId="{3B8DE343-55A2-403A-9301-0FBFF1CEA4D3}">
      <dgm:prSet/>
      <dgm:spPr/>
      <dgm:t>
        <a:bodyPr/>
        <a:lstStyle/>
        <a:p>
          <a:endParaRPr lang="en-US"/>
        </a:p>
      </dgm:t>
    </dgm:pt>
    <dgm:pt modelId="{D404CB67-A6C3-42E8-AD9F-1E46A4C7B661}">
      <dgm:prSet/>
      <dgm:spPr/>
      <dgm:t>
        <a:bodyPr/>
        <a:lstStyle/>
        <a:p>
          <a:r>
            <a:rPr lang="en-GB" baseline="0" dirty="0"/>
            <a:t>India - Anastasiia</a:t>
          </a:r>
          <a:endParaRPr lang="en-US" dirty="0"/>
        </a:p>
      </dgm:t>
    </dgm:pt>
    <dgm:pt modelId="{317FBF9C-791A-407A-9B9C-7D797A8AC9F1}" type="parTrans" cxnId="{87283406-9BA9-4005-A742-FFE2C1D90256}">
      <dgm:prSet/>
      <dgm:spPr/>
      <dgm:t>
        <a:bodyPr/>
        <a:lstStyle/>
        <a:p>
          <a:endParaRPr lang="en-US"/>
        </a:p>
      </dgm:t>
    </dgm:pt>
    <dgm:pt modelId="{DEE8D57B-B99B-473A-BB63-4C62BF53F524}" type="sibTrans" cxnId="{87283406-9BA9-4005-A742-FFE2C1D90256}">
      <dgm:prSet/>
      <dgm:spPr/>
      <dgm:t>
        <a:bodyPr/>
        <a:lstStyle/>
        <a:p>
          <a:endParaRPr lang="en-US"/>
        </a:p>
      </dgm:t>
    </dgm:pt>
    <dgm:pt modelId="{6E94B67F-8DC2-498D-9EA9-85B13DC71440}">
      <dgm:prSet/>
      <dgm:spPr/>
      <dgm:t>
        <a:bodyPr/>
        <a:lstStyle/>
        <a:p>
          <a:r>
            <a:rPr lang="en-GB" baseline="0" dirty="0"/>
            <a:t>Mexico - Valeriia</a:t>
          </a:r>
          <a:endParaRPr lang="en-US" dirty="0"/>
        </a:p>
      </dgm:t>
    </dgm:pt>
    <dgm:pt modelId="{799C8194-9D29-430B-B60D-E60B70748AF0}" type="parTrans" cxnId="{F91F3B96-1499-46EE-B50A-BD5A8CA94514}">
      <dgm:prSet/>
      <dgm:spPr/>
      <dgm:t>
        <a:bodyPr/>
        <a:lstStyle/>
        <a:p>
          <a:endParaRPr lang="en-US"/>
        </a:p>
      </dgm:t>
    </dgm:pt>
    <dgm:pt modelId="{8C97A92B-2286-4D44-8703-859475DBF96E}" type="sibTrans" cxnId="{F91F3B96-1499-46EE-B50A-BD5A8CA94514}">
      <dgm:prSet/>
      <dgm:spPr/>
      <dgm:t>
        <a:bodyPr/>
        <a:lstStyle/>
        <a:p>
          <a:endParaRPr lang="en-US"/>
        </a:p>
      </dgm:t>
    </dgm:pt>
    <dgm:pt modelId="{160B3B92-9541-43E2-BF90-393879019074}">
      <dgm:prSet/>
      <dgm:spPr/>
      <dgm:t>
        <a:bodyPr/>
        <a:lstStyle/>
        <a:p>
          <a:r>
            <a:rPr lang="en-GB" baseline="0" dirty="0"/>
            <a:t>Rwanda - Serhii</a:t>
          </a:r>
          <a:endParaRPr lang="en-US" dirty="0"/>
        </a:p>
      </dgm:t>
    </dgm:pt>
    <dgm:pt modelId="{D16036CE-A6AB-409E-9217-981F018AA732}" type="parTrans" cxnId="{3C0BCF57-9AAF-490A-81DA-CCF6BF53240E}">
      <dgm:prSet/>
      <dgm:spPr/>
      <dgm:t>
        <a:bodyPr/>
        <a:lstStyle/>
        <a:p>
          <a:endParaRPr lang="en-US"/>
        </a:p>
      </dgm:t>
    </dgm:pt>
    <dgm:pt modelId="{70440408-EA84-422C-B20F-45AC3431106C}" type="sibTrans" cxnId="{3C0BCF57-9AAF-490A-81DA-CCF6BF53240E}">
      <dgm:prSet/>
      <dgm:spPr/>
      <dgm:t>
        <a:bodyPr/>
        <a:lstStyle/>
        <a:p>
          <a:endParaRPr lang="en-US"/>
        </a:p>
      </dgm:t>
    </dgm:pt>
    <dgm:pt modelId="{5FBDD5A6-1236-4EB3-812C-0727DF67DDEA}">
      <dgm:prSet/>
      <dgm:spPr/>
      <dgm:t>
        <a:bodyPr/>
        <a:lstStyle/>
        <a:p>
          <a:r>
            <a:rPr lang="en-US"/>
            <a:t>European Country: </a:t>
          </a:r>
          <a:r>
            <a:rPr lang="en-US" dirty="0"/>
            <a:t>Rosemary</a:t>
          </a:r>
        </a:p>
      </dgm:t>
    </dgm:pt>
    <dgm:pt modelId="{4FD8EEE5-23CD-4CAE-A1FB-0E518EC582D7}" type="parTrans" cxnId="{E04F42B4-4CAA-45D2-9B33-290669E0CAE8}">
      <dgm:prSet/>
      <dgm:spPr/>
      <dgm:t>
        <a:bodyPr/>
        <a:lstStyle/>
        <a:p>
          <a:endParaRPr lang="en-GB"/>
        </a:p>
      </dgm:t>
    </dgm:pt>
    <dgm:pt modelId="{A9328F38-EEAB-48B9-B0A9-FD6F549DD0AD}" type="sibTrans" cxnId="{E04F42B4-4CAA-45D2-9B33-290669E0CAE8}">
      <dgm:prSet/>
      <dgm:spPr/>
      <dgm:t>
        <a:bodyPr/>
        <a:lstStyle/>
        <a:p>
          <a:endParaRPr lang="en-GB"/>
        </a:p>
      </dgm:t>
    </dgm:pt>
    <dgm:pt modelId="{226ACF27-370C-4F05-9362-B7B810244251}" type="pres">
      <dgm:prSet presAssocID="{52AB13FA-6401-44A0-B675-28C849C424D0}" presName="linear" presStyleCnt="0">
        <dgm:presLayoutVars>
          <dgm:dir/>
          <dgm:animLvl val="lvl"/>
          <dgm:resizeHandles val="exact"/>
        </dgm:presLayoutVars>
      </dgm:prSet>
      <dgm:spPr/>
    </dgm:pt>
    <dgm:pt modelId="{797EC235-EA18-4A6E-BCE9-B3DC51ADD67C}" type="pres">
      <dgm:prSet presAssocID="{6373720C-AF27-42EE-84F7-C84A8AB85ABB}" presName="parentLin" presStyleCnt="0"/>
      <dgm:spPr/>
    </dgm:pt>
    <dgm:pt modelId="{F39B33E7-0470-4E96-9008-1995E71C5C2D}" type="pres">
      <dgm:prSet presAssocID="{6373720C-AF27-42EE-84F7-C84A8AB85ABB}" presName="parentLeftMargin" presStyleLbl="node1" presStyleIdx="0" presStyleCnt="5"/>
      <dgm:spPr/>
    </dgm:pt>
    <dgm:pt modelId="{9FE675A6-AA66-42B5-8FA5-DD01C4E73014}" type="pres">
      <dgm:prSet presAssocID="{6373720C-AF27-42EE-84F7-C84A8AB85ABB}" presName="parentText" presStyleLbl="node1" presStyleIdx="0" presStyleCnt="5">
        <dgm:presLayoutVars>
          <dgm:chMax val="0"/>
          <dgm:bulletEnabled val="1"/>
        </dgm:presLayoutVars>
      </dgm:prSet>
      <dgm:spPr/>
    </dgm:pt>
    <dgm:pt modelId="{4901B58D-98B8-4CE9-A56A-50270F0FF795}" type="pres">
      <dgm:prSet presAssocID="{6373720C-AF27-42EE-84F7-C84A8AB85ABB}" presName="negativeSpace" presStyleCnt="0"/>
      <dgm:spPr/>
    </dgm:pt>
    <dgm:pt modelId="{BA5DEA8B-9953-4413-AADB-1D25B32A4800}" type="pres">
      <dgm:prSet presAssocID="{6373720C-AF27-42EE-84F7-C84A8AB85ABB}" presName="childText" presStyleLbl="conFgAcc1" presStyleIdx="0" presStyleCnt="5">
        <dgm:presLayoutVars>
          <dgm:bulletEnabled val="1"/>
        </dgm:presLayoutVars>
      </dgm:prSet>
      <dgm:spPr/>
    </dgm:pt>
    <dgm:pt modelId="{ABD3B870-62F7-463B-9A61-F8752010D360}" type="pres">
      <dgm:prSet presAssocID="{FFC3FAF3-61E8-46EF-B2B8-D27240614E4F}" presName="spaceBetweenRectangles" presStyleCnt="0"/>
      <dgm:spPr/>
    </dgm:pt>
    <dgm:pt modelId="{970E2467-2066-4BD7-8837-E1DAF570F13B}" type="pres">
      <dgm:prSet presAssocID="{D404CB67-A6C3-42E8-AD9F-1E46A4C7B661}" presName="parentLin" presStyleCnt="0"/>
      <dgm:spPr/>
    </dgm:pt>
    <dgm:pt modelId="{9A96F730-6B20-4A1B-993A-571FFEA77F10}" type="pres">
      <dgm:prSet presAssocID="{D404CB67-A6C3-42E8-AD9F-1E46A4C7B661}" presName="parentLeftMargin" presStyleLbl="node1" presStyleIdx="0" presStyleCnt="5"/>
      <dgm:spPr/>
    </dgm:pt>
    <dgm:pt modelId="{D9C40301-1A76-4703-BBAF-1C36F627B42D}" type="pres">
      <dgm:prSet presAssocID="{D404CB67-A6C3-42E8-AD9F-1E46A4C7B661}" presName="parentText" presStyleLbl="node1" presStyleIdx="1" presStyleCnt="5">
        <dgm:presLayoutVars>
          <dgm:chMax val="0"/>
          <dgm:bulletEnabled val="1"/>
        </dgm:presLayoutVars>
      </dgm:prSet>
      <dgm:spPr/>
    </dgm:pt>
    <dgm:pt modelId="{3087A57D-5230-4182-AA79-FF200CC02275}" type="pres">
      <dgm:prSet presAssocID="{D404CB67-A6C3-42E8-AD9F-1E46A4C7B661}" presName="negativeSpace" presStyleCnt="0"/>
      <dgm:spPr/>
    </dgm:pt>
    <dgm:pt modelId="{0DA83906-AC74-4121-9F19-D6813871463B}" type="pres">
      <dgm:prSet presAssocID="{D404CB67-A6C3-42E8-AD9F-1E46A4C7B661}" presName="childText" presStyleLbl="conFgAcc1" presStyleIdx="1" presStyleCnt="5">
        <dgm:presLayoutVars>
          <dgm:bulletEnabled val="1"/>
        </dgm:presLayoutVars>
      </dgm:prSet>
      <dgm:spPr/>
    </dgm:pt>
    <dgm:pt modelId="{7822A74E-6006-43A7-A6B7-226C164E7A08}" type="pres">
      <dgm:prSet presAssocID="{DEE8D57B-B99B-473A-BB63-4C62BF53F524}" presName="spaceBetweenRectangles" presStyleCnt="0"/>
      <dgm:spPr/>
    </dgm:pt>
    <dgm:pt modelId="{979F1A82-F9AC-444D-BA22-6E8ECE9F322C}" type="pres">
      <dgm:prSet presAssocID="{6E94B67F-8DC2-498D-9EA9-85B13DC71440}" presName="parentLin" presStyleCnt="0"/>
      <dgm:spPr/>
    </dgm:pt>
    <dgm:pt modelId="{90EBB953-C6D0-42BC-B022-EEA243D71C26}" type="pres">
      <dgm:prSet presAssocID="{6E94B67F-8DC2-498D-9EA9-85B13DC71440}" presName="parentLeftMargin" presStyleLbl="node1" presStyleIdx="1" presStyleCnt="5"/>
      <dgm:spPr/>
    </dgm:pt>
    <dgm:pt modelId="{319B2252-54F5-4B65-AB05-A0D83F3958C3}" type="pres">
      <dgm:prSet presAssocID="{6E94B67F-8DC2-498D-9EA9-85B13DC71440}" presName="parentText" presStyleLbl="node1" presStyleIdx="2" presStyleCnt="5">
        <dgm:presLayoutVars>
          <dgm:chMax val="0"/>
          <dgm:bulletEnabled val="1"/>
        </dgm:presLayoutVars>
      </dgm:prSet>
      <dgm:spPr/>
    </dgm:pt>
    <dgm:pt modelId="{79F2E590-638D-470E-ADDA-1454E2F89298}" type="pres">
      <dgm:prSet presAssocID="{6E94B67F-8DC2-498D-9EA9-85B13DC71440}" presName="negativeSpace" presStyleCnt="0"/>
      <dgm:spPr/>
    </dgm:pt>
    <dgm:pt modelId="{F9007CB5-7CFD-40F8-9CBB-5FFE138FF402}" type="pres">
      <dgm:prSet presAssocID="{6E94B67F-8DC2-498D-9EA9-85B13DC71440}" presName="childText" presStyleLbl="conFgAcc1" presStyleIdx="2" presStyleCnt="5">
        <dgm:presLayoutVars>
          <dgm:bulletEnabled val="1"/>
        </dgm:presLayoutVars>
      </dgm:prSet>
      <dgm:spPr/>
    </dgm:pt>
    <dgm:pt modelId="{8048AAB5-EB81-4AD2-A36D-4991C8ED5667}" type="pres">
      <dgm:prSet presAssocID="{8C97A92B-2286-4D44-8703-859475DBF96E}" presName="spaceBetweenRectangles" presStyleCnt="0"/>
      <dgm:spPr/>
    </dgm:pt>
    <dgm:pt modelId="{41D91E3E-DE36-4AB6-B363-6310D5F9D1C0}" type="pres">
      <dgm:prSet presAssocID="{160B3B92-9541-43E2-BF90-393879019074}" presName="parentLin" presStyleCnt="0"/>
      <dgm:spPr/>
    </dgm:pt>
    <dgm:pt modelId="{2BC2D6E9-4CF8-4244-A384-73094DBE8872}" type="pres">
      <dgm:prSet presAssocID="{160B3B92-9541-43E2-BF90-393879019074}" presName="parentLeftMargin" presStyleLbl="node1" presStyleIdx="2" presStyleCnt="5"/>
      <dgm:spPr/>
    </dgm:pt>
    <dgm:pt modelId="{B78A208F-D5E2-40DC-9A25-78830DC7DCC2}" type="pres">
      <dgm:prSet presAssocID="{160B3B92-9541-43E2-BF90-393879019074}" presName="parentText" presStyleLbl="node1" presStyleIdx="3" presStyleCnt="5">
        <dgm:presLayoutVars>
          <dgm:chMax val="0"/>
          <dgm:bulletEnabled val="1"/>
        </dgm:presLayoutVars>
      </dgm:prSet>
      <dgm:spPr/>
    </dgm:pt>
    <dgm:pt modelId="{2749F185-8163-4D7B-9E59-D1A24B428282}" type="pres">
      <dgm:prSet presAssocID="{160B3B92-9541-43E2-BF90-393879019074}" presName="negativeSpace" presStyleCnt="0"/>
      <dgm:spPr/>
    </dgm:pt>
    <dgm:pt modelId="{A55F2E32-2068-4DC9-AD73-A96B5BEA598F}" type="pres">
      <dgm:prSet presAssocID="{160B3B92-9541-43E2-BF90-393879019074}" presName="childText" presStyleLbl="conFgAcc1" presStyleIdx="3" presStyleCnt="5">
        <dgm:presLayoutVars>
          <dgm:bulletEnabled val="1"/>
        </dgm:presLayoutVars>
      </dgm:prSet>
      <dgm:spPr/>
    </dgm:pt>
    <dgm:pt modelId="{E62B8D84-17BF-4674-B360-20331AC22B13}" type="pres">
      <dgm:prSet presAssocID="{70440408-EA84-422C-B20F-45AC3431106C}" presName="spaceBetweenRectangles" presStyleCnt="0"/>
      <dgm:spPr/>
    </dgm:pt>
    <dgm:pt modelId="{D04F08ED-756D-4B35-ADC3-99F3EADC6A66}" type="pres">
      <dgm:prSet presAssocID="{5FBDD5A6-1236-4EB3-812C-0727DF67DDEA}" presName="parentLin" presStyleCnt="0"/>
      <dgm:spPr/>
    </dgm:pt>
    <dgm:pt modelId="{506ACBC0-D9E9-4094-A7D0-55854E0E8BDE}" type="pres">
      <dgm:prSet presAssocID="{5FBDD5A6-1236-4EB3-812C-0727DF67DDEA}" presName="parentLeftMargin" presStyleLbl="node1" presStyleIdx="3" presStyleCnt="5"/>
      <dgm:spPr/>
    </dgm:pt>
    <dgm:pt modelId="{A1299A7E-CF0E-450B-8F37-785535034588}" type="pres">
      <dgm:prSet presAssocID="{5FBDD5A6-1236-4EB3-812C-0727DF67DDEA}" presName="parentText" presStyleLbl="node1" presStyleIdx="4" presStyleCnt="5">
        <dgm:presLayoutVars>
          <dgm:chMax val="0"/>
          <dgm:bulletEnabled val="1"/>
        </dgm:presLayoutVars>
      </dgm:prSet>
      <dgm:spPr/>
    </dgm:pt>
    <dgm:pt modelId="{D1DCDEBD-C68D-40BB-9BB0-E17D8335289D}" type="pres">
      <dgm:prSet presAssocID="{5FBDD5A6-1236-4EB3-812C-0727DF67DDEA}" presName="negativeSpace" presStyleCnt="0"/>
      <dgm:spPr/>
    </dgm:pt>
    <dgm:pt modelId="{1B63118C-8A33-4A13-A83D-B3F3C2FB2C9E}" type="pres">
      <dgm:prSet presAssocID="{5FBDD5A6-1236-4EB3-812C-0727DF67DDEA}" presName="childText" presStyleLbl="conFgAcc1" presStyleIdx="4" presStyleCnt="5">
        <dgm:presLayoutVars>
          <dgm:bulletEnabled val="1"/>
        </dgm:presLayoutVars>
      </dgm:prSet>
      <dgm:spPr/>
    </dgm:pt>
  </dgm:ptLst>
  <dgm:cxnLst>
    <dgm:cxn modelId="{87283406-9BA9-4005-A742-FFE2C1D90256}" srcId="{52AB13FA-6401-44A0-B675-28C849C424D0}" destId="{D404CB67-A6C3-42E8-AD9F-1E46A4C7B661}" srcOrd="1" destOrd="0" parTransId="{317FBF9C-791A-407A-9B9C-7D797A8AC9F1}" sibTransId="{DEE8D57B-B99B-473A-BB63-4C62BF53F524}"/>
    <dgm:cxn modelId="{CF82F72E-1056-4014-98A5-AE6B334F90C3}" type="presOf" srcId="{D404CB67-A6C3-42E8-AD9F-1E46A4C7B661}" destId="{D9C40301-1A76-4703-BBAF-1C36F627B42D}" srcOrd="1" destOrd="0" presId="urn:microsoft.com/office/officeart/2005/8/layout/list1"/>
    <dgm:cxn modelId="{9F23212F-A51D-4C18-B35A-648DAFD4D825}" type="presOf" srcId="{5FBDD5A6-1236-4EB3-812C-0727DF67DDEA}" destId="{506ACBC0-D9E9-4094-A7D0-55854E0E8BDE}" srcOrd="0" destOrd="0" presId="urn:microsoft.com/office/officeart/2005/8/layout/list1"/>
    <dgm:cxn modelId="{4B156339-AD80-4A45-90A8-BAF1351C039B}" type="presOf" srcId="{52AB13FA-6401-44A0-B675-28C849C424D0}" destId="{226ACF27-370C-4F05-9362-B7B810244251}" srcOrd="0" destOrd="0" presId="urn:microsoft.com/office/officeart/2005/8/layout/list1"/>
    <dgm:cxn modelId="{B2F9F55B-BD12-4CD8-AA9A-DC1399B19858}" type="presOf" srcId="{6373720C-AF27-42EE-84F7-C84A8AB85ABB}" destId="{F39B33E7-0470-4E96-9008-1995E71C5C2D}" srcOrd="0" destOrd="0" presId="urn:microsoft.com/office/officeart/2005/8/layout/list1"/>
    <dgm:cxn modelId="{3B8DE343-55A2-403A-9301-0FBFF1CEA4D3}" srcId="{52AB13FA-6401-44A0-B675-28C849C424D0}" destId="{6373720C-AF27-42EE-84F7-C84A8AB85ABB}" srcOrd="0" destOrd="0" parTransId="{C15051EF-D1BA-4F2B-B786-8207FDD26140}" sibTransId="{FFC3FAF3-61E8-46EF-B2B8-D27240614E4F}"/>
    <dgm:cxn modelId="{308E1064-29F8-4681-ABFB-CF9E9939A505}" type="presOf" srcId="{5FBDD5A6-1236-4EB3-812C-0727DF67DDEA}" destId="{A1299A7E-CF0E-450B-8F37-785535034588}" srcOrd="1" destOrd="0" presId="urn:microsoft.com/office/officeart/2005/8/layout/list1"/>
    <dgm:cxn modelId="{3C0BCF57-9AAF-490A-81DA-CCF6BF53240E}" srcId="{52AB13FA-6401-44A0-B675-28C849C424D0}" destId="{160B3B92-9541-43E2-BF90-393879019074}" srcOrd="3" destOrd="0" parTransId="{D16036CE-A6AB-409E-9217-981F018AA732}" sibTransId="{70440408-EA84-422C-B20F-45AC3431106C}"/>
    <dgm:cxn modelId="{3032AD78-A913-4212-9F22-DD9612C2EAEA}" type="presOf" srcId="{6E94B67F-8DC2-498D-9EA9-85B13DC71440}" destId="{319B2252-54F5-4B65-AB05-A0D83F3958C3}" srcOrd="1" destOrd="0" presId="urn:microsoft.com/office/officeart/2005/8/layout/list1"/>
    <dgm:cxn modelId="{0B097691-C091-4DAE-8199-CCBBAB47B836}" type="presOf" srcId="{D404CB67-A6C3-42E8-AD9F-1E46A4C7B661}" destId="{9A96F730-6B20-4A1B-993A-571FFEA77F10}" srcOrd="0" destOrd="0" presId="urn:microsoft.com/office/officeart/2005/8/layout/list1"/>
    <dgm:cxn modelId="{F91F3B96-1499-46EE-B50A-BD5A8CA94514}" srcId="{52AB13FA-6401-44A0-B675-28C849C424D0}" destId="{6E94B67F-8DC2-498D-9EA9-85B13DC71440}" srcOrd="2" destOrd="0" parTransId="{799C8194-9D29-430B-B60D-E60B70748AF0}" sibTransId="{8C97A92B-2286-4D44-8703-859475DBF96E}"/>
    <dgm:cxn modelId="{D9E18696-91A1-4F32-8729-512DB958E595}" type="presOf" srcId="{160B3B92-9541-43E2-BF90-393879019074}" destId="{2BC2D6E9-4CF8-4244-A384-73094DBE8872}" srcOrd="0" destOrd="0" presId="urn:microsoft.com/office/officeart/2005/8/layout/list1"/>
    <dgm:cxn modelId="{E04F42B4-4CAA-45D2-9B33-290669E0CAE8}" srcId="{52AB13FA-6401-44A0-B675-28C849C424D0}" destId="{5FBDD5A6-1236-4EB3-812C-0727DF67DDEA}" srcOrd="4" destOrd="0" parTransId="{4FD8EEE5-23CD-4CAE-A1FB-0E518EC582D7}" sibTransId="{A9328F38-EEAB-48B9-B0A9-FD6F549DD0AD}"/>
    <dgm:cxn modelId="{DF040CCB-5A56-472E-A26E-81E3B510C8B7}" type="presOf" srcId="{160B3B92-9541-43E2-BF90-393879019074}" destId="{B78A208F-D5E2-40DC-9A25-78830DC7DCC2}" srcOrd="1" destOrd="0" presId="urn:microsoft.com/office/officeart/2005/8/layout/list1"/>
    <dgm:cxn modelId="{12319DD5-9181-49EB-8118-A3A3B5783A49}" type="presOf" srcId="{6373720C-AF27-42EE-84F7-C84A8AB85ABB}" destId="{9FE675A6-AA66-42B5-8FA5-DD01C4E73014}" srcOrd="1" destOrd="0" presId="urn:microsoft.com/office/officeart/2005/8/layout/list1"/>
    <dgm:cxn modelId="{512AD5D8-7954-425C-9506-ACAA0CEB4A3B}" type="presOf" srcId="{6E94B67F-8DC2-498D-9EA9-85B13DC71440}" destId="{90EBB953-C6D0-42BC-B022-EEA243D71C26}" srcOrd="0" destOrd="0" presId="urn:microsoft.com/office/officeart/2005/8/layout/list1"/>
    <dgm:cxn modelId="{98071ABF-CEF9-41B2-9A1A-72019D7131CC}" type="presParOf" srcId="{226ACF27-370C-4F05-9362-B7B810244251}" destId="{797EC235-EA18-4A6E-BCE9-B3DC51ADD67C}" srcOrd="0" destOrd="0" presId="urn:microsoft.com/office/officeart/2005/8/layout/list1"/>
    <dgm:cxn modelId="{D9BDAFD3-A556-4985-A327-C5DBC5430375}" type="presParOf" srcId="{797EC235-EA18-4A6E-BCE9-B3DC51ADD67C}" destId="{F39B33E7-0470-4E96-9008-1995E71C5C2D}" srcOrd="0" destOrd="0" presId="urn:microsoft.com/office/officeart/2005/8/layout/list1"/>
    <dgm:cxn modelId="{927B5032-6573-49FC-A75B-8E050C718B33}" type="presParOf" srcId="{797EC235-EA18-4A6E-BCE9-B3DC51ADD67C}" destId="{9FE675A6-AA66-42B5-8FA5-DD01C4E73014}" srcOrd="1" destOrd="0" presId="urn:microsoft.com/office/officeart/2005/8/layout/list1"/>
    <dgm:cxn modelId="{8BA64F43-7545-4E98-AAF7-71EC0F61515D}" type="presParOf" srcId="{226ACF27-370C-4F05-9362-B7B810244251}" destId="{4901B58D-98B8-4CE9-A56A-50270F0FF795}" srcOrd="1" destOrd="0" presId="urn:microsoft.com/office/officeart/2005/8/layout/list1"/>
    <dgm:cxn modelId="{73BE9FD8-2BA7-45B2-8E44-1FCD9B372F22}" type="presParOf" srcId="{226ACF27-370C-4F05-9362-B7B810244251}" destId="{BA5DEA8B-9953-4413-AADB-1D25B32A4800}" srcOrd="2" destOrd="0" presId="urn:microsoft.com/office/officeart/2005/8/layout/list1"/>
    <dgm:cxn modelId="{2BAC58A8-3D16-468D-ADD2-2FC824D4ACEF}" type="presParOf" srcId="{226ACF27-370C-4F05-9362-B7B810244251}" destId="{ABD3B870-62F7-463B-9A61-F8752010D360}" srcOrd="3" destOrd="0" presId="urn:microsoft.com/office/officeart/2005/8/layout/list1"/>
    <dgm:cxn modelId="{D956B34E-F2D6-4EF7-98C3-6290FB597291}" type="presParOf" srcId="{226ACF27-370C-4F05-9362-B7B810244251}" destId="{970E2467-2066-4BD7-8837-E1DAF570F13B}" srcOrd="4" destOrd="0" presId="urn:microsoft.com/office/officeart/2005/8/layout/list1"/>
    <dgm:cxn modelId="{6A2B6FAA-867A-42A7-8F68-C3C7943D7B36}" type="presParOf" srcId="{970E2467-2066-4BD7-8837-E1DAF570F13B}" destId="{9A96F730-6B20-4A1B-993A-571FFEA77F10}" srcOrd="0" destOrd="0" presId="urn:microsoft.com/office/officeart/2005/8/layout/list1"/>
    <dgm:cxn modelId="{F811FD18-8973-498E-B515-F39E10712D0A}" type="presParOf" srcId="{970E2467-2066-4BD7-8837-E1DAF570F13B}" destId="{D9C40301-1A76-4703-BBAF-1C36F627B42D}" srcOrd="1" destOrd="0" presId="urn:microsoft.com/office/officeart/2005/8/layout/list1"/>
    <dgm:cxn modelId="{9722310C-1609-46E3-A273-9FDDB1F24C62}" type="presParOf" srcId="{226ACF27-370C-4F05-9362-B7B810244251}" destId="{3087A57D-5230-4182-AA79-FF200CC02275}" srcOrd="5" destOrd="0" presId="urn:microsoft.com/office/officeart/2005/8/layout/list1"/>
    <dgm:cxn modelId="{D8458F02-FDA7-43A6-9F90-EE382D2B2AD8}" type="presParOf" srcId="{226ACF27-370C-4F05-9362-B7B810244251}" destId="{0DA83906-AC74-4121-9F19-D6813871463B}" srcOrd="6" destOrd="0" presId="urn:microsoft.com/office/officeart/2005/8/layout/list1"/>
    <dgm:cxn modelId="{692A68BC-B3B4-4D4B-9841-38F6C8A24346}" type="presParOf" srcId="{226ACF27-370C-4F05-9362-B7B810244251}" destId="{7822A74E-6006-43A7-A6B7-226C164E7A08}" srcOrd="7" destOrd="0" presId="urn:microsoft.com/office/officeart/2005/8/layout/list1"/>
    <dgm:cxn modelId="{4FD5E2D5-CEC6-4732-8BFF-9295C0428C91}" type="presParOf" srcId="{226ACF27-370C-4F05-9362-B7B810244251}" destId="{979F1A82-F9AC-444D-BA22-6E8ECE9F322C}" srcOrd="8" destOrd="0" presId="urn:microsoft.com/office/officeart/2005/8/layout/list1"/>
    <dgm:cxn modelId="{DC5A01DD-BF29-405C-AE88-7771B0A60D1E}" type="presParOf" srcId="{979F1A82-F9AC-444D-BA22-6E8ECE9F322C}" destId="{90EBB953-C6D0-42BC-B022-EEA243D71C26}" srcOrd="0" destOrd="0" presId="urn:microsoft.com/office/officeart/2005/8/layout/list1"/>
    <dgm:cxn modelId="{41678539-412A-4586-9FAB-FE9FEDD7ACAD}" type="presParOf" srcId="{979F1A82-F9AC-444D-BA22-6E8ECE9F322C}" destId="{319B2252-54F5-4B65-AB05-A0D83F3958C3}" srcOrd="1" destOrd="0" presId="urn:microsoft.com/office/officeart/2005/8/layout/list1"/>
    <dgm:cxn modelId="{BC3D216A-6A81-459C-A311-37AC4481A6CE}" type="presParOf" srcId="{226ACF27-370C-4F05-9362-B7B810244251}" destId="{79F2E590-638D-470E-ADDA-1454E2F89298}" srcOrd="9" destOrd="0" presId="urn:microsoft.com/office/officeart/2005/8/layout/list1"/>
    <dgm:cxn modelId="{28D9F0A0-E83E-4469-B8A6-964EDE9E881E}" type="presParOf" srcId="{226ACF27-370C-4F05-9362-B7B810244251}" destId="{F9007CB5-7CFD-40F8-9CBB-5FFE138FF402}" srcOrd="10" destOrd="0" presId="urn:microsoft.com/office/officeart/2005/8/layout/list1"/>
    <dgm:cxn modelId="{75EED248-8824-4BDB-8208-F3F17AD1E713}" type="presParOf" srcId="{226ACF27-370C-4F05-9362-B7B810244251}" destId="{8048AAB5-EB81-4AD2-A36D-4991C8ED5667}" srcOrd="11" destOrd="0" presId="urn:microsoft.com/office/officeart/2005/8/layout/list1"/>
    <dgm:cxn modelId="{15F0CF7A-FDF3-4A16-BC7E-A580D5804667}" type="presParOf" srcId="{226ACF27-370C-4F05-9362-B7B810244251}" destId="{41D91E3E-DE36-4AB6-B363-6310D5F9D1C0}" srcOrd="12" destOrd="0" presId="urn:microsoft.com/office/officeart/2005/8/layout/list1"/>
    <dgm:cxn modelId="{4383A1E7-39A9-48E7-9E25-945E0E664624}" type="presParOf" srcId="{41D91E3E-DE36-4AB6-B363-6310D5F9D1C0}" destId="{2BC2D6E9-4CF8-4244-A384-73094DBE8872}" srcOrd="0" destOrd="0" presId="urn:microsoft.com/office/officeart/2005/8/layout/list1"/>
    <dgm:cxn modelId="{E5398842-75A3-460B-AB4B-FE4048DDBA0F}" type="presParOf" srcId="{41D91E3E-DE36-4AB6-B363-6310D5F9D1C0}" destId="{B78A208F-D5E2-40DC-9A25-78830DC7DCC2}" srcOrd="1" destOrd="0" presId="urn:microsoft.com/office/officeart/2005/8/layout/list1"/>
    <dgm:cxn modelId="{5F09F1A5-140E-48F8-963F-62476983DD1E}" type="presParOf" srcId="{226ACF27-370C-4F05-9362-B7B810244251}" destId="{2749F185-8163-4D7B-9E59-D1A24B428282}" srcOrd="13" destOrd="0" presId="urn:microsoft.com/office/officeart/2005/8/layout/list1"/>
    <dgm:cxn modelId="{BBA6F6AB-98CE-402B-98AE-EBBD727719CF}" type="presParOf" srcId="{226ACF27-370C-4F05-9362-B7B810244251}" destId="{A55F2E32-2068-4DC9-AD73-A96B5BEA598F}" srcOrd="14" destOrd="0" presId="urn:microsoft.com/office/officeart/2005/8/layout/list1"/>
    <dgm:cxn modelId="{8B1EC173-2AB3-4E3C-9B6C-E95809661C63}" type="presParOf" srcId="{226ACF27-370C-4F05-9362-B7B810244251}" destId="{E62B8D84-17BF-4674-B360-20331AC22B13}" srcOrd="15" destOrd="0" presId="urn:microsoft.com/office/officeart/2005/8/layout/list1"/>
    <dgm:cxn modelId="{6748D13B-EF37-48D1-8616-D9E050A13E64}" type="presParOf" srcId="{226ACF27-370C-4F05-9362-B7B810244251}" destId="{D04F08ED-756D-4B35-ADC3-99F3EADC6A66}" srcOrd="16" destOrd="0" presId="urn:microsoft.com/office/officeart/2005/8/layout/list1"/>
    <dgm:cxn modelId="{6AA00C53-7350-40DC-BD3A-820B830C3288}" type="presParOf" srcId="{D04F08ED-756D-4B35-ADC3-99F3EADC6A66}" destId="{506ACBC0-D9E9-4094-A7D0-55854E0E8BDE}" srcOrd="0" destOrd="0" presId="urn:microsoft.com/office/officeart/2005/8/layout/list1"/>
    <dgm:cxn modelId="{4A481A34-33CF-4768-A862-3B8FA9ECCB12}" type="presParOf" srcId="{D04F08ED-756D-4B35-ADC3-99F3EADC6A66}" destId="{A1299A7E-CF0E-450B-8F37-785535034588}" srcOrd="1" destOrd="0" presId="urn:microsoft.com/office/officeart/2005/8/layout/list1"/>
    <dgm:cxn modelId="{54041299-6016-4B22-8FEB-0AF9E59DE86C}" type="presParOf" srcId="{226ACF27-370C-4F05-9362-B7B810244251}" destId="{D1DCDEBD-C68D-40BB-9BB0-E17D8335289D}" srcOrd="17" destOrd="0" presId="urn:microsoft.com/office/officeart/2005/8/layout/list1"/>
    <dgm:cxn modelId="{491BF0A7-FB49-458B-927F-C62BF1D6140D}" type="presParOf" srcId="{226ACF27-370C-4F05-9362-B7B810244251}" destId="{1B63118C-8A33-4A13-A83D-B3F3C2FB2C9E}"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B8A6284-B5D8-4D81-B9ED-506FC47F6D1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81A1997-AB79-49FB-A78F-6BD10D2BFA35}">
      <dgm:prSet/>
      <dgm:spPr/>
      <dgm:t>
        <a:bodyPr/>
        <a:lstStyle/>
        <a:p>
          <a:r>
            <a:rPr lang="en-GB" baseline="0" dirty="0"/>
            <a:t>1. Food Traditions</a:t>
          </a:r>
          <a:endParaRPr lang="en-US" dirty="0"/>
        </a:p>
      </dgm:t>
    </dgm:pt>
    <dgm:pt modelId="{94B9B668-B2C2-42D2-868A-8D1E480CB0DE}" type="parTrans" cxnId="{6EAEFB20-CDC6-42CD-875E-7BBC92F77A00}">
      <dgm:prSet/>
      <dgm:spPr/>
      <dgm:t>
        <a:bodyPr/>
        <a:lstStyle/>
        <a:p>
          <a:endParaRPr lang="en-US"/>
        </a:p>
      </dgm:t>
    </dgm:pt>
    <dgm:pt modelId="{62A17D74-F3E4-4967-99E9-1D4D2CCA37D9}" type="sibTrans" cxnId="{6EAEFB20-CDC6-42CD-875E-7BBC92F77A00}">
      <dgm:prSet/>
      <dgm:spPr/>
      <dgm:t>
        <a:bodyPr/>
        <a:lstStyle/>
        <a:p>
          <a:endParaRPr lang="en-US"/>
        </a:p>
      </dgm:t>
    </dgm:pt>
    <dgm:pt modelId="{8AEC60B4-8214-4B7B-B33D-35BA511BD9C9}">
      <dgm:prSet/>
      <dgm:spPr/>
      <dgm:t>
        <a:bodyPr/>
        <a:lstStyle/>
        <a:p>
          <a:r>
            <a:rPr lang="en-GB" baseline="0" dirty="0"/>
            <a:t>2. Religion/Philosophical Practices/Spirituality</a:t>
          </a:r>
          <a:endParaRPr lang="en-US" dirty="0"/>
        </a:p>
      </dgm:t>
    </dgm:pt>
    <dgm:pt modelId="{FA260497-ABCD-41A7-BB94-5EB8D4DEE572}" type="parTrans" cxnId="{316AB697-3430-4F49-832D-2867E5D0A529}">
      <dgm:prSet/>
      <dgm:spPr/>
      <dgm:t>
        <a:bodyPr/>
        <a:lstStyle/>
        <a:p>
          <a:endParaRPr lang="en-US"/>
        </a:p>
      </dgm:t>
    </dgm:pt>
    <dgm:pt modelId="{F75D8129-4C25-47D4-9052-4322418155B0}" type="sibTrans" cxnId="{316AB697-3430-4F49-832D-2867E5D0A529}">
      <dgm:prSet/>
      <dgm:spPr/>
      <dgm:t>
        <a:bodyPr/>
        <a:lstStyle/>
        <a:p>
          <a:endParaRPr lang="en-US"/>
        </a:p>
      </dgm:t>
    </dgm:pt>
    <dgm:pt modelId="{DD06C588-5893-45DA-AD9D-2E1D6F3E418C}">
      <dgm:prSet/>
      <dgm:spPr/>
      <dgm:t>
        <a:bodyPr/>
        <a:lstStyle/>
        <a:p>
          <a:r>
            <a:rPr lang="en-GB" baseline="0" dirty="0"/>
            <a:t>3. Celebrations</a:t>
          </a:r>
          <a:endParaRPr lang="en-US" dirty="0"/>
        </a:p>
      </dgm:t>
    </dgm:pt>
    <dgm:pt modelId="{AF1B16C0-8F76-4D41-A911-F444583C7A45}" type="parTrans" cxnId="{A35E2316-F83E-4E31-9E48-42264D2E5758}">
      <dgm:prSet/>
      <dgm:spPr/>
      <dgm:t>
        <a:bodyPr/>
        <a:lstStyle/>
        <a:p>
          <a:endParaRPr lang="en-US"/>
        </a:p>
      </dgm:t>
    </dgm:pt>
    <dgm:pt modelId="{782C7629-A9B8-4043-A281-E6C5E46F66EA}" type="sibTrans" cxnId="{A35E2316-F83E-4E31-9E48-42264D2E5758}">
      <dgm:prSet/>
      <dgm:spPr/>
      <dgm:t>
        <a:bodyPr/>
        <a:lstStyle/>
        <a:p>
          <a:endParaRPr lang="en-US"/>
        </a:p>
      </dgm:t>
    </dgm:pt>
    <dgm:pt modelId="{93F160F3-7CD2-4D78-B497-C2247D6E39D8}">
      <dgm:prSet/>
      <dgm:spPr/>
      <dgm:t>
        <a:bodyPr/>
        <a:lstStyle/>
        <a:p>
          <a:r>
            <a:rPr lang="en-GB" baseline="0" dirty="0"/>
            <a:t>4. Politics: construction of the state</a:t>
          </a:r>
          <a:endParaRPr lang="en-US" dirty="0"/>
        </a:p>
      </dgm:t>
    </dgm:pt>
    <dgm:pt modelId="{60104420-3473-4D1D-B1A3-C6D0636BC09D}" type="parTrans" cxnId="{53BFE2A8-1FC4-4D62-B4C7-9381C8C2E9E0}">
      <dgm:prSet/>
      <dgm:spPr/>
      <dgm:t>
        <a:bodyPr/>
        <a:lstStyle/>
        <a:p>
          <a:endParaRPr lang="en-US"/>
        </a:p>
      </dgm:t>
    </dgm:pt>
    <dgm:pt modelId="{0978D6EE-58F1-4FEA-92CC-6F58F30D7466}" type="sibTrans" cxnId="{53BFE2A8-1FC4-4D62-B4C7-9381C8C2E9E0}">
      <dgm:prSet/>
      <dgm:spPr/>
      <dgm:t>
        <a:bodyPr/>
        <a:lstStyle/>
        <a:p>
          <a:endParaRPr lang="en-US"/>
        </a:p>
      </dgm:t>
    </dgm:pt>
    <dgm:pt modelId="{AC2C35EC-34FB-4818-B087-C07C0A445420}">
      <dgm:prSet/>
      <dgm:spPr/>
      <dgm:t>
        <a:bodyPr/>
        <a:lstStyle/>
        <a:p>
          <a:r>
            <a:rPr lang="en-GB" baseline="0" dirty="0"/>
            <a:t>5. Socio-Economic Conditions</a:t>
          </a:r>
          <a:endParaRPr lang="en-US" dirty="0"/>
        </a:p>
      </dgm:t>
    </dgm:pt>
    <dgm:pt modelId="{03E3FD3A-F3D0-4EBC-B24F-C8FA1F6D11DD}" type="parTrans" cxnId="{6401A5C6-ACCA-4CCF-A311-DFE660D8EF99}">
      <dgm:prSet/>
      <dgm:spPr/>
      <dgm:t>
        <a:bodyPr/>
        <a:lstStyle/>
        <a:p>
          <a:endParaRPr lang="en-US"/>
        </a:p>
      </dgm:t>
    </dgm:pt>
    <dgm:pt modelId="{8A3CB43F-1F2D-4BC7-9C16-1EF64EAF7557}" type="sibTrans" cxnId="{6401A5C6-ACCA-4CCF-A311-DFE660D8EF99}">
      <dgm:prSet/>
      <dgm:spPr/>
      <dgm:t>
        <a:bodyPr/>
        <a:lstStyle/>
        <a:p>
          <a:endParaRPr lang="en-US"/>
        </a:p>
      </dgm:t>
    </dgm:pt>
    <dgm:pt modelId="{9F66A834-A3BC-4308-895F-66D8D6C860BA}" type="pres">
      <dgm:prSet presAssocID="{CB8A6284-B5D8-4D81-B9ED-506FC47F6D17}" presName="vert0" presStyleCnt="0">
        <dgm:presLayoutVars>
          <dgm:dir/>
          <dgm:animOne val="branch"/>
          <dgm:animLvl val="lvl"/>
        </dgm:presLayoutVars>
      </dgm:prSet>
      <dgm:spPr/>
    </dgm:pt>
    <dgm:pt modelId="{55B03F50-8068-4DCB-9CB7-DC108380D66B}" type="pres">
      <dgm:prSet presAssocID="{081A1997-AB79-49FB-A78F-6BD10D2BFA35}" presName="thickLine" presStyleLbl="alignNode1" presStyleIdx="0" presStyleCnt="5"/>
      <dgm:spPr/>
    </dgm:pt>
    <dgm:pt modelId="{B6BC519C-1816-4B44-89B7-408DAD3BC708}" type="pres">
      <dgm:prSet presAssocID="{081A1997-AB79-49FB-A78F-6BD10D2BFA35}" presName="horz1" presStyleCnt="0"/>
      <dgm:spPr/>
    </dgm:pt>
    <dgm:pt modelId="{EE8EEDD0-211C-4805-B6DF-4DEB582D1BC4}" type="pres">
      <dgm:prSet presAssocID="{081A1997-AB79-49FB-A78F-6BD10D2BFA35}" presName="tx1" presStyleLbl="revTx" presStyleIdx="0" presStyleCnt="5"/>
      <dgm:spPr/>
    </dgm:pt>
    <dgm:pt modelId="{A5768898-E30C-452C-8C4D-EDDE31E47D00}" type="pres">
      <dgm:prSet presAssocID="{081A1997-AB79-49FB-A78F-6BD10D2BFA35}" presName="vert1" presStyleCnt="0"/>
      <dgm:spPr/>
    </dgm:pt>
    <dgm:pt modelId="{DA45455F-1295-40D5-B636-52F2C4819B0D}" type="pres">
      <dgm:prSet presAssocID="{8AEC60B4-8214-4B7B-B33D-35BA511BD9C9}" presName="thickLine" presStyleLbl="alignNode1" presStyleIdx="1" presStyleCnt="5"/>
      <dgm:spPr/>
    </dgm:pt>
    <dgm:pt modelId="{500CA810-7CC3-4582-85E6-B69578EFF92F}" type="pres">
      <dgm:prSet presAssocID="{8AEC60B4-8214-4B7B-B33D-35BA511BD9C9}" presName="horz1" presStyleCnt="0"/>
      <dgm:spPr/>
    </dgm:pt>
    <dgm:pt modelId="{80D09385-93C9-4AB8-A398-60034AED2031}" type="pres">
      <dgm:prSet presAssocID="{8AEC60B4-8214-4B7B-B33D-35BA511BD9C9}" presName="tx1" presStyleLbl="revTx" presStyleIdx="1" presStyleCnt="5"/>
      <dgm:spPr/>
    </dgm:pt>
    <dgm:pt modelId="{3165555F-EE2B-4861-BBAB-827B1267B632}" type="pres">
      <dgm:prSet presAssocID="{8AEC60B4-8214-4B7B-B33D-35BA511BD9C9}" presName="vert1" presStyleCnt="0"/>
      <dgm:spPr/>
    </dgm:pt>
    <dgm:pt modelId="{6972E5E2-5640-4A89-B45E-EBE7F37E73ED}" type="pres">
      <dgm:prSet presAssocID="{DD06C588-5893-45DA-AD9D-2E1D6F3E418C}" presName="thickLine" presStyleLbl="alignNode1" presStyleIdx="2" presStyleCnt="5"/>
      <dgm:spPr/>
    </dgm:pt>
    <dgm:pt modelId="{81B157FD-6F06-4CD7-9E11-B325A4484112}" type="pres">
      <dgm:prSet presAssocID="{DD06C588-5893-45DA-AD9D-2E1D6F3E418C}" presName="horz1" presStyleCnt="0"/>
      <dgm:spPr/>
    </dgm:pt>
    <dgm:pt modelId="{6A4824B2-A556-4FAC-A375-E7481A400D42}" type="pres">
      <dgm:prSet presAssocID="{DD06C588-5893-45DA-AD9D-2E1D6F3E418C}" presName="tx1" presStyleLbl="revTx" presStyleIdx="2" presStyleCnt="5"/>
      <dgm:spPr/>
    </dgm:pt>
    <dgm:pt modelId="{90207D70-6353-4EFB-839F-F3050F0A6063}" type="pres">
      <dgm:prSet presAssocID="{DD06C588-5893-45DA-AD9D-2E1D6F3E418C}" presName="vert1" presStyleCnt="0"/>
      <dgm:spPr/>
    </dgm:pt>
    <dgm:pt modelId="{48493A09-6F68-46E7-87B3-79E89268D641}" type="pres">
      <dgm:prSet presAssocID="{93F160F3-7CD2-4D78-B497-C2247D6E39D8}" presName="thickLine" presStyleLbl="alignNode1" presStyleIdx="3" presStyleCnt="5"/>
      <dgm:spPr/>
    </dgm:pt>
    <dgm:pt modelId="{8C782B02-70BE-48D0-9E3E-8EF8B8EE7BB8}" type="pres">
      <dgm:prSet presAssocID="{93F160F3-7CD2-4D78-B497-C2247D6E39D8}" presName="horz1" presStyleCnt="0"/>
      <dgm:spPr/>
    </dgm:pt>
    <dgm:pt modelId="{A1B8FC66-49FA-41F6-93D9-9F8F2D17FF8B}" type="pres">
      <dgm:prSet presAssocID="{93F160F3-7CD2-4D78-B497-C2247D6E39D8}" presName="tx1" presStyleLbl="revTx" presStyleIdx="3" presStyleCnt="5"/>
      <dgm:spPr/>
    </dgm:pt>
    <dgm:pt modelId="{0FABA2C9-D00F-4CD6-8368-09FFE68490A3}" type="pres">
      <dgm:prSet presAssocID="{93F160F3-7CD2-4D78-B497-C2247D6E39D8}" presName="vert1" presStyleCnt="0"/>
      <dgm:spPr/>
    </dgm:pt>
    <dgm:pt modelId="{928EE381-9FB9-45D2-82B0-049370FCC46C}" type="pres">
      <dgm:prSet presAssocID="{AC2C35EC-34FB-4818-B087-C07C0A445420}" presName="thickLine" presStyleLbl="alignNode1" presStyleIdx="4" presStyleCnt="5"/>
      <dgm:spPr/>
    </dgm:pt>
    <dgm:pt modelId="{51900E8C-10C7-4E8E-A0F8-8489E0E2D26C}" type="pres">
      <dgm:prSet presAssocID="{AC2C35EC-34FB-4818-B087-C07C0A445420}" presName="horz1" presStyleCnt="0"/>
      <dgm:spPr/>
    </dgm:pt>
    <dgm:pt modelId="{819325D2-1A6D-40A6-9044-EA0A1F517393}" type="pres">
      <dgm:prSet presAssocID="{AC2C35EC-34FB-4818-B087-C07C0A445420}" presName="tx1" presStyleLbl="revTx" presStyleIdx="4" presStyleCnt="5"/>
      <dgm:spPr/>
    </dgm:pt>
    <dgm:pt modelId="{925D54EB-8277-4D5E-8F1F-143634BDA1E2}" type="pres">
      <dgm:prSet presAssocID="{AC2C35EC-34FB-4818-B087-C07C0A445420}" presName="vert1" presStyleCnt="0"/>
      <dgm:spPr/>
    </dgm:pt>
  </dgm:ptLst>
  <dgm:cxnLst>
    <dgm:cxn modelId="{9A26F802-F5B9-4C2B-A6D1-256CAA031A06}" type="presOf" srcId="{CB8A6284-B5D8-4D81-B9ED-506FC47F6D17}" destId="{9F66A834-A3BC-4308-895F-66D8D6C860BA}" srcOrd="0" destOrd="0" presId="urn:microsoft.com/office/officeart/2008/layout/LinedList"/>
    <dgm:cxn modelId="{A35E2316-F83E-4E31-9E48-42264D2E5758}" srcId="{CB8A6284-B5D8-4D81-B9ED-506FC47F6D17}" destId="{DD06C588-5893-45DA-AD9D-2E1D6F3E418C}" srcOrd="2" destOrd="0" parTransId="{AF1B16C0-8F76-4D41-A911-F444583C7A45}" sibTransId="{782C7629-A9B8-4043-A281-E6C5E46F66EA}"/>
    <dgm:cxn modelId="{24A04C1A-6625-422A-AEB1-99B68295C654}" type="presOf" srcId="{DD06C588-5893-45DA-AD9D-2E1D6F3E418C}" destId="{6A4824B2-A556-4FAC-A375-E7481A400D42}" srcOrd="0" destOrd="0" presId="urn:microsoft.com/office/officeart/2008/layout/LinedList"/>
    <dgm:cxn modelId="{989D1F1B-2F5B-4185-B2B1-B2AD0AB7B3B8}" type="presOf" srcId="{AC2C35EC-34FB-4818-B087-C07C0A445420}" destId="{819325D2-1A6D-40A6-9044-EA0A1F517393}" srcOrd="0" destOrd="0" presId="urn:microsoft.com/office/officeart/2008/layout/LinedList"/>
    <dgm:cxn modelId="{6EAEFB20-CDC6-42CD-875E-7BBC92F77A00}" srcId="{CB8A6284-B5D8-4D81-B9ED-506FC47F6D17}" destId="{081A1997-AB79-49FB-A78F-6BD10D2BFA35}" srcOrd="0" destOrd="0" parTransId="{94B9B668-B2C2-42D2-868A-8D1E480CB0DE}" sibTransId="{62A17D74-F3E4-4967-99E9-1D4D2CCA37D9}"/>
    <dgm:cxn modelId="{F0BB1961-3B98-4E40-815D-378EE48F6E75}" type="presOf" srcId="{8AEC60B4-8214-4B7B-B33D-35BA511BD9C9}" destId="{80D09385-93C9-4AB8-A398-60034AED2031}" srcOrd="0" destOrd="0" presId="urn:microsoft.com/office/officeart/2008/layout/LinedList"/>
    <dgm:cxn modelId="{316AB697-3430-4F49-832D-2867E5D0A529}" srcId="{CB8A6284-B5D8-4D81-B9ED-506FC47F6D17}" destId="{8AEC60B4-8214-4B7B-B33D-35BA511BD9C9}" srcOrd="1" destOrd="0" parTransId="{FA260497-ABCD-41A7-BB94-5EB8D4DEE572}" sibTransId="{F75D8129-4C25-47D4-9052-4322418155B0}"/>
    <dgm:cxn modelId="{53BFE2A8-1FC4-4D62-B4C7-9381C8C2E9E0}" srcId="{CB8A6284-B5D8-4D81-B9ED-506FC47F6D17}" destId="{93F160F3-7CD2-4D78-B497-C2247D6E39D8}" srcOrd="3" destOrd="0" parTransId="{60104420-3473-4D1D-B1A3-C6D0636BC09D}" sibTransId="{0978D6EE-58F1-4FEA-92CC-6F58F30D7466}"/>
    <dgm:cxn modelId="{A99EE1BA-A705-4028-92B7-D0BB1EFFC3D6}" type="presOf" srcId="{93F160F3-7CD2-4D78-B497-C2247D6E39D8}" destId="{A1B8FC66-49FA-41F6-93D9-9F8F2D17FF8B}" srcOrd="0" destOrd="0" presId="urn:microsoft.com/office/officeart/2008/layout/LinedList"/>
    <dgm:cxn modelId="{6401A5C6-ACCA-4CCF-A311-DFE660D8EF99}" srcId="{CB8A6284-B5D8-4D81-B9ED-506FC47F6D17}" destId="{AC2C35EC-34FB-4818-B087-C07C0A445420}" srcOrd="4" destOrd="0" parTransId="{03E3FD3A-F3D0-4EBC-B24F-C8FA1F6D11DD}" sibTransId="{8A3CB43F-1F2D-4BC7-9C16-1EF64EAF7557}"/>
    <dgm:cxn modelId="{98719AEB-8E6A-4CA7-B936-D274474F3CBE}" type="presOf" srcId="{081A1997-AB79-49FB-A78F-6BD10D2BFA35}" destId="{EE8EEDD0-211C-4805-B6DF-4DEB582D1BC4}" srcOrd="0" destOrd="0" presId="urn:microsoft.com/office/officeart/2008/layout/LinedList"/>
    <dgm:cxn modelId="{F5554FFA-6AA7-45C7-9A74-BDB645C7640E}" type="presParOf" srcId="{9F66A834-A3BC-4308-895F-66D8D6C860BA}" destId="{55B03F50-8068-4DCB-9CB7-DC108380D66B}" srcOrd="0" destOrd="0" presId="urn:microsoft.com/office/officeart/2008/layout/LinedList"/>
    <dgm:cxn modelId="{61C802CF-0498-414D-AD3A-D1CC76D0D7B3}" type="presParOf" srcId="{9F66A834-A3BC-4308-895F-66D8D6C860BA}" destId="{B6BC519C-1816-4B44-89B7-408DAD3BC708}" srcOrd="1" destOrd="0" presId="urn:microsoft.com/office/officeart/2008/layout/LinedList"/>
    <dgm:cxn modelId="{61408DBC-3DCA-4E27-A720-86E246634E39}" type="presParOf" srcId="{B6BC519C-1816-4B44-89B7-408DAD3BC708}" destId="{EE8EEDD0-211C-4805-B6DF-4DEB582D1BC4}" srcOrd="0" destOrd="0" presId="urn:microsoft.com/office/officeart/2008/layout/LinedList"/>
    <dgm:cxn modelId="{ECCDCC86-5DD9-41BC-A920-E46905713433}" type="presParOf" srcId="{B6BC519C-1816-4B44-89B7-408DAD3BC708}" destId="{A5768898-E30C-452C-8C4D-EDDE31E47D00}" srcOrd="1" destOrd="0" presId="urn:microsoft.com/office/officeart/2008/layout/LinedList"/>
    <dgm:cxn modelId="{27FBC0A5-8441-452C-A9EE-B0A990A2F45D}" type="presParOf" srcId="{9F66A834-A3BC-4308-895F-66D8D6C860BA}" destId="{DA45455F-1295-40D5-B636-52F2C4819B0D}" srcOrd="2" destOrd="0" presId="urn:microsoft.com/office/officeart/2008/layout/LinedList"/>
    <dgm:cxn modelId="{09153C8B-6CD6-41DA-A661-D3F9D96AE277}" type="presParOf" srcId="{9F66A834-A3BC-4308-895F-66D8D6C860BA}" destId="{500CA810-7CC3-4582-85E6-B69578EFF92F}" srcOrd="3" destOrd="0" presId="urn:microsoft.com/office/officeart/2008/layout/LinedList"/>
    <dgm:cxn modelId="{54495271-F813-4EA0-B781-2E5E0C3935D1}" type="presParOf" srcId="{500CA810-7CC3-4582-85E6-B69578EFF92F}" destId="{80D09385-93C9-4AB8-A398-60034AED2031}" srcOrd="0" destOrd="0" presId="urn:microsoft.com/office/officeart/2008/layout/LinedList"/>
    <dgm:cxn modelId="{802D603B-36EF-4058-9B8C-3FD6C8F6D5A6}" type="presParOf" srcId="{500CA810-7CC3-4582-85E6-B69578EFF92F}" destId="{3165555F-EE2B-4861-BBAB-827B1267B632}" srcOrd="1" destOrd="0" presId="urn:microsoft.com/office/officeart/2008/layout/LinedList"/>
    <dgm:cxn modelId="{C54594C5-8A79-4061-87C9-F77A66691784}" type="presParOf" srcId="{9F66A834-A3BC-4308-895F-66D8D6C860BA}" destId="{6972E5E2-5640-4A89-B45E-EBE7F37E73ED}" srcOrd="4" destOrd="0" presId="urn:microsoft.com/office/officeart/2008/layout/LinedList"/>
    <dgm:cxn modelId="{51D86704-2C29-4B09-88F9-89230163E552}" type="presParOf" srcId="{9F66A834-A3BC-4308-895F-66D8D6C860BA}" destId="{81B157FD-6F06-4CD7-9E11-B325A4484112}" srcOrd="5" destOrd="0" presId="urn:microsoft.com/office/officeart/2008/layout/LinedList"/>
    <dgm:cxn modelId="{770C0F30-79FF-44E6-849A-3F9B65D764B6}" type="presParOf" srcId="{81B157FD-6F06-4CD7-9E11-B325A4484112}" destId="{6A4824B2-A556-4FAC-A375-E7481A400D42}" srcOrd="0" destOrd="0" presId="urn:microsoft.com/office/officeart/2008/layout/LinedList"/>
    <dgm:cxn modelId="{AC61BA7E-77F7-42CC-B098-59CF7C42318B}" type="presParOf" srcId="{81B157FD-6F06-4CD7-9E11-B325A4484112}" destId="{90207D70-6353-4EFB-839F-F3050F0A6063}" srcOrd="1" destOrd="0" presId="urn:microsoft.com/office/officeart/2008/layout/LinedList"/>
    <dgm:cxn modelId="{C6672AD1-CD67-46A5-825C-DBEF4C3E0366}" type="presParOf" srcId="{9F66A834-A3BC-4308-895F-66D8D6C860BA}" destId="{48493A09-6F68-46E7-87B3-79E89268D641}" srcOrd="6" destOrd="0" presId="urn:microsoft.com/office/officeart/2008/layout/LinedList"/>
    <dgm:cxn modelId="{F0084226-0DE2-4114-A3D2-F2999A3B042D}" type="presParOf" srcId="{9F66A834-A3BC-4308-895F-66D8D6C860BA}" destId="{8C782B02-70BE-48D0-9E3E-8EF8B8EE7BB8}" srcOrd="7" destOrd="0" presId="urn:microsoft.com/office/officeart/2008/layout/LinedList"/>
    <dgm:cxn modelId="{E767BC17-B864-4B6D-A1E5-B7DA8511C274}" type="presParOf" srcId="{8C782B02-70BE-48D0-9E3E-8EF8B8EE7BB8}" destId="{A1B8FC66-49FA-41F6-93D9-9F8F2D17FF8B}" srcOrd="0" destOrd="0" presId="urn:microsoft.com/office/officeart/2008/layout/LinedList"/>
    <dgm:cxn modelId="{0E3693F1-98A7-46CA-A6ED-45CC613FEEED}" type="presParOf" srcId="{8C782B02-70BE-48D0-9E3E-8EF8B8EE7BB8}" destId="{0FABA2C9-D00F-4CD6-8368-09FFE68490A3}" srcOrd="1" destOrd="0" presId="urn:microsoft.com/office/officeart/2008/layout/LinedList"/>
    <dgm:cxn modelId="{B7D3458C-F3E6-49D3-87B7-59207E0FA4D7}" type="presParOf" srcId="{9F66A834-A3BC-4308-895F-66D8D6C860BA}" destId="{928EE381-9FB9-45D2-82B0-049370FCC46C}" srcOrd="8" destOrd="0" presId="urn:microsoft.com/office/officeart/2008/layout/LinedList"/>
    <dgm:cxn modelId="{0A47AB13-8644-4DB2-BD87-D8B284A6939A}" type="presParOf" srcId="{9F66A834-A3BC-4308-895F-66D8D6C860BA}" destId="{51900E8C-10C7-4E8E-A0F8-8489E0E2D26C}" srcOrd="9" destOrd="0" presId="urn:microsoft.com/office/officeart/2008/layout/LinedList"/>
    <dgm:cxn modelId="{9021B9AB-F7D1-48B4-97B1-4188047C8B27}" type="presParOf" srcId="{51900E8C-10C7-4E8E-A0F8-8489E0E2D26C}" destId="{819325D2-1A6D-40A6-9044-EA0A1F517393}" srcOrd="0" destOrd="0" presId="urn:microsoft.com/office/officeart/2008/layout/LinedList"/>
    <dgm:cxn modelId="{CD8777CC-5FF8-4C82-82CF-820A2D01A484}" type="presParOf" srcId="{51900E8C-10C7-4E8E-A0F8-8489E0E2D26C}" destId="{925D54EB-8277-4D5E-8F1F-143634BDA1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2AB13FA-6401-44A0-B675-28C849C424D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6373720C-AF27-42EE-84F7-C84A8AB85ABB}">
      <dgm:prSet/>
      <dgm:spPr/>
      <dgm:t>
        <a:bodyPr/>
        <a:lstStyle/>
        <a:p>
          <a:r>
            <a:rPr lang="en-US" dirty="0"/>
            <a:t>Religious Identity - Anastasiia</a:t>
          </a:r>
        </a:p>
      </dgm:t>
    </dgm:pt>
    <dgm:pt modelId="{C15051EF-D1BA-4F2B-B786-8207FDD26140}" type="parTrans" cxnId="{3B8DE343-55A2-403A-9301-0FBFF1CEA4D3}">
      <dgm:prSet/>
      <dgm:spPr/>
      <dgm:t>
        <a:bodyPr/>
        <a:lstStyle/>
        <a:p>
          <a:endParaRPr lang="en-US"/>
        </a:p>
      </dgm:t>
    </dgm:pt>
    <dgm:pt modelId="{FFC3FAF3-61E8-46EF-B2B8-D27240614E4F}" type="sibTrans" cxnId="{3B8DE343-55A2-403A-9301-0FBFF1CEA4D3}">
      <dgm:prSet/>
      <dgm:spPr/>
      <dgm:t>
        <a:bodyPr/>
        <a:lstStyle/>
        <a:p>
          <a:endParaRPr lang="en-US"/>
        </a:p>
      </dgm:t>
    </dgm:pt>
    <dgm:pt modelId="{D404CB67-A6C3-42E8-AD9F-1E46A4C7B661}">
      <dgm:prSet/>
      <dgm:spPr/>
      <dgm:t>
        <a:bodyPr/>
        <a:lstStyle/>
        <a:p>
          <a:r>
            <a:rPr lang="en-US" dirty="0"/>
            <a:t>LGBTQ+ - Serhii</a:t>
          </a:r>
        </a:p>
      </dgm:t>
    </dgm:pt>
    <dgm:pt modelId="{317FBF9C-791A-407A-9B9C-7D797A8AC9F1}" type="parTrans" cxnId="{87283406-9BA9-4005-A742-FFE2C1D90256}">
      <dgm:prSet/>
      <dgm:spPr/>
      <dgm:t>
        <a:bodyPr/>
        <a:lstStyle/>
        <a:p>
          <a:endParaRPr lang="en-US"/>
        </a:p>
      </dgm:t>
    </dgm:pt>
    <dgm:pt modelId="{DEE8D57B-B99B-473A-BB63-4C62BF53F524}" type="sibTrans" cxnId="{87283406-9BA9-4005-A742-FFE2C1D90256}">
      <dgm:prSet/>
      <dgm:spPr/>
      <dgm:t>
        <a:bodyPr/>
        <a:lstStyle/>
        <a:p>
          <a:endParaRPr lang="en-US"/>
        </a:p>
      </dgm:t>
    </dgm:pt>
    <dgm:pt modelId="{6E94B67F-8DC2-498D-9EA9-85B13DC71440}">
      <dgm:prSet/>
      <dgm:spPr/>
      <dgm:t>
        <a:bodyPr/>
        <a:lstStyle/>
        <a:p>
          <a:r>
            <a:rPr lang="en-US" dirty="0"/>
            <a:t>Indigenous People - Anzhelika</a:t>
          </a:r>
        </a:p>
      </dgm:t>
    </dgm:pt>
    <dgm:pt modelId="{799C8194-9D29-430B-B60D-E60B70748AF0}" type="parTrans" cxnId="{F91F3B96-1499-46EE-B50A-BD5A8CA94514}">
      <dgm:prSet/>
      <dgm:spPr/>
      <dgm:t>
        <a:bodyPr/>
        <a:lstStyle/>
        <a:p>
          <a:endParaRPr lang="en-US"/>
        </a:p>
      </dgm:t>
    </dgm:pt>
    <dgm:pt modelId="{8C97A92B-2286-4D44-8703-859475DBF96E}" type="sibTrans" cxnId="{F91F3B96-1499-46EE-B50A-BD5A8CA94514}">
      <dgm:prSet/>
      <dgm:spPr/>
      <dgm:t>
        <a:bodyPr/>
        <a:lstStyle/>
        <a:p>
          <a:endParaRPr lang="en-US"/>
        </a:p>
      </dgm:t>
    </dgm:pt>
    <dgm:pt modelId="{160B3B92-9541-43E2-BF90-393879019074}">
      <dgm:prSet/>
      <dgm:spPr/>
      <dgm:t>
        <a:bodyPr/>
        <a:lstStyle/>
        <a:p>
          <a:r>
            <a:rPr lang="en-US" dirty="0"/>
            <a:t>Black </a:t>
          </a:r>
          <a:r>
            <a:rPr lang="en-US"/>
            <a:t>Communities - Valeriia</a:t>
          </a:r>
          <a:endParaRPr lang="en-US" dirty="0"/>
        </a:p>
      </dgm:t>
    </dgm:pt>
    <dgm:pt modelId="{D16036CE-A6AB-409E-9217-981F018AA732}" type="parTrans" cxnId="{3C0BCF57-9AAF-490A-81DA-CCF6BF53240E}">
      <dgm:prSet/>
      <dgm:spPr/>
      <dgm:t>
        <a:bodyPr/>
        <a:lstStyle/>
        <a:p>
          <a:endParaRPr lang="en-US"/>
        </a:p>
      </dgm:t>
    </dgm:pt>
    <dgm:pt modelId="{70440408-EA84-422C-B20F-45AC3431106C}" type="sibTrans" cxnId="{3C0BCF57-9AAF-490A-81DA-CCF6BF53240E}">
      <dgm:prSet/>
      <dgm:spPr/>
      <dgm:t>
        <a:bodyPr/>
        <a:lstStyle/>
        <a:p>
          <a:endParaRPr lang="en-US"/>
        </a:p>
      </dgm:t>
    </dgm:pt>
    <dgm:pt modelId="{1DA57227-C13C-4493-BF73-9D8D1CE2839D}">
      <dgm:prSet/>
      <dgm:spPr/>
      <dgm:t>
        <a:bodyPr/>
        <a:lstStyle/>
        <a:p>
          <a:r>
            <a:rPr lang="en-US" i="1" dirty="0"/>
            <a:t>Feminist identity: Rosemary</a:t>
          </a:r>
        </a:p>
      </dgm:t>
    </dgm:pt>
    <dgm:pt modelId="{9F5EEAF0-F686-4166-8246-22ECB6C88079}" type="parTrans" cxnId="{0219DDC0-AD58-421F-AE25-0893D26A3D9E}">
      <dgm:prSet/>
      <dgm:spPr/>
      <dgm:t>
        <a:bodyPr/>
        <a:lstStyle/>
        <a:p>
          <a:endParaRPr lang="en-GB"/>
        </a:p>
      </dgm:t>
    </dgm:pt>
    <dgm:pt modelId="{BA458189-E538-455A-AF06-1620A94D34CD}" type="sibTrans" cxnId="{0219DDC0-AD58-421F-AE25-0893D26A3D9E}">
      <dgm:prSet/>
      <dgm:spPr/>
      <dgm:t>
        <a:bodyPr/>
        <a:lstStyle/>
        <a:p>
          <a:endParaRPr lang="en-GB"/>
        </a:p>
      </dgm:t>
    </dgm:pt>
    <dgm:pt modelId="{226ACF27-370C-4F05-9362-B7B810244251}" type="pres">
      <dgm:prSet presAssocID="{52AB13FA-6401-44A0-B675-28C849C424D0}" presName="linear" presStyleCnt="0">
        <dgm:presLayoutVars>
          <dgm:dir/>
          <dgm:animLvl val="lvl"/>
          <dgm:resizeHandles val="exact"/>
        </dgm:presLayoutVars>
      </dgm:prSet>
      <dgm:spPr/>
    </dgm:pt>
    <dgm:pt modelId="{797EC235-EA18-4A6E-BCE9-B3DC51ADD67C}" type="pres">
      <dgm:prSet presAssocID="{6373720C-AF27-42EE-84F7-C84A8AB85ABB}" presName="parentLin" presStyleCnt="0"/>
      <dgm:spPr/>
    </dgm:pt>
    <dgm:pt modelId="{F39B33E7-0470-4E96-9008-1995E71C5C2D}" type="pres">
      <dgm:prSet presAssocID="{6373720C-AF27-42EE-84F7-C84A8AB85ABB}" presName="parentLeftMargin" presStyleLbl="node1" presStyleIdx="0" presStyleCnt="5"/>
      <dgm:spPr/>
    </dgm:pt>
    <dgm:pt modelId="{9FE675A6-AA66-42B5-8FA5-DD01C4E73014}" type="pres">
      <dgm:prSet presAssocID="{6373720C-AF27-42EE-84F7-C84A8AB85ABB}" presName="parentText" presStyleLbl="node1" presStyleIdx="0" presStyleCnt="5">
        <dgm:presLayoutVars>
          <dgm:chMax val="0"/>
          <dgm:bulletEnabled val="1"/>
        </dgm:presLayoutVars>
      </dgm:prSet>
      <dgm:spPr/>
    </dgm:pt>
    <dgm:pt modelId="{4901B58D-98B8-4CE9-A56A-50270F0FF795}" type="pres">
      <dgm:prSet presAssocID="{6373720C-AF27-42EE-84F7-C84A8AB85ABB}" presName="negativeSpace" presStyleCnt="0"/>
      <dgm:spPr/>
    </dgm:pt>
    <dgm:pt modelId="{BA5DEA8B-9953-4413-AADB-1D25B32A4800}" type="pres">
      <dgm:prSet presAssocID="{6373720C-AF27-42EE-84F7-C84A8AB85ABB}" presName="childText" presStyleLbl="conFgAcc1" presStyleIdx="0" presStyleCnt="5">
        <dgm:presLayoutVars>
          <dgm:bulletEnabled val="1"/>
        </dgm:presLayoutVars>
      </dgm:prSet>
      <dgm:spPr/>
    </dgm:pt>
    <dgm:pt modelId="{ABD3B870-62F7-463B-9A61-F8752010D360}" type="pres">
      <dgm:prSet presAssocID="{FFC3FAF3-61E8-46EF-B2B8-D27240614E4F}" presName="spaceBetweenRectangles" presStyleCnt="0"/>
      <dgm:spPr/>
    </dgm:pt>
    <dgm:pt modelId="{970E2467-2066-4BD7-8837-E1DAF570F13B}" type="pres">
      <dgm:prSet presAssocID="{D404CB67-A6C3-42E8-AD9F-1E46A4C7B661}" presName="parentLin" presStyleCnt="0"/>
      <dgm:spPr/>
    </dgm:pt>
    <dgm:pt modelId="{9A96F730-6B20-4A1B-993A-571FFEA77F10}" type="pres">
      <dgm:prSet presAssocID="{D404CB67-A6C3-42E8-AD9F-1E46A4C7B661}" presName="parentLeftMargin" presStyleLbl="node1" presStyleIdx="0" presStyleCnt="5"/>
      <dgm:spPr/>
    </dgm:pt>
    <dgm:pt modelId="{D9C40301-1A76-4703-BBAF-1C36F627B42D}" type="pres">
      <dgm:prSet presAssocID="{D404CB67-A6C3-42E8-AD9F-1E46A4C7B661}" presName="parentText" presStyleLbl="node1" presStyleIdx="1" presStyleCnt="5">
        <dgm:presLayoutVars>
          <dgm:chMax val="0"/>
          <dgm:bulletEnabled val="1"/>
        </dgm:presLayoutVars>
      </dgm:prSet>
      <dgm:spPr/>
    </dgm:pt>
    <dgm:pt modelId="{3087A57D-5230-4182-AA79-FF200CC02275}" type="pres">
      <dgm:prSet presAssocID="{D404CB67-A6C3-42E8-AD9F-1E46A4C7B661}" presName="negativeSpace" presStyleCnt="0"/>
      <dgm:spPr/>
    </dgm:pt>
    <dgm:pt modelId="{0DA83906-AC74-4121-9F19-D6813871463B}" type="pres">
      <dgm:prSet presAssocID="{D404CB67-A6C3-42E8-AD9F-1E46A4C7B661}" presName="childText" presStyleLbl="conFgAcc1" presStyleIdx="1" presStyleCnt="5">
        <dgm:presLayoutVars>
          <dgm:bulletEnabled val="1"/>
        </dgm:presLayoutVars>
      </dgm:prSet>
      <dgm:spPr/>
    </dgm:pt>
    <dgm:pt modelId="{7822A74E-6006-43A7-A6B7-226C164E7A08}" type="pres">
      <dgm:prSet presAssocID="{DEE8D57B-B99B-473A-BB63-4C62BF53F524}" presName="spaceBetweenRectangles" presStyleCnt="0"/>
      <dgm:spPr/>
    </dgm:pt>
    <dgm:pt modelId="{979F1A82-F9AC-444D-BA22-6E8ECE9F322C}" type="pres">
      <dgm:prSet presAssocID="{6E94B67F-8DC2-498D-9EA9-85B13DC71440}" presName="parentLin" presStyleCnt="0"/>
      <dgm:spPr/>
    </dgm:pt>
    <dgm:pt modelId="{90EBB953-C6D0-42BC-B022-EEA243D71C26}" type="pres">
      <dgm:prSet presAssocID="{6E94B67F-8DC2-498D-9EA9-85B13DC71440}" presName="parentLeftMargin" presStyleLbl="node1" presStyleIdx="1" presStyleCnt="5"/>
      <dgm:spPr/>
    </dgm:pt>
    <dgm:pt modelId="{319B2252-54F5-4B65-AB05-A0D83F3958C3}" type="pres">
      <dgm:prSet presAssocID="{6E94B67F-8DC2-498D-9EA9-85B13DC71440}" presName="parentText" presStyleLbl="node1" presStyleIdx="2" presStyleCnt="5">
        <dgm:presLayoutVars>
          <dgm:chMax val="0"/>
          <dgm:bulletEnabled val="1"/>
        </dgm:presLayoutVars>
      </dgm:prSet>
      <dgm:spPr/>
    </dgm:pt>
    <dgm:pt modelId="{79F2E590-638D-470E-ADDA-1454E2F89298}" type="pres">
      <dgm:prSet presAssocID="{6E94B67F-8DC2-498D-9EA9-85B13DC71440}" presName="negativeSpace" presStyleCnt="0"/>
      <dgm:spPr/>
    </dgm:pt>
    <dgm:pt modelId="{F9007CB5-7CFD-40F8-9CBB-5FFE138FF402}" type="pres">
      <dgm:prSet presAssocID="{6E94B67F-8DC2-498D-9EA9-85B13DC71440}" presName="childText" presStyleLbl="conFgAcc1" presStyleIdx="2" presStyleCnt="5">
        <dgm:presLayoutVars>
          <dgm:bulletEnabled val="1"/>
        </dgm:presLayoutVars>
      </dgm:prSet>
      <dgm:spPr/>
    </dgm:pt>
    <dgm:pt modelId="{8048AAB5-EB81-4AD2-A36D-4991C8ED5667}" type="pres">
      <dgm:prSet presAssocID="{8C97A92B-2286-4D44-8703-859475DBF96E}" presName="spaceBetweenRectangles" presStyleCnt="0"/>
      <dgm:spPr/>
    </dgm:pt>
    <dgm:pt modelId="{41D91E3E-DE36-4AB6-B363-6310D5F9D1C0}" type="pres">
      <dgm:prSet presAssocID="{160B3B92-9541-43E2-BF90-393879019074}" presName="parentLin" presStyleCnt="0"/>
      <dgm:spPr/>
    </dgm:pt>
    <dgm:pt modelId="{2BC2D6E9-4CF8-4244-A384-73094DBE8872}" type="pres">
      <dgm:prSet presAssocID="{160B3B92-9541-43E2-BF90-393879019074}" presName="parentLeftMargin" presStyleLbl="node1" presStyleIdx="2" presStyleCnt="5"/>
      <dgm:spPr/>
    </dgm:pt>
    <dgm:pt modelId="{B78A208F-D5E2-40DC-9A25-78830DC7DCC2}" type="pres">
      <dgm:prSet presAssocID="{160B3B92-9541-43E2-BF90-393879019074}" presName="parentText" presStyleLbl="node1" presStyleIdx="3" presStyleCnt="5">
        <dgm:presLayoutVars>
          <dgm:chMax val="0"/>
          <dgm:bulletEnabled val="1"/>
        </dgm:presLayoutVars>
      </dgm:prSet>
      <dgm:spPr/>
    </dgm:pt>
    <dgm:pt modelId="{2749F185-8163-4D7B-9E59-D1A24B428282}" type="pres">
      <dgm:prSet presAssocID="{160B3B92-9541-43E2-BF90-393879019074}" presName="negativeSpace" presStyleCnt="0"/>
      <dgm:spPr/>
    </dgm:pt>
    <dgm:pt modelId="{A55F2E32-2068-4DC9-AD73-A96B5BEA598F}" type="pres">
      <dgm:prSet presAssocID="{160B3B92-9541-43E2-BF90-393879019074}" presName="childText" presStyleLbl="conFgAcc1" presStyleIdx="3" presStyleCnt="5">
        <dgm:presLayoutVars>
          <dgm:bulletEnabled val="1"/>
        </dgm:presLayoutVars>
      </dgm:prSet>
      <dgm:spPr/>
    </dgm:pt>
    <dgm:pt modelId="{315C3163-7D3F-45F4-8C00-F4D52041F6DE}" type="pres">
      <dgm:prSet presAssocID="{70440408-EA84-422C-B20F-45AC3431106C}" presName="spaceBetweenRectangles" presStyleCnt="0"/>
      <dgm:spPr/>
    </dgm:pt>
    <dgm:pt modelId="{ADB552BD-129B-48FE-8788-6C17E37EEBE1}" type="pres">
      <dgm:prSet presAssocID="{1DA57227-C13C-4493-BF73-9D8D1CE2839D}" presName="parentLin" presStyleCnt="0"/>
      <dgm:spPr/>
    </dgm:pt>
    <dgm:pt modelId="{6FE51DE7-9B87-4760-941A-B365B01300CC}" type="pres">
      <dgm:prSet presAssocID="{1DA57227-C13C-4493-BF73-9D8D1CE2839D}" presName="parentLeftMargin" presStyleLbl="node1" presStyleIdx="3" presStyleCnt="5"/>
      <dgm:spPr/>
    </dgm:pt>
    <dgm:pt modelId="{86534B55-F6E2-4F98-AAB2-00B91FB335F4}" type="pres">
      <dgm:prSet presAssocID="{1DA57227-C13C-4493-BF73-9D8D1CE2839D}" presName="parentText" presStyleLbl="node1" presStyleIdx="4" presStyleCnt="5">
        <dgm:presLayoutVars>
          <dgm:chMax val="0"/>
          <dgm:bulletEnabled val="1"/>
        </dgm:presLayoutVars>
      </dgm:prSet>
      <dgm:spPr/>
    </dgm:pt>
    <dgm:pt modelId="{DC5B2138-611F-4DCB-99EA-5CB77230D959}" type="pres">
      <dgm:prSet presAssocID="{1DA57227-C13C-4493-BF73-9D8D1CE2839D}" presName="negativeSpace" presStyleCnt="0"/>
      <dgm:spPr/>
    </dgm:pt>
    <dgm:pt modelId="{B83EFEE1-D9CF-4CA5-809B-8BD91CDC739F}" type="pres">
      <dgm:prSet presAssocID="{1DA57227-C13C-4493-BF73-9D8D1CE2839D}" presName="childText" presStyleLbl="conFgAcc1" presStyleIdx="4" presStyleCnt="5">
        <dgm:presLayoutVars>
          <dgm:bulletEnabled val="1"/>
        </dgm:presLayoutVars>
      </dgm:prSet>
      <dgm:spPr/>
    </dgm:pt>
  </dgm:ptLst>
  <dgm:cxnLst>
    <dgm:cxn modelId="{87283406-9BA9-4005-A742-FFE2C1D90256}" srcId="{52AB13FA-6401-44A0-B675-28C849C424D0}" destId="{D404CB67-A6C3-42E8-AD9F-1E46A4C7B661}" srcOrd="1" destOrd="0" parTransId="{317FBF9C-791A-407A-9B9C-7D797A8AC9F1}" sibTransId="{DEE8D57B-B99B-473A-BB63-4C62BF53F524}"/>
    <dgm:cxn modelId="{CF82F72E-1056-4014-98A5-AE6B334F90C3}" type="presOf" srcId="{D404CB67-A6C3-42E8-AD9F-1E46A4C7B661}" destId="{D9C40301-1A76-4703-BBAF-1C36F627B42D}" srcOrd="1" destOrd="0" presId="urn:microsoft.com/office/officeart/2005/8/layout/list1"/>
    <dgm:cxn modelId="{4B156339-AD80-4A45-90A8-BAF1351C039B}" type="presOf" srcId="{52AB13FA-6401-44A0-B675-28C849C424D0}" destId="{226ACF27-370C-4F05-9362-B7B810244251}" srcOrd="0" destOrd="0" presId="urn:microsoft.com/office/officeart/2005/8/layout/list1"/>
    <dgm:cxn modelId="{B2F9F55B-BD12-4CD8-AA9A-DC1399B19858}" type="presOf" srcId="{6373720C-AF27-42EE-84F7-C84A8AB85ABB}" destId="{F39B33E7-0470-4E96-9008-1995E71C5C2D}" srcOrd="0" destOrd="0" presId="urn:microsoft.com/office/officeart/2005/8/layout/list1"/>
    <dgm:cxn modelId="{3B8DE343-55A2-403A-9301-0FBFF1CEA4D3}" srcId="{52AB13FA-6401-44A0-B675-28C849C424D0}" destId="{6373720C-AF27-42EE-84F7-C84A8AB85ABB}" srcOrd="0" destOrd="0" parTransId="{C15051EF-D1BA-4F2B-B786-8207FDD26140}" sibTransId="{FFC3FAF3-61E8-46EF-B2B8-D27240614E4F}"/>
    <dgm:cxn modelId="{F4A9CB4F-1C8F-4FEF-848E-47D2D1E9E9B2}" type="presOf" srcId="{1DA57227-C13C-4493-BF73-9D8D1CE2839D}" destId="{86534B55-F6E2-4F98-AAB2-00B91FB335F4}" srcOrd="1" destOrd="0" presId="urn:microsoft.com/office/officeart/2005/8/layout/list1"/>
    <dgm:cxn modelId="{4BC45171-BF96-4DF9-861C-869747C548F7}" type="presOf" srcId="{1DA57227-C13C-4493-BF73-9D8D1CE2839D}" destId="{6FE51DE7-9B87-4760-941A-B365B01300CC}" srcOrd="0" destOrd="0" presId="urn:microsoft.com/office/officeart/2005/8/layout/list1"/>
    <dgm:cxn modelId="{3C0BCF57-9AAF-490A-81DA-CCF6BF53240E}" srcId="{52AB13FA-6401-44A0-B675-28C849C424D0}" destId="{160B3B92-9541-43E2-BF90-393879019074}" srcOrd="3" destOrd="0" parTransId="{D16036CE-A6AB-409E-9217-981F018AA732}" sibTransId="{70440408-EA84-422C-B20F-45AC3431106C}"/>
    <dgm:cxn modelId="{3032AD78-A913-4212-9F22-DD9612C2EAEA}" type="presOf" srcId="{6E94B67F-8DC2-498D-9EA9-85B13DC71440}" destId="{319B2252-54F5-4B65-AB05-A0D83F3958C3}" srcOrd="1" destOrd="0" presId="urn:microsoft.com/office/officeart/2005/8/layout/list1"/>
    <dgm:cxn modelId="{0B097691-C091-4DAE-8199-CCBBAB47B836}" type="presOf" srcId="{D404CB67-A6C3-42E8-AD9F-1E46A4C7B661}" destId="{9A96F730-6B20-4A1B-993A-571FFEA77F10}" srcOrd="0" destOrd="0" presId="urn:microsoft.com/office/officeart/2005/8/layout/list1"/>
    <dgm:cxn modelId="{F91F3B96-1499-46EE-B50A-BD5A8CA94514}" srcId="{52AB13FA-6401-44A0-B675-28C849C424D0}" destId="{6E94B67F-8DC2-498D-9EA9-85B13DC71440}" srcOrd="2" destOrd="0" parTransId="{799C8194-9D29-430B-B60D-E60B70748AF0}" sibTransId="{8C97A92B-2286-4D44-8703-859475DBF96E}"/>
    <dgm:cxn modelId="{D9E18696-91A1-4F32-8729-512DB958E595}" type="presOf" srcId="{160B3B92-9541-43E2-BF90-393879019074}" destId="{2BC2D6E9-4CF8-4244-A384-73094DBE8872}" srcOrd="0" destOrd="0" presId="urn:microsoft.com/office/officeart/2005/8/layout/list1"/>
    <dgm:cxn modelId="{0219DDC0-AD58-421F-AE25-0893D26A3D9E}" srcId="{52AB13FA-6401-44A0-B675-28C849C424D0}" destId="{1DA57227-C13C-4493-BF73-9D8D1CE2839D}" srcOrd="4" destOrd="0" parTransId="{9F5EEAF0-F686-4166-8246-22ECB6C88079}" sibTransId="{BA458189-E538-455A-AF06-1620A94D34CD}"/>
    <dgm:cxn modelId="{DF040CCB-5A56-472E-A26E-81E3B510C8B7}" type="presOf" srcId="{160B3B92-9541-43E2-BF90-393879019074}" destId="{B78A208F-D5E2-40DC-9A25-78830DC7DCC2}" srcOrd="1" destOrd="0" presId="urn:microsoft.com/office/officeart/2005/8/layout/list1"/>
    <dgm:cxn modelId="{12319DD5-9181-49EB-8118-A3A3B5783A49}" type="presOf" srcId="{6373720C-AF27-42EE-84F7-C84A8AB85ABB}" destId="{9FE675A6-AA66-42B5-8FA5-DD01C4E73014}" srcOrd="1" destOrd="0" presId="urn:microsoft.com/office/officeart/2005/8/layout/list1"/>
    <dgm:cxn modelId="{512AD5D8-7954-425C-9506-ACAA0CEB4A3B}" type="presOf" srcId="{6E94B67F-8DC2-498D-9EA9-85B13DC71440}" destId="{90EBB953-C6D0-42BC-B022-EEA243D71C26}" srcOrd="0" destOrd="0" presId="urn:microsoft.com/office/officeart/2005/8/layout/list1"/>
    <dgm:cxn modelId="{98071ABF-CEF9-41B2-9A1A-72019D7131CC}" type="presParOf" srcId="{226ACF27-370C-4F05-9362-B7B810244251}" destId="{797EC235-EA18-4A6E-BCE9-B3DC51ADD67C}" srcOrd="0" destOrd="0" presId="urn:microsoft.com/office/officeart/2005/8/layout/list1"/>
    <dgm:cxn modelId="{D9BDAFD3-A556-4985-A327-C5DBC5430375}" type="presParOf" srcId="{797EC235-EA18-4A6E-BCE9-B3DC51ADD67C}" destId="{F39B33E7-0470-4E96-9008-1995E71C5C2D}" srcOrd="0" destOrd="0" presId="urn:microsoft.com/office/officeart/2005/8/layout/list1"/>
    <dgm:cxn modelId="{927B5032-6573-49FC-A75B-8E050C718B33}" type="presParOf" srcId="{797EC235-EA18-4A6E-BCE9-B3DC51ADD67C}" destId="{9FE675A6-AA66-42B5-8FA5-DD01C4E73014}" srcOrd="1" destOrd="0" presId="urn:microsoft.com/office/officeart/2005/8/layout/list1"/>
    <dgm:cxn modelId="{8BA64F43-7545-4E98-AAF7-71EC0F61515D}" type="presParOf" srcId="{226ACF27-370C-4F05-9362-B7B810244251}" destId="{4901B58D-98B8-4CE9-A56A-50270F0FF795}" srcOrd="1" destOrd="0" presId="urn:microsoft.com/office/officeart/2005/8/layout/list1"/>
    <dgm:cxn modelId="{73BE9FD8-2BA7-45B2-8E44-1FCD9B372F22}" type="presParOf" srcId="{226ACF27-370C-4F05-9362-B7B810244251}" destId="{BA5DEA8B-9953-4413-AADB-1D25B32A4800}" srcOrd="2" destOrd="0" presId="urn:microsoft.com/office/officeart/2005/8/layout/list1"/>
    <dgm:cxn modelId="{2BAC58A8-3D16-468D-ADD2-2FC824D4ACEF}" type="presParOf" srcId="{226ACF27-370C-4F05-9362-B7B810244251}" destId="{ABD3B870-62F7-463B-9A61-F8752010D360}" srcOrd="3" destOrd="0" presId="urn:microsoft.com/office/officeart/2005/8/layout/list1"/>
    <dgm:cxn modelId="{D956B34E-F2D6-4EF7-98C3-6290FB597291}" type="presParOf" srcId="{226ACF27-370C-4F05-9362-B7B810244251}" destId="{970E2467-2066-4BD7-8837-E1DAF570F13B}" srcOrd="4" destOrd="0" presId="urn:microsoft.com/office/officeart/2005/8/layout/list1"/>
    <dgm:cxn modelId="{6A2B6FAA-867A-42A7-8F68-C3C7943D7B36}" type="presParOf" srcId="{970E2467-2066-4BD7-8837-E1DAF570F13B}" destId="{9A96F730-6B20-4A1B-993A-571FFEA77F10}" srcOrd="0" destOrd="0" presId="urn:microsoft.com/office/officeart/2005/8/layout/list1"/>
    <dgm:cxn modelId="{F811FD18-8973-498E-B515-F39E10712D0A}" type="presParOf" srcId="{970E2467-2066-4BD7-8837-E1DAF570F13B}" destId="{D9C40301-1A76-4703-BBAF-1C36F627B42D}" srcOrd="1" destOrd="0" presId="urn:microsoft.com/office/officeart/2005/8/layout/list1"/>
    <dgm:cxn modelId="{9722310C-1609-46E3-A273-9FDDB1F24C62}" type="presParOf" srcId="{226ACF27-370C-4F05-9362-B7B810244251}" destId="{3087A57D-5230-4182-AA79-FF200CC02275}" srcOrd="5" destOrd="0" presId="urn:microsoft.com/office/officeart/2005/8/layout/list1"/>
    <dgm:cxn modelId="{D8458F02-FDA7-43A6-9F90-EE382D2B2AD8}" type="presParOf" srcId="{226ACF27-370C-4F05-9362-B7B810244251}" destId="{0DA83906-AC74-4121-9F19-D6813871463B}" srcOrd="6" destOrd="0" presId="urn:microsoft.com/office/officeart/2005/8/layout/list1"/>
    <dgm:cxn modelId="{692A68BC-B3B4-4D4B-9841-38F6C8A24346}" type="presParOf" srcId="{226ACF27-370C-4F05-9362-B7B810244251}" destId="{7822A74E-6006-43A7-A6B7-226C164E7A08}" srcOrd="7" destOrd="0" presId="urn:microsoft.com/office/officeart/2005/8/layout/list1"/>
    <dgm:cxn modelId="{4FD5E2D5-CEC6-4732-8BFF-9295C0428C91}" type="presParOf" srcId="{226ACF27-370C-4F05-9362-B7B810244251}" destId="{979F1A82-F9AC-444D-BA22-6E8ECE9F322C}" srcOrd="8" destOrd="0" presId="urn:microsoft.com/office/officeart/2005/8/layout/list1"/>
    <dgm:cxn modelId="{DC5A01DD-BF29-405C-AE88-7771B0A60D1E}" type="presParOf" srcId="{979F1A82-F9AC-444D-BA22-6E8ECE9F322C}" destId="{90EBB953-C6D0-42BC-B022-EEA243D71C26}" srcOrd="0" destOrd="0" presId="urn:microsoft.com/office/officeart/2005/8/layout/list1"/>
    <dgm:cxn modelId="{41678539-412A-4586-9FAB-FE9FEDD7ACAD}" type="presParOf" srcId="{979F1A82-F9AC-444D-BA22-6E8ECE9F322C}" destId="{319B2252-54F5-4B65-AB05-A0D83F3958C3}" srcOrd="1" destOrd="0" presId="urn:microsoft.com/office/officeart/2005/8/layout/list1"/>
    <dgm:cxn modelId="{BC3D216A-6A81-459C-A311-37AC4481A6CE}" type="presParOf" srcId="{226ACF27-370C-4F05-9362-B7B810244251}" destId="{79F2E590-638D-470E-ADDA-1454E2F89298}" srcOrd="9" destOrd="0" presId="urn:microsoft.com/office/officeart/2005/8/layout/list1"/>
    <dgm:cxn modelId="{28D9F0A0-E83E-4469-B8A6-964EDE9E881E}" type="presParOf" srcId="{226ACF27-370C-4F05-9362-B7B810244251}" destId="{F9007CB5-7CFD-40F8-9CBB-5FFE138FF402}" srcOrd="10" destOrd="0" presId="urn:microsoft.com/office/officeart/2005/8/layout/list1"/>
    <dgm:cxn modelId="{75EED248-8824-4BDB-8208-F3F17AD1E713}" type="presParOf" srcId="{226ACF27-370C-4F05-9362-B7B810244251}" destId="{8048AAB5-EB81-4AD2-A36D-4991C8ED5667}" srcOrd="11" destOrd="0" presId="urn:microsoft.com/office/officeart/2005/8/layout/list1"/>
    <dgm:cxn modelId="{15F0CF7A-FDF3-4A16-BC7E-A580D5804667}" type="presParOf" srcId="{226ACF27-370C-4F05-9362-B7B810244251}" destId="{41D91E3E-DE36-4AB6-B363-6310D5F9D1C0}" srcOrd="12" destOrd="0" presId="urn:microsoft.com/office/officeart/2005/8/layout/list1"/>
    <dgm:cxn modelId="{4383A1E7-39A9-48E7-9E25-945E0E664624}" type="presParOf" srcId="{41D91E3E-DE36-4AB6-B363-6310D5F9D1C0}" destId="{2BC2D6E9-4CF8-4244-A384-73094DBE8872}" srcOrd="0" destOrd="0" presId="urn:microsoft.com/office/officeart/2005/8/layout/list1"/>
    <dgm:cxn modelId="{E5398842-75A3-460B-AB4B-FE4048DDBA0F}" type="presParOf" srcId="{41D91E3E-DE36-4AB6-B363-6310D5F9D1C0}" destId="{B78A208F-D5E2-40DC-9A25-78830DC7DCC2}" srcOrd="1" destOrd="0" presId="urn:microsoft.com/office/officeart/2005/8/layout/list1"/>
    <dgm:cxn modelId="{5F09F1A5-140E-48F8-963F-62476983DD1E}" type="presParOf" srcId="{226ACF27-370C-4F05-9362-B7B810244251}" destId="{2749F185-8163-4D7B-9E59-D1A24B428282}" srcOrd="13" destOrd="0" presId="urn:microsoft.com/office/officeart/2005/8/layout/list1"/>
    <dgm:cxn modelId="{BBA6F6AB-98CE-402B-98AE-EBBD727719CF}" type="presParOf" srcId="{226ACF27-370C-4F05-9362-B7B810244251}" destId="{A55F2E32-2068-4DC9-AD73-A96B5BEA598F}" srcOrd="14" destOrd="0" presId="urn:microsoft.com/office/officeart/2005/8/layout/list1"/>
    <dgm:cxn modelId="{2FECD7AE-F027-49B2-BC87-2871ECF99862}" type="presParOf" srcId="{226ACF27-370C-4F05-9362-B7B810244251}" destId="{315C3163-7D3F-45F4-8C00-F4D52041F6DE}" srcOrd="15" destOrd="0" presId="urn:microsoft.com/office/officeart/2005/8/layout/list1"/>
    <dgm:cxn modelId="{47B4400F-EDB6-4ECE-BCB2-D85718F79C53}" type="presParOf" srcId="{226ACF27-370C-4F05-9362-B7B810244251}" destId="{ADB552BD-129B-48FE-8788-6C17E37EEBE1}" srcOrd="16" destOrd="0" presId="urn:microsoft.com/office/officeart/2005/8/layout/list1"/>
    <dgm:cxn modelId="{1F16A537-AB8C-4E11-90B8-087FAA976C86}" type="presParOf" srcId="{ADB552BD-129B-48FE-8788-6C17E37EEBE1}" destId="{6FE51DE7-9B87-4760-941A-B365B01300CC}" srcOrd="0" destOrd="0" presId="urn:microsoft.com/office/officeart/2005/8/layout/list1"/>
    <dgm:cxn modelId="{6E23DC0A-EE36-4BD8-AC01-DF30552CA573}" type="presParOf" srcId="{ADB552BD-129B-48FE-8788-6C17E37EEBE1}" destId="{86534B55-F6E2-4F98-AAB2-00B91FB335F4}" srcOrd="1" destOrd="0" presId="urn:microsoft.com/office/officeart/2005/8/layout/list1"/>
    <dgm:cxn modelId="{746529A9-9C75-44D5-84A3-1676C550F8AC}" type="presParOf" srcId="{226ACF27-370C-4F05-9362-B7B810244251}" destId="{DC5B2138-611F-4DCB-99EA-5CB77230D959}" srcOrd="17" destOrd="0" presId="urn:microsoft.com/office/officeart/2005/8/layout/list1"/>
    <dgm:cxn modelId="{20BE3820-01D8-4006-A617-ABA9AB62A59C}" type="presParOf" srcId="{226ACF27-370C-4F05-9362-B7B810244251}" destId="{B83EFEE1-D9CF-4CA5-809B-8BD91CDC739F}"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8A6284-B5D8-4D81-B9ED-506FC47F6D1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81A1997-AB79-49FB-A78F-6BD10D2BFA35}">
      <dgm:prSet/>
      <dgm:spPr/>
      <dgm:t>
        <a:bodyPr/>
        <a:lstStyle/>
        <a:p>
          <a:r>
            <a:rPr lang="en-GB" baseline="0" dirty="0"/>
            <a:t>1. Context/Origins</a:t>
          </a:r>
          <a:endParaRPr lang="en-US" dirty="0"/>
        </a:p>
      </dgm:t>
    </dgm:pt>
    <dgm:pt modelId="{94B9B668-B2C2-42D2-868A-8D1E480CB0DE}" type="parTrans" cxnId="{6EAEFB20-CDC6-42CD-875E-7BBC92F77A00}">
      <dgm:prSet/>
      <dgm:spPr/>
      <dgm:t>
        <a:bodyPr/>
        <a:lstStyle/>
        <a:p>
          <a:endParaRPr lang="en-US"/>
        </a:p>
      </dgm:t>
    </dgm:pt>
    <dgm:pt modelId="{62A17D74-F3E4-4967-99E9-1D4D2CCA37D9}" type="sibTrans" cxnId="{6EAEFB20-CDC6-42CD-875E-7BBC92F77A00}">
      <dgm:prSet/>
      <dgm:spPr/>
      <dgm:t>
        <a:bodyPr/>
        <a:lstStyle/>
        <a:p>
          <a:endParaRPr lang="en-US"/>
        </a:p>
      </dgm:t>
    </dgm:pt>
    <dgm:pt modelId="{8AEC60B4-8214-4B7B-B33D-35BA511BD9C9}">
      <dgm:prSet/>
      <dgm:spPr/>
      <dgm:t>
        <a:bodyPr/>
        <a:lstStyle/>
        <a:p>
          <a:r>
            <a:rPr lang="en-GB" baseline="0" dirty="0"/>
            <a:t>2. Aims and Demands </a:t>
          </a:r>
          <a:endParaRPr lang="en-US" dirty="0"/>
        </a:p>
      </dgm:t>
    </dgm:pt>
    <dgm:pt modelId="{FA260497-ABCD-41A7-BB94-5EB8D4DEE572}" type="parTrans" cxnId="{316AB697-3430-4F49-832D-2867E5D0A529}">
      <dgm:prSet/>
      <dgm:spPr/>
      <dgm:t>
        <a:bodyPr/>
        <a:lstStyle/>
        <a:p>
          <a:endParaRPr lang="en-US"/>
        </a:p>
      </dgm:t>
    </dgm:pt>
    <dgm:pt modelId="{F75D8129-4C25-47D4-9052-4322418155B0}" type="sibTrans" cxnId="{316AB697-3430-4F49-832D-2867E5D0A529}">
      <dgm:prSet/>
      <dgm:spPr/>
      <dgm:t>
        <a:bodyPr/>
        <a:lstStyle/>
        <a:p>
          <a:endParaRPr lang="en-US"/>
        </a:p>
      </dgm:t>
    </dgm:pt>
    <dgm:pt modelId="{DD06C588-5893-45DA-AD9D-2E1D6F3E418C}">
      <dgm:prSet/>
      <dgm:spPr/>
      <dgm:t>
        <a:bodyPr/>
        <a:lstStyle/>
        <a:p>
          <a:r>
            <a:rPr lang="en-GB" baseline="0" dirty="0"/>
            <a:t>3.  How have they build their identity?</a:t>
          </a:r>
          <a:endParaRPr lang="en-US" dirty="0"/>
        </a:p>
      </dgm:t>
    </dgm:pt>
    <dgm:pt modelId="{AF1B16C0-8F76-4D41-A911-F444583C7A45}" type="parTrans" cxnId="{A35E2316-F83E-4E31-9E48-42264D2E5758}">
      <dgm:prSet/>
      <dgm:spPr/>
      <dgm:t>
        <a:bodyPr/>
        <a:lstStyle/>
        <a:p>
          <a:endParaRPr lang="en-US"/>
        </a:p>
      </dgm:t>
    </dgm:pt>
    <dgm:pt modelId="{782C7629-A9B8-4043-A281-E6C5E46F66EA}" type="sibTrans" cxnId="{A35E2316-F83E-4E31-9E48-42264D2E5758}">
      <dgm:prSet/>
      <dgm:spPr/>
      <dgm:t>
        <a:bodyPr/>
        <a:lstStyle/>
        <a:p>
          <a:endParaRPr lang="en-US"/>
        </a:p>
      </dgm:t>
    </dgm:pt>
    <dgm:pt modelId="{9F66A834-A3BC-4308-895F-66D8D6C860BA}" type="pres">
      <dgm:prSet presAssocID="{CB8A6284-B5D8-4D81-B9ED-506FC47F6D17}" presName="vert0" presStyleCnt="0">
        <dgm:presLayoutVars>
          <dgm:dir/>
          <dgm:animOne val="branch"/>
          <dgm:animLvl val="lvl"/>
        </dgm:presLayoutVars>
      </dgm:prSet>
      <dgm:spPr/>
    </dgm:pt>
    <dgm:pt modelId="{55B03F50-8068-4DCB-9CB7-DC108380D66B}" type="pres">
      <dgm:prSet presAssocID="{081A1997-AB79-49FB-A78F-6BD10D2BFA35}" presName="thickLine" presStyleLbl="alignNode1" presStyleIdx="0" presStyleCnt="3"/>
      <dgm:spPr/>
    </dgm:pt>
    <dgm:pt modelId="{B6BC519C-1816-4B44-89B7-408DAD3BC708}" type="pres">
      <dgm:prSet presAssocID="{081A1997-AB79-49FB-A78F-6BD10D2BFA35}" presName="horz1" presStyleCnt="0"/>
      <dgm:spPr/>
    </dgm:pt>
    <dgm:pt modelId="{EE8EEDD0-211C-4805-B6DF-4DEB582D1BC4}" type="pres">
      <dgm:prSet presAssocID="{081A1997-AB79-49FB-A78F-6BD10D2BFA35}" presName="tx1" presStyleLbl="revTx" presStyleIdx="0" presStyleCnt="3"/>
      <dgm:spPr/>
    </dgm:pt>
    <dgm:pt modelId="{A5768898-E30C-452C-8C4D-EDDE31E47D00}" type="pres">
      <dgm:prSet presAssocID="{081A1997-AB79-49FB-A78F-6BD10D2BFA35}" presName="vert1" presStyleCnt="0"/>
      <dgm:spPr/>
    </dgm:pt>
    <dgm:pt modelId="{DA45455F-1295-40D5-B636-52F2C4819B0D}" type="pres">
      <dgm:prSet presAssocID="{8AEC60B4-8214-4B7B-B33D-35BA511BD9C9}" presName="thickLine" presStyleLbl="alignNode1" presStyleIdx="1" presStyleCnt="3"/>
      <dgm:spPr/>
    </dgm:pt>
    <dgm:pt modelId="{500CA810-7CC3-4582-85E6-B69578EFF92F}" type="pres">
      <dgm:prSet presAssocID="{8AEC60B4-8214-4B7B-B33D-35BA511BD9C9}" presName="horz1" presStyleCnt="0"/>
      <dgm:spPr/>
    </dgm:pt>
    <dgm:pt modelId="{80D09385-93C9-4AB8-A398-60034AED2031}" type="pres">
      <dgm:prSet presAssocID="{8AEC60B4-8214-4B7B-B33D-35BA511BD9C9}" presName="tx1" presStyleLbl="revTx" presStyleIdx="1" presStyleCnt="3"/>
      <dgm:spPr/>
    </dgm:pt>
    <dgm:pt modelId="{3165555F-EE2B-4861-BBAB-827B1267B632}" type="pres">
      <dgm:prSet presAssocID="{8AEC60B4-8214-4B7B-B33D-35BA511BD9C9}" presName="vert1" presStyleCnt="0"/>
      <dgm:spPr/>
    </dgm:pt>
    <dgm:pt modelId="{6972E5E2-5640-4A89-B45E-EBE7F37E73ED}" type="pres">
      <dgm:prSet presAssocID="{DD06C588-5893-45DA-AD9D-2E1D6F3E418C}" presName="thickLine" presStyleLbl="alignNode1" presStyleIdx="2" presStyleCnt="3"/>
      <dgm:spPr/>
    </dgm:pt>
    <dgm:pt modelId="{81B157FD-6F06-4CD7-9E11-B325A4484112}" type="pres">
      <dgm:prSet presAssocID="{DD06C588-5893-45DA-AD9D-2E1D6F3E418C}" presName="horz1" presStyleCnt="0"/>
      <dgm:spPr/>
    </dgm:pt>
    <dgm:pt modelId="{6A4824B2-A556-4FAC-A375-E7481A400D42}" type="pres">
      <dgm:prSet presAssocID="{DD06C588-5893-45DA-AD9D-2E1D6F3E418C}" presName="tx1" presStyleLbl="revTx" presStyleIdx="2" presStyleCnt="3"/>
      <dgm:spPr/>
    </dgm:pt>
    <dgm:pt modelId="{90207D70-6353-4EFB-839F-F3050F0A6063}" type="pres">
      <dgm:prSet presAssocID="{DD06C588-5893-45DA-AD9D-2E1D6F3E418C}" presName="vert1" presStyleCnt="0"/>
      <dgm:spPr/>
    </dgm:pt>
  </dgm:ptLst>
  <dgm:cxnLst>
    <dgm:cxn modelId="{9A26F802-F5B9-4C2B-A6D1-256CAA031A06}" type="presOf" srcId="{CB8A6284-B5D8-4D81-B9ED-506FC47F6D17}" destId="{9F66A834-A3BC-4308-895F-66D8D6C860BA}" srcOrd="0" destOrd="0" presId="urn:microsoft.com/office/officeart/2008/layout/LinedList"/>
    <dgm:cxn modelId="{A35E2316-F83E-4E31-9E48-42264D2E5758}" srcId="{CB8A6284-B5D8-4D81-B9ED-506FC47F6D17}" destId="{DD06C588-5893-45DA-AD9D-2E1D6F3E418C}" srcOrd="2" destOrd="0" parTransId="{AF1B16C0-8F76-4D41-A911-F444583C7A45}" sibTransId="{782C7629-A9B8-4043-A281-E6C5E46F66EA}"/>
    <dgm:cxn modelId="{24A04C1A-6625-422A-AEB1-99B68295C654}" type="presOf" srcId="{DD06C588-5893-45DA-AD9D-2E1D6F3E418C}" destId="{6A4824B2-A556-4FAC-A375-E7481A400D42}" srcOrd="0" destOrd="0" presId="urn:microsoft.com/office/officeart/2008/layout/LinedList"/>
    <dgm:cxn modelId="{6EAEFB20-CDC6-42CD-875E-7BBC92F77A00}" srcId="{CB8A6284-B5D8-4D81-B9ED-506FC47F6D17}" destId="{081A1997-AB79-49FB-A78F-6BD10D2BFA35}" srcOrd="0" destOrd="0" parTransId="{94B9B668-B2C2-42D2-868A-8D1E480CB0DE}" sibTransId="{62A17D74-F3E4-4967-99E9-1D4D2CCA37D9}"/>
    <dgm:cxn modelId="{F0BB1961-3B98-4E40-815D-378EE48F6E75}" type="presOf" srcId="{8AEC60B4-8214-4B7B-B33D-35BA511BD9C9}" destId="{80D09385-93C9-4AB8-A398-60034AED2031}" srcOrd="0" destOrd="0" presId="urn:microsoft.com/office/officeart/2008/layout/LinedList"/>
    <dgm:cxn modelId="{316AB697-3430-4F49-832D-2867E5D0A529}" srcId="{CB8A6284-B5D8-4D81-B9ED-506FC47F6D17}" destId="{8AEC60B4-8214-4B7B-B33D-35BA511BD9C9}" srcOrd="1" destOrd="0" parTransId="{FA260497-ABCD-41A7-BB94-5EB8D4DEE572}" sibTransId="{F75D8129-4C25-47D4-9052-4322418155B0}"/>
    <dgm:cxn modelId="{98719AEB-8E6A-4CA7-B936-D274474F3CBE}" type="presOf" srcId="{081A1997-AB79-49FB-A78F-6BD10D2BFA35}" destId="{EE8EEDD0-211C-4805-B6DF-4DEB582D1BC4}" srcOrd="0" destOrd="0" presId="urn:microsoft.com/office/officeart/2008/layout/LinedList"/>
    <dgm:cxn modelId="{F5554FFA-6AA7-45C7-9A74-BDB645C7640E}" type="presParOf" srcId="{9F66A834-A3BC-4308-895F-66D8D6C860BA}" destId="{55B03F50-8068-4DCB-9CB7-DC108380D66B}" srcOrd="0" destOrd="0" presId="urn:microsoft.com/office/officeart/2008/layout/LinedList"/>
    <dgm:cxn modelId="{61C802CF-0498-414D-AD3A-D1CC76D0D7B3}" type="presParOf" srcId="{9F66A834-A3BC-4308-895F-66D8D6C860BA}" destId="{B6BC519C-1816-4B44-89B7-408DAD3BC708}" srcOrd="1" destOrd="0" presId="urn:microsoft.com/office/officeart/2008/layout/LinedList"/>
    <dgm:cxn modelId="{61408DBC-3DCA-4E27-A720-86E246634E39}" type="presParOf" srcId="{B6BC519C-1816-4B44-89B7-408DAD3BC708}" destId="{EE8EEDD0-211C-4805-B6DF-4DEB582D1BC4}" srcOrd="0" destOrd="0" presId="urn:microsoft.com/office/officeart/2008/layout/LinedList"/>
    <dgm:cxn modelId="{ECCDCC86-5DD9-41BC-A920-E46905713433}" type="presParOf" srcId="{B6BC519C-1816-4B44-89B7-408DAD3BC708}" destId="{A5768898-E30C-452C-8C4D-EDDE31E47D00}" srcOrd="1" destOrd="0" presId="urn:microsoft.com/office/officeart/2008/layout/LinedList"/>
    <dgm:cxn modelId="{27FBC0A5-8441-452C-A9EE-B0A990A2F45D}" type="presParOf" srcId="{9F66A834-A3BC-4308-895F-66D8D6C860BA}" destId="{DA45455F-1295-40D5-B636-52F2C4819B0D}" srcOrd="2" destOrd="0" presId="urn:microsoft.com/office/officeart/2008/layout/LinedList"/>
    <dgm:cxn modelId="{09153C8B-6CD6-41DA-A661-D3F9D96AE277}" type="presParOf" srcId="{9F66A834-A3BC-4308-895F-66D8D6C860BA}" destId="{500CA810-7CC3-4582-85E6-B69578EFF92F}" srcOrd="3" destOrd="0" presId="urn:microsoft.com/office/officeart/2008/layout/LinedList"/>
    <dgm:cxn modelId="{54495271-F813-4EA0-B781-2E5E0C3935D1}" type="presParOf" srcId="{500CA810-7CC3-4582-85E6-B69578EFF92F}" destId="{80D09385-93C9-4AB8-A398-60034AED2031}" srcOrd="0" destOrd="0" presId="urn:microsoft.com/office/officeart/2008/layout/LinedList"/>
    <dgm:cxn modelId="{802D603B-36EF-4058-9B8C-3FD6C8F6D5A6}" type="presParOf" srcId="{500CA810-7CC3-4582-85E6-B69578EFF92F}" destId="{3165555F-EE2B-4861-BBAB-827B1267B632}" srcOrd="1" destOrd="0" presId="urn:microsoft.com/office/officeart/2008/layout/LinedList"/>
    <dgm:cxn modelId="{C54594C5-8A79-4061-87C9-F77A66691784}" type="presParOf" srcId="{9F66A834-A3BC-4308-895F-66D8D6C860BA}" destId="{6972E5E2-5640-4A89-B45E-EBE7F37E73ED}" srcOrd="4" destOrd="0" presId="urn:microsoft.com/office/officeart/2008/layout/LinedList"/>
    <dgm:cxn modelId="{51D86704-2C29-4B09-88F9-89230163E552}" type="presParOf" srcId="{9F66A834-A3BC-4308-895F-66D8D6C860BA}" destId="{81B157FD-6F06-4CD7-9E11-B325A4484112}" srcOrd="5" destOrd="0" presId="urn:microsoft.com/office/officeart/2008/layout/LinedList"/>
    <dgm:cxn modelId="{770C0F30-79FF-44E6-849A-3F9B65D764B6}" type="presParOf" srcId="{81B157FD-6F06-4CD7-9E11-B325A4484112}" destId="{6A4824B2-A556-4FAC-A375-E7481A400D42}" srcOrd="0" destOrd="0" presId="urn:microsoft.com/office/officeart/2008/layout/LinedList"/>
    <dgm:cxn modelId="{AC61BA7E-77F7-42CC-B098-59CF7C42318B}" type="presParOf" srcId="{81B157FD-6F06-4CD7-9E11-B325A4484112}" destId="{90207D70-6353-4EFB-839F-F3050F0A60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40F9A-BA61-4075-83F8-4C2FEEBFA5A4}">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BA3372-22D6-463B-9B70-21482BEE72C9}">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0" kern="1200" dirty="0"/>
            <a:t>Related to </a:t>
          </a:r>
          <a:r>
            <a:rPr lang="en-GB" sz="2100" i="1" kern="1200" dirty="0"/>
            <a:t>Agriculture</a:t>
          </a:r>
          <a:r>
            <a:rPr lang="en-GB" sz="2100" kern="1200" dirty="0"/>
            <a:t> from about the 12th century. Culture referred to a piece of land to be cultivated.</a:t>
          </a:r>
          <a:endParaRPr lang="en-US" sz="2100" kern="1200" dirty="0"/>
        </a:p>
      </dsp:txBody>
      <dsp:txXfrm>
        <a:off x="0" y="0"/>
        <a:ext cx="6797675" cy="1412477"/>
      </dsp:txXfrm>
    </dsp:sp>
    <dsp:sp modelId="{44268FF6-1ADC-4A9E-9455-1DED4C591A5A}">
      <dsp:nvSpPr>
        <dsp:cNvPr id="0" name=""/>
        <dsp:cNvSpPr/>
      </dsp:nvSpPr>
      <dsp:spPr>
        <a:xfrm>
          <a:off x="0" y="1412478"/>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BB8012-E500-4DA6-B83B-7B7C7CA04388}">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Early 16th century: a metaphorical extension. Culture as cultivating improvements in manners and mind through training and education.</a:t>
          </a:r>
          <a:endParaRPr lang="en-US" sz="2100" kern="1200" dirty="0"/>
        </a:p>
      </dsp:txBody>
      <dsp:txXfrm>
        <a:off x="0" y="1412477"/>
        <a:ext cx="6797675" cy="1412477"/>
      </dsp:txXfrm>
    </dsp:sp>
    <dsp:sp modelId="{F7929CEB-B26D-421C-9948-D4A722ED5EAE}">
      <dsp:nvSpPr>
        <dsp:cNvPr id="0" name=""/>
        <dsp:cNvSpPr/>
      </dsp:nvSpPr>
      <dsp:spPr>
        <a:xfrm>
          <a:off x="0" y="2824956"/>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0AFF13-4130-405C-82E2-95748CA1A090}">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Late 19th century it expands to include the achievements of a particular society at a particular stage. i.e. Renaissance culture or the culture of the Enlightenment.</a:t>
          </a:r>
          <a:endParaRPr lang="en-US" sz="2100" kern="1200" dirty="0"/>
        </a:p>
      </dsp:txBody>
      <dsp:txXfrm>
        <a:off x="0" y="2824955"/>
        <a:ext cx="6797675" cy="1412477"/>
      </dsp:txXfrm>
    </dsp:sp>
    <dsp:sp modelId="{A98230F3-CEA5-43FB-AE61-F0AAB44347A8}">
      <dsp:nvSpPr>
        <dsp:cNvPr id="0" name=""/>
        <dsp:cNvSpPr/>
      </dsp:nvSpPr>
      <dsp:spPr>
        <a:xfrm>
          <a:off x="0" y="4237434"/>
          <a:ext cx="67976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4949F8-4407-49ED-A7C1-B76572A25576}">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‘distinctive customs, achievements, products, outlook, etc., of a society or group; the way of life of a society or group’ Oxford Dictionary.</a:t>
          </a:r>
          <a:endParaRPr lang="en-US" sz="2100" kern="1200"/>
        </a:p>
      </dsp:txBody>
      <dsp:txXfrm>
        <a:off x="0" y="4237433"/>
        <a:ext cx="6797675" cy="14124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7DCA5-77E4-402E-8E05-E3653B1D8D3F}">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A6013D-0916-42FF-9A61-82ECBD34EE1B}">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1. The activity or phenomena of growing or tending to something. Culture is not often used today but its trace in words like agriculture, horticulture.</a:t>
          </a:r>
          <a:endParaRPr lang="en-US" sz="1900" kern="1200"/>
        </a:p>
      </dsp:txBody>
      <dsp:txXfrm>
        <a:off x="0" y="2758"/>
        <a:ext cx="6797675" cy="1881464"/>
      </dsp:txXfrm>
    </dsp:sp>
    <dsp:sp modelId="{B73B9A1E-868E-451C-8B80-AB5032A7C5BB}">
      <dsp:nvSpPr>
        <dsp:cNvPr id="0" name=""/>
        <dsp:cNvSpPr/>
      </dsp:nvSpPr>
      <dsp:spPr>
        <a:xfrm>
          <a:off x="0" y="1884223"/>
          <a:ext cx="6797675" cy="0"/>
        </a:xfrm>
        <a:prstGeom prst="line">
          <a:avLst/>
        </a:prstGeom>
        <a:solidFill>
          <a:schemeClr val="accent2">
            <a:hueOff val="-749983"/>
            <a:satOff val="-4755"/>
            <a:lumOff val="-588"/>
            <a:alphaOff val="0"/>
          </a:schemeClr>
        </a:solidFill>
        <a:ln w="15875" cap="flat" cmpd="sng" algn="ctr">
          <a:solidFill>
            <a:schemeClr val="accent2">
              <a:hueOff val="-749983"/>
              <a:satOff val="-4755"/>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7B010-287F-424C-88E6-795BE494AD7D}">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2. Culture is seen as a form of cultivation for the mind and for the citizen (as lessons in taste, in manners, in art, in intellectual endeavour). i.e. ‘a person is cultured’.</a:t>
          </a:r>
          <a:endParaRPr lang="en-US" sz="1900" kern="1200"/>
        </a:p>
      </dsp:txBody>
      <dsp:txXfrm>
        <a:off x="0" y="1884223"/>
        <a:ext cx="6797675" cy="1881464"/>
      </dsp:txXfrm>
    </dsp:sp>
    <dsp:sp modelId="{D8D290FE-15ED-462F-B634-75FEB7924E64}">
      <dsp:nvSpPr>
        <dsp:cNvPr id="0" name=""/>
        <dsp:cNvSpPr/>
      </dsp:nvSpPr>
      <dsp:spPr>
        <a:xfrm>
          <a:off x="0" y="3765688"/>
          <a:ext cx="6797675" cy="0"/>
        </a:xfrm>
        <a:prstGeom prst="line">
          <a:avLst/>
        </a:prstGeom>
        <a:solidFill>
          <a:schemeClr val="accent2">
            <a:hueOff val="-1499966"/>
            <a:satOff val="-9511"/>
            <a:lumOff val="-1176"/>
            <a:alphaOff val="0"/>
          </a:schemeClr>
        </a:solidFill>
        <a:ln w="15875" cap="flat" cmpd="sng" algn="ctr">
          <a:solidFill>
            <a:schemeClr val="accent2">
              <a:hueOff val="-1499966"/>
              <a:satOff val="-9511"/>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507CF-2378-4FB7-9715-3993D5408E7D}">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3. ‘Way of life’ (ethnography and anthropology).</a:t>
          </a:r>
        </a:p>
        <a:p>
          <a:pPr marL="0" lvl="0" indent="0" algn="l" defTabSz="844550">
            <a:lnSpc>
              <a:spcPct val="90000"/>
            </a:lnSpc>
            <a:spcBef>
              <a:spcPct val="0"/>
            </a:spcBef>
            <a:spcAft>
              <a:spcPct val="35000"/>
            </a:spcAft>
            <a:buNone/>
          </a:pPr>
          <a:r>
            <a:rPr lang="en-GB" sz="1900" kern="1200"/>
            <a:t>‘</a:t>
          </a:r>
          <a:r>
            <a:rPr lang="en-GB" sz="1900" i="1" kern="1200"/>
            <a:t>Culture or Civilization, taken in its wide ethnographic sense, is that complex whole which includes knowledge, belief, art, morals, law, custom, and any other capabilities and habits acquired by man as a member of society</a:t>
          </a:r>
          <a:r>
            <a:rPr lang="en-GB" sz="1900" kern="1200"/>
            <a:t>’ (E.B Taylor, Primitive Culture, 1871) </a:t>
          </a:r>
          <a:endParaRPr lang="en-US" sz="1900" kern="1200"/>
        </a:p>
      </dsp:txBody>
      <dsp:txXfrm>
        <a:off x="0" y="3765688"/>
        <a:ext cx="6797675" cy="1881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93E106-CE36-4884-BE84-1E87F6C07A20}">
      <dsp:nvSpPr>
        <dsp:cNvPr id="0" name=""/>
        <dsp:cNvSpPr/>
      </dsp:nvSpPr>
      <dsp:spPr>
        <a:xfrm>
          <a:off x="0" y="54643"/>
          <a:ext cx="6797675" cy="179887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Today two people who work together, for instance, might be using the term culture to refer to quite different phenomena:</a:t>
          </a:r>
          <a:endParaRPr lang="en-US" sz="2500" kern="1200"/>
        </a:p>
      </dsp:txBody>
      <dsp:txXfrm>
        <a:off x="87814" y="142457"/>
        <a:ext cx="6622047" cy="1623247"/>
      </dsp:txXfrm>
    </dsp:sp>
    <dsp:sp modelId="{2119B7C1-62FF-4C2C-8D63-7DF8ADA09817}">
      <dsp:nvSpPr>
        <dsp:cNvPr id="0" name=""/>
        <dsp:cNvSpPr/>
      </dsp:nvSpPr>
      <dsp:spPr>
        <a:xfrm>
          <a:off x="0" y="1925518"/>
          <a:ext cx="6797675" cy="1798875"/>
        </a:xfrm>
        <a:prstGeom prst="roundRect">
          <a:avLst/>
        </a:prstGeom>
        <a:solidFill>
          <a:schemeClr val="accent2">
            <a:hueOff val="-749983"/>
            <a:satOff val="-4755"/>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One could be using the term as a form of judgement, using it to legitimate a claim for something as ‘refined’ or valuable or not.</a:t>
          </a:r>
          <a:endParaRPr lang="en-US" sz="2500" kern="1200"/>
        </a:p>
      </dsp:txBody>
      <dsp:txXfrm>
        <a:off x="87814" y="2013332"/>
        <a:ext cx="6622047" cy="1623247"/>
      </dsp:txXfrm>
    </dsp:sp>
    <dsp:sp modelId="{5EA7E542-E43E-4CF4-A8E1-2113453D820C}">
      <dsp:nvSpPr>
        <dsp:cNvPr id="0" name=""/>
        <dsp:cNvSpPr/>
      </dsp:nvSpPr>
      <dsp:spPr>
        <a:xfrm>
          <a:off x="0" y="3796393"/>
          <a:ext cx="6797675" cy="1798875"/>
        </a:xfrm>
        <a:prstGeom prst="roundRect">
          <a:avLst/>
        </a:prstGeom>
        <a:solidFill>
          <a:schemeClr val="accent2">
            <a:hueOff val="-1499966"/>
            <a:satOff val="-951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Someone else could be pointing to that vague terrain of life that can include food, manners, clothing, styles of talk, newspapers, music, and so on.</a:t>
          </a:r>
          <a:endParaRPr lang="en-US" sz="2500" kern="1200"/>
        </a:p>
      </dsp:txBody>
      <dsp:txXfrm>
        <a:off x="87814" y="3884207"/>
        <a:ext cx="6622047" cy="16232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3FDB7-49EC-4574-A440-FBEB7388820F}">
      <dsp:nvSpPr>
        <dsp:cNvPr id="0" name=""/>
        <dsp:cNvSpPr/>
      </dsp:nvSpPr>
      <dsp:spPr>
        <a:xfrm>
          <a:off x="0" y="23796"/>
          <a:ext cx="6797675" cy="275651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meanings of culture collide as a way of extending the idea of nurturing and cultivation to an urban population and to a minor population.</a:t>
          </a:r>
          <a:endParaRPr lang="en-US" sz="3100" kern="1200"/>
        </a:p>
      </dsp:txBody>
      <dsp:txXfrm>
        <a:off x="134562" y="158358"/>
        <a:ext cx="6528551" cy="2487395"/>
      </dsp:txXfrm>
    </dsp:sp>
    <dsp:sp modelId="{D9E07D19-DB45-48C1-8FE9-34B52BC441A6}">
      <dsp:nvSpPr>
        <dsp:cNvPr id="0" name=""/>
        <dsp:cNvSpPr/>
      </dsp:nvSpPr>
      <dsp:spPr>
        <a:xfrm>
          <a:off x="0" y="2869596"/>
          <a:ext cx="6797675" cy="2756519"/>
        </a:xfrm>
        <a:prstGeom prst="roundRect">
          <a:avLst/>
        </a:prstGeom>
        <a:solidFill>
          <a:schemeClr val="accent2">
            <a:hueOff val="-1499966"/>
            <a:satOff val="-951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It is semantically confusing because within a single sentence culture is used to mean ‘the arts’ at one point and ‘ethnic diversity’ at another.</a:t>
          </a:r>
          <a:endParaRPr lang="en-US" sz="3100" kern="1200"/>
        </a:p>
      </dsp:txBody>
      <dsp:txXfrm>
        <a:off x="134562" y="3004158"/>
        <a:ext cx="6528551" cy="24873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B9674-6F8C-48CC-8FAB-CEAE0D9ACBB4}">
      <dsp:nvSpPr>
        <dsp:cNvPr id="0" name=""/>
        <dsp:cNvSpPr/>
      </dsp:nvSpPr>
      <dsp:spPr>
        <a:xfrm>
          <a:off x="0" y="2266956"/>
          <a:ext cx="6797675" cy="5040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67DAE5-4F14-4C77-8372-AE621DD3AD43}">
      <dsp:nvSpPr>
        <dsp:cNvPr id="0" name=""/>
        <dsp:cNvSpPr/>
      </dsp:nvSpPr>
      <dsp:spPr>
        <a:xfrm>
          <a:off x="339883" y="1971756"/>
          <a:ext cx="4758372" cy="5904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855" tIns="0" rIns="179855" bIns="0" numCol="1" spcCol="1270" anchor="ctr" anchorCtr="0">
          <a:noAutofit/>
        </a:bodyPr>
        <a:lstStyle/>
        <a:p>
          <a:pPr marL="0" lvl="0" indent="0" algn="l" defTabSz="889000">
            <a:lnSpc>
              <a:spcPct val="90000"/>
            </a:lnSpc>
            <a:spcBef>
              <a:spcPct val="0"/>
            </a:spcBef>
            <a:spcAft>
              <a:spcPct val="35000"/>
            </a:spcAft>
            <a:buNone/>
          </a:pPr>
          <a:r>
            <a:rPr lang="en-GB" sz="2000" kern="1200"/>
            <a:t>- Comparative analysis of countries</a:t>
          </a:r>
          <a:endParaRPr lang="en-US" sz="2000" kern="1200"/>
        </a:p>
      </dsp:txBody>
      <dsp:txXfrm>
        <a:off x="368704" y="2000577"/>
        <a:ext cx="4700730" cy="532758"/>
      </dsp:txXfrm>
    </dsp:sp>
    <dsp:sp modelId="{A74D5DFB-43F2-4938-A18E-B73719B440DB}">
      <dsp:nvSpPr>
        <dsp:cNvPr id="0" name=""/>
        <dsp:cNvSpPr/>
      </dsp:nvSpPr>
      <dsp:spPr>
        <a:xfrm>
          <a:off x="0" y="3174156"/>
          <a:ext cx="6797675" cy="504000"/>
        </a:xfrm>
        <a:prstGeom prst="rect">
          <a:avLst/>
        </a:prstGeom>
        <a:solidFill>
          <a:schemeClr val="lt1">
            <a:alpha val="90000"/>
            <a:hueOff val="0"/>
            <a:satOff val="0"/>
            <a:lumOff val="0"/>
            <a:alphaOff val="0"/>
          </a:schemeClr>
        </a:solidFill>
        <a:ln w="15875" cap="flat" cmpd="sng" algn="ctr">
          <a:solidFill>
            <a:schemeClr val="accent2">
              <a:hueOff val="-1499966"/>
              <a:satOff val="-9511"/>
              <a:lumOff val="-1176"/>
              <a:alphaOff val="0"/>
            </a:schemeClr>
          </a:solidFill>
          <a:prstDash val="solid"/>
        </a:ln>
        <a:effectLst/>
      </dsp:spPr>
      <dsp:style>
        <a:lnRef idx="2">
          <a:scrgbClr r="0" g="0" b="0"/>
        </a:lnRef>
        <a:fillRef idx="1">
          <a:scrgbClr r="0" g="0" b="0"/>
        </a:fillRef>
        <a:effectRef idx="0">
          <a:scrgbClr r="0" g="0" b="0"/>
        </a:effectRef>
        <a:fontRef idx="minor"/>
      </dsp:style>
    </dsp:sp>
    <dsp:sp modelId="{922F0121-AC37-4484-A61C-494FD610224B}">
      <dsp:nvSpPr>
        <dsp:cNvPr id="0" name=""/>
        <dsp:cNvSpPr/>
      </dsp:nvSpPr>
      <dsp:spPr>
        <a:xfrm>
          <a:off x="339883" y="2878956"/>
          <a:ext cx="4758372" cy="590400"/>
        </a:xfrm>
        <a:prstGeom prst="roundRect">
          <a:avLst/>
        </a:prstGeom>
        <a:solidFill>
          <a:schemeClr val="accent2">
            <a:hueOff val="-1499966"/>
            <a:satOff val="-951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855" tIns="0" rIns="179855" bIns="0" numCol="1" spcCol="1270" anchor="ctr" anchorCtr="0">
          <a:noAutofit/>
        </a:bodyPr>
        <a:lstStyle/>
        <a:p>
          <a:pPr marL="0" lvl="0" indent="0" algn="l" defTabSz="889000">
            <a:lnSpc>
              <a:spcPct val="90000"/>
            </a:lnSpc>
            <a:spcBef>
              <a:spcPct val="0"/>
            </a:spcBef>
            <a:spcAft>
              <a:spcPct val="35000"/>
            </a:spcAft>
            <a:buNone/>
          </a:pPr>
          <a:r>
            <a:rPr lang="en-GB" sz="2000" kern="1200"/>
            <a:t>- Different aspects of Culture</a:t>
          </a:r>
          <a:endParaRPr lang="en-US" sz="2000" kern="1200"/>
        </a:p>
      </dsp:txBody>
      <dsp:txXfrm>
        <a:off x="368704" y="2907777"/>
        <a:ext cx="4700730" cy="532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DEA8B-9953-4413-AADB-1D25B32A4800}">
      <dsp:nvSpPr>
        <dsp:cNvPr id="0" name=""/>
        <dsp:cNvSpPr/>
      </dsp:nvSpPr>
      <dsp:spPr>
        <a:xfrm>
          <a:off x="0" y="577165"/>
          <a:ext cx="6408738"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675A6-AA66-42B5-8FA5-DD01C4E73014}">
      <dsp:nvSpPr>
        <dsp:cNvPr id="0" name=""/>
        <dsp:cNvSpPr/>
      </dsp:nvSpPr>
      <dsp:spPr>
        <a:xfrm>
          <a:off x="320436" y="222925"/>
          <a:ext cx="4486116"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66800">
            <a:lnSpc>
              <a:spcPct val="90000"/>
            </a:lnSpc>
            <a:spcBef>
              <a:spcPct val="0"/>
            </a:spcBef>
            <a:spcAft>
              <a:spcPct val="35000"/>
            </a:spcAft>
            <a:buNone/>
          </a:pPr>
          <a:r>
            <a:rPr lang="en-GB" sz="2400" kern="1200" baseline="0" dirty="0"/>
            <a:t>China - Anzhelika</a:t>
          </a:r>
          <a:endParaRPr lang="en-US" sz="2400" kern="1200" dirty="0"/>
        </a:p>
      </dsp:txBody>
      <dsp:txXfrm>
        <a:off x="355021" y="257510"/>
        <a:ext cx="4416946" cy="639310"/>
      </dsp:txXfrm>
    </dsp:sp>
    <dsp:sp modelId="{0DA83906-AC74-4121-9F19-D6813871463B}">
      <dsp:nvSpPr>
        <dsp:cNvPr id="0" name=""/>
        <dsp:cNvSpPr/>
      </dsp:nvSpPr>
      <dsp:spPr>
        <a:xfrm>
          <a:off x="0" y="1665805"/>
          <a:ext cx="6408738" cy="604800"/>
        </a:xfrm>
        <a:prstGeom prst="rect">
          <a:avLst/>
        </a:prstGeom>
        <a:solidFill>
          <a:schemeClr val="lt1">
            <a:alpha val="90000"/>
            <a:hueOff val="0"/>
            <a:satOff val="0"/>
            <a:lumOff val="0"/>
            <a:alphaOff val="0"/>
          </a:schemeClr>
        </a:solidFill>
        <a:ln w="12700" cap="flat" cmpd="sng" algn="ctr">
          <a:solidFill>
            <a:schemeClr val="accent2">
              <a:hueOff val="5025319"/>
              <a:satOff val="-28"/>
              <a:lumOff val="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C40301-1A76-4703-BBAF-1C36F627B42D}">
      <dsp:nvSpPr>
        <dsp:cNvPr id="0" name=""/>
        <dsp:cNvSpPr/>
      </dsp:nvSpPr>
      <dsp:spPr>
        <a:xfrm>
          <a:off x="320436" y="1311565"/>
          <a:ext cx="4486116" cy="708480"/>
        </a:xfrm>
        <a:prstGeom prst="roundRect">
          <a:avLst/>
        </a:prstGeom>
        <a:solidFill>
          <a:schemeClr val="accent2">
            <a:hueOff val="5025319"/>
            <a:satOff val="-2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66800">
            <a:lnSpc>
              <a:spcPct val="90000"/>
            </a:lnSpc>
            <a:spcBef>
              <a:spcPct val="0"/>
            </a:spcBef>
            <a:spcAft>
              <a:spcPct val="35000"/>
            </a:spcAft>
            <a:buNone/>
          </a:pPr>
          <a:r>
            <a:rPr lang="en-GB" sz="2400" kern="1200" baseline="0" dirty="0"/>
            <a:t>India - Anastasiia</a:t>
          </a:r>
          <a:endParaRPr lang="en-US" sz="2400" kern="1200" dirty="0"/>
        </a:p>
      </dsp:txBody>
      <dsp:txXfrm>
        <a:off x="355021" y="1346150"/>
        <a:ext cx="4416946" cy="639310"/>
      </dsp:txXfrm>
    </dsp:sp>
    <dsp:sp modelId="{F9007CB5-7CFD-40F8-9CBB-5FFE138FF402}">
      <dsp:nvSpPr>
        <dsp:cNvPr id="0" name=""/>
        <dsp:cNvSpPr/>
      </dsp:nvSpPr>
      <dsp:spPr>
        <a:xfrm>
          <a:off x="0" y="2754445"/>
          <a:ext cx="6408738" cy="604800"/>
        </a:xfrm>
        <a:prstGeom prst="rect">
          <a:avLst/>
        </a:prstGeom>
        <a:solidFill>
          <a:schemeClr val="lt1">
            <a:alpha val="90000"/>
            <a:hueOff val="0"/>
            <a:satOff val="0"/>
            <a:lumOff val="0"/>
            <a:alphaOff val="0"/>
          </a:schemeClr>
        </a:solidFill>
        <a:ln w="12700" cap="flat" cmpd="sng" algn="ctr">
          <a:solidFill>
            <a:schemeClr val="accent2">
              <a:hueOff val="10050637"/>
              <a:satOff val="-56"/>
              <a:lumOff val="3529"/>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B2252-54F5-4B65-AB05-A0D83F3958C3}">
      <dsp:nvSpPr>
        <dsp:cNvPr id="0" name=""/>
        <dsp:cNvSpPr/>
      </dsp:nvSpPr>
      <dsp:spPr>
        <a:xfrm>
          <a:off x="320436" y="2400205"/>
          <a:ext cx="4486116" cy="708480"/>
        </a:xfrm>
        <a:prstGeom prst="roundRect">
          <a:avLst/>
        </a:prstGeom>
        <a:solidFill>
          <a:schemeClr val="accent2">
            <a:hueOff val="10050637"/>
            <a:satOff val="-56"/>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66800">
            <a:lnSpc>
              <a:spcPct val="90000"/>
            </a:lnSpc>
            <a:spcBef>
              <a:spcPct val="0"/>
            </a:spcBef>
            <a:spcAft>
              <a:spcPct val="35000"/>
            </a:spcAft>
            <a:buNone/>
          </a:pPr>
          <a:r>
            <a:rPr lang="en-GB" sz="2400" kern="1200" baseline="0" dirty="0"/>
            <a:t>Mexico - Valeriia</a:t>
          </a:r>
          <a:endParaRPr lang="en-US" sz="2400" kern="1200" dirty="0"/>
        </a:p>
      </dsp:txBody>
      <dsp:txXfrm>
        <a:off x="355021" y="2434790"/>
        <a:ext cx="4416946" cy="639310"/>
      </dsp:txXfrm>
    </dsp:sp>
    <dsp:sp modelId="{A55F2E32-2068-4DC9-AD73-A96B5BEA598F}">
      <dsp:nvSpPr>
        <dsp:cNvPr id="0" name=""/>
        <dsp:cNvSpPr/>
      </dsp:nvSpPr>
      <dsp:spPr>
        <a:xfrm>
          <a:off x="0" y="3843084"/>
          <a:ext cx="6408738" cy="604800"/>
        </a:xfrm>
        <a:prstGeom prst="rect">
          <a:avLst/>
        </a:prstGeom>
        <a:solidFill>
          <a:schemeClr val="lt1">
            <a:alpha val="90000"/>
            <a:hueOff val="0"/>
            <a:satOff val="0"/>
            <a:lumOff val="0"/>
            <a:alphaOff val="0"/>
          </a:schemeClr>
        </a:solidFill>
        <a:ln w="12700" cap="flat" cmpd="sng" algn="ctr">
          <a:solidFill>
            <a:schemeClr val="accent2">
              <a:hueOff val="15075956"/>
              <a:satOff val="-85"/>
              <a:lumOff val="5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8A208F-D5E2-40DC-9A25-78830DC7DCC2}">
      <dsp:nvSpPr>
        <dsp:cNvPr id="0" name=""/>
        <dsp:cNvSpPr/>
      </dsp:nvSpPr>
      <dsp:spPr>
        <a:xfrm>
          <a:off x="320436" y="3488845"/>
          <a:ext cx="4486116" cy="708480"/>
        </a:xfrm>
        <a:prstGeom prst="roundRect">
          <a:avLst/>
        </a:prstGeom>
        <a:solidFill>
          <a:schemeClr val="accent2">
            <a:hueOff val="15075956"/>
            <a:satOff val="-85"/>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66800">
            <a:lnSpc>
              <a:spcPct val="90000"/>
            </a:lnSpc>
            <a:spcBef>
              <a:spcPct val="0"/>
            </a:spcBef>
            <a:spcAft>
              <a:spcPct val="35000"/>
            </a:spcAft>
            <a:buNone/>
          </a:pPr>
          <a:r>
            <a:rPr lang="en-GB" sz="2400" kern="1200" baseline="0" dirty="0"/>
            <a:t>Rwanda - Serhii</a:t>
          </a:r>
          <a:endParaRPr lang="en-US" sz="2400" kern="1200" dirty="0"/>
        </a:p>
      </dsp:txBody>
      <dsp:txXfrm>
        <a:off x="355021" y="3523430"/>
        <a:ext cx="4416946" cy="639310"/>
      </dsp:txXfrm>
    </dsp:sp>
    <dsp:sp modelId="{1B63118C-8A33-4A13-A83D-B3F3C2FB2C9E}">
      <dsp:nvSpPr>
        <dsp:cNvPr id="0" name=""/>
        <dsp:cNvSpPr/>
      </dsp:nvSpPr>
      <dsp:spPr>
        <a:xfrm>
          <a:off x="0" y="4931724"/>
          <a:ext cx="6408738" cy="604800"/>
        </a:xfrm>
        <a:prstGeom prst="rect">
          <a:avLst/>
        </a:prstGeom>
        <a:solidFill>
          <a:schemeClr val="lt1">
            <a:alpha val="90000"/>
            <a:hueOff val="0"/>
            <a:satOff val="0"/>
            <a:lumOff val="0"/>
            <a:alphaOff val="0"/>
          </a:schemeClr>
        </a:solidFill>
        <a:ln w="12700" cap="flat" cmpd="sng" algn="ctr">
          <a:solidFill>
            <a:schemeClr val="accent2">
              <a:hueOff val="20101274"/>
              <a:satOff val="-113"/>
              <a:lumOff val="70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299A7E-CF0E-450B-8F37-785535034588}">
      <dsp:nvSpPr>
        <dsp:cNvPr id="0" name=""/>
        <dsp:cNvSpPr/>
      </dsp:nvSpPr>
      <dsp:spPr>
        <a:xfrm>
          <a:off x="320436" y="4577484"/>
          <a:ext cx="4486116" cy="708480"/>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66800">
            <a:lnSpc>
              <a:spcPct val="90000"/>
            </a:lnSpc>
            <a:spcBef>
              <a:spcPct val="0"/>
            </a:spcBef>
            <a:spcAft>
              <a:spcPct val="35000"/>
            </a:spcAft>
            <a:buNone/>
          </a:pPr>
          <a:r>
            <a:rPr lang="en-US" sz="2400" kern="1200"/>
            <a:t>European Country: </a:t>
          </a:r>
          <a:r>
            <a:rPr lang="en-US" sz="2400" kern="1200" dirty="0"/>
            <a:t>Rosemary</a:t>
          </a:r>
        </a:p>
      </dsp:txBody>
      <dsp:txXfrm>
        <a:off x="355021" y="4612069"/>
        <a:ext cx="4416946" cy="639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03F50-8068-4DCB-9CB7-DC108380D66B}">
      <dsp:nvSpPr>
        <dsp:cNvPr id="0" name=""/>
        <dsp:cNvSpPr/>
      </dsp:nvSpPr>
      <dsp:spPr>
        <a:xfrm>
          <a:off x="0" y="703"/>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EEDD0-211C-4805-B6DF-4DEB582D1BC4}">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1. Food Traditions</a:t>
          </a:r>
          <a:endParaRPr lang="en-US" sz="3200" kern="1200" dirty="0"/>
        </a:p>
      </dsp:txBody>
      <dsp:txXfrm>
        <a:off x="0" y="703"/>
        <a:ext cx="6408738" cy="1151608"/>
      </dsp:txXfrm>
    </dsp:sp>
    <dsp:sp modelId="{DA45455F-1295-40D5-B636-52F2C4819B0D}">
      <dsp:nvSpPr>
        <dsp:cNvPr id="0" name=""/>
        <dsp:cNvSpPr/>
      </dsp:nvSpPr>
      <dsp:spPr>
        <a:xfrm>
          <a:off x="0" y="1152311"/>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D09385-93C9-4AB8-A398-60034AED2031}">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2. Religion/Philosophical Practices/Spirituality</a:t>
          </a:r>
          <a:endParaRPr lang="en-US" sz="3200" kern="1200" dirty="0"/>
        </a:p>
      </dsp:txBody>
      <dsp:txXfrm>
        <a:off x="0" y="1152311"/>
        <a:ext cx="6408738" cy="1151608"/>
      </dsp:txXfrm>
    </dsp:sp>
    <dsp:sp modelId="{6972E5E2-5640-4A89-B45E-EBE7F37E73ED}">
      <dsp:nvSpPr>
        <dsp:cNvPr id="0" name=""/>
        <dsp:cNvSpPr/>
      </dsp:nvSpPr>
      <dsp:spPr>
        <a:xfrm>
          <a:off x="0" y="2303920"/>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4824B2-A556-4FAC-A375-E7481A400D42}">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3. Celebrations</a:t>
          </a:r>
          <a:endParaRPr lang="en-US" sz="3200" kern="1200" dirty="0"/>
        </a:p>
      </dsp:txBody>
      <dsp:txXfrm>
        <a:off x="0" y="2303920"/>
        <a:ext cx="6408738" cy="1151608"/>
      </dsp:txXfrm>
    </dsp:sp>
    <dsp:sp modelId="{48493A09-6F68-46E7-87B3-79E89268D641}">
      <dsp:nvSpPr>
        <dsp:cNvPr id="0" name=""/>
        <dsp:cNvSpPr/>
      </dsp:nvSpPr>
      <dsp:spPr>
        <a:xfrm>
          <a:off x="0" y="3455529"/>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B8FC66-49FA-41F6-93D9-9F8F2D17FF8B}">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4. Politics: construction of the state</a:t>
          </a:r>
          <a:endParaRPr lang="en-US" sz="3200" kern="1200" dirty="0"/>
        </a:p>
      </dsp:txBody>
      <dsp:txXfrm>
        <a:off x="0" y="3455529"/>
        <a:ext cx="6408738" cy="1151608"/>
      </dsp:txXfrm>
    </dsp:sp>
    <dsp:sp modelId="{928EE381-9FB9-45D2-82B0-049370FCC46C}">
      <dsp:nvSpPr>
        <dsp:cNvPr id="0" name=""/>
        <dsp:cNvSpPr/>
      </dsp:nvSpPr>
      <dsp:spPr>
        <a:xfrm>
          <a:off x="0" y="4607138"/>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9325D2-1A6D-40A6-9044-EA0A1F517393}">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5. Socio-Economic Conditions</a:t>
          </a:r>
          <a:endParaRPr lang="en-US" sz="3200" kern="1200" dirty="0"/>
        </a:p>
      </dsp:txBody>
      <dsp:txXfrm>
        <a:off x="0" y="4607138"/>
        <a:ext cx="6408738" cy="11516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DEA8B-9953-4413-AADB-1D25B32A4800}">
      <dsp:nvSpPr>
        <dsp:cNvPr id="0" name=""/>
        <dsp:cNvSpPr/>
      </dsp:nvSpPr>
      <dsp:spPr>
        <a:xfrm>
          <a:off x="0" y="673105"/>
          <a:ext cx="6408738"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675A6-AA66-42B5-8FA5-DD01C4E73014}">
      <dsp:nvSpPr>
        <dsp:cNvPr id="0" name=""/>
        <dsp:cNvSpPr/>
      </dsp:nvSpPr>
      <dsp:spPr>
        <a:xfrm>
          <a:off x="320436" y="333625"/>
          <a:ext cx="448611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22350">
            <a:lnSpc>
              <a:spcPct val="90000"/>
            </a:lnSpc>
            <a:spcBef>
              <a:spcPct val="0"/>
            </a:spcBef>
            <a:spcAft>
              <a:spcPct val="35000"/>
            </a:spcAft>
            <a:buNone/>
          </a:pPr>
          <a:r>
            <a:rPr lang="en-US" sz="2300" kern="1200" dirty="0"/>
            <a:t>Religious Identity - Anastasiia</a:t>
          </a:r>
        </a:p>
      </dsp:txBody>
      <dsp:txXfrm>
        <a:off x="353580" y="366769"/>
        <a:ext cx="4419828" cy="612672"/>
      </dsp:txXfrm>
    </dsp:sp>
    <dsp:sp modelId="{0DA83906-AC74-4121-9F19-D6813871463B}">
      <dsp:nvSpPr>
        <dsp:cNvPr id="0" name=""/>
        <dsp:cNvSpPr/>
      </dsp:nvSpPr>
      <dsp:spPr>
        <a:xfrm>
          <a:off x="0" y="1716385"/>
          <a:ext cx="6408738" cy="579600"/>
        </a:xfrm>
        <a:prstGeom prst="rect">
          <a:avLst/>
        </a:prstGeom>
        <a:solidFill>
          <a:schemeClr val="lt1">
            <a:alpha val="90000"/>
            <a:hueOff val="0"/>
            <a:satOff val="0"/>
            <a:lumOff val="0"/>
            <a:alphaOff val="0"/>
          </a:schemeClr>
        </a:solidFill>
        <a:ln w="12700" cap="flat" cmpd="sng" algn="ctr">
          <a:solidFill>
            <a:schemeClr val="accent2">
              <a:hueOff val="5025319"/>
              <a:satOff val="-28"/>
              <a:lumOff val="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C40301-1A76-4703-BBAF-1C36F627B42D}">
      <dsp:nvSpPr>
        <dsp:cNvPr id="0" name=""/>
        <dsp:cNvSpPr/>
      </dsp:nvSpPr>
      <dsp:spPr>
        <a:xfrm>
          <a:off x="320436" y="1376905"/>
          <a:ext cx="4486116" cy="678960"/>
        </a:xfrm>
        <a:prstGeom prst="roundRect">
          <a:avLst/>
        </a:prstGeom>
        <a:solidFill>
          <a:schemeClr val="accent2">
            <a:hueOff val="5025319"/>
            <a:satOff val="-2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22350">
            <a:lnSpc>
              <a:spcPct val="90000"/>
            </a:lnSpc>
            <a:spcBef>
              <a:spcPct val="0"/>
            </a:spcBef>
            <a:spcAft>
              <a:spcPct val="35000"/>
            </a:spcAft>
            <a:buNone/>
          </a:pPr>
          <a:r>
            <a:rPr lang="en-US" sz="2300" kern="1200" dirty="0"/>
            <a:t>LGBTQ+ - Serhii</a:t>
          </a:r>
        </a:p>
      </dsp:txBody>
      <dsp:txXfrm>
        <a:off x="353580" y="1410049"/>
        <a:ext cx="4419828" cy="612672"/>
      </dsp:txXfrm>
    </dsp:sp>
    <dsp:sp modelId="{F9007CB5-7CFD-40F8-9CBB-5FFE138FF402}">
      <dsp:nvSpPr>
        <dsp:cNvPr id="0" name=""/>
        <dsp:cNvSpPr/>
      </dsp:nvSpPr>
      <dsp:spPr>
        <a:xfrm>
          <a:off x="0" y="2759665"/>
          <a:ext cx="6408738" cy="579600"/>
        </a:xfrm>
        <a:prstGeom prst="rect">
          <a:avLst/>
        </a:prstGeom>
        <a:solidFill>
          <a:schemeClr val="lt1">
            <a:alpha val="90000"/>
            <a:hueOff val="0"/>
            <a:satOff val="0"/>
            <a:lumOff val="0"/>
            <a:alphaOff val="0"/>
          </a:schemeClr>
        </a:solidFill>
        <a:ln w="12700" cap="flat" cmpd="sng" algn="ctr">
          <a:solidFill>
            <a:schemeClr val="accent2">
              <a:hueOff val="10050637"/>
              <a:satOff val="-56"/>
              <a:lumOff val="3529"/>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B2252-54F5-4B65-AB05-A0D83F3958C3}">
      <dsp:nvSpPr>
        <dsp:cNvPr id="0" name=""/>
        <dsp:cNvSpPr/>
      </dsp:nvSpPr>
      <dsp:spPr>
        <a:xfrm>
          <a:off x="320436" y="2420185"/>
          <a:ext cx="4486116" cy="678960"/>
        </a:xfrm>
        <a:prstGeom prst="roundRect">
          <a:avLst/>
        </a:prstGeom>
        <a:solidFill>
          <a:schemeClr val="accent2">
            <a:hueOff val="10050637"/>
            <a:satOff val="-56"/>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22350">
            <a:lnSpc>
              <a:spcPct val="90000"/>
            </a:lnSpc>
            <a:spcBef>
              <a:spcPct val="0"/>
            </a:spcBef>
            <a:spcAft>
              <a:spcPct val="35000"/>
            </a:spcAft>
            <a:buNone/>
          </a:pPr>
          <a:r>
            <a:rPr lang="en-US" sz="2300" kern="1200" dirty="0"/>
            <a:t>Indigenous People - Anzhelika</a:t>
          </a:r>
        </a:p>
      </dsp:txBody>
      <dsp:txXfrm>
        <a:off x="353580" y="2453329"/>
        <a:ext cx="4419828" cy="612672"/>
      </dsp:txXfrm>
    </dsp:sp>
    <dsp:sp modelId="{A55F2E32-2068-4DC9-AD73-A96B5BEA598F}">
      <dsp:nvSpPr>
        <dsp:cNvPr id="0" name=""/>
        <dsp:cNvSpPr/>
      </dsp:nvSpPr>
      <dsp:spPr>
        <a:xfrm>
          <a:off x="0" y="3802945"/>
          <a:ext cx="6408738" cy="579600"/>
        </a:xfrm>
        <a:prstGeom prst="rect">
          <a:avLst/>
        </a:prstGeom>
        <a:solidFill>
          <a:schemeClr val="lt1">
            <a:alpha val="90000"/>
            <a:hueOff val="0"/>
            <a:satOff val="0"/>
            <a:lumOff val="0"/>
            <a:alphaOff val="0"/>
          </a:schemeClr>
        </a:solidFill>
        <a:ln w="12700" cap="flat" cmpd="sng" algn="ctr">
          <a:solidFill>
            <a:schemeClr val="accent2">
              <a:hueOff val="15075956"/>
              <a:satOff val="-85"/>
              <a:lumOff val="5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8A208F-D5E2-40DC-9A25-78830DC7DCC2}">
      <dsp:nvSpPr>
        <dsp:cNvPr id="0" name=""/>
        <dsp:cNvSpPr/>
      </dsp:nvSpPr>
      <dsp:spPr>
        <a:xfrm>
          <a:off x="320436" y="3463465"/>
          <a:ext cx="4486116" cy="678960"/>
        </a:xfrm>
        <a:prstGeom prst="roundRect">
          <a:avLst/>
        </a:prstGeom>
        <a:solidFill>
          <a:schemeClr val="accent2">
            <a:hueOff val="15075956"/>
            <a:satOff val="-85"/>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22350">
            <a:lnSpc>
              <a:spcPct val="90000"/>
            </a:lnSpc>
            <a:spcBef>
              <a:spcPct val="0"/>
            </a:spcBef>
            <a:spcAft>
              <a:spcPct val="35000"/>
            </a:spcAft>
            <a:buNone/>
          </a:pPr>
          <a:r>
            <a:rPr lang="en-US" sz="2300" kern="1200" dirty="0"/>
            <a:t>Black </a:t>
          </a:r>
          <a:r>
            <a:rPr lang="en-US" sz="2300" kern="1200"/>
            <a:t>Communities - Valeriia</a:t>
          </a:r>
          <a:endParaRPr lang="en-US" sz="2300" kern="1200" dirty="0"/>
        </a:p>
      </dsp:txBody>
      <dsp:txXfrm>
        <a:off x="353580" y="3496609"/>
        <a:ext cx="4419828" cy="612672"/>
      </dsp:txXfrm>
    </dsp:sp>
    <dsp:sp modelId="{B83EFEE1-D9CF-4CA5-809B-8BD91CDC739F}">
      <dsp:nvSpPr>
        <dsp:cNvPr id="0" name=""/>
        <dsp:cNvSpPr/>
      </dsp:nvSpPr>
      <dsp:spPr>
        <a:xfrm>
          <a:off x="0" y="4846225"/>
          <a:ext cx="6408738" cy="579600"/>
        </a:xfrm>
        <a:prstGeom prst="rect">
          <a:avLst/>
        </a:prstGeom>
        <a:solidFill>
          <a:schemeClr val="lt1">
            <a:alpha val="90000"/>
            <a:hueOff val="0"/>
            <a:satOff val="0"/>
            <a:lumOff val="0"/>
            <a:alphaOff val="0"/>
          </a:schemeClr>
        </a:solidFill>
        <a:ln w="12700" cap="flat" cmpd="sng" algn="ctr">
          <a:solidFill>
            <a:schemeClr val="accent2">
              <a:hueOff val="20101274"/>
              <a:satOff val="-113"/>
              <a:lumOff val="70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534B55-F6E2-4F98-AAB2-00B91FB335F4}">
      <dsp:nvSpPr>
        <dsp:cNvPr id="0" name=""/>
        <dsp:cNvSpPr/>
      </dsp:nvSpPr>
      <dsp:spPr>
        <a:xfrm>
          <a:off x="320436" y="4506745"/>
          <a:ext cx="4486116" cy="678960"/>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022350">
            <a:lnSpc>
              <a:spcPct val="90000"/>
            </a:lnSpc>
            <a:spcBef>
              <a:spcPct val="0"/>
            </a:spcBef>
            <a:spcAft>
              <a:spcPct val="35000"/>
            </a:spcAft>
            <a:buNone/>
          </a:pPr>
          <a:r>
            <a:rPr lang="en-US" sz="2300" i="1" kern="1200" dirty="0"/>
            <a:t>Feminist identity: Rosemary</a:t>
          </a:r>
        </a:p>
      </dsp:txBody>
      <dsp:txXfrm>
        <a:off x="353580" y="4539889"/>
        <a:ext cx="4419828" cy="6126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03F50-8068-4DCB-9CB7-DC108380D66B}">
      <dsp:nvSpPr>
        <dsp:cNvPr id="0" name=""/>
        <dsp:cNvSpPr/>
      </dsp:nvSpPr>
      <dsp:spPr>
        <a:xfrm>
          <a:off x="0" y="2812"/>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EEDD0-211C-4805-B6DF-4DEB582D1BC4}">
      <dsp:nvSpPr>
        <dsp:cNvPr id="0" name=""/>
        <dsp:cNvSpPr/>
      </dsp:nvSpPr>
      <dsp:spPr>
        <a:xfrm>
          <a:off x="0" y="2812"/>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baseline="0" dirty="0"/>
            <a:t>1. Context/Origins</a:t>
          </a:r>
          <a:endParaRPr lang="en-US" sz="5300" kern="1200" dirty="0"/>
        </a:p>
      </dsp:txBody>
      <dsp:txXfrm>
        <a:off x="0" y="2812"/>
        <a:ext cx="6408738" cy="1917941"/>
      </dsp:txXfrm>
    </dsp:sp>
    <dsp:sp modelId="{DA45455F-1295-40D5-B636-52F2C4819B0D}">
      <dsp:nvSpPr>
        <dsp:cNvPr id="0" name=""/>
        <dsp:cNvSpPr/>
      </dsp:nvSpPr>
      <dsp:spPr>
        <a:xfrm>
          <a:off x="0" y="1920754"/>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D09385-93C9-4AB8-A398-60034AED2031}">
      <dsp:nvSpPr>
        <dsp:cNvPr id="0" name=""/>
        <dsp:cNvSpPr/>
      </dsp:nvSpPr>
      <dsp:spPr>
        <a:xfrm>
          <a:off x="0" y="1920754"/>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baseline="0" dirty="0"/>
            <a:t>2. Aims and Demands </a:t>
          </a:r>
          <a:endParaRPr lang="en-US" sz="5300" kern="1200" dirty="0"/>
        </a:p>
      </dsp:txBody>
      <dsp:txXfrm>
        <a:off x="0" y="1920754"/>
        <a:ext cx="6408738" cy="1917941"/>
      </dsp:txXfrm>
    </dsp:sp>
    <dsp:sp modelId="{6972E5E2-5640-4A89-B45E-EBE7F37E73ED}">
      <dsp:nvSpPr>
        <dsp:cNvPr id="0" name=""/>
        <dsp:cNvSpPr/>
      </dsp:nvSpPr>
      <dsp:spPr>
        <a:xfrm>
          <a:off x="0" y="3838695"/>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4824B2-A556-4FAC-A375-E7481A400D42}">
      <dsp:nvSpPr>
        <dsp:cNvPr id="0" name=""/>
        <dsp:cNvSpPr/>
      </dsp:nvSpPr>
      <dsp:spPr>
        <a:xfrm>
          <a:off x="0" y="3838695"/>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baseline="0" dirty="0"/>
            <a:t>3.  How have they build their identity?</a:t>
          </a:r>
          <a:endParaRPr lang="en-US" sz="5300" kern="1200" dirty="0"/>
        </a:p>
      </dsp:txBody>
      <dsp:txXfrm>
        <a:off x="0" y="3838695"/>
        <a:ext cx="6408738" cy="19179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2/7/2023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995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2/7/2023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106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2/7/2023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7277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2/7/2023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91815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2/7/2023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70034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2/7/2023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9231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2/7/2023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9467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2/7/2023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19521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2/7/2023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01921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2/7/2023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3215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2/7/2023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22826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2/7/2023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392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2/7/2023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01466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2/7/2023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753962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2/7/2023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720587610"/>
      </p:ext>
    </p:extLst>
  </p:cSld>
  <p:clrMap bg1="dk1" tx1="lt1" bg2="dk2" tx2="lt2" accent1="accent1" accent2="accent2" accent3="accent3" accent4="accent4" accent5="accent5" accent6="accent6" hlink="hlink" folHlink="folHlink"/>
  <p:sldLayoutIdLst>
    <p:sldLayoutId id="2147483676" r:id="rId1"/>
    <p:sldLayoutId id="2147483683" r:id="rId2"/>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7606D1-EA62-0700-C061-CC22A08F5523}"/>
              </a:ext>
            </a:extLst>
          </p:cNvPr>
          <p:cNvSpPr>
            <a:spLocks noGrp="1"/>
          </p:cNvSpPr>
          <p:nvPr>
            <p:ph type="ctrTitle"/>
          </p:nvPr>
        </p:nvSpPr>
        <p:spPr>
          <a:xfrm>
            <a:off x="484814" y="640080"/>
            <a:ext cx="3659246" cy="2850319"/>
          </a:xfrm>
        </p:spPr>
        <p:txBody>
          <a:bodyPr>
            <a:normAutofit/>
          </a:bodyPr>
          <a:lstStyle/>
          <a:p>
            <a:r>
              <a:rPr lang="en-GB" sz="5000" dirty="0">
                <a:solidFill>
                  <a:srgbClr val="FFFFFF"/>
                </a:solidFill>
              </a:rPr>
              <a:t>Week 2. Notions and Dilemmas of Culture</a:t>
            </a:r>
          </a:p>
        </p:txBody>
      </p:sp>
      <p:sp>
        <p:nvSpPr>
          <p:cNvPr id="3" name="Subtitle 2">
            <a:extLst>
              <a:ext uri="{FF2B5EF4-FFF2-40B4-BE49-F238E27FC236}">
                <a16:creationId xmlns:a16="http://schemas.microsoft.com/office/drawing/2014/main" id="{25CF1DB0-917D-0226-48D6-03D83098F427}"/>
              </a:ext>
            </a:extLst>
          </p:cNvPr>
          <p:cNvSpPr>
            <a:spLocks noGrp="1"/>
          </p:cNvSpPr>
          <p:nvPr>
            <p:ph type="subTitle" idx="1"/>
          </p:nvPr>
        </p:nvSpPr>
        <p:spPr>
          <a:xfrm>
            <a:off x="484814" y="3812134"/>
            <a:ext cx="3659246" cy="2349823"/>
          </a:xfrm>
        </p:spPr>
        <p:txBody>
          <a:bodyPr>
            <a:normAutofit/>
          </a:bodyPr>
          <a:lstStyle/>
          <a:p>
            <a:r>
              <a:rPr lang="en-GB" sz="1800" dirty="0">
                <a:solidFill>
                  <a:srgbClr val="FFFFFF"/>
                </a:solidFill>
              </a:rPr>
              <a:t>Dr Lina </a:t>
            </a:r>
            <a:r>
              <a:rPr lang="en-GB" sz="1800" dirty="0" err="1">
                <a:solidFill>
                  <a:srgbClr val="FFFFFF"/>
                </a:solidFill>
              </a:rPr>
              <a:t>malagon</a:t>
            </a:r>
            <a:endParaRPr lang="en-GB" sz="1800" dirty="0">
              <a:solidFill>
                <a:srgbClr val="FFFFFF"/>
              </a:solidFill>
            </a:endParaRP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6" name="Picture 3">
            <a:extLst>
              <a:ext uri="{FF2B5EF4-FFF2-40B4-BE49-F238E27FC236}">
                <a16:creationId xmlns:a16="http://schemas.microsoft.com/office/drawing/2014/main" id="{7E95D2DC-BEB9-5F7D-9F71-06BC76105BB7}"/>
              </a:ext>
            </a:extLst>
          </p:cNvPr>
          <p:cNvPicPr>
            <a:picLocks noChangeAspect="1"/>
          </p:cNvPicPr>
          <p:nvPr/>
        </p:nvPicPr>
        <p:blipFill rotWithShape="1">
          <a:blip r:embed="rId2"/>
          <a:srcRect t="3302" r="-1" b="5945"/>
          <a:stretch/>
        </p:blipFill>
        <p:spPr>
          <a:xfrm>
            <a:off x="4635095" y="10"/>
            <a:ext cx="7556889" cy="6857990"/>
          </a:xfrm>
          <a:prstGeom prst="rect">
            <a:avLst/>
          </a:prstGeom>
        </p:spPr>
      </p:pic>
    </p:spTree>
    <p:extLst>
      <p:ext uri="{BB962C8B-B14F-4D97-AF65-F5344CB8AC3E}">
        <p14:creationId xmlns:p14="http://schemas.microsoft.com/office/powerpoint/2010/main" val="419082714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871ABD1-1BF6-9439-89B8-3D1B3BC5CA42}"/>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Evolution of term</a:t>
            </a:r>
          </a:p>
        </p:txBody>
      </p:sp>
      <p:graphicFrame>
        <p:nvGraphicFramePr>
          <p:cNvPr id="5" name="Content Placeholder 2">
            <a:extLst>
              <a:ext uri="{FF2B5EF4-FFF2-40B4-BE49-F238E27FC236}">
                <a16:creationId xmlns:a16="http://schemas.microsoft.com/office/drawing/2014/main" id="{A3CA200B-7405-DF55-8575-A00EB6C073D7}"/>
              </a:ext>
            </a:extLst>
          </p:cNvPr>
          <p:cNvGraphicFramePr>
            <a:graphicFrameLocks noGrp="1"/>
          </p:cNvGraphicFramePr>
          <p:nvPr>
            <p:ph idx="1"/>
            <p:extLst>
              <p:ext uri="{D42A27DB-BD31-4B8C-83A1-F6EECF244321}">
                <p14:modId xmlns:p14="http://schemas.microsoft.com/office/powerpoint/2010/main" val="81446195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5000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470EEA7-8D89-A603-47BD-F4FED5E56068}"/>
              </a:ext>
            </a:extLst>
          </p:cNvPr>
          <p:cNvSpPr>
            <a:spLocks noGrp="1"/>
          </p:cNvSpPr>
          <p:nvPr>
            <p:ph type="title"/>
          </p:nvPr>
        </p:nvSpPr>
        <p:spPr>
          <a:xfrm>
            <a:off x="492370" y="516835"/>
            <a:ext cx="3084844" cy="5772840"/>
          </a:xfrm>
        </p:spPr>
        <p:txBody>
          <a:bodyPr anchor="ctr">
            <a:normAutofit/>
          </a:bodyPr>
          <a:lstStyle/>
          <a:p>
            <a:r>
              <a:rPr lang="en-GB" sz="3600" dirty="0">
                <a:solidFill>
                  <a:schemeClr val="bg1"/>
                </a:solidFill>
              </a:rPr>
              <a:t>What do we understand by ‘Culture’?</a:t>
            </a:r>
          </a:p>
        </p:txBody>
      </p:sp>
      <p:graphicFrame>
        <p:nvGraphicFramePr>
          <p:cNvPr id="19" name="Content Placeholder 2">
            <a:extLst>
              <a:ext uri="{FF2B5EF4-FFF2-40B4-BE49-F238E27FC236}">
                <a16:creationId xmlns:a16="http://schemas.microsoft.com/office/drawing/2014/main" id="{4ADB4BCC-2923-9037-FC34-9E81E98AF116}"/>
              </a:ext>
            </a:extLst>
          </p:cNvPr>
          <p:cNvGraphicFramePr>
            <a:graphicFrameLocks noGrp="1"/>
          </p:cNvGraphicFramePr>
          <p:nvPr>
            <p:ph idx="1"/>
            <p:extLst>
              <p:ext uri="{D42A27DB-BD31-4B8C-83A1-F6EECF244321}">
                <p14:modId xmlns:p14="http://schemas.microsoft.com/office/powerpoint/2010/main" val="153580839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5644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5C59279-0359-A4F3-E5B1-F9F5BB1C2729}"/>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Co-existing incompatible meanings</a:t>
            </a:r>
          </a:p>
        </p:txBody>
      </p:sp>
      <p:graphicFrame>
        <p:nvGraphicFramePr>
          <p:cNvPr id="5" name="Content Placeholder 2">
            <a:extLst>
              <a:ext uri="{FF2B5EF4-FFF2-40B4-BE49-F238E27FC236}">
                <a16:creationId xmlns:a16="http://schemas.microsoft.com/office/drawing/2014/main" id="{7F4B4EE2-9161-9AC9-16F5-7A5198AEE4D6}"/>
              </a:ext>
            </a:extLst>
          </p:cNvPr>
          <p:cNvGraphicFramePr>
            <a:graphicFrameLocks noGrp="1"/>
          </p:cNvGraphicFramePr>
          <p:nvPr>
            <p:ph idx="1"/>
            <p:extLst>
              <p:ext uri="{D42A27DB-BD31-4B8C-83A1-F6EECF244321}">
                <p14:modId xmlns:p14="http://schemas.microsoft.com/office/powerpoint/2010/main" val="404692784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6993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CA8AF-94AD-B645-ABB1-858AE139E14C}"/>
              </a:ext>
            </a:extLst>
          </p:cNvPr>
          <p:cNvSpPr>
            <a:spLocks noGrp="1"/>
          </p:cNvSpPr>
          <p:nvPr>
            <p:ph type="title"/>
          </p:nvPr>
        </p:nvSpPr>
        <p:spPr>
          <a:xfrm>
            <a:off x="6411685" y="634946"/>
            <a:ext cx="5127171" cy="1450757"/>
          </a:xfrm>
        </p:spPr>
        <p:txBody>
          <a:bodyPr>
            <a:normAutofit fontScale="90000"/>
          </a:bodyPr>
          <a:lstStyle/>
          <a:p>
            <a:r>
              <a:rPr lang="en-GB" sz="3400" dirty="0"/>
              <a:t>The Department for Digital Culture, Media &amp; Sport (DCMS)</a:t>
            </a:r>
          </a:p>
        </p:txBody>
      </p:sp>
      <p:pic>
        <p:nvPicPr>
          <p:cNvPr id="5" name="Picture 4" descr="A bridge over a river with a castle in the background&#10;&#10;Description automatically generated with low confidence">
            <a:extLst>
              <a:ext uri="{FF2B5EF4-FFF2-40B4-BE49-F238E27FC236}">
                <a16:creationId xmlns:a16="http://schemas.microsoft.com/office/drawing/2014/main" id="{DFB150B3-4160-DF39-505F-740C8CCA6E98}"/>
              </a:ext>
            </a:extLst>
          </p:cNvPr>
          <p:cNvPicPr>
            <a:picLocks noChangeAspect="1"/>
          </p:cNvPicPr>
          <p:nvPr/>
        </p:nvPicPr>
        <p:blipFill>
          <a:blip r:embed="rId2"/>
          <a:stretch>
            <a:fillRect/>
          </a:stretch>
        </p:blipFill>
        <p:spPr>
          <a:xfrm>
            <a:off x="643192" y="1606492"/>
            <a:ext cx="5115347" cy="3324975"/>
          </a:xfrm>
          <a:prstGeom prst="rect">
            <a:avLst/>
          </a:prstGeom>
        </p:spPr>
      </p:pic>
      <p:cxnSp>
        <p:nvCxnSpPr>
          <p:cNvPr id="24" name="Straight Connector 23">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7F0F2C-2B0D-F37A-398F-669D1B876725}"/>
              </a:ext>
            </a:extLst>
          </p:cNvPr>
          <p:cNvSpPr>
            <a:spLocks noGrp="1"/>
          </p:cNvSpPr>
          <p:nvPr>
            <p:ph idx="1"/>
          </p:nvPr>
        </p:nvSpPr>
        <p:spPr>
          <a:xfrm>
            <a:off x="6411684" y="2407436"/>
            <a:ext cx="5127172" cy="3461658"/>
          </a:xfrm>
        </p:spPr>
        <p:txBody>
          <a:bodyPr>
            <a:normAutofit/>
          </a:bodyPr>
          <a:lstStyle/>
          <a:p>
            <a:endParaRPr lang="en-GB" b="0" i="0" dirty="0">
              <a:effectLst/>
              <a:latin typeface="GDS Transport"/>
            </a:endParaRPr>
          </a:p>
          <a:p>
            <a:r>
              <a:rPr lang="en-GB" b="0" i="0" dirty="0">
                <a:effectLst/>
                <a:latin typeface="GDS Transport"/>
              </a:rPr>
              <a:t>‘It helps to drive growth, enrich lives and promote Britain abroad. We protect and promote our cultural and artistic heritage and help businesses and communities to grow by investing in innovation and highlighting Britain as a fantastic place to visit. We help to give the UK a unique advantage on the global stage, striving for economic success.’ (website, 2023)</a:t>
            </a:r>
            <a:endParaRPr lang="en-GB" dirty="0"/>
          </a:p>
        </p:txBody>
      </p:sp>
      <p:sp>
        <p:nvSpPr>
          <p:cNvPr id="26" name="Rectangle 25">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2614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building with columns and people in front of it&#10;&#10;Description automatically generated with low confidence">
            <a:extLst>
              <a:ext uri="{FF2B5EF4-FFF2-40B4-BE49-F238E27FC236}">
                <a16:creationId xmlns:a16="http://schemas.microsoft.com/office/drawing/2014/main" id="{AF7AC37B-0F5C-8B4D-EDF0-6B92092D6FAD}"/>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A398755-8B61-523D-7E2E-F27954121B6C}"/>
              </a:ext>
            </a:extLst>
          </p:cNvPr>
          <p:cNvSpPr>
            <a:spLocks noGrp="1"/>
          </p:cNvSpPr>
          <p:nvPr>
            <p:ph type="title"/>
          </p:nvPr>
        </p:nvSpPr>
        <p:spPr>
          <a:xfrm>
            <a:off x="1097280" y="286603"/>
            <a:ext cx="10058400" cy="1450757"/>
          </a:xfrm>
        </p:spPr>
        <p:txBody>
          <a:bodyPr>
            <a:normAutofit/>
          </a:bodyPr>
          <a:lstStyle/>
          <a:p>
            <a:r>
              <a:rPr lang="en-GB" dirty="0"/>
              <a:t>Institutions supported by the DCMS</a:t>
            </a:r>
          </a:p>
        </p:txBody>
      </p:sp>
      <p:cxnSp>
        <p:nvCxnSpPr>
          <p:cNvPr id="20" name="Straight Connector 19">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C9DB8A-6B45-8C4F-51B5-13CD07373A9E}"/>
              </a:ext>
            </a:extLst>
          </p:cNvPr>
          <p:cNvSpPr>
            <a:spLocks noGrp="1"/>
          </p:cNvSpPr>
          <p:nvPr>
            <p:ph idx="1"/>
          </p:nvPr>
        </p:nvSpPr>
        <p:spPr>
          <a:xfrm>
            <a:off x="555372" y="2108201"/>
            <a:ext cx="10600308" cy="3760891"/>
          </a:xfrm>
        </p:spPr>
        <p:txBody>
          <a:bodyPr>
            <a:normAutofit lnSpcReduction="10000"/>
          </a:bodyPr>
          <a:lstStyle/>
          <a:p>
            <a:pPr>
              <a:lnSpc>
                <a:spcPct val="110000"/>
              </a:lnSpc>
            </a:pPr>
            <a:r>
              <a:rPr lang="en-GB" dirty="0"/>
              <a:t>Arts Council England,  the British Film Institute, the British Library, the British Museum, English Heritage, the National Gallery, the Natural History Museum, the Science Museum Group, the Tate.</a:t>
            </a:r>
          </a:p>
          <a:p>
            <a:pPr>
              <a:lnSpc>
                <a:spcPct val="110000"/>
              </a:lnSpc>
              <a:buFont typeface="Wingdings" panose="05000000000000000000" pitchFamily="2" charset="2"/>
              <a:buChar char="v"/>
            </a:pPr>
            <a:r>
              <a:rPr lang="en-GB" dirty="0"/>
              <a:t>They are involved in acts of ‘cultivation’ – storing and supporting that which is seen as most important for history, or the best, most refined examples of art, and so on.</a:t>
            </a:r>
          </a:p>
          <a:p>
            <a:pPr>
              <a:lnSpc>
                <a:spcPct val="110000"/>
              </a:lnSpc>
              <a:buFont typeface="Wingdings" panose="05000000000000000000" pitchFamily="2" charset="2"/>
              <a:buChar char="v"/>
            </a:pPr>
            <a:r>
              <a:rPr lang="en-GB" dirty="0"/>
              <a:t>Museum are aiming at ‘improving yourself’.</a:t>
            </a:r>
          </a:p>
          <a:p>
            <a:pPr>
              <a:lnSpc>
                <a:spcPct val="110000"/>
              </a:lnSpc>
              <a:buFont typeface="Wingdings" panose="05000000000000000000" pitchFamily="2" charset="2"/>
              <a:buChar char="v"/>
            </a:pPr>
            <a:r>
              <a:rPr lang="en-GB" dirty="0"/>
              <a:t>Natural History Museum or the Science Museum: Aren’t they dedicated to precisely those things that culture is not: science and nature?</a:t>
            </a:r>
          </a:p>
          <a:p>
            <a:pPr>
              <a:lnSpc>
                <a:spcPct val="110000"/>
              </a:lnSpc>
              <a:buFont typeface="Wingdings" panose="05000000000000000000" pitchFamily="2" charset="2"/>
              <a:buChar char="v"/>
            </a:pPr>
            <a:r>
              <a:rPr lang="en-GB" dirty="0"/>
              <a:t>To shift from science-as-science to science-as-culture, all it would have to do would be to wait around a bit.</a:t>
            </a:r>
          </a:p>
          <a:p>
            <a:pPr>
              <a:lnSpc>
                <a:spcPct val="110000"/>
              </a:lnSpc>
              <a:buFont typeface="Wingdings" panose="05000000000000000000" pitchFamily="2" charset="2"/>
              <a:buChar char="v"/>
            </a:pPr>
            <a:endParaRPr lang="en-GB" sz="1700" dirty="0"/>
          </a:p>
          <a:p>
            <a:pPr>
              <a:lnSpc>
                <a:spcPct val="110000"/>
              </a:lnSpc>
              <a:buFont typeface="Wingdings" panose="05000000000000000000" pitchFamily="2" charset="2"/>
              <a:buChar char="v"/>
            </a:pPr>
            <a:endParaRPr lang="en-GB" sz="1700" dirty="0"/>
          </a:p>
        </p:txBody>
      </p:sp>
      <p:sp>
        <p:nvSpPr>
          <p:cNvPr id="22" name="Rectangle 21">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07654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9C796D-FFB1-86DC-81B2-F50D081263A2}"/>
              </a:ext>
            </a:extLst>
          </p:cNvPr>
          <p:cNvSpPr>
            <a:spLocks noGrp="1"/>
          </p:cNvSpPr>
          <p:nvPr>
            <p:ph type="title"/>
          </p:nvPr>
        </p:nvSpPr>
        <p:spPr>
          <a:xfrm>
            <a:off x="492369" y="605896"/>
            <a:ext cx="3642309" cy="5646208"/>
          </a:xfrm>
        </p:spPr>
        <p:txBody>
          <a:bodyPr anchor="ctr">
            <a:normAutofit/>
          </a:bodyPr>
          <a:lstStyle/>
          <a:p>
            <a:r>
              <a:rPr lang="en-GB">
                <a:solidFill>
                  <a:srgbClr val="FFFFFF"/>
                </a:solidFill>
              </a:rPr>
              <a:t>Culture: the complex whole of life</a:t>
            </a:r>
          </a:p>
        </p:txBody>
      </p:sp>
      <p:sp>
        <p:nvSpPr>
          <p:cNvPr id="3" name="Content Placeholder 2">
            <a:extLst>
              <a:ext uri="{FF2B5EF4-FFF2-40B4-BE49-F238E27FC236}">
                <a16:creationId xmlns:a16="http://schemas.microsoft.com/office/drawing/2014/main" id="{37A848F8-CA27-283F-F4D7-6D699E527FC3}"/>
              </a:ext>
            </a:extLst>
          </p:cNvPr>
          <p:cNvSpPr>
            <a:spLocks noGrp="1"/>
          </p:cNvSpPr>
          <p:nvPr>
            <p:ph idx="1"/>
          </p:nvPr>
        </p:nvSpPr>
        <p:spPr>
          <a:xfrm>
            <a:off x="5231958" y="605896"/>
            <a:ext cx="6565485" cy="5646208"/>
          </a:xfrm>
        </p:spPr>
        <p:txBody>
          <a:bodyPr anchor="ctr">
            <a:noAutofit/>
          </a:bodyPr>
          <a:lstStyle/>
          <a:p>
            <a:pPr>
              <a:lnSpc>
                <a:spcPct val="110000"/>
              </a:lnSpc>
            </a:pPr>
            <a:r>
              <a:rPr lang="en-GB" dirty="0"/>
              <a:t>What would be the difference between the science you find in the Science Museum and the science that is circulating in the offices of GO-Science?</a:t>
            </a:r>
          </a:p>
          <a:p>
            <a:pPr marL="0" indent="0">
              <a:lnSpc>
                <a:spcPct val="110000"/>
              </a:lnSpc>
              <a:buNone/>
            </a:pPr>
            <a:r>
              <a:rPr lang="en-GB" i="1" dirty="0"/>
              <a:t>“Science is both culture and not culture. Nature is both culture and not culture. Engineering is both culture and not culture. Violence is both culture and not culture. And so on.” (Ben Highmore, 2015)</a:t>
            </a:r>
          </a:p>
          <a:p>
            <a:pPr>
              <a:lnSpc>
                <a:spcPct val="110000"/>
              </a:lnSpc>
            </a:pPr>
            <a:r>
              <a:rPr lang="en-GB" dirty="0"/>
              <a:t>i.e. believing in God is not something that belongs to culture, it is something that belongs to religion. But believing in God is a practice that alters from one religion to another, because it is practised in special buildings fitted-out with particular ritualistic equipment, and because it involves people who have specific roles within the practice of a religion, we can claim these aspects as </a:t>
            </a:r>
            <a:r>
              <a:rPr lang="en-GB" i="1" dirty="0"/>
              <a:t>cultural.</a:t>
            </a:r>
          </a:p>
        </p:txBody>
      </p:sp>
      <p:sp>
        <p:nvSpPr>
          <p:cNvPr id="16"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21310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A95F3D9-A7B3-CD37-2C0F-38F3E7F8B236}"/>
              </a:ext>
            </a:extLst>
          </p:cNvPr>
          <p:cNvSpPr>
            <a:spLocks noGrp="1"/>
          </p:cNvSpPr>
          <p:nvPr>
            <p:ph type="title"/>
          </p:nvPr>
        </p:nvSpPr>
        <p:spPr>
          <a:xfrm>
            <a:off x="492369" y="605896"/>
            <a:ext cx="3642309" cy="5646208"/>
          </a:xfrm>
        </p:spPr>
        <p:txBody>
          <a:bodyPr anchor="ctr">
            <a:normAutofit/>
          </a:bodyPr>
          <a:lstStyle/>
          <a:p>
            <a:r>
              <a:rPr lang="en-GB" dirty="0">
                <a:solidFill>
                  <a:srgbClr val="FFFFFF"/>
                </a:solidFill>
              </a:rPr>
              <a:t>The Department for Digital, Culture, Media &amp; Sport (DCMS)</a:t>
            </a:r>
          </a:p>
        </p:txBody>
      </p:sp>
      <p:sp>
        <p:nvSpPr>
          <p:cNvPr id="3" name="Content Placeholder 2">
            <a:extLst>
              <a:ext uri="{FF2B5EF4-FFF2-40B4-BE49-F238E27FC236}">
                <a16:creationId xmlns:a16="http://schemas.microsoft.com/office/drawing/2014/main" id="{6A0D4A25-2A43-5891-E050-BEA397D7C300}"/>
              </a:ext>
            </a:extLst>
          </p:cNvPr>
          <p:cNvSpPr>
            <a:spLocks noGrp="1"/>
          </p:cNvSpPr>
          <p:nvPr>
            <p:ph idx="1"/>
          </p:nvPr>
        </p:nvSpPr>
        <p:spPr>
          <a:xfrm>
            <a:off x="5231958" y="605896"/>
            <a:ext cx="5923721" cy="5646208"/>
          </a:xfrm>
        </p:spPr>
        <p:txBody>
          <a:bodyPr anchor="ctr">
            <a:normAutofit/>
          </a:bodyPr>
          <a:lstStyle/>
          <a:p>
            <a:pPr marL="0" indent="0">
              <a:buNone/>
            </a:pPr>
            <a:r>
              <a:rPr lang="en-GB" sz="2400" b="0" i="0" dirty="0">
                <a:effectLst/>
                <a:latin typeface="GDS Transport"/>
              </a:rPr>
              <a:t>Our priorities include:</a:t>
            </a:r>
          </a:p>
          <a:p>
            <a:pPr>
              <a:buFont typeface="Arial" panose="020B0604020202020204" pitchFamily="34" charset="0"/>
              <a:buChar char="•"/>
            </a:pPr>
            <a:r>
              <a:rPr lang="en-GB" sz="2400" b="0" i="0" dirty="0">
                <a:effectLst/>
                <a:latin typeface="GDS Transport"/>
              </a:rPr>
              <a:t>growing the economy</a:t>
            </a:r>
          </a:p>
          <a:p>
            <a:pPr>
              <a:buFont typeface="Arial" panose="020B0604020202020204" pitchFamily="34" charset="0"/>
              <a:buChar char="•"/>
            </a:pPr>
            <a:r>
              <a:rPr lang="en-GB" sz="2400" b="0" i="0" dirty="0">
                <a:effectLst/>
                <a:latin typeface="GDS Transport"/>
              </a:rPr>
              <a:t>connecting the UK</a:t>
            </a:r>
          </a:p>
          <a:p>
            <a:pPr>
              <a:buFont typeface="Arial" panose="020B0604020202020204" pitchFamily="34" charset="0"/>
              <a:buChar char="•"/>
            </a:pPr>
            <a:r>
              <a:rPr lang="en-GB" sz="2400" b="0" i="0" dirty="0">
                <a:effectLst/>
                <a:latin typeface="GDS Transport"/>
              </a:rPr>
              <a:t>encouraging participation</a:t>
            </a:r>
          </a:p>
          <a:p>
            <a:pPr>
              <a:buFont typeface="Arial" panose="020B0604020202020204" pitchFamily="34" charset="0"/>
              <a:buChar char="•"/>
            </a:pPr>
            <a:r>
              <a:rPr lang="en-GB" sz="2400" b="0" i="0" dirty="0">
                <a:effectLst/>
                <a:latin typeface="GDS Transport"/>
              </a:rPr>
              <a:t>sustaining excellence and promoting Britain</a:t>
            </a:r>
          </a:p>
          <a:p>
            <a:pPr>
              <a:buFont typeface="Arial" panose="020B0604020202020204" pitchFamily="34" charset="0"/>
              <a:buChar char="•"/>
            </a:pPr>
            <a:r>
              <a:rPr lang="en-GB" sz="2400" b="0" i="0" dirty="0">
                <a:effectLst/>
                <a:latin typeface="GDS Transport"/>
              </a:rPr>
              <a:t>supporting our media</a:t>
            </a:r>
          </a:p>
          <a:p>
            <a:pPr>
              <a:buFont typeface="Arial" panose="020B0604020202020204" pitchFamily="34" charset="0"/>
              <a:buChar char="•"/>
            </a:pPr>
            <a:r>
              <a:rPr lang="en-GB" sz="2400" b="0" i="0" dirty="0">
                <a:effectLst/>
                <a:latin typeface="GDS Transport"/>
              </a:rPr>
              <a:t>ensuring social responsibility (Website, 2023)</a:t>
            </a:r>
          </a:p>
          <a:p>
            <a:endParaRPr lang="en-GB" sz="2400" dirty="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6903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9469070-8830-9407-8C57-C46081BE9D1A}"/>
              </a:ext>
            </a:extLst>
          </p:cNvPr>
          <p:cNvSpPr>
            <a:spLocks noGrp="1"/>
          </p:cNvSpPr>
          <p:nvPr>
            <p:ph type="title"/>
          </p:nvPr>
        </p:nvSpPr>
        <p:spPr>
          <a:xfrm>
            <a:off x="492369" y="605896"/>
            <a:ext cx="3642309" cy="5646208"/>
          </a:xfrm>
        </p:spPr>
        <p:txBody>
          <a:bodyPr anchor="ctr">
            <a:normAutofit/>
          </a:bodyPr>
          <a:lstStyle/>
          <a:p>
            <a:r>
              <a:rPr lang="en-GB" dirty="0">
                <a:solidFill>
                  <a:srgbClr val="FFFFFF"/>
                </a:solidFill>
              </a:rPr>
              <a:t>The UK City of Culture competition (2017)</a:t>
            </a:r>
          </a:p>
        </p:txBody>
      </p:sp>
      <p:sp>
        <p:nvSpPr>
          <p:cNvPr id="3" name="Content Placeholder 2">
            <a:extLst>
              <a:ext uri="{FF2B5EF4-FFF2-40B4-BE49-F238E27FC236}">
                <a16:creationId xmlns:a16="http://schemas.microsoft.com/office/drawing/2014/main" id="{D0D96BBC-64E8-AC1C-B4E6-39C1C942F607}"/>
              </a:ext>
            </a:extLst>
          </p:cNvPr>
          <p:cNvSpPr>
            <a:spLocks noGrp="1"/>
          </p:cNvSpPr>
          <p:nvPr>
            <p:ph idx="1"/>
          </p:nvPr>
        </p:nvSpPr>
        <p:spPr>
          <a:xfrm>
            <a:off x="5231958" y="605896"/>
            <a:ext cx="5923721" cy="5646208"/>
          </a:xfrm>
        </p:spPr>
        <p:txBody>
          <a:bodyPr anchor="ctr">
            <a:normAutofit/>
          </a:bodyPr>
          <a:lstStyle/>
          <a:p>
            <a:pPr>
              <a:lnSpc>
                <a:spcPct val="110000"/>
              </a:lnSpc>
            </a:pPr>
            <a:r>
              <a:rPr lang="en-GB" sz="2000" dirty="0"/>
              <a:t>“Culture is generally taken to include the following areas: </a:t>
            </a:r>
          </a:p>
          <a:p>
            <a:pPr>
              <a:lnSpc>
                <a:spcPct val="110000"/>
              </a:lnSpc>
            </a:pPr>
            <a:r>
              <a:rPr lang="en-GB" sz="2000" dirty="0"/>
              <a:t>Arts (including visual arts, literature, music, theatre and dance), architecture, crafts, creative industries, design, heritage, historic environment, museums and galleries, libraries, archives, film, broadcasting and media. </a:t>
            </a:r>
          </a:p>
          <a:p>
            <a:pPr>
              <a:lnSpc>
                <a:spcPct val="110000"/>
              </a:lnSpc>
            </a:pPr>
            <a:r>
              <a:rPr lang="en-GB" sz="2000" dirty="0"/>
              <a:t>We would expect to see a range of these areas included in bids and cultural programmes.</a:t>
            </a:r>
          </a:p>
          <a:p>
            <a:pPr>
              <a:lnSpc>
                <a:spcPct val="110000"/>
              </a:lnSpc>
            </a:pPr>
            <a:r>
              <a:rPr lang="en-GB" sz="2000" dirty="0"/>
              <a:t>In addition, you may also choose to include sport and science, but </a:t>
            </a:r>
            <a:r>
              <a:rPr lang="en-GB" sz="2000" b="1" dirty="0"/>
              <a:t>these should not be major elements</a:t>
            </a:r>
            <a:r>
              <a:rPr lang="en-GB" sz="2000" dirty="0"/>
              <a:t> of your bid and programme.”</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6746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AA9784-7A13-4307-57C0-98A57491DD3F}"/>
              </a:ext>
            </a:extLst>
          </p:cNvPr>
          <p:cNvSpPr>
            <a:spLocks noGrp="1"/>
          </p:cNvSpPr>
          <p:nvPr>
            <p:ph type="title"/>
          </p:nvPr>
        </p:nvSpPr>
        <p:spPr>
          <a:xfrm>
            <a:off x="492369" y="605896"/>
            <a:ext cx="3642309" cy="5646208"/>
          </a:xfrm>
        </p:spPr>
        <p:txBody>
          <a:bodyPr anchor="ctr">
            <a:normAutofit/>
          </a:bodyPr>
          <a:lstStyle/>
          <a:p>
            <a:r>
              <a:rPr lang="en-GB" dirty="0">
                <a:solidFill>
                  <a:srgbClr val="FFFFFF"/>
                </a:solidFill>
              </a:rPr>
              <a:t>The UK City of Culture competition (2017)</a:t>
            </a:r>
          </a:p>
        </p:txBody>
      </p:sp>
      <p:sp>
        <p:nvSpPr>
          <p:cNvPr id="3" name="Content Placeholder 2">
            <a:extLst>
              <a:ext uri="{FF2B5EF4-FFF2-40B4-BE49-F238E27FC236}">
                <a16:creationId xmlns:a16="http://schemas.microsoft.com/office/drawing/2014/main" id="{D0765EBD-9AF9-37CF-CA98-2A872C58183E}"/>
              </a:ext>
            </a:extLst>
          </p:cNvPr>
          <p:cNvSpPr>
            <a:spLocks noGrp="1"/>
          </p:cNvSpPr>
          <p:nvPr>
            <p:ph idx="1"/>
          </p:nvPr>
        </p:nvSpPr>
        <p:spPr>
          <a:xfrm>
            <a:off x="5231958" y="605896"/>
            <a:ext cx="5923721" cy="5646208"/>
          </a:xfrm>
        </p:spPr>
        <p:txBody>
          <a:bodyPr anchor="ctr">
            <a:normAutofit/>
          </a:bodyPr>
          <a:lstStyle/>
          <a:p>
            <a:r>
              <a:rPr lang="en-GB" sz="2200" dirty="0"/>
              <a:t>The UK City of Culture 2017 will need to: </a:t>
            </a:r>
          </a:p>
          <a:p>
            <a:r>
              <a:rPr lang="en-GB" sz="2200" dirty="0"/>
              <a:t>“Deliver a programme that uses </a:t>
            </a:r>
            <a:r>
              <a:rPr lang="en-GB" sz="2200" b="1" dirty="0"/>
              <a:t>culture</a:t>
            </a:r>
            <a:r>
              <a:rPr lang="en-GB" sz="2200" dirty="0"/>
              <a:t> and creativity to lead to lasting social regeneration through building engagement, widening participation, supporting </a:t>
            </a:r>
            <a:r>
              <a:rPr lang="en-GB" sz="2200" b="1" dirty="0"/>
              <a:t>cultural diversity </a:t>
            </a:r>
            <a:r>
              <a:rPr lang="en-GB" sz="2200" dirty="0"/>
              <a:t>and cohesion, contributing to the localism agenda and reaching out to sectors of the community who are disenfranchised and isolated. </a:t>
            </a:r>
          </a:p>
          <a:p>
            <a:r>
              <a:rPr lang="en-GB" sz="2200" dirty="0"/>
              <a:t>Create a demonstrable </a:t>
            </a:r>
            <a:r>
              <a:rPr lang="en-GB" sz="2200" b="1" dirty="0"/>
              <a:t>economic impact </a:t>
            </a:r>
            <a:r>
              <a:rPr lang="en-GB" sz="2200" dirty="0"/>
              <a:t>from the programme, </a:t>
            </a:r>
            <a:r>
              <a:rPr lang="en-GB" sz="2200" b="1" dirty="0"/>
              <a:t>through investment and innovation in culture </a:t>
            </a:r>
            <a:r>
              <a:rPr lang="en-GB" sz="2200" dirty="0"/>
              <a:t>and creativity.”</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18265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D5604A5-429B-092D-C43C-ED7FD0BF9DB4}"/>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The ‘Culture’ competition</a:t>
            </a:r>
          </a:p>
        </p:txBody>
      </p:sp>
      <p:graphicFrame>
        <p:nvGraphicFramePr>
          <p:cNvPr id="5" name="Content Placeholder 2">
            <a:extLst>
              <a:ext uri="{FF2B5EF4-FFF2-40B4-BE49-F238E27FC236}">
                <a16:creationId xmlns:a16="http://schemas.microsoft.com/office/drawing/2014/main" id="{D5BBC31B-4D4F-E6FD-4499-8AD104E9AB32}"/>
              </a:ext>
            </a:extLst>
          </p:cNvPr>
          <p:cNvGraphicFramePr>
            <a:graphicFrameLocks noGrp="1"/>
          </p:cNvGraphicFramePr>
          <p:nvPr>
            <p:ph idx="1"/>
            <p:extLst>
              <p:ext uri="{D42A27DB-BD31-4B8C-83A1-F6EECF244321}">
                <p14:modId xmlns:p14="http://schemas.microsoft.com/office/powerpoint/2010/main" val="224267336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5836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7A0AB8-35E8-F43A-EF05-D2D2FA12E25F}"/>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Culture as a Way of Life</a:t>
            </a:r>
          </a:p>
        </p:txBody>
      </p:sp>
      <p:graphicFrame>
        <p:nvGraphicFramePr>
          <p:cNvPr id="5" name="Content Placeholder 2">
            <a:extLst>
              <a:ext uri="{FF2B5EF4-FFF2-40B4-BE49-F238E27FC236}">
                <a16:creationId xmlns:a16="http://schemas.microsoft.com/office/drawing/2014/main" id="{304D2BF7-06EA-AD4A-14CC-BEC83804DCE9}"/>
              </a:ext>
            </a:extLst>
          </p:cNvPr>
          <p:cNvGraphicFramePr>
            <a:graphicFrameLocks noGrp="1"/>
          </p:cNvGraphicFramePr>
          <p:nvPr>
            <p:ph idx="1"/>
            <p:extLst>
              <p:ext uri="{D42A27DB-BD31-4B8C-83A1-F6EECF244321}">
                <p14:modId xmlns:p14="http://schemas.microsoft.com/office/powerpoint/2010/main" val="68087256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403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94FB12F1-01C9-9068-3649-2CF169D42F3A}"/>
              </a:ext>
            </a:extLst>
          </p:cNvPr>
          <p:cNvGraphicFramePr>
            <a:graphicFrameLocks noGrp="1"/>
          </p:cNvGraphicFramePr>
          <p:nvPr>
            <p:extLst>
              <p:ext uri="{D42A27DB-BD31-4B8C-83A1-F6EECF244321}">
                <p14:modId xmlns:p14="http://schemas.microsoft.com/office/powerpoint/2010/main" val="1962995650"/>
              </p:ext>
            </p:extLst>
          </p:nvPr>
        </p:nvGraphicFramePr>
        <p:xfrm>
          <a:off x="56099" y="0"/>
          <a:ext cx="12016226" cy="6857999"/>
        </p:xfrm>
        <a:graphic>
          <a:graphicData uri="http://schemas.openxmlformats.org/drawingml/2006/table">
            <a:tbl>
              <a:tblPr firstRow="1" bandRow="1">
                <a:tableStyleId>{5C22544A-7EE6-4342-B048-85BDC9FD1C3A}</a:tableStyleId>
              </a:tblPr>
              <a:tblGrid>
                <a:gridCol w="3563882">
                  <a:extLst>
                    <a:ext uri="{9D8B030D-6E8A-4147-A177-3AD203B41FA5}">
                      <a16:colId xmlns:a16="http://schemas.microsoft.com/office/drawing/2014/main" val="4289287816"/>
                    </a:ext>
                  </a:extLst>
                </a:gridCol>
                <a:gridCol w="8452344">
                  <a:extLst>
                    <a:ext uri="{9D8B030D-6E8A-4147-A177-3AD203B41FA5}">
                      <a16:colId xmlns:a16="http://schemas.microsoft.com/office/drawing/2014/main" val="1053536556"/>
                    </a:ext>
                  </a:extLst>
                </a:gridCol>
              </a:tblGrid>
              <a:tr h="390989">
                <a:tc>
                  <a:txBody>
                    <a:bodyPr/>
                    <a:lstStyle/>
                    <a:p>
                      <a:pPr algn="ctr"/>
                      <a:r>
                        <a:rPr lang="en-GB" dirty="0"/>
                        <a:t>WEEK</a:t>
                      </a:r>
                    </a:p>
                  </a:txBody>
                  <a:tcPr/>
                </a:tc>
                <a:tc>
                  <a:txBody>
                    <a:bodyPr/>
                    <a:lstStyle/>
                    <a:p>
                      <a:pPr algn="ctr"/>
                      <a:r>
                        <a:rPr lang="en-GB" dirty="0"/>
                        <a:t>ACTIVITIES</a:t>
                      </a:r>
                    </a:p>
                  </a:txBody>
                  <a:tcPr/>
                </a:tc>
                <a:extLst>
                  <a:ext uri="{0D108BD9-81ED-4DB2-BD59-A6C34878D82A}">
                    <a16:rowId xmlns:a16="http://schemas.microsoft.com/office/drawing/2014/main" val="1082821039"/>
                  </a:ext>
                </a:extLst>
              </a:tr>
              <a:tr h="474604">
                <a:tc>
                  <a:txBody>
                    <a:bodyPr/>
                    <a:lstStyle/>
                    <a:p>
                      <a:r>
                        <a:rPr lang="en-GB" b="1" dirty="0"/>
                        <a:t>Week 1</a:t>
                      </a:r>
                      <a:r>
                        <a:rPr lang="en-GB" dirty="0"/>
                        <a:t>. 31 January</a:t>
                      </a:r>
                    </a:p>
                  </a:txBody>
                  <a:tcPr/>
                </a:tc>
                <a:tc>
                  <a:txBody>
                    <a:bodyPr/>
                    <a:lstStyle/>
                    <a:p>
                      <a:r>
                        <a:rPr lang="en-GB" dirty="0"/>
                        <a:t>Lecture: Introduction + Foundation (Online)</a:t>
                      </a:r>
                    </a:p>
                  </a:txBody>
                  <a:tcPr/>
                </a:tc>
                <a:extLst>
                  <a:ext uri="{0D108BD9-81ED-4DB2-BD59-A6C34878D82A}">
                    <a16:rowId xmlns:a16="http://schemas.microsoft.com/office/drawing/2014/main" val="1430735819"/>
                  </a:ext>
                </a:extLst>
              </a:tr>
              <a:tr h="684231">
                <a:tc>
                  <a:txBody>
                    <a:bodyPr/>
                    <a:lstStyle/>
                    <a:p>
                      <a:r>
                        <a:rPr lang="en-GB" b="1" dirty="0"/>
                        <a:t>Week 2</a:t>
                      </a:r>
                      <a:r>
                        <a:rPr lang="en-GB" dirty="0"/>
                        <a:t>.  7 February</a:t>
                      </a:r>
                    </a:p>
                  </a:txBody>
                  <a:tcPr/>
                </a:tc>
                <a:tc>
                  <a:txBody>
                    <a:bodyPr/>
                    <a:lstStyle/>
                    <a:p>
                      <a:r>
                        <a:rPr lang="en-GB" dirty="0"/>
                        <a:t>Lecture: Theoretical framework of Culture and Identity</a:t>
                      </a:r>
                    </a:p>
                    <a:p>
                      <a:r>
                        <a:rPr lang="en-GB" dirty="0"/>
                        <a:t>Division Culture and Identities presentations (Online)</a:t>
                      </a:r>
                    </a:p>
                  </a:txBody>
                  <a:tcPr/>
                </a:tc>
                <a:extLst>
                  <a:ext uri="{0D108BD9-81ED-4DB2-BD59-A6C34878D82A}">
                    <a16:rowId xmlns:a16="http://schemas.microsoft.com/office/drawing/2014/main" val="2339888966"/>
                  </a:ext>
                </a:extLst>
              </a:tr>
              <a:tr h="684231">
                <a:tc>
                  <a:txBody>
                    <a:bodyPr/>
                    <a:lstStyle/>
                    <a:p>
                      <a:r>
                        <a:rPr lang="en-GB" b="1" dirty="0"/>
                        <a:t>Week 3</a:t>
                      </a:r>
                      <a:r>
                        <a:rPr lang="en-GB" dirty="0"/>
                        <a:t>. 14 February</a:t>
                      </a:r>
                    </a:p>
                  </a:txBody>
                  <a:tcPr/>
                </a:tc>
                <a:tc>
                  <a:txBody>
                    <a:bodyPr/>
                    <a:lstStyle/>
                    <a:p>
                      <a:r>
                        <a:rPr lang="en-GB" dirty="0"/>
                        <a:t>No lecture</a:t>
                      </a:r>
                    </a:p>
                    <a:p>
                      <a:r>
                        <a:rPr lang="en-GB" dirty="0"/>
                        <a:t>One-to-one session: Friday 17 Feb 2-4.30 p.m.</a:t>
                      </a:r>
                    </a:p>
                  </a:txBody>
                  <a:tcPr/>
                </a:tc>
                <a:extLst>
                  <a:ext uri="{0D108BD9-81ED-4DB2-BD59-A6C34878D82A}">
                    <a16:rowId xmlns:a16="http://schemas.microsoft.com/office/drawing/2014/main" val="1242554932"/>
                  </a:ext>
                </a:extLst>
              </a:tr>
              <a:tr h="684231">
                <a:tc>
                  <a:txBody>
                    <a:bodyPr/>
                    <a:lstStyle/>
                    <a:p>
                      <a:r>
                        <a:rPr lang="en-GB" b="1" dirty="0"/>
                        <a:t>Week 4</a:t>
                      </a:r>
                      <a:r>
                        <a:rPr lang="en-GB" dirty="0"/>
                        <a:t>. 21 February</a:t>
                      </a:r>
                    </a:p>
                  </a:txBody>
                  <a:tcPr/>
                </a:tc>
                <a:tc>
                  <a:txBody>
                    <a:bodyPr/>
                    <a:lstStyle/>
                    <a:p>
                      <a:r>
                        <a:rPr lang="en-GB" dirty="0"/>
                        <a:t>No lecture</a:t>
                      </a:r>
                    </a:p>
                    <a:p>
                      <a:r>
                        <a:rPr lang="en-GB" dirty="0"/>
                        <a:t>Independent work week</a:t>
                      </a:r>
                    </a:p>
                  </a:txBody>
                  <a:tcPr/>
                </a:tc>
                <a:extLst>
                  <a:ext uri="{0D108BD9-81ED-4DB2-BD59-A6C34878D82A}">
                    <a16:rowId xmlns:a16="http://schemas.microsoft.com/office/drawing/2014/main" val="4179113977"/>
                  </a:ext>
                </a:extLst>
              </a:tr>
              <a:tr h="684231">
                <a:tc>
                  <a:txBody>
                    <a:bodyPr/>
                    <a:lstStyle/>
                    <a:p>
                      <a:r>
                        <a:rPr lang="en-GB" b="1" dirty="0"/>
                        <a:t>Week 5</a:t>
                      </a:r>
                      <a:r>
                        <a:rPr lang="en-GB" dirty="0"/>
                        <a:t>. 28 February</a:t>
                      </a:r>
                    </a:p>
                  </a:txBody>
                  <a:tcPr/>
                </a:tc>
                <a:tc>
                  <a:txBody>
                    <a:bodyPr/>
                    <a:lstStyle/>
                    <a:p>
                      <a:r>
                        <a:rPr lang="en-GB" dirty="0"/>
                        <a:t>No lecture</a:t>
                      </a:r>
                    </a:p>
                    <a:p>
                      <a:r>
                        <a:rPr lang="en-GB" dirty="0"/>
                        <a:t>One-to-one session: Friday 3 March 2-4.30 p.m.</a:t>
                      </a:r>
                    </a:p>
                  </a:txBody>
                  <a:tcPr/>
                </a:tc>
                <a:extLst>
                  <a:ext uri="{0D108BD9-81ED-4DB2-BD59-A6C34878D82A}">
                    <a16:rowId xmlns:a16="http://schemas.microsoft.com/office/drawing/2014/main" val="225960915"/>
                  </a:ext>
                </a:extLst>
              </a:tr>
              <a:tr h="440872">
                <a:tc>
                  <a:txBody>
                    <a:bodyPr/>
                    <a:lstStyle/>
                    <a:p>
                      <a:r>
                        <a:rPr lang="en-GB" b="1" dirty="0"/>
                        <a:t>Week 6</a:t>
                      </a:r>
                      <a:r>
                        <a:rPr lang="en-GB" dirty="0"/>
                        <a:t>. 7 March</a:t>
                      </a:r>
                    </a:p>
                  </a:txBody>
                  <a:tcPr/>
                </a:tc>
                <a:tc>
                  <a:txBody>
                    <a:bodyPr/>
                    <a:lstStyle/>
                    <a:p>
                      <a:r>
                        <a:rPr lang="en-GB" dirty="0"/>
                        <a:t>Presentations on Culture and Comparative Analysis</a:t>
                      </a:r>
                    </a:p>
                  </a:txBody>
                  <a:tcPr/>
                </a:tc>
                <a:extLst>
                  <a:ext uri="{0D108BD9-81ED-4DB2-BD59-A6C34878D82A}">
                    <a16:rowId xmlns:a16="http://schemas.microsoft.com/office/drawing/2014/main" val="3051863975"/>
                  </a:ext>
                </a:extLst>
              </a:tr>
              <a:tr h="456512">
                <a:tc>
                  <a:txBody>
                    <a:bodyPr/>
                    <a:lstStyle/>
                    <a:p>
                      <a:r>
                        <a:rPr lang="en-GB" b="1" dirty="0"/>
                        <a:t>Week 7</a:t>
                      </a:r>
                      <a:r>
                        <a:rPr lang="en-GB" dirty="0"/>
                        <a:t>.14 March</a:t>
                      </a:r>
                    </a:p>
                  </a:txBody>
                  <a:tcPr/>
                </a:tc>
                <a:tc>
                  <a:txBody>
                    <a:bodyPr/>
                    <a:lstStyle/>
                    <a:p>
                      <a:r>
                        <a:rPr lang="en-GB" dirty="0"/>
                        <a:t>Presentations on Identity and Comparative Analysis (Online)</a:t>
                      </a:r>
                    </a:p>
                  </a:txBody>
                  <a:tcPr/>
                </a:tc>
                <a:extLst>
                  <a:ext uri="{0D108BD9-81ED-4DB2-BD59-A6C34878D82A}">
                    <a16:rowId xmlns:a16="http://schemas.microsoft.com/office/drawing/2014/main" val="3230583194"/>
                  </a:ext>
                </a:extLst>
              </a:tr>
              <a:tr h="403153">
                <a:tc>
                  <a:txBody>
                    <a:bodyPr/>
                    <a:lstStyle/>
                    <a:p>
                      <a:r>
                        <a:rPr lang="en-GB" b="1" dirty="0"/>
                        <a:t>Reading Week </a:t>
                      </a:r>
                      <a:r>
                        <a:rPr lang="en-GB" dirty="0"/>
                        <a:t>– 20-24 March</a:t>
                      </a:r>
                    </a:p>
                  </a:txBody>
                  <a:tcPr/>
                </a:tc>
                <a:tc>
                  <a:txBody>
                    <a:bodyPr/>
                    <a:lstStyle/>
                    <a:p>
                      <a:r>
                        <a:rPr lang="en-GB" dirty="0"/>
                        <a:t>First Essay deadline: 27 March</a:t>
                      </a:r>
                    </a:p>
                  </a:txBody>
                  <a:tcPr/>
                </a:tc>
                <a:extLst>
                  <a:ext uri="{0D108BD9-81ED-4DB2-BD59-A6C34878D82A}">
                    <a16:rowId xmlns:a16="http://schemas.microsoft.com/office/drawing/2014/main" val="2606706311"/>
                  </a:ext>
                </a:extLst>
              </a:tr>
              <a:tr h="390989">
                <a:tc>
                  <a:txBody>
                    <a:bodyPr/>
                    <a:lstStyle/>
                    <a:p>
                      <a:r>
                        <a:rPr lang="en-GB" b="1" dirty="0"/>
                        <a:t>Week 8</a:t>
                      </a:r>
                      <a:r>
                        <a:rPr lang="en-GB" dirty="0"/>
                        <a:t>. 28 March</a:t>
                      </a:r>
                    </a:p>
                  </a:txBody>
                  <a:tcPr/>
                </a:tc>
                <a:tc>
                  <a:txBody>
                    <a:bodyPr/>
                    <a:lstStyle/>
                    <a:p>
                      <a:r>
                        <a:rPr lang="en-GB" dirty="0"/>
                        <a:t>Lecture: Theoretical framework of Dialogue</a:t>
                      </a:r>
                    </a:p>
                  </a:txBody>
                  <a:tcPr/>
                </a:tc>
                <a:extLst>
                  <a:ext uri="{0D108BD9-81ED-4DB2-BD59-A6C34878D82A}">
                    <a16:rowId xmlns:a16="http://schemas.microsoft.com/office/drawing/2014/main" val="1350213924"/>
                  </a:ext>
                </a:extLst>
              </a:tr>
              <a:tr h="39098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Easter Break </a:t>
                      </a:r>
                      <a:r>
                        <a:rPr lang="en-GB" dirty="0"/>
                        <a:t>3 April – 21 April</a:t>
                      </a:r>
                    </a:p>
                  </a:txBody>
                  <a:tcPr/>
                </a:tc>
                <a:tc>
                  <a:txBody>
                    <a:bodyPr/>
                    <a:lstStyle/>
                    <a:p>
                      <a:r>
                        <a:rPr lang="en-GB" dirty="0"/>
                        <a:t>-</a:t>
                      </a:r>
                    </a:p>
                  </a:txBody>
                  <a:tcPr/>
                </a:tc>
                <a:extLst>
                  <a:ext uri="{0D108BD9-81ED-4DB2-BD59-A6C34878D82A}">
                    <a16:rowId xmlns:a16="http://schemas.microsoft.com/office/drawing/2014/main" val="4003563196"/>
                  </a:ext>
                </a:extLst>
              </a:tr>
              <a:tr h="390989">
                <a:tc>
                  <a:txBody>
                    <a:bodyPr/>
                    <a:lstStyle/>
                    <a:p>
                      <a:r>
                        <a:rPr lang="en-GB" b="1" dirty="0"/>
                        <a:t>Week 9</a:t>
                      </a:r>
                      <a:r>
                        <a:rPr lang="en-GB" dirty="0"/>
                        <a:t>. 25 April</a:t>
                      </a:r>
                    </a:p>
                  </a:txBody>
                  <a:tcPr/>
                </a:tc>
                <a:tc>
                  <a:txBody>
                    <a:bodyPr/>
                    <a:lstStyle/>
                    <a:p>
                      <a:r>
                        <a:rPr lang="en-GB" dirty="0"/>
                        <a:t>Lecture: Mediation</a:t>
                      </a:r>
                    </a:p>
                  </a:txBody>
                  <a:tcPr/>
                </a:tc>
                <a:extLst>
                  <a:ext uri="{0D108BD9-81ED-4DB2-BD59-A6C34878D82A}">
                    <a16:rowId xmlns:a16="http://schemas.microsoft.com/office/drawing/2014/main" val="2674611569"/>
                  </a:ext>
                </a:extLst>
              </a:tr>
              <a:tr h="390989">
                <a:tc>
                  <a:txBody>
                    <a:bodyPr/>
                    <a:lstStyle/>
                    <a:p>
                      <a:r>
                        <a:rPr lang="en-GB" b="1" dirty="0"/>
                        <a:t>Week 10. </a:t>
                      </a:r>
                      <a:r>
                        <a:rPr lang="en-GB" b="0" dirty="0"/>
                        <a:t>1 May</a:t>
                      </a:r>
                    </a:p>
                  </a:txBody>
                  <a:tcPr/>
                </a:tc>
                <a:tc>
                  <a:txBody>
                    <a:bodyPr/>
                    <a:lstStyle/>
                    <a:p>
                      <a:r>
                        <a:rPr lang="en-GB" dirty="0"/>
                        <a:t>Second Essay deadline.</a:t>
                      </a:r>
                    </a:p>
                  </a:txBody>
                  <a:tcPr/>
                </a:tc>
                <a:extLst>
                  <a:ext uri="{0D108BD9-81ED-4DB2-BD59-A6C34878D82A}">
                    <a16:rowId xmlns:a16="http://schemas.microsoft.com/office/drawing/2014/main" val="982038858"/>
                  </a:ext>
                </a:extLst>
              </a:tr>
              <a:tr h="390989">
                <a:tc>
                  <a:txBody>
                    <a:bodyPr/>
                    <a:lstStyle/>
                    <a:p>
                      <a:r>
                        <a:rPr lang="en-GB" dirty="0"/>
                        <a:t>2 May</a:t>
                      </a:r>
                    </a:p>
                  </a:txBody>
                  <a:tcPr/>
                </a:tc>
                <a:tc>
                  <a:txBody>
                    <a:bodyPr/>
                    <a:lstStyle/>
                    <a:p>
                      <a:r>
                        <a:rPr lang="en-GB" dirty="0"/>
                        <a:t>Lecture: Peace Negotiations (Liliana Salamanca)</a:t>
                      </a:r>
                    </a:p>
                  </a:txBody>
                  <a:tcPr/>
                </a:tc>
                <a:extLst>
                  <a:ext uri="{0D108BD9-81ED-4DB2-BD59-A6C34878D82A}">
                    <a16:rowId xmlns:a16="http://schemas.microsoft.com/office/drawing/2014/main" val="2844694238"/>
                  </a:ext>
                </a:extLst>
              </a:tr>
            </a:tbl>
          </a:graphicData>
        </a:graphic>
      </p:graphicFrame>
    </p:spTree>
    <p:extLst>
      <p:ext uri="{BB962C8B-B14F-4D97-AF65-F5344CB8AC3E}">
        <p14:creationId xmlns:p14="http://schemas.microsoft.com/office/powerpoint/2010/main" val="1456649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4DF31-7705-1EE9-3D5E-AD4806EAAB89}"/>
              </a:ext>
            </a:extLst>
          </p:cNvPr>
          <p:cNvSpPr>
            <a:spLocks noGrp="1"/>
          </p:cNvSpPr>
          <p:nvPr>
            <p:ph type="title"/>
          </p:nvPr>
        </p:nvSpPr>
        <p:spPr>
          <a:xfrm>
            <a:off x="540000" y="540000"/>
            <a:ext cx="4500561" cy="5759450"/>
          </a:xfrm>
        </p:spPr>
        <p:txBody>
          <a:bodyPr anchor="t">
            <a:normAutofit/>
          </a:bodyPr>
          <a:lstStyle/>
          <a:p>
            <a:r>
              <a:rPr lang="en-GB" sz="5500"/>
              <a:t>Presentations about Culture Differences</a:t>
            </a:r>
          </a:p>
        </p:txBody>
      </p:sp>
      <p:graphicFrame>
        <p:nvGraphicFramePr>
          <p:cNvPr id="5" name="Content Placeholder 2">
            <a:extLst>
              <a:ext uri="{FF2B5EF4-FFF2-40B4-BE49-F238E27FC236}">
                <a16:creationId xmlns:a16="http://schemas.microsoft.com/office/drawing/2014/main" id="{0A87961D-0338-FE58-78B6-8817FF7F4E67}"/>
              </a:ext>
            </a:extLst>
          </p:cNvPr>
          <p:cNvGraphicFramePr>
            <a:graphicFrameLocks noGrp="1"/>
          </p:cNvGraphicFramePr>
          <p:nvPr>
            <p:ph idx="1"/>
            <p:extLst>
              <p:ext uri="{D42A27DB-BD31-4B8C-83A1-F6EECF244321}">
                <p14:modId xmlns:p14="http://schemas.microsoft.com/office/powerpoint/2010/main" val="360846189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9845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053CE-2314-955E-CFD5-2224B7B6D8D8}"/>
              </a:ext>
            </a:extLst>
          </p:cNvPr>
          <p:cNvSpPr>
            <a:spLocks noGrp="1"/>
          </p:cNvSpPr>
          <p:nvPr>
            <p:ph type="title"/>
          </p:nvPr>
        </p:nvSpPr>
        <p:spPr>
          <a:xfrm>
            <a:off x="540000" y="540000"/>
            <a:ext cx="4500561" cy="5759450"/>
          </a:xfrm>
        </p:spPr>
        <p:txBody>
          <a:bodyPr anchor="t">
            <a:normAutofit/>
          </a:bodyPr>
          <a:lstStyle/>
          <a:p>
            <a:r>
              <a:rPr lang="en-GB" dirty="0"/>
              <a:t>Exploring Cultural Differences: Power Point Presentation</a:t>
            </a:r>
          </a:p>
        </p:txBody>
      </p:sp>
      <p:graphicFrame>
        <p:nvGraphicFramePr>
          <p:cNvPr id="12" name="Content Placeholder 2">
            <a:extLst>
              <a:ext uri="{FF2B5EF4-FFF2-40B4-BE49-F238E27FC236}">
                <a16:creationId xmlns:a16="http://schemas.microsoft.com/office/drawing/2014/main" id="{7BF3B19A-D94A-670A-889E-1A7F17EDA099}"/>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7739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4DF31-7705-1EE9-3D5E-AD4806EAAB89}"/>
              </a:ext>
            </a:extLst>
          </p:cNvPr>
          <p:cNvSpPr>
            <a:spLocks noGrp="1"/>
          </p:cNvSpPr>
          <p:nvPr>
            <p:ph type="title"/>
          </p:nvPr>
        </p:nvSpPr>
        <p:spPr>
          <a:xfrm>
            <a:off x="540000" y="540000"/>
            <a:ext cx="4500561" cy="5759450"/>
          </a:xfrm>
        </p:spPr>
        <p:txBody>
          <a:bodyPr anchor="t">
            <a:normAutofit/>
          </a:bodyPr>
          <a:lstStyle/>
          <a:p>
            <a:r>
              <a:rPr lang="en-GB" sz="5500" dirty="0"/>
              <a:t>Presentations about Identity Representation</a:t>
            </a:r>
          </a:p>
        </p:txBody>
      </p:sp>
      <p:graphicFrame>
        <p:nvGraphicFramePr>
          <p:cNvPr id="5" name="Content Placeholder 2">
            <a:extLst>
              <a:ext uri="{FF2B5EF4-FFF2-40B4-BE49-F238E27FC236}">
                <a16:creationId xmlns:a16="http://schemas.microsoft.com/office/drawing/2014/main" id="{0A87961D-0338-FE58-78B6-8817FF7F4E67}"/>
              </a:ext>
            </a:extLst>
          </p:cNvPr>
          <p:cNvGraphicFramePr>
            <a:graphicFrameLocks noGrp="1"/>
          </p:cNvGraphicFramePr>
          <p:nvPr>
            <p:ph idx="1"/>
            <p:extLst>
              <p:ext uri="{D42A27DB-BD31-4B8C-83A1-F6EECF244321}">
                <p14:modId xmlns:p14="http://schemas.microsoft.com/office/powerpoint/2010/main" val="176761125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1661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053CE-2314-955E-CFD5-2224B7B6D8D8}"/>
              </a:ext>
            </a:extLst>
          </p:cNvPr>
          <p:cNvSpPr>
            <a:spLocks noGrp="1"/>
          </p:cNvSpPr>
          <p:nvPr>
            <p:ph type="title"/>
          </p:nvPr>
        </p:nvSpPr>
        <p:spPr>
          <a:xfrm>
            <a:off x="540000" y="540000"/>
            <a:ext cx="4576152" cy="5759450"/>
          </a:xfrm>
        </p:spPr>
        <p:txBody>
          <a:bodyPr anchor="t">
            <a:normAutofit/>
          </a:bodyPr>
          <a:lstStyle/>
          <a:p>
            <a:r>
              <a:rPr lang="en-GB" sz="5400" dirty="0"/>
              <a:t>Exploring Identity </a:t>
            </a:r>
            <a:r>
              <a:rPr lang="en-GB" sz="5400" dirty="0" err="1"/>
              <a:t>Representation:Power</a:t>
            </a:r>
            <a:r>
              <a:rPr lang="en-GB" sz="5400" dirty="0"/>
              <a:t> Point Presentation</a:t>
            </a:r>
          </a:p>
        </p:txBody>
      </p:sp>
      <p:graphicFrame>
        <p:nvGraphicFramePr>
          <p:cNvPr id="12" name="Content Placeholder 2">
            <a:extLst>
              <a:ext uri="{FF2B5EF4-FFF2-40B4-BE49-F238E27FC236}">
                <a16:creationId xmlns:a16="http://schemas.microsoft.com/office/drawing/2014/main" id="{7BF3B19A-D94A-670A-889E-1A7F17EDA099}"/>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3597555"/>
      </p:ext>
    </p:extLst>
  </p:cSld>
  <p:clrMapOvr>
    <a:masterClrMapping/>
  </p:clrMapOvr>
</p:sld>
</file>

<file path=ppt/theme/theme1.xml><?xml version="1.0" encoding="utf-8"?>
<a:theme xmlns:a="http://schemas.openxmlformats.org/drawingml/2006/main" name="RetrospectVTI">
  <a:themeElements>
    <a:clrScheme name="AnalogousFromLightSeedLeftStep">
      <a:dk1>
        <a:srgbClr val="000000"/>
      </a:dk1>
      <a:lt1>
        <a:srgbClr val="FFFFFF"/>
      </a:lt1>
      <a:dk2>
        <a:srgbClr val="412427"/>
      </a:dk2>
      <a:lt2>
        <a:srgbClr val="E8E6E2"/>
      </a:lt2>
      <a:accent1>
        <a:srgbClr val="94A4C5"/>
      </a:accent1>
      <a:accent2>
        <a:srgbClr val="7CA9B8"/>
      </a:accent2>
      <a:accent3>
        <a:srgbClr val="82ACA5"/>
      </a:accent3>
      <a:accent4>
        <a:srgbClr val="77AE8E"/>
      </a:accent4>
      <a:accent5>
        <a:srgbClr val="81AD81"/>
      </a:accent5>
      <a:accent6>
        <a:srgbClr val="8BAB75"/>
      </a:accent6>
      <a:hlink>
        <a:srgbClr val="938059"/>
      </a:hlink>
      <a:folHlink>
        <a:srgbClr val="7F7F7F"/>
      </a:folHlink>
    </a:clrScheme>
    <a:fontScheme name="Retrospect">
      <a:majorFont>
        <a:latin typeface="Univers Condense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Univers"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GlowVTI">
  <a:themeElements>
    <a:clrScheme name="AnalogousFromLightSeedLeftStep">
      <a:dk1>
        <a:srgbClr val="000000"/>
      </a:dk1>
      <a:lt1>
        <a:srgbClr val="FFFFFF"/>
      </a:lt1>
      <a:dk2>
        <a:srgbClr val="21373B"/>
      </a:dk2>
      <a:lt2>
        <a:srgbClr val="E2E4E8"/>
      </a:lt2>
      <a:accent1>
        <a:srgbClr val="B4A069"/>
      </a:accent1>
      <a:accent2>
        <a:srgbClr val="CD8A6B"/>
      </a:accent2>
      <a:accent3>
        <a:srgbClr val="D6868E"/>
      </a:accent3>
      <a:accent4>
        <a:srgbClr val="CD6B9E"/>
      </a:accent4>
      <a:accent5>
        <a:srgbClr val="D686D1"/>
      </a:accent5>
      <a:accent6>
        <a:srgbClr val="AB6BCD"/>
      </a:accent6>
      <a:hlink>
        <a:srgbClr val="697CAE"/>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0</TotalTime>
  <Words>1287</Words>
  <Application>Microsoft Office PowerPoint</Application>
  <PresentationFormat>Widescreen</PresentationFormat>
  <Paragraphs>106</Paragraphs>
  <Slides>17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17</vt:i4>
      </vt:variant>
    </vt:vector>
  </HeadingPairs>
  <TitlesOfParts>
    <vt:vector size="27" baseType="lpstr">
      <vt:lpstr>GDS Transport</vt:lpstr>
      <vt:lpstr>Arial</vt:lpstr>
      <vt:lpstr>Avenir Next LT Pro</vt:lpstr>
      <vt:lpstr>Bell MT</vt:lpstr>
      <vt:lpstr>Calibri</vt:lpstr>
      <vt:lpstr>Univers</vt:lpstr>
      <vt:lpstr>Univers Condensed</vt:lpstr>
      <vt:lpstr>Wingdings</vt:lpstr>
      <vt:lpstr>RetrospectVTI</vt:lpstr>
      <vt:lpstr>GlowVTI</vt:lpstr>
      <vt:lpstr>Week 2. Notions and Dilemmas of Culture</vt:lpstr>
      <vt:lpstr>Evolution of term</vt:lpstr>
      <vt:lpstr>What do we understand by ‘Culture’?</vt:lpstr>
      <vt:lpstr>Co-existing incompatible meanings</vt:lpstr>
      <vt:lpstr>The Department for Digital Culture, Media &amp; Sport (DCMS)</vt:lpstr>
      <vt:lpstr>Institutions supported by the DCMS</vt:lpstr>
      <vt:lpstr>Culture: the complex whole of life</vt:lpstr>
      <vt:lpstr>The Department for Digital, Culture, Media &amp; Sport (DCMS)</vt:lpstr>
      <vt:lpstr>The UK City of Culture competition (2017)</vt:lpstr>
      <vt:lpstr>The UK City of Culture competition (2017)</vt:lpstr>
      <vt:lpstr>The ‘Culture’ competition</vt:lpstr>
      <vt:lpstr>Culture as a Way of Life</vt:lpstr>
      <vt:lpstr>PowerPoint Presentation</vt:lpstr>
      <vt:lpstr>Presentations about Culture Differences</vt:lpstr>
      <vt:lpstr>Exploring Cultural Differences: Power Point Presentation</vt:lpstr>
      <vt:lpstr>Presentations about Identity Representation</vt:lpstr>
      <vt:lpstr>Exploring Identity Representation:Power 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Notions and Dilemmas of Culture</dc:title>
  <dc:creator>Lina Malagon</dc:creator>
  <cp:lastModifiedBy>Lina Malagon</cp:lastModifiedBy>
  <cp:revision>1</cp:revision>
  <dcterms:created xsi:type="dcterms:W3CDTF">2023-02-03T16:12:45Z</dcterms:created>
  <dcterms:modified xsi:type="dcterms:W3CDTF">2023-02-07T18:41:28Z</dcterms:modified>
</cp:coreProperties>
</file>