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E1D95F-7A5F-40C1-B811-B4A9797CD5CF}"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GB"/>
        </a:p>
      </dgm:t>
    </dgm:pt>
    <dgm:pt modelId="{5380F26B-F94A-4456-AA8D-7942FB10188C}">
      <dgm:prSet phldrT="[Text]"/>
      <dgm:spPr/>
      <dgm:t>
        <a:bodyPr/>
        <a:lstStyle/>
        <a:p>
          <a:r>
            <a:rPr lang="en-GB" dirty="0"/>
            <a:t>Science and Technology draws on the disciplines:</a:t>
          </a:r>
        </a:p>
      </dgm:t>
    </dgm:pt>
    <dgm:pt modelId="{37E869EA-58FB-49EE-AB98-BCF7421BDF94}" type="parTrans" cxnId="{8250F45A-89DE-4F31-AEEA-28D6DC00CFF9}">
      <dgm:prSet/>
      <dgm:spPr/>
      <dgm:t>
        <a:bodyPr/>
        <a:lstStyle/>
        <a:p>
          <a:endParaRPr lang="en-GB"/>
        </a:p>
      </dgm:t>
    </dgm:pt>
    <dgm:pt modelId="{A302BEC7-0C9C-465F-BCC0-8A643A2A8CF0}" type="sibTrans" cxnId="{8250F45A-89DE-4F31-AEEA-28D6DC00CFF9}">
      <dgm:prSet/>
      <dgm:spPr/>
      <dgm:t>
        <a:bodyPr/>
        <a:lstStyle/>
        <a:p>
          <a:endParaRPr lang="en-GB"/>
        </a:p>
      </dgm:t>
    </dgm:pt>
    <dgm:pt modelId="{D4237A05-45B6-4F1C-9FD5-7BAFDA2468D0}">
      <dgm:prSet phldrT="[Text]"/>
      <dgm:spPr/>
      <dgm:t>
        <a:bodyPr/>
        <a:lstStyle/>
        <a:p>
          <a:r>
            <a:rPr lang="en-GB" dirty="0"/>
            <a:t>biology, </a:t>
          </a:r>
        </a:p>
      </dgm:t>
    </dgm:pt>
    <dgm:pt modelId="{A484FF08-945D-41E6-99BB-92BBD556ADB9}" type="parTrans" cxnId="{07F2EDA0-BF59-498B-8548-47914ADBA9C7}">
      <dgm:prSet/>
      <dgm:spPr/>
      <dgm:t>
        <a:bodyPr/>
        <a:lstStyle/>
        <a:p>
          <a:endParaRPr lang="en-GB"/>
        </a:p>
      </dgm:t>
    </dgm:pt>
    <dgm:pt modelId="{572DAC8B-3401-46CA-B0C8-C728131FC7CB}" type="sibTrans" cxnId="{07F2EDA0-BF59-498B-8548-47914ADBA9C7}">
      <dgm:prSet/>
      <dgm:spPr/>
      <dgm:t>
        <a:bodyPr/>
        <a:lstStyle/>
        <a:p>
          <a:endParaRPr lang="en-GB"/>
        </a:p>
      </dgm:t>
    </dgm:pt>
    <dgm:pt modelId="{0DD814C4-DF82-4390-9526-5C02738F1273}">
      <dgm:prSet phldrT="[Text]"/>
      <dgm:spPr/>
      <dgm:t>
        <a:bodyPr/>
        <a:lstStyle/>
        <a:p>
          <a:r>
            <a:rPr lang="en-GB" dirty="0"/>
            <a:t>chemistry, </a:t>
          </a:r>
        </a:p>
      </dgm:t>
    </dgm:pt>
    <dgm:pt modelId="{5891B124-5319-4E91-ADA4-0EE2876C72F6}" type="parTrans" cxnId="{DA84D83D-F853-42A8-8C83-46C0105528AD}">
      <dgm:prSet/>
      <dgm:spPr/>
      <dgm:t>
        <a:bodyPr/>
        <a:lstStyle/>
        <a:p>
          <a:endParaRPr lang="en-GB"/>
        </a:p>
      </dgm:t>
    </dgm:pt>
    <dgm:pt modelId="{5BED81A5-9507-4045-B11C-CA09AD86E728}" type="sibTrans" cxnId="{DA84D83D-F853-42A8-8C83-46C0105528AD}">
      <dgm:prSet/>
      <dgm:spPr/>
      <dgm:t>
        <a:bodyPr/>
        <a:lstStyle/>
        <a:p>
          <a:endParaRPr lang="en-GB"/>
        </a:p>
      </dgm:t>
    </dgm:pt>
    <dgm:pt modelId="{047D5FDB-EA7C-4CF9-919D-2419F8B0BAB6}">
      <dgm:prSet phldrT="[Text]"/>
      <dgm:spPr/>
      <dgm:t>
        <a:bodyPr/>
        <a:lstStyle/>
        <a:p>
          <a:r>
            <a:rPr lang="en-GB" dirty="0"/>
            <a:t>computer science, </a:t>
          </a:r>
        </a:p>
      </dgm:t>
    </dgm:pt>
    <dgm:pt modelId="{276ACBC2-4D4A-41B3-9586-8FB587CC95A8}" type="parTrans" cxnId="{D4F1F5AD-1544-4A46-A6E6-591DB56BC74D}">
      <dgm:prSet/>
      <dgm:spPr/>
      <dgm:t>
        <a:bodyPr/>
        <a:lstStyle/>
        <a:p>
          <a:endParaRPr lang="en-GB"/>
        </a:p>
      </dgm:t>
    </dgm:pt>
    <dgm:pt modelId="{4A3A9C6F-FD94-4142-8543-025082081C42}" type="sibTrans" cxnId="{D4F1F5AD-1544-4A46-A6E6-591DB56BC74D}">
      <dgm:prSet/>
      <dgm:spPr/>
      <dgm:t>
        <a:bodyPr/>
        <a:lstStyle/>
        <a:p>
          <a:endParaRPr lang="en-GB"/>
        </a:p>
      </dgm:t>
    </dgm:pt>
    <dgm:pt modelId="{9C47283B-BEAC-446F-AAEB-39CF91A159DF}">
      <dgm:prSet phldrT="[Text]"/>
      <dgm:spPr/>
      <dgm:t>
        <a:bodyPr/>
        <a:lstStyle/>
        <a:p>
          <a:r>
            <a:rPr lang="en-GB" dirty="0"/>
            <a:t>design and technology, </a:t>
          </a:r>
        </a:p>
      </dgm:t>
    </dgm:pt>
    <dgm:pt modelId="{B19AABE2-BF8D-444A-8B30-F164AE5C7CAB}" type="parTrans" cxnId="{0A650698-87BD-498D-AA75-055809DF3C0D}">
      <dgm:prSet/>
      <dgm:spPr/>
      <dgm:t>
        <a:bodyPr/>
        <a:lstStyle/>
        <a:p>
          <a:endParaRPr lang="en-GB"/>
        </a:p>
      </dgm:t>
    </dgm:pt>
    <dgm:pt modelId="{42A18A7E-596A-4FE1-BF76-206A26B396FA}" type="sibTrans" cxnId="{0A650698-87BD-498D-AA75-055809DF3C0D}">
      <dgm:prSet/>
      <dgm:spPr/>
      <dgm:t>
        <a:bodyPr/>
        <a:lstStyle/>
        <a:p>
          <a:endParaRPr lang="en-GB"/>
        </a:p>
      </dgm:t>
    </dgm:pt>
    <dgm:pt modelId="{D64ECBA3-85F3-4AB3-90B9-938F5930362A}">
      <dgm:prSet phldrT="[Text]"/>
      <dgm:spPr/>
      <dgm:t>
        <a:bodyPr/>
        <a:lstStyle/>
        <a:p>
          <a:r>
            <a:rPr lang="en-GB" dirty="0"/>
            <a:t>Physics</a:t>
          </a:r>
        </a:p>
      </dgm:t>
    </dgm:pt>
    <dgm:pt modelId="{AFEA600A-4E3E-4202-B0AE-54A7E782E2EF}" type="parTrans" cxnId="{CB8C45D3-EF1A-49BB-894E-15789CD5C2E4}">
      <dgm:prSet/>
      <dgm:spPr/>
      <dgm:t>
        <a:bodyPr/>
        <a:lstStyle/>
        <a:p>
          <a:endParaRPr lang="en-GB"/>
        </a:p>
      </dgm:t>
    </dgm:pt>
    <dgm:pt modelId="{EEFD3C6A-99B5-4CE2-A77C-4E3338E29DE5}" type="sibTrans" cxnId="{CB8C45D3-EF1A-49BB-894E-15789CD5C2E4}">
      <dgm:prSet/>
      <dgm:spPr/>
      <dgm:t>
        <a:bodyPr/>
        <a:lstStyle/>
        <a:p>
          <a:endParaRPr lang="en-GB"/>
        </a:p>
      </dgm:t>
    </dgm:pt>
    <dgm:pt modelId="{82D0330B-2F98-49E3-80FE-EB90BC8C9495}">
      <dgm:prSet phldrT="[Text]"/>
      <dgm:spPr/>
      <dgm:t>
        <a:bodyPr/>
        <a:lstStyle/>
        <a:p>
          <a:r>
            <a:rPr lang="en-GB" dirty="0"/>
            <a:t>to enhance our knowledge and understanding of the world. </a:t>
          </a:r>
        </a:p>
      </dgm:t>
    </dgm:pt>
    <dgm:pt modelId="{5F4A8249-3BFA-4FD9-893A-7AB4D75D020D}" type="parTrans" cxnId="{09831391-357D-4803-88B1-ED32F5CAD3F2}">
      <dgm:prSet/>
      <dgm:spPr/>
      <dgm:t>
        <a:bodyPr/>
        <a:lstStyle/>
        <a:p>
          <a:endParaRPr lang="en-GB"/>
        </a:p>
      </dgm:t>
    </dgm:pt>
    <dgm:pt modelId="{FB5023B8-4788-4685-BD3F-7929737FECCC}" type="sibTrans" cxnId="{09831391-357D-4803-88B1-ED32F5CAD3F2}">
      <dgm:prSet/>
      <dgm:spPr/>
      <dgm:t>
        <a:bodyPr/>
        <a:lstStyle/>
        <a:p>
          <a:endParaRPr lang="en-GB"/>
        </a:p>
      </dgm:t>
    </dgm:pt>
    <dgm:pt modelId="{91A6AE57-1BCD-44BC-BF4C-2FB7F6629951}" type="pres">
      <dgm:prSet presAssocID="{46E1D95F-7A5F-40C1-B811-B4A9797CD5CF}" presName="Name0" presStyleCnt="0">
        <dgm:presLayoutVars>
          <dgm:chPref val="1"/>
          <dgm:dir/>
          <dgm:animOne val="branch"/>
          <dgm:animLvl val="lvl"/>
          <dgm:resizeHandles val="exact"/>
        </dgm:presLayoutVars>
      </dgm:prSet>
      <dgm:spPr/>
      <dgm:t>
        <a:bodyPr/>
        <a:lstStyle/>
        <a:p>
          <a:endParaRPr lang="en-US"/>
        </a:p>
      </dgm:t>
    </dgm:pt>
    <dgm:pt modelId="{162E7264-F88A-4D2B-9B19-6A6C3EBFD2C0}" type="pres">
      <dgm:prSet presAssocID="{5380F26B-F94A-4456-AA8D-7942FB10188C}" presName="root1" presStyleCnt="0"/>
      <dgm:spPr/>
    </dgm:pt>
    <dgm:pt modelId="{6070E555-2FA1-43F3-98AD-47BC3D008F9C}" type="pres">
      <dgm:prSet presAssocID="{5380F26B-F94A-4456-AA8D-7942FB10188C}" presName="LevelOneTextNode" presStyleLbl="node0" presStyleIdx="0" presStyleCnt="2">
        <dgm:presLayoutVars>
          <dgm:chPref val="3"/>
        </dgm:presLayoutVars>
      </dgm:prSet>
      <dgm:spPr/>
      <dgm:t>
        <a:bodyPr/>
        <a:lstStyle/>
        <a:p>
          <a:endParaRPr lang="en-US"/>
        </a:p>
      </dgm:t>
    </dgm:pt>
    <dgm:pt modelId="{89D8AAAE-3E2E-4B19-A01B-4385671EBD26}" type="pres">
      <dgm:prSet presAssocID="{5380F26B-F94A-4456-AA8D-7942FB10188C}" presName="level2hierChild" presStyleCnt="0"/>
      <dgm:spPr/>
    </dgm:pt>
    <dgm:pt modelId="{6CBC23E3-3A75-4CC9-8FEA-F8FECA00F14D}" type="pres">
      <dgm:prSet presAssocID="{A484FF08-945D-41E6-99BB-92BBD556ADB9}" presName="conn2-1" presStyleLbl="parChTrans1D2" presStyleIdx="0" presStyleCnt="5"/>
      <dgm:spPr/>
      <dgm:t>
        <a:bodyPr/>
        <a:lstStyle/>
        <a:p>
          <a:endParaRPr lang="en-US"/>
        </a:p>
      </dgm:t>
    </dgm:pt>
    <dgm:pt modelId="{DC7B61A3-3D15-4E36-B125-01ABCE48F467}" type="pres">
      <dgm:prSet presAssocID="{A484FF08-945D-41E6-99BB-92BBD556ADB9}" presName="connTx" presStyleLbl="parChTrans1D2" presStyleIdx="0" presStyleCnt="5"/>
      <dgm:spPr/>
      <dgm:t>
        <a:bodyPr/>
        <a:lstStyle/>
        <a:p>
          <a:endParaRPr lang="en-US"/>
        </a:p>
      </dgm:t>
    </dgm:pt>
    <dgm:pt modelId="{6A6D2CBB-8FB3-4FF9-A2C5-49D65B422018}" type="pres">
      <dgm:prSet presAssocID="{D4237A05-45B6-4F1C-9FD5-7BAFDA2468D0}" presName="root2" presStyleCnt="0"/>
      <dgm:spPr/>
    </dgm:pt>
    <dgm:pt modelId="{8054C105-4BBB-487A-9009-BD108401707D}" type="pres">
      <dgm:prSet presAssocID="{D4237A05-45B6-4F1C-9FD5-7BAFDA2468D0}" presName="LevelTwoTextNode" presStyleLbl="node2" presStyleIdx="0" presStyleCnt="5">
        <dgm:presLayoutVars>
          <dgm:chPref val="3"/>
        </dgm:presLayoutVars>
      </dgm:prSet>
      <dgm:spPr/>
      <dgm:t>
        <a:bodyPr/>
        <a:lstStyle/>
        <a:p>
          <a:endParaRPr lang="en-US"/>
        </a:p>
      </dgm:t>
    </dgm:pt>
    <dgm:pt modelId="{C6AAAEA6-C309-468B-BDCC-0B75A3AEDFAA}" type="pres">
      <dgm:prSet presAssocID="{D4237A05-45B6-4F1C-9FD5-7BAFDA2468D0}" presName="level3hierChild" presStyleCnt="0"/>
      <dgm:spPr/>
    </dgm:pt>
    <dgm:pt modelId="{3976AC1B-8A3B-4AFD-9089-663D98485B09}" type="pres">
      <dgm:prSet presAssocID="{5891B124-5319-4E91-ADA4-0EE2876C72F6}" presName="conn2-1" presStyleLbl="parChTrans1D2" presStyleIdx="1" presStyleCnt="5"/>
      <dgm:spPr/>
      <dgm:t>
        <a:bodyPr/>
        <a:lstStyle/>
        <a:p>
          <a:endParaRPr lang="en-US"/>
        </a:p>
      </dgm:t>
    </dgm:pt>
    <dgm:pt modelId="{B5E3DBAA-9155-45BD-82D3-A2394361F326}" type="pres">
      <dgm:prSet presAssocID="{5891B124-5319-4E91-ADA4-0EE2876C72F6}" presName="connTx" presStyleLbl="parChTrans1D2" presStyleIdx="1" presStyleCnt="5"/>
      <dgm:spPr/>
      <dgm:t>
        <a:bodyPr/>
        <a:lstStyle/>
        <a:p>
          <a:endParaRPr lang="en-US"/>
        </a:p>
      </dgm:t>
    </dgm:pt>
    <dgm:pt modelId="{F0E60FEE-0291-484D-8A20-D78A0E530E32}" type="pres">
      <dgm:prSet presAssocID="{0DD814C4-DF82-4390-9526-5C02738F1273}" presName="root2" presStyleCnt="0"/>
      <dgm:spPr/>
    </dgm:pt>
    <dgm:pt modelId="{AF4D8510-B261-4CC7-AFBC-7B36C1524B3E}" type="pres">
      <dgm:prSet presAssocID="{0DD814C4-DF82-4390-9526-5C02738F1273}" presName="LevelTwoTextNode" presStyleLbl="node2" presStyleIdx="1" presStyleCnt="5">
        <dgm:presLayoutVars>
          <dgm:chPref val="3"/>
        </dgm:presLayoutVars>
      </dgm:prSet>
      <dgm:spPr/>
      <dgm:t>
        <a:bodyPr/>
        <a:lstStyle/>
        <a:p>
          <a:endParaRPr lang="en-US"/>
        </a:p>
      </dgm:t>
    </dgm:pt>
    <dgm:pt modelId="{F23AA2F7-F10F-4C2B-BC59-86D10D276BBF}" type="pres">
      <dgm:prSet presAssocID="{0DD814C4-DF82-4390-9526-5C02738F1273}" presName="level3hierChild" presStyleCnt="0"/>
      <dgm:spPr/>
    </dgm:pt>
    <dgm:pt modelId="{128124F4-9318-4E69-BF6A-17DE7CC21CFE}" type="pres">
      <dgm:prSet presAssocID="{276ACBC2-4D4A-41B3-9586-8FB587CC95A8}" presName="conn2-1" presStyleLbl="parChTrans1D2" presStyleIdx="2" presStyleCnt="5"/>
      <dgm:spPr/>
      <dgm:t>
        <a:bodyPr/>
        <a:lstStyle/>
        <a:p>
          <a:endParaRPr lang="en-US"/>
        </a:p>
      </dgm:t>
    </dgm:pt>
    <dgm:pt modelId="{07955AF7-430E-44BE-A378-03CF364F4ED4}" type="pres">
      <dgm:prSet presAssocID="{276ACBC2-4D4A-41B3-9586-8FB587CC95A8}" presName="connTx" presStyleLbl="parChTrans1D2" presStyleIdx="2" presStyleCnt="5"/>
      <dgm:spPr/>
      <dgm:t>
        <a:bodyPr/>
        <a:lstStyle/>
        <a:p>
          <a:endParaRPr lang="en-US"/>
        </a:p>
      </dgm:t>
    </dgm:pt>
    <dgm:pt modelId="{3E719435-BA8A-4B3D-AAE5-F15884129820}" type="pres">
      <dgm:prSet presAssocID="{047D5FDB-EA7C-4CF9-919D-2419F8B0BAB6}" presName="root2" presStyleCnt="0"/>
      <dgm:spPr/>
    </dgm:pt>
    <dgm:pt modelId="{133F4E13-2127-4FB3-827E-C3B11AED78ED}" type="pres">
      <dgm:prSet presAssocID="{047D5FDB-EA7C-4CF9-919D-2419F8B0BAB6}" presName="LevelTwoTextNode" presStyleLbl="node2" presStyleIdx="2" presStyleCnt="5">
        <dgm:presLayoutVars>
          <dgm:chPref val="3"/>
        </dgm:presLayoutVars>
      </dgm:prSet>
      <dgm:spPr/>
      <dgm:t>
        <a:bodyPr/>
        <a:lstStyle/>
        <a:p>
          <a:endParaRPr lang="en-US"/>
        </a:p>
      </dgm:t>
    </dgm:pt>
    <dgm:pt modelId="{6C94C132-6AD8-4820-AF95-D3DF1E81D3EF}" type="pres">
      <dgm:prSet presAssocID="{047D5FDB-EA7C-4CF9-919D-2419F8B0BAB6}" presName="level3hierChild" presStyleCnt="0"/>
      <dgm:spPr/>
    </dgm:pt>
    <dgm:pt modelId="{08CD0E12-2675-494D-B36B-03D1B101C579}" type="pres">
      <dgm:prSet presAssocID="{B19AABE2-BF8D-444A-8B30-F164AE5C7CAB}" presName="conn2-1" presStyleLbl="parChTrans1D2" presStyleIdx="3" presStyleCnt="5"/>
      <dgm:spPr/>
      <dgm:t>
        <a:bodyPr/>
        <a:lstStyle/>
        <a:p>
          <a:endParaRPr lang="en-US"/>
        </a:p>
      </dgm:t>
    </dgm:pt>
    <dgm:pt modelId="{B513AE0C-D87E-410E-8ECF-C9EA9E060039}" type="pres">
      <dgm:prSet presAssocID="{B19AABE2-BF8D-444A-8B30-F164AE5C7CAB}" presName="connTx" presStyleLbl="parChTrans1D2" presStyleIdx="3" presStyleCnt="5"/>
      <dgm:spPr/>
      <dgm:t>
        <a:bodyPr/>
        <a:lstStyle/>
        <a:p>
          <a:endParaRPr lang="en-US"/>
        </a:p>
      </dgm:t>
    </dgm:pt>
    <dgm:pt modelId="{F5403F04-BD33-4BB5-864D-093ABEDE0701}" type="pres">
      <dgm:prSet presAssocID="{9C47283B-BEAC-446F-AAEB-39CF91A159DF}" presName="root2" presStyleCnt="0"/>
      <dgm:spPr/>
    </dgm:pt>
    <dgm:pt modelId="{F34F19A4-D3CE-408A-990E-4FFA4B87541E}" type="pres">
      <dgm:prSet presAssocID="{9C47283B-BEAC-446F-AAEB-39CF91A159DF}" presName="LevelTwoTextNode" presStyleLbl="node2" presStyleIdx="3" presStyleCnt="5">
        <dgm:presLayoutVars>
          <dgm:chPref val="3"/>
        </dgm:presLayoutVars>
      </dgm:prSet>
      <dgm:spPr/>
      <dgm:t>
        <a:bodyPr/>
        <a:lstStyle/>
        <a:p>
          <a:endParaRPr lang="en-US"/>
        </a:p>
      </dgm:t>
    </dgm:pt>
    <dgm:pt modelId="{CEA81256-11F5-4B43-813B-3499F4B3A48F}" type="pres">
      <dgm:prSet presAssocID="{9C47283B-BEAC-446F-AAEB-39CF91A159DF}" presName="level3hierChild" presStyleCnt="0"/>
      <dgm:spPr/>
    </dgm:pt>
    <dgm:pt modelId="{2FE7D993-7D44-4C58-88D0-2E705BB0ADAF}" type="pres">
      <dgm:prSet presAssocID="{AFEA600A-4E3E-4202-B0AE-54A7E782E2EF}" presName="conn2-1" presStyleLbl="parChTrans1D2" presStyleIdx="4" presStyleCnt="5"/>
      <dgm:spPr/>
      <dgm:t>
        <a:bodyPr/>
        <a:lstStyle/>
        <a:p>
          <a:endParaRPr lang="en-US"/>
        </a:p>
      </dgm:t>
    </dgm:pt>
    <dgm:pt modelId="{049BCB9D-4076-47D8-A10B-B38D6526963A}" type="pres">
      <dgm:prSet presAssocID="{AFEA600A-4E3E-4202-B0AE-54A7E782E2EF}" presName="connTx" presStyleLbl="parChTrans1D2" presStyleIdx="4" presStyleCnt="5"/>
      <dgm:spPr/>
      <dgm:t>
        <a:bodyPr/>
        <a:lstStyle/>
        <a:p>
          <a:endParaRPr lang="en-US"/>
        </a:p>
      </dgm:t>
    </dgm:pt>
    <dgm:pt modelId="{8FBD7EA2-FB0F-4AEB-8C65-893DA45B84A8}" type="pres">
      <dgm:prSet presAssocID="{D64ECBA3-85F3-4AB3-90B9-938F5930362A}" presName="root2" presStyleCnt="0"/>
      <dgm:spPr/>
    </dgm:pt>
    <dgm:pt modelId="{4BC19A43-F13C-44B9-8273-31210AE5BADD}" type="pres">
      <dgm:prSet presAssocID="{D64ECBA3-85F3-4AB3-90B9-938F5930362A}" presName="LevelTwoTextNode" presStyleLbl="node2" presStyleIdx="4" presStyleCnt="5">
        <dgm:presLayoutVars>
          <dgm:chPref val="3"/>
        </dgm:presLayoutVars>
      </dgm:prSet>
      <dgm:spPr/>
      <dgm:t>
        <a:bodyPr/>
        <a:lstStyle/>
        <a:p>
          <a:endParaRPr lang="en-US"/>
        </a:p>
      </dgm:t>
    </dgm:pt>
    <dgm:pt modelId="{C93FC179-C872-49A5-AF07-1A2B8017606D}" type="pres">
      <dgm:prSet presAssocID="{D64ECBA3-85F3-4AB3-90B9-938F5930362A}" presName="level3hierChild" presStyleCnt="0"/>
      <dgm:spPr/>
    </dgm:pt>
    <dgm:pt modelId="{853CD51B-D59B-43A0-91D3-9B9A601F7256}" type="pres">
      <dgm:prSet presAssocID="{82D0330B-2F98-49E3-80FE-EB90BC8C9495}" presName="root1" presStyleCnt="0"/>
      <dgm:spPr/>
    </dgm:pt>
    <dgm:pt modelId="{28E9EB80-2957-4537-A0EB-EEF7B55FAAA9}" type="pres">
      <dgm:prSet presAssocID="{82D0330B-2F98-49E3-80FE-EB90BC8C9495}" presName="LevelOneTextNode" presStyleLbl="node0" presStyleIdx="1" presStyleCnt="2" custLinFactX="236913" custLinFactY="-5875" custLinFactNeighborX="300000" custLinFactNeighborY="-100000">
        <dgm:presLayoutVars>
          <dgm:chPref val="3"/>
        </dgm:presLayoutVars>
      </dgm:prSet>
      <dgm:spPr/>
      <dgm:t>
        <a:bodyPr/>
        <a:lstStyle/>
        <a:p>
          <a:endParaRPr lang="en-US"/>
        </a:p>
      </dgm:t>
    </dgm:pt>
    <dgm:pt modelId="{F79ED469-0741-44ED-A2FB-56D9A2A8CAEB}" type="pres">
      <dgm:prSet presAssocID="{82D0330B-2F98-49E3-80FE-EB90BC8C9495}" presName="level2hierChild" presStyleCnt="0"/>
      <dgm:spPr/>
    </dgm:pt>
  </dgm:ptLst>
  <dgm:cxnLst>
    <dgm:cxn modelId="{0E728DF3-D302-4F77-AF73-B75374B73754}" type="presOf" srcId="{A484FF08-945D-41E6-99BB-92BBD556ADB9}" destId="{6CBC23E3-3A75-4CC9-8FEA-F8FECA00F14D}" srcOrd="0" destOrd="0" presId="urn:microsoft.com/office/officeart/2008/layout/HorizontalMultiLevelHierarchy"/>
    <dgm:cxn modelId="{04D7B508-54C1-4554-818B-F017DDD10807}" type="presOf" srcId="{5380F26B-F94A-4456-AA8D-7942FB10188C}" destId="{6070E555-2FA1-43F3-98AD-47BC3D008F9C}" srcOrd="0" destOrd="0" presId="urn:microsoft.com/office/officeart/2008/layout/HorizontalMultiLevelHierarchy"/>
    <dgm:cxn modelId="{D4F1F5AD-1544-4A46-A6E6-591DB56BC74D}" srcId="{5380F26B-F94A-4456-AA8D-7942FB10188C}" destId="{047D5FDB-EA7C-4CF9-919D-2419F8B0BAB6}" srcOrd="2" destOrd="0" parTransId="{276ACBC2-4D4A-41B3-9586-8FB587CC95A8}" sibTransId="{4A3A9C6F-FD94-4142-8543-025082081C42}"/>
    <dgm:cxn modelId="{0A650698-87BD-498D-AA75-055809DF3C0D}" srcId="{5380F26B-F94A-4456-AA8D-7942FB10188C}" destId="{9C47283B-BEAC-446F-AAEB-39CF91A159DF}" srcOrd="3" destOrd="0" parTransId="{B19AABE2-BF8D-444A-8B30-F164AE5C7CAB}" sibTransId="{42A18A7E-596A-4FE1-BF76-206A26B396FA}"/>
    <dgm:cxn modelId="{CE789B8E-2734-4E51-8204-A935CC091467}" type="presOf" srcId="{AFEA600A-4E3E-4202-B0AE-54A7E782E2EF}" destId="{2FE7D993-7D44-4C58-88D0-2E705BB0ADAF}" srcOrd="0" destOrd="0" presId="urn:microsoft.com/office/officeart/2008/layout/HorizontalMultiLevelHierarchy"/>
    <dgm:cxn modelId="{0803ECBC-7AA6-4A70-B4F9-6594A01E9A35}" type="presOf" srcId="{D64ECBA3-85F3-4AB3-90B9-938F5930362A}" destId="{4BC19A43-F13C-44B9-8273-31210AE5BADD}" srcOrd="0" destOrd="0" presId="urn:microsoft.com/office/officeart/2008/layout/HorizontalMultiLevelHierarchy"/>
    <dgm:cxn modelId="{DA84D83D-F853-42A8-8C83-46C0105528AD}" srcId="{5380F26B-F94A-4456-AA8D-7942FB10188C}" destId="{0DD814C4-DF82-4390-9526-5C02738F1273}" srcOrd="1" destOrd="0" parTransId="{5891B124-5319-4E91-ADA4-0EE2876C72F6}" sibTransId="{5BED81A5-9507-4045-B11C-CA09AD86E728}"/>
    <dgm:cxn modelId="{09831391-357D-4803-88B1-ED32F5CAD3F2}" srcId="{46E1D95F-7A5F-40C1-B811-B4A9797CD5CF}" destId="{82D0330B-2F98-49E3-80FE-EB90BC8C9495}" srcOrd="1" destOrd="0" parTransId="{5F4A8249-3BFA-4FD9-893A-7AB4D75D020D}" sibTransId="{FB5023B8-4788-4685-BD3F-7929737FECCC}"/>
    <dgm:cxn modelId="{83E2EE7B-8F1F-4833-AF63-949294F0CC91}" type="presOf" srcId="{0DD814C4-DF82-4390-9526-5C02738F1273}" destId="{AF4D8510-B261-4CC7-AFBC-7B36C1524B3E}" srcOrd="0" destOrd="0" presId="urn:microsoft.com/office/officeart/2008/layout/HorizontalMultiLevelHierarchy"/>
    <dgm:cxn modelId="{CA4B9D55-1147-4A9E-B36D-A4AE050CC903}" type="presOf" srcId="{D4237A05-45B6-4F1C-9FD5-7BAFDA2468D0}" destId="{8054C105-4BBB-487A-9009-BD108401707D}" srcOrd="0" destOrd="0" presId="urn:microsoft.com/office/officeart/2008/layout/HorizontalMultiLevelHierarchy"/>
    <dgm:cxn modelId="{A6022A18-BDC0-49EC-BA39-ECBAF25C0F5E}" type="presOf" srcId="{5891B124-5319-4E91-ADA4-0EE2876C72F6}" destId="{3976AC1B-8A3B-4AFD-9089-663D98485B09}" srcOrd="0" destOrd="0" presId="urn:microsoft.com/office/officeart/2008/layout/HorizontalMultiLevelHierarchy"/>
    <dgm:cxn modelId="{048B888C-7496-44BC-BFF7-DF854063C56D}" type="presOf" srcId="{047D5FDB-EA7C-4CF9-919D-2419F8B0BAB6}" destId="{133F4E13-2127-4FB3-827E-C3B11AED78ED}" srcOrd="0" destOrd="0" presId="urn:microsoft.com/office/officeart/2008/layout/HorizontalMultiLevelHierarchy"/>
    <dgm:cxn modelId="{A8755849-78FF-4F55-9C66-DD304920D6D8}" type="presOf" srcId="{B19AABE2-BF8D-444A-8B30-F164AE5C7CAB}" destId="{B513AE0C-D87E-410E-8ECF-C9EA9E060039}" srcOrd="1" destOrd="0" presId="urn:microsoft.com/office/officeart/2008/layout/HorizontalMultiLevelHierarchy"/>
    <dgm:cxn modelId="{CB8C45D3-EF1A-49BB-894E-15789CD5C2E4}" srcId="{5380F26B-F94A-4456-AA8D-7942FB10188C}" destId="{D64ECBA3-85F3-4AB3-90B9-938F5930362A}" srcOrd="4" destOrd="0" parTransId="{AFEA600A-4E3E-4202-B0AE-54A7E782E2EF}" sibTransId="{EEFD3C6A-99B5-4CE2-A77C-4E3338E29DE5}"/>
    <dgm:cxn modelId="{C10E378D-A405-48D0-9C35-E1793D68B7F5}" type="presOf" srcId="{9C47283B-BEAC-446F-AAEB-39CF91A159DF}" destId="{F34F19A4-D3CE-408A-990E-4FFA4B87541E}" srcOrd="0" destOrd="0" presId="urn:microsoft.com/office/officeart/2008/layout/HorizontalMultiLevelHierarchy"/>
    <dgm:cxn modelId="{8250F45A-89DE-4F31-AEEA-28D6DC00CFF9}" srcId="{46E1D95F-7A5F-40C1-B811-B4A9797CD5CF}" destId="{5380F26B-F94A-4456-AA8D-7942FB10188C}" srcOrd="0" destOrd="0" parTransId="{37E869EA-58FB-49EE-AB98-BCF7421BDF94}" sibTransId="{A302BEC7-0C9C-465F-BCC0-8A643A2A8CF0}"/>
    <dgm:cxn modelId="{1163216F-9C07-4591-A340-E34DDD1BB567}" type="presOf" srcId="{AFEA600A-4E3E-4202-B0AE-54A7E782E2EF}" destId="{049BCB9D-4076-47D8-A10B-B38D6526963A}" srcOrd="1" destOrd="0" presId="urn:microsoft.com/office/officeart/2008/layout/HorizontalMultiLevelHierarchy"/>
    <dgm:cxn modelId="{0C78D6E0-4284-4D3A-BFB5-4AEADC45DF2C}" type="presOf" srcId="{A484FF08-945D-41E6-99BB-92BBD556ADB9}" destId="{DC7B61A3-3D15-4E36-B125-01ABCE48F467}" srcOrd="1" destOrd="0" presId="urn:microsoft.com/office/officeart/2008/layout/HorizontalMultiLevelHierarchy"/>
    <dgm:cxn modelId="{07F2EDA0-BF59-498B-8548-47914ADBA9C7}" srcId="{5380F26B-F94A-4456-AA8D-7942FB10188C}" destId="{D4237A05-45B6-4F1C-9FD5-7BAFDA2468D0}" srcOrd="0" destOrd="0" parTransId="{A484FF08-945D-41E6-99BB-92BBD556ADB9}" sibTransId="{572DAC8B-3401-46CA-B0C8-C728131FC7CB}"/>
    <dgm:cxn modelId="{BA4ED18E-1FDA-4FCA-8EC3-FA9187B03537}" type="presOf" srcId="{82D0330B-2F98-49E3-80FE-EB90BC8C9495}" destId="{28E9EB80-2957-4537-A0EB-EEF7B55FAAA9}" srcOrd="0" destOrd="0" presId="urn:microsoft.com/office/officeart/2008/layout/HorizontalMultiLevelHierarchy"/>
    <dgm:cxn modelId="{A9C51A34-462D-48A6-BB46-8A7F1F03B4DB}" type="presOf" srcId="{5891B124-5319-4E91-ADA4-0EE2876C72F6}" destId="{B5E3DBAA-9155-45BD-82D3-A2394361F326}" srcOrd="1" destOrd="0" presId="urn:microsoft.com/office/officeart/2008/layout/HorizontalMultiLevelHierarchy"/>
    <dgm:cxn modelId="{06BB1E89-3306-477E-819B-0CF8979067B1}" type="presOf" srcId="{276ACBC2-4D4A-41B3-9586-8FB587CC95A8}" destId="{128124F4-9318-4E69-BF6A-17DE7CC21CFE}" srcOrd="0" destOrd="0" presId="urn:microsoft.com/office/officeart/2008/layout/HorizontalMultiLevelHierarchy"/>
    <dgm:cxn modelId="{B821FDD3-0320-46FD-AB26-4057A2AC6D3B}" type="presOf" srcId="{276ACBC2-4D4A-41B3-9586-8FB587CC95A8}" destId="{07955AF7-430E-44BE-A378-03CF364F4ED4}" srcOrd="1" destOrd="0" presId="urn:microsoft.com/office/officeart/2008/layout/HorizontalMultiLevelHierarchy"/>
    <dgm:cxn modelId="{7EFB815B-C9C5-4235-A60E-140126941428}" type="presOf" srcId="{46E1D95F-7A5F-40C1-B811-B4A9797CD5CF}" destId="{91A6AE57-1BCD-44BC-BF4C-2FB7F6629951}" srcOrd="0" destOrd="0" presId="urn:microsoft.com/office/officeart/2008/layout/HorizontalMultiLevelHierarchy"/>
    <dgm:cxn modelId="{4D16A438-82BE-42A4-99C5-104064AD793D}" type="presOf" srcId="{B19AABE2-BF8D-444A-8B30-F164AE5C7CAB}" destId="{08CD0E12-2675-494D-B36B-03D1B101C579}" srcOrd="0" destOrd="0" presId="urn:microsoft.com/office/officeart/2008/layout/HorizontalMultiLevelHierarchy"/>
    <dgm:cxn modelId="{C00DAF97-6EA1-415B-B679-0BA2F107C8E6}" type="presParOf" srcId="{91A6AE57-1BCD-44BC-BF4C-2FB7F6629951}" destId="{162E7264-F88A-4D2B-9B19-6A6C3EBFD2C0}" srcOrd="0" destOrd="0" presId="urn:microsoft.com/office/officeart/2008/layout/HorizontalMultiLevelHierarchy"/>
    <dgm:cxn modelId="{8B5A0157-194D-466A-B35A-92815C4B815D}" type="presParOf" srcId="{162E7264-F88A-4D2B-9B19-6A6C3EBFD2C0}" destId="{6070E555-2FA1-43F3-98AD-47BC3D008F9C}" srcOrd="0" destOrd="0" presId="urn:microsoft.com/office/officeart/2008/layout/HorizontalMultiLevelHierarchy"/>
    <dgm:cxn modelId="{777AB9F0-78D5-4224-9365-295CD5F6B709}" type="presParOf" srcId="{162E7264-F88A-4D2B-9B19-6A6C3EBFD2C0}" destId="{89D8AAAE-3E2E-4B19-A01B-4385671EBD26}" srcOrd="1" destOrd="0" presId="urn:microsoft.com/office/officeart/2008/layout/HorizontalMultiLevelHierarchy"/>
    <dgm:cxn modelId="{31ECE8FB-8DF9-4D02-9276-04D70D462F5E}" type="presParOf" srcId="{89D8AAAE-3E2E-4B19-A01B-4385671EBD26}" destId="{6CBC23E3-3A75-4CC9-8FEA-F8FECA00F14D}" srcOrd="0" destOrd="0" presId="urn:microsoft.com/office/officeart/2008/layout/HorizontalMultiLevelHierarchy"/>
    <dgm:cxn modelId="{4AAC156A-5A86-4A31-A06F-A2C91D7F3D58}" type="presParOf" srcId="{6CBC23E3-3A75-4CC9-8FEA-F8FECA00F14D}" destId="{DC7B61A3-3D15-4E36-B125-01ABCE48F467}" srcOrd="0" destOrd="0" presId="urn:microsoft.com/office/officeart/2008/layout/HorizontalMultiLevelHierarchy"/>
    <dgm:cxn modelId="{045AC51A-4F1F-46C7-A593-7D0E695F5A06}" type="presParOf" srcId="{89D8AAAE-3E2E-4B19-A01B-4385671EBD26}" destId="{6A6D2CBB-8FB3-4FF9-A2C5-49D65B422018}" srcOrd="1" destOrd="0" presId="urn:microsoft.com/office/officeart/2008/layout/HorizontalMultiLevelHierarchy"/>
    <dgm:cxn modelId="{B6F74F0F-B9DB-4AC6-9019-CE2F058B709A}" type="presParOf" srcId="{6A6D2CBB-8FB3-4FF9-A2C5-49D65B422018}" destId="{8054C105-4BBB-487A-9009-BD108401707D}" srcOrd="0" destOrd="0" presId="urn:microsoft.com/office/officeart/2008/layout/HorizontalMultiLevelHierarchy"/>
    <dgm:cxn modelId="{CA82D36A-7A5B-4672-9D40-090886B83254}" type="presParOf" srcId="{6A6D2CBB-8FB3-4FF9-A2C5-49D65B422018}" destId="{C6AAAEA6-C309-468B-BDCC-0B75A3AEDFAA}" srcOrd="1" destOrd="0" presId="urn:microsoft.com/office/officeart/2008/layout/HorizontalMultiLevelHierarchy"/>
    <dgm:cxn modelId="{45A41433-9B5D-4304-BEDE-0CD0BDD35A22}" type="presParOf" srcId="{89D8AAAE-3E2E-4B19-A01B-4385671EBD26}" destId="{3976AC1B-8A3B-4AFD-9089-663D98485B09}" srcOrd="2" destOrd="0" presId="urn:microsoft.com/office/officeart/2008/layout/HorizontalMultiLevelHierarchy"/>
    <dgm:cxn modelId="{2308D27E-3E86-4A5A-9BEC-7AE6BD41C205}" type="presParOf" srcId="{3976AC1B-8A3B-4AFD-9089-663D98485B09}" destId="{B5E3DBAA-9155-45BD-82D3-A2394361F326}" srcOrd="0" destOrd="0" presId="urn:microsoft.com/office/officeart/2008/layout/HorizontalMultiLevelHierarchy"/>
    <dgm:cxn modelId="{D838C63C-08D1-4C09-9B8B-73BA24C4DB67}" type="presParOf" srcId="{89D8AAAE-3E2E-4B19-A01B-4385671EBD26}" destId="{F0E60FEE-0291-484D-8A20-D78A0E530E32}" srcOrd="3" destOrd="0" presId="urn:microsoft.com/office/officeart/2008/layout/HorizontalMultiLevelHierarchy"/>
    <dgm:cxn modelId="{BCD5008A-14F0-45B1-95DB-D5307304E2E1}" type="presParOf" srcId="{F0E60FEE-0291-484D-8A20-D78A0E530E32}" destId="{AF4D8510-B261-4CC7-AFBC-7B36C1524B3E}" srcOrd="0" destOrd="0" presId="urn:microsoft.com/office/officeart/2008/layout/HorizontalMultiLevelHierarchy"/>
    <dgm:cxn modelId="{8E84E4B0-60BD-44F9-BDDD-B38A8871C4F3}" type="presParOf" srcId="{F0E60FEE-0291-484D-8A20-D78A0E530E32}" destId="{F23AA2F7-F10F-4C2B-BC59-86D10D276BBF}" srcOrd="1" destOrd="0" presId="urn:microsoft.com/office/officeart/2008/layout/HorizontalMultiLevelHierarchy"/>
    <dgm:cxn modelId="{55BC8EE6-39A3-4B53-810F-4BCE929DBB0A}" type="presParOf" srcId="{89D8AAAE-3E2E-4B19-A01B-4385671EBD26}" destId="{128124F4-9318-4E69-BF6A-17DE7CC21CFE}" srcOrd="4" destOrd="0" presId="urn:microsoft.com/office/officeart/2008/layout/HorizontalMultiLevelHierarchy"/>
    <dgm:cxn modelId="{E58C2466-1B1A-46C8-9B42-A5994D796CC3}" type="presParOf" srcId="{128124F4-9318-4E69-BF6A-17DE7CC21CFE}" destId="{07955AF7-430E-44BE-A378-03CF364F4ED4}" srcOrd="0" destOrd="0" presId="urn:microsoft.com/office/officeart/2008/layout/HorizontalMultiLevelHierarchy"/>
    <dgm:cxn modelId="{7080144A-24CD-4199-8CEF-DF36A37BBDBA}" type="presParOf" srcId="{89D8AAAE-3E2E-4B19-A01B-4385671EBD26}" destId="{3E719435-BA8A-4B3D-AAE5-F15884129820}" srcOrd="5" destOrd="0" presId="urn:microsoft.com/office/officeart/2008/layout/HorizontalMultiLevelHierarchy"/>
    <dgm:cxn modelId="{5300A241-BCF9-4D69-AA14-98A74187C827}" type="presParOf" srcId="{3E719435-BA8A-4B3D-AAE5-F15884129820}" destId="{133F4E13-2127-4FB3-827E-C3B11AED78ED}" srcOrd="0" destOrd="0" presId="urn:microsoft.com/office/officeart/2008/layout/HorizontalMultiLevelHierarchy"/>
    <dgm:cxn modelId="{3A0ECB9F-447E-49ED-A236-433FB5653E09}" type="presParOf" srcId="{3E719435-BA8A-4B3D-AAE5-F15884129820}" destId="{6C94C132-6AD8-4820-AF95-D3DF1E81D3EF}" srcOrd="1" destOrd="0" presId="urn:microsoft.com/office/officeart/2008/layout/HorizontalMultiLevelHierarchy"/>
    <dgm:cxn modelId="{A14CBBCB-841A-4938-A337-40087A6B2FF1}" type="presParOf" srcId="{89D8AAAE-3E2E-4B19-A01B-4385671EBD26}" destId="{08CD0E12-2675-494D-B36B-03D1B101C579}" srcOrd="6" destOrd="0" presId="urn:microsoft.com/office/officeart/2008/layout/HorizontalMultiLevelHierarchy"/>
    <dgm:cxn modelId="{42C1010C-D4B0-4E02-8C89-5EC055B8441C}" type="presParOf" srcId="{08CD0E12-2675-494D-B36B-03D1B101C579}" destId="{B513AE0C-D87E-410E-8ECF-C9EA9E060039}" srcOrd="0" destOrd="0" presId="urn:microsoft.com/office/officeart/2008/layout/HorizontalMultiLevelHierarchy"/>
    <dgm:cxn modelId="{8A10DEB9-DD8D-4665-83C8-71A91F5307B6}" type="presParOf" srcId="{89D8AAAE-3E2E-4B19-A01B-4385671EBD26}" destId="{F5403F04-BD33-4BB5-864D-093ABEDE0701}" srcOrd="7" destOrd="0" presId="urn:microsoft.com/office/officeart/2008/layout/HorizontalMultiLevelHierarchy"/>
    <dgm:cxn modelId="{07D538E1-1C9F-4378-9807-BBEB87228340}" type="presParOf" srcId="{F5403F04-BD33-4BB5-864D-093ABEDE0701}" destId="{F34F19A4-D3CE-408A-990E-4FFA4B87541E}" srcOrd="0" destOrd="0" presId="urn:microsoft.com/office/officeart/2008/layout/HorizontalMultiLevelHierarchy"/>
    <dgm:cxn modelId="{778736C7-D013-4853-ABD5-7484A2D8EC45}" type="presParOf" srcId="{F5403F04-BD33-4BB5-864D-093ABEDE0701}" destId="{CEA81256-11F5-4B43-813B-3499F4B3A48F}" srcOrd="1" destOrd="0" presId="urn:microsoft.com/office/officeart/2008/layout/HorizontalMultiLevelHierarchy"/>
    <dgm:cxn modelId="{BD651127-71A1-4519-AE68-44B1EAAB0A65}" type="presParOf" srcId="{89D8AAAE-3E2E-4B19-A01B-4385671EBD26}" destId="{2FE7D993-7D44-4C58-88D0-2E705BB0ADAF}" srcOrd="8" destOrd="0" presId="urn:microsoft.com/office/officeart/2008/layout/HorizontalMultiLevelHierarchy"/>
    <dgm:cxn modelId="{94CBD931-9B8C-4EFE-BE00-3E80F7E09709}" type="presParOf" srcId="{2FE7D993-7D44-4C58-88D0-2E705BB0ADAF}" destId="{049BCB9D-4076-47D8-A10B-B38D6526963A}" srcOrd="0" destOrd="0" presId="urn:microsoft.com/office/officeart/2008/layout/HorizontalMultiLevelHierarchy"/>
    <dgm:cxn modelId="{B126AAC9-0609-4EC4-8A34-92C3B5485F39}" type="presParOf" srcId="{89D8AAAE-3E2E-4B19-A01B-4385671EBD26}" destId="{8FBD7EA2-FB0F-4AEB-8C65-893DA45B84A8}" srcOrd="9" destOrd="0" presId="urn:microsoft.com/office/officeart/2008/layout/HorizontalMultiLevelHierarchy"/>
    <dgm:cxn modelId="{6FE1670D-C51E-4FB4-8528-046B8D143189}" type="presParOf" srcId="{8FBD7EA2-FB0F-4AEB-8C65-893DA45B84A8}" destId="{4BC19A43-F13C-44B9-8273-31210AE5BADD}" srcOrd="0" destOrd="0" presId="urn:microsoft.com/office/officeart/2008/layout/HorizontalMultiLevelHierarchy"/>
    <dgm:cxn modelId="{A878A28E-514E-457E-A5D6-6CE30FF48656}" type="presParOf" srcId="{8FBD7EA2-FB0F-4AEB-8C65-893DA45B84A8}" destId="{C93FC179-C872-49A5-AF07-1A2B8017606D}" srcOrd="1" destOrd="0" presId="urn:microsoft.com/office/officeart/2008/layout/HorizontalMultiLevelHierarchy"/>
    <dgm:cxn modelId="{26175603-CC95-456C-853C-B55FC77DD02C}" type="presParOf" srcId="{91A6AE57-1BCD-44BC-BF4C-2FB7F6629951}" destId="{853CD51B-D59B-43A0-91D3-9B9A601F7256}" srcOrd="1" destOrd="0" presId="urn:microsoft.com/office/officeart/2008/layout/HorizontalMultiLevelHierarchy"/>
    <dgm:cxn modelId="{A84FEC4A-085B-4B35-B2F3-2F3CE64BC97C}" type="presParOf" srcId="{853CD51B-D59B-43A0-91D3-9B9A601F7256}" destId="{28E9EB80-2957-4537-A0EB-EEF7B55FAAA9}" srcOrd="0" destOrd="0" presId="urn:microsoft.com/office/officeart/2008/layout/HorizontalMultiLevelHierarchy"/>
    <dgm:cxn modelId="{FB3D6696-CA30-452D-9481-3DABE1BB02A8}" type="presParOf" srcId="{853CD51B-D59B-43A0-91D3-9B9A601F7256}" destId="{F79ED469-0741-44ED-A2FB-56D9A2A8CAEB}"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A35F1E-E21C-4D2A-B380-1A9FACF91CD6}" type="doc">
      <dgm:prSet loTypeId="urn:microsoft.com/office/officeart/2005/8/layout/hierarchy3" loCatId="list" qsTypeId="urn:microsoft.com/office/officeart/2005/8/quickstyle/simple1" qsCatId="simple" csTypeId="urn:microsoft.com/office/officeart/2005/8/colors/colorful4" csCatId="colorful" phldr="1"/>
      <dgm:spPr/>
      <dgm:t>
        <a:bodyPr/>
        <a:lstStyle/>
        <a:p>
          <a:endParaRPr lang="en-GB"/>
        </a:p>
      </dgm:t>
    </dgm:pt>
    <dgm:pt modelId="{8C721B8A-8C0C-4443-A345-F1421199F3A6}">
      <dgm:prSet phldrT="[Text]"/>
      <dgm:spPr/>
      <dgm:t>
        <a:bodyPr/>
        <a:lstStyle/>
        <a:p>
          <a:r>
            <a:rPr lang="en-GB" dirty="0"/>
            <a:t>Differences</a:t>
          </a:r>
        </a:p>
      </dgm:t>
    </dgm:pt>
    <dgm:pt modelId="{2C508802-A5EB-4F09-A636-D0A44CE2CB6D}" type="parTrans" cxnId="{918F7058-9E15-4ABC-B890-C49290FBEC70}">
      <dgm:prSet/>
      <dgm:spPr/>
      <dgm:t>
        <a:bodyPr/>
        <a:lstStyle/>
        <a:p>
          <a:endParaRPr lang="en-GB"/>
        </a:p>
      </dgm:t>
    </dgm:pt>
    <dgm:pt modelId="{0F376005-DC82-4255-9CC4-C05E56939C01}" type="sibTrans" cxnId="{918F7058-9E15-4ABC-B890-C49290FBEC70}">
      <dgm:prSet/>
      <dgm:spPr/>
      <dgm:t>
        <a:bodyPr/>
        <a:lstStyle/>
        <a:p>
          <a:endParaRPr lang="en-GB"/>
        </a:p>
      </dgm:t>
    </dgm:pt>
    <dgm:pt modelId="{4258A687-161E-44C7-BCDB-6991AFCB0491}">
      <dgm:prSet phldrT="[Text]"/>
      <dgm:spPr/>
      <dgm:t>
        <a:bodyPr/>
        <a:lstStyle/>
        <a:p>
          <a:pPr>
            <a:buFont typeface="Arial" panose="020B0604020202020204" pitchFamily="34" charset="0"/>
            <a:buChar char="•"/>
          </a:pPr>
          <a:r>
            <a:rPr lang="en-GB" b="0" i="0" u="none" dirty="0"/>
            <a:t>Computation is a new element for ages 3 to 16.  </a:t>
          </a:r>
          <a:endParaRPr lang="en-GB" dirty="0"/>
        </a:p>
      </dgm:t>
    </dgm:pt>
    <dgm:pt modelId="{3EFECF79-AA35-447A-ACE8-933F8B03B07D}" type="parTrans" cxnId="{016ADEC1-5C8B-4057-95A0-0E7ECC4C9866}">
      <dgm:prSet/>
      <dgm:spPr/>
      <dgm:t>
        <a:bodyPr/>
        <a:lstStyle/>
        <a:p>
          <a:endParaRPr lang="en-GB"/>
        </a:p>
      </dgm:t>
    </dgm:pt>
    <dgm:pt modelId="{A2DF3D1A-D3C7-40D0-8F0A-724433377CE7}" type="sibTrans" cxnId="{016ADEC1-5C8B-4057-95A0-0E7ECC4C9866}">
      <dgm:prSet/>
      <dgm:spPr/>
      <dgm:t>
        <a:bodyPr/>
        <a:lstStyle/>
        <a:p>
          <a:endParaRPr lang="en-GB"/>
        </a:p>
      </dgm:t>
    </dgm:pt>
    <dgm:pt modelId="{5EC6D4CD-B093-4652-9473-161F71105790}">
      <dgm:prSet phldrT="[Text]"/>
      <dgm:spPr/>
      <dgm:t>
        <a:bodyPr/>
        <a:lstStyle/>
        <a:p>
          <a:r>
            <a:rPr lang="en-GB" dirty="0"/>
            <a:t>Similarities </a:t>
          </a:r>
        </a:p>
      </dgm:t>
    </dgm:pt>
    <dgm:pt modelId="{E165053A-6A63-47FF-A65F-E181ED5CB1FB}" type="parTrans" cxnId="{9ED400F1-05E4-4C6A-B18F-F748EFFC0FAA}">
      <dgm:prSet/>
      <dgm:spPr/>
      <dgm:t>
        <a:bodyPr/>
        <a:lstStyle/>
        <a:p>
          <a:endParaRPr lang="en-GB"/>
        </a:p>
      </dgm:t>
    </dgm:pt>
    <dgm:pt modelId="{ABDBAF90-2617-4B3F-8A85-FE8FFC309658}" type="sibTrans" cxnId="{9ED400F1-05E4-4C6A-B18F-F748EFFC0FAA}">
      <dgm:prSet/>
      <dgm:spPr/>
      <dgm:t>
        <a:bodyPr/>
        <a:lstStyle/>
        <a:p>
          <a:endParaRPr lang="en-GB"/>
        </a:p>
      </dgm:t>
    </dgm:pt>
    <dgm:pt modelId="{984EC900-7DD3-4EE3-B9BF-08AC2EFE8524}">
      <dgm:prSet phldrT="[Text]"/>
      <dgm:spPr/>
      <dgm:t>
        <a:bodyPr/>
        <a:lstStyle/>
        <a:p>
          <a:r>
            <a:rPr lang="en-GB" dirty="0"/>
            <a:t>KS2 and foundation encourage awareness of Wales and the world</a:t>
          </a:r>
        </a:p>
      </dgm:t>
    </dgm:pt>
    <dgm:pt modelId="{DD0A756F-D7E4-47E4-B94B-64B4447DCFC6}" type="parTrans" cxnId="{F3E6B667-9455-4270-BA93-D6ACB4145769}">
      <dgm:prSet/>
      <dgm:spPr/>
      <dgm:t>
        <a:bodyPr/>
        <a:lstStyle/>
        <a:p>
          <a:endParaRPr lang="en-GB"/>
        </a:p>
      </dgm:t>
    </dgm:pt>
    <dgm:pt modelId="{337119E7-5245-47C2-967D-5BE1FA0DF918}" type="sibTrans" cxnId="{F3E6B667-9455-4270-BA93-D6ACB4145769}">
      <dgm:prSet/>
      <dgm:spPr/>
      <dgm:t>
        <a:bodyPr/>
        <a:lstStyle/>
        <a:p>
          <a:endParaRPr lang="en-GB"/>
        </a:p>
      </dgm:t>
    </dgm:pt>
    <dgm:pt modelId="{023B1DC1-8054-44AA-8BED-148EC50DF396}">
      <dgm:prSet phldrT="[Text]"/>
      <dgm:spPr/>
      <dgm:t>
        <a:bodyPr/>
        <a:lstStyle/>
        <a:p>
          <a:r>
            <a:rPr lang="en-GB" dirty="0"/>
            <a:t>Both attempt to develop, practice, acquire skills that they can apply across curriculum</a:t>
          </a:r>
        </a:p>
      </dgm:t>
    </dgm:pt>
    <dgm:pt modelId="{8260C386-67D4-4D5D-A715-2FF7601DEF13}" type="parTrans" cxnId="{82E633AC-2FFE-4BB0-A64B-DEB9A60501D0}">
      <dgm:prSet/>
      <dgm:spPr/>
      <dgm:t>
        <a:bodyPr/>
        <a:lstStyle/>
        <a:p>
          <a:endParaRPr lang="en-GB"/>
        </a:p>
      </dgm:t>
    </dgm:pt>
    <dgm:pt modelId="{AC92FAC5-B1D3-4220-8AD3-70B0ED4AED5B}" type="sibTrans" cxnId="{82E633AC-2FFE-4BB0-A64B-DEB9A60501D0}">
      <dgm:prSet/>
      <dgm:spPr/>
      <dgm:t>
        <a:bodyPr/>
        <a:lstStyle/>
        <a:p>
          <a:endParaRPr lang="en-GB"/>
        </a:p>
      </dgm:t>
    </dgm:pt>
    <dgm:pt modelId="{A5509A67-62AC-4008-87ED-5305FDDC1D12}">
      <dgm:prSet/>
      <dgm:spPr/>
      <dgm:t>
        <a:bodyPr/>
        <a:lstStyle/>
        <a:p>
          <a:pPr>
            <a:buFont typeface="Arial" panose="020B0604020202020204" pitchFamily="34" charset="0"/>
            <a:buChar char="•"/>
          </a:pPr>
          <a:r>
            <a:rPr lang="en-GB" b="0" i="0" u="none"/>
            <a:t>Guided learner-led approaches and ‘thematic’ learning. </a:t>
          </a:r>
        </a:p>
      </dgm:t>
    </dgm:pt>
    <dgm:pt modelId="{44DA7C8C-C664-4D37-B832-695F84E94AD3}" type="parTrans" cxnId="{01026574-32CA-4B57-AAE1-0AB7535A90C0}">
      <dgm:prSet/>
      <dgm:spPr/>
      <dgm:t>
        <a:bodyPr/>
        <a:lstStyle/>
        <a:p>
          <a:endParaRPr lang="en-GB"/>
        </a:p>
      </dgm:t>
    </dgm:pt>
    <dgm:pt modelId="{897A7101-7016-4CD1-99B9-1F51D93B3264}" type="sibTrans" cxnId="{01026574-32CA-4B57-AAE1-0AB7535A90C0}">
      <dgm:prSet/>
      <dgm:spPr/>
      <dgm:t>
        <a:bodyPr/>
        <a:lstStyle/>
        <a:p>
          <a:endParaRPr lang="en-GB"/>
        </a:p>
      </dgm:t>
    </dgm:pt>
    <dgm:pt modelId="{D9607A6E-03F4-40C3-B132-EEEE79A00910}">
      <dgm:prSet/>
      <dgm:spPr/>
      <dgm:t>
        <a:bodyPr/>
        <a:lstStyle/>
        <a:p>
          <a:pPr>
            <a:buFont typeface="Arial" panose="020B0604020202020204" pitchFamily="34" charset="0"/>
            <a:buChar char="•"/>
          </a:pPr>
          <a:r>
            <a:rPr lang="en-GB" b="0" i="0" u="none" dirty="0"/>
            <a:t>Multidisciplinary approach. </a:t>
          </a:r>
        </a:p>
      </dgm:t>
    </dgm:pt>
    <dgm:pt modelId="{BBE02571-6A8C-4B3B-BBF8-BACB109B7145}" type="parTrans" cxnId="{5D11BAD8-012D-4E84-931D-85A15BF509C6}">
      <dgm:prSet/>
      <dgm:spPr/>
      <dgm:t>
        <a:bodyPr/>
        <a:lstStyle/>
        <a:p>
          <a:endParaRPr lang="en-GB"/>
        </a:p>
      </dgm:t>
    </dgm:pt>
    <dgm:pt modelId="{A0EF4187-5899-4FEA-B8F8-485F0548FE6E}" type="sibTrans" cxnId="{5D11BAD8-012D-4E84-931D-85A15BF509C6}">
      <dgm:prSet/>
      <dgm:spPr/>
      <dgm:t>
        <a:bodyPr/>
        <a:lstStyle/>
        <a:p>
          <a:endParaRPr lang="en-GB"/>
        </a:p>
      </dgm:t>
    </dgm:pt>
    <dgm:pt modelId="{0E6AA17E-9458-4481-AB06-D0CB5088031A}">
      <dgm:prSet/>
      <dgm:spPr/>
      <dgm:t>
        <a:bodyPr/>
        <a:lstStyle/>
        <a:p>
          <a:pPr>
            <a:buFont typeface="Arial" panose="020B0604020202020204" pitchFamily="34" charset="0"/>
            <a:buChar char="•"/>
          </a:pPr>
          <a:r>
            <a:rPr lang="en-GB" b="0" i="0" u="none" dirty="0"/>
            <a:t>More seamless transitions – greater clarity over prior learning and next steps.  </a:t>
          </a:r>
        </a:p>
      </dgm:t>
    </dgm:pt>
    <dgm:pt modelId="{7D0939DF-40A9-4D7D-B797-913A669D6C36}" type="parTrans" cxnId="{0C0DE799-0B0F-4C63-B307-98395361364D}">
      <dgm:prSet/>
      <dgm:spPr/>
      <dgm:t>
        <a:bodyPr/>
        <a:lstStyle/>
        <a:p>
          <a:endParaRPr lang="en-GB"/>
        </a:p>
      </dgm:t>
    </dgm:pt>
    <dgm:pt modelId="{3C8C2CE7-8FBD-4BBB-9D47-F996A29F78F3}" type="sibTrans" cxnId="{0C0DE799-0B0F-4C63-B307-98395361364D}">
      <dgm:prSet/>
      <dgm:spPr/>
      <dgm:t>
        <a:bodyPr/>
        <a:lstStyle/>
        <a:p>
          <a:endParaRPr lang="en-GB"/>
        </a:p>
      </dgm:t>
    </dgm:pt>
    <dgm:pt modelId="{8C10E683-5E48-497B-AA9F-731A96B3B948}">
      <dgm:prSet/>
      <dgm:spPr/>
      <dgm:t>
        <a:bodyPr/>
        <a:lstStyle/>
        <a:p>
          <a:pPr>
            <a:buFont typeface="Arial" panose="020B0604020202020204" pitchFamily="34" charset="0"/>
            <a:buChar char="•"/>
          </a:pPr>
          <a:r>
            <a:rPr lang="en-GB" b="0" i="0" u="none" dirty="0"/>
            <a:t>Emphasis on the impacts of science and technology on learners’ lives and the environment.   </a:t>
          </a:r>
        </a:p>
      </dgm:t>
    </dgm:pt>
    <dgm:pt modelId="{5579A084-F67D-44B3-8603-EC0B750504A3}" type="parTrans" cxnId="{9EFF1A67-01B3-4735-BD6B-4ACB0E7D972B}">
      <dgm:prSet/>
      <dgm:spPr/>
      <dgm:t>
        <a:bodyPr/>
        <a:lstStyle/>
        <a:p>
          <a:endParaRPr lang="en-GB"/>
        </a:p>
      </dgm:t>
    </dgm:pt>
    <dgm:pt modelId="{9551E2F6-36A9-4FC6-8036-073D8159DEC3}" type="sibTrans" cxnId="{9EFF1A67-01B3-4735-BD6B-4ACB0E7D972B}">
      <dgm:prSet/>
      <dgm:spPr/>
      <dgm:t>
        <a:bodyPr/>
        <a:lstStyle/>
        <a:p>
          <a:endParaRPr lang="en-GB"/>
        </a:p>
      </dgm:t>
    </dgm:pt>
    <dgm:pt modelId="{E88D8DFC-B8A1-48C1-B2B5-719D50268174}">
      <dgm:prSet phldrT="[Text]"/>
      <dgm:spPr/>
      <dgm:t>
        <a:bodyPr/>
        <a:lstStyle/>
        <a:p>
          <a:r>
            <a:rPr lang="en-GB" dirty="0"/>
            <a:t>They experience learning through exploration, experimentation and enquiry</a:t>
          </a:r>
        </a:p>
      </dgm:t>
    </dgm:pt>
    <dgm:pt modelId="{F13DB0E2-974D-4FC8-862B-C2A83B72E345}" type="parTrans" cxnId="{CC8FEDF5-BE6A-445F-B55D-1126CFF7361F}">
      <dgm:prSet/>
      <dgm:spPr/>
      <dgm:t>
        <a:bodyPr/>
        <a:lstStyle/>
        <a:p>
          <a:endParaRPr lang="en-GB"/>
        </a:p>
      </dgm:t>
    </dgm:pt>
    <dgm:pt modelId="{F6937DE0-AF91-410A-A035-8C69C081D56B}" type="sibTrans" cxnId="{CC8FEDF5-BE6A-445F-B55D-1126CFF7361F}">
      <dgm:prSet/>
      <dgm:spPr/>
      <dgm:t>
        <a:bodyPr/>
        <a:lstStyle/>
        <a:p>
          <a:endParaRPr lang="en-GB"/>
        </a:p>
      </dgm:t>
    </dgm:pt>
    <dgm:pt modelId="{7BA1285D-AC6A-44E7-9399-1A9F04F3CE7F}">
      <dgm:prSet/>
      <dgm:spPr/>
      <dgm:t>
        <a:bodyPr/>
        <a:lstStyle/>
        <a:p>
          <a:r>
            <a:rPr lang="en-GB" b="0" i="0" u="none" dirty="0"/>
            <a:t>Science - the seeming downgrading of its position from being a ‘core’ subject</a:t>
          </a:r>
          <a:endParaRPr lang="en-GB" dirty="0"/>
        </a:p>
      </dgm:t>
    </dgm:pt>
    <dgm:pt modelId="{1D7D2A11-B48E-4370-9DD1-9C279A941EBE}" type="parTrans" cxnId="{7E50492D-0BAE-4948-9A4B-73C18F729B6A}">
      <dgm:prSet/>
      <dgm:spPr/>
      <dgm:t>
        <a:bodyPr/>
        <a:lstStyle/>
        <a:p>
          <a:endParaRPr lang="en-GB"/>
        </a:p>
      </dgm:t>
    </dgm:pt>
    <dgm:pt modelId="{9E934AF6-D1D4-4F7E-8102-C8561CDA0A9C}" type="sibTrans" cxnId="{7E50492D-0BAE-4948-9A4B-73C18F729B6A}">
      <dgm:prSet/>
      <dgm:spPr/>
      <dgm:t>
        <a:bodyPr/>
        <a:lstStyle/>
        <a:p>
          <a:endParaRPr lang="en-GB"/>
        </a:p>
      </dgm:t>
    </dgm:pt>
    <dgm:pt modelId="{163E0F51-47E3-4FB6-8024-93E2E7BC04BD}" type="pres">
      <dgm:prSet presAssocID="{39A35F1E-E21C-4D2A-B380-1A9FACF91CD6}" presName="diagram" presStyleCnt="0">
        <dgm:presLayoutVars>
          <dgm:chPref val="1"/>
          <dgm:dir/>
          <dgm:animOne val="branch"/>
          <dgm:animLvl val="lvl"/>
          <dgm:resizeHandles/>
        </dgm:presLayoutVars>
      </dgm:prSet>
      <dgm:spPr/>
      <dgm:t>
        <a:bodyPr/>
        <a:lstStyle/>
        <a:p>
          <a:endParaRPr lang="en-US"/>
        </a:p>
      </dgm:t>
    </dgm:pt>
    <dgm:pt modelId="{CC7D8783-0C9C-4C93-B3AD-1C0C0F685038}" type="pres">
      <dgm:prSet presAssocID="{8C721B8A-8C0C-4443-A345-F1421199F3A6}" presName="root" presStyleCnt="0"/>
      <dgm:spPr/>
    </dgm:pt>
    <dgm:pt modelId="{B3D77465-42DD-49E6-A173-3C1013DEAF84}" type="pres">
      <dgm:prSet presAssocID="{8C721B8A-8C0C-4443-A345-F1421199F3A6}" presName="rootComposite" presStyleCnt="0"/>
      <dgm:spPr/>
    </dgm:pt>
    <dgm:pt modelId="{419E1BCD-B05F-4308-BEF2-F75BAA75EE3E}" type="pres">
      <dgm:prSet presAssocID="{8C721B8A-8C0C-4443-A345-F1421199F3A6}" presName="rootText" presStyleLbl="node1" presStyleIdx="0" presStyleCnt="2" custLinFactNeighborX="-1341" custLinFactNeighborY="5690"/>
      <dgm:spPr/>
      <dgm:t>
        <a:bodyPr/>
        <a:lstStyle/>
        <a:p>
          <a:endParaRPr lang="en-US"/>
        </a:p>
      </dgm:t>
    </dgm:pt>
    <dgm:pt modelId="{17F658E8-118F-4F75-9DC9-B898303738FE}" type="pres">
      <dgm:prSet presAssocID="{8C721B8A-8C0C-4443-A345-F1421199F3A6}" presName="rootConnector" presStyleLbl="node1" presStyleIdx="0" presStyleCnt="2"/>
      <dgm:spPr/>
      <dgm:t>
        <a:bodyPr/>
        <a:lstStyle/>
        <a:p>
          <a:endParaRPr lang="en-US"/>
        </a:p>
      </dgm:t>
    </dgm:pt>
    <dgm:pt modelId="{00C62506-87BC-489B-A866-EE0DC5DA6192}" type="pres">
      <dgm:prSet presAssocID="{8C721B8A-8C0C-4443-A345-F1421199F3A6}" presName="childShape" presStyleCnt="0"/>
      <dgm:spPr/>
    </dgm:pt>
    <dgm:pt modelId="{870EBBFC-4255-4777-9874-9A7137DA5585}" type="pres">
      <dgm:prSet presAssocID="{3EFECF79-AA35-447A-ACE8-933F8B03B07D}" presName="Name13" presStyleLbl="parChTrans1D2" presStyleIdx="0" presStyleCnt="9"/>
      <dgm:spPr/>
      <dgm:t>
        <a:bodyPr/>
        <a:lstStyle/>
        <a:p>
          <a:endParaRPr lang="en-US"/>
        </a:p>
      </dgm:t>
    </dgm:pt>
    <dgm:pt modelId="{4F40A9D5-7C5E-48A8-A5CA-57B1B31AB4FD}" type="pres">
      <dgm:prSet presAssocID="{4258A687-161E-44C7-BCDB-6991AFCB0491}" presName="childText" presStyleLbl="bgAcc1" presStyleIdx="0" presStyleCnt="9">
        <dgm:presLayoutVars>
          <dgm:bulletEnabled val="1"/>
        </dgm:presLayoutVars>
      </dgm:prSet>
      <dgm:spPr/>
      <dgm:t>
        <a:bodyPr/>
        <a:lstStyle/>
        <a:p>
          <a:endParaRPr lang="en-US"/>
        </a:p>
      </dgm:t>
    </dgm:pt>
    <dgm:pt modelId="{5F4A017D-1B92-48B4-B272-85E668217FC5}" type="pres">
      <dgm:prSet presAssocID="{44DA7C8C-C664-4D37-B832-695F84E94AD3}" presName="Name13" presStyleLbl="parChTrans1D2" presStyleIdx="1" presStyleCnt="9"/>
      <dgm:spPr/>
      <dgm:t>
        <a:bodyPr/>
        <a:lstStyle/>
        <a:p>
          <a:endParaRPr lang="en-US"/>
        </a:p>
      </dgm:t>
    </dgm:pt>
    <dgm:pt modelId="{E7E0372E-1EB1-48FE-92D0-473A8361171B}" type="pres">
      <dgm:prSet presAssocID="{A5509A67-62AC-4008-87ED-5305FDDC1D12}" presName="childText" presStyleLbl="bgAcc1" presStyleIdx="1" presStyleCnt="9">
        <dgm:presLayoutVars>
          <dgm:bulletEnabled val="1"/>
        </dgm:presLayoutVars>
      </dgm:prSet>
      <dgm:spPr/>
      <dgm:t>
        <a:bodyPr/>
        <a:lstStyle/>
        <a:p>
          <a:endParaRPr lang="en-US"/>
        </a:p>
      </dgm:t>
    </dgm:pt>
    <dgm:pt modelId="{022AAA6F-CBE7-43EF-B571-FAE97EBB1E31}" type="pres">
      <dgm:prSet presAssocID="{BBE02571-6A8C-4B3B-BBF8-BACB109B7145}" presName="Name13" presStyleLbl="parChTrans1D2" presStyleIdx="2" presStyleCnt="9"/>
      <dgm:spPr/>
      <dgm:t>
        <a:bodyPr/>
        <a:lstStyle/>
        <a:p>
          <a:endParaRPr lang="en-US"/>
        </a:p>
      </dgm:t>
    </dgm:pt>
    <dgm:pt modelId="{25547FA2-41B8-4EEB-A82E-867BA5DA3B7D}" type="pres">
      <dgm:prSet presAssocID="{D9607A6E-03F4-40C3-B132-EEEE79A00910}" presName="childText" presStyleLbl="bgAcc1" presStyleIdx="2" presStyleCnt="9">
        <dgm:presLayoutVars>
          <dgm:bulletEnabled val="1"/>
        </dgm:presLayoutVars>
      </dgm:prSet>
      <dgm:spPr/>
      <dgm:t>
        <a:bodyPr/>
        <a:lstStyle/>
        <a:p>
          <a:endParaRPr lang="en-US"/>
        </a:p>
      </dgm:t>
    </dgm:pt>
    <dgm:pt modelId="{8830EF54-771F-45AF-912E-7A0AA3115731}" type="pres">
      <dgm:prSet presAssocID="{7D0939DF-40A9-4D7D-B797-913A669D6C36}" presName="Name13" presStyleLbl="parChTrans1D2" presStyleIdx="3" presStyleCnt="9"/>
      <dgm:spPr/>
      <dgm:t>
        <a:bodyPr/>
        <a:lstStyle/>
        <a:p>
          <a:endParaRPr lang="en-US"/>
        </a:p>
      </dgm:t>
    </dgm:pt>
    <dgm:pt modelId="{58F8CE0F-B5CF-4A02-8A30-83428647AA0B}" type="pres">
      <dgm:prSet presAssocID="{0E6AA17E-9458-4481-AB06-D0CB5088031A}" presName="childText" presStyleLbl="bgAcc1" presStyleIdx="3" presStyleCnt="9">
        <dgm:presLayoutVars>
          <dgm:bulletEnabled val="1"/>
        </dgm:presLayoutVars>
      </dgm:prSet>
      <dgm:spPr/>
      <dgm:t>
        <a:bodyPr/>
        <a:lstStyle/>
        <a:p>
          <a:endParaRPr lang="en-US"/>
        </a:p>
      </dgm:t>
    </dgm:pt>
    <dgm:pt modelId="{570BCA3C-9044-4C47-99FB-40B6CFA2CCCB}" type="pres">
      <dgm:prSet presAssocID="{1D7D2A11-B48E-4370-9DD1-9C279A941EBE}" presName="Name13" presStyleLbl="parChTrans1D2" presStyleIdx="4" presStyleCnt="9"/>
      <dgm:spPr/>
      <dgm:t>
        <a:bodyPr/>
        <a:lstStyle/>
        <a:p>
          <a:endParaRPr lang="en-US"/>
        </a:p>
      </dgm:t>
    </dgm:pt>
    <dgm:pt modelId="{C21D322F-41CB-42F9-BC5C-3BC376059E0F}" type="pres">
      <dgm:prSet presAssocID="{7BA1285D-AC6A-44E7-9399-1A9F04F3CE7F}" presName="childText" presStyleLbl="bgAcc1" presStyleIdx="4" presStyleCnt="9">
        <dgm:presLayoutVars>
          <dgm:bulletEnabled val="1"/>
        </dgm:presLayoutVars>
      </dgm:prSet>
      <dgm:spPr/>
      <dgm:t>
        <a:bodyPr/>
        <a:lstStyle/>
        <a:p>
          <a:endParaRPr lang="en-US"/>
        </a:p>
      </dgm:t>
    </dgm:pt>
    <dgm:pt modelId="{99AC3A0E-7C8A-4FAA-8E43-ACC84DADCA50}" type="pres">
      <dgm:prSet presAssocID="{5579A084-F67D-44B3-8603-EC0B750504A3}" presName="Name13" presStyleLbl="parChTrans1D2" presStyleIdx="5" presStyleCnt="9"/>
      <dgm:spPr/>
      <dgm:t>
        <a:bodyPr/>
        <a:lstStyle/>
        <a:p>
          <a:endParaRPr lang="en-US"/>
        </a:p>
      </dgm:t>
    </dgm:pt>
    <dgm:pt modelId="{E9919ABC-D7C4-4CB5-8178-AEEA5EB22969}" type="pres">
      <dgm:prSet presAssocID="{8C10E683-5E48-497B-AA9F-731A96B3B948}" presName="childText" presStyleLbl="bgAcc1" presStyleIdx="5" presStyleCnt="9">
        <dgm:presLayoutVars>
          <dgm:bulletEnabled val="1"/>
        </dgm:presLayoutVars>
      </dgm:prSet>
      <dgm:spPr/>
      <dgm:t>
        <a:bodyPr/>
        <a:lstStyle/>
        <a:p>
          <a:endParaRPr lang="en-US"/>
        </a:p>
      </dgm:t>
    </dgm:pt>
    <dgm:pt modelId="{34537CC3-9041-46CA-A5F3-F04EE51D354E}" type="pres">
      <dgm:prSet presAssocID="{5EC6D4CD-B093-4652-9473-161F71105790}" presName="root" presStyleCnt="0"/>
      <dgm:spPr/>
    </dgm:pt>
    <dgm:pt modelId="{AFAAF53A-3BF6-47A9-88D2-2885A0BD0586}" type="pres">
      <dgm:prSet presAssocID="{5EC6D4CD-B093-4652-9473-161F71105790}" presName="rootComposite" presStyleCnt="0"/>
      <dgm:spPr/>
    </dgm:pt>
    <dgm:pt modelId="{4F791C88-5C26-42FE-8DC7-D9424FB55EF3}" type="pres">
      <dgm:prSet presAssocID="{5EC6D4CD-B093-4652-9473-161F71105790}" presName="rootText" presStyleLbl="node1" presStyleIdx="1" presStyleCnt="2"/>
      <dgm:spPr/>
      <dgm:t>
        <a:bodyPr/>
        <a:lstStyle/>
        <a:p>
          <a:endParaRPr lang="en-US"/>
        </a:p>
      </dgm:t>
    </dgm:pt>
    <dgm:pt modelId="{75A28A4E-A8CF-4EA8-919D-E614A2E09EB2}" type="pres">
      <dgm:prSet presAssocID="{5EC6D4CD-B093-4652-9473-161F71105790}" presName="rootConnector" presStyleLbl="node1" presStyleIdx="1" presStyleCnt="2"/>
      <dgm:spPr/>
      <dgm:t>
        <a:bodyPr/>
        <a:lstStyle/>
        <a:p>
          <a:endParaRPr lang="en-US"/>
        </a:p>
      </dgm:t>
    </dgm:pt>
    <dgm:pt modelId="{CC52EEAD-B8F1-4CF4-8CBC-79C9F16D7A1D}" type="pres">
      <dgm:prSet presAssocID="{5EC6D4CD-B093-4652-9473-161F71105790}" presName="childShape" presStyleCnt="0"/>
      <dgm:spPr/>
    </dgm:pt>
    <dgm:pt modelId="{43FE5BB6-D184-42D0-835D-01F25833509C}" type="pres">
      <dgm:prSet presAssocID="{DD0A756F-D7E4-47E4-B94B-64B4447DCFC6}" presName="Name13" presStyleLbl="parChTrans1D2" presStyleIdx="6" presStyleCnt="9"/>
      <dgm:spPr/>
      <dgm:t>
        <a:bodyPr/>
        <a:lstStyle/>
        <a:p>
          <a:endParaRPr lang="en-US"/>
        </a:p>
      </dgm:t>
    </dgm:pt>
    <dgm:pt modelId="{17EACDB6-1826-423C-8387-0CB6149F1F53}" type="pres">
      <dgm:prSet presAssocID="{984EC900-7DD3-4EE3-B9BF-08AC2EFE8524}" presName="childText" presStyleLbl="bgAcc1" presStyleIdx="6" presStyleCnt="9">
        <dgm:presLayoutVars>
          <dgm:bulletEnabled val="1"/>
        </dgm:presLayoutVars>
      </dgm:prSet>
      <dgm:spPr/>
      <dgm:t>
        <a:bodyPr/>
        <a:lstStyle/>
        <a:p>
          <a:endParaRPr lang="en-US"/>
        </a:p>
      </dgm:t>
    </dgm:pt>
    <dgm:pt modelId="{1E9E8615-46FF-48B3-9105-526414493355}" type="pres">
      <dgm:prSet presAssocID="{8260C386-67D4-4D5D-A715-2FF7601DEF13}" presName="Name13" presStyleLbl="parChTrans1D2" presStyleIdx="7" presStyleCnt="9"/>
      <dgm:spPr/>
      <dgm:t>
        <a:bodyPr/>
        <a:lstStyle/>
        <a:p>
          <a:endParaRPr lang="en-US"/>
        </a:p>
      </dgm:t>
    </dgm:pt>
    <dgm:pt modelId="{847686BF-A083-479E-8310-C8461D39E7F7}" type="pres">
      <dgm:prSet presAssocID="{023B1DC1-8054-44AA-8BED-148EC50DF396}" presName="childText" presStyleLbl="bgAcc1" presStyleIdx="7" presStyleCnt="9">
        <dgm:presLayoutVars>
          <dgm:bulletEnabled val="1"/>
        </dgm:presLayoutVars>
      </dgm:prSet>
      <dgm:spPr/>
      <dgm:t>
        <a:bodyPr/>
        <a:lstStyle/>
        <a:p>
          <a:endParaRPr lang="en-US"/>
        </a:p>
      </dgm:t>
    </dgm:pt>
    <dgm:pt modelId="{3979CFF6-45E4-4751-A2AA-B182AAEBCBAA}" type="pres">
      <dgm:prSet presAssocID="{F13DB0E2-974D-4FC8-862B-C2A83B72E345}" presName="Name13" presStyleLbl="parChTrans1D2" presStyleIdx="8" presStyleCnt="9"/>
      <dgm:spPr/>
      <dgm:t>
        <a:bodyPr/>
        <a:lstStyle/>
        <a:p>
          <a:endParaRPr lang="en-US"/>
        </a:p>
      </dgm:t>
    </dgm:pt>
    <dgm:pt modelId="{3D119DEE-9E25-49BD-A06F-F0B570AEE127}" type="pres">
      <dgm:prSet presAssocID="{E88D8DFC-B8A1-48C1-B2B5-719D50268174}" presName="childText" presStyleLbl="bgAcc1" presStyleIdx="8" presStyleCnt="9">
        <dgm:presLayoutVars>
          <dgm:bulletEnabled val="1"/>
        </dgm:presLayoutVars>
      </dgm:prSet>
      <dgm:spPr/>
      <dgm:t>
        <a:bodyPr/>
        <a:lstStyle/>
        <a:p>
          <a:endParaRPr lang="en-US"/>
        </a:p>
      </dgm:t>
    </dgm:pt>
  </dgm:ptLst>
  <dgm:cxnLst>
    <dgm:cxn modelId="{9EFF1A67-01B3-4735-BD6B-4ACB0E7D972B}" srcId="{8C721B8A-8C0C-4443-A345-F1421199F3A6}" destId="{8C10E683-5E48-497B-AA9F-731A96B3B948}" srcOrd="5" destOrd="0" parTransId="{5579A084-F67D-44B3-8603-EC0B750504A3}" sibTransId="{9551E2F6-36A9-4FC6-8036-073D8159DEC3}"/>
    <dgm:cxn modelId="{7E50492D-0BAE-4948-9A4B-73C18F729B6A}" srcId="{8C721B8A-8C0C-4443-A345-F1421199F3A6}" destId="{7BA1285D-AC6A-44E7-9399-1A9F04F3CE7F}" srcOrd="4" destOrd="0" parTransId="{1D7D2A11-B48E-4370-9DD1-9C279A941EBE}" sibTransId="{9E934AF6-D1D4-4F7E-8102-C8561CDA0A9C}"/>
    <dgm:cxn modelId="{82E633AC-2FFE-4BB0-A64B-DEB9A60501D0}" srcId="{5EC6D4CD-B093-4652-9473-161F71105790}" destId="{023B1DC1-8054-44AA-8BED-148EC50DF396}" srcOrd="1" destOrd="0" parTransId="{8260C386-67D4-4D5D-A715-2FF7601DEF13}" sibTransId="{AC92FAC5-B1D3-4220-8AD3-70B0ED4AED5B}"/>
    <dgm:cxn modelId="{4BF85D0C-0211-4405-B281-DFCECE9735BA}" type="presOf" srcId="{0E6AA17E-9458-4481-AB06-D0CB5088031A}" destId="{58F8CE0F-B5CF-4A02-8A30-83428647AA0B}" srcOrd="0" destOrd="0" presId="urn:microsoft.com/office/officeart/2005/8/layout/hierarchy3"/>
    <dgm:cxn modelId="{F6EBFEFA-027D-4ECE-A476-7854AC13DB5B}" type="presOf" srcId="{5EC6D4CD-B093-4652-9473-161F71105790}" destId="{4F791C88-5C26-42FE-8DC7-D9424FB55EF3}" srcOrd="0" destOrd="0" presId="urn:microsoft.com/office/officeart/2005/8/layout/hierarchy3"/>
    <dgm:cxn modelId="{66A4D7C9-1C5A-43E7-8218-E3727CAD2CD0}" type="presOf" srcId="{8C721B8A-8C0C-4443-A345-F1421199F3A6}" destId="{419E1BCD-B05F-4308-BEF2-F75BAA75EE3E}" srcOrd="0" destOrd="0" presId="urn:microsoft.com/office/officeart/2005/8/layout/hierarchy3"/>
    <dgm:cxn modelId="{7291DD55-9236-44DA-B989-4940270AD503}" type="presOf" srcId="{984EC900-7DD3-4EE3-B9BF-08AC2EFE8524}" destId="{17EACDB6-1826-423C-8387-0CB6149F1F53}" srcOrd="0" destOrd="0" presId="urn:microsoft.com/office/officeart/2005/8/layout/hierarchy3"/>
    <dgm:cxn modelId="{F16E2753-C28E-41B3-98EB-F29CD8EC3629}" type="presOf" srcId="{8C721B8A-8C0C-4443-A345-F1421199F3A6}" destId="{17F658E8-118F-4F75-9DC9-B898303738FE}" srcOrd="1" destOrd="0" presId="urn:microsoft.com/office/officeart/2005/8/layout/hierarchy3"/>
    <dgm:cxn modelId="{5D11BAD8-012D-4E84-931D-85A15BF509C6}" srcId="{8C721B8A-8C0C-4443-A345-F1421199F3A6}" destId="{D9607A6E-03F4-40C3-B132-EEEE79A00910}" srcOrd="2" destOrd="0" parTransId="{BBE02571-6A8C-4B3B-BBF8-BACB109B7145}" sibTransId="{A0EF4187-5899-4FEA-B8F8-485F0548FE6E}"/>
    <dgm:cxn modelId="{0C0DE799-0B0F-4C63-B307-98395361364D}" srcId="{8C721B8A-8C0C-4443-A345-F1421199F3A6}" destId="{0E6AA17E-9458-4481-AB06-D0CB5088031A}" srcOrd="3" destOrd="0" parTransId="{7D0939DF-40A9-4D7D-B797-913A669D6C36}" sibTransId="{3C8C2CE7-8FBD-4BBB-9D47-F996A29F78F3}"/>
    <dgm:cxn modelId="{9ED400F1-05E4-4C6A-B18F-F748EFFC0FAA}" srcId="{39A35F1E-E21C-4D2A-B380-1A9FACF91CD6}" destId="{5EC6D4CD-B093-4652-9473-161F71105790}" srcOrd="1" destOrd="0" parTransId="{E165053A-6A63-47FF-A65F-E181ED5CB1FB}" sibTransId="{ABDBAF90-2617-4B3F-8A85-FE8FFC309658}"/>
    <dgm:cxn modelId="{016ADEC1-5C8B-4057-95A0-0E7ECC4C9866}" srcId="{8C721B8A-8C0C-4443-A345-F1421199F3A6}" destId="{4258A687-161E-44C7-BCDB-6991AFCB0491}" srcOrd="0" destOrd="0" parTransId="{3EFECF79-AA35-447A-ACE8-933F8B03B07D}" sibTransId="{A2DF3D1A-D3C7-40D0-8F0A-724433377CE7}"/>
    <dgm:cxn modelId="{107FC697-5678-499C-810A-8E3B334E253F}" type="presOf" srcId="{BBE02571-6A8C-4B3B-BBF8-BACB109B7145}" destId="{022AAA6F-CBE7-43EF-B571-FAE97EBB1E31}" srcOrd="0" destOrd="0" presId="urn:microsoft.com/office/officeart/2005/8/layout/hierarchy3"/>
    <dgm:cxn modelId="{C58B6AF8-2AC1-49D1-B053-03F7F34DF966}" type="presOf" srcId="{8260C386-67D4-4D5D-A715-2FF7601DEF13}" destId="{1E9E8615-46FF-48B3-9105-526414493355}" srcOrd="0" destOrd="0" presId="urn:microsoft.com/office/officeart/2005/8/layout/hierarchy3"/>
    <dgm:cxn modelId="{D899670E-9A0D-4181-8C64-4186636F2B04}" type="presOf" srcId="{F13DB0E2-974D-4FC8-862B-C2A83B72E345}" destId="{3979CFF6-45E4-4751-A2AA-B182AAEBCBAA}" srcOrd="0" destOrd="0" presId="urn:microsoft.com/office/officeart/2005/8/layout/hierarchy3"/>
    <dgm:cxn modelId="{4014CAD7-FF9D-40BD-8E98-AF851EE7D615}" type="presOf" srcId="{1D7D2A11-B48E-4370-9DD1-9C279A941EBE}" destId="{570BCA3C-9044-4C47-99FB-40B6CFA2CCCB}" srcOrd="0" destOrd="0" presId="urn:microsoft.com/office/officeart/2005/8/layout/hierarchy3"/>
    <dgm:cxn modelId="{6560716B-5EFE-4F15-B43E-75CA28F6C38D}" type="presOf" srcId="{023B1DC1-8054-44AA-8BED-148EC50DF396}" destId="{847686BF-A083-479E-8310-C8461D39E7F7}" srcOrd="0" destOrd="0" presId="urn:microsoft.com/office/officeart/2005/8/layout/hierarchy3"/>
    <dgm:cxn modelId="{918F7058-9E15-4ABC-B890-C49290FBEC70}" srcId="{39A35F1E-E21C-4D2A-B380-1A9FACF91CD6}" destId="{8C721B8A-8C0C-4443-A345-F1421199F3A6}" srcOrd="0" destOrd="0" parTransId="{2C508802-A5EB-4F09-A636-D0A44CE2CB6D}" sibTransId="{0F376005-DC82-4255-9CC4-C05E56939C01}"/>
    <dgm:cxn modelId="{6031DBAE-7CA0-4049-85D3-999D27341568}" type="presOf" srcId="{A5509A67-62AC-4008-87ED-5305FDDC1D12}" destId="{E7E0372E-1EB1-48FE-92D0-473A8361171B}" srcOrd="0" destOrd="0" presId="urn:microsoft.com/office/officeart/2005/8/layout/hierarchy3"/>
    <dgm:cxn modelId="{B406F425-4C65-4A2A-9D9F-D1EE4A3D7913}" type="presOf" srcId="{5EC6D4CD-B093-4652-9473-161F71105790}" destId="{75A28A4E-A8CF-4EA8-919D-E614A2E09EB2}" srcOrd="1" destOrd="0" presId="urn:microsoft.com/office/officeart/2005/8/layout/hierarchy3"/>
    <dgm:cxn modelId="{4DBA6FBE-E5F6-43D8-9554-CECC6FB15132}" type="presOf" srcId="{44DA7C8C-C664-4D37-B832-695F84E94AD3}" destId="{5F4A017D-1B92-48B4-B272-85E668217FC5}" srcOrd="0" destOrd="0" presId="urn:microsoft.com/office/officeart/2005/8/layout/hierarchy3"/>
    <dgm:cxn modelId="{CC8FEDF5-BE6A-445F-B55D-1126CFF7361F}" srcId="{5EC6D4CD-B093-4652-9473-161F71105790}" destId="{E88D8DFC-B8A1-48C1-B2B5-719D50268174}" srcOrd="2" destOrd="0" parTransId="{F13DB0E2-974D-4FC8-862B-C2A83B72E345}" sibTransId="{F6937DE0-AF91-410A-A035-8C69C081D56B}"/>
    <dgm:cxn modelId="{93A86CDB-70DD-404F-A49B-F2285DA73BA7}" type="presOf" srcId="{8C10E683-5E48-497B-AA9F-731A96B3B948}" destId="{E9919ABC-D7C4-4CB5-8178-AEEA5EB22969}" srcOrd="0" destOrd="0" presId="urn:microsoft.com/office/officeart/2005/8/layout/hierarchy3"/>
    <dgm:cxn modelId="{01026574-32CA-4B57-AAE1-0AB7535A90C0}" srcId="{8C721B8A-8C0C-4443-A345-F1421199F3A6}" destId="{A5509A67-62AC-4008-87ED-5305FDDC1D12}" srcOrd="1" destOrd="0" parTransId="{44DA7C8C-C664-4D37-B832-695F84E94AD3}" sibTransId="{897A7101-7016-4CD1-99B9-1F51D93B3264}"/>
    <dgm:cxn modelId="{B4656CD9-FA03-4930-847B-963FDC62EB84}" type="presOf" srcId="{39A35F1E-E21C-4D2A-B380-1A9FACF91CD6}" destId="{163E0F51-47E3-4FB6-8024-93E2E7BC04BD}" srcOrd="0" destOrd="0" presId="urn:microsoft.com/office/officeart/2005/8/layout/hierarchy3"/>
    <dgm:cxn modelId="{44BA242B-B948-4E5D-8582-0C45193CA8B2}" type="presOf" srcId="{3EFECF79-AA35-447A-ACE8-933F8B03B07D}" destId="{870EBBFC-4255-4777-9874-9A7137DA5585}" srcOrd="0" destOrd="0" presId="urn:microsoft.com/office/officeart/2005/8/layout/hierarchy3"/>
    <dgm:cxn modelId="{4DE9B3BF-FEB8-472E-AAB0-1E8BD53675BE}" type="presOf" srcId="{DD0A756F-D7E4-47E4-B94B-64B4447DCFC6}" destId="{43FE5BB6-D184-42D0-835D-01F25833509C}" srcOrd="0" destOrd="0" presId="urn:microsoft.com/office/officeart/2005/8/layout/hierarchy3"/>
    <dgm:cxn modelId="{BADBF296-056D-41E6-A96F-63E43109D93D}" type="presOf" srcId="{5579A084-F67D-44B3-8603-EC0B750504A3}" destId="{99AC3A0E-7C8A-4FAA-8E43-ACC84DADCA50}" srcOrd="0" destOrd="0" presId="urn:microsoft.com/office/officeart/2005/8/layout/hierarchy3"/>
    <dgm:cxn modelId="{72ABB15F-FBA2-4D73-92CF-943C03CC169F}" type="presOf" srcId="{7D0939DF-40A9-4D7D-B797-913A669D6C36}" destId="{8830EF54-771F-45AF-912E-7A0AA3115731}" srcOrd="0" destOrd="0" presId="urn:microsoft.com/office/officeart/2005/8/layout/hierarchy3"/>
    <dgm:cxn modelId="{F3E6B667-9455-4270-BA93-D6ACB4145769}" srcId="{5EC6D4CD-B093-4652-9473-161F71105790}" destId="{984EC900-7DD3-4EE3-B9BF-08AC2EFE8524}" srcOrd="0" destOrd="0" parTransId="{DD0A756F-D7E4-47E4-B94B-64B4447DCFC6}" sibTransId="{337119E7-5245-47C2-967D-5BE1FA0DF918}"/>
    <dgm:cxn modelId="{40EFB11A-67CC-43DF-B87A-EA9F5725304C}" type="presOf" srcId="{D9607A6E-03F4-40C3-B132-EEEE79A00910}" destId="{25547FA2-41B8-4EEB-A82E-867BA5DA3B7D}" srcOrd="0" destOrd="0" presId="urn:microsoft.com/office/officeart/2005/8/layout/hierarchy3"/>
    <dgm:cxn modelId="{1A78DE57-7F3C-4F4C-B7A2-7A0D8C612F59}" type="presOf" srcId="{7BA1285D-AC6A-44E7-9399-1A9F04F3CE7F}" destId="{C21D322F-41CB-42F9-BC5C-3BC376059E0F}" srcOrd="0" destOrd="0" presId="urn:microsoft.com/office/officeart/2005/8/layout/hierarchy3"/>
    <dgm:cxn modelId="{48106AA3-AA62-4FB8-8D36-9FABEF3D1E95}" type="presOf" srcId="{E88D8DFC-B8A1-48C1-B2B5-719D50268174}" destId="{3D119DEE-9E25-49BD-A06F-F0B570AEE127}" srcOrd="0" destOrd="0" presId="urn:microsoft.com/office/officeart/2005/8/layout/hierarchy3"/>
    <dgm:cxn modelId="{29902472-31C9-4E2A-8A54-42070443FF3F}" type="presOf" srcId="{4258A687-161E-44C7-BCDB-6991AFCB0491}" destId="{4F40A9D5-7C5E-48A8-A5CA-57B1B31AB4FD}" srcOrd="0" destOrd="0" presId="urn:microsoft.com/office/officeart/2005/8/layout/hierarchy3"/>
    <dgm:cxn modelId="{91BEE70B-0100-4F82-B59B-D53F7F10D095}" type="presParOf" srcId="{163E0F51-47E3-4FB6-8024-93E2E7BC04BD}" destId="{CC7D8783-0C9C-4C93-B3AD-1C0C0F685038}" srcOrd="0" destOrd="0" presId="urn:microsoft.com/office/officeart/2005/8/layout/hierarchy3"/>
    <dgm:cxn modelId="{05EC2B9A-8795-48EF-BDD8-095F5A3BAA12}" type="presParOf" srcId="{CC7D8783-0C9C-4C93-B3AD-1C0C0F685038}" destId="{B3D77465-42DD-49E6-A173-3C1013DEAF84}" srcOrd="0" destOrd="0" presId="urn:microsoft.com/office/officeart/2005/8/layout/hierarchy3"/>
    <dgm:cxn modelId="{B403CF8C-44FD-42CB-B804-1C021E26A7AE}" type="presParOf" srcId="{B3D77465-42DD-49E6-A173-3C1013DEAF84}" destId="{419E1BCD-B05F-4308-BEF2-F75BAA75EE3E}" srcOrd="0" destOrd="0" presId="urn:microsoft.com/office/officeart/2005/8/layout/hierarchy3"/>
    <dgm:cxn modelId="{3A4D54F0-4A67-407D-ADCC-468EDB9B4070}" type="presParOf" srcId="{B3D77465-42DD-49E6-A173-3C1013DEAF84}" destId="{17F658E8-118F-4F75-9DC9-B898303738FE}" srcOrd="1" destOrd="0" presId="urn:microsoft.com/office/officeart/2005/8/layout/hierarchy3"/>
    <dgm:cxn modelId="{A8C73BB3-5381-46B6-8321-7DA0035624BF}" type="presParOf" srcId="{CC7D8783-0C9C-4C93-B3AD-1C0C0F685038}" destId="{00C62506-87BC-489B-A866-EE0DC5DA6192}" srcOrd="1" destOrd="0" presId="urn:microsoft.com/office/officeart/2005/8/layout/hierarchy3"/>
    <dgm:cxn modelId="{66D98E4F-C255-47FE-B0F3-762BE626F789}" type="presParOf" srcId="{00C62506-87BC-489B-A866-EE0DC5DA6192}" destId="{870EBBFC-4255-4777-9874-9A7137DA5585}" srcOrd="0" destOrd="0" presId="urn:microsoft.com/office/officeart/2005/8/layout/hierarchy3"/>
    <dgm:cxn modelId="{B65BF5EB-1869-4932-900D-F29EA8934E6A}" type="presParOf" srcId="{00C62506-87BC-489B-A866-EE0DC5DA6192}" destId="{4F40A9D5-7C5E-48A8-A5CA-57B1B31AB4FD}" srcOrd="1" destOrd="0" presId="urn:microsoft.com/office/officeart/2005/8/layout/hierarchy3"/>
    <dgm:cxn modelId="{0BE3E9F2-8107-4B52-A267-9F7967AEDB72}" type="presParOf" srcId="{00C62506-87BC-489B-A866-EE0DC5DA6192}" destId="{5F4A017D-1B92-48B4-B272-85E668217FC5}" srcOrd="2" destOrd="0" presId="urn:microsoft.com/office/officeart/2005/8/layout/hierarchy3"/>
    <dgm:cxn modelId="{DFA44029-E577-4475-A035-AC2875ED3830}" type="presParOf" srcId="{00C62506-87BC-489B-A866-EE0DC5DA6192}" destId="{E7E0372E-1EB1-48FE-92D0-473A8361171B}" srcOrd="3" destOrd="0" presId="urn:microsoft.com/office/officeart/2005/8/layout/hierarchy3"/>
    <dgm:cxn modelId="{C5E956C5-32B5-4DFF-82BA-519FC6FEBBB2}" type="presParOf" srcId="{00C62506-87BC-489B-A866-EE0DC5DA6192}" destId="{022AAA6F-CBE7-43EF-B571-FAE97EBB1E31}" srcOrd="4" destOrd="0" presId="urn:microsoft.com/office/officeart/2005/8/layout/hierarchy3"/>
    <dgm:cxn modelId="{40D196CD-759E-4173-B1CA-322264D9CD78}" type="presParOf" srcId="{00C62506-87BC-489B-A866-EE0DC5DA6192}" destId="{25547FA2-41B8-4EEB-A82E-867BA5DA3B7D}" srcOrd="5" destOrd="0" presId="urn:microsoft.com/office/officeart/2005/8/layout/hierarchy3"/>
    <dgm:cxn modelId="{A272C43C-14B3-4A67-A8FF-DC1F08E20077}" type="presParOf" srcId="{00C62506-87BC-489B-A866-EE0DC5DA6192}" destId="{8830EF54-771F-45AF-912E-7A0AA3115731}" srcOrd="6" destOrd="0" presId="urn:microsoft.com/office/officeart/2005/8/layout/hierarchy3"/>
    <dgm:cxn modelId="{0418DC61-7360-4572-AAF6-752CC34112D5}" type="presParOf" srcId="{00C62506-87BC-489B-A866-EE0DC5DA6192}" destId="{58F8CE0F-B5CF-4A02-8A30-83428647AA0B}" srcOrd="7" destOrd="0" presId="urn:microsoft.com/office/officeart/2005/8/layout/hierarchy3"/>
    <dgm:cxn modelId="{9E908724-C3FD-4353-92F2-A85CDB0DB96B}" type="presParOf" srcId="{00C62506-87BC-489B-A866-EE0DC5DA6192}" destId="{570BCA3C-9044-4C47-99FB-40B6CFA2CCCB}" srcOrd="8" destOrd="0" presId="urn:microsoft.com/office/officeart/2005/8/layout/hierarchy3"/>
    <dgm:cxn modelId="{BAC73D2A-ED6A-4038-BBB2-6F26E61F5FE6}" type="presParOf" srcId="{00C62506-87BC-489B-A866-EE0DC5DA6192}" destId="{C21D322F-41CB-42F9-BC5C-3BC376059E0F}" srcOrd="9" destOrd="0" presId="urn:microsoft.com/office/officeart/2005/8/layout/hierarchy3"/>
    <dgm:cxn modelId="{C6D4BE3C-B98E-42BC-A41A-36087A122F7F}" type="presParOf" srcId="{00C62506-87BC-489B-A866-EE0DC5DA6192}" destId="{99AC3A0E-7C8A-4FAA-8E43-ACC84DADCA50}" srcOrd="10" destOrd="0" presId="urn:microsoft.com/office/officeart/2005/8/layout/hierarchy3"/>
    <dgm:cxn modelId="{EAB351F5-8861-46EE-B743-D773DD6ABC52}" type="presParOf" srcId="{00C62506-87BC-489B-A866-EE0DC5DA6192}" destId="{E9919ABC-D7C4-4CB5-8178-AEEA5EB22969}" srcOrd="11" destOrd="0" presId="urn:microsoft.com/office/officeart/2005/8/layout/hierarchy3"/>
    <dgm:cxn modelId="{7235A4D2-38AE-47FD-888B-3BA0505AADAB}" type="presParOf" srcId="{163E0F51-47E3-4FB6-8024-93E2E7BC04BD}" destId="{34537CC3-9041-46CA-A5F3-F04EE51D354E}" srcOrd="1" destOrd="0" presId="urn:microsoft.com/office/officeart/2005/8/layout/hierarchy3"/>
    <dgm:cxn modelId="{4A2A0B49-2A28-4CE4-8BB7-40EFB26D9AAE}" type="presParOf" srcId="{34537CC3-9041-46CA-A5F3-F04EE51D354E}" destId="{AFAAF53A-3BF6-47A9-88D2-2885A0BD0586}" srcOrd="0" destOrd="0" presId="urn:microsoft.com/office/officeart/2005/8/layout/hierarchy3"/>
    <dgm:cxn modelId="{5A101A75-E77A-40E9-AE29-3862EBE4DAE1}" type="presParOf" srcId="{AFAAF53A-3BF6-47A9-88D2-2885A0BD0586}" destId="{4F791C88-5C26-42FE-8DC7-D9424FB55EF3}" srcOrd="0" destOrd="0" presId="urn:microsoft.com/office/officeart/2005/8/layout/hierarchy3"/>
    <dgm:cxn modelId="{CA682A80-6DA6-4BDA-B5C5-55418FC0E08C}" type="presParOf" srcId="{AFAAF53A-3BF6-47A9-88D2-2885A0BD0586}" destId="{75A28A4E-A8CF-4EA8-919D-E614A2E09EB2}" srcOrd="1" destOrd="0" presId="urn:microsoft.com/office/officeart/2005/8/layout/hierarchy3"/>
    <dgm:cxn modelId="{9062F2C5-3463-409E-9B6D-BAA86C48DAC7}" type="presParOf" srcId="{34537CC3-9041-46CA-A5F3-F04EE51D354E}" destId="{CC52EEAD-B8F1-4CF4-8CBC-79C9F16D7A1D}" srcOrd="1" destOrd="0" presId="urn:microsoft.com/office/officeart/2005/8/layout/hierarchy3"/>
    <dgm:cxn modelId="{704CCC73-65AF-4C8A-A1D7-1D70FD2C7CE1}" type="presParOf" srcId="{CC52EEAD-B8F1-4CF4-8CBC-79C9F16D7A1D}" destId="{43FE5BB6-D184-42D0-835D-01F25833509C}" srcOrd="0" destOrd="0" presId="urn:microsoft.com/office/officeart/2005/8/layout/hierarchy3"/>
    <dgm:cxn modelId="{A0291D6A-DC4C-4D93-80DF-81C7B410BE9A}" type="presParOf" srcId="{CC52EEAD-B8F1-4CF4-8CBC-79C9F16D7A1D}" destId="{17EACDB6-1826-423C-8387-0CB6149F1F53}" srcOrd="1" destOrd="0" presId="urn:microsoft.com/office/officeart/2005/8/layout/hierarchy3"/>
    <dgm:cxn modelId="{B210F07B-93B2-4473-803C-5DDA17F5AD1C}" type="presParOf" srcId="{CC52EEAD-B8F1-4CF4-8CBC-79C9F16D7A1D}" destId="{1E9E8615-46FF-48B3-9105-526414493355}" srcOrd="2" destOrd="0" presId="urn:microsoft.com/office/officeart/2005/8/layout/hierarchy3"/>
    <dgm:cxn modelId="{4A6BFA95-56BB-43F3-805B-3C9B5E91F5B5}" type="presParOf" srcId="{CC52EEAD-B8F1-4CF4-8CBC-79C9F16D7A1D}" destId="{847686BF-A083-479E-8310-C8461D39E7F7}" srcOrd="3" destOrd="0" presId="urn:microsoft.com/office/officeart/2005/8/layout/hierarchy3"/>
    <dgm:cxn modelId="{F267BD2B-F135-48F9-AC65-1D9B21D47BE5}" type="presParOf" srcId="{CC52EEAD-B8F1-4CF4-8CBC-79C9F16D7A1D}" destId="{3979CFF6-45E4-4751-A2AA-B182AAEBCBAA}" srcOrd="4" destOrd="0" presId="urn:microsoft.com/office/officeart/2005/8/layout/hierarchy3"/>
    <dgm:cxn modelId="{AEE26B78-269D-461B-8877-C3172136195B}" type="presParOf" srcId="{CC52EEAD-B8F1-4CF4-8CBC-79C9F16D7A1D}" destId="{3D119DEE-9E25-49BD-A06F-F0B570AEE127}" srcOrd="5" destOrd="0" presId="urn:microsoft.com/office/officeart/2005/8/layout/hierarchy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C82CF4-C271-4896-B937-AD674D29C2F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12B4CCC-34D2-424F-BBBC-F2CD01248D16}">
      <dgm:prSet phldrT="[Text]"/>
      <dgm:spPr/>
      <dgm:t>
        <a:bodyPr/>
        <a:lstStyle/>
        <a:p>
          <a:r>
            <a:rPr lang="en-GB" b="1" i="0" u="none" dirty="0"/>
            <a:t>Ambitious, Capable learners</a:t>
          </a:r>
          <a:endParaRPr lang="en-GB" dirty="0"/>
        </a:p>
      </dgm:t>
    </dgm:pt>
    <dgm:pt modelId="{92A26C2F-F705-45D9-8C9B-4C0D6033FD07}" type="parTrans" cxnId="{CD3443C6-6237-4FC7-AEAF-3CCA0A4B782D}">
      <dgm:prSet/>
      <dgm:spPr/>
      <dgm:t>
        <a:bodyPr/>
        <a:lstStyle/>
        <a:p>
          <a:endParaRPr lang="en-GB"/>
        </a:p>
      </dgm:t>
    </dgm:pt>
    <dgm:pt modelId="{7F2C8B05-7154-4BE5-9739-30916FAC0148}" type="sibTrans" cxnId="{CD3443C6-6237-4FC7-AEAF-3CCA0A4B782D}">
      <dgm:prSet/>
      <dgm:spPr/>
      <dgm:t>
        <a:bodyPr/>
        <a:lstStyle/>
        <a:p>
          <a:endParaRPr lang="en-GB"/>
        </a:p>
      </dgm:t>
    </dgm:pt>
    <dgm:pt modelId="{205A9687-BA44-43FB-AE22-E84F79CD01F3}">
      <dgm:prSet phldrT="[Text]"/>
      <dgm:spPr/>
      <dgm:t>
        <a:bodyPr/>
        <a:lstStyle/>
        <a:p>
          <a:r>
            <a:rPr lang="en-GB" b="1" i="0" u="none" dirty="0"/>
            <a:t>Ethical, informed citizens</a:t>
          </a:r>
          <a:r>
            <a:rPr lang="en-GB" b="0" i="0" u="none" dirty="0"/>
            <a:t> </a:t>
          </a:r>
          <a:endParaRPr lang="en-GB" dirty="0"/>
        </a:p>
      </dgm:t>
    </dgm:pt>
    <dgm:pt modelId="{3BC63E2B-C4E4-491D-ADB7-D4FE30F31DD3}" type="parTrans" cxnId="{A3EBEC04-5631-4B3C-9A17-6F05F47E186D}">
      <dgm:prSet/>
      <dgm:spPr/>
      <dgm:t>
        <a:bodyPr/>
        <a:lstStyle/>
        <a:p>
          <a:endParaRPr lang="en-GB"/>
        </a:p>
      </dgm:t>
    </dgm:pt>
    <dgm:pt modelId="{E9FEA3ED-07B4-4372-8188-6F34210199B2}" type="sibTrans" cxnId="{A3EBEC04-5631-4B3C-9A17-6F05F47E186D}">
      <dgm:prSet/>
      <dgm:spPr/>
      <dgm:t>
        <a:bodyPr/>
        <a:lstStyle/>
        <a:p>
          <a:endParaRPr lang="en-GB"/>
        </a:p>
      </dgm:t>
    </dgm:pt>
    <dgm:pt modelId="{D19772FF-A3AE-4257-B965-5E0A7074721B}">
      <dgm:prSet phldrT="[Text]"/>
      <dgm:spPr/>
      <dgm:t>
        <a:bodyPr/>
        <a:lstStyle/>
        <a:p>
          <a:r>
            <a:rPr lang="en-GB" b="1" i="0" u="none" dirty="0"/>
            <a:t>Enterprising, creative contributors</a:t>
          </a:r>
          <a:endParaRPr lang="en-GB" dirty="0"/>
        </a:p>
      </dgm:t>
    </dgm:pt>
    <dgm:pt modelId="{AF6489AF-5F3F-4AC9-A801-A0C5A380B434}" type="parTrans" cxnId="{AB13BB6D-1322-4645-B74E-042C21E3AD29}">
      <dgm:prSet/>
      <dgm:spPr/>
      <dgm:t>
        <a:bodyPr/>
        <a:lstStyle/>
        <a:p>
          <a:endParaRPr lang="en-GB"/>
        </a:p>
      </dgm:t>
    </dgm:pt>
    <dgm:pt modelId="{EE30FE63-5C3F-48D8-9228-5CA53A206125}" type="sibTrans" cxnId="{AB13BB6D-1322-4645-B74E-042C21E3AD29}">
      <dgm:prSet/>
      <dgm:spPr/>
      <dgm:t>
        <a:bodyPr/>
        <a:lstStyle/>
        <a:p>
          <a:endParaRPr lang="en-GB"/>
        </a:p>
      </dgm:t>
    </dgm:pt>
    <dgm:pt modelId="{C6F1360D-B9F7-4B5D-9466-E593E3ECD128}">
      <dgm:prSet/>
      <dgm:spPr/>
      <dgm:t>
        <a:bodyPr/>
        <a:lstStyle/>
        <a:p>
          <a:r>
            <a:rPr lang="en-GB" dirty="0"/>
            <a:t>Healthy, confident individuals</a:t>
          </a:r>
        </a:p>
      </dgm:t>
    </dgm:pt>
    <dgm:pt modelId="{FEAED3B3-97E1-4505-9DF0-312DCD3693AF}" type="parTrans" cxnId="{46545912-BE27-4D8E-9427-39DD03AA63BA}">
      <dgm:prSet/>
      <dgm:spPr/>
      <dgm:t>
        <a:bodyPr/>
        <a:lstStyle/>
        <a:p>
          <a:endParaRPr lang="en-GB"/>
        </a:p>
      </dgm:t>
    </dgm:pt>
    <dgm:pt modelId="{1172D067-5FF5-41AD-B9EF-AB623D47A4BD}" type="sibTrans" cxnId="{46545912-BE27-4D8E-9427-39DD03AA63BA}">
      <dgm:prSet/>
      <dgm:spPr/>
      <dgm:t>
        <a:bodyPr/>
        <a:lstStyle/>
        <a:p>
          <a:endParaRPr lang="en-GB"/>
        </a:p>
      </dgm:t>
    </dgm:pt>
    <dgm:pt modelId="{ED8C8724-8246-4EA9-86CE-E18C7869E21F}">
      <dgm:prSet phldrT="[Text]"/>
      <dgm:spPr/>
      <dgm:t>
        <a:bodyPr/>
        <a:lstStyle/>
        <a:p>
          <a:r>
            <a:rPr lang="en-GB" b="0" i="0" u="none" dirty="0"/>
            <a:t>The new curriculum imposes </a:t>
          </a:r>
          <a:r>
            <a:rPr lang="en-GB" b="1" i="0" u="none" dirty="0"/>
            <a:t>Ambitious, Capable learners </a:t>
          </a:r>
          <a:r>
            <a:rPr lang="en-GB" b="0" i="0" u="none" dirty="0"/>
            <a:t>who are ready to learn throughout their lives and reject, modify or test their ideas again if scientific factors do not support the idea (e.g. observations, experiments).</a:t>
          </a:r>
          <a:endParaRPr lang="en-GB" dirty="0"/>
        </a:p>
      </dgm:t>
    </dgm:pt>
    <dgm:pt modelId="{AC2DB4E3-C755-43C5-9591-9BE4F4F442BD}" type="parTrans" cxnId="{B3E893BB-48A5-49F5-814A-0C81B9C4B10F}">
      <dgm:prSet/>
      <dgm:spPr/>
      <dgm:t>
        <a:bodyPr/>
        <a:lstStyle/>
        <a:p>
          <a:endParaRPr lang="en-GB"/>
        </a:p>
      </dgm:t>
    </dgm:pt>
    <dgm:pt modelId="{4A6ED9CA-27A9-47FF-9DB6-65129D03411E}" type="sibTrans" cxnId="{B3E893BB-48A5-49F5-814A-0C81B9C4B10F}">
      <dgm:prSet/>
      <dgm:spPr/>
      <dgm:t>
        <a:bodyPr/>
        <a:lstStyle/>
        <a:p>
          <a:endParaRPr lang="en-GB"/>
        </a:p>
      </dgm:t>
    </dgm:pt>
    <dgm:pt modelId="{A2E4C601-F5A5-4A73-B712-3F1FD2261AB7}">
      <dgm:prSet phldrT="[Text]"/>
      <dgm:spPr/>
      <dgm:t>
        <a:bodyPr/>
        <a:lstStyle/>
        <a:p>
          <a:r>
            <a:rPr lang="en-GB" b="0" i="0" u="none" dirty="0"/>
            <a:t>Learners who are </a:t>
          </a:r>
          <a:r>
            <a:rPr lang="en-GB" b="1" i="0" u="none" dirty="0"/>
            <a:t>enterprising, creative contributors,</a:t>
          </a:r>
          <a:r>
            <a:rPr lang="en-GB" b="0" i="0" u="none" dirty="0"/>
            <a:t> and ready to play a full part in life and work are encouraged to accept and embrace these challenges. They will become more resilient and purposeful learners across all </a:t>
          </a:r>
          <a:r>
            <a:rPr lang="en-GB" b="0" i="0" u="none" dirty="0" err="1"/>
            <a:t>AoLEs</a:t>
          </a:r>
          <a:r>
            <a:rPr lang="en-GB" b="0" i="0" u="none" dirty="0"/>
            <a:t> if they take risks, be innovative and evaluative.  </a:t>
          </a:r>
          <a:endParaRPr lang="en-GB" dirty="0"/>
        </a:p>
      </dgm:t>
    </dgm:pt>
    <dgm:pt modelId="{8E75395C-0932-4D36-9FB5-59949CD9A494}" type="parTrans" cxnId="{7AA74BDD-F266-4938-AFA5-FED6CA75DF00}">
      <dgm:prSet/>
      <dgm:spPr/>
      <dgm:t>
        <a:bodyPr/>
        <a:lstStyle/>
        <a:p>
          <a:endParaRPr lang="en-GB"/>
        </a:p>
      </dgm:t>
    </dgm:pt>
    <dgm:pt modelId="{D16234A3-6146-4DE1-9D34-145A2A404FEE}" type="sibTrans" cxnId="{7AA74BDD-F266-4938-AFA5-FED6CA75DF00}">
      <dgm:prSet/>
      <dgm:spPr/>
      <dgm:t>
        <a:bodyPr/>
        <a:lstStyle/>
        <a:p>
          <a:endParaRPr lang="en-GB"/>
        </a:p>
      </dgm:t>
    </dgm:pt>
    <dgm:pt modelId="{FF3A0ACE-400A-44F5-86F8-AB4DFCB4348E}">
      <dgm:prSet phldrT="[Text]"/>
      <dgm:spPr/>
      <dgm:t>
        <a:bodyPr/>
        <a:lstStyle/>
        <a:p>
          <a:r>
            <a:rPr lang="en-GB" b="0" i="0" u="none" dirty="0"/>
            <a:t>Learners are then supported to become </a:t>
          </a:r>
          <a:r>
            <a:rPr lang="en-GB" b="1" i="0" u="none" dirty="0"/>
            <a:t>ethical, informed citizens</a:t>
          </a:r>
          <a:r>
            <a:rPr lang="en-GB" b="0" i="0" u="none" dirty="0"/>
            <a:t> of Wales and the World through consistent evaluation of scientific and technological evidence. They should be able to make informed decisions about future actions.  </a:t>
          </a:r>
          <a:endParaRPr lang="en-GB" dirty="0"/>
        </a:p>
      </dgm:t>
    </dgm:pt>
    <dgm:pt modelId="{2238D9F6-C329-42DA-B080-EA3D2087FA97}" type="parTrans" cxnId="{C44D8E2B-0ED0-414A-A915-1FABED6ABDC6}">
      <dgm:prSet/>
      <dgm:spPr/>
      <dgm:t>
        <a:bodyPr/>
        <a:lstStyle/>
        <a:p>
          <a:endParaRPr lang="en-GB"/>
        </a:p>
      </dgm:t>
    </dgm:pt>
    <dgm:pt modelId="{5DC95DBD-769C-4733-9B45-2AC217593270}" type="sibTrans" cxnId="{C44D8E2B-0ED0-414A-A915-1FABED6ABDC6}">
      <dgm:prSet/>
      <dgm:spPr/>
      <dgm:t>
        <a:bodyPr/>
        <a:lstStyle/>
        <a:p>
          <a:endParaRPr lang="en-GB"/>
        </a:p>
      </dgm:t>
    </dgm:pt>
    <dgm:pt modelId="{F5D315AF-F819-47F1-BB1C-C320F14CF8C5}">
      <dgm:prSet/>
      <dgm:spPr/>
      <dgm:t>
        <a:bodyPr/>
        <a:lstStyle/>
        <a:p>
          <a:r>
            <a:rPr lang="en-GB" b="0" i="0" u="none" dirty="0"/>
            <a:t>They are seen to become </a:t>
          </a:r>
          <a:r>
            <a:rPr lang="en-GB" b="1" i="0" u="none" dirty="0"/>
            <a:t>Healthy, confident individuals</a:t>
          </a:r>
          <a:r>
            <a:rPr lang="en-GB" b="0" i="0" u="none" dirty="0"/>
            <a:t> who are ready to lead fulfilling lives as members of the society. They are encouraged to be informed by the knowledge and ecosystems around them, along with understanding how technological innovations can improve their health and lifestyle. </a:t>
          </a:r>
          <a:endParaRPr lang="en-GB" dirty="0"/>
        </a:p>
      </dgm:t>
    </dgm:pt>
    <dgm:pt modelId="{98E1F020-2889-493E-AC2F-0935E2B7BCC1}" type="parTrans" cxnId="{E649DAA2-0EF2-4E48-9F1E-C39528ADD714}">
      <dgm:prSet/>
      <dgm:spPr/>
      <dgm:t>
        <a:bodyPr/>
        <a:lstStyle/>
        <a:p>
          <a:endParaRPr lang="en-GB"/>
        </a:p>
      </dgm:t>
    </dgm:pt>
    <dgm:pt modelId="{27754EE1-8BF9-49F8-B83B-0C21C54AEE48}" type="sibTrans" cxnId="{E649DAA2-0EF2-4E48-9F1E-C39528ADD714}">
      <dgm:prSet/>
      <dgm:spPr/>
      <dgm:t>
        <a:bodyPr/>
        <a:lstStyle/>
        <a:p>
          <a:endParaRPr lang="en-GB"/>
        </a:p>
      </dgm:t>
    </dgm:pt>
    <dgm:pt modelId="{B1060178-7977-495C-8BDD-2CD63D9EBBF9}" type="pres">
      <dgm:prSet presAssocID="{79C82CF4-C271-4896-B937-AD674D29C2FA}" presName="linear" presStyleCnt="0">
        <dgm:presLayoutVars>
          <dgm:dir/>
          <dgm:animLvl val="lvl"/>
          <dgm:resizeHandles val="exact"/>
        </dgm:presLayoutVars>
      </dgm:prSet>
      <dgm:spPr/>
      <dgm:t>
        <a:bodyPr/>
        <a:lstStyle/>
        <a:p>
          <a:endParaRPr lang="en-US"/>
        </a:p>
      </dgm:t>
    </dgm:pt>
    <dgm:pt modelId="{7D0AB4A7-1440-4DC8-BB77-A0DFC6B2ADF8}" type="pres">
      <dgm:prSet presAssocID="{612B4CCC-34D2-424F-BBBC-F2CD01248D16}" presName="parentLin" presStyleCnt="0"/>
      <dgm:spPr/>
    </dgm:pt>
    <dgm:pt modelId="{7161ECB5-4172-4FFB-9783-7B2F7B043046}" type="pres">
      <dgm:prSet presAssocID="{612B4CCC-34D2-424F-BBBC-F2CD01248D16}" presName="parentLeftMargin" presStyleLbl="node1" presStyleIdx="0" presStyleCnt="4"/>
      <dgm:spPr/>
      <dgm:t>
        <a:bodyPr/>
        <a:lstStyle/>
        <a:p>
          <a:endParaRPr lang="en-US"/>
        </a:p>
      </dgm:t>
    </dgm:pt>
    <dgm:pt modelId="{F014BD27-FCEA-4CEC-B61A-16FE2BEBCC43}" type="pres">
      <dgm:prSet presAssocID="{612B4CCC-34D2-424F-BBBC-F2CD01248D16}" presName="parentText" presStyleLbl="node1" presStyleIdx="0" presStyleCnt="4">
        <dgm:presLayoutVars>
          <dgm:chMax val="0"/>
          <dgm:bulletEnabled val="1"/>
        </dgm:presLayoutVars>
      </dgm:prSet>
      <dgm:spPr/>
      <dgm:t>
        <a:bodyPr/>
        <a:lstStyle/>
        <a:p>
          <a:endParaRPr lang="en-US"/>
        </a:p>
      </dgm:t>
    </dgm:pt>
    <dgm:pt modelId="{F4D5B37C-9612-4474-B966-E75F39FDE95B}" type="pres">
      <dgm:prSet presAssocID="{612B4CCC-34D2-424F-BBBC-F2CD01248D16}" presName="negativeSpace" presStyleCnt="0"/>
      <dgm:spPr/>
    </dgm:pt>
    <dgm:pt modelId="{9A4FF867-11AA-40DD-8308-299469C55065}" type="pres">
      <dgm:prSet presAssocID="{612B4CCC-34D2-424F-BBBC-F2CD01248D16}" presName="childText" presStyleLbl="conFgAcc1" presStyleIdx="0" presStyleCnt="4">
        <dgm:presLayoutVars>
          <dgm:bulletEnabled val="1"/>
        </dgm:presLayoutVars>
      </dgm:prSet>
      <dgm:spPr/>
      <dgm:t>
        <a:bodyPr/>
        <a:lstStyle/>
        <a:p>
          <a:endParaRPr lang="en-US"/>
        </a:p>
      </dgm:t>
    </dgm:pt>
    <dgm:pt modelId="{71323411-EB76-4DA7-82E5-C7C8B70A14E7}" type="pres">
      <dgm:prSet presAssocID="{7F2C8B05-7154-4BE5-9739-30916FAC0148}" presName="spaceBetweenRectangles" presStyleCnt="0"/>
      <dgm:spPr/>
    </dgm:pt>
    <dgm:pt modelId="{0775A66B-FD79-4C9C-BB5D-78480624419E}" type="pres">
      <dgm:prSet presAssocID="{D19772FF-A3AE-4257-B965-5E0A7074721B}" presName="parentLin" presStyleCnt="0"/>
      <dgm:spPr/>
    </dgm:pt>
    <dgm:pt modelId="{E0E8E356-DB18-43D8-A99E-B173877EB091}" type="pres">
      <dgm:prSet presAssocID="{D19772FF-A3AE-4257-B965-5E0A7074721B}" presName="parentLeftMargin" presStyleLbl="node1" presStyleIdx="0" presStyleCnt="4"/>
      <dgm:spPr/>
      <dgm:t>
        <a:bodyPr/>
        <a:lstStyle/>
        <a:p>
          <a:endParaRPr lang="en-US"/>
        </a:p>
      </dgm:t>
    </dgm:pt>
    <dgm:pt modelId="{99BB72E2-534F-49AD-B130-08785C898DD5}" type="pres">
      <dgm:prSet presAssocID="{D19772FF-A3AE-4257-B965-5E0A7074721B}" presName="parentText" presStyleLbl="node1" presStyleIdx="1" presStyleCnt="4">
        <dgm:presLayoutVars>
          <dgm:chMax val="0"/>
          <dgm:bulletEnabled val="1"/>
        </dgm:presLayoutVars>
      </dgm:prSet>
      <dgm:spPr/>
      <dgm:t>
        <a:bodyPr/>
        <a:lstStyle/>
        <a:p>
          <a:endParaRPr lang="en-US"/>
        </a:p>
      </dgm:t>
    </dgm:pt>
    <dgm:pt modelId="{8065FF2D-7A8D-497E-A2F7-9B43ABA30664}" type="pres">
      <dgm:prSet presAssocID="{D19772FF-A3AE-4257-B965-5E0A7074721B}" presName="negativeSpace" presStyleCnt="0"/>
      <dgm:spPr/>
    </dgm:pt>
    <dgm:pt modelId="{E891B897-7E59-4C67-82D6-EC2ED19FBD6B}" type="pres">
      <dgm:prSet presAssocID="{D19772FF-A3AE-4257-B965-5E0A7074721B}" presName="childText" presStyleLbl="conFgAcc1" presStyleIdx="1" presStyleCnt="4">
        <dgm:presLayoutVars>
          <dgm:bulletEnabled val="1"/>
        </dgm:presLayoutVars>
      </dgm:prSet>
      <dgm:spPr/>
      <dgm:t>
        <a:bodyPr/>
        <a:lstStyle/>
        <a:p>
          <a:endParaRPr lang="en-US"/>
        </a:p>
      </dgm:t>
    </dgm:pt>
    <dgm:pt modelId="{F5EADDDA-816A-448C-A216-20A523F5B7A9}" type="pres">
      <dgm:prSet presAssocID="{EE30FE63-5C3F-48D8-9228-5CA53A206125}" presName="spaceBetweenRectangles" presStyleCnt="0"/>
      <dgm:spPr/>
    </dgm:pt>
    <dgm:pt modelId="{E01EDAC6-5D88-47E3-AE8A-60210CB554CE}" type="pres">
      <dgm:prSet presAssocID="{205A9687-BA44-43FB-AE22-E84F79CD01F3}" presName="parentLin" presStyleCnt="0"/>
      <dgm:spPr/>
    </dgm:pt>
    <dgm:pt modelId="{AA2A968A-8280-4A44-BF33-40A4699CBA0B}" type="pres">
      <dgm:prSet presAssocID="{205A9687-BA44-43FB-AE22-E84F79CD01F3}" presName="parentLeftMargin" presStyleLbl="node1" presStyleIdx="1" presStyleCnt="4"/>
      <dgm:spPr/>
      <dgm:t>
        <a:bodyPr/>
        <a:lstStyle/>
        <a:p>
          <a:endParaRPr lang="en-US"/>
        </a:p>
      </dgm:t>
    </dgm:pt>
    <dgm:pt modelId="{BF1C12D5-6B30-485D-9F65-D14497BFC97B}" type="pres">
      <dgm:prSet presAssocID="{205A9687-BA44-43FB-AE22-E84F79CD01F3}" presName="parentText" presStyleLbl="node1" presStyleIdx="2" presStyleCnt="4">
        <dgm:presLayoutVars>
          <dgm:chMax val="0"/>
          <dgm:bulletEnabled val="1"/>
        </dgm:presLayoutVars>
      </dgm:prSet>
      <dgm:spPr/>
      <dgm:t>
        <a:bodyPr/>
        <a:lstStyle/>
        <a:p>
          <a:endParaRPr lang="en-US"/>
        </a:p>
      </dgm:t>
    </dgm:pt>
    <dgm:pt modelId="{0F134211-748F-40A7-A396-E162048705CA}" type="pres">
      <dgm:prSet presAssocID="{205A9687-BA44-43FB-AE22-E84F79CD01F3}" presName="negativeSpace" presStyleCnt="0"/>
      <dgm:spPr/>
    </dgm:pt>
    <dgm:pt modelId="{8495CDB2-73DE-49B4-B53B-753FB95C4D05}" type="pres">
      <dgm:prSet presAssocID="{205A9687-BA44-43FB-AE22-E84F79CD01F3}" presName="childText" presStyleLbl="conFgAcc1" presStyleIdx="2" presStyleCnt="4">
        <dgm:presLayoutVars>
          <dgm:bulletEnabled val="1"/>
        </dgm:presLayoutVars>
      </dgm:prSet>
      <dgm:spPr/>
      <dgm:t>
        <a:bodyPr/>
        <a:lstStyle/>
        <a:p>
          <a:endParaRPr lang="en-US"/>
        </a:p>
      </dgm:t>
    </dgm:pt>
    <dgm:pt modelId="{4FF9AFE1-3069-4883-9443-6B127C04B047}" type="pres">
      <dgm:prSet presAssocID="{E9FEA3ED-07B4-4372-8188-6F34210199B2}" presName="spaceBetweenRectangles" presStyleCnt="0"/>
      <dgm:spPr/>
    </dgm:pt>
    <dgm:pt modelId="{0FAD8D6E-826A-407D-A544-F303F5BED283}" type="pres">
      <dgm:prSet presAssocID="{C6F1360D-B9F7-4B5D-9466-E593E3ECD128}" presName="parentLin" presStyleCnt="0"/>
      <dgm:spPr/>
    </dgm:pt>
    <dgm:pt modelId="{178F2C51-377E-4434-8C02-C26D850B9E01}" type="pres">
      <dgm:prSet presAssocID="{C6F1360D-B9F7-4B5D-9466-E593E3ECD128}" presName="parentLeftMargin" presStyleLbl="node1" presStyleIdx="2" presStyleCnt="4"/>
      <dgm:spPr/>
      <dgm:t>
        <a:bodyPr/>
        <a:lstStyle/>
        <a:p>
          <a:endParaRPr lang="en-US"/>
        </a:p>
      </dgm:t>
    </dgm:pt>
    <dgm:pt modelId="{1707F3FB-91FA-4FF0-859E-40568588DBCB}" type="pres">
      <dgm:prSet presAssocID="{C6F1360D-B9F7-4B5D-9466-E593E3ECD128}" presName="parentText" presStyleLbl="node1" presStyleIdx="3" presStyleCnt="4">
        <dgm:presLayoutVars>
          <dgm:chMax val="0"/>
          <dgm:bulletEnabled val="1"/>
        </dgm:presLayoutVars>
      </dgm:prSet>
      <dgm:spPr/>
      <dgm:t>
        <a:bodyPr/>
        <a:lstStyle/>
        <a:p>
          <a:endParaRPr lang="en-US"/>
        </a:p>
      </dgm:t>
    </dgm:pt>
    <dgm:pt modelId="{DEAB30B1-EF27-4627-BD31-2B29B09E2306}" type="pres">
      <dgm:prSet presAssocID="{C6F1360D-B9F7-4B5D-9466-E593E3ECD128}" presName="negativeSpace" presStyleCnt="0"/>
      <dgm:spPr/>
    </dgm:pt>
    <dgm:pt modelId="{4422D1B4-E59E-4FDA-8DDE-89C5FD30AD22}" type="pres">
      <dgm:prSet presAssocID="{C6F1360D-B9F7-4B5D-9466-E593E3ECD128}" presName="childText" presStyleLbl="conFgAcc1" presStyleIdx="3" presStyleCnt="4">
        <dgm:presLayoutVars>
          <dgm:bulletEnabled val="1"/>
        </dgm:presLayoutVars>
      </dgm:prSet>
      <dgm:spPr/>
      <dgm:t>
        <a:bodyPr/>
        <a:lstStyle/>
        <a:p>
          <a:endParaRPr lang="en-US"/>
        </a:p>
      </dgm:t>
    </dgm:pt>
  </dgm:ptLst>
  <dgm:cxnLst>
    <dgm:cxn modelId="{445F2167-5DBE-4978-825C-BFC2174341CA}" type="presOf" srcId="{A2E4C601-F5A5-4A73-B712-3F1FD2261AB7}" destId="{E891B897-7E59-4C67-82D6-EC2ED19FBD6B}" srcOrd="0" destOrd="0" presId="urn:microsoft.com/office/officeart/2005/8/layout/list1"/>
    <dgm:cxn modelId="{CD3443C6-6237-4FC7-AEAF-3CCA0A4B782D}" srcId="{79C82CF4-C271-4896-B937-AD674D29C2FA}" destId="{612B4CCC-34D2-424F-BBBC-F2CD01248D16}" srcOrd="0" destOrd="0" parTransId="{92A26C2F-F705-45D9-8C9B-4C0D6033FD07}" sibTransId="{7F2C8B05-7154-4BE5-9739-30916FAC0148}"/>
    <dgm:cxn modelId="{A3EBEC04-5631-4B3C-9A17-6F05F47E186D}" srcId="{79C82CF4-C271-4896-B937-AD674D29C2FA}" destId="{205A9687-BA44-43FB-AE22-E84F79CD01F3}" srcOrd="2" destOrd="0" parTransId="{3BC63E2B-C4E4-491D-ADB7-D4FE30F31DD3}" sibTransId="{E9FEA3ED-07B4-4372-8188-6F34210199B2}"/>
    <dgm:cxn modelId="{29F640B5-2BAE-4B5E-8781-4F7FAE00E40E}" type="presOf" srcId="{F5D315AF-F819-47F1-BB1C-C320F14CF8C5}" destId="{4422D1B4-E59E-4FDA-8DDE-89C5FD30AD22}" srcOrd="0" destOrd="0" presId="urn:microsoft.com/office/officeart/2005/8/layout/list1"/>
    <dgm:cxn modelId="{7AA74BDD-F266-4938-AFA5-FED6CA75DF00}" srcId="{D19772FF-A3AE-4257-B965-5E0A7074721B}" destId="{A2E4C601-F5A5-4A73-B712-3F1FD2261AB7}" srcOrd="0" destOrd="0" parTransId="{8E75395C-0932-4D36-9FB5-59949CD9A494}" sibTransId="{D16234A3-6146-4DE1-9D34-145A2A404FEE}"/>
    <dgm:cxn modelId="{AB13BB6D-1322-4645-B74E-042C21E3AD29}" srcId="{79C82CF4-C271-4896-B937-AD674D29C2FA}" destId="{D19772FF-A3AE-4257-B965-5E0A7074721B}" srcOrd="1" destOrd="0" parTransId="{AF6489AF-5F3F-4AC9-A801-A0C5A380B434}" sibTransId="{EE30FE63-5C3F-48D8-9228-5CA53A206125}"/>
    <dgm:cxn modelId="{E649DAA2-0EF2-4E48-9F1E-C39528ADD714}" srcId="{C6F1360D-B9F7-4B5D-9466-E593E3ECD128}" destId="{F5D315AF-F819-47F1-BB1C-C320F14CF8C5}" srcOrd="0" destOrd="0" parTransId="{98E1F020-2889-493E-AC2F-0935E2B7BCC1}" sibTransId="{27754EE1-8BF9-49F8-B83B-0C21C54AEE48}"/>
    <dgm:cxn modelId="{00726E85-43E9-4A2E-935A-423DBB78BEAD}" type="presOf" srcId="{205A9687-BA44-43FB-AE22-E84F79CD01F3}" destId="{AA2A968A-8280-4A44-BF33-40A4699CBA0B}" srcOrd="0" destOrd="0" presId="urn:microsoft.com/office/officeart/2005/8/layout/list1"/>
    <dgm:cxn modelId="{F3645864-B3D7-49C4-823B-35B4BD707C51}" type="presOf" srcId="{D19772FF-A3AE-4257-B965-5E0A7074721B}" destId="{99BB72E2-534F-49AD-B130-08785C898DD5}" srcOrd="1" destOrd="0" presId="urn:microsoft.com/office/officeart/2005/8/layout/list1"/>
    <dgm:cxn modelId="{3B1308B9-023F-4324-BD43-FED218CBE5B9}" type="presOf" srcId="{205A9687-BA44-43FB-AE22-E84F79CD01F3}" destId="{BF1C12D5-6B30-485D-9F65-D14497BFC97B}" srcOrd="1" destOrd="0" presId="urn:microsoft.com/office/officeart/2005/8/layout/list1"/>
    <dgm:cxn modelId="{886DA084-7C68-4184-A20E-7EBC6CB12CA8}" type="presOf" srcId="{ED8C8724-8246-4EA9-86CE-E18C7869E21F}" destId="{9A4FF867-11AA-40DD-8308-299469C55065}" srcOrd="0" destOrd="0" presId="urn:microsoft.com/office/officeart/2005/8/layout/list1"/>
    <dgm:cxn modelId="{003B7C87-629F-4E41-BC3F-CD21F81419E6}" type="presOf" srcId="{D19772FF-A3AE-4257-B965-5E0A7074721B}" destId="{E0E8E356-DB18-43D8-A99E-B173877EB091}" srcOrd="0" destOrd="0" presId="urn:microsoft.com/office/officeart/2005/8/layout/list1"/>
    <dgm:cxn modelId="{64BBE8F4-38AB-45B9-AD86-8F69DF2A9121}" type="presOf" srcId="{612B4CCC-34D2-424F-BBBC-F2CD01248D16}" destId="{7161ECB5-4172-4FFB-9783-7B2F7B043046}" srcOrd="0" destOrd="0" presId="urn:microsoft.com/office/officeart/2005/8/layout/list1"/>
    <dgm:cxn modelId="{7DA3EACD-0C7B-4C7B-A0D1-796A3B41B9B4}" type="presOf" srcId="{612B4CCC-34D2-424F-BBBC-F2CD01248D16}" destId="{F014BD27-FCEA-4CEC-B61A-16FE2BEBCC43}" srcOrd="1" destOrd="0" presId="urn:microsoft.com/office/officeart/2005/8/layout/list1"/>
    <dgm:cxn modelId="{B3E893BB-48A5-49F5-814A-0C81B9C4B10F}" srcId="{612B4CCC-34D2-424F-BBBC-F2CD01248D16}" destId="{ED8C8724-8246-4EA9-86CE-E18C7869E21F}" srcOrd="0" destOrd="0" parTransId="{AC2DB4E3-C755-43C5-9591-9BE4F4F442BD}" sibTransId="{4A6ED9CA-27A9-47FF-9DB6-65129D03411E}"/>
    <dgm:cxn modelId="{13DC97FA-906C-493B-A568-0537A5A436F1}" type="presOf" srcId="{C6F1360D-B9F7-4B5D-9466-E593E3ECD128}" destId="{1707F3FB-91FA-4FF0-859E-40568588DBCB}" srcOrd="1" destOrd="0" presId="urn:microsoft.com/office/officeart/2005/8/layout/list1"/>
    <dgm:cxn modelId="{DA93EC2A-98C7-48BF-8260-1DFA2CB96A83}" type="presOf" srcId="{FF3A0ACE-400A-44F5-86F8-AB4DFCB4348E}" destId="{8495CDB2-73DE-49B4-B53B-753FB95C4D05}" srcOrd="0" destOrd="0" presId="urn:microsoft.com/office/officeart/2005/8/layout/list1"/>
    <dgm:cxn modelId="{46545912-BE27-4D8E-9427-39DD03AA63BA}" srcId="{79C82CF4-C271-4896-B937-AD674D29C2FA}" destId="{C6F1360D-B9F7-4B5D-9466-E593E3ECD128}" srcOrd="3" destOrd="0" parTransId="{FEAED3B3-97E1-4505-9DF0-312DCD3693AF}" sibTransId="{1172D067-5FF5-41AD-B9EF-AB623D47A4BD}"/>
    <dgm:cxn modelId="{FBEA80F5-35AE-4434-A0B0-13574ECD346F}" type="presOf" srcId="{C6F1360D-B9F7-4B5D-9466-E593E3ECD128}" destId="{178F2C51-377E-4434-8C02-C26D850B9E01}" srcOrd="0" destOrd="0" presId="urn:microsoft.com/office/officeart/2005/8/layout/list1"/>
    <dgm:cxn modelId="{C44D8E2B-0ED0-414A-A915-1FABED6ABDC6}" srcId="{205A9687-BA44-43FB-AE22-E84F79CD01F3}" destId="{FF3A0ACE-400A-44F5-86F8-AB4DFCB4348E}" srcOrd="0" destOrd="0" parTransId="{2238D9F6-C329-42DA-B080-EA3D2087FA97}" sibTransId="{5DC95DBD-769C-4733-9B45-2AC217593270}"/>
    <dgm:cxn modelId="{2C4E994D-746E-4A93-ADB4-DF54290663FE}" type="presOf" srcId="{79C82CF4-C271-4896-B937-AD674D29C2FA}" destId="{B1060178-7977-495C-8BDD-2CD63D9EBBF9}" srcOrd="0" destOrd="0" presId="urn:microsoft.com/office/officeart/2005/8/layout/list1"/>
    <dgm:cxn modelId="{92C72582-A0B2-4AB4-A225-79D3E635B03E}" type="presParOf" srcId="{B1060178-7977-495C-8BDD-2CD63D9EBBF9}" destId="{7D0AB4A7-1440-4DC8-BB77-A0DFC6B2ADF8}" srcOrd="0" destOrd="0" presId="urn:microsoft.com/office/officeart/2005/8/layout/list1"/>
    <dgm:cxn modelId="{42584DBA-1F76-41E5-A461-A9A04731B943}" type="presParOf" srcId="{7D0AB4A7-1440-4DC8-BB77-A0DFC6B2ADF8}" destId="{7161ECB5-4172-4FFB-9783-7B2F7B043046}" srcOrd="0" destOrd="0" presId="urn:microsoft.com/office/officeart/2005/8/layout/list1"/>
    <dgm:cxn modelId="{4E5083E4-6827-47C1-87C6-FF4EFFB188C8}" type="presParOf" srcId="{7D0AB4A7-1440-4DC8-BB77-A0DFC6B2ADF8}" destId="{F014BD27-FCEA-4CEC-B61A-16FE2BEBCC43}" srcOrd="1" destOrd="0" presId="urn:microsoft.com/office/officeart/2005/8/layout/list1"/>
    <dgm:cxn modelId="{7079D04B-2A57-4424-9AC9-C9F0B77076E4}" type="presParOf" srcId="{B1060178-7977-495C-8BDD-2CD63D9EBBF9}" destId="{F4D5B37C-9612-4474-B966-E75F39FDE95B}" srcOrd="1" destOrd="0" presId="urn:microsoft.com/office/officeart/2005/8/layout/list1"/>
    <dgm:cxn modelId="{DE4C8916-55AB-46ED-A92B-ECE686D2B7E2}" type="presParOf" srcId="{B1060178-7977-495C-8BDD-2CD63D9EBBF9}" destId="{9A4FF867-11AA-40DD-8308-299469C55065}" srcOrd="2" destOrd="0" presId="urn:microsoft.com/office/officeart/2005/8/layout/list1"/>
    <dgm:cxn modelId="{6E453BF0-2CD5-4F09-907D-066801C32BC9}" type="presParOf" srcId="{B1060178-7977-495C-8BDD-2CD63D9EBBF9}" destId="{71323411-EB76-4DA7-82E5-C7C8B70A14E7}" srcOrd="3" destOrd="0" presId="urn:microsoft.com/office/officeart/2005/8/layout/list1"/>
    <dgm:cxn modelId="{DB73756A-E663-4A55-947C-1931550AABC9}" type="presParOf" srcId="{B1060178-7977-495C-8BDD-2CD63D9EBBF9}" destId="{0775A66B-FD79-4C9C-BB5D-78480624419E}" srcOrd="4" destOrd="0" presId="urn:microsoft.com/office/officeart/2005/8/layout/list1"/>
    <dgm:cxn modelId="{26A12590-F48A-4682-9614-672D12D67E5A}" type="presParOf" srcId="{0775A66B-FD79-4C9C-BB5D-78480624419E}" destId="{E0E8E356-DB18-43D8-A99E-B173877EB091}" srcOrd="0" destOrd="0" presId="urn:microsoft.com/office/officeart/2005/8/layout/list1"/>
    <dgm:cxn modelId="{0301E237-8DCD-4298-9AE3-51FE9395DE77}" type="presParOf" srcId="{0775A66B-FD79-4C9C-BB5D-78480624419E}" destId="{99BB72E2-534F-49AD-B130-08785C898DD5}" srcOrd="1" destOrd="0" presId="urn:microsoft.com/office/officeart/2005/8/layout/list1"/>
    <dgm:cxn modelId="{AC6409E1-BF1A-4CD7-A0C9-B874F31FDA7F}" type="presParOf" srcId="{B1060178-7977-495C-8BDD-2CD63D9EBBF9}" destId="{8065FF2D-7A8D-497E-A2F7-9B43ABA30664}" srcOrd="5" destOrd="0" presId="urn:microsoft.com/office/officeart/2005/8/layout/list1"/>
    <dgm:cxn modelId="{0BF7DFD1-128C-4D7D-9ABF-6B2D05F8348C}" type="presParOf" srcId="{B1060178-7977-495C-8BDD-2CD63D9EBBF9}" destId="{E891B897-7E59-4C67-82D6-EC2ED19FBD6B}" srcOrd="6" destOrd="0" presId="urn:microsoft.com/office/officeart/2005/8/layout/list1"/>
    <dgm:cxn modelId="{2736E9AE-9D4B-492D-8EB4-64D4DF7A3DD1}" type="presParOf" srcId="{B1060178-7977-495C-8BDD-2CD63D9EBBF9}" destId="{F5EADDDA-816A-448C-A216-20A523F5B7A9}" srcOrd="7" destOrd="0" presId="urn:microsoft.com/office/officeart/2005/8/layout/list1"/>
    <dgm:cxn modelId="{E1835A30-6CDF-4546-AEC2-03AF5B6CE2E9}" type="presParOf" srcId="{B1060178-7977-495C-8BDD-2CD63D9EBBF9}" destId="{E01EDAC6-5D88-47E3-AE8A-60210CB554CE}" srcOrd="8" destOrd="0" presId="urn:microsoft.com/office/officeart/2005/8/layout/list1"/>
    <dgm:cxn modelId="{4D11D804-EFCB-4F52-B5BC-F12569399973}" type="presParOf" srcId="{E01EDAC6-5D88-47E3-AE8A-60210CB554CE}" destId="{AA2A968A-8280-4A44-BF33-40A4699CBA0B}" srcOrd="0" destOrd="0" presId="urn:microsoft.com/office/officeart/2005/8/layout/list1"/>
    <dgm:cxn modelId="{02F83D16-4EF9-4DE6-9734-67DBFF6FA91A}" type="presParOf" srcId="{E01EDAC6-5D88-47E3-AE8A-60210CB554CE}" destId="{BF1C12D5-6B30-485D-9F65-D14497BFC97B}" srcOrd="1" destOrd="0" presId="urn:microsoft.com/office/officeart/2005/8/layout/list1"/>
    <dgm:cxn modelId="{9C62C858-6B06-4F2A-BFE3-2C7409D10738}" type="presParOf" srcId="{B1060178-7977-495C-8BDD-2CD63D9EBBF9}" destId="{0F134211-748F-40A7-A396-E162048705CA}" srcOrd="9" destOrd="0" presId="urn:microsoft.com/office/officeart/2005/8/layout/list1"/>
    <dgm:cxn modelId="{5FB2CC14-67FF-457C-A9BC-388A060E7B98}" type="presParOf" srcId="{B1060178-7977-495C-8BDD-2CD63D9EBBF9}" destId="{8495CDB2-73DE-49B4-B53B-753FB95C4D05}" srcOrd="10" destOrd="0" presId="urn:microsoft.com/office/officeart/2005/8/layout/list1"/>
    <dgm:cxn modelId="{BCDB3F30-AFA1-4155-9250-32D4200575F9}" type="presParOf" srcId="{B1060178-7977-495C-8BDD-2CD63D9EBBF9}" destId="{4FF9AFE1-3069-4883-9443-6B127C04B047}" srcOrd="11" destOrd="0" presId="urn:microsoft.com/office/officeart/2005/8/layout/list1"/>
    <dgm:cxn modelId="{46B8ECAB-410E-42EC-AF24-F53123F2639A}" type="presParOf" srcId="{B1060178-7977-495C-8BDD-2CD63D9EBBF9}" destId="{0FAD8D6E-826A-407D-A544-F303F5BED283}" srcOrd="12" destOrd="0" presId="urn:microsoft.com/office/officeart/2005/8/layout/list1"/>
    <dgm:cxn modelId="{F378FD60-8176-4253-93A1-63035542DD57}" type="presParOf" srcId="{0FAD8D6E-826A-407D-A544-F303F5BED283}" destId="{178F2C51-377E-4434-8C02-C26D850B9E01}" srcOrd="0" destOrd="0" presId="urn:microsoft.com/office/officeart/2005/8/layout/list1"/>
    <dgm:cxn modelId="{2F1CBB03-FCE3-47BD-AB3F-3DF82CB5787A}" type="presParOf" srcId="{0FAD8D6E-826A-407D-A544-F303F5BED283}" destId="{1707F3FB-91FA-4FF0-859E-40568588DBCB}" srcOrd="1" destOrd="0" presId="urn:microsoft.com/office/officeart/2005/8/layout/list1"/>
    <dgm:cxn modelId="{FCB1477A-D14B-4071-A65E-868BDA3019C1}" type="presParOf" srcId="{B1060178-7977-495C-8BDD-2CD63D9EBBF9}" destId="{DEAB30B1-EF27-4627-BD31-2B29B09E2306}" srcOrd="13" destOrd="0" presId="urn:microsoft.com/office/officeart/2005/8/layout/list1"/>
    <dgm:cxn modelId="{91813B44-F71C-4730-BE6C-F40C692DF31C}" type="presParOf" srcId="{B1060178-7977-495C-8BDD-2CD63D9EBBF9}" destId="{4422D1B4-E59E-4FDA-8DDE-89C5FD30AD22}" srcOrd="14" destOrd="0" presId="urn:microsoft.com/office/officeart/2005/8/layout/list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83E4D6-5AFE-41C5-9291-2C5D956860D9}" type="doc">
      <dgm:prSet loTypeId="urn:microsoft.com/office/officeart/2005/8/layout/venn1" loCatId="relationship" qsTypeId="urn:microsoft.com/office/officeart/2005/8/quickstyle/simple2" qsCatId="simple" csTypeId="urn:microsoft.com/office/officeart/2005/8/colors/colorful1" csCatId="colorful" phldr="1"/>
      <dgm:spPr/>
      <dgm:t>
        <a:bodyPr/>
        <a:lstStyle/>
        <a:p>
          <a:endParaRPr lang="en-GB"/>
        </a:p>
      </dgm:t>
    </dgm:pt>
    <dgm:pt modelId="{AD5FEF8D-8892-44AF-A260-3B38D8FD17B9}">
      <dgm:prSet phldrT="[Text]" custT="1"/>
      <dgm:spPr/>
      <dgm:t>
        <a:bodyPr/>
        <a:lstStyle/>
        <a:p>
          <a:r>
            <a:rPr lang="en-GB" sz="1600" dirty="0">
              <a:solidFill>
                <a:schemeClr val="tx1"/>
              </a:solidFill>
            </a:rPr>
            <a:t>Literacy</a:t>
          </a:r>
          <a:r>
            <a:rPr lang="en-GB" sz="1000" dirty="0">
              <a:solidFill>
                <a:schemeClr val="tx1"/>
              </a:solidFill>
            </a:rPr>
            <a:t> </a:t>
          </a:r>
        </a:p>
        <a:p>
          <a:r>
            <a:rPr lang="en-GB" sz="1000" dirty="0">
              <a:solidFill>
                <a:schemeClr val="tx1"/>
              </a:solidFill>
            </a:rPr>
            <a:t>Science and Technology provides learners with a wide range of opportunities to develop their literacy skills such as improving spelling through use of specialised words, technical definitions, and can develop reading techniques such as close reading, skimming and scanning which helps to deepen understanding </a:t>
          </a:r>
        </a:p>
      </dgm:t>
    </dgm:pt>
    <dgm:pt modelId="{C759EC34-A536-4E53-AE1E-53285744D328}" type="parTrans" cxnId="{CDE66C6E-8D96-47D0-9ECC-FF44710C9191}">
      <dgm:prSet/>
      <dgm:spPr/>
      <dgm:t>
        <a:bodyPr/>
        <a:lstStyle/>
        <a:p>
          <a:endParaRPr lang="en-GB"/>
        </a:p>
      </dgm:t>
    </dgm:pt>
    <dgm:pt modelId="{F729AC42-3E64-4DC7-B0A2-9CFE5EDFA0AB}" type="sibTrans" cxnId="{CDE66C6E-8D96-47D0-9ECC-FF44710C9191}">
      <dgm:prSet/>
      <dgm:spPr/>
      <dgm:t>
        <a:bodyPr/>
        <a:lstStyle/>
        <a:p>
          <a:endParaRPr lang="en-GB"/>
        </a:p>
      </dgm:t>
    </dgm:pt>
    <dgm:pt modelId="{57128C4E-15F8-4B24-B708-8EDE39108B9A}">
      <dgm:prSet phldrT="[Text]" custT="1"/>
      <dgm:spPr/>
      <dgm:t>
        <a:bodyPr/>
        <a:lstStyle/>
        <a:p>
          <a:pPr>
            <a:buFont typeface="Arial" panose="020B0604020202020204" pitchFamily="34" charset="0"/>
            <a:buNone/>
          </a:pPr>
          <a:r>
            <a:rPr lang="en-GB" sz="1400" b="0" i="0" u="none" dirty="0">
              <a:solidFill>
                <a:schemeClr val="tx1"/>
              </a:solidFill>
            </a:rPr>
            <a:t>Numeracy</a:t>
          </a:r>
          <a:endParaRPr lang="en-GB" sz="800" b="0" i="0" u="none" dirty="0">
            <a:solidFill>
              <a:schemeClr val="tx1"/>
            </a:solidFill>
          </a:endParaRPr>
        </a:p>
        <a:p>
          <a:pPr>
            <a:buFont typeface="Arial" panose="020B0604020202020204" pitchFamily="34" charset="0"/>
            <a:buChar char="•"/>
          </a:pPr>
          <a:r>
            <a:rPr lang="en-GB" sz="800" b="0" i="0" u="none" dirty="0">
              <a:solidFill>
                <a:schemeClr val="tx1"/>
              </a:solidFill>
            </a:rPr>
            <a:t>Learners can reinforce their numeracy skills and apply mathematical knowledge within Science and Technology in a variety of ways; such as through collaborative and investigative tasks. They can learn to design, create, measure, interpret data, make deductions and draw conclusions. Learners can work quantitatively, gathering data by making observations and taking measurements; refining their numeracy skills using calculating and researching.  </a:t>
          </a:r>
          <a:endParaRPr lang="en-GB" sz="800" dirty="0">
            <a:solidFill>
              <a:schemeClr val="tx1"/>
            </a:solidFill>
          </a:endParaRPr>
        </a:p>
      </dgm:t>
    </dgm:pt>
    <dgm:pt modelId="{10D0C779-D48E-4A46-B922-A357E02B4F91}" type="parTrans" cxnId="{22F6933B-142A-4FBD-9FBA-3DC1900E4E9F}">
      <dgm:prSet/>
      <dgm:spPr/>
      <dgm:t>
        <a:bodyPr/>
        <a:lstStyle/>
        <a:p>
          <a:endParaRPr lang="en-GB"/>
        </a:p>
      </dgm:t>
    </dgm:pt>
    <dgm:pt modelId="{EC321753-58D5-492B-8D60-0804136F7F17}" type="sibTrans" cxnId="{22F6933B-142A-4FBD-9FBA-3DC1900E4E9F}">
      <dgm:prSet/>
      <dgm:spPr/>
      <dgm:t>
        <a:bodyPr/>
        <a:lstStyle/>
        <a:p>
          <a:endParaRPr lang="en-GB"/>
        </a:p>
      </dgm:t>
    </dgm:pt>
    <dgm:pt modelId="{CA30492D-9040-4C00-A768-1290106174FB}">
      <dgm:prSet phldrT="[Text]" custT="1"/>
      <dgm:spPr/>
      <dgm:t>
        <a:bodyPr/>
        <a:lstStyle/>
        <a:p>
          <a:r>
            <a:rPr lang="en-GB" sz="1050" b="1" i="0" u="none" dirty="0"/>
            <a:t>Digital competence</a:t>
          </a:r>
        </a:p>
        <a:p>
          <a:r>
            <a:rPr lang="en-GB" sz="700" b="0" i="0" u="none" dirty="0"/>
            <a:t>Science and Technology gives learners an abundance of opportunities to develop and apply digital skills appropriately. It is important to recognise, however, that this area of learning and experience is not the sole home of digital competence, nor the only opportunity to develop these skills. </a:t>
          </a:r>
          <a:endParaRPr lang="en-GB" sz="700" dirty="0">
            <a:solidFill>
              <a:schemeClr val="tx1"/>
            </a:solidFill>
          </a:endParaRPr>
        </a:p>
      </dgm:t>
    </dgm:pt>
    <dgm:pt modelId="{CEDA7A64-CE6C-4CFD-9206-DC1C7F79B8FE}" type="parTrans" cxnId="{E807A386-2C7E-40DC-8663-C062F4CCF83F}">
      <dgm:prSet/>
      <dgm:spPr/>
      <dgm:t>
        <a:bodyPr/>
        <a:lstStyle/>
        <a:p>
          <a:endParaRPr lang="en-GB"/>
        </a:p>
      </dgm:t>
    </dgm:pt>
    <dgm:pt modelId="{18E0FE24-D853-4FBA-86A4-9ADDD40D64CA}" type="sibTrans" cxnId="{E807A386-2C7E-40DC-8663-C062F4CCF83F}">
      <dgm:prSet/>
      <dgm:spPr/>
      <dgm:t>
        <a:bodyPr/>
        <a:lstStyle/>
        <a:p>
          <a:endParaRPr lang="en-GB"/>
        </a:p>
      </dgm:t>
    </dgm:pt>
    <dgm:pt modelId="{075BE51F-3FA2-48F8-BC28-E0383640DF2D}" type="pres">
      <dgm:prSet presAssocID="{E183E4D6-5AFE-41C5-9291-2C5D956860D9}" presName="compositeShape" presStyleCnt="0">
        <dgm:presLayoutVars>
          <dgm:chMax val="7"/>
          <dgm:dir/>
          <dgm:resizeHandles val="exact"/>
        </dgm:presLayoutVars>
      </dgm:prSet>
      <dgm:spPr/>
      <dgm:t>
        <a:bodyPr/>
        <a:lstStyle/>
        <a:p>
          <a:endParaRPr lang="en-US"/>
        </a:p>
      </dgm:t>
    </dgm:pt>
    <dgm:pt modelId="{3F4C9BD9-851F-4F02-A464-E607B2B6E9DB}" type="pres">
      <dgm:prSet presAssocID="{AD5FEF8D-8892-44AF-A260-3B38D8FD17B9}" presName="circ1" presStyleLbl="vennNode1" presStyleIdx="0" presStyleCnt="3"/>
      <dgm:spPr/>
      <dgm:t>
        <a:bodyPr/>
        <a:lstStyle/>
        <a:p>
          <a:endParaRPr lang="en-US"/>
        </a:p>
      </dgm:t>
    </dgm:pt>
    <dgm:pt modelId="{EAB775DE-F9EC-47BC-AC98-35E14DB9F6EC}" type="pres">
      <dgm:prSet presAssocID="{AD5FEF8D-8892-44AF-A260-3B38D8FD17B9}" presName="circ1Tx" presStyleLbl="revTx" presStyleIdx="0" presStyleCnt="0">
        <dgm:presLayoutVars>
          <dgm:chMax val="0"/>
          <dgm:chPref val="0"/>
          <dgm:bulletEnabled val="1"/>
        </dgm:presLayoutVars>
      </dgm:prSet>
      <dgm:spPr/>
      <dgm:t>
        <a:bodyPr/>
        <a:lstStyle/>
        <a:p>
          <a:endParaRPr lang="en-US"/>
        </a:p>
      </dgm:t>
    </dgm:pt>
    <dgm:pt modelId="{2BAC8547-37C8-40B9-982E-61DB33C02EB3}" type="pres">
      <dgm:prSet presAssocID="{57128C4E-15F8-4B24-B708-8EDE39108B9A}" presName="circ2" presStyleLbl="vennNode1" presStyleIdx="1" presStyleCnt="3"/>
      <dgm:spPr/>
      <dgm:t>
        <a:bodyPr/>
        <a:lstStyle/>
        <a:p>
          <a:endParaRPr lang="en-US"/>
        </a:p>
      </dgm:t>
    </dgm:pt>
    <dgm:pt modelId="{93748757-53AD-4A19-ACFB-D8D091B92C53}" type="pres">
      <dgm:prSet presAssocID="{57128C4E-15F8-4B24-B708-8EDE39108B9A}" presName="circ2Tx" presStyleLbl="revTx" presStyleIdx="0" presStyleCnt="0">
        <dgm:presLayoutVars>
          <dgm:chMax val="0"/>
          <dgm:chPref val="0"/>
          <dgm:bulletEnabled val="1"/>
        </dgm:presLayoutVars>
      </dgm:prSet>
      <dgm:spPr/>
      <dgm:t>
        <a:bodyPr/>
        <a:lstStyle/>
        <a:p>
          <a:endParaRPr lang="en-US"/>
        </a:p>
      </dgm:t>
    </dgm:pt>
    <dgm:pt modelId="{8C395E21-83CE-49EB-9770-042A8C0D0DB3}" type="pres">
      <dgm:prSet presAssocID="{CA30492D-9040-4C00-A768-1290106174FB}" presName="circ3" presStyleLbl="vennNode1" presStyleIdx="2" presStyleCnt="3"/>
      <dgm:spPr/>
      <dgm:t>
        <a:bodyPr/>
        <a:lstStyle/>
        <a:p>
          <a:endParaRPr lang="en-US"/>
        </a:p>
      </dgm:t>
    </dgm:pt>
    <dgm:pt modelId="{0AD3459B-5B25-45CB-9F74-4308074C1B9B}" type="pres">
      <dgm:prSet presAssocID="{CA30492D-9040-4C00-A768-1290106174FB}" presName="circ3Tx" presStyleLbl="revTx" presStyleIdx="0" presStyleCnt="0">
        <dgm:presLayoutVars>
          <dgm:chMax val="0"/>
          <dgm:chPref val="0"/>
          <dgm:bulletEnabled val="1"/>
        </dgm:presLayoutVars>
      </dgm:prSet>
      <dgm:spPr/>
      <dgm:t>
        <a:bodyPr/>
        <a:lstStyle/>
        <a:p>
          <a:endParaRPr lang="en-US"/>
        </a:p>
      </dgm:t>
    </dgm:pt>
  </dgm:ptLst>
  <dgm:cxnLst>
    <dgm:cxn modelId="{6E5CF35F-C621-46AB-B2F6-D37E455CA83C}" type="presOf" srcId="{CA30492D-9040-4C00-A768-1290106174FB}" destId="{8C395E21-83CE-49EB-9770-042A8C0D0DB3}" srcOrd="0" destOrd="0" presId="urn:microsoft.com/office/officeart/2005/8/layout/venn1"/>
    <dgm:cxn modelId="{E807A386-2C7E-40DC-8663-C062F4CCF83F}" srcId="{E183E4D6-5AFE-41C5-9291-2C5D956860D9}" destId="{CA30492D-9040-4C00-A768-1290106174FB}" srcOrd="2" destOrd="0" parTransId="{CEDA7A64-CE6C-4CFD-9206-DC1C7F79B8FE}" sibTransId="{18E0FE24-D853-4FBA-86A4-9ADDD40D64CA}"/>
    <dgm:cxn modelId="{22F6933B-142A-4FBD-9FBA-3DC1900E4E9F}" srcId="{E183E4D6-5AFE-41C5-9291-2C5D956860D9}" destId="{57128C4E-15F8-4B24-B708-8EDE39108B9A}" srcOrd="1" destOrd="0" parTransId="{10D0C779-D48E-4A46-B922-A357E02B4F91}" sibTransId="{EC321753-58D5-492B-8D60-0804136F7F17}"/>
    <dgm:cxn modelId="{1EA6BD0D-09DC-459E-B92E-1393BEFBA77D}" type="presOf" srcId="{AD5FEF8D-8892-44AF-A260-3B38D8FD17B9}" destId="{3F4C9BD9-851F-4F02-A464-E607B2B6E9DB}" srcOrd="0" destOrd="0" presId="urn:microsoft.com/office/officeart/2005/8/layout/venn1"/>
    <dgm:cxn modelId="{A05FFE31-7427-44E7-9318-B569391CDF5D}" type="presOf" srcId="{AD5FEF8D-8892-44AF-A260-3B38D8FD17B9}" destId="{EAB775DE-F9EC-47BC-AC98-35E14DB9F6EC}" srcOrd="1" destOrd="0" presId="urn:microsoft.com/office/officeart/2005/8/layout/venn1"/>
    <dgm:cxn modelId="{A9921DC7-2CEE-47A4-A8D3-5052887869D3}" type="presOf" srcId="{E183E4D6-5AFE-41C5-9291-2C5D956860D9}" destId="{075BE51F-3FA2-48F8-BC28-E0383640DF2D}" srcOrd="0" destOrd="0" presId="urn:microsoft.com/office/officeart/2005/8/layout/venn1"/>
    <dgm:cxn modelId="{1E1421A9-2C6E-4330-9076-710467803ACA}" type="presOf" srcId="{57128C4E-15F8-4B24-B708-8EDE39108B9A}" destId="{2BAC8547-37C8-40B9-982E-61DB33C02EB3}" srcOrd="0" destOrd="0" presId="urn:microsoft.com/office/officeart/2005/8/layout/venn1"/>
    <dgm:cxn modelId="{CFA947F8-A2D1-41C7-82D0-EEA92BFABDAB}" type="presOf" srcId="{57128C4E-15F8-4B24-B708-8EDE39108B9A}" destId="{93748757-53AD-4A19-ACFB-D8D091B92C53}" srcOrd="1" destOrd="0" presId="urn:microsoft.com/office/officeart/2005/8/layout/venn1"/>
    <dgm:cxn modelId="{CDE66C6E-8D96-47D0-9ECC-FF44710C9191}" srcId="{E183E4D6-5AFE-41C5-9291-2C5D956860D9}" destId="{AD5FEF8D-8892-44AF-A260-3B38D8FD17B9}" srcOrd="0" destOrd="0" parTransId="{C759EC34-A536-4E53-AE1E-53285744D328}" sibTransId="{F729AC42-3E64-4DC7-B0A2-9CFE5EDFA0AB}"/>
    <dgm:cxn modelId="{62D1A566-319A-47C1-BF91-8ECF79D1F3C2}" type="presOf" srcId="{CA30492D-9040-4C00-A768-1290106174FB}" destId="{0AD3459B-5B25-45CB-9F74-4308074C1B9B}" srcOrd="1" destOrd="0" presId="urn:microsoft.com/office/officeart/2005/8/layout/venn1"/>
    <dgm:cxn modelId="{EF8F9909-0BE1-4C0E-91CE-D7C50F0995CF}" type="presParOf" srcId="{075BE51F-3FA2-48F8-BC28-E0383640DF2D}" destId="{3F4C9BD9-851F-4F02-A464-E607B2B6E9DB}" srcOrd="0" destOrd="0" presId="urn:microsoft.com/office/officeart/2005/8/layout/venn1"/>
    <dgm:cxn modelId="{368A2F6C-2E96-4A79-81FE-91F013AD0001}" type="presParOf" srcId="{075BE51F-3FA2-48F8-BC28-E0383640DF2D}" destId="{EAB775DE-F9EC-47BC-AC98-35E14DB9F6EC}" srcOrd="1" destOrd="0" presId="urn:microsoft.com/office/officeart/2005/8/layout/venn1"/>
    <dgm:cxn modelId="{E47970C9-3600-4688-A2A3-6D22969589AB}" type="presParOf" srcId="{075BE51F-3FA2-48F8-BC28-E0383640DF2D}" destId="{2BAC8547-37C8-40B9-982E-61DB33C02EB3}" srcOrd="2" destOrd="0" presId="urn:microsoft.com/office/officeart/2005/8/layout/venn1"/>
    <dgm:cxn modelId="{C657820F-591C-475A-86E5-269D25D5F6A8}" type="presParOf" srcId="{075BE51F-3FA2-48F8-BC28-E0383640DF2D}" destId="{93748757-53AD-4A19-ACFB-D8D091B92C53}" srcOrd="3" destOrd="0" presId="urn:microsoft.com/office/officeart/2005/8/layout/venn1"/>
    <dgm:cxn modelId="{B667C079-1270-403F-BC10-5512495E5C39}" type="presParOf" srcId="{075BE51F-3FA2-48F8-BC28-E0383640DF2D}" destId="{8C395E21-83CE-49EB-9770-042A8C0D0DB3}" srcOrd="4" destOrd="0" presId="urn:microsoft.com/office/officeart/2005/8/layout/venn1"/>
    <dgm:cxn modelId="{B433BAC8-16B6-4F28-9968-0A7F95FDD752}" type="presParOf" srcId="{075BE51F-3FA2-48F8-BC28-E0383640DF2D}" destId="{0AD3459B-5B25-45CB-9F74-4308074C1B9B}" srcOrd="5" destOrd="0" presId="urn:microsoft.com/office/officeart/2005/8/layout/venn1"/>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CD4632-237A-47EA-9710-07C524A09B75}" type="doc">
      <dgm:prSet loTypeId="urn:microsoft.com/office/officeart/2005/8/layout/funnel1" loCatId="relationship" qsTypeId="urn:microsoft.com/office/officeart/2005/8/quickstyle/simple1" qsCatId="simple" csTypeId="urn:microsoft.com/office/officeart/2005/8/colors/accent1_2" csCatId="accent1" phldr="1"/>
      <dgm:spPr/>
      <dgm:t>
        <a:bodyPr/>
        <a:lstStyle/>
        <a:p>
          <a:endParaRPr lang="en-GB"/>
        </a:p>
      </dgm:t>
    </dgm:pt>
    <dgm:pt modelId="{06C76C80-54E3-4325-BEC5-8F8DEAD5CE60}">
      <dgm:prSet phldrT="[Text]"/>
      <dgm:spPr/>
      <dgm:t>
        <a:bodyPr/>
        <a:lstStyle/>
        <a:p>
          <a:r>
            <a:rPr lang="en-GB" b="0" i="0" u="none" dirty="0"/>
            <a:t>Creative / Exploration </a:t>
          </a:r>
          <a:endParaRPr lang="en-GB" dirty="0"/>
        </a:p>
      </dgm:t>
    </dgm:pt>
    <dgm:pt modelId="{3698607F-6105-47D3-92E2-DB617B5FB9DC}" type="parTrans" cxnId="{B72307CD-FD16-4929-B671-29B7B2F7F05A}">
      <dgm:prSet/>
      <dgm:spPr/>
      <dgm:t>
        <a:bodyPr/>
        <a:lstStyle/>
        <a:p>
          <a:endParaRPr lang="en-GB"/>
        </a:p>
      </dgm:t>
    </dgm:pt>
    <dgm:pt modelId="{C9AC4BC9-13D8-4747-8434-9F2C1C66AA9C}" type="sibTrans" cxnId="{B72307CD-FD16-4929-B671-29B7B2F7F05A}">
      <dgm:prSet/>
      <dgm:spPr/>
      <dgm:t>
        <a:bodyPr/>
        <a:lstStyle/>
        <a:p>
          <a:endParaRPr lang="en-GB"/>
        </a:p>
      </dgm:t>
    </dgm:pt>
    <dgm:pt modelId="{9BE59821-335C-44FD-8772-98FA0E208DDC}">
      <dgm:prSet phldrT="[Text]"/>
      <dgm:spPr/>
      <dgm:t>
        <a:bodyPr/>
        <a:lstStyle/>
        <a:p>
          <a:r>
            <a:rPr lang="en-GB" dirty="0"/>
            <a:t>Buzz Words</a:t>
          </a:r>
        </a:p>
      </dgm:t>
    </dgm:pt>
    <dgm:pt modelId="{3FF2C973-1BAE-4399-A2EA-8CD6532EBDBC}" type="parTrans" cxnId="{B8E2344A-A9C3-415C-88BC-1E2CD1DE58EB}">
      <dgm:prSet/>
      <dgm:spPr/>
      <dgm:t>
        <a:bodyPr/>
        <a:lstStyle/>
        <a:p>
          <a:endParaRPr lang="en-GB"/>
        </a:p>
      </dgm:t>
    </dgm:pt>
    <dgm:pt modelId="{CFE24EBE-88A8-4B02-971F-B896AC83702E}" type="sibTrans" cxnId="{B8E2344A-A9C3-415C-88BC-1E2CD1DE58EB}">
      <dgm:prSet/>
      <dgm:spPr/>
      <dgm:t>
        <a:bodyPr/>
        <a:lstStyle/>
        <a:p>
          <a:endParaRPr lang="en-GB"/>
        </a:p>
      </dgm:t>
    </dgm:pt>
    <dgm:pt modelId="{042CA0E0-5BFD-4A8C-9BBE-7A67D1999BF9}">
      <dgm:prSet phldrT="[Text]" phldr="1"/>
      <dgm:spPr/>
      <dgm:t>
        <a:bodyPr/>
        <a:lstStyle/>
        <a:p>
          <a:endParaRPr lang="en-GB"/>
        </a:p>
      </dgm:t>
    </dgm:pt>
    <dgm:pt modelId="{AAB29E41-5A66-469D-A89D-78B602B80FDD}" type="parTrans" cxnId="{7DB47683-44EF-4CE1-91C5-850EAC707A6B}">
      <dgm:prSet/>
      <dgm:spPr/>
      <dgm:t>
        <a:bodyPr/>
        <a:lstStyle/>
        <a:p>
          <a:endParaRPr lang="en-GB"/>
        </a:p>
      </dgm:t>
    </dgm:pt>
    <dgm:pt modelId="{050D28F1-D737-43EF-997B-25FEA3804CE9}" type="sibTrans" cxnId="{7DB47683-44EF-4CE1-91C5-850EAC707A6B}">
      <dgm:prSet/>
      <dgm:spPr/>
      <dgm:t>
        <a:bodyPr/>
        <a:lstStyle/>
        <a:p>
          <a:endParaRPr lang="en-GB"/>
        </a:p>
      </dgm:t>
    </dgm:pt>
    <dgm:pt modelId="{DB3A5C29-D4FE-4065-9FFD-5F4F360C43CD}">
      <dgm:prSet phldrT="[Text]" phldr="1"/>
      <dgm:spPr/>
      <dgm:t>
        <a:bodyPr/>
        <a:lstStyle/>
        <a:p>
          <a:endParaRPr lang="en-GB"/>
        </a:p>
      </dgm:t>
    </dgm:pt>
    <dgm:pt modelId="{75822CB8-836E-4D0B-9E47-314AEDA21CA7}" type="parTrans" cxnId="{E66D4549-906F-464E-A28C-301D242CC416}">
      <dgm:prSet/>
      <dgm:spPr/>
      <dgm:t>
        <a:bodyPr/>
        <a:lstStyle/>
        <a:p>
          <a:endParaRPr lang="en-GB"/>
        </a:p>
      </dgm:t>
    </dgm:pt>
    <dgm:pt modelId="{47523378-908D-48BA-9E02-360B713876B6}" type="sibTrans" cxnId="{E66D4549-906F-464E-A28C-301D242CC416}">
      <dgm:prSet/>
      <dgm:spPr/>
      <dgm:t>
        <a:bodyPr/>
        <a:lstStyle/>
        <a:p>
          <a:endParaRPr lang="en-GB"/>
        </a:p>
      </dgm:t>
    </dgm:pt>
    <dgm:pt modelId="{83BF1E46-2A67-416E-8B7D-60FCA7ACD4C4}">
      <dgm:prSet/>
      <dgm:spPr/>
      <dgm:t>
        <a:bodyPr/>
        <a:lstStyle/>
        <a:p>
          <a:r>
            <a:rPr lang="en-GB" b="0" i="0" u="none" dirty="0"/>
            <a:t>Curiosity / Enquiry </a:t>
          </a:r>
        </a:p>
      </dgm:t>
    </dgm:pt>
    <dgm:pt modelId="{786F28BE-A28D-41E7-A566-57C97D63BA54}" type="parTrans" cxnId="{CD38DF6C-B66B-411C-9CFA-CF2B2698D10B}">
      <dgm:prSet/>
      <dgm:spPr/>
      <dgm:t>
        <a:bodyPr/>
        <a:lstStyle/>
        <a:p>
          <a:endParaRPr lang="en-GB"/>
        </a:p>
      </dgm:t>
    </dgm:pt>
    <dgm:pt modelId="{D5079496-7724-4E82-ADC4-49E68DF8D804}" type="sibTrans" cxnId="{CD38DF6C-B66B-411C-9CFA-CF2B2698D10B}">
      <dgm:prSet/>
      <dgm:spPr/>
      <dgm:t>
        <a:bodyPr/>
        <a:lstStyle/>
        <a:p>
          <a:endParaRPr lang="en-GB"/>
        </a:p>
      </dgm:t>
    </dgm:pt>
    <dgm:pt modelId="{CB2F86ED-FD00-4010-AE1B-93FB1DC49B38}">
      <dgm:prSet/>
      <dgm:spPr/>
      <dgm:t>
        <a:bodyPr/>
        <a:lstStyle/>
        <a:p>
          <a:r>
            <a:rPr lang="en-GB" b="0" i="0" u="none" dirty="0"/>
            <a:t>Investigation </a:t>
          </a:r>
        </a:p>
      </dgm:t>
    </dgm:pt>
    <dgm:pt modelId="{C9850D1D-BA8E-4945-A5C9-9F00695262A9}" type="sibTrans" cxnId="{5C7EC04C-4277-4DC5-8E7F-4DBA844CDA5A}">
      <dgm:prSet/>
      <dgm:spPr/>
      <dgm:t>
        <a:bodyPr/>
        <a:lstStyle/>
        <a:p>
          <a:endParaRPr lang="en-GB"/>
        </a:p>
      </dgm:t>
    </dgm:pt>
    <dgm:pt modelId="{735F96E0-D9DE-4C58-BF7D-1B3DF914A1E6}" type="parTrans" cxnId="{5C7EC04C-4277-4DC5-8E7F-4DBA844CDA5A}">
      <dgm:prSet/>
      <dgm:spPr/>
      <dgm:t>
        <a:bodyPr/>
        <a:lstStyle/>
        <a:p>
          <a:endParaRPr lang="en-GB"/>
        </a:p>
      </dgm:t>
    </dgm:pt>
    <dgm:pt modelId="{D3145B76-8D4F-498E-AEE6-2454EA9D120D}" type="pres">
      <dgm:prSet presAssocID="{E9CD4632-237A-47EA-9710-07C524A09B75}" presName="Name0" presStyleCnt="0">
        <dgm:presLayoutVars>
          <dgm:chMax val="4"/>
          <dgm:resizeHandles val="exact"/>
        </dgm:presLayoutVars>
      </dgm:prSet>
      <dgm:spPr/>
      <dgm:t>
        <a:bodyPr/>
        <a:lstStyle/>
        <a:p>
          <a:endParaRPr lang="en-US"/>
        </a:p>
      </dgm:t>
    </dgm:pt>
    <dgm:pt modelId="{C662C5AF-3B14-4A7E-84A4-2EDF4472E7E4}" type="pres">
      <dgm:prSet presAssocID="{E9CD4632-237A-47EA-9710-07C524A09B75}" presName="ellipse" presStyleLbl="trBgShp" presStyleIdx="0" presStyleCnt="1"/>
      <dgm:spPr/>
    </dgm:pt>
    <dgm:pt modelId="{EBBF1CE8-15A3-4FAA-8A84-B0C201DE59A2}" type="pres">
      <dgm:prSet presAssocID="{E9CD4632-237A-47EA-9710-07C524A09B75}" presName="arrow1" presStyleLbl="fgShp" presStyleIdx="0" presStyleCnt="1"/>
      <dgm:spPr/>
    </dgm:pt>
    <dgm:pt modelId="{20B62F18-79A1-45BB-ABD7-B42FD60BBF30}" type="pres">
      <dgm:prSet presAssocID="{E9CD4632-237A-47EA-9710-07C524A09B75}" presName="rectangle" presStyleLbl="revTx" presStyleIdx="0" presStyleCnt="1">
        <dgm:presLayoutVars>
          <dgm:bulletEnabled val="1"/>
        </dgm:presLayoutVars>
      </dgm:prSet>
      <dgm:spPr/>
      <dgm:t>
        <a:bodyPr/>
        <a:lstStyle/>
        <a:p>
          <a:endParaRPr lang="en-US"/>
        </a:p>
      </dgm:t>
    </dgm:pt>
    <dgm:pt modelId="{75053ECF-B5C4-44A0-88A2-D1619BC3BEC0}" type="pres">
      <dgm:prSet presAssocID="{83BF1E46-2A67-416E-8B7D-60FCA7ACD4C4}" presName="item1" presStyleLbl="node1" presStyleIdx="0" presStyleCnt="3">
        <dgm:presLayoutVars>
          <dgm:bulletEnabled val="1"/>
        </dgm:presLayoutVars>
      </dgm:prSet>
      <dgm:spPr/>
      <dgm:t>
        <a:bodyPr/>
        <a:lstStyle/>
        <a:p>
          <a:endParaRPr lang="en-US"/>
        </a:p>
      </dgm:t>
    </dgm:pt>
    <dgm:pt modelId="{AB98014F-7FE3-4F00-AAB5-1EC3C22871C7}" type="pres">
      <dgm:prSet presAssocID="{CB2F86ED-FD00-4010-AE1B-93FB1DC49B38}" presName="item2" presStyleLbl="node1" presStyleIdx="1" presStyleCnt="3">
        <dgm:presLayoutVars>
          <dgm:bulletEnabled val="1"/>
        </dgm:presLayoutVars>
      </dgm:prSet>
      <dgm:spPr/>
      <dgm:t>
        <a:bodyPr/>
        <a:lstStyle/>
        <a:p>
          <a:endParaRPr lang="en-US"/>
        </a:p>
      </dgm:t>
    </dgm:pt>
    <dgm:pt modelId="{DFC9975E-27A5-436A-AEB9-4D7D0E7B986B}" type="pres">
      <dgm:prSet presAssocID="{9BE59821-335C-44FD-8772-98FA0E208DDC}" presName="item3" presStyleLbl="node1" presStyleIdx="2" presStyleCnt="3">
        <dgm:presLayoutVars>
          <dgm:bulletEnabled val="1"/>
        </dgm:presLayoutVars>
      </dgm:prSet>
      <dgm:spPr/>
      <dgm:t>
        <a:bodyPr/>
        <a:lstStyle/>
        <a:p>
          <a:endParaRPr lang="en-US"/>
        </a:p>
      </dgm:t>
    </dgm:pt>
    <dgm:pt modelId="{55D39F20-C88A-4DA4-95A9-ED18233F71CF}" type="pres">
      <dgm:prSet presAssocID="{E9CD4632-237A-47EA-9710-07C524A09B75}" presName="funnel" presStyleLbl="trAlignAcc1" presStyleIdx="0" presStyleCnt="1"/>
      <dgm:spPr/>
    </dgm:pt>
  </dgm:ptLst>
  <dgm:cxnLst>
    <dgm:cxn modelId="{2469DEE6-ACC8-47F2-A266-DA71DE14687F}" type="presOf" srcId="{E9CD4632-237A-47EA-9710-07C524A09B75}" destId="{D3145B76-8D4F-498E-AEE6-2454EA9D120D}" srcOrd="0" destOrd="0" presId="urn:microsoft.com/office/officeart/2005/8/layout/funnel1"/>
    <dgm:cxn modelId="{D00202F0-F4FF-498C-85FE-8948D9D58258}" type="presOf" srcId="{06C76C80-54E3-4325-BEC5-8F8DEAD5CE60}" destId="{DFC9975E-27A5-436A-AEB9-4D7D0E7B986B}" srcOrd="0" destOrd="0" presId="urn:microsoft.com/office/officeart/2005/8/layout/funnel1"/>
    <dgm:cxn modelId="{E66D4549-906F-464E-A28C-301D242CC416}" srcId="{E9CD4632-237A-47EA-9710-07C524A09B75}" destId="{DB3A5C29-D4FE-4065-9FFD-5F4F360C43CD}" srcOrd="5" destOrd="0" parTransId="{75822CB8-836E-4D0B-9E47-314AEDA21CA7}" sibTransId="{47523378-908D-48BA-9E02-360B713876B6}"/>
    <dgm:cxn modelId="{B72307CD-FD16-4929-B671-29B7B2F7F05A}" srcId="{E9CD4632-237A-47EA-9710-07C524A09B75}" destId="{06C76C80-54E3-4325-BEC5-8F8DEAD5CE60}" srcOrd="0" destOrd="0" parTransId="{3698607F-6105-47D3-92E2-DB617B5FB9DC}" sibTransId="{C9AC4BC9-13D8-4747-8434-9F2C1C66AA9C}"/>
    <dgm:cxn modelId="{B8E2344A-A9C3-415C-88BC-1E2CD1DE58EB}" srcId="{E9CD4632-237A-47EA-9710-07C524A09B75}" destId="{9BE59821-335C-44FD-8772-98FA0E208DDC}" srcOrd="3" destOrd="0" parTransId="{3FF2C973-1BAE-4399-A2EA-8CD6532EBDBC}" sibTransId="{CFE24EBE-88A8-4B02-971F-B896AC83702E}"/>
    <dgm:cxn modelId="{48B47A88-2DD5-49F1-923E-CD355471E8DE}" type="presOf" srcId="{9BE59821-335C-44FD-8772-98FA0E208DDC}" destId="{20B62F18-79A1-45BB-ABD7-B42FD60BBF30}" srcOrd="0" destOrd="0" presId="urn:microsoft.com/office/officeart/2005/8/layout/funnel1"/>
    <dgm:cxn modelId="{DA6FA65A-902E-4D29-B013-68317A991143}" type="presOf" srcId="{83BF1E46-2A67-416E-8B7D-60FCA7ACD4C4}" destId="{AB98014F-7FE3-4F00-AAB5-1EC3C22871C7}" srcOrd="0" destOrd="0" presId="urn:microsoft.com/office/officeart/2005/8/layout/funnel1"/>
    <dgm:cxn modelId="{7DB47683-44EF-4CE1-91C5-850EAC707A6B}" srcId="{E9CD4632-237A-47EA-9710-07C524A09B75}" destId="{042CA0E0-5BFD-4A8C-9BBE-7A67D1999BF9}" srcOrd="4" destOrd="0" parTransId="{AAB29E41-5A66-469D-A89D-78B602B80FDD}" sibTransId="{050D28F1-D737-43EF-997B-25FEA3804CE9}"/>
    <dgm:cxn modelId="{5C7EC04C-4277-4DC5-8E7F-4DBA844CDA5A}" srcId="{E9CD4632-237A-47EA-9710-07C524A09B75}" destId="{CB2F86ED-FD00-4010-AE1B-93FB1DC49B38}" srcOrd="2" destOrd="0" parTransId="{735F96E0-D9DE-4C58-BF7D-1B3DF914A1E6}" sibTransId="{C9850D1D-BA8E-4945-A5C9-9F00695262A9}"/>
    <dgm:cxn modelId="{D3987B0F-C2BE-46EE-8F65-B17AFC3CC358}" type="presOf" srcId="{CB2F86ED-FD00-4010-AE1B-93FB1DC49B38}" destId="{75053ECF-B5C4-44A0-88A2-D1619BC3BEC0}" srcOrd="0" destOrd="0" presId="urn:microsoft.com/office/officeart/2005/8/layout/funnel1"/>
    <dgm:cxn modelId="{CD38DF6C-B66B-411C-9CFA-CF2B2698D10B}" srcId="{E9CD4632-237A-47EA-9710-07C524A09B75}" destId="{83BF1E46-2A67-416E-8B7D-60FCA7ACD4C4}" srcOrd="1" destOrd="0" parTransId="{786F28BE-A28D-41E7-A566-57C97D63BA54}" sibTransId="{D5079496-7724-4E82-ADC4-49E68DF8D804}"/>
    <dgm:cxn modelId="{F08A1ED9-FD82-4C81-949F-45A015D150A0}" type="presParOf" srcId="{D3145B76-8D4F-498E-AEE6-2454EA9D120D}" destId="{C662C5AF-3B14-4A7E-84A4-2EDF4472E7E4}" srcOrd="0" destOrd="0" presId="urn:microsoft.com/office/officeart/2005/8/layout/funnel1"/>
    <dgm:cxn modelId="{86D30AC6-7036-44C0-BE6C-F941EEF3226E}" type="presParOf" srcId="{D3145B76-8D4F-498E-AEE6-2454EA9D120D}" destId="{EBBF1CE8-15A3-4FAA-8A84-B0C201DE59A2}" srcOrd="1" destOrd="0" presId="urn:microsoft.com/office/officeart/2005/8/layout/funnel1"/>
    <dgm:cxn modelId="{EA2E2C6F-F506-4FD2-B4C1-74F538320806}" type="presParOf" srcId="{D3145B76-8D4F-498E-AEE6-2454EA9D120D}" destId="{20B62F18-79A1-45BB-ABD7-B42FD60BBF30}" srcOrd="2" destOrd="0" presId="urn:microsoft.com/office/officeart/2005/8/layout/funnel1"/>
    <dgm:cxn modelId="{70549902-A514-40F7-8905-224A7AD20B13}" type="presParOf" srcId="{D3145B76-8D4F-498E-AEE6-2454EA9D120D}" destId="{75053ECF-B5C4-44A0-88A2-D1619BC3BEC0}" srcOrd="3" destOrd="0" presId="urn:microsoft.com/office/officeart/2005/8/layout/funnel1"/>
    <dgm:cxn modelId="{91B54BC8-10EA-46B3-BE6E-975C1313E371}" type="presParOf" srcId="{D3145B76-8D4F-498E-AEE6-2454EA9D120D}" destId="{AB98014F-7FE3-4F00-AAB5-1EC3C22871C7}" srcOrd="4" destOrd="0" presId="urn:microsoft.com/office/officeart/2005/8/layout/funnel1"/>
    <dgm:cxn modelId="{91387CBC-7483-4B8A-A248-34B6DF08BF93}" type="presParOf" srcId="{D3145B76-8D4F-498E-AEE6-2454EA9D120D}" destId="{DFC9975E-27A5-436A-AEB9-4D7D0E7B986B}" srcOrd="5" destOrd="0" presId="urn:microsoft.com/office/officeart/2005/8/layout/funnel1"/>
    <dgm:cxn modelId="{5109FD48-14F5-4802-8A16-BBEB881A4598}" type="presParOf" srcId="{D3145B76-8D4F-498E-AEE6-2454EA9D120D}" destId="{55D39F20-C88A-4DA4-95A9-ED18233F71CF}" srcOrd="6" destOrd="0" presId="urn:microsoft.com/office/officeart/2005/8/layout/funnel1"/>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7D993-7D44-4C58-88D0-2E705BB0ADAF}">
      <dsp:nvSpPr>
        <dsp:cNvPr id="0" name=""/>
        <dsp:cNvSpPr/>
      </dsp:nvSpPr>
      <dsp:spPr>
        <a:xfrm>
          <a:off x="2341051" y="1044326"/>
          <a:ext cx="228281" cy="869973"/>
        </a:xfrm>
        <a:custGeom>
          <a:avLst/>
          <a:gdLst/>
          <a:ahLst/>
          <a:cxnLst/>
          <a:rect l="0" t="0" r="0" b="0"/>
          <a:pathLst>
            <a:path>
              <a:moveTo>
                <a:pt x="0" y="0"/>
              </a:moveTo>
              <a:lnTo>
                <a:pt x="114140" y="0"/>
              </a:lnTo>
              <a:lnTo>
                <a:pt x="114140" y="869973"/>
              </a:lnTo>
              <a:lnTo>
                <a:pt x="228281" y="86997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432706" y="1456827"/>
        <a:ext cx="44971" cy="44971"/>
      </dsp:txXfrm>
    </dsp:sp>
    <dsp:sp modelId="{08CD0E12-2675-494D-B36B-03D1B101C579}">
      <dsp:nvSpPr>
        <dsp:cNvPr id="0" name=""/>
        <dsp:cNvSpPr/>
      </dsp:nvSpPr>
      <dsp:spPr>
        <a:xfrm>
          <a:off x="2341051" y="1044326"/>
          <a:ext cx="228281" cy="434986"/>
        </a:xfrm>
        <a:custGeom>
          <a:avLst/>
          <a:gdLst/>
          <a:ahLst/>
          <a:cxnLst/>
          <a:rect l="0" t="0" r="0" b="0"/>
          <a:pathLst>
            <a:path>
              <a:moveTo>
                <a:pt x="0" y="0"/>
              </a:moveTo>
              <a:lnTo>
                <a:pt x="114140" y="0"/>
              </a:lnTo>
              <a:lnTo>
                <a:pt x="114140" y="434986"/>
              </a:lnTo>
              <a:lnTo>
                <a:pt x="228281" y="43498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442910" y="1249538"/>
        <a:ext cx="24562" cy="24562"/>
      </dsp:txXfrm>
    </dsp:sp>
    <dsp:sp modelId="{128124F4-9318-4E69-BF6A-17DE7CC21CFE}">
      <dsp:nvSpPr>
        <dsp:cNvPr id="0" name=""/>
        <dsp:cNvSpPr/>
      </dsp:nvSpPr>
      <dsp:spPr>
        <a:xfrm>
          <a:off x="2341051" y="998606"/>
          <a:ext cx="228281" cy="91440"/>
        </a:xfrm>
        <a:custGeom>
          <a:avLst/>
          <a:gdLst/>
          <a:ahLst/>
          <a:cxnLst/>
          <a:rect l="0" t="0" r="0" b="0"/>
          <a:pathLst>
            <a:path>
              <a:moveTo>
                <a:pt x="0" y="45720"/>
              </a:moveTo>
              <a:lnTo>
                <a:pt x="228281" y="457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449484" y="1038619"/>
        <a:ext cx="11414" cy="11414"/>
      </dsp:txXfrm>
    </dsp:sp>
    <dsp:sp modelId="{3976AC1B-8A3B-4AFD-9089-663D98485B09}">
      <dsp:nvSpPr>
        <dsp:cNvPr id="0" name=""/>
        <dsp:cNvSpPr/>
      </dsp:nvSpPr>
      <dsp:spPr>
        <a:xfrm>
          <a:off x="2341051" y="609339"/>
          <a:ext cx="228281" cy="434986"/>
        </a:xfrm>
        <a:custGeom>
          <a:avLst/>
          <a:gdLst/>
          <a:ahLst/>
          <a:cxnLst/>
          <a:rect l="0" t="0" r="0" b="0"/>
          <a:pathLst>
            <a:path>
              <a:moveTo>
                <a:pt x="0" y="434986"/>
              </a:moveTo>
              <a:lnTo>
                <a:pt x="114140" y="434986"/>
              </a:lnTo>
              <a:lnTo>
                <a:pt x="114140" y="0"/>
              </a:lnTo>
              <a:lnTo>
                <a:pt x="228281"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442910" y="814551"/>
        <a:ext cx="24562" cy="24562"/>
      </dsp:txXfrm>
    </dsp:sp>
    <dsp:sp modelId="{6CBC23E3-3A75-4CC9-8FEA-F8FECA00F14D}">
      <dsp:nvSpPr>
        <dsp:cNvPr id="0" name=""/>
        <dsp:cNvSpPr/>
      </dsp:nvSpPr>
      <dsp:spPr>
        <a:xfrm>
          <a:off x="2341051" y="174352"/>
          <a:ext cx="228281" cy="869973"/>
        </a:xfrm>
        <a:custGeom>
          <a:avLst/>
          <a:gdLst/>
          <a:ahLst/>
          <a:cxnLst/>
          <a:rect l="0" t="0" r="0" b="0"/>
          <a:pathLst>
            <a:path>
              <a:moveTo>
                <a:pt x="0" y="869973"/>
              </a:moveTo>
              <a:lnTo>
                <a:pt x="114140" y="869973"/>
              </a:lnTo>
              <a:lnTo>
                <a:pt x="114140" y="0"/>
              </a:lnTo>
              <a:lnTo>
                <a:pt x="228281"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432706" y="586853"/>
        <a:ext cx="44971" cy="44971"/>
      </dsp:txXfrm>
    </dsp:sp>
    <dsp:sp modelId="{6070E555-2FA1-43F3-98AD-47BC3D008F9C}">
      <dsp:nvSpPr>
        <dsp:cNvPr id="0" name=""/>
        <dsp:cNvSpPr/>
      </dsp:nvSpPr>
      <dsp:spPr>
        <a:xfrm rot="16200000">
          <a:off x="1251294" y="870331"/>
          <a:ext cx="1831523" cy="3479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Science and Technology draws on the disciplines:</a:t>
          </a:r>
        </a:p>
      </dsp:txBody>
      <dsp:txXfrm>
        <a:off x="1251294" y="870331"/>
        <a:ext cx="1831523" cy="347989"/>
      </dsp:txXfrm>
    </dsp:sp>
    <dsp:sp modelId="{8054C105-4BBB-487A-9009-BD108401707D}">
      <dsp:nvSpPr>
        <dsp:cNvPr id="0" name=""/>
        <dsp:cNvSpPr/>
      </dsp:nvSpPr>
      <dsp:spPr>
        <a:xfrm>
          <a:off x="2569332" y="357"/>
          <a:ext cx="1141405" cy="3479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biology, </a:t>
          </a:r>
        </a:p>
      </dsp:txBody>
      <dsp:txXfrm>
        <a:off x="2569332" y="357"/>
        <a:ext cx="1141405" cy="347989"/>
      </dsp:txXfrm>
    </dsp:sp>
    <dsp:sp modelId="{AF4D8510-B261-4CC7-AFBC-7B36C1524B3E}">
      <dsp:nvSpPr>
        <dsp:cNvPr id="0" name=""/>
        <dsp:cNvSpPr/>
      </dsp:nvSpPr>
      <dsp:spPr>
        <a:xfrm>
          <a:off x="2569332" y="435344"/>
          <a:ext cx="1141405" cy="3479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chemistry, </a:t>
          </a:r>
        </a:p>
      </dsp:txBody>
      <dsp:txXfrm>
        <a:off x="2569332" y="435344"/>
        <a:ext cx="1141405" cy="347989"/>
      </dsp:txXfrm>
    </dsp:sp>
    <dsp:sp modelId="{133F4E13-2127-4FB3-827E-C3B11AED78ED}">
      <dsp:nvSpPr>
        <dsp:cNvPr id="0" name=""/>
        <dsp:cNvSpPr/>
      </dsp:nvSpPr>
      <dsp:spPr>
        <a:xfrm>
          <a:off x="2569332" y="870331"/>
          <a:ext cx="1141405" cy="3479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computer science, </a:t>
          </a:r>
        </a:p>
      </dsp:txBody>
      <dsp:txXfrm>
        <a:off x="2569332" y="870331"/>
        <a:ext cx="1141405" cy="347989"/>
      </dsp:txXfrm>
    </dsp:sp>
    <dsp:sp modelId="{F34F19A4-D3CE-408A-990E-4FFA4B87541E}">
      <dsp:nvSpPr>
        <dsp:cNvPr id="0" name=""/>
        <dsp:cNvSpPr/>
      </dsp:nvSpPr>
      <dsp:spPr>
        <a:xfrm>
          <a:off x="2569332" y="1305318"/>
          <a:ext cx="1141405" cy="3479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design and technology, </a:t>
          </a:r>
        </a:p>
      </dsp:txBody>
      <dsp:txXfrm>
        <a:off x="2569332" y="1305318"/>
        <a:ext cx="1141405" cy="347989"/>
      </dsp:txXfrm>
    </dsp:sp>
    <dsp:sp modelId="{4BC19A43-F13C-44B9-8273-31210AE5BADD}">
      <dsp:nvSpPr>
        <dsp:cNvPr id="0" name=""/>
        <dsp:cNvSpPr/>
      </dsp:nvSpPr>
      <dsp:spPr>
        <a:xfrm>
          <a:off x="2569332" y="1740305"/>
          <a:ext cx="1141405" cy="3479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Physics</a:t>
          </a:r>
        </a:p>
      </dsp:txBody>
      <dsp:txXfrm>
        <a:off x="2569332" y="1740305"/>
        <a:ext cx="1141405" cy="347989"/>
      </dsp:txXfrm>
    </dsp:sp>
    <dsp:sp modelId="{28E9EB80-2957-4537-A0EB-EEF7B55FAAA9}">
      <dsp:nvSpPr>
        <dsp:cNvPr id="0" name=""/>
        <dsp:cNvSpPr/>
      </dsp:nvSpPr>
      <dsp:spPr>
        <a:xfrm rot="16200000">
          <a:off x="3119695" y="849726"/>
          <a:ext cx="1831523" cy="3479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to enhance our knowledge and understanding of the world. </a:t>
          </a:r>
        </a:p>
      </dsp:txBody>
      <dsp:txXfrm>
        <a:off x="3119695" y="849726"/>
        <a:ext cx="1831523" cy="3479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9E1BCD-B05F-4308-BEF2-F75BAA75EE3E}">
      <dsp:nvSpPr>
        <dsp:cNvPr id="0" name=""/>
        <dsp:cNvSpPr/>
      </dsp:nvSpPr>
      <dsp:spPr>
        <a:xfrm>
          <a:off x="1196102" y="38359"/>
          <a:ext cx="1323906" cy="66195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GB" sz="2000" kern="1200" dirty="0"/>
            <a:t>Differences</a:t>
          </a:r>
        </a:p>
      </dsp:txBody>
      <dsp:txXfrm>
        <a:off x="1215490" y="57747"/>
        <a:ext cx="1285130" cy="623177"/>
      </dsp:txXfrm>
    </dsp:sp>
    <dsp:sp modelId="{870EBBFC-4255-4777-9874-9A7137DA5585}">
      <dsp:nvSpPr>
        <dsp:cNvPr id="0" name=""/>
        <dsp:cNvSpPr/>
      </dsp:nvSpPr>
      <dsp:spPr>
        <a:xfrm>
          <a:off x="1328492" y="700312"/>
          <a:ext cx="150144" cy="458799"/>
        </a:xfrm>
        <a:custGeom>
          <a:avLst/>
          <a:gdLst/>
          <a:ahLst/>
          <a:cxnLst/>
          <a:rect l="0" t="0" r="0" b="0"/>
          <a:pathLst>
            <a:path>
              <a:moveTo>
                <a:pt x="0" y="0"/>
              </a:moveTo>
              <a:lnTo>
                <a:pt x="0" y="458799"/>
              </a:lnTo>
              <a:lnTo>
                <a:pt x="150144" y="458799"/>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F40A9D5-7C5E-48A8-A5CA-57B1B31AB4FD}">
      <dsp:nvSpPr>
        <dsp:cNvPr id="0" name=""/>
        <dsp:cNvSpPr/>
      </dsp:nvSpPr>
      <dsp:spPr>
        <a:xfrm>
          <a:off x="1478636" y="828135"/>
          <a:ext cx="1059124" cy="66195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0160" rIns="15240" bIns="10160" numCol="1" spcCol="1270" anchor="ctr" anchorCtr="0">
          <a:noAutofit/>
        </a:bodyPr>
        <a:lstStyle/>
        <a:p>
          <a:pPr lvl="0" algn="ctr" defTabSz="355600">
            <a:lnSpc>
              <a:spcPct val="90000"/>
            </a:lnSpc>
            <a:spcBef>
              <a:spcPct val="0"/>
            </a:spcBef>
            <a:spcAft>
              <a:spcPct val="35000"/>
            </a:spcAft>
            <a:buFont typeface="Arial" panose="020B0604020202020204" pitchFamily="34" charset="0"/>
            <a:buChar char="•"/>
          </a:pPr>
          <a:r>
            <a:rPr lang="en-GB" sz="800" b="0" i="0" u="none" kern="1200" dirty="0"/>
            <a:t>Computation is a new element for ages 3 to 16.  </a:t>
          </a:r>
          <a:endParaRPr lang="en-GB" sz="800" kern="1200" dirty="0"/>
        </a:p>
      </dsp:txBody>
      <dsp:txXfrm>
        <a:off x="1498024" y="847523"/>
        <a:ext cx="1020348" cy="623177"/>
      </dsp:txXfrm>
    </dsp:sp>
    <dsp:sp modelId="{5F4A017D-1B92-48B4-B272-85E668217FC5}">
      <dsp:nvSpPr>
        <dsp:cNvPr id="0" name=""/>
        <dsp:cNvSpPr/>
      </dsp:nvSpPr>
      <dsp:spPr>
        <a:xfrm>
          <a:off x="1328492" y="700312"/>
          <a:ext cx="150144" cy="1286240"/>
        </a:xfrm>
        <a:custGeom>
          <a:avLst/>
          <a:gdLst/>
          <a:ahLst/>
          <a:cxnLst/>
          <a:rect l="0" t="0" r="0" b="0"/>
          <a:pathLst>
            <a:path>
              <a:moveTo>
                <a:pt x="0" y="0"/>
              </a:moveTo>
              <a:lnTo>
                <a:pt x="0" y="1286240"/>
              </a:lnTo>
              <a:lnTo>
                <a:pt x="150144" y="128624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E0372E-1EB1-48FE-92D0-473A8361171B}">
      <dsp:nvSpPr>
        <dsp:cNvPr id="0" name=""/>
        <dsp:cNvSpPr/>
      </dsp:nvSpPr>
      <dsp:spPr>
        <a:xfrm>
          <a:off x="1478636" y="1655576"/>
          <a:ext cx="1059124" cy="66195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1225111"/>
              <a:satOff val="-5097"/>
              <a:lumOff val="12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0160" rIns="15240" bIns="10160" numCol="1" spcCol="1270" anchor="ctr" anchorCtr="0">
          <a:noAutofit/>
        </a:bodyPr>
        <a:lstStyle/>
        <a:p>
          <a:pPr lvl="0" algn="ctr" defTabSz="355600">
            <a:lnSpc>
              <a:spcPct val="90000"/>
            </a:lnSpc>
            <a:spcBef>
              <a:spcPct val="0"/>
            </a:spcBef>
            <a:spcAft>
              <a:spcPct val="35000"/>
            </a:spcAft>
            <a:buFont typeface="Arial" panose="020B0604020202020204" pitchFamily="34" charset="0"/>
            <a:buChar char="•"/>
          </a:pPr>
          <a:r>
            <a:rPr lang="en-GB" sz="800" b="0" i="0" u="none" kern="1200"/>
            <a:t>Guided learner-led approaches and ‘thematic’ learning. </a:t>
          </a:r>
        </a:p>
      </dsp:txBody>
      <dsp:txXfrm>
        <a:off x="1498024" y="1674964"/>
        <a:ext cx="1020348" cy="623177"/>
      </dsp:txXfrm>
    </dsp:sp>
    <dsp:sp modelId="{022AAA6F-CBE7-43EF-B571-FAE97EBB1E31}">
      <dsp:nvSpPr>
        <dsp:cNvPr id="0" name=""/>
        <dsp:cNvSpPr/>
      </dsp:nvSpPr>
      <dsp:spPr>
        <a:xfrm>
          <a:off x="1328492" y="700312"/>
          <a:ext cx="150144" cy="2113682"/>
        </a:xfrm>
        <a:custGeom>
          <a:avLst/>
          <a:gdLst/>
          <a:ahLst/>
          <a:cxnLst/>
          <a:rect l="0" t="0" r="0" b="0"/>
          <a:pathLst>
            <a:path>
              <a:moveTo>
                <a:pt x="0" y="0"/>
              </a:moveTo>
              <a:lnTo>
                <a:pt x="0" y="2113682"/>
              </a:lnTo>
              <a:lnTo>
                <a:pt x="150144" y="2113682"/>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547FA2-41B8-4EEB-A82E-867BA5DA3B7D}">
      <dsp:nvSpPr>
        <dsp:cNvPr id="0" name=""/>
        <dsp:cNvSpPr/>
      </dsp:nvSpPr>
      <dsp:spPr>
        <a:xfrm>
          <a:off x="1478636" y="2483017"/>
          <a:ext cx="1059124" cy="66195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2450223"/>
              <a:satOff val="-10194"/>
              <a:lumOff val="24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0160" rIns="15240" bIns="10160" numCol="1" spcCol="1270" anchor="ctr" anchorCtr="0">
          <a:noAutofit/>
        </a:bodyPr>
        <a:lstStyle/>
        <a:p>
          <a:pPr lvl="0" algn="ctr" defTabSz="355600">
            <a:lnSpc>
              <a:spcPct val="90000"/>
            </a:lnSpc>
            <a:spcBef>
              <a:spcPct val="0"/>
            </a:spcBef>
            <a:spcAft>
              <a:spcPct val="35000"/>
            </a:spcAft>
            <a:buFont typeface="Arial" panose="020B0604020202020204" pitchFamily="34" charset="0"/>
            <a:buChar char="•"/>
          </a:pPr>
          <a:r>
            <a:rPr lang="en-GB" sz="800" b="0" i="0" u="none" kern="1200" dirty="0"/>
            <a:t>Multidisciplinary approach. </a:t>
          </a:r>
        </a:p>
      </dsp:txBody>
      <dsp:txXfrm>
        <a:off x="1498024" y="2502405"/>
        <a:ext cx="1020348" cy="623177"/>
      </dsp:txXfrm>
    </dsp:sp>
    <dsp:sp modelId="{8830EF54-771F-45AF-912E-7A0AA3115731}">
      <dsp:nvSpPr>
        <dsp:cNvPr id="0" name=""/>
        <dsp:cNvSpPr/>
      </dsp:nvSpPr>
      <dsp:spPr>
        <a:xfrm>
          <a:off x="1328492" y="700312"/>
          <a:ext cx="150144" cy="2941123"/>
        </a:xfrm>
        <a:custGeom>
          <a:avLst/>
          <a:gdLst/>
          <a:ahLst/>
          <a:cxnLst/>
          <a:rect l="0" t="0" r="0" b="0"/>
          <a:pathLst>
            <a:path>
              <a:moveTo>
                <a:pt x="0" y="0"/>
              </a:moveTo>
              <a:lnTo>
                <a:pt x="0" y="2941123"/>
              </a:lnTo>
              <a:lnTo>
                <a:pt x="150144" y="2941123"/>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8F8CE0F-B5CF-4A02-8A30-83428647AA0B}">
      <dsp:nvSpPr>
        <dsp:cNvPr id="0" name=""/>
        <dsp:cNvSpPr/>
      </dsp:nvSpPr>
      <dsp:spPr>
        <a:xfrm>
          <a:off x="1478636" y="3310459"/>
          <a:ext cx="1059124" cy="66195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3675334"/>
              <a:satOff val="-15291"/>
              <a:lumOff val="36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0160" rIns="15240" bIns="10160" numCol="1" spcCol="1270" anchor="ctr" anchorCtr="0">
          <a:noAutofit/>
        </a:bodyPr>
        <a:lstStyle/>
        <a:p>
          <a:pPr lvl="0" algn="ctr" defTabSz="355600">
            <a:lnSpc>
              <a:spcPct val="90000"/>
            </a:lnSpc>
            <a:spcBef>
              <a:spcPct val="0"/>
            </a:spcBef>
            <a:spcAft>
              <a:spcPct val="35000"/>
            </a:spcAft>
            <a:buFont typeface="Arial" panose="020B0604020202020204" pitchFamily="34" charset="0"/>
            <a:buChar char="•"/>
          </a:pPr>
          <a:r>
            <a:rPr lang="en-GB" sz="800" b="0" i="0" u="none" kern="1200" dirty="0"/>
            <a:t>More seamless transitions – greater clarity over prior learning and next steps.  </a:t>
          </a:r>
        </a:p>
      </dsp:txBody>
      <dsp:txXfrm>
        <a:off x="1498024" y="3329847"/>
        <a:ext cx="1020348" cy="623177"/>
      </dsp:txXfrm>
    </dsp:sp>
    <dsp:sp modelId="{570BCA3C-9044-4C47-99FB-40B6CFA2CCCB}">
      <dsp:nvSpPr>
        <dsp:cNvPr id="0" name=""/>
        <dsp:cNvSpPr/>
      </dsp:nvSpPr>
      <dsp:spPr>
        <a:xfrm>
          <a:off x="1328492" y="700312"/>
          <a:ext cx="150144" cy="3768564"/>
        </a:xfrm>
        <a:custGeom>
          <a:avLst/>
          <a:gdLst/>
          <a:ahLst/>
          <a:cxnLst/>
          <a:rect l="0" t="0" r="0" b="0"/>
          <a:pathLst>
            <a:path>
              <a:moveTo>
                <a:pt x="0" y="0"/>
              </a:moveTo>
              <a:lnTo>
                <a:pt x="0" y="3768564"/>
              </a:lnTo>
              <a:lnTo>
                <a:pt x="150144" y="376856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21D322F-41CB-42F9-BC5C-3BC376059E0F}">
      <dsp:nvSpPr>
        <dsp:cNvPr id="0" name=""/>
        <dsp:cNvSpPr/>
      </dsp:nvSpPr>
      <dsp:spPr>
        <a:xfrm>
          <a:off x="1478636" y="4137900"/>
          <a:ext cx="1059124" cy="66195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0160" rIns="15240" bIns="10160" numCol="1" spcCol="1270" anchor="ctr" anchorCtr="0">
          <a:noAutofit/>
        </a:bodyPr>
        <a:lstStyle/>
        <a:p>
          <a:pPr lvl="0" algn="ctr" defTabSz="355600">
            <a:lnSpc>
              <a:spcPct val="90000"/>
            </a:lnSpc>
            <a:spcBef>
              <a:spcPct val="0"/>
            </a:spcBef>
            <a:spcAft>
              <a:spcPct val="35000"/>
            </a:spcAft>
          </a:pPr>
          <a:r>
            <a:rPr lang="en-GB" sz="800" b="0" i="0" u="none" kern="1200" dirty="0"/>
            <a:t>Science - the seeming downgrading of its position from being a ‘core’ subject</a:t>
          </a:r>
          <a:endParaRPr lang="en-GB" sz="800" kern="1200" dirty="0"/>
        </a:p>
      </dsp:txBody>
      <dsp:txXfrm>
        <a:off x="1498024" y="4157288"/>
        <a:ext cx="1020348" cy="623177"/>
      </dsp:txXfrm>
    </dsp:sp>
    <dsp:sp modelId="{99AC3A0E-7C8A-4FAA-8E43-ACC84DADCA50}">
      <dsp:nvSpPr>
        <dsp:cNvPr id="0" name=""/>
        <dsp:cNvSpPr/>
      </dsp:nvSpPr>
      <dsp:spPr>
        <a:xfrm>
          <a:off x="1328492" y="700312"/>
          <a:ext cx="150144" cy="4596006"/>
        </a:xfrm>
        <a:custGeom>
          <a:avLst/>
          <a:gdLst/>
          <a:ahLst/>
          <a:cxnLst/>
          <a:rect l="0" t="0" r="0" b="0"/>
          <a:pathLst>
            <a:path>
              <a:moveTo>
                <a:pt x="0" y="0"/>
              </a:moveTo>
              <a:lnTo>
                <a:pt x="0" y="4596006"/>
              </a:lnTo>
              <a:lnTo>
                <a:pt x="150144" y="459600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9919ABC-D7C4-4CB5-8178-AEEA5EB22969}">
      <dsp:nvSpPr>
        <dsp:cNvPr id="0" name=""/>
        <dsp:cNvSpPr/>
      </dsp:nvSpPr>
      <dsp:spPr>
        <a:xfrm>
          <a:off x="1478636" y="4965341"/>
          <a:ext cx="1059124" cy="66195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6125556"/>
              <a:satOff val="-25486"/>
              <a:lumOff val="60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0160" rIns="15240" bIns="10160" numCol="1" spcCol="1270" anchor="ctr" anchorCtr="0">
          <a:noAutofit/>
        </a:bodyPr>
        <a:lstStyle/>
        <a:p>
          <a:pPr lvl="0" algn="ctr" defTabSz="355600">
            <a:lnSpc>
              <a:spcPct val="90000"/>
            </a:lnSpc>
            <a:spcBef>
              <a:spcPct val="0"/>
            </a:spcBef>
            <a:spcAft>
              <a:spcPct val="35000"/>
            </a:spcAft>
            <a:buFont typeface="Arial" panose="020B0604020202020204" pitchFamily="34" charset="0"/>
            <a:buChar char="•"/>
          </a:pPr>
          <a:r>
            <a:rPr lang="en-GB" sz="800" b="0" i="0" u="none" kern="1200" dirty="0"/>
            <a:t>Emphasis on the impacts of science and technology on learners’ lives and the environment.   </a:t>
          </a:r>
        </a:p>
      </dsp:txBody>
      <dsp:txXfrm>
        <a:off x="1498024" y="4984729"/>
        <a:ext cx="1020348" cy="623177"/>
      </dsp:txXfrm>
    </dsp:sp>
    <dsp:sp modelId="{4F791C88-5C26-42FE-8DC7-D9424FB55EF3}">
      <dsp:nvSpPr>
        <dsp:cNvPr id="0" name=""/>
        <dsp:cNvSpPr/>
      </dsp:nvSpPr>
      <dsp:spPr>
        <a:xfrm>
          <a:off x="2868738" y="693"/>
          <a:ext cx="1323906" cy="661953"/>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GB" sz="2000" kern="1200" dirty="0"/>
            <a:t>Similarities </a:t>
          </a:r>
        </a:p>
      </dsp:txBody>
      <dsp:txXfrm>
        <a:off x="2888126" y="20081"/>
        <a:ext cx="1285130" cy="623177"/>
      </dsp:txXfrm>
    </dsp:sp>
    <dsp:sp modelId="{43FE5BB6-D184-42D0-835D-01F25833509C}">
      <dsp:nvSpPr>
        <dsp:cNvPr id="0" name=""/>
        <dsp:cNvSpPr/>
      </dsp:nvSpPr>
      <dsp:spPr>
        <a:xfrm>
          <a:off x="3001128" y="662647"/>
          <a:ext cx="132390" cy="496464"/>
        </a:xfrm>
        <a:custGeom>
          <a:avLst/>
          <a:gdLst/>
          <a:ahLst/>
          <a:cxnLst/>
          <a:rect l="0" t="0" r="0" b="0"/>
          <a:pathLst>
            <a:path>
              <a:moveTo>
                <a:pt x="0" y="0"/>
              </a:moveTo>
              <a:lnTo>
                <a:pt x="0" y="496464"/>
              </a:lnTo>
              <a:lnTo>
                <a:pt x="132390" y="49646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7EACDB6-1826-423C-8387-0CB6149F1F53}">
      <dsp:nvSpPr>
        <dsp:cNvPr id="0" name=""/>
        <dsp:cNvSpPr/>
      </dsp:nvSpPr>
      <dsp:spPr>
        <a:xfrm>
          <a:off x="3133519" y="828135"/>
          <a:ext cx="1059124" cy="66195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7350668"/>
              <a:satOff val="-30583"/>
              <a:lumOff val="72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0160" rIns="15240" bIns="10160" numCol="1" spcCol="1270" anchor="ctr" anchorCtr="0">
          <a:noAutofit/>
        </a:bodyPr>
        <a:lstStyle/>
        <a:p>
          <a:pPr lvl="0" algn="ctr" defTabSz="355600">
            <a:lnSpc>
              <a:spcPct val="90000"/>
            </a:lnSpc>
            <a:spcBef>
              <a:spcPct val="0"/>
            </a:spcBef>
            <a:spcAft>
              <a:spcPct val="35000"/>
            </a:spcAft>
          </a:pPr>
          <a:r>
            <a:rPr lang="en-GB" sz="800" kern="1200" dirty="0"/>
            <a:t>KS2 and foundation encourage awareness of Wales and the world</a:t>
          </a:r>
        </a:p>
      </dsp:txBody>
      <dsp:txXfrm>
        <a:off x="3152907" y="847523"/>
        <a:ext cx="1020348" cy="623177"/>
      </dsp:txXfrm>
    </dsp:sp>
    <dsp:sp modelId="{1E9E8615-46FF-48B3-9105-526414493355}">
      <dsp:nvSpPr>
        <dsp:cNvPr id="0" name=""/>
        <dsp:cNvSpPr/>
      </dsp:nvSpPr>
      <dsp:spPr>
        <a:xfrm>
          <a:off x="3001128" y="662647"/>
          <a:ext cx="132390" cy="1323906"/>
        </a:xfrm>
        <a:custGeom>
          <a:avLst/>
          <a:gdLst/>
          <a:ahLst/>
          <a:cxnLst/>
          <a:rect l="0" t="0" r="0" b="0"/>
          <a:pathLst>
            <a:path>
              <a:moveTo>
                <a:pt x="0" y="0"/>
              </a:moveTo>
              <a:lnTo>
                <a:pt x="0" y="1323906"/>
              </a:lnTo>
              <a:lnTo>
                <a:pt x="132390" y="132390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47686BF-A083-479E-8310-C8461D39E7F7}">
      <dsp:nvSpPr>
        <dsp:cNvPr id="0" name=""/>
        <dsp:cNvSpPr/>
      </dsp:nvSpPr>
      <dsp:spPr>
        <a:xfrm>
          <a:off x="3133519" y="1655576"/>
          <a:ext cx="1059124" cy="66195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8575779"/>
              <a:satOff val="-35680"/>
              <a:lumOff val="840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0160" rIns="15240" bIns="10160" numCol="1" spcCol="1270" anchor="ctr" anchorCtr="0">
          <a:noAutofit/>
        </a:bodyPr>
        <a:lstStyle/>
        <a:p>
          <a:pPr lvl="0" algn="ctr" defTabSz="355600">
            <a:lnSpc>
              <a:spcPct val="90000"/>
            </a:lnSpc>
            <a:spcBef>
              <a:spcPct val="0"/>
            </a:spcBef>
            <a:spcAft>
              <a:spcPct val="35000"/>
            </a:spcAft>
          </a:pPr>
          <a:r>
            <a:rPr lang="en-GB" sz="800" kern="1200" dirty="0"/>
            <a:t>Both attempt to develop, practice, acquire skills that they can apply across curriculum</a:t>
          </a:r>
        </a:p>
      </dsp:txBody>
      <dsp:txXfrm>
        <a:off x="3152907" y="1674964"/>
        <a:ext cx="1020348" cy="623177"/>
      </dsp:txXfrm>
    </dsp:sp>
    <dsp:sp modelId="{3979CFF6-45E4-4751-A2AA-B182AAEBCBAA}">
      <dsp:nvSpPr>
        <dsp:cNvPr id="0" name=""/>
        <dsp:cNvSpPr/>
      </dsp:nvSpPr>
      <dsp:spPr>
        <a:xfrm>
          <a:off x="3001128" y="662647"/>
          <a:ext cx="132390" cy="2151347"/>
        </a:xfrm>
        <a:custGeom>
          <a:avLst/>
          <a:gdLst/>
          <a:ahLst/>
          <a:cxnLst/>
          <a:rect l="0" t="0" r="0" b="0"/>
          <a:pathLst>
            <a:path>
              <a:moveTo>
                <a:pt x="0" y="0"/>
              </a:moveTo>
              <a:lnTo>
                <a:pt x="0" y="2151347"/>
              </a:lnTo>
              <a:lnTo>
                <a:pt x="132390" y="2151347"/>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119DEE-9E25-49BD-A06F-F0B570AEE127}">
      <dsp:nvSpPr>
        <dsp:cNvPr id="0" name=""/>
        <dsp:cNvSpPr/>
      </dsp:nvSpPr>
      <dsp:spPr>
        <a:xfrm>
          <a:off x="3133519" y="2483017"/>
          <a:ext cx="1059124" cy="66195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0160" rIns="15240" bIns="10160" numCol="1" spcCol="1270" anchor="ctr" anchorCtr="0">
          <a:noAutofit/>
        </a:bodyPr>
        <a:lstStyle/>
        <a:p>
          <a:pPr lvl="0" algn="ctr" defTabSz="355600">
            <a:lnSpc>
              <a:spcPct val="90000"/>
            </a:lnSpc>
            <a:spcBef>
              <a:spcPct val="0"/>
            </a:spcBef>
            <a:spcAft>
              <a:spcPct val="35000"/>
            </a:spcAft>
          </a:pPr>
          <a:r>
            <a:rPr lang="en-GB" sz="800" kern="1200" dirty="0"/>
            <a:t>They experience learning through exploration, experimentation and enquiry</a:t>
          </a:r>
        </a:p>
      </dsp:txBody>
      <dsp:txXfrm>
        <a:off x="3152907" y="2502405"/>
        <a:ext cx="1020348" cy="6231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FF867-11AA-40DD-8308-299469C55065}">
      <dsp:nvSpPr>
        <dsp:cNvPr id="0" name=""/>
        <dsp:cNvSpPr/>
      </dsp:nvSpPr>
      <dsp:spPr>
        <a:xfrm>
          <a:off x="0" y="213015"/>
          <a:ext cx="4999115" cy="567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7987" tIns="166624" rIns="387987" bIns="56896" numCol="1" spcCol="1270" anchor="t" anchorCtr="0">
          <a:noAutofit/>
        </a:bodyPr>
        <a:lstStyle/>
        <a:p>
          <a:pPr marL="57150" lvl="1" indent="-57150" algn="l" defTabSz="355600">
            <a:lnSpc>
              <a:spcPct val="90000"/>
            </a:lnSpc>
            <a:spcBef>
              <a:spcPct val="0"/>
            </a:spcBef>
            <a:spcAft>
              <a:spcPct val="15000"/>
            </a:spcAft>
            <a:buChar char="••"/>
          </a:pPr>
          <a:r>
            <a:rPr lang="en-GB" sz="800" b="0" i="0" u="none" kern="1200" dirty="0"/>
            <a:t>The new curriculum imposes </a:t>
          </a:r>
          <a:r>
            <a:rPr lang="en-GB" sz="800" b="1" i="0" u="none" kern="1200" dirty="0"/>
            <a:t>Ambitious, Capable learners </a:t>
          </a:r>
          <a:r>
            <a:rPr lang="en-GB" sz="800" b="0" i="0" u="none" kern="1200" dirty="0"/>
            <a:t>who are ready to learn throughout their lives and reject, modify or test their ideas again if scientific factors do not support the idea (e.g. observations, experiments).</a:t>
          </a:r>
          <a:endParaRPr lang="en-GB" sz="800" kern="1200" dirty="0"/>
        </a:p>
      </dsp:txBody>
      <dsp:txXfrm>
        <a:off x="0" y="213015"/>
        <a:ext cx="4999115" cy="567000"/>
      </dsp:txXfrm>
    </dsp:sp>
    <dsp:sp modelId="{F014BD27-FCEA-4CEC-B61A-16FE2BEBCC43}">
      <dsp:nvSpPr>
        <dsp:cNvPr id="0" name=""/>
        <dsp:cNvSpPr/>
      </dsp:nvSpPr>
      <dsp:spPr>
        <a:xfrm>
          <a:off x="249955" y="94935"/>
          <a:ext cx="3499380" cy="236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68" tIns="0" rIns="132268" bIns="0" numCol="1" spcCol="1270" anchor="ctr" anchorCtr="0">
          <a:noAutofit/>
        </a:bodyPr>
        <a:lstStyle/>
        <a:p>
          <a:pPr lvl="0" algn="l" defTabSz="355600">
            <a:lnSpc>
              <a:spcPct val="90000"/>
            </a:lnSpc>
            <a:spcBef>
              <a:spcPct val="0"/>
            </a:spcBef>
            <a:spcAft>
              <a:spcPct val="35000"/>
            </a:spcAft>
          </a:pPr>
          <a:r>
            <a:rPr lang="en-GB" sz="800" b="1" i="0" u="none" kern="1200" dirty="0"/>
            <a:t>Ambitious, Capable learners</a:t>
          </a:r>
          <a:endParaRPr lang="en-GB" sz="800" kern="1200" dirty="0"/>
        </a:p>
      </dsp:txBody>
      <dsp:txXfrm>
        <a:off x="261483" y="106463"/>
        <a:ext cx="3476324" cy="213104"/>
      </dsp:txXfrm>
    </dsp:sp>
    <dsp:sp modelId="{E891B897-7E59-4C67-82D6-EC2ED19FBD6B}">
      <dsp:nvSpPr>
        <dsp:cNvPr id="0" name=""/>
        <dsp:cNvSpPr/>
      </dsp:nvSpPr>
      <dsp:spPr>
        <a:xfrm>
          <a:off x="0" y="941295"/>
          <a:ext cx="4999115" cy="567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7987" tIns="166624" rIns="387987" bIns="56896" numCol="1" spcCol="1270" anchor="t" anchorCtr="0">
          <a:noAutofit/>
        </a:bodyPr>
        <a:lstStyle/>
        <a:p>
          <a:pPr marL="57150" lvl="1" indent="-57150" algn="l" defTabSz="355600">
            <a:lnSpc>
              <a:spcPct val="90000"/>
            </a:lnSpc>
            <a:spcBef>
              <a:spcPct val="0"/>
            </a:spcBef>
            <a:spcAft>
              <a:spcPct val="15000"/>
            </a:spcAft>
            <a:buChar char="••"/>
          </a:pPr>
          <a:r>
            <a:rPr lang="en-GB" sz="800" b="0" i="0" u="none" kern="1200" dirty="0"/>
            <a:t>Learners who are </a:t>
          </a:r>
          <a:r>
            <a:rPr lang="en-GB" sz="800" b="1" i="0" u="none" kern="1200" dirty="0"/>
            <a:t>enterprising, creative contributors,</a:t>
          </a:r>
          <a:r>
            <a:rPr lang="en-GB" sz="800" b="0" i="0" u="none" kern="1200" dirty="0"/>
            <a:t> and ready to play a full part in life and work are encouraged to accept and embrace these challenges. They will become more resilient and purposeful learners across all </a:t>
          </a:r>
          <a:r>
            <a:rPr lang="en-GB" sz="800" b="0" i="0" u="none" kern="1200" dirty="0" err="1"/>
            <a:t>AoLEs</a:t>
          </a:r>
          <a:r>
            <a:rPr lang="en-GB" sz="800" b="0" i="0" u="none" kern="1200" dirty="0"/>
            <a:t> if they take risks, be innovative and evaluative.  </a:t>
          </a:r>
          <a:endParaRPr lang="en-GB" sz="800" kern="1200" dirty="0"/>
        </a:p>
      </dsp:txBody>
      <dsp:txXfrm>
        <a:off x="0" y="941295"/>
        <a:ext cx="4999115" cy="567000"/>
      </dsp:txXfrm>
    </dsp:sp>
    <dsp:sp modelId="{99BB72E2-534F-49AD-B130-08785C898DD5}">
      <dsp:nvSpPr>
        <dsp:cNvPr id="0" name=""/>
        <dsp:cNvSpPr/>
      </dsp:nvSpPr>
      <dsp:spPr>
        <a:xfrm>
          <a:off x="249955" y="823215"/>
          <a:ext cx="3499380" cy="236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68" tIns="0" rIns="132268" bIns="0" numCol="1" spcCol="1270" anchor="ctr" anchorCtr="0">
          <a:noAutofit/>
        </a:bodyPr>
        <a:lstStyle/>
        <a:p>
          <a:pPr lvl="0" algn="l" defTabSz="355600">
            <a:lnSpc>
              <a:spcPct val="90000"/>
            </a:lnSpc>
            <a:spcBef>
              <a:spcPct val="0"/>
            </a:spcBef>
            <a:spcAft>
              <a:spcPct val="35000"/>
            </a:spcAft>
          </a:pPr>
          <a:r>
            <a:rPr lang="en-GB" sz="800" b="1" i="0" u="none" kern="1200" dirty="0"/>
            <a:t>Enterprising, creative contributors</a:t>
          </a:r>
          <a:endParaRPr lang="en-GB" sz="800" kern="1200" dirty="0"/>
        </a:p>
      </dsp:txBody>
      <dsp:txXfrm>
        <a:off x="261483" y="834743"/>
        <a:ext cx="3476324" cy="213104"/>
      </dsp:txXfrm>
    </dsp:sp>
    <dsp:sp modelId="{8495CDB2-73DE-49B4-B53B-753FB95C4D05}">
      <dsp:nvSpPr>
        <dsp:cNvPr id="0" name=""/>
        <dsp:cNvSpPr/>
      </dsp:nvSpPr>
      <dsp:spPr>
        <a:xfrm>
          <a:off x="0" y="1669575"/>
          <a:ext cx="4999115" cy="567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7987" tIns="166624" rIns="387987" bIns="56896" numCol="1" spcCol="1270" anchor="t" anchorCtr="0">
          <a:noAutofit/>
        </a:bodyPr>
        <a:lstStyle/>
        <a:p>
          <a:pPr marL="57150" lvl="1" indent="-57150" algn="l" defTabSz="355600">
            <a:lnSpc>
              <a:spcPct val="90000"/>
            </a:lnSpc>
            <a:spcBef>
              <a:spcPct val="0"/>
            </a:spcBef>
            <a:spcAft>
              <a:spcPct val="15000"/>
            </a:spcAft>
            <a:buChar char="••"/>
          </a:pPr>
          <a:r>
            <a:rPr lang="en-GB" sz="800" b="0" i="0" u="none" kern="1200" dirty="0"/>
            <a:t>Learners are then supported to become </a:t>
          </a:r>
          <a:r>
            <a:rPr lang="en-GB" sz="800" b="1" i="0" u="none" kern="1200" dirty="0"/>
            <a:t>ethical, informed citizens</a:t>
          </a:r>
          <a:r>
            <a:rPr lang="en-GB" sz="800" b="0" i="0" u="none" kern="1200" dirty="0"/>
            <a:t> of Wales and the World through consistent evaluation of scientific and technological evidence. They should be able to make informed decisions about future actions.  </a:t>
          </a:r>
          <a:endParaRPr lang="en-GB" sz="800" kern="1200" dirty="0"/>
        </a:p>
      </dsp:txBody>
      <dsp:txXfrm>
        <a:off x="0" y="1669575"/>
        <a:ext cx="4999115" cy="567000"/>
      </dsp:txXfrm>
    </dsp:sp>
    <dsp:sp modelId="{BF1C12D5-6B30-485D-9F65-D14497BFC97B}">
      <dsp:nvSpPr>
        <dsp:cNvPr id="0" name=""/>
        <dsp:cNvSpPr/>
      </dsp:nvSpPr>
      <dsp:spPr>
        <a:xfrm>
          <a:off x="249955" y="1551495"/>
          <a:ext cx="3499380" cy="236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68" tIns="0" rIns="132268" bIns="0" numCol="1" spcCol="1270" anchor="ctr" anchorCtr="0">
          <a:noAutofit/>
        </a:bodyPr>
        <a:lstStyle/>
        <a:p>
          <a:pPr lvl="0" algn="l" defTabSz="355600">
            <a:lnSpc>
              <a:spcPct val="90000"/>
            </a:lnSpc>
            <a:spcBef>
              <a:spcPct val="0"/>
            </a:spcBef>
            <a:spcAft>
              <a:spcPct val="35000"/>
            </a:spcAft>
          </a:pPr>
          <a:r>
            <a:rPr lang="en-GB" sz="800" b="1" i="0" u="none" kern="1200" dirty="0"/>
            <a:t>Ethical, informed citizens</a:t>
          </a:r>
          <a:r>
            <a:rPr lang="en-GB" sz="800" b="0" i="0" u="none" kern="1200" dirty="0"/>
            <a:t> </a:t>
          </a:r>
          <a:endParaRPr lang="en-GB" sz="800" kern="1200" dirty="0"/>
        </a:p>
      </dsp:txBody>
      <dsp:txXfrm>
        <a:off x="261483" y="1563023"/>
        <a:ext cx="3476324" cy="213104"/>
      </dsp:txXfrm>
    </dsp:sp>
    <dsp:sp modelId="{4422D1B4-E59E-4FDA-8DDE-89C5FD30AD22}">
      <dsp:nvSpPr>
        <dsp:cNvPr id="0" name=""/>
        <dsp:cNvSpPr/>
      </dsp:nvSpPr>
      <dsp:spPr>
        <a:xfrm>
          <a:off x="0" y="2397855"/>
          <a:ext cx="4999115" cy="680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7987" tIns="166624" rIns="387987" bIns="56896" numCol="1" spcCol="1270" anchor="t" anchorCtr="0">
          <a:noAutofit/>
        </a:bodyPr>
        <a:lstStyle/>
        <a:p>
          <a:pPr marL="57150" lvl="1" indent="-57150" algn="l" defTabSz="355600">
            <a:lnSpc>
              <a:spcPct val="90000"/>
            </a:lnSpc>
            <a:spcBef>
              <a:spcPct val="0"/>
            </a:spcBef>
            <a:spcAft>
              <a:spcPct val="15000"/>
            </a:spcAft>
            <a:buChar char="••"/>
          </a:pPr>
          <a:r>
            <a:rPr lang="en-GB" sz="800" b="0" i="0" u="none" kern="1200" dirty="0"/>
            <a:t>They are seen to become </a:t>
          </a:r>
          <a:r>
            <a:rPr lang="en-GB" sz="800" b="1" i="0" u="none" kern="1200" dirty="0"/>
            <a:t>Healthy, confident individuals</a:t>
          </a:r>
          <a:r>
            <a:rPr lang="en-GB" sz="800" b="0" i="0" u="none" kern="1200" dirty="0"/>
            <a:t> who are ready to lead fulfilling lives as members of the society. They are encouraged to be informed by the knowledge and ecosystems around them, along with understanding how technological innovations can improve their health and lifestyle. </a:t>
          </a:r>
          <a:endParaRPr lang="en-GB" sz="800" kern="1200" dirty="0"/>
        </a:p>
      </dsp:txBody>
      <dsp:txXfrm>
        <a:off x="0" y="2397855"/>
        <a:ext cx="4999115" cy="680400"/>
      </dsp:txXfrm>
    </dsp:sp>
    <dsp:sp modelId="{1707F3FB-91FA-4FF0-859E-40568588DBCB}">
      <dsp:nvSpPr>
        <dsp:cNvPr id="0" name=""/>
        <dsp:cNvSpPr/>
      </dsp:nvSpPr>
      <dsp:spPr>
        <a:xfrm>
          <a:off x="249955" y="2279775"/>
          <a:ext cx="3499380" cy="236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68" tIns="0" rIns="132268" bIns="0" numCol="1" spcCol="1270" anchor="ctr" anchorCtr="0">
          <a:noAutofit/>
        </a:bodyPr>
        <a:lstStyle/>
        <a:p>
          <a:pPr lvl="0" algn="l" defTabSz="355600">
            <a:lnSpc>
              <a:spcPct val="90000"/>
            </a:lnSpc>
            <a:spcBef>
              <a:spcPct val="0"/>
            </a:spcBef>
            <a:spcAft>
              <a:spcPct val="35000"/>
            </a:spcAft>
          </a:pPr>
          <a:r>
            <a:rPr lang="en-GB" sz="800" kern="1200" dirty="0"/>
            <a:t>Healthy, confident individuals</a:t>
          </a:r>
        </a:p>
      </dsp:txBody>
      <dsp:txXfrm>
        <a:off x="261483" y="2291303"/>
        <a:ext cx="3476324" cy="2131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4C9BD9-851F-4F02-A464-E607B2B6E9DB}">
      <dsp:nvSpPr>
        <dsp:cNvPr id="0" name=""/>
        <dsp:cNvSpPr/>
      </dsp:nvSpPr>
      <dsp:spPr>
        <a:xfrm>
          <a:off x="997191" y="119897"/>
          <a:ext cx="2480635" cy="2480635"/>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r>
            <a:rPr lang="en-GB" sz="1600" kern="1200" dirty="0">
              <a:solidFill>
                <a:schemeClr val="tx1"/>
              </a:solidFill>
            </a:rPr>
            <a:t>Literacy</a:t>
          </a:r>
          <a:r>
            <a:rPr lang="en-GB" sz="1000" kern="1200" dirty="0">
              <a:solidFill>
                <a:schemeClr val="tx1"/>
              </a:solidFill>
            </a:rPr>
            <a:t> </a:t>
          </a:r>
        </a:p>
        <a:p>
          <a:pPr lvl="0" algn="ctr" defTabSz="711200">
            <a:lnSpc>
              <a:spcPct val="90000"/>
            </a:lnSpc>
            <a:spcBef>
              <a:spcPct val="0"/>
            </a:spcBef>
            <a:spcAft>
              <a:spcPct val="35000"/>
            </a:spcAft>
          </a:pPr>
          <a:r>
            <a:rPr lang="en-GB" sz="1000" kern="1200" dirty="0">
              <a:solidFill>
                <a:schemeClr val="tx1"/>
              </a:solidFill>
            </a:rPr>
            <a:t>Science and Technology provides learners with a wide range of opportunities to develop their literacy skills such as improving spelling through use of specialised words, technical definitions, and can develop reading techniques such as close reading, skimming and scanning which helps to deepen understanding </a:t>
          </a:r>
        </a:p>
      </dsp:txBody>
      <dsp:txXfrm>
        <a:off x="1327942" y="554008"/>
        <a:ext cx="1819132" cy="1116286"/>
      </dsp:txXfrm>
    </dsp:sp>
    <dsp:sp modelId="{2BAC8547-37C8-40B9-982E-61DB33C02EB3}">
      <dsp:nvSpPr>
        <dsp:cNvPr id="0" name=""/>
        <dsp:cNvSpPr/>
      </dsp:nvSpPr>
      <dsp:spPr>
        <a:xfrm>
          <a:off x="1892287" y="1670294"/>
          <a:ext cx="2480635" cy="2480635"/>
        </a:xfrm>
        <a:prstGeom prst="ellipse">
          <a:avLst/>
        </a:prstGeom>
        <a:solidFill>
          <a:schemeClr val="accent3">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buFont typeface="Arial" panose="020B0604020202020204" pitchFamily="34" charset="0"/>
            <a:buNone/>
          </a:pPr>
          <a:r>
            <a:rPr lang="en-GB" sz="1400" b="0" i="0" u="none" kern="1200" dirty="0">
              <a:solidFill>
                <a:schemeClr val="tx1"/>
              </a:solidFill>
            </a:rPr>
            <a:t>Numeracy</a:t>
          </a:r>
          <a:endParaRPr lang="en-GB" sz="800" b="0" i="0" u="none" kern="1200" dirty="0">
            <a:solidFill>
              <a:schemeClr val="tx1"/>
            </a:solidFill>
          </a:endParaRPr>
        </a:p>
        <a:p>
          <a:pPr lvl="0" algn="ctr" defTabSz="622300">
            <a:lnSpc>
              <a:spcPct val="90000"/>
            </a:lnSpc>
            <a:spcBef>
              <a:spcPct val="0"/>
            </a:spcBef>
            <a:spcAft>
              <a:spcPct val="35000"/>
            </a:spcAft>
            <a:buFont typeface="Arial" panose="020B0604020202020204" pitchFamily="34" charset="0"/>
            <a:buChar char="•"/>
          </a:pPr>
          <a:r>
            <a:rPr lang="en-GB" sz="800" b="0" i="0" u="none" kern="1200" dirty="0">
              <a:solidFill>
                <a:schemeClr val="tx1"/>
              </a:solidFill>
            </a:rPr>
            <a:t>Learners can reinforce their numeracy skills and apply mathematical knowledge within Science and Technology in a variety of ways; such as through collaborative and investigative tasks. They can learn to design, create, measure, interpret data, make deductions and draw conclusions. Learners can work quantitatively, gathering data by making observations and taking measurements; refining their numeracy skills using calculating and researching.  </a:t>
          </a:r>
          <a:endParaRPr lang="en-GB" sz="800" kern="1200" dirty="0">
            <a:solidFill>
              <a:schemeClr val="tx1"/>
            </a:solidFill>
          </a:endParaRPr>
        </a:p>
      </dsp:txBody>
      <dsp:txXfrm>
        <a:off x="2650948" y="2311125"/>
        <a:ext cx="1488381" cy="1364349"/>
      </dsp:txXfrm>
    </dsp:sp>
    <dsp:sp modelId="{8C395E21-83CE-49EB-9770-042A8C0D0DB3}">
      <dsp:nvSpPr>
        <dsp:cNvPr id="0" name=""/>
        <dsp:cNvSpPr/>
      </dsp:nvSpPr>
      <dsp:spPr>
        <a:xfrm>
          <a:off x="102095" y="1670294"/>
          <a:ext cx="2480635" cy="2480635"/>
        </a:xfrm>
        <a:prstGeom prst="ellipse">
          <a:avLst/>
        </a:prstGeom>
        <a:solidFill>
          <a:schemeClr val="accent4">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466725">
            <a:lnSpc>
              <a:spcPct val="90000"/>
            </a:lnSpc>
            <a:spcBef>
              <a:spcPct val="0"/>
            </a:spcBef>
            <a:spcAft>
              <a:spcPct val="35000"/>
            </a:spcAft>
          </a:pPr>
          <a:r>
            <a:rPr lang="en-GB" sz="1050" b="1" i="0" u="none" kern="1200" dirty="0"/>
            <a:t>Digital competence</a:t>
          </a:r>
        </a:p>
        <a:p>
          <a:pPr lvl="0" algn="ctr" defTabSz="466725">
            <a:lnSpc>
              <a:spcPct val="90000"/>
            </a:lnSpc>
            <a:spcBef>
              <a:spcPct val="0"/>
            </a:spcBef>
            <a:spcAft>
              <a:spcPct val="35000"/>
            </a:spcAft>
          </a:pPr>
          <a:r>
            <a:rPr lang="en-GB" sz="700" b="0" i="0" u="none" kern="1200" dirty="0"/>
            <a:t>Science and Technology gives learners an abundance of opportunities to develop and apply digital skills appropriately. It is important to recognise, however, that this area of learning and experience is not the sole home of digital competence, nor the only opportunity to develop these skills. </a:t>
          </a:r>
          <a:endParaRPr lang="en-GB" sz="700" kern="1200" dirty="0">
            <a:solidFill>
              <a:schemeClr val="tx1"/>
            </a:solidFill>
          </a:endParaRPr>
        </a:p>
      </dsp:txBody>
      <dsp:txXfrm>
        <a:off x="335688" y="2311125"/>
        <a:ext cx="1488381" cy="13643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2C5AF-3B14-4A7E-84A4-2EDF4472E7E4}">
      <dsp:nvSpPr>
        <dsp:cNvPr id="0" name=""/>
        <dsp:cNvSpPr/>
      </dsp:nvSpPr>
      <dsp:spPr>
        <a:xfrm>
          <a:off x="1469438" y="96983"/>
          <a:ext cx="1924746" cy="668439"/>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BF1CE8-15A3-4FAA-8A84-B0C201DE59A2}">
      <dsp:nvSpPr>
        <dsp:cNvPr id="0" name=""/>
        <dsp:cNvSpPr/>
      </dsp:nvSpPr>
      <dsp:spPr>
        <a:xfrm>
          <a:off x="2248289" y="1733764"/>
          <a:ext cx="373012" cy="238728"/>
        </a:xfrm>
        <a:prstGeom prst="down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B62F18-79A1-45BB-ABD7-B42FD60BBF30}">
      <dsp:nvSpPr>
        <dsp:cNvPr id="0" name=""/>
        <dsp:cNvSpPr/>
      </dsp:nvSpPr>
      <dsp:spPr>
        <a:xfrm>
          <a:off x="1539564" y="1924746"/>
          <a:ext cx="1790462" cy="447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Buzz Words</a:t>
          </a:r>
        </a:p>
      </dsp:txBody>
      <dsp:txXfrm>
        <a:off x="1539564" y="1924746"/>
        <a:ext cx="1790462" cy="447615"/>
      </dsp:txXfrm>
    </dsp:sp>
    <dsp:sp modelId="{75053ECF-B5C4-44A0-88A2-D1619BC3BEC0}">
      <dsp:nvSpPr>
        <dsp:cNvPr id="0" name=""/>
        <dsp:cNvSpPr/>
      </dsp:nvSpPr>
      <dsp:spPr>
        <a:xfrm>
          <a:off x="2169210" y="817047"/>
          <a:ext cx="671423" cy="6714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GB" sz="600" b="0" i="0" u="none" kern="1200" dirty="0"/>
            <a:t>Investigation </a:t>
          </a:r>
        </a:p>
      </dsp:txBody>
      <dsp:txXfrm>
        <a:off x="2267538" y="915375"/>
        <a:ext cx="474767" cy="474767"/>
      </dsp:txXfrm>
    </dsp:sp>
    <dsp:sp modelId="{AB98014F-7FE3-4F00-AAB5-1EC3C22871C7}">
      <dsp:nvSpPr>
        <dsp:cNvPr id="0" name=""/>
        <dsp:cNvSpPr/>
      </dsp:nvSpPr>
      <dsp:spPr>
        <a:xfrm>
          <a:off x="1688770" y="313330"/>
          <a:ext cx="671423" cy="6714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GB" sz="600" b="0" i="0" u="none" kern="1200" dirty="0"/>
            <a:t>Curiosity / Enquiry </a:t>
          </a:r>
        </a:p>
      </dsp:txBody>
      <dsp:txXfrm>
        <a:off x="1787098" y="411658"/>
        <a:ext cx="474767" cy="474767"/>
      </dsp:txXfrm>
    </dsp:sp>
    <dsp:sp modelId="{DFC9975E-27A5-436A-AEB9-4D7D0E7B986B}">
      <dsp:nvSpPr>
        <dsp:cNvPr id="0" name=""/>
        <dsp:cNvSpPr/>
      </dsp:nvSpPr>
      <dsp:spPr>
        <a:xfrm>
          <a:off x="2375113" y="150995"/>
          <a:ext cx="671423" cy="6714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GB" sz="600" b="0" i="0" u="none" kern="1200" dirty="0"/>
            <a:t>Creative / Exploration </a:t>
          </a:r>
          <a:endParaRPr lang="en-GB" sz="600" kern="1200" dirty="0"/>
        </a:p>
      </dsp:txBody>
      <dsp:txXfrm>
        <a:off x="2473441" y="249323"/>
        <a:ext cx="474767" cy="474767"/>
      </dsp:txXfrm>
    </dsp:sp>
    <dsp:sp modelId="{55D39F20-C88A-4DA4-95A9-ED18233F71CF}">
      <dsp:nvSpPr>
        <dsp:cNvPr id="0" name=""/>
        <dsp:cNvSpPr/>
      </dsp:nvSpPr>
      <dsp:spPr>
        <a:xfrm>
          <a:off x="1390359" y="14920"/>
          <a:ext cx="2088872" cy="1671098"/>
        </a:xfrm>
        <a:prstGeom prst="funnel">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E51C5-B2D3-4335-8340-3EEB007B33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A7646F-E882-4202-97AB-DA10161E13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3BBB05-A646-4418-8114-0306AF4387B1}"/>
              </a:ext>
            </a:extLst>
          </p:cNvPr>
          <p:cNvSpPr>
            <a:spLocks noGrp="1"/>
          </p:cNvSpPr>
          <p:nvPr>
            <p:ph type="dt" sz="half" idx="10"/>
          </p:nvPr>
        </p:nvSpPr>
        <p:spPr/>
        <p:txBody>
          <a:bodyPr/>
          <a:lstStyle/>
          <a:p>
            <a:fld id="{72C1B85C-8CC9-49CE-91E1-A04A2286E195}" type="datetimeFigureOut">
              <a:rPr lang="en-GB" smtClean="0"/>
              <a:t>11/09/2019</a:t>
            </a:fld>
            <a:endParaRPr lang="en-GB"/>
          </a:p>
        </p:txBody>
      </p:sp>
      <p:sp>
        <p:nvSpPr>
          <p:cNvPr id="5" name="Footer Placeholder 4">
            <a:extLst>
              <a:ext uri="{FF2B5EF4-FFF2-40B4-BE49-F238E27FC236}">
                <a16:creationId xmlns:a16="http://schemas.microsoft.com/office/drawing/2014/main" id="{69AB0F98-AFF0-4D1D-AF2A-25AE755CBD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376FD1-7182-48FB-A928-F9753F358C53}"/>
              </a:ext>
            </a:extLst>
          </p:cNvPr>
          <p:cNvSpPr>
            <a:spLocks noGrp="1"/>
          </p:cNvSpPr>
          <p:nvPr>
            <p:ph type="sldNum" sz="quarter" idx="12"/>
          </p:nvPr>
        </p:nvSpPr>
        <p:spPr/>
        <p:txBody>
          <a:bodyPr/>
          <a:lstStyle/>
          <a:p>
            <a:fld id="{0C66B879-B545-496A-9035-45C106D20515}" type="slidenum">
              <a:rPr lang="en-GB" smtClean="0"/>
              <a:t>‹#›</a:t>
            </a:fld>
            <a:endParaRPr lang="en-GB"/>
          </a:p>
        </p:txBody>
      </p:sp>
    </p:spTree>
    <p:extLst>
      <p:ext uri="{BB962C8B-B14F-4D97-AF65-F5344CB8AC3E}">
        <p14:creationId xmlns:p14="http://schemas.microsoft.com/office/powerpoint/2010/main" val="424192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D09E6-CFB7-4B02-B6B7-B2BD0C5D4E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2A6F18-EEE3-4E74-9144-5EC7FC7AE2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9D5891-8A19-428F-BA6B-90D3E44B4354}"/>
              </a:ext>
            </a:extLst>
          </p:cNvPr>
          <p:cNvSpPr>
            <a:spLocks noGrp="1"/>
          </p:cNvSpPr>
          <p:nvPr>
            <p:ph type="dt" sz="half" idx="10"/>
          </p:nvPr>
        </p:nvSpPr>
        <p:spPr/>
        <p:txBody>
          <a:bodyPr/>
          <a:lstStyle/>
          <a:p>
            <a:fld id="{72C1B85C-8CC9-49CE-91E1-A04A2286E195}" type="datetimeFigureOut">
              <a:rPr lang="en-GB" smtClean="0"/>
              <a:t>11/09/2019</a:t>
            </a:fld>
            <a:endParaRPr lang="en-GB"/>
          </a:p>
        </p:txBody>
      </p:sp>
      <p:sp>
        <p:nvSpPr>
          <p:cNvPr id="5" name="Footer Placeholder 4">
            <a:extLst>
              <a:ext uri="{FF2B5EF4-FFF2-40B4-BE49-F238E27FC236}">
                <a16:creationId xmlns:a16="http://schemas.microsoft.com/office/drawing/2014/main" id="{233F938B-D05C-4547-8AC8-764450F7D6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266A6B-32B2-41F8-BCC6-D3CBA74F1EAD}"/>
              </a:ext>
            </a:extLst>
          </p:cNvPr>
          <p:cNvSpPr>
            <a:spLocks noGrp="1"/>
          </p:cNvSpPr>
          <p:nvPr>
            <p:ph type="sldNum" sz="quarter" idx="12"/>
          </p:nvPr>
        </p:nvSpPr>
        <p:spPr/>
        <p:txBody>
          <a:bodyPr/>
          <a:lstStyle/>
          <a:p>
            <a:fld id="{0C66B879-B545-496A-9035-45C106D20515}" type="slidenum">
              <a:rPr lang="en-GB" smtClean="0"/>
              <a:t>‹#›</a:t>
            </a:fld>
            <a:endParaRPr lang="en-GB"/>
          </a:p>
        </p:txBody>
      </p:sp>
    </p:spTree>
    <p:extLst>
      <p:ext uri="{BB962C8B-B14F-4D97-AF65-F5344CB8AC3E}">
        <p14:creationId xmlns:p14="http://schemas.microsoft.com/office/powerpoint/2010/main" val="3405513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6593F-E8CF-46C0-B8E0-DF4429F523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8D85AD-D1E1-413C-8D72-938888BDDF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551E46-A25B-4C61-AE3F-547EB2042402}"/>
              </a:ext>
            </a:extLst>
          </p:cNvPr>
          <p:cNvSpPr>
            <a:spLocks noGrp="1"/>
          </p:cNvSpPr>
          <p:nvPr>
            <p:ph type="dt" sz="half" idx="10"/>
          </p:nvPr>
        </p:nvSpPr>
        <p:spPr/>
        <p:txBody>
          <a:bodyPr/>
          <a:lstStyle/>
          <a:p>
            <a:fld id="{72C1B85C-8CC9-49CE-91E1-A04A2286E195}" type="datetimeFigureOut">
              <a:rPr lang="en-GB" smtClean="0"/>
              <a:t>11/09/2019</a:t>
            </a:fld>
            <a:endParaRPr lang="en-GB"/>
          </a:p>
        </p:txBody>
      </p:sp>
      <p:sp>
        <p:nvSpPr>
          <p:cNvPr id="5" name="Footer Placeholder 4">
            <a:extLst>
              <a:ext uri="{FF2B5EF4-FFF2-40B4-BE49-F238E27FC236}">
                <a16:creationId xmlns:a16="http://schemas.microsoft.com/office/drawing/2014/main" id="{83AFD47D-DFC2-482F-A9DF-21BD69713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72E3B9-BCD3-4E00-913F-E59A323DB4E9}"/>
              </a:ext>
            </a:extLst>
          </p:cNvPr>
          <p:cNvSpPr>
            <a:spLocks noGrp="1"/>
          </p:cNvSpPr>
          <p:nvPr>
            <p:ph type="sldNum" sz="quarter" idx="12"/>
          </p:nvPr>
        </p:nvSpPr>
        <p:spPr/>
        <p:txBody>
          <a:bodyPr/>
          <a:lstStyle/>
          <a:p>
            <a:fld id="{0C66B879-B545-496A-9035-45C106D20515}" type="slidenum">
              <a:rPr lang="en-GB" smtClean="0"/>
              <a:t>‹#›</a:t>
            </a:fld>
            <a:endParaRPr lang="en-GB"/>
          </a:p>
        </p:txBody>
      </p:sp>
    </p:spTree>
    <p:extLst>
      <p:ext uri="{BB962C8B-B14F-4D97-AF65-F5344CB8AC3E}">
        <p14:creationId xmlns:p14="http://schemas.microsoft.com/office/powerpoint/2010/main" val="2844301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D116F-39BC-4787-8B0D-D6A1D54ECC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0AF512-4F8A-475B-A9A9-28338E97F9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226BFE-AA18-4082-9996-C5979D5A521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FC4823-64F6-49EE-B478-82B9BD90AFB0}"/>
              </a:ext>
            </a:extLst>
          </p:cNvPr>
          <p:cNvSpPr>
            <a:spLocks noGrp="1"/>
          </p:cNvSpPr>
          <p:nvPr>
            <p:ph type="dt" sz="half" idx="10"/>
          </p:nvPr>
        </p:nvSpPr>
        <p:spPr/>
        <p:txBody>
          <a:bodyPr/>
          <a:lstStyle/>
          <a:p>
            <a:fld id="{72C1B85C-8CC9-49CE-91E1-A04A2286E195}" type="datetimeFigureOut">
              <a:rPr lang="en-GB" smtClean="0"/>
              <a:t>11/09/2019</a:t>
            </a:fld>
            <a:endParaRPr lang="en-GB"/>
          </a:p>
        </p:txBody>
      </p:sp>
      <p:sp>
        <p:nvSpPr>
          <p:cNvPr id="6" name="Footer Placeholder 5">
            <a:extLst>
              <a:ext uri="{FF2B5EF4-FFF2-40B4-BE49-F238E27FC236}">
                <a16:creationId xmlns:a16="http://schemas.microsoft.com/office/drawing/2014/main" id="{73742283-9EF6-4C38-A169-F78F830D67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3253F1-BBC9-4D92-937E-D286F7A6A0C1}"/>
              </a:ext>
            </a:extLst>
          </p:cNvPr>
          <p:cNvSpPr>
            <a:spLocks noGrp="1"/>
          </p:cNvSpPr>
          <p:nvPr>
            <p:ph type="sldNum" sz="quarter" idx="12"/>
          </p:nvPr>
        </p:nvSpPr>
        <p:spPr/>
        <p:txBody>
          <a:bodyPr/>
          <a:lstStyle/>
          <a:p>
            <a:fld id="{0C66B879-B545-496A-9035-45C106D20515}" type="slidenum">
              <a:rPr lang="en-GB" smtClean="0"/>
              <a:t>‹#›</a:t>
            </a:fld>
            <a:endParaRPr lang="en-GB"/>
          </a:p>
        </p:txBody>
      </p:sp>
    </p:spTree>
    <p:extLst>
      <p:ext uri="{BB962C8B-B14F-4D97-AF65-F5344CB8AC3E}">
        <p14:creationId xmlns:p14="http://schemas.microsoft.com/office/powerpoint/2010/main" val="2998667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19260-5B75-421A-B2FC-2E89B907EA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60E39-6FE0-492E-9822-ADB0334CE1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8BFDD8-2E08-40F5-BF53-7315E154F95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224A2BA-8BAE-44ED-81B1-CFB242CB51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FE4C05-5156-4C10-B8F5-309E1DB643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7FF2B7-E73E-4C8C-88CD-5B49DFF49A63}"/>
              </a:ext>
            </a:extLst>
          </p:cNvPr>
          <p:cNvSpPr>
            <a:spLocks noGrp="1"/>
          </p:cNvSpPr>
          <p:nvPr>
            <p:ph type="dt" sz="half" idx="10"/>
          </p:nvPr>
        </p:nvSpPr>
        <p:spPr/>
        <p:txBody>
          <a:bodyPr/>
          <a:lstStyle/>
          <a:p>
            <a:fld id="{72C1B85C-8CC9-49CE-91E1-A04A2286E195}" type="datetimeFigureOut">
              <a:rPr lang="en-GB" smtClean="0"/>
              <a:t>11/09/2019</a:t>
            </a:fld>
            <a:endParaRPr lang="en-GB"/>
          </a:p>
        </p:txBody>
      </p:sp>
      <p:sp>
        <p:nvSpPr>
          <p:cNvPr id="8" name="Footer Placeholder 7">
            <a:extLst>
              <a:ext uri="{FF2B5EF4-FFF2-40B4-BE49-F238E27FC236}">
                <a16:creationId xmlns:a16="http://schemas.microsoft.com/office/drawing/2014/main" id="{93C5E39B-6849-4F69-BBA4-07198DADA9D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409CD3-FE2B-4CCB-811A-59BB0FB404B9}"/>
              </a:ext>
            </a:extLst>
          </p:cNvPr>
          <p:cNvSpPr>
            <a:spLocks noGrp="1"/>
          </p:cNvSpPr>
          <p:nvPr>
            <p:ph type="sldNum" sz="quarter" idx="12"/>
          </p:nvPr>
        </p:nvSpPr>
        <p:spPr/>
        <p:txBody>
          <a:bodyPr/>
          <a:lstStyle/>
          <a:p>
            <a:fld id="{0C66B879-B545-496A-9035-45C106D20515}" type="slidenum">
              <a:rPr lang="en-GB" smtClean="0"/>
              <a:t>‹#›</a:t>
            </a:fld>
            <a:endParaRPr lang="en-GB"/>
          </a:p>
        </p:txBody>
      </p:sp>
    </p:spTree>
    <p:extLst>
      <p:ext uri="{BB962C8B-B14F-4D97-AF65-F5344CB8AC3E}">
        <p14:creationId xmlns:p14="http://schemas.microsoft.com/office/powerpoint/2010/main" val="3659349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0D84B-BD8B-4516-ADAD-2A198F295A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9E705F-86C3-4E12-B6AF-52E7EF7A927A}"/>
              </a:ext>
            </a:extLst>
          </p:cNvPr>
          <p:cNvSpPr>
            <a:spLocks noGrp="1"/>
          </p:cNvSpPr>
          <p:nvPr>
            <p:ph type="dt" sz="half" idx="10"/>
          </p:nvPr>
        </p:nvSpPr>
        <p:spPr/>
        <p:txBody>
          <a:bodyPr/>
          <a:lstStyle/>
          <a:p>
            <a:fld id="{72C1B85C-8CC9-49CE-91E1-A04A2286E195}" type="datetimeFigureOut">
              <a:rPr lang="en-GB" smtClean="0"/>
              <a:t>11/09/2019</a:t>
            </a:fld>
            <a:endParaRPr lang="en-GB"/>
          </a:p>
        </p:txBody>
      </p:sp>
      <p:sp>
        <p:nvSpPr>
          <p:cNvPr id="4" name="Footer Placeholder 3">
            <a:extLst>
              <a:ext uri="{FF2B5EF4-FFF2-40B4-BE49-F238E27FC236}">
                <a16:creationId xmlns:a16="http://schemas.microsoft.com/office/drawing/2014/main" id="{0A1B102F-1DC8-4593-A601-0AF87EA36B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DB8761B-2FB9-4D0C-B9CD-BEF9E3EE980A}"/>
              </a:ext>
            </a:extLst>
          </p:cNvPr>
          <p:cNvSpPr>
            <a:spLocks noGrp="1"/>
          </p:cNvSpPr>
          <p:nvPr>
            <p:ph type="sldNum" sz="quarter" idx="12"/>
          </p:nvPr>
        </p:nvSpPr>
        <p:spPr/>
        <p:txBody>
          <a:bodyPr/>
          <a:lstStyle/>
          <a:p>
            <a:fld id="{0C66B879-B545-496A-9035-45C106D20515}" type="slidenum">
              <a:rPr lang="en-GB" smtClean="0"/>
              <a:t>‹#›</a:t>
            </a:fld>
            <a:endParaRPr lang="en-GB"/>
          </a:p>
        </p:txBody>
      </p:sp>
    </p:spTree>
    <p:extLst>
      <p:ext uri="{BB962C8B-B14F-4D97-AF65-F5344CB8AC3E}">
        <p14:creationId xmlns:p14="http://schemas.microsoft.com/office/powerpoint/2010/main" val="3215094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1F3EE7-2FF8-488B-831F-A1F4F0B32710}"/>
              </a:ext>
            </a:extLst>
          </p:cNvPr>
          <p:cNvSpPr>
            <a:spLocks noGrp="1"/>
          </p:cNvSpPr>
          <p:nvPr>
            <p:ph type="dt" sz="half" idx="10"/>
          </p:nvPr>
        </p:nvSpPr>
        <p:spPr/>
        <p:txBody>
          <a:bodyPr/>
          <a:lstStyle/>
          <a:p>
            <a:fld id="{72C1B85C-8CC9-49CE-91E1-A04A2286E195}" type="datetimeFigureOut">
              <a:rPr lang="en-GB" smtClean="0"/>
              <a:t>11/09/2019</a:t>
            </a:fld>
            <a:endParaRPr lang="en-GB"/>
          </a:p>
        </p:txBody>
      </p:sp>
      <p:sp>
        <p:nvSpPr>
          <p:cNvPr id="3" name="Footer Placeholder 2">
            <a:extLst>
              <a:ext uri="{FF2B5EF4-FFF2-40B4-BE49-F238E27FC236}">
                <a16:creationId xmlns:a16="http://schemas.microsoft.com/office/drawing/2014/main" id="{CFED45FD-2A5E-4C6C-95B8-9B95154CC2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88D8CA-AEDA-4286-807B-596A0A85C1BA}"/>
              </a:ext>
            </a:extLst>
          </p:cNvPr>
          <p:cNvSpPr>
            <a:spLocks noGrp="1"/>
          </p:cNvSpPr>
          <p:nvPr>
            <p:ph type="sldNum" sz="quarter" idx="12"/>
          </p:nvPr>
        </p:nvSpPr>
        <p:spPr/>
        <p:txBody>
          <a:bodyPr/>
          <a:lstStyle/>
          <a:p>
            <a:fld id="{0C66B879-B545-496A-9035-45C106D20515}" type="slidenum">
              <a:rPr lang="en-GB" smtClean="0"/>
              <a:t>‹#›</a:t>
            </a:fld>
            <a:endParaRPr lang="en-GB"/>
          </a:p>
        </p:txBody>
      </p:sp>
    </p:spTree>
    <p:extLst>
      <p:ext uri="{BB962C8B-B14F-4D97-AF65-F5344CB8AC3E}">
        <p14:creationId xmlns:p14="http://schemas.microsoft.com/office/powerpoint/2010/main" val="4170248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5075B-66D2-4013-9424-A498BB8303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C90372-87F6-48DC-AB13-32D4195536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9E7419-7E86-40B6-A6C4-E4FB0B85BD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44686C-C45A-469A-AF03-DD0CF1FE432F}"/>
              </a:ext>
            </a:extLst>
          </p:cNvPr>
          <p:cNvSpPr>
            <a:spLocks noGrp="1"/>
          </p:cNvSpPr>
          <p:nvPr>
            <p:ph type="dt" sz="half" idx="10"/>
          </p:nvPr>
        </p:nvSpPr>
        <p:spPr/>
        <p:txBody>
          <a:bodyPr/>
          <a:lstStyle/>
          <a:p>
            <a:fld id="{72C1B85C-8CC9-49CE-91E1-A04A2286E195}" type="datetimeFigureOut">
              <a:rPr lang="en-GB" smtClean="0"/>
              <a:t>11/09/2019</a:t>
            </a:fld>
            <a:endParaRPr lang="en-GB"/>
          </a:p>
        </p:txBody>
      </p:sp>
      <p:sp>
        <p:nvSpPr>
          <p:cNvPr id="6" name="Footer Placeholder 5">
            <a:extLst>
              <a:ext uri="{FF2B5EF4-FFF2-40B4-BE49-F238E27FC236}">
                <a16:creationId xmlns:a16="http://schemas.microsoft.com/office/drawing/2014/main" id="{DA65E3E9-6F2D-4323-8AA7-65B746E232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99C240-C691-466B-8F63-2EF8C8AF46BA}"/>
              </a:ext>
            </a:extLst>
          </p:cNvPr>
          <p:cNvSpPr>
            <a:spLocks noGrp="1"/>
          </p:cNvSpPr>
          <p:nvPr>
            <p:ph type="sldNum" sz="quarter" idx="12"/>
          </p:nvPr>
        </p:nvSpPr>
        <p:spPr/>
        <p:txBody>
          <a:bodyPr/>
          <a:lstStyle/>
          <a:p>
            <a:fld id="{0C66B879-B545-496A-9035-45C106D20515}" type="slidenum">
              <a:rPr lang="en-GB" smtClean="0"/>
              <a:t>‹#›</a:t>
            </a:fld>
            <a:endParaRPr lang="en-GB"/>
          </a:p>
        </p:txBody>
      </p:sp>
    </p:spTree>
    <p:extLst>
      <p:ext uri="{BB962C8B-B14F-4D97-AF65-F5344CB8AC3E}">
        <p14:creationId xmlns:p14="http://schemas.microsoft.com/office/powerpoint/2010/main" val="511327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2697C-DC75-432F-8DA7-D8100AD1E5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F119FE-A156-4A20-9A78-718B6CFD85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B68C3C-1F4B-4593-81EB-145BE5644A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824373-FA48-41FA-9B4E-617E5A5BFD5F}"/>
              </a:ext>
            </a:extLst>
          </p:cNvPr>
          <p:cNvSpPr>
            <a:spLocks noGrp="1"/>
          </p:cNvSpPr>
          <p:nvPr>
            <p:ph type="dt" sz="half" idx="10"/>
          </p:nvPr>
        </p:nvSpPr>
        <p:spPr/>
        <p:txBody>
          <a:bodyPr/>
          <a:lstStyle/>
          <a:p>
            <a:fld id="{72C1B85C-8CC9-49CE-91E1-A04A2286E195}" type="datetimeFigureOut">
              <a:rPr lang="en-GB" smtClean="0"/>
              <a:t>11/09/2019</a:t>
            </a:fld>
            <a:endParaRPr lang="en-GB"/>
          </a:p>
        </p:txBody>
      </p:sp>
      <p:sp>
        <p:nvSpPr>
          <p:cNvPr id="6" name="Footer Placeholder 5">
            <a:extLst>
              <a:ext uri="{FF2B5EF4-FFF2-40B4-BE49-F238E27FC236}">
                <a16:creationId xmlns:a16="http://schemas.microsoft.com/office/drawing/2014/main" id="{C7A084BB-DCF7-4D36-86D4-6FC1029236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FE799F-B8EB-49A4-92D0-40DDBE6CC7F5}"/>
              </a:ext>
            </a:extLst>
          </p:cNvPr>
          <p:cNvSpPr>
            <a:spLocks noGrp="1"/>
          </p:cNvSpPr>
          <p:nvPr>
            <p:ph type="sldNum" sz="quarter" idx="12"/>
          </p:nvPr>
        </p:nvSpPr>
        <p:spPr/>
        <p:txBody>
          <a:bodyPr/>
          <a:lstStyle/>
          <a:p>
            <a:fld id="{0C66B879-B545-496A-9035-45C106D20515}" type="slidenum">
              <a:rPr lang="en-GB" smtClean="0"/>
              <a:t>‹#›</a:t>
            </a:fld>
            <a:endParaRPr lang="en-GB"/>
          </a:p>
        </p:txBody>
      </p:sp>
    </p:spTree>
    <p:extLst>
      <p:ext uri="{BB962C8B-B14F-4D97-AF65-F5344CB8AC3E}">
        <p14:creationId xmlns:p14="http://schemas.microsoft.com/office/powerpoint/2010/main" val="3029570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005C6-F0CF-45F0-B062-33165BB064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2C488D-EB57-47CD-9CD6-CACF136EBB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1452B6-852E-469D-93F6-A38162F38192}"/>
              </a:ext>
            </a:extLst>
          </p:cNvPr>
          <p:cNvSpPr>
            <a:spLocks noGrp="1"/>
          </p:cNvSpPr>
          <p:nvPr>
            <p:ph type="dt" sz="half" idx="10"/>
          </p:nvPr>
        </p:nvSpPr>
        <p:spPr/>
        <p:txBody>
          <a:bodyPr/>
          <a:lstStyle/>
          <a:p>
            <a:fld id="{72C1B85C-8CC9-49CE-91E1-A04A2286E195}" type="datetimeFigureOut">
              <a:rPr lang="en-GB" smtClean="0"/>
              <a:t>11/09/2019</a:t>
            </a:fld>
            <a:endParaRPr lang="en-GB"/>
          </a:p>
        </p:txBody>
      </p:sp>
      <p:sp>
        <p:nvSpPr>
          <p:cNvPr id="5" name="Footer Placeholder 4">
            <a:extLst>
              <a:ext uri="{FF2B5EF4-FFF2-40B4-BE49-F238E27FC236}">
                <a16:creationId xmlns:a16="http://schemas.microsoft.com/office/drawing/2014/main" id="{59393DA4-2A94-4046-897F-93C830944C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9BFC0D-FC6B-4136-9D88-788B21412BA2}"/>
              </a:ext>
            </a:extLst>
          </p:cNvPr>
          <p:cNvSpPr>
            <a:spLocks noGrp="1"/>
          </p:cNvSpPr>
          <p:nvPr>
            <p:ph type="sldNum" sz="quarter" idx="12"/>
          </p:nvPr>
        </p:nvSpPr>
        <p:spPr/>
        <p:txBody>
          <a:bodyPr/>
          <a:lstStyle/>
          <a:p>
            <a:fld id="{0C66B879-B545-496A-9035-45C106D20515}" type="slidenum">
              <a:rPr lang="en-GB" smtClean="0"/>
              <a:t>‹#›</a:t>
            </a:fld>
            <a:endParaRPr lang="en-GB"/>
          </a:p>
        </p:txBody>
      </p:sp>
    </p:spTree>
    <p:extLst>
      <p:ext uri="{BB962C8B-B14F-4D97-AF65-F5344CB8AC3E}">
        <p14:creationId xmlns:p14="http://schemas.microsoft.com/office/powerpoint/2010/main" val="1962821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5E8FD9-7751-4C55-9241-E656F93F0A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77A30B-26D7-4B29-B02D-81E535702B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DB53D7-FC7B-4EB2-9388-63AC4847FF31}"/>
              </a:ext>
            </a:extLst>
          </p:cNvPr>
          <p:cNvSpPr>
            <a:spLocks noGrp="1"/>
          </p:cNvSpPr>
          <p:nvPr>
            <p:ph type="dt" sz="half" idx="10"/>
          </p:nvPr>
        </p:nvSpPr>
        <p:spPr/>
        <p:txBody>
          <a:bodyPr/>
          <a:lstStyle/>
          <a:p>
            <a:fld id="{72C1B85C-8CC9-49CE-91E1-A04A2286E195}" type="datetimeFigureOut">
              <a:rPr lang="en-GB" smtClean="0"/>
              <a:t>11/09/2019</a:t>
            </a:fld>
            <a:endParaRPr lang="en-GB"/>
          </a:p>
        </p:txBody>
      </p:sp>
      <p:sp>
        <p:nvSpPr>
          <p:cNvPr id="5" name="Footer Placeholder 4">
            <a:extLst>
              <a:ext uri="{FF2B5EF4-FFF2-40B4-BE49-F238E27FC236}">
                <a16:creationId xmlns:a16="http://schemas.microsoft.com/office/drawing/2014/main" id="{220C8F08-DE27-40BF-989F-A80B893DF7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0DE2F7-5BF6-43F0-BA7A-B8758E0B20CE}"/>
              </a:ext>
            </a:extLst>
          </p:cNvPr>
          <p:cNvSpPr>
            <a:spLocks noGrp="1"/>
          </p:cNvSpPr>
          <p:nvPr>
            <p:ph type="sldNum" sz="quarter" idx="12"/>
          </p:nvPr>
        </p:nvSpPr>
        <p:spPr/>
        <p:txBody>
          <a:bodyPr/>
          <a:lstStyle/>
          <a:p>
            <a:fld id="{0C66B879-B545-496A-9035-45C106D20515}" type="slidenum">
              <a:rPr lang="en-GB" smtClean="0"/>
              <a:t>‹#›</a:t>
            </a:fld>
            <a:endParaRPr lang="en-GB"/>
          </a:p>
        </p:txBody>
      </p:sp>
    </p:spTree>
    <p:extLst>
      <p:ext uri="{BB962C8B-B14F-4D97-AF65-F5344CB8AC3E}">
        <p14:creationId xmlns:p14="http://schemas.microsoft.com/office/powerpoint/2010/main" val="2593242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43C807-59AD-4395-85DE-546109E563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053276-7878-4EBE-B5A8-B6BED9BAE0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ADB72C-FA3B-47D6-A2EF-CD8B518286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C1B85C-8CC9-49CE-91E1-A04A2286E195}" type="datetimeFigureOut">
              <a:rPr lang="en-GB" smtClean="0"/>
              <a:t>11/09/2019</a:t>
            </a:fld>
            <a:endParaRPr lang="en-GB"/>
          </a:p>
        </p:txBody>
      </p:sp>
      <p:sp>
        <p:nvSpPr>
          <p:cNvPr id="5" name="Footer Placeholder 4">
            <a:extLst>
              <a:ext uri="{FF2B5EF4-FFF2-40B4-BE49-F238E27FC236}">
                <a16:creationId xmlns:a16="http://schemas.microsoft.com/office/drawing/2014/main" id="{234E8FF4-7429-45F2-9193-4E5D064812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4D49547-AEB2-41E7-90A9-0C9713F648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66B879-B545-496A-9035-45C106D20515}" type="slidenum">
              <a:rPr lang="en-GB" smtClean="0"/>
              <a:t>‹#›</a:t>
            </a:fld>
            <a:endParaRPr lang="en-GB"/>
          </a:p>
        </p:txBody>
      </p:sp>
    </p:spTree>
    <p:extLst>
      <p:ext uri="{BB962C8B-B14F-4D97-AF65-F5344CB8AC3E}">
        <p14:creationId xmlns:p14="http://schemas.microsoft.com/office/powerpoint/2010/main" val="823241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18" Type="http://schemas.openxmlformats.org/officeDocument/2006/relationships/diagramLayout" Target="../diagrams/layout4.xml"/><Relationship Id="rId26" Type="http://schemas.microsoft.com/office/2007/relationships/diagramDrawing" Target="../diagrams/drawing5.xml"/><Relationship Id="rId3" Type="http://schemas.openxmlformats.org/officeDocument/2006/relationships/diagramLayout" Target="../diagrams/layout1.xml"/><Relationship Id="rId21" Type="http://schemas.microsoft.com/office/2007/relationships/diagramDrawing" Target="../diagrams/drawing4.xml"/><Relationship Id="rId7" Type="http://schemas.openxmlformats.org/officeDocument/2006/relationships/diagramData" Target="../diagrams/data2.xml"/><Relationship Id="rId12" Type="http://schemas.openxmlformats.org/officeDocument/2006/relationships/diagramData" Target="../diagrams/data3.xml"/><Relationship Id="rId17" Type="http://schemas.openxmlformats.org/officeDocument/2006/relationships/diagramData" Target="../diagrams/data4.xml"/><Relationship Id="rId25" Type="http://schemas.openxmlformats.org/officeDocument/2006/relationships/diagramColors" Target="../diagrams/colors5.xml"/><Relationship Id="rId2" Type="http://schemas.openxmlformats.org/officeDocument/2006/relationships/diagramData" Target="../diagrams/data1.xml"/><Relationship Id="rId16" Type="http://schemas.microsoft.com/office/2007/relationships/diagramDrawing" Target="../diagrams/drawing3.xml"/><Relationship Id="rId20" Type="http://schemas.openxmlformats.org/officeDocument/2006/relationships/diagramColors" Target="../diagrams/colors4.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24" Type="http://schemas.openxmlformats.org/officeDocument/2006/relationships/diagramQuickStyle" Target="../diagrams/quickStyle5.xml"/><Relationship Id="rId5" Type="http://schemas.openxmlformats.org/officeDocument/2006/relationships/diagramColors" Target="../diagrams/colors1.xml"/><Relationship Id="rId15" Type="http://schemas.openxmlformats.org/officeDocument/2006/relationships/diagramColors" Target="../diagrams/colors3.xml"/><Relationship Id="rId23" Type="http://schemas.openxmlformats.org/officeDocument/2006/relationships/diagramLayout" Target="../diagrams/layout5.xml"/><Relationship Id="rId10" Type="http://schemas.openxmlformats.org/officeDocument/2006/relationships/diagramColors" Target="../diagrams/colors2.xml"/><Relationship Id="rId19" Type="http://schemas.openxmlformats.org/officeDocument/2006/relationships/diagramQuickStyle" Target="../diagrams/quickStyle4.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 Id="rId22" Type="http://schemas.openxmlformats.org/officeDocument/2006/relationships/diagramData" Target="../diagrams/data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833A05-1A7B-4210-BDEE-14ECC75F6754}"/>
              </a:ext>
            </a:extLst>
          </p:cNvPr>
          <p:cNvSpPr/>
          <p:nvPr/>
        </p:nvSpPr>
        <p:spPr>
          <a:xfrm>
            <a:off x="3922799" y="121160"/>
            <a:ext cx="2980624" cy="369332"/>
          </a:xfrm>
          <a:prstGeom prst="rect">
            <a:avLst/>
          </a:prstGeom>
        </p:spPr>
        <p:txBody>
          <a:bodyPr wrap="none">
            <a:spAutoFit/>
          </a:bodyPr>
          <a:lstStyle/>
          <a:p>
            <a:r>
              <a:rPr lang="en-GB" dirty="0" err="1"/>
              <a:t>AoLE</a:t>
            </a:r>
            <a:r>
              <a:rPr lang="en-GB" dirty="0"/>
              <a:t> Science and Technology </a:t>
            </a:r>
          </a:p>
        </p:txBody>
      </p:sp>
      <p:graphicFrame>
        <p:nvGraphicFramePr>
          <p:cNvPr id="5" name="Diagram 4">
            <a:extLst>
              <a:ext uri="{FF2B5EF4-FFF2-40B4-BE49-F238E27FC236}">
                <a16:creationId xmlns:a16="http://schemas.microsoft.com/office/drawing/2014/main" id="{15EECD30-67AA-4CFA-B1CD-373B792E5D93}"/>
              </a:ext>
            </a:extLst>
          </p:cNvPr>
          <p:cNvGraphicFramePr/>
          <p:nvPr>
            <p:extLst>
              <p:ext uri="{D42A27DB-BD31-4B8C-83A1-F6EECF244321}">
                <p14:modId xmlns:p14="http://schemas.microsoft.com/office/powerpoint/2010/main" val="3369281013"/>
              </p:ext>
            </p:extLst>
          </p:nvPr>
        </p:nvGraphicFramePr>
        <p:xfrm>
          <a:off x="6608337" y="1098211"/>
          <a:ext cx="5703800" cy="38789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92519EB-9888-445E-A8A6-B92BB7CCD4E8}"/>
              </a:ext>
            </a:extLst>
          </p:cNvPr>
          <p:cNvSpPr txBox="1"/>
          <p:nvPr/>
        </p:nvSpPr>
        <p:spPr>
          <a:xfrm>
            <a:off x="7895208" y="245900"/>
            <a:ext cx="3814439" cy="738664"/>
          </a:xfrm>
          <a:prstGeom prst="rect">
            <a:avLst/>
          </a:prstGeom>
          <a:noFill/>
        </p:spPr>
        <p:txBody>
          <a:bodyPr wrap="square" rtlCol="0">
            <a:spAutoFit/>
          </a:bodyPr>
          <a:lstStyle/>
          <a:p>
            <a:pPr fontAlgn="base"/>
            <a:r>
              <a:rPr lang="en-GB" sz="1200" dirty="0"/>
              <a:t>Science and Technology demands a coherent framework  </a:t>
            </a:r>
            <a:br>
              <a:rPr lang="en-GB" sz="1200" dirty="0"/>
            </a:br>
            <a:r>
              <a:rPr lang="en-GB" sz="1200" dirty="0"/>
              <a:t>for learning across traditional domains, reflecting real-world needs and enable technological advancement.</a:t>
            </a:r>
            <a:r>
              <a:rPr lang="en-GB" dirty="0"/>
              <a:t> </a:t>
            </a:r>
          </a:p>
        </p:txBody>
      </p:sp>
      <p:graphicFrame>
        <p:nvGraphicFramePr>
          <p:cNvPr id="8" name="Diagram 7">
            <a:extLst>
              <a:ext uri="{FF2B5EF4-FFF2-40B4-BE49-F238E27FC236}">
                <a16:creationId xmlns:a16="http://schemas.microsoft.com/office/drawing/2014/main" id="{1A1F7D15-CB52-4902-AA9D-FC8AE8D03DA2}"/>
              </a:ext>
            </a:extLst>
          </p:cNvPr>
          <p:cNvGraphicFramePr/>
          <p:nvPr>
            <p:extLst>
              <p:ext uri="{D42A27DB-BD31-4B8C-83A1-F6EECF244321}">
                <p14:modId xmlns:p14="http://schemas.microsoft.com/office/powerpoint/2010/main" val="2323506323"/>
              </p:ext>
            </p:extLst>
          </p:nvPr>
        </p:nvGraphicFramePr>
        <p:xfrm>
          <a:off x="2998720" y="490492"/>
          <a:ext cx="5406500" cy="562798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a:extLst>
              <a:ext uri="{FF2B5EF4-FFF2-40B4-BE49-F238E27FC236}">
                <a16:creationId xmlns:a16="http://schemas.microsoft.com/office/drawing/2014/main" id="{66A790DD-B5D0-4EFA-9F04-18027707A7A6}"/>
              </a:ext>
            </a:extLst>
          </p:cNvPr>
          <p:cNvGraphicFramePr/>
          <p:nvPr>
            <p:extLst>
              <p:ext uri="{D42A27DB-BD31-4B8C-83A1-F6EECF244321}">
                <p14:modId xmlns:p14="http://schemas.microsoft.com/office/powerpoint/2010/main" val="3585453973"/>
              </p:ext>
            </p:extLst>
          </p:nvPr>
        </p:nvGraphicFramePr>
        <p:xfrm>
          <a:off x="6710532" y="3654058"/>
          <a:ext cx="4999115" cy="317319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0" name="Diagram 9">
            <a:extLst>
              <a:ext uri="{FF2B5EF4-FFF2-40B4-BE49-F238E27FC236}">
                <a16:creationId xmlns:a16="http://schemas.microsoft.com/office/drawing/2014/main" id="{1FAF2E5A-87C3-407A-98EB-37972B8F3E1B}"/>
              </a:ext>
            </a:extLst>
          </p:cNvPr>
          <p:cNvGraphicFramePr/>
          <p:nvPr>
            <p:extLst>
              <p:ext uri="{D42A27DB-BD31-4B8C-83A1-F6EECF244321}">
                <p14:modId xmlns:p14="http://schemas.microsoft.com/office/powerpoint/2010/main" val="2779704258"/>
              </p:ext>
            </p:extLst>
          </p:nvPr>
        </p:nvGraphicFramePr>
        <p:xfrm>
          <a:off x="-81099" y="245900"/>
          <a:ext cx="4475018" cy="4270828"/>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graphicFrame>
        <p:nvGraphicFramePr>
          <p:cNvPr id="11" name="Diagram 10">
            <a:extLst>
              <a:ext uri="{FF2B5EF4-FFF2-40B4-BE49-F238E27FC236}">
                <a16:creationId xmlns:a16="http://schemas.microsoft.com/office/drawing/2014/main" id="{6942105B-256F-4631-9E83-CA500D4EE23B}"/>
              </a:ext>
            </a:extLst>
          </p:cNvPr>
          <p:cNvGraphicFramePr/>
          <p:nvPr>
            <p:extLst>
              <p:ext uri="{D42A27DB-BD31-4B8C-83A1-F6EECF244321}">
                <p14:modId xmlns:p14="http://schemas.microsoft.com/office/powerpoint/2010/main" val="1567289843"/>
              </p:ext>
            </p:extLst>
          </p:nvPr>
        </p:nvGraphicFramePr>
        <p:xfrm>
          <a:off x="-475673" y="4349557"/>
          <a:ext cx="4869592" cy="2387283"/>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Tree>
    <p:extLst>
      <p:ext uri="{BB962C8B-B14F-4D97-AF65-F5344CB8AC3E}">
        <p14:creationId xmlns:p14="http://schemas.microsoft.com/office/powerpoint/2010/main" val="21228840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TotalTime>
  <Words>468</Words>
  <Application>Microsoft Office PowerPoint</Application>
  <PresentationFormat>Widescreen</PresentationFormat>
  <Paragraphs>38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Thomas</dc:creator>
  <cp:lastModifiedBy>Jayne Morgan</cp:lastModifiedBy>
  <cp:revision>6</cp:revision>
  <dcterms:created xsi:type="dcterms:W3CDTF">2019-09-11T10:41:41Z</dcterms:created>
  <dcterms:modified xsi:type="dcterms:W3CDTF">2019-09-11T15:27:31Z</dcterms:modified>
</cp:coreProperties>
</file>