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16" r:id="rId2"/>
    <p:sldId id="256" r:id="rId3"/>
    <p:sldId id="312" r:id="rId4"/>
    <p:sldId id="277" r:id="rId5"/>
    <p:sldId id="298" r:id="rId6"/>
    <p:sldId id="313" r:id="rId7"/>
    <p:sldId id="314" r:id="rId8"/>
    <p:sldId id="315" r:id="rId9"/>
    <p:sldId id="29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8" autoAdjust="0"/>
    <p:restoredTop sz="94660"/>
  </p:normalViewPr>
  <p:slideViewPr>
    <p:cSldViewPr snapToGrid="0">
      <p:cViewPr varScale="1">
        <p:scale>
          <a:sx n="85" d="100"/>
          <a:sy n="85" d="100"/>
        </p:scale>
        <p:origin x="45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286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42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724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009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27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989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700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4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85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886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796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16776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D31982-804A-A2E5-50C9-85BD019472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IN" sz="4400" b="1" dirty="0"/>
              <a:t>Anorexia </a:t>
            </a:r>
            <a:r>
              <a:rPr lang="en-IN" sz="4900" b="1" dirty="0"/>
              <a:t>nervosa</a:t>
            </a:r>
            <a:r>
              <a:rPr lang="en-IN" sz="4000" b="1" dirty="0"/>
              <a:t> </a:t>
            </a:r>
            <a:r>
              <a:rPr lang="en-IN" sz="4400" b="1" dirty="0"/>
              <a:t>in adolescent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0694164-3955-6568-FECD-EF3091416E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en-IN" sz="2800" dirty="0"/>
              <a:t>Gazala </a:t>
            </a:r>
            <a:r>
              <a:rPr lang="en-IN" sz="2800" dirty="0" err="1"/>
              <a:t>maek</a:t>
            </a:r>
            <a:endParaRPr lang="en-IN" sz="2800" dirty="0"/>
          </a:p>
        </p:txBody>
      </p:sp>
    </p:spTree>
    <p:extLst>
      <p:ext uri="{BB962C8B-B14F-4D97-AF65-F5344CB8AC3E}">
        <p14:creationId xmlns:p14="http://schemas.microsoft.com/office/powerpoint/2010/main" val="20114962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4" y="572960"/>
            <a:ext cx="10993549" cy="1002922"/>
          </a:xfrm>
        </p:spPr>
        <p:txBody>
          <a:bodyPr anchor="t"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Social media intervention for Anorexia nervosa among adolescent girls in the UK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297A1B6-4620-A71D-EB78-251B9A69FE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F9D0536-3F07-A120-D1E6-ADF59B75F1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575882"/>
            <a:ext cx="5735782" cy="528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A03450C2-8391-C1F4-5FBD-53B0AE5996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783" y="1575882"/>
            <a:ext cx="6456216" cy="528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183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media intervention for Anorexia nervosa among adolescent girls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882" y="2180496"/>
            <a:ext cx="11350925" cy="36783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	 						Student ID:			Task: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Gazalabanu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Malek							223 73 59			3 Slides of Introduction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Maria Michael								191 38 94			Justification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Sivaanilkumar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Iella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							224 16 58			Application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Manjusha Mahendran Smitha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Manthattil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224  32 57			Barriers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Gazalabanu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Malek							223 73 59			Barriers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Aiswariya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Sasi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							224 66 73			Benefits, Conclusion </a:t>
            </a:r>
          </a:p>
        </p:txBody>
      </p:sp>
    </p:spTree>
    <p:extLst>
      <p:ext uri="{BB962C8B-B14F-4D97-AF65-F5344CB8AC3E}">
        <p14:creationId xmlns:p14="http://schemas.microsoft.com/office/powerpoint/2010/main" val="2174678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9382" y="1948185"/>
            <a:ext cx="11942618" cy="464239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 a user-friendly nutritional app that provides support and guidance to adolescent girls in the UK with anorexia nervosa, helping them build healthier eating habits and fostering a positive relationship with food through interactive and personalized digital interventions.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40561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Activity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756" y="2044931"/>
            <a:ext cx="9682209" cy="481306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22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Awareness Campaigns: </a:t>
            </a:r>
            <a:r>
              <a:rPr lang="en-US" sz="2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Launch online campaigns on social media platforms to raise awareness about the app and its objectives (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Mejova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Lledó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2020; Suarez-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Lledo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Mejova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 2022)</a:t>
            </a:r>
            <a:r>
              <a:rPr lang="en-US" sz="2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2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Educational Posts</a:t>
            </a:r>
            <a:r>
              <a:rPr lang="en-US" sz="2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Share informative and engaging content related to nutrition, body image, and mental health(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Mejova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Lledó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2020; Suarez-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Lledo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Mejova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 2022)</a:t>
            </a:r>
            <a:r>
              <a:rPr lang="en-US" sz="2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2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Collaborate with Influencers:</a:t>
            </a:r>
            <a:r>
              <a:rPr lang="en-US" sz="2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Partner with influencers or organizations that focus on mental health and body positivity to reach a wider audience (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Mejova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Lledó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2020; Suarez-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Lledo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lang="en-US" sz="2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Mejova</a:t>
            </a:r>
            <a:r>
              <a:rPr lang="en-US" sz="2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 2022)</a:t>
            </a:r>
            <a:r>
              <a:rPr lang="en-US" sz="2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690FD19-64F0-07C6-534B-6C7B242E8E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5341" y="1934334"/>
            <a:ext cx="2626659" cy="2527070"/>
          </a:xfrm>
          <a:prstGeom prst="ellipse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  <a:softEdge rad="112500"/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A14027C5-5CCF-6B20-58B9-F3757DA130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4965" y="5020886"/>
            <a:ext cx="2089709" cy="183711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9755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C6FBB-3990-413B-1D83-9282DB841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/>
              <a:t>Digital health technology intervention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5A2A9-5096-E96E-49A9-11A259585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95302"/>
            <a:ext cx="12192000" cy="4962698"/>
          </a:xfrm>
        </p:spPr>
        <p:txBody>
          <a:bodyPr>
            <a:normAutofit fontScale="85000" lnSpcReduction="10000"/>
          </a:bodyPr>
          <a:lstStyle/>
          <a:p>
            <a:r>
              <a:rPr lang="en-IN" sz="24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IN" sz="2400" dirty="0" err="1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nHealth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’ app will be design for provide information about nutrition, importance of balance diet and healthy eating habits.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This app easily available on play store as well as social media. In this including features such as…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Educational content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Meal planning and tracking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Nutrient analysis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Progress tracking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Reminders and notifications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Community support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Gamification</a:t>
            </a:r>
          </a:p>
          <a:p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User privacy and security                                           </a:t>
            </a:r>
          </a:p>
          <a:p>
            <a:pPr marL="0" indent="0">
              <a:buNone/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(</a:t>
            </a:r>
            <a:r>
              <a:rPr lang="en-IN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Paramastri</a:t>
            </a:r>
            <a:r>
              <a:rPr lang="en-IN" sz="2400" dirty="0">
                <a:solidFill>
                  <a:srgbClr val="222222"/>
                </a:solidFill>
                <a:latin typeface="Arial" panose="020B0604020202020204" pitchFamily="34" charset="0"/>
              </a:rPr>
              <a:t> et al,2020)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7F2D10-F7F1-EA6D-2668-3EF6DDA540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4528" y="3193842"/>
            <a:ext cx="2497346" cy="236561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noFill/>
            <a:miter lim="800000"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92662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E6163-1501-550B-7E90-14D02AA86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Legal and ethical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E7EC9-4F04-D4C6-ABF6-419E96150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007" y="2180496"/>
            <a:ext cx="11637817" cy="4552813"/>
          </a:xfrm>
        </p:spPr>
        <p:txBody>
          <a:bodyPr>
            <a:normAutofit lnSpcReduction="10000"/>
          </a:bodyPr>
          <a:lstStyle/>
          <a:p>
            <a:r>
              <a:rPr lang="en-IN" sz="24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issues:</a:t>
            </a: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Follow data protection laws like GDPR or HIPAA (</a:t>
            </a:r>
            <a:r>
              <a:rPr lang="en-IN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Kohlmeier</a:t>
            </a:r>
            <a:r>
              <a:rPr lang="en-IN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al, 2016)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Get permission, especially for minors, explaining the app's purpose and risks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Ryan, 2022)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Provide truthful, evidence-based info to avoid legal issues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Ryan, 2022)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Make sure the app is accessible to everyone as per laws (</a:t>
            </a:r>
            <a:r>
              <a:rPr lang="en-IN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Kohlmeier</a:t>
            </a:r>
            <a:r>
              <a:rPr lang="en-IN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al, 2016)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Follow laws to be culturally sensitive and avoid legal problems (</a:t>
            </a:r>
            <a:r>
              <a:rPr lang="en-IN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Kohlmeier</a:t>
            </a:r>
            <a:r>
              <a:rPr lang="en-IN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al, 2016)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Clarify the intervention's scope, follow-up steps, and potential impacts (</a:t>
            </a:r>
            <a:r>
              <a:rPr lang="en-IN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Kohlmeier</a:t>
            </a:r>
            <a:r>
              <a:rPr lang="en-IN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al, 2016)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7829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E90DF-8549-0A93-B8FE-B2976414B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Legal and ethical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764A8-0FF9-FFAB-F780-7176414B2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630" y="2180496"/>
            <a:ext cx="11461178" cy="4403184"/>
          </a:xfrm>
        </p:spPr>
        <p:txBody>
          <a:bodyPr>
            <a:normAutofit/>
          </a:bodyPr>
          <a:lstStyle/>
          <a:p>
            <a:r>
              <a:rPr lang="en-IN" sz="24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issues:</a:t>
            </a: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Respect users' privacy, explain data use clearly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Ryan, 2022)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Make sure users understand and agree willingly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Ryan, 2022)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Give reliable and trustworthy health information to users (</a:t>
            </a:r>
            <a:r>
              <a:rPr lang="en-IN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Kohlmeier</a:t>
            </a:r>
            <a:r>
              <a:rPr lang="en-IN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al, 2016)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Include all groups fairly to promote justice (</a:t>
            </a:r>
            <a:r>
              <a:rPr lang="en-IN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Kohlmeier</a:t>
            </a:r>
            <a:r>
              <a:rPr lang="en-IN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al, 2016)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Embrace cultural sensitivity to include everyone respectfully (</a:t>
            </a:r>
            <a:r>
              <a:rPr lang="en-US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Ryan, 2022)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Make users aware of long-term effects, provide support responsibly (</a:t>
            </a:r>
            <a:r>
              <a:rPr lang="en-IN" sz="2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Kohlmeier</a:t>
            </a:r>
            <a:r>
              <a:rPr lang="en-IN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al, 2016)</a:t>
            </a:r>
            <a:r>
              <a:rPr lang="en-US" sz="2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IN" sz="2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8569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984" y="1846730"/>
            <a:ext cx="11444031" cy="503715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Kohlmeier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De Caterina, R., Ferguson, L.R., </a:t>
            </a:r>
            <a:r>
              <a:rPr lang="en-IN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Görman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U., </a:t>
            </a:r>
            <a:r>
              <a:rPr lang="en-IN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Allayee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H., Prasad, C., Kang, J.X., Nicoletti, C.F. and Martinez, J.A., 2016. Guide and position of the International Society of Nutrigenetics/Nutrigenomics on Personalized Nutrition: part 2-ethics, challenges and </a:t>
            </a:r>
            <a:r>
              <a:rPr lang="en-IN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endeavors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of precision nutrition. </a:t>
            </a:r>
            <a:r>
              <a:rPr lang="en-IN" sz="15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nutrigenetics and nutrigenomics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IN" sz="15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9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pp.28-46.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Mejova</a:t>
            </a:r>
            <a:r>
              <a:rPr lang="en-US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Y. and Suarez-</a:t>
            </a:r>
            <a:r>
              <a:rPr lang="en-US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Lledó</a:t>
            </a:r>
            <a:r>
              <a:rPr lang="en-US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V., 2020, October. Impact of online health awareness campaign: Case of national eating disorders association. In </a:t>
            </a:r>
            <a:r>
              <a:rPr lang="en-US" sz="15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Conference on Social Informatics</a:t>
            </a:r>
            <a:r>
              <a:rPr lang="en-US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192-205). Cham: Springer International Publishing.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Paramastri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</a:t>
            </a:r>
            <a:r>
              <a:rPr lang="en-IN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Pratama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S.A., Ho, D.K.N., </a:t>
            </a:r>
            <a:r>
              <a:rPr lang="en-IN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Purnamasari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S.D., Mohammed, A.Z., Galvin, C.J., Hsu, Y.H.E., </a:t>
            </a:r>
            <a:r>
              <a:rPr lang="en-IN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Tanweer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Humayun, A., </a:t>
            </a:r>
            <a:r>
              <a:rPr lang="en-IN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Househ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 and Iqbal, U., 2020. Use of mobile applications to improve nutrition behaviour: A systematic review. </a:t>
            </a:r>
            <a:r>
              <a:rPr lang="en-IN" sz="15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Computer methods and programs in biomedicine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IN" sz="15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192</a:t>
            </a:r>
            <a:r>
              <a:rPr lang="en-IN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p.105459.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Ryan, M., 2022. The ethics of dietary apps: technology, health, and the capability approach. </a:t>
            </a:r>
            <a:r>
              <a:rPr lang="en-US" sz="15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Technology in Society</a:t>
            </a:r>
            <a:r>
              <a:rPr lang="en-US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5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68</a:t>
            </a:r>
            <a:r>
              <a:rPr lang="en-US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p.101873.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Sanz Suarez-</a:t>
            </a:r>
            <a:r>
              <a:rPr lang="en-US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Lledo</a:t>
            </a:r>
            <a:r>
              <a:rPr lang="en-US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V.J. and </a:t>
            </a:r>
            <a:r>
              <a:rPr lang="en-US" sz="15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Mejova</a:t>
            </a:r>
            <a:r>
              <a:rPr lang="en-US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Y., 2022. Behavior Change Around an Online Health Awareness Campaign: A Causal Impact Study.</a:t>
            </a:r>
            <a:endParaRPr lang="en-US" sz="15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41385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6514</TotalTime>
  <Words>864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Gill Sans MT</vt:lpstr>
      <vt:lpstr>Wingdings 2</vt:lpstr>
      <vt:lpstr>Dividend</vt:lpstr>
      <vt:lpstr>Anorexia nervosa in adolescent</vt:lpstr>
      <vt:lpstr>Social media intervention for Anorexia nervosa among adolescent girls in the UK</vt:lpstr>
      <vt:lpstr>Social media intervention for Anorexia nervosa among adolescent girls in the UK</vt:lpstr>
      <vt:lpstr>Aim </vt:lpstr>
      <vt:lpstr>Activity  </vt:lpstr>
      <vt:lpstr>Digital health technology intervention</vt:lpstr>
      <vt:lpstr>Legal and ethical issues</vt:lpstr>
      <vt:lpstr>Legal and ethical issues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Michael (1913894)</dc:creator>
  <cp:lastModifiedBy>GAZALA SHAHJADA</cp:lastModifiedBy>
  <cp:revision>527</cp:revision>
  <dcterms:created xsi:type="dcterms:W3CDTF">2022-10-28T20:05:34Z</dcterms:created>
  <dcterms:modified xsi:type="dcterms:W3CDTF">2023-12-09T23:08:10Z</dcterms:modified>
</cp:coreProperties>
</file>