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84" r:id="rId1"/>
  </p:sldMasterIdLst>
  <p:notesMasterIdLst>
    <p:notesMasterId r:id="rId5"/>
  </p:notesMasterIdLst>
  <p:sldIdLst>
    <p:sldId id="256" r:id="rId2"/>
    <p:sldId id="257" r:id="rId3"/>
    <p:sldId id="258" r:id="rId4"/>
  </p:sldIdLst>
  <p:sldSz cx="15124113" cy="21388388"/>
  <p:notesSz cx="7772400" cy="10058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737" userDrawn="1">
          <p15:clr>
            <a:srgbClr val="A4A3A4"/>
          </p15:clr>
        </p15:guide>
        <p15:guide id="2" pos="4764" userDrawn="1">
          <p15:clr>
            <a:srgbClr val="A4A3A4"/>
          </p15:clr>
        </p15:guide>
      </p15:sldGuideLst>
    </p:ext>
    <p:ext uri="{2D200454-40CA-4A62-9FC3-DE9A4176ACB9}">
      <p15:notesGuideLst xmlns:p15="http://schemas.microsoft.com/office/powerpoint/2012/main">
        <p15:guide id="1" orient="horz" pos="2879"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99CCFF"/>
    <a:srgbClr val="BCFAE7"/>
    <a:srgbClr val="9194FD"/>
    <a:srgbClr val="FCD2D2"/>
    <a:srgbClr val="D8F6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572" autoAdjust="0"/>
    <p:restoredTop sz="94660"/>
  </p:normalViewPr>
  <p:slideViewPr>
    <p:cSldViewPr>
      <p:cViewPr>
        <p:scale>
          <a:sx n="39" d="100"/>
          <a:sy n="39" d="100"/>
        </p:scale>
        <p:origin x="1636" y="-412"/>
      </p:cViewPr>
      <p:guideLst>
        <p:guide orient="horz" pos="6737"/>
        <p:guide pos="4764"/>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79"/>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1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znin Mahmood (2215438)" userId="1b58f9d7-c69c-4989-9cb5-58f9b58ba02c" providerId="ADAL" clId="{472223B1-1DE7-47BE-9D93-D4E9D3A24280}"/>
    <pc:docChg chg="modSld">
      <pc:chgData name="Naznin Mahmood (2215438)" userId="1b58f9d7-c69c-4989-9cb5-58f9b58ba02c" providerId="ADAL" clId="{472223B1-1DE7-47BE-9D93-D4E9D3A24280}" dt="2026-06-18T19:43:25.103" v="26" actId="20577"/>
      <pc:docMkLst>
        <pc:docMk/>
      </pc:docMkLst>
      <pc:sldChg chg="modSp mod">
        <pc:chgData name="Naznin Mahmood (2215438)" userId="1b58f9d7-c69c-4989-9cb5-58f9b58ba02c" providerId="ADAL" clId="{472223B1-1DE7-47BE-9D93-D4E9D3A24280}" dt="2026-06-17T13:41:39.185" v="5" actId="20577"/>
        <pc:sldMkLst>
          <pc:docMk/>
          <pc:sldMk cId="0" sldId="256"/>
        </pc:sldMkLst>
        <pc:spChg chg="mod">
          <ac:chgData name="Naznin Mahmood (2215438)" userId="1b58f9d7-c69c-4989-9cb5-58f9b58ba02c" providerId="ADAL" clId="{472223B1-1DE7-47BE-9D93-D4E9D3A24280}" dt="2026-06-17T13:41:39.185" v="5" actId="20577"/>
          <ac:spMkLst>
            <pc:docMk/>
            <pc:sldMk cId="0" sldId="256"/>
            <ac:spMk id="11" creationId="{B951E749-94A6-4EFB-AC81-D4ACC53304F1}"/>
          </ac:spMkLst>
        </pc:spChg>
      </pc:sldChg>
      <pc:sldChg chg="modSp mod">
        <pc:chgData name="Naznin Mahmood (2215438)" userId="1b58f9d7-c69c-4989-9cb5-58f9b58ba02c" providerId="ADAL" clId="{472223B1-1DE7-47BE-9D93-D4E9D3A24280}" dt="2026-06-18T19:43:25.103" v="26" actId="20577"/>
        <pc:sldMkLst>
          <pc:docMk/>
          <pc:sldMk cId="906101131" sldId="258"/>
        </pc:sldMkLst>
        <pc:spChg chg="mod">
          <ac:chgData name="Naznin Mahmood (2215438)" userId="1b58f9d7-c69c-4989-9cb5-58f9b58ba02c" providerId="ADAL" clId="{472223B1-1DE7-47BE-9D93-D4E9D3A24280}" dt="2026-06-18T19:43:25.103" v="26" actId="20577"/>
          <ac:spMkLst>
            <pc:docMk/>
            <pc:sldMk cId="906101131" sldId="258"/>
            <ac:spMk id="35" creationId="{12EDAC79-FB3D-4F80-95AD-1F77C563598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Rectangle 1">
            <a:extLst>
              <a:ext uri="{FF2B5EF4-FFF2-40B4-BE49-F238E27FC236}">
                <a16:creationId xmlns:a16="http://schemas.microsoft.com/office/drawing/2014/main" id="{14FDE2A3-6E78-48CB-B4FB-50F4CC6FD191}"/>
              </a:ext>
            </a:extLst>
          </p:cNvPr>
          <p:cNvSpPr>
            <a:spLocks noGrp="1" noRot="1" noChangeAspect="1" noChangeArrowheads="1"/>
          </p:cNvSpPr>
          <p:nvPr>
            <p:ph type="sldImg"/>
          </p:nvPr>
        </p:nvSpPr>
        <p:spPr bwMode="auto">
          <a:xfrm>
            <a:off x="2551113" y="763588"/>
            <a:ext cx="2667000" cy="37703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 name="Rectangle 2">
            <a:extLst>
              <a:ext uri="{FF2B5EF4-FFF2-40B4-BE49-F238E27FC236}">
                <a16:creationId xmlns:a16="http://schemas.microsoft.com/office/drawing/2014/main" id="{64EFED2A-CE5B-4CA3-941C-410D04DDA690}"/>
              </a:ext>
            </a:extLst>
          </p:cNvPr>
          <p:cNvSpPr>
            <a:spLocks noGrp="1" noChangeArrowheads="1"/>
          </p:cNvSpPr>
          <p:nvPr>
            <p:ph type="body"/>
          </p:nvPr>
        </p:nvSpPr>
        <p:spPr bwMode="auto">
          <a:xfrm>
            <a:off x="777875" y="4776789"/>
            <a:ext cx="6216650" cy="4524375"/>
          </a:xfrm>
          <a:prstGeom prst="rect">
            <a:avLst/>
          </a:prstGeom>
          <a:noFill/>
          <a:ln>
            <a:noFill/>
          </a:ln>
          <a:effectLst/>
        </p:spPr>
        <p:txBody>
          <a:bodyPr vert="horz" wrap="square" lIns="0" tIns="0" rIns="0" bIns="0" numCol="1" anchor="t" anchorCtr="0" compatLnSpc="1">
            <a:prstTxWarp prst="textNoShape">
              <a:avLst/>
            </a:prstTxWarp>
          </a:bodyPr>
          <a:lstStyle/>
          <a:p>
            <a:pPr lvl="0"/>
            <a:endParaRPr lang="en-US" altLang="en-US" noProof="0"/>
          </a:p>
        </p:txBody>
      </p:sp>
      <p:sp>
        <p:nvSpPr>
          <p:cNvPr id="2051" name="Rectangle 3">
            <a:extLst>
              <a:ext uri="{FF2B5EF4-FFF2-40B4-BE49-F238E27FC236}">
                <a16:creationId xmlns:a16="http://schemas.microsoft.com/office/drawing/2014/main" id="{97C97CDC-3B85-4E7B-B55F-316E0BD44C35}"/>
              </a:ext>
            </a:extLst>
          </p:cNvPr>
          <p:cNvSpPr>
            <a:spLocks noGrp="1" noChangeArrowheads="1"/>
          </p:cNvSpPr>
          <p:nvPr>
            <p:ph type="hdr"/>
          </p:nvPr>
        </p:nvSpPr>
        <p:spPr bwMode="auto">
          <a:xfrm>
            <a:off x="1" y="1"/>
            <a:ext cx="3371850" cy="501650"/>
          </a:xfrm>
          <a:prstGeom prst="rect">
            <a:avLst/>
          </a:prstGeom>
          <a:noFill/>
          <a:ln>
            <a:noFill/>
          </a:ln>
          <a:effectLst/>
        </p:spPr>
        <p:txBody>
          <a:bodyPr vert="horz" wrap="square" lIns="0" tIns="0" rIns="0" bIns="0" numCol="1" anchor="t" anchorCtr="0" compatLnSpc="1">
            <a:prstTxWarp prst="textNoShape">
              <a:avLst/>
            </a:prstTxWarp>
          </a:bodyPr>
          <a:lstStyle>
            <a:lvl1pPr eaLnBrk="1" fontAlgn="auto" hangingPunct="1">
              <a:spcBef>
                <a:spcPts val="0"/>
              </a:spcBef>
              <a:spcAft>
                <a:spcPts val="0"/>
              </a:spcAft>
              <a:tabLst>
                <a:tab pos="914400" algn="l"/>
                <a:tab pos="1828800" algn="l"/>
                <a:tab pos="2743200" algn="l"/>
              </a:tabLst>
              <a:defRPr sz="1400">
                <a:solidFill>
                  <a:srgbClr val="000000"/>
                </a:solidFill>
                <a:latin typeface="Times New Roman" panose="02020603050405020304" pitchFamily="18" charset="0"/>
                <a:cs typeface="DejaVu Sans" charset="0"/>
              </a:defRPr>
            </a:lvl1pPr>
          </a:lstStyle>
          <a:p>
            <a:pPr>
              <a:defRPr/>
            </a:pPr>
            <a:endParaRPr lang="en-US" altLang="en-US"/>
          </a:p>
        </p:txBody>
      </p:sp>
      <p:sp>
        <p:nvSpPr>
          <p:cNvPr id="2052" name="Rectangle 4">
            <a:extLst>
              <a:ext uri="{FF2B5EF4-FFF2-40B4-BE49-F238E27FC236}">
                <a16:creationId xmlns:a16="http://schemas.microsoft.com/office/drawing/2014/main" id="{53F93A5F-E45A-49E0-A2E0-FDA76A978BC3}"/>
              </a:ext>
            </a:extLst>
          </p:cNvPr>
          <p:cNvSpPr>
            <a:spLocks noGrp="1" noChangeArrowheads="1"/>
          </p:cNvSpPr>
          <p:nvPr>
            <p:ph type="dt"/>
          </p:nvPr>
        </p:nvSpPr>
        <p:spPr bwMode="auto">
          <a:xfrm>
            <a:off x="4398963" y="1"/>
            <a:ext cx="3371850" cy="501650"/>
          </a:xfrm>
          <a:prstGeom prst="rect">
            <a:avLst/>
          </a:prstGeom>
          <a:noFill/>
          <a:ln>
            <a:noFill/>
          </a:ln>
          <a:effectLst/>
        </p:spPr>
        <p:txBody>
          <a:bodyPr vert="horz" wrap="square" lIns="0" tIns="0" rIns="0" bIns="0" numCol="1" anchor="t" anchorCtr="0" compatLnSpc="1">
            <a:prstTxWarp prst="textNoShape">
              <a:avLst/>
            </a:prstTxWarp>
          </a:bodyPr>
          <a:lstStyle>
            <a:lvl1pPr algn="r" eaLnBrk="1" fontAlgn="auto" hangingPunct="1">
              <a:spcBef>
                <a:spcPts val="0"/>
              </a:spcBef>
              <a:spcAft>
                <a:spcPts val="0"/>
              </a:spcAft>
              <a:tabLst>
                <a:tab pos="914400" algn="l"/>
                <a:tab pos="1828800" algn="l"/>
                <a:tab pos="2743200" algn="l"/>
              </a:tabLst>
              <a:defRPr sz="1400">
                <a:solidFill>
                  <a:srgbClr val="000000"/>
                </a:solidFill>
                <a:latin typeface="Times New Roman" panose="02020603050405020304" pitchFamily="18" charset="0"/>
                <a:cs typeface="DejaVu Sans" charset="0"/>
              </a:defRPr>
            </a:lvl1pPr>
          </a:lstStyle>
          <a:p>
            <a:pPr>
              <a:defRPr/>
            </a:pPr>
            <a:endParaRPr lang="en-US" altLang="en-US"/>
          </a:p>
        </p:txBody>
      </p:sp>
      <p:sp>
        <p:nvSpPr>
          <p:cNvPr id="2053" name="Rectangle 5">
            <a:extLst>
              <a:ext uri="{FF2B5EF4-FFF2-40B4-BE49-F238E27FC236}">
                <a16:creationId xmlns:a16="http://schemas.microsoft.com/office/drawing/2014/main" id="{F19F4FBE-1945-4CE6-BB72-11513ABACA8C}"/>
              </a:ext>
            </a:extLst>
          </p:cNvPr>
          <p:cNvSpPr>
            <a:spLocks noGrp="1" noChangeArrowheads="1"/>
          </p:cNvSpPr>
          <p:nvPr>
            <p:ph type="ftr"/>
          </p:nvPr>
        </p:nvSpPr>
        <p:spPr bwMode="auto">
          <a:xfrm>
            <a:off x="1" y="9555164"/>
            <a:ext cx="3371850" cy="501650"/>
          </a:xfrm>
          <a:prstGeom prst="rect">
            <a:avLst/>
          </a:prstGeom>
          <a:noFill/>
          <a:ln>
            <a:noFill/>
          </a:ln>
          <a:effectLst/>
        </p:spPr>
        <p:txBody>
          <a:bodyPr vert="horz" wrap="square" lIns="0" tIns="0" rIns="0" bIns="0" numCol="1" anchor="b" anchorCtr="0" compatLnSpc="1">
            <a:prstTxWarp prst="textNoShape">
              <a:avLst/>
            </a:prstTxWarp>
          </a:bodyPr>
          <a:lstStyle>
            <a:lvl1pPr eaLnBrk="1" fontAlgn="auto" hangingPunct="1">
              <a:spcBef>
                <a:spcPts val="0"/>
              </a:spcBef>
              <a:spcAft>
                <a:spcPts val="0"/>
              </a:spcAft>
              <a:tabLst>
                <a:tab pos="914400" algn="l"/>
                <a:tab pos="1828800" algn="l"/>
                <a:tab pos="2743200" algn="l"/>
              </a:tabLst>
              <a:defRPr sz="1400">
                <a:solidFill>
                  <a:srgbClr val="000000"/>
                </a:solidFill>
                <a:latin typeface="Times New Roman" panose="02020603050405020304" pitchFamily="18" charset="0"/>
                <a:cs typeface="DejaVu Sans" charset="0"/>
              </a:defRPr>
            </a:lvl1pPr>
          </a:lstStyle>
          <a:p>
            <a:pPr>
              <a:defRPr/>
            </a:pPr>
            <a:endParaRPr lang="en-US" altLang="en-US"/>
          </a:p>
        </p:txBody>
      </p:sp>
      <p:sp>
        <p:nvSpPr>
          <p:cNvPr id="2054" name="Rectangle 6">
            <a:extLst>
              <a:ext uri="{FF2B5EF4-FFF2-40B4-BE49-F238E27FC236}">
                <a16:creationId xmlns:a16="http://schemas.microsoft.com/office/drawing/2014/main" id="{ED12A248-2048-495D-A9CC-75EB67A8C2D9}"/>
              </a:ext>
            </a:extLst>
          </p:cNvPr>
          <p:cNvSpPr>
            <a:spLocks noGrp="1" noChangeArrowheads="1"/>
          </p:cNvSpPr>
          <p:nvPr>
            <p:ph type="sldNum"/>
          </p:nvPr>
        </p:nvSpPr>
        <p:spPr bwMode="auto">
          <a:xfrm>
            <a:off x="4398963" y="9555164"/>
            <a:ext cx="3371850" cy="501650"/>
          </a:xfrm>
          <a:prstGeom prst="rect">
            <a:avLst/>
          </a:prstGeom>
          <a:noFill/>
          <a:ln>
            <a:noFill/>
          </a:ln>
          <a:effectLst/>
        </p:spPr>
        <p:txBody>
          <a:bodyPr vert="horz" wrap="square" lIns="0" tIns="0" rIns="0" bIns="0" numCol="1" anchor="b" anchorCtr="0" compatLnSpc="1">
            <a:prstTxWarp prst="textNoShape">
              <a:avLst/>
            </a:prstTxWarp>
          </a:bodyPr>
          <a:lstStyle>
            <a:lvl1pPr algn="r" eaLnBrk="1" hangingPunct="1">
              <a:tabLst>
                <a:tab pos="914400" algn="l"/>
                <a:tab pos="1828800" algn="l"/>
                <a:tab pos="2743200" algn="l"/>
              </a:tabLst>
              <a:defRPr sz="1400">
                <a:solidFill>
                  <a:srgbClr val="000000"/>
                </a:solidFill>
                <a:latin typeface="Times New Roman" panose="02020603050405020304" pitchFamily="18" charset="0"/>
                <a:cs typeface="DejaVu Sans" charset="0"/>
              </a:defRPr>
            </a:lvl1pPr>
          </a:lstStyle>
          <a:p>
            <a:fld id="{7F894100-8EA6-4503-83C3-C274F14A5127}"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buClr>
        <a:srgbClr val="000000"/>
      </a:buClr>
      <a:buSzPct val="100000"/>
      <a:buFont typeface="Times New Roman" panose="02020603050405020304" pitchFamily="18" charset="0"/>
      <a:defRPr sz="2608" kern="1200">
        <a:solidFill>
          <a:srgbClr val="000000"/>
        </a:solidFill>
        <a:latin typeface="Times New Roman" panose="02020603050405020304" pitchFamily="18" charset="0"/>
        <a:ea typeface="+mn-ea"/>
        <a:cs typeface="+mn-cs"/>
      </a:defRPr>
    </a:lvl1pPr>
    <a:lvl2pPr marL="1694487" indent="-651925" algn="l" rtl="0" eaLnBrk="0" fontAlgn="base" hangingPunct="0">
      <a:spcBef>
        <a:spcPct val="30000"/>
      </a:spcBef>
      <a:spcAft>
        <a:spcPct val="0"/>
      </a:spcAft>
      <a:buClr>
        <a:srgbClr val="000000"/>
      </a:buClr>
      <a:buSzPct val="100000"/>
      <a:buFont typeface="Times New Roman" panose="02020603050405020304" pitchFamily="18" charset="0"/>
      <a:defRPr sz="2608" kern="1200">
        <a:solidFill>
          <a:srgbClr val="000000"/>
        </a:solidFill>
        <a:latin typeface="Times New Roman" panose="02020603050405020304" pitchFamily="18" charset="0"/>
        <a:ea typeface="+mn-ea"/>
        <a:cs typeface="+mn-cs"/>
      </a:defRPr>
    </a:lvl2pPr>
    <a:lvl3pPr marL="2607700" indent="-519989" algn="l" rtl="0" eaLnBrk="0" fontAlgn="base" hangingPunct="0">
      <a:spcBef>
        <a:spcPct val="30000"/>
      </a:spcBef>
      <a:spcAft>
        <a:spcPct val="0"/>
      </a:spcAft>
      <a:buClr>
        <a:srgbClr val="000000"/>
      </a:buClr>
      <a:buSzPct val="100000"/>
      <a:buFont typeface="Times New Roman" panose="02020603050405020304" pitchFamily="18" charset="0"/>
      <a:defRPr sz="2608" kern="1200">
        <a:solidFill>
          <a:srgbClr val="000000"/>
        </a:solidFill>
        <a:latin typeface="Times New Roman" panose="02020603050405020304" pitchFamily="18" charset="0"/>
        <a:ea typeface="+mn-ea"/>
        <a:cs typeface="+mn-cs"/>
      </a:defRPr>
    </a:lvl3pPr>
    <a:lvl4pPr marL="3650263" indent="-519989" algn="l" rtl="0" eaLnBrk="0" fontAlgn="base" hangingPunct="0">
      <a:spcBef>
        <a:spcPct val="30000"/>
      </a:spcBef>
      <a:spcAft>
        <a:spcPct val="0"/>
      </a:spcAft>
      <a:buClr>
        <a:srgbClr val="000000"/>
      </a:buClr>
      <a:buSzPct val="100000"/>
      <a:buFont typeface="Times New Roman" panose="02020603050405020304" pitchFamily="18" charset="0"/>
      <a:defRPr sz="2608" kern="1200">
        <a:solidFill>
          <a:srgbClr val="000000"/>
        </a:solidFill>
        <a:latin typeface="Times New Roman" panose="02020603050405020304" pitchFamily="18" charset="0"/>
        <a:ea typeface="+mn-ea"/>
        <a:cs typeface="+mn-cs"/>
      </a:defRPr>
    </a:lvl4pPr>
    <a:lvl5pPr marL="4692823" indent="-519989" algn="l" rtl="0" eaLnBrk="0" fontAlgn="base" hangingPunct="0">
      <a:spcBef>
        <a:spcPct val="30000"/>
      </a:spcBef>
      <a:spcAft>
        <a:spcPct val="0"/>
      </a:spcAft>
      <a:buClr>
        <a:srgbClr val="000000"/>
      </a:buClr>
      <a:buSzPct val="100000"/>
      <a:buFont typeface="Times New Roman" panose="02020603050405020304" pitchFamily="18" charset="0"/>
      <a:defRPr sz="2608" kern="1200">
        <a:solidFill>
          <a:srgbClr val="000000"/>
        </a:solidFill>
        <a:latin typeface="Times New Roman" panose="02020603050405020304" pitchFamily="18" charset="0"/>
        <a:ea typeface="+mn-ea"/>
        <a:cs typeface="+mn-cs"/>
      </a:defRPr>
    </a:lvl5pPr>
    <a:lvl6pPr marL="5215397" algn="l" defTabSz="2086159" rtl="0" eaLnBrk="1" latinLnBrk="0" hangingPunct="1">
      <a:defRPr sz="2738" kern="1200">
        <a:solidFill>
          <a:schemeClr val="tx1"/>
        </a:solidFill>
        <a:latin typeface="+mn-lt"/>
        <a:ea typeface="+mn-ea"/>
        <a:cs typeface="+mn-cs"/>
      </a:defRPr>
    </a:lvl6pPr>
    <a:lvl7pPr marL="6258478" algn="l" defTabSz="2086159" rtl="0" eaLnBrk="1" latinLnBrk="0" hangingPunct="1">
      <a:defRPr sz="2738" kern="1200">
        <a:solidFill>
          <a:schemeClr val="tx1"/>
        </a:solidFill>
        <a:latin typeface="+mn-lt"/>
        <a:ea typeface="+mn-ea"/>
        <a:cs typeface="+mn-cs"/>
      </a:defRPr>
    </a:lvl7pPr>
    <a:lvl8pPr marL="7301558" algn="l" defTabSz="2086159" rtl="0" eaLnBrk="1" latinLnBrk="0" hangingPunct="1">
      <a:defRPr sz="2738" kern="1200">
        <a:solidFill>
          <a:schemeClr val="tx1"/>
        </a:solidFill>
        <a:latin typeface="+mn-lt"/>
        <a:ea typeface="+mn-ea"/>
        <a:cs typeface="+mn-cs"/>
      </a:defRPr>
    </a:lvl8pPr>
    <a:lvl9pPr marL="8344636" algn="l" defTabSz="2086159" rtl="0" eaLnBrk="1" latinLnBrk="0" hangingPunct="1">
      <a:defRPr sz="273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Rectangle 6">
            <a:extLst>
              <a:ext uri="{FF2B5EF4-FFF2-40B4-BE49-F238E27FC236}">
                <a16:creationId xmlns:a16="http://schemas.microsoft.com/office/drawing/2014/main" id="{6C354DE3-E6EF-4DD2-BC4C-150E3923D17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tabLst>
                <a:tab pos="914400" algn="l"/>
                <a:tab pos="1828800" algn="l"/>
                <a:tab pos="2743200" algn="l"/>
              </a:tabLst>
              <a:defRPr>
                <a:solidFill>
                  <a:schemeClr val="tx1"/>
                </a:solidFill>
                <a:latin typeface="Calibri" panose="020F0502020204030204" pitchFamily="34" charset="0"/>
              </a:defRPr>
            </a:lvl1pPr>
            <a:lvl2pPr marL="742950" indent="-285750">
              <a:tabLst>
                <a:tab pos="914400" algn="l"/>
                <a:tab pos="1828800" algn="l"/>
                <a:tab pos="2743200" algn="l"/>
              </a:tabLst>
              <a:defRPr>
                <a:solidFill>
                  <a:schemeClr val="tx1"/>
                </a:solidFill>
                <a:latin typeface="Calibri" panose="020F0502020204030204" pitchFamily="34" charset="0"/>
              </a:defRPr>
            </a:lvl2pPr>
            <a:lvl3pPr marL="1143000" indent="-228600">
              <a:tabLst>
                <a:tab pos="914400" algn="l"/>
                <a:tab pos="1828800" algn="l"/>
                <a:tab pos="2743200" algn="l"/>
              </a:tabLst>
              <a:defRPr>
                <a:solidFill>
                  <a:schemeClr val="tx1"/>
                </a:solidFill>
                <a:latin typeface="Calibri" panose="020F0502020204030204" pitchFamily="34" charset="0"/>
              </a:defRPr>
            </a:lvl3pPr>
            <a:lvl4pPr marL="1600200" indent="-228600">
              <a:tabLst>
                <a:tab pos="914400" algn="l"/>
                <a:tab pos="1828800" algn="l"/>
                <a:tab pos="2743200" algn="l"/>
              </a:tabLst>
              <a:defRPr>
                <a:solidFill>
                  <a:schemeClr val="tx1"/>
                </a:solidFill>
                <a:latin typeface="Calibri" panose="020F0502020204030204" pitchFamily="34" charset="0"/>
              </a:defRPr>
            </a:lvl4pPr>
            <a:lvl5pPr marL="2057400" indent="-228600">
              <a:tabLst>
                <a:tab pos="914400" algn="l"/>
                <a:tab pos="1828800" algn="l"/>
                <a:tab pos="2743200" algn="l"/>
              </a:tabLst>
              <a:defRPr>
                <a:solidFill>
                  <a:schemeClr val="tx1"/>
                </a:solidFill>
                <a:latin typeface="Calibri" panose="020F0502020204030204" pitchFamily="34" charset="0"/>
              </a:defRPr>
            </a:lvl5pPr>
            <a:lvl6pPr marL="25146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6pPr>
            <a:lvl7pPr marL="29718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7pPr>
            <a:lvl8pPr marL="34290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8pPr>
            <a:lvl9pPr marL="38862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9pPr>
          </a:lstStyle>
          <a:p>
            <a:fld id="{B5BB60D2-BBEF-4618-87AB-95DACC51866B}" type="slidenum">
              <a:rPr lang="en-US" altLang="en-US">
                <a:solidFill>
                  <a:srgbClr val="000000"/>
                </a:solidFill>
                <a:latin typeface="Times New Roman" panose="02020603050405020304" pitchFamily="18" charset="0"/>
              </a:rPr>
              <a:pPr/>
              <a:t>1</a:t>
            </a:fld>
            <a:endParaRPr lang="en-US" altLang="en-US">
              <a:solidFill>
                <a:srgbClr val="000000"/>
              </a:solidFill>
              <a:latin typeface="Times New Roman" panose="02020603050405020304" pitchFamily="18" charset="0"/>
            </a:endParaRPr>
          </a:p>
        </p:txBody>
      </p:sp>
      <p:sp>
        <p:nvSpPr>
          <p:cNvPr id="4099" name="Rectangle 1">
            <a:extLst>
              <a:ext uri="{FF2B5EF4-FFF2-40B4-BE49-F238E27FC236}">
                <a16:creationId xmlns:a16="http://schemas.microsoft.com/office/drawing/2014/main" id="{FC914F96-FEAD-4214-8082-2361344DB37F}"/>
              </a:ext>
            </a:extLst>
          </p:cNvPr>
          <p:cNvSpPr>
            <a:spLocks noGrp="1" noRot="1" noChangeAspect="1" noChangeArrowheads="1" noTextEdit="1"/>
          </p:cNvSpPr>
          <p:nvPr>
            <p:ph type="sldImg"/>
          </p:nvPr>
        </p:nvSpPr>
        <p:spPr>
          <a:xfrm>
            <a:off x="2551113" y="763588"/>
            <a:ext cx="2668587" cy="37719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100" name="Rectangle 2">
            <a:extLst>
              <a:ext uri="{FF2B5EF4-FFF2-40B4-BE49-F238E27FC236}">
                <a16:creationId xmlns:a16="http://schemas.microsoft.com/office/drawing/2014/main" id="{1E4B8AAA-CE6D-4C4D-AB97-E9A4563D2397}"/>
              </a:ext>
            </a:extLst>
          </p:cNvPr>
          <p:cNvSpPr txBox="1">
            <a:spLocks noGrp="1" noChangeArrowheads="1"/>
          </p:cNvSpPr>
          <p:nvPr>
            <p:ph type="body" idx="1"/>
          </p:nvPr>
        </p:nvSpPr>
        <p:spPr>
          <a:xfrm>
            <a:off x="777875" y="4776789"/>
            <a:ext cx="6218238" cy="4525962"/>
          </a:xfrm>
        </p:spPr>
        <p:txBody>
          <a:bodyPr wrap="none" anchor="ctr"/>
          <a:lstStyle/>
          <a:p>
            <a:pPr>
              <a:defRPr/>
            </a:pPr>
            <a:endParaRPr lang="en-US" altLang="en-US" sz="168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Rectangle 6">
            <a:extLst>
              <a:ext uri="{FF2B5EF4-FFF2-40B4-BE49-F238E27FC236}">
                <a16:creationId xmlns:a16="http://schemas.microsoft.com/office/drawing/2014/main" id="{6C354DE3-E6EF-4DD2-BC4C-150E3923D17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tabLst>
                <a:tab pos="914400" algn="l"/>
                <a:tab pos="1828800" algn="l"/>
                <a:tab pos="2743200" algn="l"/>
              </a:tabLst>
              <a:defRPr>
                <a:solidFill>
                  <a:schemeClr val="tx1"/>
                </a:solidFill>
                <a:latin typeface="Calibri" panose="020F0502020204030204" pitchFamily="34" charset="0"/>
              </a:defRPr>
            </a:lvl1pPr>
            <a:lvl2pPr marL="742950" indent="-285750">
              <a:tabLst>
                <a:tab pos="914400" algn="l"/>
                <a:tab pos="1828800" algn="l"/>
                <a:tab pos="2743200" algn="l"/>
              </a:tabLst>
              <a:defRPr>
                <a:solidFill>
                  <a:schemeClr val="tx1"/>
                </a:solidFill>
                <a:latin typeface="Calibri" panose="020F0502020204030204" pitchFamily="34" charset="0"/>
              </a:defRPr>
            </a:lvl2pPr>
            <a:lvl3pPr marL="1143000" indent="-228600">
              <a:tabLst>
                <a:tab pos="914400" algn="l"/>
                <a:tab pos="1828800" algn="l"/>
                <a:tab pos="2743200" algn="l"/>
              </a:tabLst>
              <a:defRPr>
                <a:solidFill>
                  <a:schemeClr val="tx1"/>
                </a:solidFill>
                <a:latin typeface="Calibri" panose="020F0502020204030204" pitchFamily="34" charset="0"/>
              </a:defRPr>
            </a:lvl3pPr>
            <a:lvl4pPr marL="1600200" indent="-228600">
              <a:tabLst>
                <a:tab pos="914400" algn="l"/>
                <a:tab pos="1828800" algn="l"/>
                <a:tab pos="2743200" algn="l"/>
              </a:tabLst>
              <a:defRPr>
                <a:solidFill>
                  <a:schemeClr val="tx1"/>
                </a:solidFill>
                <a:latin typeface="Calibri" panose="020F0502020204030204" pitchFamily="34" charset="0"/>
              </a:defRPr>
            </a:lvl4pPr>
            <a:lvl5pPr marL="2057400" indent="-228600">
              <a:tabLst>
                <a:tab pos="914400" algn="l"/>
                <a:tab pos="1828800" algn="l"/>
                <a:tab pos="2743200" algn="l"/>
              </a:tabLst>
              <a:defRPr>
                <a:solidFill>
                  <a:schemeClr val="tx1"/>
                </a:solidFill>
                <a:latin typeface="Calibri" panose="020F0502020204030204" pitchFamily="34" charset="0"/>
              </a:defRPr>
            </a:lvl5pPr>
            <a:lvl6pPr marL="25146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6pPr>
            <a:lvl7pPr marL="29718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7pPr>
            <a:lvl8pPr marL="34290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8pPr>
            <a:lvl9pPr marL="38862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9pPr>
          </a:lstStyle>
          <a:p>
            <a:fld id="{B5BB60D2-BBEF-4618-87AB-95DACC51866B}" type="slidenum">
              <a:rPr lang="en-US" altLang="en-US">
                <a:solidFill>
                  <a:srgbClr val="000000"/>
                </a:solidFill>
                <a:latin typeface="Times New Roman" panose="02020603050405020304" pitchFamily="18" charset="0"/>
              </a:rPr>
              <a:pPr/>
              <a:t>2</a:t>
            </a:fld>
            <a:endParaRPr lang="en-US" altLang="en-US">
              <a:solidFill>
                <a:srgbClr val="000000"/>
              </a:solidFill>
              <a:latin typeface="Times New Roman" panose="02020603050405020304" pitchFamily="18" charset="0"/>
            </a:endParaRPr>
          </a:p>
        </p:txBody>
      </p:sp>
      <p:sp>
        <p:nvSpPr>
          <p:cNvPr id="4099" name="Rectangle 1">
            <a:extLst>
              <a:ext uri="{FF2B5EF4-FFF2-40B4-BE49-F238E27FC236}">
                <a16:creationId xmlns:a16="http://schemas.microsoft.com/office/drawing/2014/main" id="{FC914F96-FEAD-4214-8082-2361344DB37F}"/>
              </a:ext>
            </a:extLst>
          </p:cNvPr>
          <p:cNvSpPr>
            <a:spLocks noGrp="1" noRot="1" noChangeAspect="1" noChangeArrowheads="1" noTextEdit="1"/>
          </p:cNvSpPr>
          <p:nvPr>
            <p:ph type="sldImg"/>
          </p:nvPr>
        </p:nvSpPr>
        <p:spPr>
          <a:xfrm>
            <a:off x="2551113" y="763588"/>
            <a:ext cx="2668587" cy="37719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100" name="Rectangle 2">
            <a:extLst>
              <a:ext uri="{FF2B5EF4-FFF2-40B4-BE49-F238E27FC236}">
                <a16:creationId xmlns:a16="http://schemas.microsoft.com/office/drawing/2014/main" id="{1E4B8AAA-CE6D-4C4D-AB97-E9A4563D2397}"/>
              </a:ext>
            </a:extLst>
          </p:cNvPr>
          <p:cNvSpPr txBox="1">
            <a:spLocks noGrp="1" noChangeArrowheads="1"/>
          </p:cNvSpPr>
          <p:nvPr>
            <p:ph type="body" idx="1"/>
          </p:nvPr>
        </p:nvSpPr>
        <p:spPr>
          <a:xfrm>
            <a:off x="777875" y="4776789"/>
            <a:ext cx="6218238" cy="4525962"/>
          </a:xfrm>
        </p:spPr>
        <p:txBody>
          <a:bodyPr wrap="none" anchor="ctr"/>
          <a:lstStyle/>
          <a:p>
            <a:pPr>
              <a:defRPr/>
            </a:pPr>
            <a:endParaRPr lang="en-US" altLang="en-US" sz="1680" dirty="0"/>
          </a:p>
        </p:txBody>
      </p:sp>
    </p:spTree>
    <p:extLst>
      <p:ext uri="{BB962C8B-B14F-4D97-AF65-F5344CB8AC3E}">
        <p14:creationId xmlns:p14="http://schemas.microsoft.com/office/powerpoint/2010/main" val="40422571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Rectangle 6">
            <a:extLst>
              <a:ext uri="{FF2B5EF4-FFF2-40B4-BE49-F238E27FC236}">
                <a16:creationId xmlns:a16="http://schemas.microsoft.com/office/drawing/2014/main" id="{6C354DE3-E6EF-4DD2-BC4C-150E3923D17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tabLst>
                <a:tab pos="914400" algn="l"/>
                <a:tab pos="1828800" algn="l"/>
                <a:tab pos="2743200" algn="l"/>
              </a:tabLst>
              <a:defRPr>
                <a:solidFill>
                  <a:schemeClr val="tx1"/>
                </a:solidFill>
                <a:latin typeface="Calibri" panose="020F0502020204030204" pitchFamily="34" charset="0"/>
              </a:defRPr>
            </a:lvl1pPr>
            <a:lvl2pPr marL="742950" indent="-285750">
              <a:tabLst>
                <a:tab pos="914400" algn="l"/>
                <a:tab pos="1828800" algn="l"/>
                <a:tab pos="2743200" algn="l"/>
              </a:tabLst>
              <a:defRPr>
                <a:solidFill>
                  <a:schemeClr val="tx1"/>
                </a:solidFill>
                <a:latin typeface="Calibri" panose="020F0502020204030204" pitchFamily="34" charset="0"/>
              </a:defRPr>
            </a:lvl2pPr>
            <a:lvl3pPr marL="1143000" indent="-228600">
              <a:tabLst>
                <a:tab pos="914400" algn="l"/>
                <a:tab pos="1828800" algn="l"/>
                <a:tab pos="2743200" algn="l"/>
              </a:tabLst>
              <a:defRPr>
                <a:solidFill>
                  <a:schemeClr val="tx1"/>
                </a:solidFill>
                <a:latin typeface="Calibri" panose="020F0502020204030204" pitchFamily="34" charset="0"/>
              </a:defRPr>
            </a:lvl3pPr>
            <a:lvl4pPr marL="1600200" indent="-228600">
              <a:tabLst>
                <a:tab pos="914400" algn="l"/>
                <a:tab pos="1828800" algn="l"/>
                <a:tab pos="2743200" algn="l"/>
              </a:tabLst>
              <a:defRPr>
                <a:solidFill>
                  <a:schemeClr val="tx1"/>
                </a:solidFill>
                <a:latin typeface="Calibri" panose="020F0502020204030204" pitchFamily="34" charset="0"/>
              </a:defRPr>
            </a:lvl4pPr>
            <a:lvl5pPr marL="2057400" indent="-228600">
              <a:tabLst>
                <a:tab pos="914400" algn="l"/>
                <a:tab pos="1828800" algn="l"/>
                <a:tab pos="2743200" algn="l"/>
              </a:tabLst>
              <a:defRPr>
                <a:solidFill>
                  <a:schemeClr val="tx1"/>
                </a:solidFill>
                <a:latin typeface="Calibri" panose="020F0502020204030204" pitchFamily="34" charset="0"/>
              </a:defRPr>
            </a:lvl5pPr>
            <a:lvl6pPr marL="25146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6pPr>
            <a:lvl7pPr marL="29718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7pPr>
            <a:lvl8pPr marL="34290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8pPr>
            <a:lvl9pPr marL="3886200" indent="-228600" defTabSz="457200" fontAlgn="base">
              <a:spcBef>
                <a:spcPct val="0"/>
              </a:spcBef>
              <a:spcAft>
                <a:spcPct val="0"/>
              </a:spcAft>
              <a:tabLst>
                <a:tab pos="914400" algn="l"/>
                <a:tab pos="1828800" algn="l"/>
                <a:tab pos="2743200" algn="l"/>
              </a:tabLst>
              <a:defRPr>
                <a:solidFill>
                  <a:schemeClr val="tx1"/>
                </a:solidFill>
                <a:latin typeface="Calibri" panose="020F0502020204030204" pitchFamily="34" charset="0"/>
              </a:defRPr>
            </a:lvl9pPr>
          </a:lstStyle>
          <a:p>
            <a:fld id="{B5BB60D2-BBEF-4618-87AB-95DACC51866B}" type="slidenum">
              <a:rPr lang="en-US" altLang="en-US">
                <a:solidFill>
                  <a:srgbClr val="000000"/>
                </a:solidFill>
                <a:latin typeface="Times New Roman" panose="02020603050405020304" pitchFamily="18" charset="0"/>
              </a:rPr>
              <a:pPr/>
              <a:t>3</a:t>
            </a:fld>
            <a:endParaRPr lang="en-US" altLang="en-US">
              <a:solidFill>
                <a:srgbClr val="000000"/>
              </a:solidFill>
              <a:latin typeface="Times New Roman" panose="02020603050405020304" pitchFamily="18" charset="0"/>
            </a:endParaRPr>
          </a:p>
        </p:txBody>
      </p:sp>
      <p:sp>
        <p:nvSpPr>
          <p:cNvPr id="4099" name="Rectangle 1">
            <a:extLst>
              <a:ext uri="{FF2B5EF4-FFF2-40B4-BE49-F238E27FC236}">
                <a16:creationId xmlns:a16="http://schemas.microsoft.com/office/drawing/2014/main" id="{FC914F96-FEAD-4214-8082-2361344DB37F}"/>
              </a:ext>
            </a:extLst>
          </p:cNvPr>
          <p:cNvSpPr>
            <a:spLocks noGrp="1" noRot="1" noChangeAspect="1" noChangeArrowheads="1" noTextEdit="1"/>
          </p:cNvSpPr>
          <p:nvPr>
            <p:ph type="sldImg"/>
          </p:nvPr>
        </p:nvSpPr>
        <p:spPr>
          <a:xfrm>
            <a:off x="2551113" y="763588"/>
            <a:ext cx="2668587" cy="37719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100" name="Rectangle 2">
            <a:extLst>
              <a:ext uri="{FF2B5EF4-FFF2-40B4-BE49-F238E27FC236}">
                <a16:creationId xmlns:a16="http://schemas.microsoft.com/office/drawing/2014/main" id="{1E4B8AAA-CE6D-4C4D-AB97-E9A4563D2397}"/>
              </a:ext>
            </a:extLst>
          </p:cNvPr>
          <p:cNvSpPr txBox="1">
            <a:spLocks noGrp="1" noChangeArrowheads="1"/>
          </p:cNvSpPr>
          <p:nvPr>
            <p:ph type="body" idx="1"/>
          </p:nvPr>
        </p:nvSpPr>
        <p:spPr>
          <a:xfrm>
            <a:off x="777875" y="4776789"/>
            <a:ext cx="6218238" cy="4525962"/>
          </a:xfrm>
        </p:spPr>
        <p:txBody>
          <a:bodyPr wrap="none" anchor="ctr"/>
          <a:lstStyle/>
          <a:p>
            <a:pPr>
              <a:defRPr/>
            </a:pPr>
            <a:endParaRPr lang="en-US" altLang="en-US" sz="1680" dirty="0"/>
          </a:p>
        </p:txBody>
      </p:sp>
    </p:spTree>
    <p:extLst>
      <p:ext uri="{BB962C8B-B14F-4D97-AF65-F5344CB8AC3E}">
        <p14:creationId xmlns:p14="http://schemas.microsoft.com/office/powerpoint/2010/main" val="2161189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34309" y="3500370"/>
            <a:ext cx="12855496" cy="7446328"/>
          </a:xfrm>
        </p:spPr>
        <p:txBody>
          <a:bodyPr anchor="b"/>
          <a:lstStyle>
            <a:lvl1pPr algn="ctr">
              <a:defRPr sz="9924"/>
            </a:lvl1pPr>
          </a:lstStyle>
          <a:p>
            <a:r>
              <a:rPr lang="en-US"/>
              <a:t>Click to edit Master title style</a:t>
            </a:r>
            <a:endParaRPr lang="en-US" dirty="0"/>
          </a:p>
        </p:txBody>
      </p:sp>
      <p:sp>
        <p:nvSpPr>
          <p:cNvPr id="3" name="Subtitle 2"/>
          <p:cNvSpPr>
            <a:spLocks noGrp="1"/>
          </p:cNvSpPr>
          <p:nvPr>
            <p:ph type="subTitle" idx="1"/>
          </p:nvPr>
        </p:nvSpPr>
        <p:spPr>
          <a:xfrm>
            <a:off x="1890514" y="11233856"/>
            <a:ext cx="11343085" cy="5163908"/>
          </a:xfrm>
        </p:spPr>
        <p:txBody>
          <a:bodyPr/>
          <a:lstStyle>
            <a:lvl1pPr marL="0" indent="0" algn="ctr">
              <a:buNone/>
              <a:defRPr sz="3970"/>
            </a:lvl1pPr>
            <a:lvl2pPr marL="756209" indent="0" algn="ctr">
              <a:buNone/>
              <a:defRPr sz="3308"/>
            </a:lvl2pPr>
            <a:lvl3pPr marL="1512418" indent="0" algn="ctr">
              <a:buNone/>
              <a:defRPr sz="2977"/>
            </a:lvl3pPr>
            <a:lvl4pPr marL="2268626" indent="0" algn="ctr">
              <a:buNone/>
              <a:defRPr sz="2646"/>
            </a:lvl4pPr>
            <a:lvl5pPr marL="3024835" indent="0" algn="ctr">
              <a:buNone/>
              <a:defRPr sz="2646"/>
            </a:lvl5pPr>
            <a:lvl6pPr marL="3781044" indent="0" algn="ctr">
              <a:buNone/>
              <a:defRPr sz="2646"/>
            </a:lvl6pPr>
            <a:lvl7pPr marL="4537253" indent="0" algn="ctr">
              <a:buNone/>
              <a:defRPr sz="2646"/>
            </a:lvl7pPr>
            <a:lvl8pPr marL="5293462" indent="0" algn="ctr">
              <a:buNone/>
              <a:defRPr sz="2646"/>
            </a:lvl8pPr>
            <a:lvl9pPr marL="6049670" indent="0" algn="ctr">
              <a:buNone/>
              <a:defRPr sz="2646"/>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2EFF5F2F-33F0-4EBC-84C0-9DAF4A7C0F05}" type="datetimeFigureOut">
              <a:rPr lang="en-US" smtClean="0"/>
              <a:pPr>
                <a:defRPr/>
              </a:pPr>
              <a:t>6/17/2026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60AC6CCE-3F02-469C-BF2E-471F03A2BCAE}" type="slidenum">
              <a:rPr lang="en-US" altLang="en-US" smtClean="0"/>
              <a:pPr/>
              <a:t>‹#›</a:t>
            </a:fld>
            <a:endParaRPr lang="en-US" altLang="en-US"/>
          </a:p>
        </p:txBody>
      </p:sp>
    </p:spTree>
    <p:extLst>
      <p:ext uri="{BB962C8B-B14F-4D97-AF65-F5344CB8AC3E}">
        <p14:creationId xmlns:p14="http://schemas.microsoft.com/office/powerpoint/2010/main" val="954960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D367C5F4-AD60-47D2-A7E2-C4DE7E68D77B}" type="datetimeFigureOut">
              <a:rPr lang="en-US" smtClean="0"/>
              <a:pPr>
                <a:defRPr/>
              </a:pPr>
              <a:t>6/17/2026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46A3A170-1F59-4822-A604-46C9CC4B5F58}" type="slidenum">
              <a:rPr lang="en-US" altLang="en-US" smtClean="0"/>
              <a:pPr/>
              <a:t>‹#›</a:t>
            </a:fld>
            <a:endParaRPr lang="en-US" altLang="en-US"/>
          </a:p>
        </p:txBody>
      </p:sp>
    </p:spTree>
    <p:extLst>
      <p:ext uri="{BB962C8B-B14F-4D97-AF65-F5344CB8AC3E}">
        <p14:creationId xmlns:p14="http://schemas.microsoft.com/office/powerpoint/2010/main" val="4212805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31907" y="5332250"/>
            <a:ext cx="13044547" cy="8896974"/>
          </a:xfrm>
        </p:spPr>
        <p:txBody>
          <a:bodyPr anchor="b"/>
          <a:lstStyle>
            <a:lvl1pPr>
              <a:defRPr sz="9924"/>
            </a:lvl1pPr>
          </a:lstStyle>
          <a:p>
            <a:r>
              <a:rPr lang="en-US"/>
              <a:t>Click to edit Master title style</a:t>
            </a:r>
            <a:endParaRPr lang="en-US" dirty="0"/>
          </a:p>
        </p:txBody>
      </p:sp>
      <p:sp>
        <p:nvSpPr>
          <p:cNvPr id="3" name="Text Placeholder 2"/>
          <p:cNvSpPr>
            <a:spLocks noGrp="1"/>
          </p:cNvSpPr>
          <p:nvPr>
            <p:ph type="body" idx="1"/>
          </p:nvPr>
        </p:nvSpPr>
        <p:spPr>
          <a:xfrm>
            <a:off x="1031907" y="14313393"/>
            <a:ext cx="13044547" cy="4678708"/>
          </a:xfrm>
        </p:spPr>
        <p:txBody>
          <a:bodyPr/>
          <a:lstStyle>
            <a:lvl1pPr marL="0" indent="0">
              <a:buNone/>
              <a:defRPr sz="3970">
                <a:solidFill>
                  <a:schemeClr val="tx1"/>
                </a:solidFill>
              </a:defRPr>
            </a:lvl1pPr>
            <a:lvl2pPr marL="756209" indent="0">
              <a:buNone/>
              <a:defRPr sz="3308">
                <a:solidFill>
                  <a:schemeClr val="tx1">
                    <a:tint val="75000"/>
                  </a:schemeClr>
                </a:solidFill>
              </a:defRPr>
            </a:lvl2pPr>
            <a:lvl3pPr marL="1512418" indent="0">
              <a:buNone/>
              <a:defRPr sz="2977">
                <a:solidFill>
                  <a:schemeClr val="tx1">
                    <a:tint val="75000"/>
                  </a:schemeClr>
                </a:solidFill>
              </a:defRPr>
            </a:lvl3pPr>
            <a:lvl4pPr marL="2268626" indent="0">
              <a:buNone/>
              <a:defRPr sz="2646">
                <a:solidFill>
                  <a:schemeClr val="tx1">
                    <a:tint val="75000"/>
                  </a:schemeClr>
                </a:solidFill>
              </a:defRPr>
            </a:lvl4pPr>
            <a:lvl5pPr marL="3024835" indent="0">
              <a:buNone/>
              <a:defRPr sz="2646">
                <a:solidFill>
                  <a:schemeClr val="tx1">
                    <a:tint val="75000"/>
                  </a:schemeClr>
                </a:solidFill>
              </a:defRPr>
            </a:lvl5pPr>
            <a:lvl6pPr marL="3781044" indent="0">
              <a:buNone/>
              <a:defRPr sz="2646">
                <a:solidFill>
                  <a:schemeClr val="tx1">
                    <a:tint val="75000"/>
                  </a:schemeClr>
                </a:solidFill>
              </a:defRPr>
            </a:lvl6pPr>
            <a:lvl7pPr marL="4537253" indent="0">
              <a:buNone/>
              <a:defRPr sz="2646">
                <a:solidFill>
                  <a:schemeClr val="tx1">
                    <a:tint val="75000"/>
                  </a:schemeClr>
                </a:solidFill>
              </a:defRPr>
            </a:lvl7pPr>
            <a:lvl8pPr marL="5293462" indent="0">
              <a:buNone/>
              <a:defRPr sz="2646">
                <a:solidFill>
                  <a:schemeClr val="tx1">
                    <a:tint val="75000"/>
                  </a:schemeClr>
                </a:solidFill>
              </a:defRPr>
            </a:lvl8pPr>
            <a:lvl9pPr marL="6049670" indent="0">
              <a:buNone/>
              <a:defRPr sz="2646">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5414D80A-EFF7-4BF2-80A3-7DB616BD952A}" type="datetimeFigureOut">
              <a:rPr lang="en-US" smtClean="0"/>
              <a:pPr>
                <a:defRPr/>
              </a:pPr>
              <a:t>6/17/2026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61516C47-4874-4DD4-A2FF-7E142418BD02}" type="slidenum">
              <a:rPr lang="en-US" altLang="en-US" smtClean="0"/>
              <a:pPr/>
              <a:t>‹#›</a:t>
            </a:fld>
            <a:endParaRPr lang="en-US" altLang="en-US"/>
          </a:p>
        </p:txBody>
      </p:sp>
    </p:spTree>
    <p:extLst>
      <p:ext uri="{BB962C8B-B14F-4D97-AF65-F5344CB8AC3E}">
        <p14:creationId xmlns:p14="http://schemas.microsoft.com/office/powerpoint/2010/main" val="1204517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39783" y="5693668"/>
            <a:ext cx="6427748" cy="135707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656582" y="5693668"/>
            <a:ext cx="6427748" cy="135707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B83B34D5-E6FE-4D4F-A6B8-035717DF3C0E}" type="datetimeFigureOut">
              <a:rPr lang="en-US" smtClean="0"/>
              <a:pPr>
                <a:defRPr/>
              </a:pPr>
              <a:t>6/17/2026</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6E155523-31F3-4C12-8FC7-30D93D9AF0ED}" type="slidenum">
              <a:rPr lang="en-US" altLang="en-US" smtClean="0"/>
              <a:pPr/>
              <a:t>‹#›</a:t>
            </a:fld>
            <a:endParaRPr lang="en-US" altLang="en-US"/>
          </a:p>
        </p:txBody>
      </p:sp>
    </p:spTree>
    <p:extLst>
      <p:ext uri="{BB962C8B-B14F-4D97-AF65-F5344CB8AC3E}">
        <p14:creationId xmlns:p14="http://schemas.microsoft.com/office/powerpoint/2010/main" val="2852254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41753" y="1138738"/>
            <a:ext cx="13044547" cy="41341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41754" y="5243127"/>
            <a:ext cx="6398208" cy="2569576"/>
          </a:xfrm>
        </p:spPr>
        <p:txBody>
          <a:bodyPr anchor="b"/>
          <a:lstStyle>
            <a:lvl1pPr marL="0" indent="0">
              <a:buNone/>
              <a:defRPr sz="3970" b="1"/>
            </a:lvl1pPr>
            <a:lvl2pPr marL="756209" indent="0">
              <a:buNone/>
              <a:defRPr sz="3308" b="1"/>
            </a:lvl2pPr>
            <a:lvl3pPr marL="1512418" indent="0">
              <a:buNone/>
              <a:defRPr sz="2977" b="1"/>
            </a:lvl3pPr>
            <a:lvl4pPr marL="2268626" indent="0">
              <a:buNone/>
              <a:defRPr sz="2646" b="1"/>
            </a:lvl4pPr>
            <a:lvl5pPr marL="3024835" indent="0">
              <a:buNone/>
              <a:defRPr sz="2646" b="1"/>
            </a:lvl5pPr>
            <a:lvl6pPr marL="3781044" indent="0">
              <a:buNone/>
              <a:defRPr sz="2646" b="1"/>
            </a:lvl6pPr>
            <a:lvl7pPr marL="4537253" indent="0">
              <a:buNone/>
              <a:defRPr sz="2646" b="1"/>
            </a:lvl7pPr>
            <a:lvl8pPr marL="5293462" indent="0">
              <a:buNone/>
              <a:defRPr sz="2646" b="1"/>
            </a:lvl8pPr>
            <a:lvl9pPr marL="6049670" indent="0">
              <a:buNone/>
              <a:defRPr sz="2646" b="1"/>
            </a:lvl9pPr>
          </a:lstStyle>
          <a:p>
            <a:pPr lvl="0"/>
            <a:r>
              <a:rPr lang="en-US"/>
              <a:t>Edit Master text styles</a:t>
            </a:r>
          </a:p>
        </p:txBody>
      </p:sp>
      <p:sp>
        <p:nvSpPr>
          <p:cNvPr id="4" name="Content Placeholder 3"/>
          <p:cNvSpPr>
            <a:spLocks noGrp="1"/>
          </p:cNvSpPr>
          <p:nvPr>
            <p:ph sz="half" idx="2"/>
          </p:nvPr>
        </p:nvSpPr>
        <p:spPr>
          <a:xfrm>
            <a:off x="1041754" y="7812703"/>
            <a:ext cx="6398208" cy="1149130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656583" y="5243127"/>
            <a:ext cx="6429718" cy="2569576"/>
          </a:xfrm>
        </p:spPr>
        <p:txBody>
          <a:bodyPr anchor="b"/>
          <a:lstStyle>
            <a:lvl1pPr marL="0" indent="0">
              <a:buNone/>
              <a:defRPr sz="3970" b="1"/>
            </a:lvl1pPr>
            <a:lvl2pPr marL="756209" indent="0">
              <a:buNone/>
              <a:defRPr sz="3308" b="1"/>
            </a:lvl2pPr>
            <a:lvl3pPr marL="1512418" indent="0">
              <a:buNone/>
              <a:defRPr sz="2977" b="1"/>
            </a:lvl3pPr>
            <a:lvl4pPr marL="2268626" indent="0">
              <a:buNone/>
              <a:defRPr sz="2646" b="1"/>
            </a:lvl4pPr>
            <a:lvl5pPr marL="3024835" indent="0">
              <a:buNone/>
              <a:defRPr sz="2646" b="1"/>
            </a:lvl5pPr>
            <a:lvl6pPr marL="3781044" indent="0">
              <a:buNone/>
              <a:defRPr sz="2646" b="1"/>
            </a:lvl6pPr>
            <a:lvl7pPr marL="4537253" indent="0">
              <a:buNone/>
              <a:defRPr sz="2646" b="1"/>
            </a:lvl7pPr>
            <a:lvl8pPr marL="5293462" indent="0">
              <a:buNone/>
              <a:defRPr sz="2646" b="1"/>
            </a:lvl8pPr>
            <a:lvl9pPr marL="6049670" indent="0">
              <a:buNone/>
              <a:defRPr sz="2646" b="1"/>
            </a:lvl9pPr>
          </a:lstStyle>
          <a:p>
            <a:pPr lvl="0"/>
            <a:r>
              <a:rPr lang="en-US"/>
              <a:t>Edit Master text styles</a:t>
            </a:r>
          </a:p>
        </p:txBody>
      </p:sp>
      <p:sp>
        <p:nvSpPr>
          <p:cNvPr id="6" name="Content Placeholder 5"/>
          <p:cNvSpPr>
            <a:spLocks noGrp="1"/>
          </p:cNvSpPr>
          <p:nvPr>
            <p:ph sz="quarter" idx="4"/>
          </p:nvPr>
        </p:nvSpPr>
        <p:spPr>
          <a:xfrm>
            <a:off x="7656583" y="7812703"/>
            <a:ext cx="6429718" cy="1149130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57E1C981-F67B-4136-80D6-CB2C79E4CF57}" type="datetimeFigureOut">
              <a:rPr lang="en-US" smtClean="0"/>
              <a:pPr>
                <a:defRPr/>
              </a:pPr>
              <a:t>6/17/2026</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F90AEADD-D317-461A-89AA-DCA8C9342A61}" type="slidenum">
              <a:rPr lang="en-US" altLang="en-US" smtClean="0"/>
              <a:pPr/>
              <a:t>‹#›</a:t>
            </a:fld>
            <a:endParaRPr lang="en-US" altLang="en-US"/>
          </a:p>
        </p:txBody>
      </p:sp>
    </p:spTree>
    <p:extLst>
      <p:ext uri="{BB962C8B-B14F-4D97-AF65-F5344CB8AC3E}">
        <p14:creationId xmlns:p14="http://schemas.microsoft.com/office/powerpoint/2010/main" val="4013026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C5084727-C2EA-447E-AC57-0D1B8DB3D95A}" type="datetimeFigureOut">
              <a:rPr lang="en-US" smtClean="0"/>
              <a:pPr>
                <a:defRPr/>
              </a:pPr>
              <a:t>6/17/2026</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AD8CC7B2-990B-450A-8020-A82912857C98}" type="slidenum">
              <a:rPr lang="en-US" altLang="en-US" smtClean="0"/>
              <a:pPr/>
              <a:t>‹#›</a:t>
            </a:fld>
            <a:endParaRPr lang="en-US" altLang="en-US"/>
          </a:p>
        </p:txBody>
      </p:sp>
    </p:spTree>
    <p:extLst>
      <p:ext uri="{BB962C8B-B14F-4D97-AF65-F5344CB8AC3E}">
        <p14:creationId xmlns:p14="http://schemas.microsoft.com/office/powerpoint/2010/main" val="32610537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6FA54C47-7840-41A0-AD65-4F785E0FFAA2}" type="datetimeFigureOut">
              <a:rPr lang="en-US" smtClean="0"/>
              <a:pPr>
                <a:defRPr/>
              </a:pPr>
              <a:t>6/17/2026</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fld id="{6255BD7A-B603-434F-B2D8-13EA3B6A2E67}" type="slidenum">
              <a:rPr lang="en-US" altLang="en-US" smtClean="0"/>
              <a:pPr/>
              <a:t>‹#›</a:t>
            </a:fld>
            <a:endParaRPr lang="en-US" altLang="en-US"/>
          </a:p>
        </p:txBody>
      </p:sp>
    </p:spTree>
    <p:extLst>
      <p:ext uri="{BB962C8B-B14F-4D97-AF65-F5344CB8AC3E}">
        <p14:creationId xmlns:p14="http://schemas.microsoft.com/office/powerpoint/2010/main" val="7272407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41753" y="1425892"/>
            <a:ext cx="4877920" cy="4990624"/>
          </a:xfrm>
        </p:spPr>
        <p:txBody>
          <a:bodyPr anchor="b"/>
          <a:lstStyle>
            <a:lvl1pPr>
              <a:defRPr sz="5293"/>
            </a:lvl1pPr>
          </a:lstStyle>
          <a:p>
            <a:r>
              <a:rPr lang="en-US"/>
              <a:t>Click to edit Master title style</a:t>
            </a:r>
            <a:endParaRPr lang="en-US" dirty="0"/>
          </a:p>
        </p:txBody>
      </p:sp>
      <p:sp>
        <p:nvSpPr>
          <p:cNvPr id="3" name="Content Placeholder 2"/>
          <p:cNvSpPr>
            <a:spLocks noGrp="1"/>
          </p:cNvSpPr>
          <p:nvPr>
            <p:ph idx="1"/>
          </p:nvPr>
        </p:nvSpPr>
        <p:spPr>
          <a:xfrm>
            <a:off x="6429718" y="3079537"/>
            <a:ext cx="7656582" cy="15199618"/>
          </a:xfrm>
        </p:spPr>
        <p:txBody>
          <a:bodyPr/>
          <a:lstStyle>
            <a:lvl1pPr>
              <a:defRPr sz="5293"/>
            </a:lvl1pPr>
            <a:lvl2pPr>
              <a:defRPr sz="4631"/>
            </a:lvl2pPr>
            <a:lvl3pPr>
              <a:defRPr sz="3970"/>
            </a:lvl3pPr>
            <a:lvl4pPr>
              <a:defRPr sz="3308"/>
            </a:lvl4pPr>
            <a:lvl5pPr>
              <a:defRPr sz="3308"/>
            </a:lvl5pPr>
            <a:lvl6pPr>
              <a:defRPr sz="3308"/>
            </a:lvl6pPr>
            <a:lvl7pPr>
              <a:defRPr sz="3308"/>
            </a:lvl7pPr>
            <a:lvl8pPr>
              <a:defRPr sz="3308"/>
            </a:lvl8pPr>
            <a:lvl9pPr>
              <a:defRPr sz="3308"/>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41753" y="6416517"/>
            <a:ext cx="4877920" cy="11887390"/>
          </a:xfrm>
        </p:spPr>
        <p:txBody>
          <a:bodyPr/>
          <a:lstStyle>
            <a:lvl1pPr marL="0" indent="0">
              <a:buNone/>
              <a:defRPr sz="2646"/>
            </a:lvl1pPr>
            <a:lvl2pPr marL="756209" indent="0">
              <a:buNone/>
              <a:defRPr sz="2316"/>
            </a:lvl2pPr>
            <a:lvl3pPr marL="1512418" indent="0">
              <a:buNone/>
              <a:defRPr sz="1985"/>
            </a:lvl3pPr>
            <a:lvl4pPr marL="2268626" indent="0">
              <a:buNone/>
              <a:defRPr sz="1654"/>
            </a:lvl4pPr>
            <a:lvl5pPr marL="3024835" indent="0">
              <a:buNone/>
              <a:defRPr sz="1654"/>
            </a:lvl5pPr>
            <a:lvl6pPr marL="3781044" indent="0">
              <a:buNone/>
              <a:defRPr sz="1654"/>
            </a:lvl6pPr>
            <a:lvl7pPr marL="4537253" indent="0">
              <a:buNone/>
              <a:defRPr sz="1654"/>
            </a:lvl7pPr>
            <a:lvl8pPr marL="5293462" indent="0">
              <a:buNone/>
              <a:defRPr sz="1654"/>
            </a:lvl8pPr>
            <a:lvl9pPr marL="6049670" indent="0">
              <a:buNone/>
              <a:defRPr sz="1654"/>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B263BDAA-80D0-49F9-9A08-137BFFE3B7B0}" type="datetimeFigureOut">
              <a:rPr lang="en-US" smtClean="0"/>
              <a:pPr>
                <a:defRPr/>
              </a:pPr>
              <a:t>6/17/2026</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537AAF80-E63C-4885-90CC-7C67018EAD02}" type="slidenum">
              <a:rPr lang="en-US" altLang="en-US" smtClean="0"/>
              <a:pPr/>
              <a:t>‹#›</a:t>
            </a:fld>
            <a:endParaRPr lang="en-US" altLang="en-US"/>
          </a:p>
        </p:txBody>
      </p:sp>
    </p:spTree>
    <p:extLst>
      <p:ext uri="{BB962C8B-B14F-4D97-AF65-F5344CB8AC3E}">
        <p14:creationId xmlns:p14="http://schemas.microsoft.com/office/powerpoint/2010/main" val="6286625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41753" y="1425892"/>
            <a:ext cx="4877920" cy="4990624"/>
          </a:xfrm>
        </p:spPr>
        <p:txBody>
          <a:bodyPr anchor="b"/>
          <a:lstStyle>
            <a:lvl1pPr>
              <a:defRPr sz="5293"/>
            </a:lvl1pPr>
          </a:lstStyle>
          <a:p>
            <a:r>
              <a:rPr lang="en-US"/>
              <a:t>Click to edit Master title style</a:t>
            </a:r>
            <a:endParaRPr lang="en-US" dirty="0"/>
          </a:p>
        </p:txBody>
      </p:sp>
      <p:sp>
        <p:nvSpPr>
          <p:cNvPr id="3" name="Picture Placeholder 2"/>
          <p:cNvSpPr>
            <a:spLocks noGrp="1" noChangeAspect="1"/>
          </p:cNvSpPr>
          <p:nvPr>
            <p:ph type="pic" idx="1"/>
          </p:nvPr>
        </p:nvSpPr>
        <p:spPr>
          <a:xfrm>
            <a:off x="6429718" y="3079537"/>
            <a:ext cx="7656582" cy="15199618"/>
          </a:xfrm>
        </p:spPr>
        <p:txBody>
          <a:bodyPr anchor="t"/>
          <a:lstStyle>
            <a:lvl1pPr marL="0" indent="0">
              <a:buNone/>
              <a:defRPr sz="5293"/>
            </a:lvl1pPr>
            <a:lvl2pPr marL="756209" indent="0">
              <a:buNone/>
              <a:defRPr sz="4631"/>
            </a:lvl2pPr>
            <a:lvl3pPr marL="1512418" indent="0">
              <a:buNone/>
              <a:defRPr sz="3970"/>
            </a:lvl3pPr>
            <a:lvl4pPr marL="2268626" indent="0">
              <a:buNone/>
              <a:defRPr sz="3308"/>
            </a:lvl4pPr>
            <a:lvl5pPr marL="3024835" indent="0">
              <a:buNone/>
              <a:defRPr sz="3308"/>
            </a:lvl5pPr>
            <a:lvl6pPr marL="3781044" indent="0">
              <a:buNone/>
              <a:defRPr sz="3308"/>
            </a:lvl6pPr>
            <a:lvl7pPr marL="4537253" indent="0">
              <a:buNone/>
              <a:defRPr sz="3308"/>
            </a:lvl7pPr>
            <a:lvl8pPr marL="5293462" indent="0">
              <a:buNone/>
              <a:defRPr sz="3308"/>
            </a:lvl8pPr>
            <a:lvl9pPr marL="6049670" indent="0">
              <a:buNone/>
              <a:defRPr sz="3308"/>
            </a:lvl9pPr>
          </a:lstStyle>
          <a:p>
            <a:r>
              <a:rPr lang="en-US"/>
              <a:t>Click icon to add picture</a:t>
            </a:r>
            <a:endParaRPr lang="en-US" dirty="0"/>
          </a:p>
        </p:txBody>
      </p:sp>
      <p:sp>
        <p:nvSpPr>
          <p:cNvPr id="4" name="Text Placeholder 3"/>
          <p:cNvSpPr>
            <a:spLocks noGrp="1"/>
          </p:cNvSpPr>
          <p:nvPr>
            <p:ph type="body" sz="half" idx="2"/>
          </p:nvPr>
        </p:nvSpPr>
        <p:spPr>
          <a:xfrm>
            <a:off x="1041753" y="6416517"/>
            <a:ext cx="4877920" cy="11887390"/>
          </a:xfrm>
        </p:spPr>
        <p:txBody>
          <a:bodyPr/>
          <a:lstStyle>
            <a:lvl1pPr marL="0" indent="0">
              <a:buNone/>
              <a:defRPr sz="2646"/>
            </a:lvl1pPr>
            <a:lvl2pPr marL="756209" indent="0">
              <a:buNone/>
              <a:defRPr sz="2316"/>
            </a:lvl2pPr>
            <a:lvl3pPr marL="1512418" indent="0">
              <a:buNone/>
              <a:defRPr sz="1985"/>
            </a:lvl3pPr>
            <a:lvl4pPr marL="2268626" indent="0">
              <a:buNone/>
              <a:defRPr sz="1654"/>
            </a:lvl4pPr>
            <a:lvl5pPr marL="3024835" indent="0">
              <a:buNone/>
              <a:defRPr sz="1654"/>
            </a:lvl5pPr>
            <a:lvl6pPr marL="3781044" indent="0">
              <a:buNone/>
              <a:defRPr sz="1654"/>
            </a:lvl6pPr>
            <a:lvl7pPr marL="4537253" indent="0">
              <a:buNone/>
              <a:defRPr sz="1654"/>
            </a:lvl7pPr>
            <a:lvl8pPr marL="5293462" indent="0">
              <a:buNone/>
              <a:defRPr sz="1654"/>
            </a:lvl8pPr>
            <a:lvl9pPr marL="6049670" indent="0">
              <a:buNone/>
              <a:defRPr sz="1654"/>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0927D425-9BA5-46E1-819A-8BEF340773E3}" type="datetimeFigureOut">
              <a:rPr lang="en-US" smtClean="0"/>
              <a:pPr>
                <a:defRPr/>
              </a:pPr>
              <a:t>6/17/2026</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472AECB1-73A0-4EA2-B731-69DD192D5E63}" type="slidenum">
              <a:rPr lang="en-US" altLang="en-US" smtClean="0"/>
              <a:pPr/>
              <a:t>‹#›</a:t>
            </a:fld>
            <a:endParaRPr lang="en-US" altLang="en-US"/>
          </a:p>
        </p:txBody>
      </p:sp>
    </p:spTree>
    <p:extLst>
      <p:ext uri="{BB962C8B-B14F-4D97-AF65-F5344CB8AC3E}">
        <p14:creationId xmlns:p14="http://schemas.microsoft.com/office/powerpoint/2010/main" val="36864834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1414DE71-8274-4803-BA3D-6E487092EFE6}" type="datetimeFigureOut">
              <a:rPr lang="en-US" smtClean="0"/>
              <a:pPr>
                <a:defRPr/>
              </a:pPr>
              <a:t>6/17/2026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E5B3CC70-B063-4953-9431-0DBDE7D5D3E4}" type="slidenum">
              <a:rPr lang="en-US" altLang="en-US" smtClean="0"/>
              <a:pPr/>
              <a:t>‹#›</a:t>
            </a:fld>
            <a:endParaRPr lang="en-US" altLang="en-US"/>
          </a:p>
        </p:txBody>
      </p:sp>
    </p:spTree>
    <p:extLst>
      <p:ext uri="{BB962C8B-B14F-4D97-AF65-F5344CB8AC3E}">
        <p14:creationId xmlns:p14="http://schemas.microsoft.com/office/powerpoint/2010/main" val="3879400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823194" y="1138734"/>
            <a:ext cx="3261137" cy="1812567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39784" y="1138734"/>
            <a:ext cx="9594359" cy="1812567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6A54D04B-EF8E-4306-9390-3BBEB97A0913}" type="datetimeFigureOut">
              <a:rPr lang="en-US" smtClean="0"/>
              <a:pPr>
                <a:defRPr/>
              </a:pPr>
              <a:t>6/17/2026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903A55D5-037B-40AE-9063-9F3172F4C5DE}" type="slidenum">
              <a:rPr lang="en-US" altLang="en-US" smtClean="0"/>
              <a:pPr/>
              <a:t>‹#›</a:t>
            </a:fld>
            <a:endParaRPr lang="en-US" altLang="en-US"/>
          </a:p>
        </p:txBody>
      </p:sp>
    </p:spTree>
    <p:extLst>
      <p:ext uri="{BB962C8B-B14F-4D97-AF65-F5344CB8AC3E}">
        <p14:creationId xmlns:p14="http://schemas.microsoft.com/office/powerpoint/2010/main" val="3313103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39783" y="1138738"/>
            <a:ext cx="13044547" cy="41341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39783" y="5693668"/>
            <a:ext cx="13044547" cy="1357073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9783" y="19823872"/>
            <a:ext cx="3402925" cy="1138734"/>
          </a:xfrm>
          <a:prstGeom prst="rect">
            <a:avLst/>
          </a:prstGeom>
        </p:spPr>
        <p:txBody>
          <a:bodyPr vert="horz" lIns="91440" tIns="45720" rIns="91440" bIns="45720" rtlCol="0" anchor="ctr"/>
          <a:lstStyle>
            <a:lvl1pPr algn="l">
              <a:defRPr sz="1985">
                <a:solidFill>
                  <a:schemeClr val="tx1">
                    <a:tint val="75000"/>
                  </a:schemeClr>
                </a:solidFill>
              </a:defRPr>
            </a:lvl1pPr>
          </a:lstStyle>
          <a:p>
            <a:pPr>
              <a:defRPr/>
            </a:pPr>
            <a:fld id="{53249E2B-C355-407A-9B8D-0D2C26DA2006}" type="datetimeFigureOut">
              <a:rPr lang="en-US" smtClean="0"/>
              <a:pPr>
                <a:defRPr/>
              </a:pPr>
              <a:t>6/17/2026</a:t>
            </a:fld>
            <a:endParaRPr lang="en-US"/>
          </a:p>
        </p:txBody>
      </p:sp>
      <p:sp>
        <p:nvSpPr>
          <p:cNvPr id="5" name="Footer Placeholder 4"/>
          <p:cNvSpPr>
            <a:spLocks noGrp="1"/>
          </p:cNvSpPr>
          <p:nvPr>
            <p:ph type="ftr" sz="quarter" idx="3"/>
          </p:nvPr>
        </p:nvSpPr>
        <p:spPr>
          <a:xfrm>
            <a:off x="5009863" y="19823872"/>
            <a:ext cx="5104388" cy="1138734"/>
          </a:xfrm>
          <a:prstGeom prst="rect">
            <a:avLst/>
          </a:prstGeom>
        </p:spPr>
        <p:txBody>
          <a:bodyPr vert="horz" lIns="91440" tIns="45720" rIns="91440" bIns="45720" rtlCol="0" anchor="ctr"/>
          <a:lstStyle>
            <a:lvl1pPr algn="ctr">
              <a:defRPr sz="1985">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10681405" y="19823872"/>
            <a:ext cx="3402925" cy="1138734"/>
          </a:xfrm>
          <a:prstGeom prst="rect">
            <a:avLst/>
          </a:prstGeom>
        </p:spPr>
        <p:txBody>
          <a:bodyPr vert="horz" lIns="91440" tIns="45720" rIns="91440" bIns="45720" rtlCol="0" anchor="ctr"/>
          <a:lstStyle>
            <a:lvl1pPr algn="r">
              <a:defRPr sz="1985">
                <a:solidFill>
                  <a:schemeClr val="tx1">
                    <a:tint val="75000"/>
                  </a:schemeClr>
                </a:solidFill>
              </a:defRPr>
            </a:lvl1pPr>
          </a:lstStyle>
          <a:p>
            <a:fld id="{858BC3A7-0B35-473B-A244-771367A54742}" type="slidenum">
              <a:rPr lang="en-US" altLang="en-US" smtClean="0"/>
              <a:pPr/>
              <a:t>‹#›</a:t>
            </a:fld>
            <a:endParaRPr lang="en-US" altLang="en-US"/>
          </a:p>
        </p:txBody>
      </p:sp>
    </p:spTree>
    <p:extLst>
      <p:ext uri="{BB962C8B-B14F-4D97-AF65-F5344CB8AC3E}">
        <p14:creationId xmlns:p14="http://schemas.microsoft.com/office/powerpoint/2010/main" val="108757670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512418" rtl="0" eaLnBrk="1" latinLnBrk="0" hangingPunct="1">
        <a:lnSpc>
          <a:spcPct val="90000"/>
        </a:lnSpc>
        <a:spcBef>
          <a:spcPct val="0"/>
        </a:spcBef>
        <a:buNone/>
        <a:defRPr sz="7278" kern="1200">
          <a:solidFill>
            <a:schemeClr val="tx1"/>
          </a:solidFill>
          <a:latin typeface="+mj-lt"/>
          <a:ea typeface="+mj-ea"/>
          <a:cs typeface="+mj-cs"/>
        </a:defRPr>
      </a:lvl1pPr>
    </p:titleStyle>
    <p:bodyStyle>
      <a:lvl1pPr marL="378104" indent="-378104" algn="l" defTabSz="1512418" rtl="0" eaLnBrk="1" latinLnBrk="0" hangingPunct="1">
        <a:lnSpc>
          <a:spcPct val="90000"/>
        </a:lnSpc>
        <a:spcBef>
          <a:spcPts val="1654"/>
        </a:spcBef>
        <a:buFont typeface="Arial" panose="020B0604020202020204" pitchFamily="34" charset="0"/>
        <a:buChar char="•"/>
        <a:defRPr sz="4631" kern="1200">
          <a:solidFill>
            <a:schemeClr val="tx1"/>
          </a:solidFill>
          <a:latin typeface="+mn-lt"/>
          <a:ea typeface="+mn-ea"/>
          <a:cs typeface="+mn-cs"/>
        </a:defRPr>
      </a:lvl1pPr>
      <a:lvl2pPr marL="1134313" indent="-378104" algn="l" defTabSz="1512418" rtl="0" eaLnBrk="1" latinLnBrk="0" hangingPunct="1">
        <a:lnSpc>
          <a:spcPct val="90000"/>
        </a:lnSpc>
        <a:spcBef>
          <a:spcPts val="827"/>
        </a:spcBef>
        <a:buFont typeface="Arial" panose="020B0604020202020204" pitchFamily="34" charset="0"/>
        <a:buChar char="•"/>
        <a:defRPr sz="3970" kern="1200">
          <a:solidFill>
            <a:schemeClr val="tx1"/>
          </a:solidFill>
          <a:latin typeface="+mn-lt"/>
          <a:ea typeface="+mn-ea"/>
          <a:cs typeface="+mn-cs"/>
        </a:defRPr>
      </a:lvl2pPr>
      <a:lvl3pPr marL="1890522" indent="-378104" algn="l" defTabSz="1512418" rtl="0" eaLnBrk="1" latinLnBrk="0" hangingPunct="1">
        <a:lnSpc>
          <a:spcPct val="90000"/>
        </a:lnSpc>
        <a:spcBef>
          <a:spcPts val="827"/>
        </a:spcBef>
        <a:buFont typeface="Arial" panose="020B0604020202020204" pitchFamily="34" charset="0"/>
        <a:buChar char="•"/>
        <a:defRPr sz="3308" kern="1200">
          <a:solidFill>
            <a:schemeClr val="tx1"/>
          </a:solidFill>
          <a:latin typeface="+mn-lt"/>
          <a:ea typeface="+mn-ea"/>
          <a:cs typeface="+mn-cs"/>
        </a:defRPr>
      </a:lvl3pPr>
      <a:lvl4pPr marL="2646731" indent="-378104" algn="l" defTabSz="1512418" rtl="0" eaLnBrk="1" latinLnBrk="0" hangingPunct="1">
        <a:lnSpc>
          <a:spcPct val="90000"/>
        </a:lnSpc>
        <a:spcBef>
          <a:spcPts val="827"/>
        </a:spcBef>
        <a:buFont typeface="Arial" panose="020B0604020202020204" pitchFamily="34" charset="0"/>
        <a:buChar char="•"/>
        <a:defRPr sz="2977" kern="1200">
          <a:solidFill>
            <a:schemeClr val="tx1"/>
          </a:solidFill>
          <a:latin typeface="+mn-lt"/>
          <a:ea typeface="+mn-ea"/>
          <a:cs typeface="+mn-cs"/>
        </a:defRPr>
      </a:lvl4pPr>
      <a:lvl5pPr marL="3402940" indent="-378104" algn="l" defTabSz="1512418" rtl="0" eaLnBrk="1" latinLnBrk="0" hangingPunct="1">
        <a:lnSpc>
          <a:spcPct val="90000"/>
        </a:lnSpc>
        <a:spcBef>
          <a:spcPts val="827"/>
        </a:spcBef>
        <a:buFont typeface="Arial" panose="020B0604020202020204" pitchFamily="34" charset="0"/>
        <a:buChar char="•"/>
        <a:defRPr sz="2977" kern="1200">
          <a:solidFill>
            <a:schemeClr val="tx1"/>
          </a:solidFill>
          <a:latin typeface="+mn-lt"/>
          <a:ea typeface="+mn-ea"/>
          <a:cs typeface="+mn-cs"/>
        </a:defRPr>
      </a:lvl5pPr>
      <a:lvl6pPr marL="4159148" indent="-378104" algn="l" defTabSz="1512418" rtl="0" eaLnBrk="1" latinLnBrk="0" hangingPunct="1">
        <a:lnSpc>
          <a:spcPct val="90000"/>
        </a:lnSpc>
        <a:spcBef>
          <a:spcPts val="827"/>
        </a:spcBef>
        <a:buFont typeface="Arial" panose="020B0604020202020204" pitchFamily="34" charset="0"/>
        <a:buChar char="•"/>
        <a:defRPr sz="2977" kern="1200">
          <a:solidFill>
            <a:schemeClr val="tx1"/>
          </a:solidFill>
          <a:latin typeface="+mn-lt"/>
          <a:ea typeface="+mn-ea"/>
          <a:cs typeface="+mn-cs"/>
        </a:defRPr>
      </a:lvl6pPr>
      <a:lvl7pPr marL="4915357" indent="-378104" algn="l" defTabSz="1512418" rtl="0" eaLnBrk="1" latinLnBrk="0" hangingPunct="1">
        <a:lnSpc>
          <a:spcPct val="90000"/>
        </a:lnSpc>
        <a:spcBef>
          <a:spcPts val="827"/>
        </a:spcBef>
        <a:buFont typeface="Arial" panose="020B0604020202020204" pitchFamily="34" charset="0"/>
        <a:buChar char="•"/>
        <a:defRPr sz="2977" kern="1200">
          <a:solidFill>
            <a:schemeClr val="tx1"/>
          </a:solidFill>
          <a:latin typeface="+mn-lt"/>
          <a:ea typeface="+mn-ea"/>
          <a:cs typeface="+mn-cs"/>
        </a:defRPr>
      </a:lvl7pPr>
      <a:lvl8pPr marL="5671566" indent="-378104" algn="l" defTabSz="1512418" rtl="0" eaLnBrk="1" latinLnBrk="0" hangingPunct="1">
        <a:lnSpc>
          <a:spcPct val="90000"/>
        </a:lnSpc>
        <a:spcBef>
          <a:spcPts val="827"/>
        </a:spcBef>
        <a:buFont typeface="Arial" panose="020B0604020202020204" pitchFamily="34" charset="0"/>
        <a:buChar char="•"/>
        <a:defRPr sz="2977" kern="1200">
          <a:solidFill>
            <a:schemeClr val="tx1"/>
          </a:solidFill>
          <a:latin typeface="+mn-lt"/>
          <a:ea typeface="+mn-ea"/>
          <a:cs typeface="+mn-cs"/>
        </a:defRPr>
      </a:lvl8pPr>
      <a:lvl9pPr marL="6427775" indent="-378104" algn="l" defTabSz="1512418" rtl="0" eaLnBrk="1" latinLnBrk="0" hangingPunct="1">
        <a:lnSpc>
          <a:spcPct val="90000"/>
        </a:lnSpc>
        <a:spcBef>
          <a:spcPts val="827"/>
        </a:spcBef>
        <a:buFont typeface="Arial" panose="020B0604020202020204" pitchFamily="34" charset="0"/>
        <a:buChar char="•"/>
        <a:defRPr sz="2977" kern="1200">
          <a:solidFill>
            <a:schemeClr val="tx1"/>
          </a:solidFill>
          <a:latin typeface="+mn-lt"/>
          <a:ea typeface="+mn-ea"/>
          <a:cs typeface="+mn-cs"/>
        </a:defRPr>
      </a:lvl9pPr>
    </p:bodyStyle>
    <p:otherStyle>
      <a:defPPr>
        <a:defRPr lang="en-US"/>
      </a:defPPr>
      <a:lvl1pPr marL="0" algn="l" defTabSz="1512418" rtl="0" eaLnBrk="1" latinLnBrk="0" hangingPunct="1">
        <a:defRPr sz="2977" kern="1200">
          <a:solidFill>
            <a:schemeClr val="tx1"/>
          </a:solidFill>
          <a:latin typeface="+mn-lt"/>
          <a:ea typeface="+mn-ea"/>
          <a:cs typeface="+mn-cs"/>
        </a:defRPr>
      </a:lvl1pPr>
      <a:lvl2pPr marL="756209" algn="l" defTabSz="1512418" rtl="0" eaLnBrk="1" latinLnBrk="0" hangingPunct="1">
        <a:defRPr sz="2977" kern="1200">
          <a:solidFill>
            <a:schemeClr val="tx1"/>
          </a:solidFill>
          <a:latin typeface="+mn-lt"/>
          <a:ea typeface="+mn-ea"/>
          <a:cs typeface="+mn-cs"/>
        </a:defRPr>
      </a:lvl2pPr>
      <a:lvl3pPr marL="1512418" algn="l" defTabSz="1512418" rtl="0" eaLnBrk="1" latinLnBrk="0" hangingPunct="1">
        <a:defRPr sz="2977" kern="1200">
          <a:solidFill>
            <a:schemeClr val="tx1"/>
          </a:solidFill>
          <a:latin typeface="+mn-lt"/>
          <a:ea typeface="+mn-ea"/>
          <a:cs typeface="+mn-cs"/>
        </a:defRPr>
      </a:lvl3pPr>
      <a:lvl4pPr marL="2268626" algn="l" defTabSz="1512418" rtl="0" eaLnBrk="1" latinLnBrk="0" hangingPunct="1">
        <a:defRPr sz="2977" kern="1200">
          <a:solidFill>
            <a:schemeClr val="tx1"/>
          </a:solidFill>
          <a:latin typeface="+mn-lt"/>
          <a:ea typeface="+mn-ea"/>
          <a:cs typeface="+mn-cs"/>
        </a:defRPr>
      </a:lvl4pPr>
      <a:lvl5pPr marL="3024835" algn="l" defTabSz="1512418" rtl="0" eaLnBrk="1" latinLnBrk="0" hangingPunct="1">
        <a:defRPr sz="2977" kern="1200">
          <a:solidFill>
            <a:schemeClr val="tx1"/>
          </a:solidFill>
          <a:latin typeface="+mn-lt"/>
          <a:ea typeface="+mn-ea"/>
          <a:cs typeface="+mn-cs"/>
        </a:defRPr>
      </a:lvl5pPr>
      <a:lvl6pPr marL="3781044" algn="l" defTabSz="1512418" rtl="0" eaLnBrk="1" latinLnBrk="0" hangingPunct="1">
        <a:defRPr sz="2977" kern="1200">
          <a:solidFill>
            <a:schemeClr val="tx1"/>
          </a:solidFill>
          <a:latin typeface="+mn-lt"/>
          <a:ea typeface="+mn-ea"/>
          <a:cs typeface="+mn-cs"/>
        </a:defRPr>
      </a:lvl6pPr>
      <a:lvl7pPr marL="4537253" algn="l" defTabSz="1512418" rtl="0" eaLnBrk="1" latinLnBrk="0" hangingPunct="1">
        <a:defRPr sz="2977" kern="1200">
          <a:solidFill>
            <a:schemeClr val="tx1"/>
          </a:solidFill>
          <a:latin typeface="+mn-lt"/>
          <a:ea typeface="+mn-ea"/>
          <a:cs typeface="+mn-cs"/>
        </a:defRPr>
      </a:lvl7pPr>
      <a:lvl8pPr marL="5293462" algn="l" defTabSz="1512418" rtl="0" eaLnBrk="1" latinLnBrk="0" hangingPunct="1">
        <a:defRPr sz="2977" kern="1200">
          <a:solidFill>
            <a:schemeClr val="tx1"/>
          </a:solidFill>
          <a:latin typeface="+mn-lt"/>
          <a:ea typeface="+mn-ea"/>
          <a:cs typeface="+mn-cs"/>
        </a:defRPr>
      </a:lvl8pPr>
      <a:lvl9pPr marL="6049670" algn="l" defTabSz="1512418" rtl="0" eaLnBrk="1" latinLnBrk="0" hangingPunct="1">
        <a:defRPr sz="297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hyperlink" Target="https://doi.org/10.3233/ADR-230194" TargetMode="External"/><Relationship Id="rId3" Type="http://schemas.openxmlformats.org/officeDocument/2006/relationships/hyperlink" Target="https://www.who.int/news-room/fact-sheets/detail/dementia" TargetMode="External"/><Relationship Id="rId7" Type="http://schemas.openxmlformats.org/officeDocument/2006/relationships/hyperlink" Target="https://doi.org/10.14738/assrj.97.12670"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hyperlink" Target="https://doi.org/10.3346/jkms.2023.38.e405" TargetMode="External"/><Relationship Id="rId5" Type="http://schemas.openxmlformats.org/officeDocument/2006/relationships/hyperlink" Target="https://www.alzheimers.org.uk/blog/how-many-people-have-dementia-uk" TargetMode="External"/><Relationship Id="rId4" Type="http://schemas.openxmlformats.org/officeDocument/2006/relationships/hyperlink" Target="https://doi.org/10.1111/joim.2009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8FAADC"/>
            </a:gs>
            <a:gs pos="100000">
              <a:srgbClr val="8FAADC"/>
            </a:gs>
          </a:gsLst>
          <a:lin ang="5400000" scaled="1"/>
        </a:gradFill>
        <a:effectLst/>
      </p:bgPr>
    </p:bg>
    <p:spTree>
      <p:nvGrpSpPr>
        <p:cNvPr id="1" name=""/>
        <p:cNvGrpSpPr/>
        <p:nvPr/>
      </p:nvGrpSpPr>
      <p:grpSpPr>
        <a:xfrm>
          <a:off x="0" y="0"/>
          <a:ext cx="0" cy="0"/>
          <a:chOff x="0" y="0"/>
          <a:chExt cx="0" cy="0"/>
        </a:xfrm>
      </p:grpSpPr>
      <p:pic>
        <p:nvPicPr>
          <p:cNvPr id="15" name="Picture 14" descr="SCVO | Sandwell Council of Voluntary Organisations.">
            <a:extLst>
              <a:ext uri="{FF2B5EF4-FFF2-40B4-BE49-F238E27FC236}">
                <a16:creationId xmlns:a16="http://schemas.microsoft.com/office/drawing/2014/main" id="{866D452D-3675-4BA0-8B75-F1385EB2A5A2}"/>
              </a:ext>
            </a:extLst>
          </p:cNvPr>
          <p:cNvPicPr/>
          <p:nvPr/>
        </p:nvPicPr>
        <p:blipFill rotWithShape="1">
          <a:blip r:embed="rId3">
            <a:extLst>
              <a:ext uri="{28A0092B-C50C-407E-A947-70E740481C1C}">
                <a14:useLocalDpi xmlns:a14="http://schemas.microsoft.com/office/drawing/2010/main" val="0"/>
              </a:ext>
            </a:extLst>
          </a:blip>
          <a:srcRect r="23643"/>
          <a:stretch/>
        </p:blipFill>
        <p:spPr bwMode="auto">
          <a:xfrm>
            <a:off x="3042840" y="2083594"/>
            <a:ext cx="9038431" cy="4398010"/>
          </a:xfrm>
          <a:prstGeom prst="rect">
            <a:avLst/>
          </a:prstGeom>
          <a:noFill/>
          <a:ln>
            <a:noFill/>
          </a:ln>
          <a:extLst>
            <a:ext uri="{53640926-AAD7-44D8-BBD7-CCE9431645EC}">
              <a14:shadowObscured xmlns:a14="http://schemas.microsoft.com/office/drawing/2010/main"/>
            </a:ext>
          </a:extLst>
        </p:spPr>
      </p:pic>
      <p:sp>
        <p:nvSpPr>
          <p:cNvPr id="8" name="Rectangle 7">
            <a:extLst>
              <a:ext uri="{FF2B5EF4-FFF2-40B4-BE49-F238E27FC236}">
                <a16:creationId xmlns:a16="http://schemas.microsoft.com/office/drawing/2014/main" id="{7C8E74EB-93DF-4794-BA7E-CE0CA2FD5843}"/>
              </a:ext>
            </a:extLst>
          </p:cNvPr>
          <p:cNvSpPr/>
          <p:nvPr/>
        </p:nvSpPr>
        <p:spPr>
          <a:xfrm>
            <a:off x="3042840" y="6481604"/>
            <a:ext cx="9038431" cy="1307537"/>
          </a:xfrm>
          <a:prstGeom prst="rect">
            <a:avLst/>
          </a:prstGeom>
          <a:solidFill>
            <a:schemeClr val="accent1">
              <a:lumMod val="20000"/>
              <a:lumOff val="80000"/>
            </a:schemeClr>
          </a:solidFill>
        </p:spPr>
        <p:txBody>
          <a:bodyPr wrap="square">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Institute of Inner-City Learning Birmingham Campus</a:t>
            </a:r>
          </a:p>
          <a:p>
            <a:pPr algn="ctr">
              <a:lnSpc>
                <a:spcPct val="150000"/>
              </a:lnSpc>
            </a:pPr>
            <a:r>
              <a:rPr lang="en-US" sz="2800" b="1" dirty="0">
                <a:latin typeface="Times New Roman" panose="02020603050405020304" pitchFamily="18" charset="0"/>
                <a:cs typeface="Times New Roman" panose="02020603050405020304" pitchFamily="18" charset="0"/>
              </a:rPr>
              <a:t>BSc (Hons) Health and Social Care</a:t>
            </a:r>
          </a:p>
        </p:txBody>
      </p:sp>
      <p:sp>
        <p:nvSpPr>
          <p:cNvPr id="11" name="Rectangle 10">
            <a:extLst>
              <a:ext uri="{FF2B5EF4-FFF2-40B4-BE49-F238E27FC236}">
                <a16:creationId xmlns:a16="http://schemas.microsoft.com/office/drawing/2014/main" id="{B951E749-94A6-4EFB-AC81-D4ACC53304F1}"/>
              </a:ext>
            </a:extLst>
          </p:cNvPr>
          <p:cNvSpPr/>
          <p:nvPr/>
        </p:nvSpPr>
        <p:spPr>
          <a:xfrm>
            <a:off x="3782218" y="8707905"/>
            <a:ext cx="7559675" cy="1953868"/>
          </a:xfrm>
          <a:prstGeom prst="rect">
            <a:avLst/>
          </a:prstGeom>
          <a:solidFill>
            <a:schemeClr val="accent1">
              <a:lumMod val="20000"/>
              <a:lumOff val="80000"/>
            </a:schemeClr>
          </a:solidFill>
        </p:spPr>
        <p:txBody>
          <a:bodyPr>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Early Recognition of Dementia in Older Adults: Distinguishing Normal Ageing from Cognitive Impairment in Nursing Practice in the UK</a:t>
            </a:r>
            <a:endParaRPr lang="en-GB" sz="2800" b="1" dirty="0">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E50ABC31-CB06-4EE8-97E1-6CE6FEA20362}"/>
              </a:ext>
            </a:extLst>
          </p:cNvPr>
          <p:cNvSpPr/>
          <p:nvPr/>
        </p:nvSpPr>
        <p:spPr>
          <a:xfrm>
            <a:off x="4581816" y="11580537"/>
            <a:ext cx="5607817" cy="1307537"/>
          </a:xfrm>
          <a:prstGeom prst="rect">
            <a:avLst/>
          </a:prstGeom>
          <a:solidFill>
            <a:schemeClr val="accent1">
              <a:lumMod val="20000"/>
              <a:lumOff val="80000"/>
            </a:schemeClr>
          </a:solidFill>
        </p:spPr>
        <p:txBody>
          <a:bodyPr wrap="none">
            <a:spAutoFit/>
          </a:bodyPr>
          <a:lstStyle/>
          <a:p>
            <a:pPr>
              <a:lnSpc>
                <a:spcPct val="150000"/>
              </a:lnSpc>
            </a:pPr>
            <a:r>
              <a:rPr lang="en-US" sz="2800" b="1" dirty="0">
                <a:latin typeface="Times New Roman" panose="02020603050405020304" pitchFamily="18" charset="0"/>
                <a:cs typeface="Times New Roman" panose="02020603050405020304" pitchFamily="18" charset="0"/>
              </a:rPr>
              <a:t>Your Full Name: Naznin Mahmood</a:t>
            </a:r>
          </a:p>
          <a:p>
            <a:pPr>
              <a:lnSpc>
                <a:spcPct val="150000"/>
              </a:lnSpc>
            </a:pPr>
            <a:r>
              <a:rPr lang="en-US" sz="2800" b="1" dirty="0">
                <a:latin typeface="Times New Roman" panose="02020603050405020304" pitchFamily="18" charset="0"/>
                <a:cs typeface="Times New Roman" panose="02020603050405020304" pitchFamily="18" charset="0"/>
              </a:rPr>
              <a:t>Student Number: 2215438</a:t>
            </a:r>
            <a:endParaRPr lang="en-GB" sz="2800" b="1" dirty="0">
              <a:latin typeface="Times New Roman" panose="02020603050405020304" pitchFamily="18" charset="0"/>
              <a:cs typeface="Times New Roman" panose="02020603050405020304" pitchFamily="18" charset="0"/>
            </a:endParaRPr>
          </a:p>
        </p:txBody>
      </p:sp>
    </p:spTree>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0">
          <a:gsLst>
            <a:gs pos="0">
              <a:srgbClr val="8FAADC"/>
            </a:gs>
            <a:gs pos="100000">
              <a:srgbClr val="8FAADC"/>
            </a:gs>
          </a:gsLst>
          <a:lin ang="5400000" scaled="1"/>
        </a:gra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FF921C7-8E2A-4E3A-9260-139777D23D2E}"/>
              </a:ext>
            </a:extLst>
          </p:cNvPr>
          <p:cNvSpPr/>
          <p:nvPr/>
        </p:nvSpPr>
        <p:spPr>
          <a:xfrm>
            <a:off x="119410" y="254794"/>
            <a:ext cx="7559675" cy="2615203"/>
          </a:xfrm>
          <a:prstGeom prst="rect">
            <a:avLst/>
          </a:prstGeom>
          <a:solidFill>
            <a:schemeClr val="accent4">
              <a:lumMod val="40000"/>
              <a:lumOff val="60000"/>
            </a:schemeClr>
          </a:solidFill>
        </p:spPr>
        <p:txBody>
          <a:bodyPr>
            <a:spAutoFit/>
          </a:bodyPr>
          <a:lstStyle/>
          <a:p>
            <a:pPr>
              <a:lnSpc>
                <a:spcPct val="115000"/>
              </a:lnSpc>
            </a:pPr>
            <a:r>
              <a:rPr lang="en-GB" b="1" i="1" kern="0" dirty="0">
                <a:latin typeface="Times New Roman" panose="02020603050405020304" pitchFamily="18" charset="0"/>
                <a:ea typeface="Times New Roman" panose="02020603050405020304" pitchFamily="18" charset="0"/>
                <a:cs typeface="Times New Roman" panose="02020603050405020304" pitchFamily="18" charset="0"/>
              </a:rPr>
              <a:t>Introduction</a:t>
            </a:r>
            <a:endParaRPr lang="en-US" b="1" i="1" kern="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Dementia is a condition affecting more than 57 million individuals each year around the world (World Health Organisation, 2025). </a:t>
            </a: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It is a serious problem as far as nursing practice is concerned since there are difficulties in distinguishing dementia at an early stage from age-related changes. </a:t>
            </a: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Early identification is important for treatment purposes and the overall quality of life of both patients and their careers.</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9FD90BEA-6935-429C-9264-1C27CD423FE2}"/>
              </a:ext>
            </a:extLst>
          </p:cNvPr>
          <p:cNvSpPr/>
          <p:nvPr/>
        </p:nvSpPr>
        <p:spPr>
          <a:xfrm>
            <a:off x="119410" y="2921794"/>
            <a:ext cx="7559675" cy="1659557"/>
          </a:xfrm>
          <a:prstGeom prst="rect">
            <a:avLst/>
          </a:prstGeom>
          <a:solidFill>
            <a:schemeClr val="accent6">
              <a:lumMod val="40000"/>
              <a:lumOff val="60000"/>
            </a:schemeClr>
          </a:solidFill>
        </p:spPr>
        <p:txBody>
          <a:bodyPr wrap="square">
            <a:spAutoFit/>
          </a:bodyPr>
          <a:lstStyle/>
          <a:p>
            <a:pPr>
              <a:lnSpc>
                <a:spcPct val="115000"/>
              </a:lnSpc>
            </a:pPr>
            <a:r>
              <a:rPr lang="en-GB" b="1" i="1" kern="0" dirty="0">
                <a:latin typeface="Times New Roman" panose="02020603050405020304" pitchFamily="18" charset="0"/>
                <a:ea typeface="Times New Roman" panose="02020603050405020304" pitchFamily="18" charset="0"/>
                <a:cs typeface="Times New Roman" panose="02020603050405020304" pitchFamily="18" charset="0"/>
              </a:rPr>
              <a:t>Research Aim</a:t>
            </a:r>
            <a:endParaRPr lang="en-US" b="1" i="1" kern="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To critically examine evidence-based approaches to effectively distinguishing normal cognitive ageing from early-stage dementia in older individuals, with a specific emphasis on the role of nursing practitioners in using clinical tools to enhance diagnostic accuracy.</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8D3E8BDC-4C11-4733-84B3-A07E28588824}"/>
              </a:ext>
            </a:extLst>
          </p:cNvPr>
          <p:cNvSpPr/>
          <p:nvPr/>
        </p:nvSpPr>
        <p:spPr>
          <a:xfrm>
            <a:off x="119410" y="4674394"/>
            <a:ext cx="7559675" cy="2933752"/>
          </a:xfrm>
          <a:prstGeom prst="rect">
            <a:avLst/>
          </a:prstGeom>
          <a:solidFill>
            <a:schemeClr val="accent5">
              <a:lumMod val="40000"/>
              <a:lumOff val="60000"/>
            </a:schemeClr>
          </a:solidFill>
        </p:spPr>
        <p:txBody>
          <a:bodyPr>
            <a:spAutoFit/>
          </a:bodyPr>
          <a:lstStyle/>
          <a:p>
            <a:pPr>
              <a:lnSpc>
                <a:spcPct val="115000"/>
              </a:lnSpc>
            </a:pPr>
            <a:r>
              <a:rPr lang="en-GB" b="1" i="1" kern="0" dirty="0">
                <a:latin typeface="Times New Roman" panose="02020603050405020304" pitchFamily="18" charset="0"/>
                <a:ea typeface="Times New Roman" panose="02020603050405020304" pitchFamily="18" charset="0"/>
                <a:cs typeface="Times New Roman" panose="02020603050405020304" pitchFamily="18" charset="0"/>
              </a:rPr>
              <a:t>Search Strategy</a:t>
            </a:r>
            <a:endParaRPr lang="en-US" b="1" i="1" kern="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A structured search strategy was developed using search words such as dementia, aging, cognitive decline, early detection, nursing practice, and cognitive assessment. </a:t>
            </a: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The use of Boolean operators was employed (AND, OR, NOT). </a:t>
            </a: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Databases that were used in carrying out this search include PubMed, CINAHL, PsycINFO, and Google Scholar. </a:t>
            </a: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Detailed documentation of search results can be found in Appendix 1 – Source Tracking Table.</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Rectangle 13">
            <a:extLst>
              <a:ext uri="{FF2B5EF4-FFF2-40B4-BE49-F238E27FC236}">
                <a16:creationId xmlns:a16="http://schemas.microsoft.com/office/drawing/2014/main" id="{C7217F22-2E24-4F3A-BCF6-E3054617D873}"/>
              </a:ext>
            </a:extLst>
          </p:cNvPr>
          <p:cNvSpPr/>
          <p:nvPr/>
        </p:nvSpPr>
        <p:spPr>
          <a:xfrm>
            <a:off x="156538" y="15116888"/>
            <a:ext cx="7549024" cy="1978106"/>
          </a:xfrm>
          <a:prstGeom prst="rect">
            <a:avLst/>
          </a:prstGeom>
          <a:solidFill>
            <a:schemeClr val="accent2">
              <a:lumMod val="40000"/>
              <a:lumOff val="60000"/>
            </a:schemeClr>
          </a:solidFill>
        </p:spPr>
        <p:txBody>
          <a:bodyPr wrap="square">
            <a:spAutoFit/>
          </a:bodyPr>
          <a:lstStyle/>
          <a:p>
            <a:pPr>
              <a:lnSpc>
                <a:spcPct val="115000"/>
              </a:lnSpc>
            </a:pPr>
            <a:r>
              <a:rPr lang="en-GB" b="1" i="1" kern="0" dirty="0">
                <a:latin typeface="Times New Roman" panose="02020603050405020304" pitchFamily="18" charset="0"/>
                <a:ea typeface="Times New Roman" panose="02020603050405020304" pitchFamily="18" charset="0"/>
                <a:cs typeface="Times New Roman" panose="02020603050405020304" pitchFamily="18" charset="0"/>
              </a:rPr>
              <a:t>Research Validation</a:t>
            </a:r>
            <a:endParaRPr lang="en-US" b="1" i="1" kern="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The credibility of all sources selected for this paper was confirmed by the use of the CRAAP test criteria (Currency, Relevance, Authority, Accuracy, Purpose) (</a:t>
            </a:r>
            <a:r>
              <a:rPr lang="en-GB" dirty="0" err="1">
                <a:latin typeface="Times New Roman" panose="02020603050405020304" pitchFamily="18" charset="0"/>
                <a:ea typeface="Calibri" panose="020F0502020204030204" pitchFamily="34" charset="0"/>
                <a:cs typeface="Times New Roman" panose="02020603050405020304" pitchFamily="18" charset="0"/>
              </a:rPr>
              <a:t>Muis</a:t>
            </a:r>
            <a:r>
              <a:rPr lang="en-GB" dirty="0">
                <a:latin typeface="Times New Roman" panose="02020603050405020304" pitchFamily="18" charset="0"/>
                <a:ea typeface="Calibri" panose="020F0502020204030204" pitchFamily="34" charset="0"/>
                <a:cs typeface="Times New Roman" panose="02020603050405020304" pitchFamily="18" charset="0"/>
              </a:rPr>
              <a:t> et al., 2022). </a:t>
            </a: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Thus, only relevant and reliable sources were chosen. Details on results of this evaluation can be found in Appendix 2: CRAAP Test Table. </a:t>
            </a:r>
          </a:p>
        </p:txBody>
      </p:sp>
      <p:sp>
        <p:nvSpPr>
          <p:cNvPr id="25" name="Rectangle 24">
            <a:extLst>
              <a:ext uri="{FF2B5EF4-FFF2-40B4-BE49-F238E27FC236}">
                <a16:creationId xmlns:a16="http://schemas.microsoft.com/office/drawing/2014/main" id="{742B501F-DFEA-41F8-BF3F-19191585BA6E}"/>
              </a:ext>
            </a:extLst>
          </p:cNvPr>
          <p:cNvSpPr/>
          <p:nvPr/>
        </p:nvSpPr>
        <p:spPr>
          <a:xfrm>
            <a:off x="7774781" y="2627545"/>
            <a:ext cx="7229921" cy="3570849"/>
          </a:xfrm>
          <a:prstGeom prst="rect">
            <a:avLst/>
          </a:prstGeom>
          <a:solidFill>
            <a:srgbClr val="FCD2D2"/>
          </a:solidFill>
        </p:spPr>
        <p:txBody>
          <a:bodyPr wrap="square">
            <a:spAutoFit/>
          </a:bodyPr>
          <a:lstStyle/>
          <a:p>
            <a:pPr>
              <a:lnSpc>
                <a:spcPct val="115000"/>
              </a:lnSpc>
            </a:pPr>
            <a:r>
              <a:rPr lang="en-GB" b="1" i="1" kern="0" dirty="0">
                <a:latin typeface="Times New Roman" panose="02020603050405020304" pitchFamily="18" charset="0"/>
                <a:ea typeface="Times New Roman" panose="02020603050405020304" pitchFamily="18" charset="0"/>
                <a:cs typeface="Times New Roman" panose="02020603050405020304" pitchFamily="18" charset="0"/>
              </a:rPr>
              <a:t>Inclusion Criteria</a:t>
            </a:r>
            <a:endParaRPr lang="en-US" b="1" i="1" kern="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nSpc>
                <a:spcPct val="115000"/>
              </a:lnSpc>
              <a:buFont typeface="Symbol" panose="05050102010706020507" pitchFamily="18" charset="2"/>
              <a:buChar char=""/>
            </a:pPr>
            <a:r>
              <a:rPr lang="en-GB" dirty="0">
                <a:latin typeface="Times New Roman" panose="02020603050405020304" pitchFamily="18" charset="0"/>
                <a:ea typeface="Calibri" panose="020F0502020204030204" pitchFamily="34" charset="0"/>
                <a:cs typeface="Times New Roman" panose="02020603050405020304" pitchFamily="18" charset="0"/>
              </a:rPr>
              <a:t>Peer-reviewed articles.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buFont typeface="Symbol" panose="05050102010706020507" pitchFamily="18" charset="2"/>
              <a:buChar char=""/>
            </a:pPr>
            <a:r>
              <a:rPr lang="en-GB" dirty="0">
                <a:latin typeface="Times New Roman" panose="02020603050405020304" pitchFamily="18" charset="0"/>
                <a:ea typeface="Calibri" panose="020F0502020204030204" pitchFamily="34" charset="0"/>
                <a:cs typeface="Times New Roman" panose="02020603050405020304" pitchFamily="18" charset="0"/>
              </a:rPr>
              <a:t>Published in English within the last 10 years.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buFont typeface="Symbol" panose="05050102010706020507" pitchFamily="18" charset="2"/>
              <a:buChar char=""/>
            </a:pPr>
            <a:r>
              <a:rPr lang="en-GB" dirty="0">
                <a:latin typeface="Times New Roman" panose="02020603050405020304" pitchFamily="18" charset="0"/>
                <a:ea typeface="Calibri" panose="020F0502020204030204" pitchFamily="34" charset="0"/>
                <a:cs typeface="Times New Roman" panose="02020603050405020304" pitchFamily="18" charset="0"/>
              </a:rPr>
              <a:t>Focus on dementia detection or cognitive assessment in older adults.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buFont typeface="Symbol" panose="05050102010706020507" pitchFamily="18" charset="2"/>
              <a:buChar char=""/>
            </a:pPr>
            <a:r>
              <a:rPr lang="en-GB" dirty="0">
                <a:latin typeface="Times New Roman" panose="02020603050405020304" pitchFamily="18" charset="0"/>
                <a:ea typeface="Calibri" panose="020F0502020204030204" pitchFamily="34" charset="0"/>
                <a:cs typeface="Times New Roman" panose="02020603050405020304" pitchFamily="18" charset="0"/>
              </a:rPr>
              <a:t>Relevant to healthcare and nursing practice in the UK.</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buFont typeface="Symbol" panose="05050102010706020507" pitchFamily="18" charset="2"/>
              <a:buChar char=""/>
            </a:pPr>
            <a:r>
              <a:rPr lang="en-GB" dirty="0">
                <a:latin typeface="Times New Roman" panose="02020603050405020304" pitchFamily="18" charset="0"/>
                <a:ea typeface="Calibri" panose="020F0502020204030204" pitchFamily="34" charset="0"/>
                <a:cs typeface="Times New Roman" panose="02020603050405020304" pitchFamily="18" charset="0"/>
              </a:rPr>
              <a:t>Available online in full text.</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pPr>
            <a:r>
              <a:rPr lang="en-GB" b="1" i="1" kern="0" dirty="0">
                <a:latin typeface="Times New Roman" panose="02020603050405020304" pitchFamily="18" charset="0"/>
                <a:ea typeface="Times New Roman" panose="02020603050405020304" pitchFamily="18" charset="0"/>
                <a:cs typeface="Times New Roman" panose="02020603050405020304" pitchFamily="18" charset="0"/>
              </a:rPr>
              <a:t>Exclusion Criteria</a:t>
            </a:r>
            <a:endParaRPr lang="en-US" b="1" i="1" kern="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nSpc>
                <a:spcPct val="115000"/>
              </a:lnSpc>
              <a:buFont typeface="Symbol" panose="05050102010706020507" pitchFamily="18" charset="2"/>
              <a:buChar char=""/>
            </a:pPr>
            <a:r>
              <a:rPr lang="en-GB" dirty="0">
                <a:latin typeface="Times New Roman" panose="02020603050405020304" pitchFamily="18" charset="0"/>
                <a:ea typeface="Calibri" panose="020F0502020204030204" pitchFamily="34" charset="0"/>
                <a:cs typeface="Times New Roman" panose="02020603050405020304" pitchFamily="18" charset="0"/>
              </a:rPr>
              <a:t>Non-peer-reviewed papers, opinion blogs, or editorials.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buFont typeface="Symbol" panose="05050102010706020507" pitchFamily="18" charset="2"/>
              <a:buChar char=""/>
            </a:pPr>
            <a:r>
              <a:rPr lang="en-GB" dirty="0">
                <a:latin typeface="Times New Roman" panose="02020603050405020304" pitchFamily="18" charset="0"/>
                <a:ea typeface="Calibri" panose="020F0502020204030204" pitchFamily="34" charset="0"/>
                <a:cs typeface="Times New Roman" panose="02020603050405020304" pitchFamily="18" charset="0"/>
              </a:rPr>
              <a:t>Published more than 10 years ago.</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buFont typeface="Symbol" panose="05050102010706020507" pitchFamily="18" charset="2"/>
              <a:buChar char=""/>
            </a:pPr>
            <a:r>
              <a:rPr lang="en-GB" dirty="0">
                <a:latin typeface="Times New Roman" panose="02020603050405020304" pitchFamily="18" charset="0"/>
                <a:ea typeface="Calibri" panose="020F0502020204030204" pitchFamily="34" charset="0"/>
                <a:cs typeface="Times New Roman" panose="02020603050405020304" pitchFamily="18" charset="0"/>
              </a:rPr>
              <a:t>Not available online or written in languages other than English.</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buFont typeface="Symbol" panose="05050102010706020507" pitchFamily="18" charset="2"/>
              <a:buChar char=""/>
            </a:pPr>
            <a:r>
              <a:rPr lang="en-GB" dirty="0">
                <a:latin typeface="Times New Roman" panose="02020603050405020304" pitchFamily="18" charset="0"/>
                <a:ea typeface="Calibri" panose="020F0502020204030204" pitchFamily="34" charset="0"/>
                <a:cs typeface="Times New Roman" panose="02020603050405020304" pitchFamily="18" charset="0"/>
              </a:rPr>
              <a:t>Not relevant to UK healthcare or nursing contexts.</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6" name="Rectangle 25">
            <a:extLst>
              <a:ext uri="{FF2B5EF4-FFF2-40B4-BE49-F238E27FC236}">
                <a16:creationId xmlns:a16="http://schemas.microsoft.com/office/drawing/2014/main" id="{42F0C95F-9856-4182-8CE6-79B1291FF7BF}"/>
              </a:ext>
            </a:extLst>
          </p:cNvPr>
          <p:cNvSpPr/>
          <p:nvPr/>
        </p:nvSpPr>
        <p:spPr>
          <a:xfrm>
            <a:off x="7774781" y="6263940"/>
            <a:ext cx="7256955" cy="2296654"/>
          </a:xfrm>
          <a:prstGeom prst="rect">
            <a:avLst/>
          </a:prstGeom>
          <a:solidFill>
            <a:schemeClr val="tx2">
              <a:lumMod val="20000"/>
              <a:lumOff val="80000"/>
            </a:schemeClr>
          </a:solidFill>
        </p:spPr>
        <p:txBody>
          <a:bodyPr wrap="square">
            <a:spAutoFit/>
          </a:bodyPr>
          <a:lstStyle/>
          <a:p>
            <a:pPr>
              <a:lnSpc>
                <a:spcPct val="115000"/>
              </a:lnSpc>
            </a:pPr>
            <a:r>
              <a:rPr lang="en-GB" b="1" i="1" kern="0" dirty="0">
                <a:latin typeface="Times New Roman" panose="02020603050405020304" pitchFamily="18" charset="0"/>
                <a:ea typeface="Times New Roman" panose="02020603050405020304" pitchFamily="18" charset="0"/>
                <a:cs typeface="Times New Roman" panose="02020603050405020304" pitchFamily="18" charset="0"/>
              </a:rPr>
              <a:t>Representation Of Early Dementia Detection</a:t>
            </a:r>
            <a:endParaRPr lang="en-US" b="1" i="1" kern="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In this study, thematic maps on the prevalence of early dementia detection tools, comparative charts of cognitive assessment methods, and statistics on dementia in older adults in the UK are used as visual aids. </a:t>
            </a: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For example, Alzheimer’s Society (2024) note that there are nearly 982,000 individuals in the UK with dementia, and it is necessary to recognise it in a timely manner.</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9" name="Rectangle 28">
            <a:extLst>
              <a:ext uri="{FF2B5EF4-FFF2-40B4-BE49-F238E27FC236}">
                <a16:creationId xmlns:a16="http://schemas.microsoft.com/office/drawing/2014/main" id="{0FABD2E8-4CA9-416F-ACD3-824FA53CB418}"/>
              </a:ext>
            </a:extLst>
          </p:cNvPr>
          <p:cNvSpPr/>
          <p:nvPr/>
        </p:nvSpPr>
        <p:spPr>
          <a:xfrm>
            <a:off x="7788122" y="11459683"/>
            <a:ext cx="7269245" cy="2296654"/>
          </a:xfrm>
          <a:prstGeom prst="rect">
            <a:avLst/>
          </a:prstGeom>
          <a:solidFill>
            <a:schemeClr val="accent6">
              <a:lumMod val="20000"/>
              <a:lumOff val="80000"/>
            </a:schemeClr>
          </a:solidFill>
        </p:spPr>
        <p:txBody>
          <a:bodyPr wrap="square">
            <a:spAutoFit/>
          </a:bodyPr>
          <a:lstStyle/>
          <a:p>
            <a:pPr>
              <a:lnSpc>
                <a:spcPct val="115000"/>
              </a:lnSpc>
            </a:pPr>
            <a:r>
              <a:rPr lang="en-GB" b="1" i="1" kern="0" dirty="0">
                <a:latin typeface="Times New Roman" panose="02020603050405020304" pitchFamily="18" charset="0"/>
                <a:ea typeface="Times New Roman" panose="02020603050405020304" pitchFamily="18" charset="0"/>
                <a:cs typeface="Times New Roman" panose="02020603050405020304" pitchFamily="18" charset="0"/>
              </a:rPr>
              <a:t>Ethical Consideration</a:t>
            </a:r>
            <a:endParaRPr lang="en-US" b="1" i="1" kern="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For a secondary research project, primary data collection from respondents is not necessary. </a:t>
            </a: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Therefore, there was no risk of ethical harm to participants. </a:t>
            </a: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Ethical considerations were observed through the provision of proper credits to sources used, avoidance of plagiarism, and objective presentation of evidence free of personal biases (</a:t>
            </a:r>
            <a:r>
              <a:rPr lang="en-GB" dirty="0" err="1">
                <a:latin typeface="Times New Roman" panose="02020603050405020304" pitchFamily="18" charset="0"/>
                <a:ea typeface="Calibri" panose="020F0502020204030204" pitchFamily="34" charset="0"/>
                <a:cs typeface="Times New Roman" panose="02020603050405020304" pitchFamily="18" charset="0"/>
              </a:rPr>
              <a:t>Zhaksylyk</a:t>
            </a:r>
            <a:r>
              <a:rPr lang="en-GB" dirty="0">
                <a:latin typeface="Times New Roman" panose="02020603050405020304" pitchFamily="18" charset="0"/>
                <a:ea typeface="Calibri" panose="020F0502020204030204" pitchFamily="34" charset="0"/>
                <a:cs typeface="Times New Roman" panose="02020603050405020304" pitchFamily="18" charset="0"/>
              </a:rPr>
              <a:t> et al., 2023).</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2" name="Rectangle 31">
            <a:extLst>
              <a:ext uri="{FF2B5EF4-FFF2-40B4-BE49-F238E27FC236}">
                <a16:creationId xmlns:a16="http://schemas.microsoft.com/office/drawing/2014/main" id="{E9364D79-0890-43CA-BC05-2854EC417586}"/>
              </a:ext>
            </a:extLst>
          </p:cNvPr>
          <p:cNvSpPr/>
          <p:nvPr/>
        </p:nvSpPr>
        <p:spPr>
          <a:xfrm>
            <a:off x="7774782" y="13842693"/>
            <a:ext cx="7269245" cy="3252301"/>
          </a:xfrm>
          <a:prstGeom prst="rect">
            <a:avLst/>
          </a:prstGeom>
          <a:solidFill>
            <a:schemeClr val="accent4">
              <a:lumMod val="20000"/>
              <a:lumOff val="80000"/>
            </a:schemeClr>
          </a:solidFill>
        </p:spPr>
        <p:txBody>
          <a:bodyPr wrap="square">
            <a:spAutoFit/>
          </a:bodyPr>
          <a:lstStyle/>
          <a:p>
            <a:pPr>
              <a:lnSpc>
                <a:spcPct val="115000"/>
              </a:lnSpc>
            </a:pPr>
            <a:r>
              <a:rPr lang="en-GB" b="1" i="1" kern="0" dirty="0">
                <a:latin typeface="Times New Roman" panose="02020603050405020304" pitchFamily="18" charset="0"/>
                <a:ea typeface="Times New Roman" panose="02020603050405020304" pitchFamily="18" charset="0"/>
                <a:cs typeface="Times New Roman" panose="02020603050405020304" pitchFamily="18" charset="0"/>
              </a:rPr>
              <a:t>Conclusion</a:t>
            </a:r>
            <a:endParaRPr lang="en-US" b="1" i="1" kern="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Although it is evident that use of objective cognitive assessment tools (such as MMSE and </a:t>
            </a:r>
            <a:r>
              <a:rPr lang="en-GB" dirty="0" err="1">
                <a:latin typeface="Times New Roman" panose="02020603050405020304" pitchFamily="18" charset="0"/>
                <a:ea typeface="Calibri" panose="020F0502020204030204" pitchFamily="34" charset="0"/>
                <a:cs typeface="Times New Roman" panose="02020603050405020304" pitchFamily="18" charset="0"/>
              </a:rPr>
              <a:t>MoCA</a:t>
            </a:r>
            <a:r>
              <a:rPr lang="en-GB" dirty="0">
                <a:latin typeface="Times New Roman" panose="02020603050405020304" pitchFamily="18" charset="0"/>
                <a:ea typeface="Calibri" panose="020F0502020204030204" pitchFamily="34" charset="0"/>
                <a:cs typeface="Times New Roman" panose="02020603050405020304" pitchFamily="18" charset="0"/>
              </a:rPr>
              <a:t>) and clinical tests can help in the early diagnosis of dementia, some obstacles like lack of consistency in training and cultural biases remain. </a:t>
            </a: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Recommendations include increased dementia training for nurses, standardized assessments, culturally appropriate dementia care, and greater access to memory clinics. </a:t>
            </a: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An interdisciplinary approach that is evidence-based is critical in providing dementia care.</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7" name="Picture 36">
            <a:extLst>
              <a:ext uri="{FF2B5EF4-FFF2-40B4-BE49-F238E27FC236}">
                <a16:creationId xmlns:a16="http://schemas.microsoft.com/office/drawing/2014/main" id="{6AF8D773-2F57-4D4E-8524-CF2782213BAE}"/>
              </a:ext>
            </a:extLst>
          </p:cNvPr>
          <p:cNvPicPr/>
          <p:nvPr/>
        </p:nvPicPr>
        <p:blipFill>
          <a:blip r:embed="rId3"/>
          <a:stretch>
            <a:fillRect/>
          </a:stretch>
        </p:blipFill>
        <p:spPr>
          <a:xfrm>
            <a:off x="7774782" y="8608687"/>
            <a:ext cx="7269245" cy="2736935"/>
          </a:xfrm>
          <a:prstGeom prst="rect">
            <a:avLst/>
          </a:prstGeom>
        </p:spPr>
      </p:pic>
      <p:graphicFrame>
        <p:nvGraphicFramePr>
          <p:cNvPr id="4" name="Table 3">
            <a:extLst>
              <a:ext uri="{FF2B5EF4-FFF2-40B4-BE49-F238E27FC236}">
                <a16:creationId xmlns:a16="http://schemas.microsoft.com/office/drawing/2014/main" id="{7D462ABD-4FC5-4117-82D5-9FD435C95663}"/>
              </a:ext>
            </a:extLst>
          </p:cNvPr>
          <p:cNvGraphicFramePr>
            <a:graphicFrameLocks noGrp="1"/>
          </p:cNvGraphicFramePr>
          <p:nvPr>
            <p:extLst>
              <p:ext uri="{D42A27DB-BD31-4B8C-83A1-F6EECF244321}">
                <p14:modId xmlns:p14="http://schemas.microsoft.com/office/powerpoint/2010/main" val="2529207724"/>
              </p:ext>
            </p:extLst>
          </p:nvPr>
        </p:nvGraphicFramePr>
        <p:xfrm>
          <a:off x="119410" y="17161335"/>
          <a:ext cx="14885293" cy="4124651"/>
        </p:xfrm>
        <a:graphic>
          <a:graphicData uri="http://schemas.openxmlformats.org/drawingml/2006/table">
            <a:tbl>
              <a:tblPr firstRow="1" firstCol="1" bandRow="1">
                <a:tableStyleId>{5C22544A-7EE6-4342-B048-85BDC9FD1C3A}</a:tableStyleId>
              </a:tblPr>
              <a:tblGrid>
                <a:gridCol w="2253633">
                  <a:extLst>
                    <a:ext uri="{9D8B030D-6E8A-4147-A177-3AD203B41FA5}">
                      <a16:colId xmlns:a16="http://schemas.microsoft.com/office/drawing/2014/main" val="3778664910"/>
                    </a:ext>
                  </a:extLst>
                </a:gridCol>
                <a:gridCol w="2256610">
                  <a:extLst>
                    <a:ext uri="{9D8B030D-6E8A-4147-A177-3AD203B41FA5}">
                      <a16:colId xmlns:a16="http://schemas.microsoft.com/office/drawing/2014/main" val="249550277"/>
                    </a:ext>
                  </a:extLst>
                </a:gridCol>
                <a:gridCol w="2286381">
                  <a:extLst>
                    <a:ext uri="{9D8B030D-6E8A-4147-A177-3AD203B41FA5}">
                      <a16:colId xmlns:a16="http://schemas.microsoft.com/office/drawing/2014/main" val="1312607845"/>
                    </a:ext>
                  </a:extLst>
                </a:gridCol>
                <a:gridCol w="2956219">
                  <a:extLst>
                    <a:ext uri="{9D8B030D-6E8A-4147-A177-3AD203B41FA5}">
                      <a16:colId xmlns:a16="http://schemas.microsoft.com/office/drawing/2014/main" val="1280802332"/>
                    </a:ext>
                  </a:extLst>
                </a:gridCol>
                <a:gridCol w="2393556">
                  <a:extLst>
                    <a:ext uri="{9D8B030D-6E8A-4147-A177-3AD203B41FA5}">
                      <a16:colId xmlns:a16="http://schemas.microsoft.com/office/drawing/2014/main" val="1368482556"/>
                    </a:ext>
                  </a:extLst>
                </a:gridCol>
                <a:gridCol w="2738894">
                  <a:extLst>
                    <a:ext uri="{9D8B030D-6E8A-4147-A177-3AD203B41FA5}">
                      <a16:colId xmlns:a16="http://schemas.microsoft.com/office/drawing/2014/main" val="4241256167"/>
                    </a:ext>
                  </a:extLst>
                </a:gridCol>
              </a:tblGrid>
              <a:tr h="187485">
                <a:tc>
                  <a:txBody>
                    <a:bodyPr/>
                    <a:lstStyle/>
                    <a:p>
                      <a:pPr marL="0" marR="0" algn="ctr">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CRAAP</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Currency</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Relevance</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Authority</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Accuracy</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Purpose</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40023064"/>
                  </a:ext>
                </a:extLst>
              </a:tr>
              <a:tr h="374968">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Article 1: Stothart et al. (2021)</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Published 2021</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dirty="0">
                          <a:effectLst/>
                          <a:latin typeface="Times New Roman" panose="02020603050405020304" pitchFamily="18" charset="0"/>
                          <a:cs typeface="Times New Roman" panose="02020603050405020304" pitchFamily="18" charset="0"/>
                        </a:rPr>
                        <a:t>High; addresses early detection technology.</a:t>
                      </a:r>
                      <a:endParaRPr lang="en-GB"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Published in Brain; academic researchers.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Peer-reviewed with high effect sizes (d = 1.52).</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To introduce a scalable diagnostic tool.</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60009867"/>
                  </a:ext>
                </a:extLst>
              </a:tr>
              <a:tr h="374968">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Article 2: Keshavan et al. (2021)</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Published 2021.</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Specific to UK population-based screening.</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dirty="0">
                          <a:effectLst/>
                          <a:latin typeface="Times New Roman" panose="02020603050405020304" pitchFamily="18" charset="0"/>
                          <a:cs typeface="Times New Roman" panose="02020603050405020304" pitchFamily="18" charset="0"/>
                        </a:rPr>
                        <a:t>Lead academic clinical researchers in neurology.</a:t>
                      </a:r>
                      <a:endParaRPr lang="en-GB"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Large sample (n=502); statistical rigor with AUC metrics.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To optimize cost-effective screening pathways.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31212168"/>
                  </a:ext>
                </a:extLst>
              </a:tr>
              <a:tr h="374968">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Article 3: Ereira et al. (2024)</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Published 2024 (Highly current).</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dirty="0">
                          <a:effectLst/>
                          <a:latin typeface="Times New Roman" panose="02020603050405020304" pitchFamily="18" charset="0"/>
                          <a:cs typeface="Times New Roman" panose="02020603050405020304" pitchFamily="18" charset="0"/>
                        </a:rPr>
                        <a:t>Focuses on population-level early detection.</a:t>
                      </a:r>
                      <a:endParaRPr lang="en-GB"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dirty="0">
                          <a:effectLst/>
                          <a:latin typeface="Times New Roman" panose="02020603050405020304" pitchFamily="18" charset="0"/>
                          <a:cs typeface="Times New Roman" panose="02020603050405020304" pitchFamily="18" charset="0"/>
                        </a:rPr>
                        <a:t>Nature Mental Health; high-tier academic institution.</a:t>
                      </a:r>
                      <a:endParaRPr lang="en-GB"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Large dataset (n =1111); longitudinal design.</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To provide a neurobiological model for early risk.</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05933422"/>
                  </a:ext>
                </a:extLst>
              </a:tr>
              <a:tr h="374968">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Article 4: Creavin et al. (2021)</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Published 2021.</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Directly addresses the primary care bottleneck in the UK.</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dirty="0">
                          <a:effectLst/>
                          <a:latin typeface="Times New Roman" panose="02020603050405020304" pitchFamily="18" charset="0"/>
                          <a:cs typeface="Times New Roman" panose="02020603050405020304" pitchFamily="18" charset="0"/>
                        </a:rPr>
                        <a:t>Published in BJGP Open; expert medical researchers.</a:t>
                      </a:r>
                      <a:endParaRPr lang="en-GB"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Multi-practice study with clear reference standards.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To evaluate current clinical practice standards.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37020763"/>
                  </a:ext>
                </a:extLst>
              </a:tr>
              <a:tr h="374968">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Article 5: Creavin et al. (2023)</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Published 2023.</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dirty="0">
                          <a:effectLst/>
                          <a:latin typeface="Times New Roman" panose="02020603050405020304" pitchFamily="18" charset="0"/>
                          <a:cs typeface="Times New Roman" panose="02020603050405020304" pitchFamily="18" charset="0"/>
                        </a:rPr>
                        <a:t>Practical application for improving GP diagnosis rates.</a:t>
                      </a:r>
                      <a:endParaRPr lang="en-GB"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Specialised academic journal (Journal of Alzheimer's Disease).</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Comparative analysis of multiple validated tools.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To define an efficient primary care diagnostic strategy.</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28473582"/>
                  </a:ext>
                </a:extLst>
              </a:tr>
              <a:tr h="374968">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Article 6: Chingono et al. (2025)</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Published 2025 (Forward-looking).</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Crucial for involving families in the diagnostic process.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Published in BMC Primary Care; clinical research team.</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Detailed adjustment for informant types and relationships.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To improve the interpretation of informant questionnaires.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61292169"/>
                  </a:ext>
                </a:extLst>
              </a:tr>
              <a:tr h="374968">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Article 7: Jones et al. (2023)</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Published 2023.</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Identifies social and systemic barriers to early intervention.</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British Journal of General Practice (BJGP).</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Rigorous thematic analysis of clinical interviews.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To advocate for a "brain health" approach in primary care.</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9380362"/>
                  </a:ext>
                </a:extLst>
              </a:tr>
              <a:tr h="374968">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Article 8: Bajwa et al. (2025)</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Published 2025.</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Directly addresses UK health equity and access issues.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BMJ Open; diverse multidisciplinary research team.</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Large qualitative sample (n=147) across multiple cities.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To recommend culturally inclusive service improvements.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44345192"/>
                  </a:ext>
                </a:extLst>
              </a:tr>
              <a:tr h="374968">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Article 9: Kelsey et al. (2026)</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Published 2026 (State-of-the-art).</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Macro-level view of the English healthcare system.</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BMC Geriatrics; national survey data.</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High response rate (73.9% of all English memory services).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US" sz="1200" kern="100">
                          <a:effectLst/>
                          <a:latin typeface="Times New Roman" panose="02020603050405020304" pitchFamily="18" charset="0"/>
                          <a:cs typeface="Times New Roman" panose="02020603050405020304" pitchFamily="18" charset="0"/>
                        </a:rPr>
                        <a:t>To identify systemic failures in service provision.</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27307330"/>
                  </a:ext>
                </a:extLst>
              </a:tr>
              <a:tr h="562454">
                <a:tc>
                  <a:txBody>
                    <a:bodyPr/>
                    <a:lstStyle/>
                    <a:p>
                      <a:pPr marL="0" marR="0">
                        <a:lnSpc>
                          <a:spcPct val="100000"/>
                        </a:lnSpc>
                        <a:spcBef>
                          <a:spcPts val="0"/>
                        </a:spcBef>
                        <a:spcAft>
                          <a:spcPts val="0"/>
                        </a:spcAft>
                      </a:pPr>
                      <a:r>
                        <a:rPr lang="en-GB" sz="1200" kern="100" dirty="0">
                          <a:effectLst/>
                          <a:latin typeface="Times New Roman" panose="02020603050405020304" pitchFamily="18" charset="0"/>
                          <a:cs typeface="Times New Roman" panose="02020603050405020304" pitchFamily="18" charset="0"/>
                        </a:rPr>
                        <a:t>Article 10: Smith and </a:t>
                      </a:r>
                      <a:r>
                        <a:rPr lang="en-GB" sz="1200" kern="100" dirty="0" err="1">
                          <a:effectLst/>
                          <a:latin typeface="Times New Roman" panose="02020603050405020304" pitchFamily="18" charset="0"/>
                          <a:cs typeface="Times New Roman" panose="02020603050405020304" pitchFamily="18" charset="0"/>
                        </a:rPr>
                        <a:t>Surr</a:t>
                      </a:r>
                      <a:r>
                        <a:rPr lang="en-GB" sz="1200" kern="100" dirty="0">
                          <a:effectLst/>
                          <a:latin typeface="Times New Roman" panose="02020603050405020304" pitchFamily="18" charset="0"/>
                          <a:cs typeface="Times New Roman" panose="02020603050405020304" pitchFamily="18" charset="0"/>
                        </a:rPr>
                        <a:t> (2024)</a:t>
                      </a:r>
                      <a:endParaRPr lang="en-GB"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Published 2024; reflects post-COVID service models in England/Wales.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High; addresses MAS design, MCI, rarer dementias, and post-diagnostic support.</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Peer-reviewed BMC Health Services Research; UK academic authors.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Mixed-methods (survey + case studies); self-report limitations acknowledged.</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0000"/>
                        </a:lnSpc>
                        <a:spcBef>
                          <a:spcPts val="0"/>
                        </a:spcBef>
                        <a:spcAft>
                          <a:spcPts val="0"/>
                        </a:spcAft>
                      </a:pPr>
                      <a:r>
                        <a:rPr lang="en-GB" sz="1200" kern="100" dirty="0">
                          <a:effectLst/>
                          <a:latin typeface="Times New Roman" panose="02020603050405020304" pitchFamily="18" charset="0"/>
                          <a:cs typeface="Times New Roman" panose="02020603050405020304" pitchFamily="18" charset="0"/>
                        </a:rPr>
                        <a:t>To identify innovative practices and challenges to inform local commissioning.</a:t>
                      </a:r>
                      <a:endParaRPr lang="en-GB"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45943582"/>
                  </a:ext>
                </a:extLst>
              </a:tr>
            </a:tbl>
          </a:graphicData>
        </a:graphic>
      </p:graphicFrame>
      <p:graphicFrame>
        <p:nvGraphicFramePr>
          <p:cNvPr id="7" name="Table 6">
            <a:extLst>
              <a:ext uri="{FF2B5EF4-FFF2-40B4-BE49-F238E27FC236}">
                <a16:creationId xmlns:a16="http://schemas.microsoft.com/office/drawing/2014/main" id="{43AF2A85-EDFC-40D0-BBB3-0BAEDE53ACD9}"/>
              </a:ext>
            </a:extLst>
          </p:cNvPr>
          <p:cNvGraphicFramePr>
            <a:graphicFrameLocks noGrp="1"/>
          </p:cNvGraphicFramePr>
          <p:nvPr>
            <p:extLst>
              <p:ext uri="{D42A27DB-BD31-4B8C-83A1-F6EECF244321}">
                <p14:modId xmlns:p14="http://schemas.microsoft.com/office/powerpoint/2010/main" val="2065873637"/>
              </p:ext>
            </p:extLst>
          </p:nvPr>
        </p:nvGraphicFramePr>
        <p:xfrm>
          <a:off x="118616" y="7674491"/>
          <a:ext cx="7549023" cy="7340393"/>
        </p:xfrm>
        <a:graphic>
          <a:graphicData uri="http://schemas.openxmlformats.org/drawingml/2006/table">
            <a:tbl>
              <a:tblPr firstRow="1" firstCol="1" bandRow="1">
                <a:tableStyleId>{5C22544A-7EE6-4342-B048-85BDC9FD1C3A}</a:tableStyleId>
              </a:tblPr>
              <a:tblGrid>
                <a:gridCol w="1118840">
                  <a:extLst>
                    <a:ext uri="{9D8B030D-6E8A-4147-A177-3AD203B41FA5}">
                      <a16:colId xmlns:a16="http://schemas.microsoft.com/office/drawing/2014/main" val="524370367"/>
                    </a:ext>
                  </a:extLst>
                </a:gridCol>
                <a:gridCol w="2895600">
                  <a:extLst>
                    <a:ext uri="{9D8B030D-6E8A-4147-A177-3AD203B41FA5}">
                      <a16:colId xmlns:a16="http://schemas.microsoft.com/office/drawing/2014/main" val="3025230705"/>
                    </a:ext>
                  </a:extLst>
                </a:gridCol>
                <a:gridCol w="3534583">
                  <a:extLst>
                    <a:ext uri="{9D8B030D-6E8A-4147-A177-3AD203B41FA5}">
                      <a16:colId xmlns:a16="http://schemas.microsoft.com/office/drawing/2014/main" val="4185864972"/>
                    </a:ext>
                  </a:extLst>
                </a:gridCol>
              </a:tblGrid>
              <a:tr h="197876">
                <a:tc>
                  <a:txBody>
                    <a:bodyPr/>
                    <a:lstStyle/>
                    <a:p>
                      <a:pPr marL="0" marR="0" algn="ctr">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Author &amp; Year</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Article Title</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Article Summary</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9443558"/>
                  </a:ext>
                </a:extLst>
              </a:tr>
              <a:tr h="628189">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Stothart et al. (2021)</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A passive and objective measure of recognition memory in Alzheimer’s disease using Fastball memory assessment.</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Fastball EEG identified cognitive impairment better than behavioural tests. It was rapid, non-invasive, and scalable for early Alzheimer’s screening.</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83147185"/>
                  </a:ext>
                </a:extLst>
              </a:tr>
              <a:tr h="628189">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Keshavan et al. (2021)</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dirty="0">
                          <a:effectLst/>
                          <a:latin typeface="Times New Roman" panose="02020603050405020304" pitchFamily="18" charset="0"/>
                          <a:cs typeface="Times New Roman" panose="02020603050405020304" pitchFamily="18" charset="0"/>
                        </a:rPr>
                        <a:t>Population-based blood screening for preclinical Alzheimer’s disease in a British birth cohort at age 70.</a:t>
                      </a:r>
                      <a:endParaRPr lang="en-GB"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Mass spectrometry measures of plasma amyloid-β outperformed other blood tests and clinical models, reducing need for costly PET scans.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85754317"/>
                  </a:ext>
                </a:extLst>
              </a:tr>
              <a:tr h="628189">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Ereira et al. (2024)</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Early detection of dementia with default-mode network effective connectivity.</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fMRI-based effective connectivity (dysconnectivity) predicted dementia up to nine years in advance (AUC=0.82), outperforming structural models.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83464498"/>
                  </a:ext>
                </a:extLst>
              </a:tr>
              <a:tr h="628189">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Creavin et al. (2021)</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Clinical judgment of GPs for the diagnosis of dementia: a diagnostic test accuracy study.</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dirty="0">
                          <a:effectLst/>
                          <a:latin typeface="Times New Roman" panose="02020603050405020304" pitchFamily="18" charset="0"/>
                          <a:cs typeface="Times New Roman" panose="02020603050405020304" pitchFamily="18" charset="0"/>
                        </a:rPr>
                        <a:t>GP judgment had high specificity (89%) but low sensitivity (56%), meaning it missed many actual dementia cases despite being accurate when positive.</a:t>
                      </a:r>
                      <a:endParaRPr lang="en-GB"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65931162"/>
                  </a:ext>
                </a:extLst>
              </a:tr>
              <a:tr h="843346">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Creavin et al. (2023)</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dirty="0">
                          <a:effectLst/>
                          <a:latin typeface="Times New Roman" panose="02020603050405020304" pitchFamily="18" charset="0"/>
                          <a:cs typeface="Times New Roman" panose="02020603050405020304" pitchFamily="18" charset="0"/>
                        </a:rPr>
                        <a:t>A diagnostic test accuracy study investigating general practitioner clinical impression and brief cognitive assessments for dementia in primary care.</a:t>
                      </a:r>
                      <a:endParaRPr lang="en-GB"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dirty="0">
                          <a:effectLst/>
                          <a:latin typeface="Times New Roman" panose="02020603050405020304" pitchFamily="18" charset="0"/>
                          <a:cs typeface="Times New Roman" panose="02020603050405020304" pitchFamily="18" charset="0"/>
                        </a:rPr>
                        <a:t>Brief tests (e.g., </a:t>
                      </a:r>
                      <a:r>
                        <a:rPr lang="en-GB" sz="1200" kern="100" dirty="0" err="1">
                          <a:effectLst/>
                          <a:latin typeface="Times New Roman" panose="02020603050405020304" pitchFamily="18" charset="0"/>
                          <a:cs typeface="Times New Roman" panose="02020603050405020304" pitchFamily="18" charset="0"/>
                        </a:rPr>
                        <a:t>MoCA</a:t>
                      </a:r>
                      <a:r>
                        <a:rPr lang="en-GB" sz="1200" kern="100" dirty="0">
                          <a:effectLst/>
                          <a:latin typeface="Times New Roman" panose="02020603050405020304" pitchFamily="18" charset="0"/>
                          <a:cs typeface="Times New Roman" panose="02020603050405020304" pitchFamily="18" charset="0"/>
                        </a:rPr>
                        <a:t>) were sensitive but not specific. Combining tests with GP judgment improved specificity, offering an efficient strategy.</a:t>
                      </a:r>
                      <a:endParaRPr lang="en-GB"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73916564"/>
                  </a:ext>
                </a:extLst>
              </a:tr>
              <a:tr h="628189">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Chingono et al. (2025)</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Informant accuracy of IQCODE, AD8 and GPCOGi for diagnosis of dementia: does your friend know best?</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All informant types ruled out dementia well. Friends had significantly higher specificity (fewer false positives) than spouses or children.</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4432903"/>
                  </a:ext>
                </a:extLst>
              </a:tr>
              <a:tr h="628189">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Jones et al. (2023)</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Dementia prevention and the GP’s role: a qualitative interview study.</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GPs rarely discussed dementia risk due to lack of time, knowledge, and fear of causing anxiety. Suggested "brain health" as a positive alternative.</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84113551"/>
                  </a:ext>
                </a:extLst>
              </a:tr>
              <a:tr h="1058502">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Bajwa et al. (2025)</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Qualitative study exploring knowledge and attitudes towards dementia risk prediction, barriers to dementia services and service improvement recommendations with diverse populations in England.</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dirty="0">
                          <a:effectLst/>
                          <a:latin typeface="Times New Roman" panose="02020603050405020304" pitchFamily="18" charset="0"/>
                          <a:cs typeface="Times New Roman" panose="02020603050405020304" pitchFamily="18" charset="0"/>
                        </a:rPr>
                        <a:t>Low awareness of risk prediction and significant barriers (stigma, language, culture) were found among diverse ethnic/low-income groups.</a:t>
                      </a:r>
                      <a:endParaRPr lang="en-GB"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43054597"/>
                  </a:ext>
                </a:extLst>
              </a:tr>
              <a:tr h="628189">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Kelsey et al. (2026)</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A national survey of dementia diagnosis and care in English memory services.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Significant geographical inequalities in diagnosis and care were identified. Rurality and region predicted lower diagnosis rates.</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1494025"/>
                  </a:ext>
                </a:extLst>
              </a:tr>
              <a:tr h="843346">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Smith and Surr, (2024)</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a:effectLst/>
                          <a:latin typeface="Times New Roman" panose="02020603050405020304" pitchFamily="18" charset="0"/>
                          <a:cs typeface="Times New Roman" panose="02020603050405020304" pitchFamily="18" charset="0"/>
                        </a:rPr>
                        <a:t>Exploring challenges and innovation in memory assessment services in England and Wales – a national survey and case study approach.</a:t>
                      </a:r>
                      <a:endParaRPr lang="en-GB"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200" kern="100" dirty="0">
                          <a:effectLst/>
                          <a:latin typeface="Times New Roman" panose="02020603050405020304" pitchFamily="18" charset="0"/>
                          <a:cs typeface="Times New Roman" panose="02020603050405020304" pitchFamily="18" charset="0"/>
                        </a:rPr>
                        <a:t>This service evaluation explored design, delivery, and innovation in Memory Assessment Services (MAS) across England and Wales. The findings emphasise service re-evaluation based on local need.</a:t>
                      </a:r>
                      <a:endParaRPr lang="en-GB"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15638638"/>
                  </a:ext>
                </a:extLst>
              </a:tr>
            </a:tbl>
          </a:graphicData>
        </a:graphic>
      </p:graphicFrame>
      <p:sp>
        <p:nvSpPr>
          <p:cNvPr id="15" name="Rectangle 14">
            <a:extLst>
              <a:ext uri="{FF2B5EF4-FFF2-40B4-BE49-F238E27FC236}">
                <a16:creationId xmlns:a16="http://schemas.microsoft.com/office/drawing/2014/main" id="{AE8048E6-1AF9-499E-B361-B8C641906A89}"/>
              </a:ext>
            </a:extLst>
          </p:cNvPr>
          <p:cNvSpPr/>
          <p:nvPr/>
        </p:nvSpPr>
        <p:spPr>
          <a:xfrm>
            <a:off x="7793037" y="254794"/>
            <a:ext cx="7211665" cy="2296654"/>
          </a:xfrm>
          <a:prstGeom prst="rect">
            <a:avLst/>
          </a:prstGeom>
          <a:solidFill>
            <a:schemeClr val="accent2">
              <a:lumMod val="40000"/>
              <a:lumOff val="60000"/>
            </a:schemeClr>
          </a:solidFill>
        </p:spPr>
        <p:txBody>
          <a:bodyPr wrap="square">
            <a:spAutoFit/>
          </a:bodyPr>
          <a:lstStyle/>
          <a:p>
            <a:pPr>
              <a:lnSpc>
                <a:spcPct val="115000"/>
              </a:lnSpc>
            </a:pPr>
            <a:r>
              <a:rPr lang="en-GB" b="1" i="1" kern="0" dirty="0">
                <a:latin typeface="Times New Roman" panose="02020603050405020304" pitchFamily="18" charset="0"/>
                <a:ea typeface="Times New Roman" panose="02020603050405020304" pitchFamily="18" charset="0"/>
                <a:cs typeface="Times New Roman" panose="02020603050405020304" pitchFamily="18" charset="0"/>
              </a:rPr>
              <a:t>Research Validation</a:t>
            </a:r>
            <a:endParaRPr lang="en-US" b="1" i="1" kern="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In addition to the analysis of literature, peer-reviewed scientific articles, policies, and reliable database sources were also employed in the present study to confirm the accuracy of the findings obtained. </a:t>
            </a:r>
          </a:p>
          <a:p>
            <a:pPr marL="285750" indent="-285750">
              <a:lnSpc>
                <a:spcPct val="115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Thematic analysis was applied in order to identify key themes that include early detection strategies, nursing assessment practices, and differentiation between cognitive impairment and normal ageing. </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14566119"/>
      </p:ext>
    </p:extLst>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0">
          <a:gsLst>
            <a:gs pos="0">
              <a:srgbClr val="8FAADC"/>
            </a:gs>
            <a:gs pos="100000">
              <a:srgbClr val="8FAADC"/>
            </a:gs>
          </a:gsLst>
          <a:lin ang="5400000" scaled="1"/>
        </a:gra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226D64F-E922-42E1-BE04-32DFBBA55E3B}"/>
              </a:ext>
            </a:extLst>
          </p:cNvPr>
          <p:cNvSpPr txBox="1"/>
          <p:nvPr/>
        </p:nvSpPr>
        <p:spPr>
          <a:xfrm>
            <a:off x="398215" y="711994"/>
            <a:ext cx="14327681" cy="584775"/>
          </a:xfrm>
          <a:prstGeom prst="rect">
            <a:avLst/>
          </a:prstGeom>
          <a:solidFill>
            <a:schemeClr val="accent3">
              <a:lumMod val="60000"/>
              <a:lumOff val="40000"/>
            </a:schemeClr>
          </a:solidFill>
        </p:spPr>
        <p:txBody>
          <a:bodyPr wrap="square">
            <a:spAutoFit/>
          </a:bodyPr>
          <a:lstStyle/>
          <a:p>
            <a:pPr algn="ctr">
              <a:defRPr/>
            </a:pPr>
            <a:r>
              <a:rPr lang="en-US" sz="32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References</a:t>
            </a:r>
          </a:p>
        </p:txBody>
      </p:sp>
      <p:sp>
        <p:nvSpPr>
          <p:cNvPr id="35" name="Rectangle 34">
            <a:extLst>
              <a:ext uri="{FF2B5EF4-FFF2-40B4-BE49-F238E27FC236}">
                <a16:creationId xmlns:a16="http://schemas.microsoft.com/office/drawing/2014/main" id="{12EDAC79-FB3D-4F80-95AD-1F77C5635981}"/>
              </a:ext>
            </a:extLst>
          </p:cNvPr>
          <p:cNvSpPr/>
          <p:nvPr/>
        </p:nvSpPr>
        <p:spPr>
          <a:xfrm>
            <a:off x="398215" y="1778794"/>
            <a:ext cx="14327680" cy="12295161"/>
          </a:xfrm>
          <a:prstGeom prst="rect">
            <a:avLst/>
          </a:prstGeom>
          <a:solidFill>
            <a:srgbClr val="BCFAE7"/>
          </a:solidFill>
        </p:spPr>
        <p:txBody>
          <a:bodyPr wrap="square">
            <a:spAutoFit/>
          </a:bodyPr>
          <a:lstStyle/>
          <a:p>
            <a:pPr marL="457200" marR="0" indent="-457200">
              <a:lnSpc>
                <a:spcPct val="150000"/>
              </a:lnSpc>
              <a:buFont typeface="Arial" panose="020B0604020202020204" pitchFamily="34" charset="0"/>
              <a:buChar char="•"/>
            </a:pPr>
            <a:r>
              <a:rPr lang="en-GB" sz="2800" dirty="0">
                <a:latin typeface="Times New Roman" panose="02020603050405020304" pitchFamily="18" charset="0"/>
                <a:ea typeface="Calibri" panose="020F0502020204030204" pitchFamily="34" charset="0"/>
                <a:cs typeface="Times New Roman" panose="02020603050405020304" pitchFamily="18" charset="0"/>
              </a:rPr>
              <a:t>World Health Organisation (2025). </a:t>
            </a:r>
            <a:r>
              <a:rPr lang="en-GB" sz="2800" i="1" dirty="0">
                <a:latin typeface="Times New Roman" panose="02020603050405020304" pitchFamily="18" charset="0"/>
                <a:ea typeface="Calibri" panose="020F0502020204030204" pitchFamily="34" charset="0"/>
                <a:cs typeface="Times New Roman" panose="02020603050405020304" pitchFamily="18" charset="0"/>
              </a:rPr>
              <a:t>Dementia</a:t>
            </a:r>
            <a:r>
              <a:rPr lang="en-GB" sz="2800" dirty="0">
                <a:latin typeface="Times New Roman" panose="02020603050405020304" pitchFamily="18" charset="0"/>
                <a:ea typeface="Calibri" panose="020F0502020204030204" pitchFamily="34" charset="0"/>
                <a:cs typeface="Times New Roman" panose="02020603050405020304" pitchFamily="18" charset="0"/>
              </a:rPr>
              <a:t>. [online] World Health Organisation. Available at: </a:t>
            </a:r>
            <a:r>
              <a:rPr lang="en-GB" sz="28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3"/>
              </a:rPr>
              <a:t>https://www.who.int/news-room/fact-sheets/detail/dementia</a:t>
            </a:r>
            <a:r>
              <a:rPr lang="en-GB" sz="2800" dirty="0">
                <a:latin typeface="Times New Roman" panose="02020603050405020304" pitchFamily="18" charset="0"/>
                <a:ea typeface="Calibri" panose="020F0502020204030204" pitchFamily="34" charset="0"/>
                <a:cs typeface="Times New Roman" panose="02020603050405020304" pitchFamily="18" charset="0"/>
              </a:rPr>
              <a:t> [</a:t>
            </a:r>
            <a:r>
              <a:rPr lang="en-GB" sz="2800">
                <a:latin typeface="Times New Roman" panose="02020603050405020304" pitchFamily="18" charset="0"/>
                <a:ea typeface="Calibri" panose="020F0502020204030204" pitchFamily="34" charset="0"/>
                <a:cs typeface="Times New Roman" panose="02020603050405020304" pitchFamily="18" charset="0"/>
              </a:rPr>
              <a:t>Accessed 27 March 2026</a:t>
            </a:r>
            <a:r>
              <a:rPr lang="en-GB" sz="2800" dirty="0">
                <a:latin typeface="Times New Roman" panose="02020603050405020304" pitchFamily="18" charset="0"/>
                <a:ea typeface="Calibri" panose="020F0502020204030204" pitchFamily="34" charset="0"/>
                <a:cs typeface="Times New Roman" panose="02020603050405020304" pitchFamily="18" charset="0"/>
              </a:rPr>
              <a:t>].</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nSpc>
                <a:spcPct val="150000"/>
              </a:lnSpc>
              <a:buFont typeface="Arial" panose="020B0604020202020204" pitchFamily="34" charset="0"/>
              <a:buChar char="•"/>
            </a:pPr>
            <a:r>
              <a:rPr lang="en-GB" sz="2800" dirty="0">
                <a:latin typeface="Times New Roman" panose="02020603050405020304" pitchFamily="18" charset="0"/>
                <a:ea typeface="Calibri" panose="020F0502020204030204" pitchFamily="34" charset="0"/>
                <a:cs typeface="Times New Roman" panose="02020603050405020304" pitchFamily="18" charset="0"/>
              </a:rPr>
              <a:t>Fowler, N.R., </a:t>
            </a:r>
            <a:r>
              <a:rPr lang="en-GB" sz="2800" dirty="0" err="1">
                <a:latin typeface="Times New Roman" panose="02020603050405020304" pitchFamily="18" charset="0"/>
                <a:ea typeface="Calibri" panose="020F0502020204030204" pitchFamily="34" charset="0"/>
                <a:cs typeface="Times New Roman" panose="02020603050405020304" pitchFamily="18" charset="0"/>
              </a:rPr>
              <a:t>Partrick</a:t>
            </a:r>
            <a:r>
              <a:rPr lang="en-GB" sz="2800" dirty="0">
                <a:latin typeface="Times New Roman" panose="02020603050405020304" pitchFamily="18" charset="0"/>
                <a:ea typeface="Calibri" panose="020F0502020204030204" pitchFamily="34" charset="0"/>
                <a:cs typeface="Times New Roman" panose="02020603050405020304" pitchFamily="18" charset="0"/>
              </a:rPr>
              <a:t>, K.A., Taylor, J., </a:t>
            </a:r>
            <a:r>
              <a:rPr lang="en-GB" sz="2800" dirty="0" err="1">
                <a:latin typeface="Times New Roman" panose="02020603050405020304" pitchFamily="18" charset="0"/>
                <a:ea typeface="Calibri" panose="020F0502020204030204" pitchFamily="34" charset="0"/>
                <a:cs typeface="Times New Roman" panose="02020603050405020304" pitchFamily="18" charset="0"/>
              </a:rPr>
              <a:t>Hornbecker</a:t>
            </a:r>
            <a:r>
              <a:rPr lang="en-GB" sz="2800" dirty="0">
                <a:latin typeface="Times New Roman" panose="02020603050405020304" pitchFamily="18" charset="0"/>
                <a:ea typeface="Calibri" panose="020F0502020204030204" pitchFamily="34" charset="0"/>
                <a:cs typeface="Times New Roman" panose="02020603050405020304" pitchFamily="18" charset="0"/>
              </a:rPr>
              <a:t>, M., Kelleher, K., </a:t>
            </a:r>
            <a:r>
              <a:rPr lang="en-GB" sz="2800" dirty="0" err="1">
                <a:latin typeface="Times New Roman" panose="02020603050405020304" pitchFamily="18" charset="0"/>
                <a:ea typeface="Calibri" panose="020F0502020204030204" pitchFamily="34" charset="0"/>
                <a:cs typeface="Times New Roman" panose="02020603050405020304" pitchFamily="18" charset="0"/>
              </a:rPr>
              <a:t>Boustani</a:t>
            </a:r>
            <a:r>
              <a:rPr lang="en-GB" sz="2800" dirty="0">
                <a:latin typeface="Times New Roman" panose="02020603050405020304" pitchFamily="18" charset="0"/>
                <a:ea typeface="Calibri" panose="020F0502020204030204" pitchFamily="34" charset="0"/>
                <a:cs typeface="Times New Roman" panose="02020603050405020304" pitchFamily="18" charset="0"/>
              </a:rPr>
              <a:t>, M., Cummings, J.L., MacLeod, T., Mielke, M.M., Brosch, J.R. and Lee, J., (2025). Implementing early detection of cognitive impairment in primary care to improve care for older adults. </a:t>
            </a:r>
            <a:r>
              <a:rPr lang="en-GB" sz="2800" i="1" dirty="0">
                <a:latin typeface="Times New Roman" panose="02020603050405020304" pitchFamily="18" charset="0"/>
                <a:ea typeface="Calibri" panose="020F0502020204030204" pitchFamily="34" charset="0"/>
                <a:cs typeface="Times New Roman" panose="02020603050405020304" pitchFamily="18" charset="0"/>
              </a:rPr>
              <a:t>Journal of internal medicine</a:t>
            </a:r>
            <a:r>
              <a:rPr lang="en-GB" sz="2800" dirty="0">
                <a:latin typeface="Times New Roman" panose="02020603050405020304" pitchFamily="18" charset="0"/>
                <a:ea typeface="Calibri" panose="020F0502020204030204" pitchFamily="34" charset="0"/>
                <a:cs typeface="Times New Roman" panose="02020603050405020304" pitchFamily="18" charset="0"/>
              </a:rPr>
              <a:t>, </a:t>
            </a:r>
            <a:r>
              <a:rPr lang="en-GB" sz="2800" i="1" dirty="0">
                <a:latin typeface="Times New Roman" panose="02020603050405020304" pitchFamily="18" charset="0"/>
                <a:ea typeface="Calibri" panose="020F0502020204030204" pitchFamily="34" charset="0"/>
                <a:cs typeface="Times New Roman" panose="02020603050405020304" pitchFamily="18" charset="0"/>
              </a:rPr>
              <a:t>298</a:t>
            </a:r>
            <a:r>
              <a:rPr lang="en-GB" sz="2800" dirty="0">
                <a:latin typeface="Times New Roman" panose="02020603050405020304" pitchFamily="18" charset="0"/>
                <a:ea typeface="Calibri" panose="020F0502020204030204" pitchFamily="34" charset="0"/>
                <a:cs typeface="Times New Roman" panose="02020603050405020304" pitchFamily="18" charset="0"/>
              </a:rPr>
              <a:t>(1), pp.31-45. </a:t>
            </a:r>
            <a:r>
              <a:rPr lang="en-GB" sz="28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4"/>
              </a:rPr>
              <a:t>https://doi.org/10.1111/joim.20098</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nSpc>
                <a:spcPct val="150000"/>
              </a:lnSpc>
              <a:buFont typeface="Arial" panose="020B0604020202020204" pitchFamily="34" charset="0"/>
              <a:buChar char="•"/>
            </a:pPr>
            <a:r>
              <a:rPr lang="en-US" sz="2800" dirty="0">
                <a:latin typeface="Times New Roman" panose="02020603050405020304" pitchFamily="18" charset="0"/>
                <a:ea typeface="Calibri" panose="020F0502020204030204" pitchFamily="34" charset="0"/>
                <a:cs typeface="Times New Roman" panose="02020603050405020304" pitchFamily="18" charset="0"/>
              </a:rPr>
              <a:t>Alzheimer’s Society. (2024). </a:t>
            </a:r>
            <a:r>
              <a:rPr lang="en-US" sz="2800" i="1" dirty="0">
                <a:latin typeface="Times New Roman" panose="02020603050405020304" pitchFamily="18" charset="0"/>
                <a:ea typeface="Calibri" panose="020F0502020204030204" pitchFamily="34" charset="0"/>
                <a:cs typeface="Times New Roman" panose="02020603050405020304" pitchFamily="18" charset="0"/>
              </a:rPr>
              <a:t>How many people have dementia in the UK?</a:t>
            </a:r>
            <a:r>
              <a:rPr lang="en-US" sz="2800" dirty="0">
                <a:latin typeface="Times New Roman" panose="02020603050405020304" pitchFamily="18" charset="0"/>
                <a:ea typeface="Calibri" panose="020F0502020204030204" pitchFamily="34" charset="0"/>
                <a:cs typeface="Times New Roman" panose="02020603050405020304" pitchFamily="18" charset="0"/>
              </a:rPr>
              <a:t> Alzheimer’s Society. </a:t>
            </a:r>
            <a:br>
              <a:rPr lang="en-US" sz="2800" dirty="0">
                <a:latin typeface="Times New Roman" panose="02020603050405020304" pitchFamily="18" charset="0"/>
                <a:ea typeface="Calibri" panose="020F0502020204030204" pitchFamily="34" charset="0"/>
                <a:cs typeface="Times New Roman" panose="02020603050405020304" pitchFamily="18" charset="0"/>
              </a:rPr>
            </a:br>
            <a:r>
              <a:rPr lang="en-US" sz="2800" dirty="0">
                <a:latin typeface="Times New Roman" panose="02020603050405020304" pitchFamily="18" charset="0"/>
                <a:ea typeface="Calibri" panose="020F0502020204030204" pitchFamily="34" charset="0"/>
                <a:cs typeface="Times New Roman" panose="02020603050405020304" pitchFamily="18" charset="0"/>
              </a:rPr>
              <a:t>Available at: </a:t>
            </a:r>
            <a:r>
              <a:rPr lang="en-US" sz="28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5"/>
              </a:rPr>
              <a:t>https://www.alzheimers.org.uk/blog/how-many-people-have-dementia-uk</a:t>
            </a:r>
            <a:r>
              <a:rPr lang="en-US" sz="2800" dirty="0">
                <a:latin typeface="Times New Roman" panose="02020603050405020304" pitchFamily="18" charset="0"/>
                <a:ea typeface="Calibri" panose="020F0502020204030204" pitchFamily="34" charset="0"/>
                <a:cs typeface="Times New Roman" panose="02020603050405020304" pitchFamily="18" charset="0"/>
              </a:rPr>
              <a:t>. [Accessed: 30 January 2026].</a:t>
            </a:r>
          </a:p>
          <a:p>
            <a:pPr marL="457200" marR="0" indent="-457200">
              <a:lnSpc>
                <a:spcPct val="150000"/>
              </a:lnSpc>
              <a:buFont typeface="Arial" panose="020B0604020202020204" pitchFamily="34" charset="0"/>
              <a:buChar char="•"/>
            </a:pPr>
            <a:r>
              <a:rPr lang="en-GB" sz="2800" dirty="0" err="1">
                <a:latin typeface="Times New Roman" panose="02020603050405020304" pitchFamily="18" charset="0"/>
                <a:ea typeface="Calibri" panose="020F0502020204030204" pitchFamily="34" charset="0"/>
                <a:cs typeface="Times New Roman" panose="02020603050405020304" pitchFamily="18" charset="0"/>
              </a:rPr>
              <a:t>Zhaksylyk</a:t>
            </a:r>
            <a:r>
              <a:rPr lang="en-GB" sz="2800" dirty="0">
                <a:latin typeface="Times New Roman" panose="02020603050405020304" pitchFamily="18" charset="0"/>
                <a:ea typeface="Calibri" panose="020F0502020204030204" pitchFamily="34" charset="0"/>
                <a:cs typeface="Times New Roman" panose="02020603050405020304" pitchFamily="18" charset="0"/>
              </a:rPr>
              <a:t>, A., Zimba, O., </a:t>
            </a:r>
            <a:r>
              <a:rPr lang="en-GB" sz="2800" dirty="0" err="1">
                <a:latin typeface="Times New Roman" panose="02020603050405020304" pitchFamily="18" charset="0"/>
                <a:ea typeface="Calibri" panose="020F0502020204030204" pitchFamily="34" charset="0"/>
                <a:cs typeface="Times New Roman" panose="02020603050405020304" pitchFamily="18" charset="0"/>
              </a:rPr>
              <a:t>Yessirkepov</a:t>
            </a:r>
            <a:r>
              <a:rPr lang="en-GB" sz="2800" dirty="0">
                <a:latin typeface="Times New Roman" panose="02020603050405020304" pitchFamily="18" charset="0"/>
                <a:ea typeface="Calibri" panose="020F0502020204030204" pitchFamily="34" charset="0"/>
                <a:cs typeface="Times New Roman" panose="02020603050405020304" pitchFamily="18" charset="0"/>
              </a:rPr>
              <a:t>, M. and </a:t>
            </a:r>
            <a:r>
              <a:rPr lang="en-GB" sz="2800" dirty="0" err="1">
                <a:latin typeface="Times New Roman" panose="02020603050405020304" pitchFamily="18" charset="0"/>
                <a:ea typeface="Calibri" panose="020F0502020204030204" pitchFamily="34" charset="0"/>
                <a:cs typeface="Times New Roman" panose="02020603050405020304" pitchFamily="18" charset="0"/>
              </a:rPr>
              <a:t>Kocyigit</a:t>
            </a:r>
            <a:r>
              <a:rPr lang="en-GB" sz="2800" dirty="0">
                <a:latin typeface="Times New Roman" panose="02020603050405020304" pitchFamily="18" charset="0"/>
                <a:ea typeface="Calibri" panose="020F0502020204030204" pitchFamily="34" charset="0"/>
                <a:cs typeface="Times New Roman" panose="02020603050405020304" pitchFamily="18" charset="0"/>
              </a:rPr>
              <a:t>, B.F., (2023). Research integrity: where we are and where we are heading. </a:t>
            </a:r>
            <a:r>
              <a:rPr lang="en-GB" sz="2800" i="1" dirty="0">
                <a:latin typeface="Times New Roman" panose="02020603050405020304" pitchFamily="18" charset="0"/>
                <a:ea typeface="Calibri" panose="020F0502020204030204" pitchFamily="34" charset="0"/>
                <a:cs typeface="Times New Roman" panose="02020603050405020304" pitchFamily="18" charset="0"/>
              </a:rPr>
              <a:t>Journal of Korean medical science</a:t>
            </a:r>
            <a:r>
              <a:rPr lang="en-GB" sz="2800" dirty="0">
                <a:latin typeface="Times New Roman" panose="02020603050405020304" pitchFamily="18" charset="0"/>
                <a:ea typeface="Calibri" panose="020F0502020204030204" pitchFamily="34" charset="0"/>
                <a:cs typeface="Times New Roman" panose="02020603050405020304" pitchFamily="18" charset="0"/>
              </a:rPr>
              <a:t>, </a:t>
            </a:r>
            <a:r>
              <a:rPr lang="en-GB" sz="2800" i="1" dirty="0">
                <a:latin typeface="Times New Roman" panose="02020603050405020304" pitchFamily="18" charset="0"/>
                <a:ea typeface="Calibri" panose="020F0502020204030204" pitchFamily="34" charset="0"/>
                <a:cs typeface="Times New Roman" panose="02020603050405020304" pitchFamily="18" charset="0"/>
              </a:rPr>
              <a:t>38</a:t>
            </a:r>
            <a:r>
              <a:rPr lang="en-GB" sz="2800" dirty="0">
                <a:latin typeface="Times New Roman" panose="02020603050405020304" pitchFamily="18" charset="0"/>
                <a:ea typeface="Calibri" panose="020F0502020204030204" pitchFamily="34" charset="0"/>
                <a:cs typeface="Times New Roman" panose="02020603050405020304" pitchFamily="18" charset="0"/>
              </a:rPr>
              <a:t>(47). </a:t>
            </a:r>
            <a:r>
              <a:rPr lang="en-GB" sz="28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6"/>
              </a:rPr>
              <a:t>https://doi.org/10.3346/jkms.2023.38.e405</a:t>
            </a:r>
            <a:r>
              <a:rPr lang="en-GB" sz="2800" u="sng" dirty="0">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nSpc>
                <a:spcPct val="150000"/>
              </a:lnSpc>
              <a:buFont typeface="Arial" panose="020B0604020202020204" pitchFamily="34" charset="0"/>
              <a:buChar char="•"/>
            </a:pPr>
            <a:r>
              <a:rPr lang="en-GB" sz="2800" dirty="0" err="1">
                <a:latin typeface="Times New Roman" panose="02020603050405020304" pitchFamily="18" charset="0"/>
                <a:ea typeface="Calibri" panose="020F0502020204030204" pitchFamily="34" charset="0"/>
                <a:cs typeface="Times New Roman" panose="02020603050405020304" pitchFamily="18" charset="0"/>
              </a:rPr>
              <a:t>Muis</a:t>
            </a:r>
            <a:r>
              <a:rPr lang="en-GB" sz="2800" dirty="0">
                <a:latin typeface="Times New Roman" panose="02020603050405020304" pitchFamily="18" charset="0"/>
                <a:ea typeface="Calibri" panose="020F0502020204030204" pitchFamily="34" charset="0"/>
                <a:cs typeface="Times New Roman" panose="02020603050405020304" pitchFamily="18" charset="0"/>
              </a:rPr>
              <a:t>, K.R., Denton, C. and </a:t>
            </a:r>
            <a:r>
              <a:rPr lang="en-GB" sz="2800" dirty="0" err="1">
                <a:latin typeface="Times New Roman" panose="02020603050405020304" pitchFamily="18" charset="0"/>
                <a:ea typeface="Calibri" panose="020F0502020204030204" pitchFamily="34" charset="0"/>
                <a:cs typeface="Times New Roman" panose="02020603050405020304" pitchFamily="18" charset="0"/>
              </a:rPr>
              <a:t>Dubé</a:t>
            </a:r>
            <a:r>
              <a:rPr lang="en-GB" sz="2800" dirty="0">
                <a:latin typeface="Times New Roman" panose="02020603050405020304" pitchFamily="18" charset="0"/>
                <a:ea typeface="Calibri" panose="020F0502020204030204" pitchFamily="34" charset="0"/>
                <a:cs typeface="Times New Roman" panose="02020603050405020304" pitchFamily="18" charset="0"/>
              </a:rPr>
              <a:t>, A., (2022). Identifying CRAAP on the internet: A source evaluation intervention. </a:t>
            </a:r>
            <a:r>
              <a:rPr lang="en-GB" sz="2800" i="1" dirty="0">
                <a:latin typeface="Times New Roman" panose="02020603050405020304" pitchFamily="18" charset="0"/>
                <a:ea typeface="Calibri" panose="020F0502020204030204" pitchFamily="34" charset="0"/>
                <a:cs typeface="Times New Roman" panose="02020603050405020304" pitchFamily="18" charset="0"/>
              </a:rPr>
              <a:t>Advances in Social Sciences Research Journal</a:t>
            </a:r>
            <a:r>
              <a:rPr lang="en-GB" sz="2800" dirty="0">
                <a:latin typeface="Times New Roman" panose="02020603050405020304" pitchFamily="18" charset="0"/>
                <a:ea typeface="Calibri" panose="020F0502020204030204" pitchFamily="34" charset="0"/>
                <a:cs typeface="Times New Roman" panose="02020603050405020304" pitchFamily="18" charset="0"/>
              </a:rPr>
              <a:t>, </a:t>
            </a:r>
            <a:r>
              <a:rPr lang="en-GB" sz="2800" i="1" dirty="0">
                <a:latin typeface="Times New Roman" panose="02020603050405020304" pitchFamily="18" charset="0"/>
                <a:ea typeface="Calibri" panose="020F0502020204030204" pitchFamily="34" charset="0"/>
                <a:cs typeface="Times New Roman" panose="02020603050405020304" pitchFamily="18" charset="0"/>
              </a:rPr>
              <a:t>9</a:t>
            </a:r>
            <a:r>
              <a:rPr lang="en-GB" sz="2800" dirty="0">
                <a:latin typeface="Times New Roman" panose="02020603050405020304" pitchFamily="18" charset="0"/>
                <a:ea typeface="Calibri" panose="020F0502020204030204" pitchFamily="34" charset="0"/>
                <a:cs typeface="Times New Roman" panose="02020603050405020304" pitchFamily="18" charset="0"/>
              </a:rPr>
              <a:t>(7), pp.239-265. </a:t>
            </a:r>
            <a:r>
              <a:rPr lang="en-GB" sz="28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7"/>
              </a:rPr>
              <a:t>https://doi.org/10.14738/assrj.97.12670</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nSpc>
                <a:spcPct val="150000"/>
              </a:lnSpc>
              <a:buFont typeface="Arial" panose="020B0604020202020204" pitchFamily="34" charset="0"/>
              <a:buChar char="•"/>
            </a:pPr>
            <a:r>
              <a:rPr lang="en-GB" sz="2800" dirty="0" err="1">
                <a:latin typeface="Times New Roman" panose="02020603050405020304" pitchFamily="18" charset="0"/>
                <a:ea typeface="Calibri" panose="020F0502020204030204" pitchFamily="34" charset="0"/>
                <a:cs typeface="Times New Roman" panose="02020603050405020304" pitchFamily="18" charset="0"/>
              </a:rPr>
              <a:t>Chithiramohan</a:t>
            </a:r>
            <a:r>
              <a:rPr lang="en-GB" sz="2800" dirty="0">
                <a:latin typeface="Times New Roman" panose="02020603050405020304" pitchFamily="18" charset="0"/>
                <a:ea typeface="Calibri" panose="020F0502020204030204" pitchFamily="34" charset="0"/>
                <a:cs typeface="Times New Roman" panose="02020603050405020304" pitchFamily="18" charset="0"/>
              </a:rPr>
              <a:t>, T., Santhosh, S., Threlfall, G., Hull, L., </a:t>
            </a:r>
            <a:r>
              <a:rPr lang="en-GB" sz="2800" dirty="0" err="1">
                <a:latin typeface="Times New Roman" panose="02020603050405020304" pitchFamily="18" charset="0"/>
                <a:ea typeface="Calibri" panose="020F0502020204030204" pitchFamily="34" charset="0"/>
                <a:cs typeface="Times New Roman" panose="02020603050405020304" pitchFamily="18" charset="0"/>
              </a:rPr>
              <a:t>Mukaetova-Ladinska</a:t>
            </a:r>
            <a:r>
              <a:rPr lang="en-GB" sz="2800" dirty="0">
                <a:latin typeface="Times New Roman" panose="02020603050405020304" pitchFamily="18" charset="0"/>
                <a:ea typeface="Calibri" panose="020F0502020204030204" pitchFamily="34" charset="0"/>
                <a:cs typeface="Times New Roman" panose="02020603050405020304" pitchFamily="18" charset="0"/>
              </a:rPr>
              <a:t>, E.B., Subramaniam, H. and </a:t>
            </a:r>
            <a:r>
              <a:rPr lang="en-GB" sz="2800" dirty="0" err="1">
                <a:latin typeface="Times New Roman" panose="02020603050405020304" pitchFamily="18" charset="0"/>
                <a:ea typeface="Calibri" panose="020F0502020204030204" pitchFamily="34" charset="0"/>
                <a:cs typeface="Times New Roman" panose="02020603050405020304" pitchFamily="18" charset="0"/>
              </a:rPr>
              <a:t>Beishon</a:t>
            </a:r>
            <a:r>
              <a:rPr lang="en-GB" sz="2800" dirty="0">
                <a:latin typeface="Times New Roman" panose="02020603050405020304" pitchFamily="18" charset="0"/>
                <a:ea typeface="Calibri" panose="020F0502020204030204" pitchFamily="34" charset="0"/>
                <a:cs typeface="Times New Roman" panose="02020603050405020304" pitchFamily="18" charset="0"/>
              </a:rPr>
              <a:t>, L. (2024). Culture-fair cognitive screening tools for assessment of cognitive impairment: a systematic review. </a:t>
            </a:r>
            <a:r>
              <a:rPr lang="en-GB" sz="2800" i="1" dirty="0">
                <a:latin typeface="Times New Roman" panose="02020603050405020304" pitchFamily="18" charset="0"/>
                <a:ea typeface="Calibri" panose="020F0502020204030204" pitchFamily="34" charset="0"/>
                <a:cs typeface="Times New Roman" panose="02020603050405020304" pitchFamily="18" charset="0"/>
              </a:rPr>
              <a:t>Journal of Alzheimer's disease reports</a:t>
            </a:r>
            <a:r>
              <a:rPr lang="en-GB" sz="2800" dirty="0">
                <a:latin typeface="Times New Roman" panose="02020603050405020304" pitchFamily="18" charset="0"/>
                <a:ea typeface="Calibri" panose="020F0502020204030204" pitchFamily="34" charset="0"/>
                <a:cs typeface="Times New Roman" panose="02020603050405020304" pitchFamily="18" charset="0"/>
              </a:rPr>
              <a:t>, </a:t>
            </a:r>
            <a:r>
              <a:rPr lang="en-GB" sz="2800" i="1" dirty="0">
                <a:latin typeface="Times New Roman" panose="02020603050405020304" pitchFamily="18" charset="0"/>
                <a:ea typeface="Calibri" panose="020F0502020204030204" pitchFamily="34" charset="0"/>
                <a:cs typeface="Times New Roman" panose="02020603050405020304" pitchFamily="18" charset="0"/>
              </a:rPr>
              <a:t>8</a:t>
            </a:r>
            <a:r>
              <a:rPr lang="en-GB" sz="2800" dirty="0">
                <a:latin typeface="Times New Roman" panose="02020603050405020304" pitchFamily="18" charset="0"/>
                <a:ea typeface="Calibri" panose="020F0502020204030204" pitchFamily="34" charset="0"/>
                <a:cs typeface="Times New Roman" panose="02020603050405020304" pitchFamily="18" charset="0"/>
              </a:rPr>
              <a:t>(1), pp.289-306. </a:t>
            </a:r>
            <a:r>
              <a:rPr lang="en-GB" sz="28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8"/>
              </a:rPr>
              <a:t>https://doi.org/10.3233/ADR-230194</a:t>
            </a:r>
            <a:r>
              <a:rPr lang="en-GB" sz="2800" dirty="0">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06101131"/>
      </p:ext>
    </p:extLst>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2040</TotalTime>
  <Words>2016</Words>
  <Application>Microsoft Office PowerPoint</Application>
  <PresentationFormat>Custom</PresentationFormat>
  <Paragraphs>153</Paragraphs>
  <Slides>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Symbol</vt:lpstr>
      <vt:lpstr>Times New Roman</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Naznin Mahmood (2215438)</cp:lastModifiedBy>
  <cp:revision>1</cp:revision>
  <dcterms:modified xsi:type="dcterms:W3CDTF">2026-06-18T19:43:32Z</dcterms:modified>
</cp:coreProperties>
</file>