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34E950-C3D7-4835-B88A-1EF103806831}" v="76" dt="2026-06-20T18:35:26.5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1" d="100"/>
          <a:sy n="71" d="100"/>
        </p:scale>
        <p:origin x="86" y="17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uliia Matytsyna" userId="60c6910a11061882" providerId="LiveId" clId="{B27C3011-3ED8-4AF0-BF12-AC6982FDB443}"/>
    <pc:docChg chg="undo custSel addSld modSld addMainMaster delMainMaster modMainMaster">
      <pc:chgData name="Yuliia Matytsyna" userId="60c6910a11061882" providerId="LiveId" clId="{B27C3011-3ED8-4AF0-BF12-AC6982FDB443}" dt="2026-06-20T19:20:44.937" v="193" actId="20577"/>
      <pc:docMkLst>
        <pc:docMk/>
      </pc:docMkLst>
      <pc:sldChg chg="addSp delSp modSp mod setBg delDesignElem">
        <pc:chgData name="Yuliia Matytsyna" userId="60c6910a11061882" providerId="LiveId" clId="{B27C3011-3ED8-4AF0-BF12-AC6982FDB443}" dt="2026-06-20T15:36:29.355" v="14" actId="121"/>
        <pc:sldMkLst>
          <pc:docMk/>
          <pc:sldMk cId="3774647712" sldId="256"/>
        </pc:sldMkLst>
        <pc:spChg chg="mod">
          <ac:chgData name="Yuliia Matytsyna" userId="60c6910a11061882" providerId="LiveId" clId="{B27C3011-3ED8-4AF0-BF12-AC6982FDB443}" dt="2026-06-20T15:36:29.355" v="14" actId="121"/>
          <ac:spMkLst>
            <pc:docMk/>
            <pc:sldMk cId="3774647712" sldId="256"/>
            <ac:spMk id="2" creationId="{5C089A47-5D57-8DCD-0B83-6A393508581B}"/>
          </ac:spMkLst>
        </pc:spChg>
        <pc:spChg chg="mod">
          <ac:chgData name="Yuliia Matytsyna" userId="60c6910a11061882" providerId="LiveId" clId="{B27C3011-3ED8-4AF0-BF12-AC6982FDB443}" dt="2026-06-20T15:31:21.206" v="8" actId="26606"/>
          <ac:spMkLst>
            <pc:docMk/>
            <pc:sldMk cId="3774647712" sldId="256"/>
            <ac:spMk id="3" creationId="{33DFB272-958A-03E2-5AFE-FCD75D33C450}"/>
          </ac:spMkLst>
        </pc:spChg>
        <pc:spChg chg="add del">
          <ac:chgData name="Yuliia Matytsyna" userId="60c6910a11061882" providerId="LiveId" clId="{B27C3011-3ED8-4AF0-BF12-AC6982FDB443}" dt="2026-06-20T15:31:21.206" v="8" actId="26606"/>
          <ac:spMkLst>
            <pc:docMk/>
            <pc:sldMk cId="3774647712" sldId="256"/>
            <ac:spMk id="8" creationId="{5A292AEA-2528-46C0-B426-95822B6141FB}"/>
          </ac:spMkLst>
        </pc:spChg>
        <pc:spChg chg="add del">
          <ac:chgData name="Yuliia Matytsyna" userId="60c6910a11061882" providerId="LiveId" clId="{B27C3011-3ED8-4AF0-BF12-AC6982FDB443}" dt="2026-06-20T15:31:21.206" v="8" actId="26606"/>
          <ac:spMkLst>
            <pc:docMk/>
            <pc:sldMk cId="3774647712" sldId="256"/>
            <ac:spMk id="10" creationId="{D8B7B198-E4DF-43CD-AD8C-199884323745}"/>
          </ac:spMkLst>
        </pc:spChg>
        <pc:spChg chg="add del">
          <ac:chgData name="Yuliia Matytsyna" userId="60c6910a11061882" providerId="LiveId" clId="{B27C3011-3ED8-4AF0-BF12-AC6982FDB443}" dt="2026-06-20T15:31:21.206" v="8" actId="26606"/>
          <ac:spMkLst>
            <pc:docMk/>
            <pc:sldMk cId="3774647712" sldId="256"/>
            <ac:spMk id="12" creationId="{2BE67753-EA0E-4819-8D22-0B6600CF7231}"/>
          </ac:spMkLst>
        </pc:spChg>
        <pc:grpChg chg="add del">
          <ac:chgData name="Yuliia Matytsyna" userId="60c6910a11061882" providerId="LiveId" clId="{B27C3011-3ED8-4AF0-BF12-AC6982FDB443}" dt="2026-06-20T15:31:21.206" v="8" actId="26606"/>
          <ac:grpSpMkLst>
            <pc:docMk/>
            <pc:sldMk cId="3774647712" sldId="256"/>
            <ac:grpSpMk id="14" creationId="{D76D63AC-0421-45EC-B383-E79A61A78C6B}"/>
          </ac:grpSpMkLst>
        </pc:grpChg>
        <pc:grpChg chg="add del">
          <ac:chgData name="Yuliia Matytsyna" userId="60c6910a11061882" providerId="LiveId" clId="{B27C3011-3ED8-4AF0-BF12-AC6982FDB443}" dt="2026-06-20T15:31:21.206" v="8" actId="26606"/>
          <ac:grpSpMkLst>
            <pc:docMk/>
            <pc:sldMk cId="3774647712" sldId="256"/>
            <ac:grpSpMk id="23" creationId="{87F87F1B-42BA-4AC7-A4E2-41544DDB2CE3}"/>
          </ac:grpSpMkLst>
        </pc:grpChg>
        <pc:grpChg chg="add del">
          <ac:chgData name="Yuliia Matytsyna" userId="60c6910a11061882" providerId="LiveId" clId="{B27C3011-3ED8-4AF0-BF12-AC6982FDB443}" dt="2026-06-20T15:31:21.206" v="8" actId="26606"/>
          <ac:grpSpMkLst>
            <pc:docMk/>
            <pc:sldMk cId="3774647712" sldId="256"/>
            <ac:grpSpMk id="29" creationId="{967346A5-7569-4F15-AB5D-BE3DADF192C0}"/>
          </ac:grpSpMkLst>
        </pc:grpChg>
      </pc:sldChg>
      <pc:sldChg chg="modSp mod">
        <pc:chgData name="Yuliia Matytsyna" userId="60c6910a11061882" providerId="LiveId" clId="{B27C3011-3ED8-4AF0-BF12-AC6982FDB443}" dt="2026-06-20T19:20:44.937" v="193" actId="20577"/>
        <pc:sldMkLst>
          <pc:docMk/>
          <pc:sldMk cId="946202338" sldId="257"/>
        </pc:sldMkLst>
        <pc:spChg chg="mod">
          <ac:chgData name="Yuliia Matytsyna" userId="60c6910a11061882" providerId="LiveId" clId="{B27C3011-3ED8-4AF0-BF12-AC6982FDB443}" dt="2026-06-20T15:33:08.743" v="10"/>
          <ac:spMkLst>
            <pc:docMk/>
            <pc:sldMk cId="946202338" sldId="257"/>
            <ac:spMk id="2" creationId="{D7B8BC0E-E4AF-C944-667F-5C89E745E0CB}"/>
          </ac:spMkLst>
        </pc:spChg>
        <pc:spChg chg="mod">
          <ac:chgData name="Yuliia Matytsyna" userId="60c6910a11061882" providerId="LiveId" clId="{B27C3011-3ED8-4AF0-BF12-AC6982FDB443}" dt="2026-06-20T19:20:44.937" v="193" actId="20577"/>
          <ac:spMkLst>
            <pc:docMk/>
            <pc:sldMk cId="946202338" sldId="257"/>
            <ac:spMk id="3" creationId="{678AE5BE-9B02-8E1C-745C-87EAEBB8E67A}"/>
          </ac:spMkLst>
        </pc:spChg>
        <pc:spChg chg="mod">
          <ac:chgData name="Yuliia Matytsyna" userId="60c6910a11061882" providerId="LiveId" clId="{B27C3011-3ED8-4AF0-BF12-AC6982FDB443}" dt="2026-06-20T15:37:42.374" v="21" actId="1076"/>
          <ac:spMkLst>
            <pc:docMk/>
            <pc:sldMk cId="946202338" sldId="257"/>
            <ac:spMk id="4" creationId="{D147F738-5B68-93A3-4A68-26E1C9FD2C5A}"/>
          </ac:spMkLst>
        </pc:spChg>
      </pc:sldChg>
      <pc:sldChg chg="modSp">
        <pc:chgData name="Yuliia Matytsyna" userId="60c6910a11061882" providerId="LiveId" clId="{B27C3011-3ED8-4AF0-BF12-AC6982FDB443}" dt="2026-06-20T15:33:08.743" v="10"/>
        <pc:sldMkLst>
          <pc:docMk/>
          <pc:sldMk cId="3169194616" sldId="258"/>
        </pc:sldMkLst>
        <pc:spChg chg="mod">
          <ac:chgData name="Yuliia Matytsyna" userId="60c6910a11061882" providerId="LiveId" clId="{B27C3011-3ED8-4AF0-BF12-AC6982FDB443}" dt="2026-06-20T15:33:08.743" v="10"/>
          <ac:spMkLst>
            <pc:docMk/>
            <pc:sldMk cId="3169194616" sldId="258"/>
            <ac:spMk id="2" creationId="{24AB91C6-74DD-5F51-750D-6D278F45922B}"/>
          </ac:spMkLst>
        </pc:spChg>
      </pc:sldChg>
      <pc:sldChg chg="modSp mod">
        <pc:chgData name="Yuliia Matytsyna" userId="60c6910a11061882" providerId="LiveId" clId="{B27C3011-3ED8-4AF0-BF12-AC6982FDB443}" dt="2026-06-20T15:39:30.591" v="33" actId="14100"/>
        <pc:sldMkLst>
          <pc:docMk/>
          <pc:sldMk cId="679833393" sldId="259"/>
        </pc:sldMkLst>
        <pc:spChg chg="mod">
          <ac:chgData name="Yuliia Matytsyna" userId="60c6910a11061882" providerId="LiveId" clId="{B27C3011-3ED8-4AF0-BF12-AC6982FDB443}" dt="2026-06-20T15:39:30.591" v="33" actId="14100"/>
          <ac:spMkLst>
            <pc:docMk/>
            <pc:sldMk cId="679833393" sldId="259"/>
            <ac:spMk id="2" creationId="{34A16264-E210-1672-9418-A5FA220529A5}"/>
          </ac:spMkLst>
        </pc:spChg>
        <pc:spChg chg="mod">
          <ac:chgData name="Yuliia Matytsyna" userId="60c6910a11061882" providerId="LiveId" clId="{B27C3011-3ED8-4AF0-BF12-AC6982FDB443}" dt="2026-06-20T15:38:52.285" v="28" actId="14100"/>
          <ac:spMkLst>
            <pc:docMk/>
            <pc:sldMk cId="679833393" sldId="259"/>
            <ac:spMk id="3" creationId="{45E25568-BB12-2490-7D0A-5B9DCD167A30}"/>
          </ac:spMkLst>
        </pc:spChg>
        <pc:spChg chg="mod">
          <ac:chgData name="Yuliia Matytsyna" userId="60c6910a11061882" providerId="LiveId" clId="{B27C3011-3ED8-4AF0-BF12-AC6982FDB443}" dt="2026-06-20T15:38:45.082" v="27" actId="14100"/>
          <ac:spMkLst>
            <pc:docMk/>
            <pc:sldMk cId="679833393" sldId="259"/>
            <ac:spMk id="4" creationId="{1F173C97-ACAC-C9B4-5578-E45198CAFE53}"/>
          </ac:spMkLst>
        </pc:spChg>
        <pc:spChg chg="mod">
          <ac:chgData name="Yuliia Matytsyna" userId="60c6910a11061882" providerId="LiveId" clId="{B27C3011-3ED8-4AF0-BF12-AC6982FDB443}" dt="2026-06-20T15:38:35.043" v="25" actId="14100"/>
          <ac:spMkLst>
            <pc:docMk/>
            <pc:sldMk cId="679833393" sldId="259"/>
            <ac:spMk id="5" creationId="{5206D21D-FEFA-FA5F-72A0-860B4781CDCB}"/>
          </ac:spMkLst>
        </pc:spChg>
        <pc:spChg chg="mod">
          <ac:chgData name="Yuliia Matytsyna" userId="60c6910a11061882" providerId="LiveId" clId="{B27C3011-3ED8-4AF0-BF12-AC6982FDB443}" dt="2026-06-20T15:38:39.869" v="26" actId="14100"/>
          <ac:spMkLst>
            <pc:docMk/>
            <pc:sldMk cId="679833393" sldId="259"/>
            <ac:spMk id="6" creationId="{ECFD5AFE-BE63-C71A-9AC9-A8D4E58860C3}"/>
          </ac:spMkLst>
        </pc:spChg>
        <pc:spChg chg="mod">
          <ac:chgData name="Yuliia Matytsyna" userId="60c6910a11061882" providerId="LiveId" clId="{B27C3011-3ED8-4AF0-BF12-AC6982FDB443}" dt="2026-06-20T15:38:59.072" v="29" actId="14100"/>
          <ac:spMkLst>
            <pc:docMk/>
            <pc:sldMk cId="679833393" sldId="259"/>
            <ac:spMk id="7" creationId="{B899877F-23D5-7DD2-5968-5417B406B420}"/>
          </ac:spMkLst>
        </pc:spChg>
        <pc:spChg chg="mod">
          <ac:chgData name="Yuliia Matytsyna" userId="60c6910a11061882" providerId="LiveId" clId="{B27C3011-3ED8-4AF0-BF12-AC6982FDB443}" dt="2026-06-20T15:39:05.678" v="30" actId="14100"/>
          <ac:spMkLst>
            <pc:docMk/>
            <pc:sldMk cId="679833393" sldId="259"/>
            <ac:spMk id="8" creationId="{470D7429-5C9B-90F2-C494-A34BB2D35ECA}"/>
          </ac:spMkLst>
        </pc:spChg>
        <pc:spChg chg="mod">
          <ac:chgData name="Yuliia Matytsyna" userId="60c6910a11061882" providerId="LiveId" clId="{B27C3011-3ED8-4AF0-BF12-AC6982FDB443}" dt="2026-06-20T15:39:10.835" v="31" actId="14100"/>
          <ac:spMkLst>
            <pc:docMk/>
            <pc:sldMk cId="679833393" sldId="259"/>
            <ac:spMk id="9" creationId="{3C273DD8-88CE-8806-BF84-F26ECF8C4DC6}"/>
          </ac:spMkLst>
        </pc:spChg>
        <pc:spChg chg="mod">
          <ac:chgData name="Yuliia Matytsyna" userId="60c6910a11061882" providerId="LiveId" clId="{B27C3011-3ED8-4AF0-BF12-AC6982FDB443}" dt="2026-06-20T15:39:17.245" v="32" actId="14100"/>
          <ac:spMkLst>
            <pc:docMk/>
            <pc:sldMk cId="679833393" sldId="259"/>
            <ac:spMk id="10" creationId="{1C6F0BE2-848B-D6DE-E5CE-B5D498F81214}"/>
          </ac:spMkLst>
        </pc:spChg>
      </pc:sldChg>
      <pc:sldChg chg="addSp delSp modSp mod setBg delDesignElem">
        <pc:chgData name="Yuliia Matytsyna" userId="60c6910a11061882" providerId="LiveId" clId="{B27C3011-3ED8-4AF0-BF12-AC6982FDB443}" dt="2026-06-20T18:22:07.571" v="64" actId="1076"/>
        <pc:sldMkLst>
          <pc:docMk/>
          <pc:sldMk cId="2999284322" sldId="260"/>
        </pc:sldMkLst>
        <pc:spChg chg="mod">
          <ac:chgData name="Yuliia Matytsyna" userId="60c6910a11061882" providerId="LiveId" clId="{B27C3011-3ED8-4AF0-BF12-AC6982FDB443}" dt="2026-06-20T18:22:07.571" v="64" actId="1076"/>
          <ac:spMkLst>
            <pc:docMk/>
            <pc:sldMk cId="2999284322" sldId="260"/>
            <ac:spMk id="2" creationId="{85BF7881-D5C3-8D42-082C-61E8C8DA34CB}"/>
          </ac:spMkLst>
        </pc:spChg>
        <pc:spChg chg="mod">
          <ac:chgData name="Yuliia Matytsyna" userId="60c6910a11061882" providerId="LiveId" clId="{B27C3011-3ED8-4AF0-BF12-AC6982FDB443}" dt="2026-06-20T15:31:16.433" v="7" actId="26606"/>
          <ac:spMkLst>
            <pc:docMk/>
            <pc:sldMk cId="2999284322" sldId="260"/>
            <ac:spMk id="4" creationId="{BEE87959-C6A6-D2AF-792F-5F1A31A8AE38}"/>
          </ac:spMkLst>
        </pc:spChg>
        <pc:spChg chg="add del">
          <ac:chgData name="Yuliia Matytsyna" userId="60c6910a11061882" providerId="LiveId" clId="{B27C3011-3ED8-4AF0-BF12-AC6982FDB443}" dt="2026-06-20T15:31:16.433" v="7" actId="26606"/>
          <ac:spMkLst>
            <pc:docMk/>
            <pc:sldMk cId="2999284322" sldId="260"/>
            <ac:spMk id="11" creationId="{BEBFA723-5A7B-472D-ABD7-1526B8D3A38B}"/>
          </ac:spMkLst>
        </pc:spChg>
        <pc:spChg chg="add del">
          <ac:chgData name="Yuliia Matytsyna" userId="60c6910a11061882" providerId="LiveId" clId="{B27C3011-3ED8-4AF0-BF12-AC6982FDB443}" dt="2026-06-20T15:31:16.433" v="7" actId="26606"/>
          <ac:spMkLst>
            <pc:docMk/>
            <pc:sldMk cId="2999284322" sldId="260"/>
            <ac:spMk id="13" creationId="{A6B27065-399A-4CF7-BF70-CF79B9848FC1}"/>
          </ac:spMkLst>
        </pc:spChg>
        <pc:grpChg chg="add del">
          <ac:chgData name="Yuliia Matytsyna" userId="60c6910a11061882" providerId="LiveId" clId="{B27C3011-3ED8-4AF0-BF12-AC6982FDB443}" dt="2026-06-20T15:31:16.433" v="7" actId="26606"/>
          <ac:grpSpMkLst>
            <pc:docMk/>
            <pc:sldMk cId="2999284322" sldId="260"/>
            <ac:grpSpMk id="15" creationId="{CF22986C-DDF7-4109-9D6A-006800D6B041}"/>
          </ac:grpSpMkLst>
        </pc:grpChg>
        <pc:picChg chg="mod">
          <ac:chgData name="Yuliia Matytsyna" userId="60c6910a11061882" providerId="LiveId" clId="{B27C3011-3ED8-4AF0-BF12-AC6982FDB443}" dt="2026-06-20T15:31:16.433" v="7" actId="26606"/>
          <ac:picMkLst>
            <pc:docMk/>
            <pc:sldMk cId="2999284322" sldId="260"/>
            <ac:picMk id="6" creationId="{F7DF5BD6-A22C-36BF-61B6-E6929A89ED87}"/>
          </ac:picMkLst>
        </pc:picChg>
      </pc:sldChg>
      <pc:sldChg chg="modSp">
        <pc:chgData name="Yuliia Matytsyna" userId="60c6910a11061882" providerId="LiveId" clId="{B27C3011-3ED8-4AF0-BF12-AC6982FDB443}" dt="2026-06-20T15:33:08.743" v="10"/>
        <pc:sldMkLst>
          <pc:docMk/>
          <pc:sldMk cId="4208090661" sldId="261"/>
        </pc:sldMkLst>
        <pc:spChg chg="mod">
          <ac:chgData name="Yuliia Matytsyna" userId="60c6910a11061882" providerId="LiveId" clId="{B27C3011-3ED8-4AF0-BF12-AC6982FDB443}" dt="2026-06-20T15:33:08.743" v="10"/>
          <ac:spMkLst>
            <pc:docMk/>
            <pc:sldMk cId="4208090661" sldId="261"/>
            <ac:spMk id="2" creationId="{AB575E7D-20CF-1857-1FEC-A7705911F8D2}"/>
          </ac:spMkLst>
        </pc:spChg>
      </pc:sldChg>
      <pc:sldChg chg="modSp mod">
        <pc:chgData name="Yuliia Matytsyna" userId="60c6910a11061882" providerId="LiveId" clId="{B27C3011-3ED8-4AF0-BF12-AC6982FDB443}" dt="2026-06-20T19:09:19.357" v="176" actId="20577"/>
        <pc:sldMkLst>
          <pc:docMk/>
          <pc:sldMk cId="2219058654" sldId="262"/>
        </pc:sldMkLst>
        <pc:spChg chg="mod">
          <ac:chgData name="Yuliia Matytsyna" userId="60c6910a11061882" providerId="LiveId" clId="{B27C3011-3ED8-4AF0-BF12-AC6982FDB443}" dt="2026-06-20T15:33:08.743" v="10"/>
          <ac:spMkLst>
            <pc:docMk/>
            <pc:sldMk cId="2219058654" sldId="262"/>
            <ac:spMk id="2" creationId="{0145B449-BF94-DD4D-7DCB-981E8810CF77}"/>
          </ac:spMkLst>
        </pc:spChg>
        <pc:spChg chg="mod">
          <ac:chgData name="Yuliia Matytsyna" userId="60c6910a11061882" providerId="LiveId" clId="{B27C3011-3ED8-4AF0-BF12-AC6982FDB443}" dt="2026-06-20T19:09:19.357" v="176" actId="20577"/>
          <ac:spMkLst>
            <pc:docMk/>
            <pc:sldMk cId="2219058654" sldId="262"/>
            <ac:spMk id="3" creationId="{831C5B0C-C0BF-95D8-1D7A-58F5B19AE9C0}"/>
          </ac:spMkLst>
        </pc:spChg>
        <pc:spChg chg="mod">
          <ac:chgData name="Yuliia Matytsyna" userId="60c6910a11061882" providerId="LiveId" clId="{B27C3011-3ED8-4AF0-BF12-AC6982FDB443}" dt="2026-06-20T15:40:58.334" v="41" actId="1076"/>
          <ac:spMkLst>
            <pc:docMk/>
            <pc:sldMk cId="2219058654" sldId="262"/>
            <ac:spMk id="4" creationId="{4BF7499E-3DBA-3163-EC36-56AEB8BCEF2B}"/>
          </ac:spMkLst>
        </pc:spChg>
        <pc:spChg chg="mod">
          <ac:chgData name="Yuliia Matytsyna" userId="60c6910a11061882" providerId="LiveId" clId="{B27C3011-3ED8-4AF0-BF12-AC6982FDB443}" dt="2026-06-20T15:41:05.007" v="42" actId="1076"/>
          <ac:spMkLst>
            <pc:docMk/>
            <pc:sldMk cId="2219058654" sldId="262"/>
            <ac:spMk id="5" creationId="{D87B5A41-94D8-446A-27D8-A269483DFFFB}"/>
          </ac:spMkLst>
        </pc:spChg>
        <pc:spChg chg="mod">
          <ac:chgData name="Yuliia Matytsyna" userId="60c6910a11061882" providerId="LiveId" clId="{B27C3011-3ED8-4AF0-BF12-AC6982FDB443}" dt="2026-06-20T15:40:52.661" v="40" actId="1076"/>
          <ac:spMkLst>
            <pc:docMk/>
            <pc:sldMk cId="2219058654" sldId="262"/>
            <ac:spMk id="6" creationId="{6CE90185-1D10-6CFA-2267-D221C6651630}"/>
          </ac:spMkLst>
        </pc:spChg>
      </pc:sldChg>
      <pc:sldChg chg="addSp delSp modSp mod setBg delDesignElem">
        <pc:chgData name="Yuliia Matytsyna" userId="60c6910a11061882" providerId="LiveId" clId="{B27C3011-3ED8-4AF0-BF12-AC6982FDB443}" dt="2026-06-20T15:41:41.104" v="45" actId="1076"/>
        <pc:sldMkLst>
          <pc:docMk/>
          <pc:sldMk cId="2316590384" sldId="263"/>
        </pc:sldMkLst>
        <pc:spChg chg="mod">
          <ac:chgData name="Yuliia Matytsyna" userId="60c6910a11061882" providerId="LiveId" clId="{B27C3011-3ED8-4AF0-BF12-AC6982FDB443}" dt="2026-06-20T15:41:41.104" v="45" actId="1076"/>
          <ac:spMkLst>
            <pc:docMk/>
            <pc:sldMk cId="2316590384" sldId="263"/>
            <ac:spMk id="2" creationId="{A35A452D-F7F1-94C6-E076-CD8DC52EF36D}"/>
          </ac:spMkLst>
        </pc:spChg>
        <pc:spChg chg="add del">
          <ac:chgData name="Yuliia Matytsyna" userId="60c6910a11061882" providerId="LiveId" clId="{B27C3011-3ED8-4AF0-BF12-AC6982FDB443}" dt="2026-06-20T15:33:08.743" v="10"/>
          <ac:spMkLst>
            <pc:docMk/>
            <pc:sldMk cId="2316590384" sldId="263"/>
            <ac:spMk id="4" creationId="{73A25D70-4A55-4F72-B9C5-A69CDBF4DB42}"/>
          </ac:spMkLst>
        </pc:spChg>
        <pc:spChg chg="add del">
          <ac:chgData name="Yuliia Matytsyna" userId="60c6910a11061882" providerId="LiveId" clId="{B27C3011-3ED8-4AF0-BF12-AC6982FDB443}" dt="2026-06-20T15:33:08.743" v="10"/>
          <ac:spMkLst>
            <pc:docMk/>
            <pc:sldMk cId="2316590384" sldId="263"/>
            <ac:spMk id="5" creationId="{54957100-6D8B-4161-9F2F-C0A949EC84C4}"/>
          </ac:spMkLst>
        </pc:spChg>
        <pc:spChg chg="add del">
          <ac:chgData name="Yuliia Matytsyna" userId="60c6910a11061882" providerId="LiveId" clId="{B27C3011-3ED8-4AF0-BF12-AC6982FDB443}" dt="2026-06-20T15:33:08.743" v="10"/>
          <ac:spMkLst>
            <pc:docMk/>
            <pc:sldMk cId="2316590384" sldId="263"/>
            <ac:spMk id="8" creationId="{0BD8B065-EE51-4AE2-A94C-86249998FD7B}"/>
          </ac:spMkLst>
        </pc:spChg>
        <pc:spChg chg="add">
          <ac:chgData name="Yuliia Matytsyna" userId="60c6910a11061882" providerId="LiveId" clId="{B27C3011-3ED8-4AF0-BF12-AC6982FDB443}" dt="2026-06-20T15:33:26.317" v="11" actId="26606"/>
          <ac:spMkLst>
            <pc:docMk/>
            <pc:sldMk cId="2316590384" sldId="263"/>
            <ac:spMk id="36" creationId="{DE91395A-2D18-4AF6-A0AC-AAA7189FED11}"/>
          </ac:spMkLst>
        </pc:spChg>
        <pc:spChg chg="add">
          <ac:chgData name="Yuliia Matytsyna" userId="60c6910a11061882" providerId="LiveId" clId="{B27C3011-3ED8-4AF0-BF12-AC6982FDB443}" dt="2026-06-20T15:33:26.317" v="11" actId="26606"/>
          <ac:spMkLst>
            <pc:docMk/>
            <pc:sldMk cId="2316590384" sldId="263"/>
            <ac:spMk id="38" creationId="{7BD08880-457D-4C62-A3B5-6A9B0878C7E9}"/>
          </ac:spMkLst>
        </pc:spChg>
        <pc:spChg chg="add">
          <ac:chgData name="Yuliia Matytsyna" userId="60c6910a11061882" providerId="LiveId" clId="{B27C3011-3ED8-4AF0-BF12-AC6982FDB443}" dt="2026-06-20T15:33:26.317" v="11" actId="26606"/>
          <ac:spMkLst>
            <pc:docMk/>
            <pc:sldMk cId="2316590384" sldId="263"/>
            <ac:spMk id="40" creationId="{1FF9CEF5-A50D-4B8B-9852-D76F7037867E}"/>
          </ac:spMkLst>
        </pc:spChg>
        <pc:spChg chg="add">
          <ac:chgData name="Yuliia Matytsyna" userId="60c6910a11061882" providerId="LiveId" clId="{B27C3011-3ED8-4AF0-BF12-AC6982FDB443}" dt="2026-06-20T15:33:26.317" v="11" actId="26606"/>
          <ac:spMkLst>
            <pc:docMk/>
            <pc:sldMk cId="2316590384" sldId="263"/>
            <ac:spMk id="56" creationId="{30684D86-C9D1-40C3-A9B6-EC935C7312E3}"/>
          </ac:spMkLst>
        </pc:spChg>
        <pc:spChg chg="add">
          <ac:chgData name="Yuliia Matytsyna" userId="60c6910a11061882" providerId="LiveId" clId="{B27C3011-3ED8-4AF0-BF12-AC6982FDB443}" dt="2026-06-20T15:33:26.317" v="11" actId="26606"/>
          <ac:spMkLst>
            <pc:docMk/>
            <pc:sldMk cId="2316590384" sldId="263"/>
            <ac:spMk id="58" creationId="{1EDF7896-F56A-49DA-90F3-F5CE8B9833AD}"/>
          </ac:spMkLst>
        </pc:spChg>
        <pc:grpChg chg="add del">
          <ac:chgData name="Yuliia Matytsyna" userId="60c6910a11061882" providerId="LiveId" clId="{B27C3011-3ED8-4AF0-BF12-AC6982FDB443}" dt="2026-06-20T15:33:08.743" v="10"/>
          <ac:grpSpMkLst>
            <pc:docMk/>
            <pc:sldMk cId="2316590384" sldId="263"/>
            <ac:grpSpMk id="10" creationId="{18999293-B054-4B57-A26F-D04C2BB11338}"/>
          </ac:grpSpMkLst>
        </pc:grpChg>
        <pc:grpChg chg="add">
          <ac:chgData name="Yuliia Matytsyna" userId="60c6910a11061882" providerId="LiveId" clId="{B27C3011-3ED8-4AF0-BF12-AC6982FDB443}" dt="2026-06-20T15:33:26.317" v="11" actId="26606"/>
          <ac:grpSpMkLst>
            <pc:docMk/>
            <pc:sldMk cId="2316590384" sldId="263"/>
            <ac:grpSpMk id="21" creationId="{7398C59F-5A18-487B-91D6-B955AACF2E50}"/>
          </ac:grpSpMkLst>
        </pc:grpChg>
        <pc:grpChg chg="add">
          <ac:chgData name="Yuliia Matytsyna" userId="60c6910a11061882" providerId="LiveId" clId="{B27C3011-3ED8-4AF0-BF12-AC6982FDB443}" dt="2026-06-20T15:33:26.317" v="11" actId="26606"/>
          <ac:grpSpMkLst>
            <pc:docMk/>
            <pc:sldMk cId="2316590384" sldId="263"/>
            <ac:grpSpMk id="22" creationId="{520234FB-542E-4550-9C2F-1B56FD41A1CA}"/>
          </ac:grpSpMkLst>
        </pc:grpChg>
        <pc:grpChg chg="add del">
          <ac:chgData name="Yuliia Matytsyna" userId="60c6910a11061882" providerId="LiveId" clId="{B27C3011-3ED8-4AF0-BF12-AC6982FDB443}" dt="2026-06-20T15:33:08.743" v="10"/>
          <ac:grpSpMkLst>
            <pc:docMk/>
            <pc:sldMk cId="2316590384" sldId="263"/>
            <ac:grpSpMk id="29" creationId="{761945C4-D997-42F3-B59A-984CF0066715}"/>
          </ac:grpSpMkLst>
        </pc:grpChg>
        <pc:grpChg chg="add">
          <ac:chgData name="Yuliia Matytsyna" userId="60c6910a11061882" providerId="LiveId" clId="{B27C3011-3ED8-4AF0-BF12-AC6982FDB443}" dt="2026-06-20T15:33:26.317" v="11" actId="26606"/>
          <ac:grpSpMkLst>
            <pc:docMk/>
            <pc:sldMk cId="2316590384" sldId="263"/>
            <ac:grpSpMk id="42" creationId="{065753F1-EEE2-45ED-88A1-ECB4A495D0AD}"/>
          </ac:grpSpMkLst>
        </pc:grpChg>
        <pc:picChg chg="add">
          <ac:chgData name="Yuliia Matytsyna" userId="60c6910a11061882" providerId="LiveId" clId="{B27C3011-3ED8-4AF0-BF12-AC6982FDB443}" dt="2026-06-20T15:33:26.317" v="11" actId="26606"/>
          <ac:picMkLst>
            <pc:docMk/>
            <pc:sldMk cId="2316590384" sldId="263"/>
            <ac:picMk id="70" creationId="{BE317692-86AC-E3F8-F67B-C42CC97F8E03}"/>
          </ac:picMkLst>
        </pc:picChg>
      </pc:sldChg>
      <pc:sldChg chg="addSp modSp new mod">
        <pc:chgData name="Yuliia Matytsyna" userId="60c6910a11061882" providerId="LiveId" clId="{B27C3011-3ED8-4AF0-BF12-AC6982FDB443}" dt="2026-06-20T18:35:51.181" v="172" actId="255"/>
        <pc:sldMkLst>
          <pc:docMk/>
          <pc:sldMk cId="3353170969" sldId="264"/>
        </pc:sldMkLst>
        <pc:spChg chg="mod">
          <ac:chgData name="Yuliia Matytsyna" userId="60c6910a11061882" providerId="LiveId" clId="{B27C3011-3ED8-4AF0-BF12-AC6982FDB443}" dt="2026-06-20T15:42:31.304" v="57" actId="14100"/>
          <ac:spMkLst>
            <pc:docMk/>
            <pc:sldMk cId="3353170969" sldId="264"/>
            <ac:spMk id="2" creationId="{99AF6A80-80EA-7276-D385-4C768396E703}"/>
          </ac:spMkLst>
        </pc:spChg>
        <pc:spChg chg="add mod">
          <ac:chgData name="Yuliia Matytsyna" userId="60c6910a11061882" providerId="LiveId" clId="{B27C3011-3ED8-4AF0-BF12-AC6982FDB443}" dt="2026-06-20T18:35:51.181" v="172" actId="255"/>
          <ac:spMkLst>
            <pc:docMk/>
            <pc:sldMk cId="3353170969" sldId="264"/>
            <ac:spMk id="3" creationId="{EE41A65D-7944-1B00-A1A5-6DE53A4C6B8B}"/>
          </ac:spMkLst>
        </pc:spChg>
      </pc:sldChg>
      <pc:sldMasterChg chg="new del mod addSldLayout delSldLayout">
        <pc:chgData name="Yuliia Matytsyna" userId="60c6910a11061882" providerId="LiveId" clId="{B27C3011-3ED8-4AF0-BF12-AC6982FDB443}" dt="2026-06-20T15:31:15.477" v="6" actId="6938"/>
        <pc:sldMasterMkLst>
          <pc:docMk/>
          <pc:sldMasterMk cId="3540049465" sldId="2147483660"/>
        </pc:sldMasterMkLst>
        <pc:sldLayoutChg chg="new del replId">
          <pc:chgData name="Yuliia Matytsyna" userId="60c6910a11061882" providerId="LiveId" clId="{B27C3011-3ED8-4AF0-BF12-AC6982FDB443}" dt="2026-06-20T15:31:15.477" v="6" actId="6938"/>
          <pc:sldLayoutMkLst>
            <pc:docMk/>
            <pc:sldMasterMk cId="3540049465" sldId="2147483660"/>
            <pc:sldLayoutMk cId="1492633760" sldId="2147483661"/>
          </pc:sldLayoutMkLst>
        </pc:sldLayoutChg>
        <pc:sldLayoutChg chg="new del replId">
          <pc:chgData name="Yuliia Matytsyna" userId="60c6910a11061882" providerId="LiveId" clId="{B27C3011-3ED8-4AF0-BF12-AC6982FDB443}" dt="2026-06-20T15:31:15.477" v="6" actId="6938"/>
          <pc:sldLayoutMkLst>
            <pc:docMk/>
            <pc:sldMasterMk cId="3540049465" sldId="2147483660"/>
            <pc:sldLayoutMk cId="2260361755" sldId="2147483662"/>
          </pc:sldLayoutMkLst>
        </pc:sldLayoutChg>
        <pc:sldLayoutChg chg="new del replId">
          <pc:chgData name="Yuliia Matytsyna" userId="60c6910a11061882" providerId="LiveId" clId="{B27C3011-3ED8-4AF0-BF12-AC6982FDB443}" dt="2026-06-20T15:31:15.477" v="6" actId="6938"/>
          <pc:sldLayoutMkLst>
            <pc:docMk/>
            <pc:sldMasterMk cId="3540049465" sldId="2147483660"/>
            <pc:sldLayoutMk cId="395114544" sldId="2147483663"/>
          </pc:sldLayoutMkLst>
        </pc:sldLayoutChg>
        <pc:sldLayoutChg chg="new del replId">
          <pc:chgData name="Yuliia Matytsyna" userId="60c6910a11061882" providerId="LiveId" clId="{B27C3011-3ED8-4AF0-BF12-AC6982FDB443}" dt="2026-06-20T15:31:15.477" v="6" actId="6938"/>
          <pc:sldLayoutMkLst>
            <pc:docMk/>
            <pc:sldMasterMk cId="3540049465" sldId="2147483660"/>
            <pc:sldLayoutMk cId="638209879" sldId="2147483664"/>
          </pc:sldLayoutMkLst>
        </pc:sldLayoutChg>
        <pc:sldLayoutChg chg="new del replId">
          <pc:chgData name="Yuliia Matytsyna" userId="60c6910a11061882" providerId="LiveId" clId="{B27C3011-3ED8-4AF0-BF12-AC6982FDB443}" dt="2026-06-20T15:31:15.477" v="6" actId="6938"/>
          <pc:sldLayoutMkLst>
            <pc:docMk/>
            <pc:sldMasterMk cId="3540049465" sldId="2147483660"/>
            <pc:sldLayoutMk cId="3136470378" sldId="2147483665"/>
          </pc:sldLayoutMkLst>
        </pc:sldLayoutChg>
        <pc:sldLayoutChg chg="new del replId">
          <pc:chgData name="Yuliia Matytsyna" userId="60c6910a11061882" providerId="LiveId" clId="{B27C3011-3ED8-4AF0-BF12-AC6982FDB443}" dt="2026-06-20T15:31:15.477" v="6" actId="6938"/>
          <pc:sldLayoutMkLst>
            <pc:docMk/>
            <pc:sldMasterMk cId="3540049465" sldId="2147483660"/>
            <pc:sldLayoutMk cId="57423944" sldId="2147483666"/>
          </pc:sldLayoutMkLst>
        </pc:sldLayoutChg>
        <pc:sldLayoutChg chg="new del replId">
          <pc:chgData name="Yuliia Matytsyna" userId="60c6910a11061882" providerId="LiveId" clId="{B27C3011-3ED8-4AF0-BF12-AC6982FDB443}" dt="2026-06-20T15:31:15.477" v="6" actId="6938"/>
          <pc:sldLayoutMkLst>
            <pc:docMk/>
            <pc:sldMasterMk cId="3540049465" sldId="2147483660"/>
            <pc:sldLayoutMk cId="309342935" sldId="2147483667"/>
          </pc:sldLayoutMkLst>
        </pc:sldLayoutChg>
        <pc:sldLayoutChg chg="new del replId">
          <pc:chgData name="Yuliia Matytsyna" userId="60c6910a11061882" providerId="LiveId" clId="{B27C3011-3ED8-4AF0-BF12-AC6982FDB443}" dt="2026-06-20T15:31:15.477" v="6" actId="6938"/>
          <pc:sldLayoutMkLst>
            <pc:docMk/>
            <pc:sldMasterMk cId="3540049465" sldId="2147483660"/>
            <pc:sldLayoutMk cId="2318393518" sldId="2147483668"/>
          </pc:sldLayoutMkLst>
        </pc:sldLayoutChg>
        <pc:sldLayoutChg chg="new del replId">
          <pc:chgData name="Yuliia Matytsyna" userId="60c6910a11061882" providerId="LiveId" clId="{B27C3011-3ED8-4AF0-BF12-AC6982FDB443}" dt="2026-06-20T15:31:15.477" v="6" actId="6938"/>
          <pc:sldLayoutMkLst>
            <pc:docMk/>
            <pc:sldMasterMk cId="3540049465" sldId="2147483660"/>
            <pc:sldLayoutMk cId="2641803569" sldId="2147483669"/>
          </pc:sldLayoutMkLst>
        </pc:sldLayoutChg>
        <pc:sldLayoutChg chg="new del replId">
          <pc:chgData name="Yuliia Matytsyna" userId="60c6910a11061882" providerId="LiveId" clId="{B27C3011-3ED8-4AF0-BF12-AC6982FDB443}" dt="2026-06-20T15:31:15.477" v="6" actId="6938"/>
          <pc:sldLayoutMkLst>
            <pc:docMk/>
            <pc:sldMasterMk cId="3540049465" sldId="2147483660"/>
            <pc:sldLayoutMk cId="1339539381" sldId="2147483670"/>
          </pc:sldLayoutMkLst>
        </pc:sldLayoutChg>
        <pc:sldLayoutChg chg="new del replId">
          <pc:chgData name="Yuliia Matytsyna" userId="60c6910a11061882" providerId="LiveId" clId="{B27C3011-3ED8-4AF0-BF12-AC6982FDB443}" dt="2026-06-20T15:31:15.477" v="6" actId="6938"/>
          <pc:sldLayoutMkLst>
            <pc:docMk/>
            <pc:sldMasterMk cId="3540049465" sldId="2147483660"/>
            <pc:sldLayoutMk cId="3409645440" sldId="214748367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E770-BF4B-4E31-B863-3A5EDB590735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C811C5C0-3400-44BF-AECC-08CDC4AE4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3991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E770-BF4B-4E31-B863-3A5EDB590735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C5C0-3400-44BF-AECC-08CDC4AE4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1234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E770-BF4B-4E31-B863-3A5EDB590735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811C5C0-3400-44BF-AECC-08CDC4AE4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0672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E770-BF4B-4E31-B863-3A5EDB590735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811C5C0-3400-44BF-AECC-08CDC4AE4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3618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E770-BF4B-4E31-B863-3A5EDB590735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811C5C0-3400-44BF-AECC-08CDC4AE4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7454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E770-BF4B-4E31-B863-3A5EDB590735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C5C0-3400-44BF-AECC-08CDC4AE4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944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E770-BF4B-4E31-B863-3A5EDB590735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C5C0-3400-44BF-AECC-08CDC4AE4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080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E770-BF4B-4E31-B863-3A5EDB590735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C5C0-3400-44BF-AECC-08CDC4AE4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899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E770-BF4B-4E31-B863-3A5EDB590735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811C5C0-3400-44BF-AECC-08CDC4AE4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246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E770-BF4B-4E31-B863-3A5EDB590735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811C5C0-3400-44BF-AECC-08CDC4AE4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183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E770-BF4B-4E31-B863-3A5EDB590735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811C5C0-3400-44BF-AECC-08CDC4AE4065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74046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E770-BF4B-4E31-B863-3A5EDB590735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811C5C0-3400-44BF-AECC-08CDC4AE4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0993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E770-BF4B-4E31-B863-3A5EDB590735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811C5C0-3400-44BF-AECC-08CDC4AE4065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430135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E770-BF4B-4E31-B863-3A5EDB590735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811C5C0-3400-44BF-AECC-08CDC4AE4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2930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E770-BF4B-4E31-B863-3A5EDB590735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C5C0-3400-44BF-AECC-08CDC4AE4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3275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CE770-BF4B-4E31-B863-3A5EDB590735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C5C0-3400-44BF-AECC-08CDC4AE4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936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BCE770-BF4B-4E31-B863-3A5EDB590735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811C5C0-3400-44BF-AECC-08CDC4AE4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454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ebookcentral.proquest.com/lib/trinity/reader.action?docID=6577749&amp;c=UERG&amp;ppg=1" TargetMode="External"/><Relationship Id="rId2" Type="http://schemas.openxmlformats.org/officeDocument/2006/relationships/hyperlink" Target="https://research-ebsco-com.uwtsd.idm.oclc.org/plink/9efde819-3851-3737-8df4-c625093df435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ebookcentral.proquest.com/lib/trinity/reader.action?docID=6273962&amp;c=UERG&amp;ppg=1" TargetMode="External"/><Relationship Id="rId4" Type="http://schemas.openxmlformats.org/officeDocument/2006/relationships/hyperlink" Target="https://r2-vlebooks-com.uwtsd.idm.oclc.org/Reader?ean=978135032260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89A47-5D57-8DCD-0B83-6A39350858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11218" y="806824"/>
            <a:ext cx="10391888" cy="3098202"/>
          </a:xfrm>
        </p:spPr>
        <p:txBody>
          <a:bodyPr>
            <a:normAutofit/>
          </a:bodyPr>
          <a:lstStyle/>
          <a:p>
            <a:pPr algn="r"/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Professional Development with Health and Social Care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LCHS4009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 Black" panose="020B0A04020102020204" pitchFamily="34" charset="0"/>
              </a:rPr>
            </a:br>
            <a:r>
              <a:rPr lang="en-GB" sz="3600" dirty="0">
                <a:latin typeface="Arial Black" panose="020B0A04020102020204" pitchFamily="34" charset="0"/>
              </a:rPr>
              <a:t>Component 1</a:t>
            </a:r>
            <a:br>
              <a:rPr lang="en-GB" dirty="0">
                <a:latin typeface="Arial Black" panose="020B0A04020102020204" pitchFamily="34" charset="0"/>
              </a:rPr>
            </a:br>
            <a:r>
              <a:rPr lang="en-GB" sz="4000" dirty="0">
                <a:solidFill>
                  <a:schemeClr val="accent5">
                    <a:lumMod val="50000"/>
                  </a:schemeClr>
                </a:solidFill>
                <a:latin typeface="Arial Black" panose="020B0A04020102020204" pitchFamily="34" charset="0"/>
              </a:rPr>
              <a:t>Self-Awareness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DFB272-958A-03E2-5AFE-FCD75D33C4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35162" y="4395414"/>
            <a:ext cx="9144000" cy="1655762"/>
          </a:xfrm>
        </p:spPr>
        <p:txBody>
          <a:bodyPr>
            <a:normAutofit/>
          </a:bodyPr>
          <a:lstStyle/>
          <a:p>
            <a:pPr algn="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Submitted by: Yuliia Matytsyna</a:t>
            </a:r>
          </a:p>
          <a:p>
            <a:pPr algn="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Student ID: 2507682</a:t>
            </a:r>
          </a:p>
          <a:p>
            <a:pPr algn="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Lecturer: Zarah Ahmed</a:t>
            </a:r>
          </a:p>
          <a:p>
            <a:pPr algn="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Module Lead: Olubukola Adegbite </a:t>
            </a:r>
          </a:p>
        </p:txBody>
      </p:sp>
    </p:spTree>
    <p:extLst>
      <p:ext uri="{BB962C8B-B14F-4D97-AF65-F5344CB8AC3E}">
        <p14:creationId xmlns:p14="http://schemas.microsoft.com/office/powerpoint/2010/main" val="37746477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B8BC0E-E4AF-C944-667F-5C89E745E0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5">
                    <a:lumMod val="50000"/>
                  </a:schemeClr>
                </a:solidFill>
                <a:latin typeface="Arial Black" panose="020B0A04020102020204" pitchFamily="34" charset="0"/>
              </a:rPr>
              <a:t>Critical Thinking is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8AE5BE-9B02-8E1C-745C-87EAEBB8E67A}"/>
              </a:ext>
            </a:extLst>
          </p:cNvPr>
          <p:cNvSpPr txBox="1"/>
          <p:nvPr/>
        </p:nvSpPr>
        <p:spPr>
          <a:xfrm>
            <a:off x="1215614" y="1690688"/>
            <a:ext cx="99633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careful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and analytical questioning of what we hear, see, read and experience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(Frohman and Lupton, 2020; Cottrell, 2023).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47F738-5B68-93A3-4A68-26E1C9FD2C5A}"/>
              </a:ext>
            </a:extLst>
          </p:cNvPr>
          <p:cNvSpPr txBox="1"/>
          <p:nvPr/>
        </p:nvSpPr>
        <p:spPr>
          <a:xfrm>
            <a:off x="1496209" y="3226235"/>
            <a:ext cx="4701092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Uses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evidence,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comparison,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reflection and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judgement to reach informed conclusions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(Frohman and Lupton, 2020).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31E4D3-1943-A3E7-EEF6-B7D5C915DEF9}"/>
              </a:ext>
            </a:extLst>
          </p:cNvPr>
          <p:cNvSpPr txBox="1"/>
          <p:nvPr/>
        </p:nvSpPr>
        <p:spPr>
          <a:xfrm>
            <a:off x="6477896" y="3226235"/>
            <a:ext cx="470109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Includes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metacognition: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thinking about how we make decisions in practice </a:t>
            </a:r>
          </a:p>
          <a:p>
            <a:pPr algn="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(Frohman and Lupton, 2020).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BF4830C-54CE-7208-7323-C3C001881182}"/>
              </a:ext>
            </a:extLst>
          </p:cNvPr>
          <p:cNvSpPr/>
          <p:nvPr/>
        </p:nvSpPr>
        <p:spPr>
          <a:xfrm>
            <a:off x="838200" y="1690688"/>
            <a:ext cx="10340788" cy="977208"/>
          </a:xfrm>
          <a:prstGeom prst="roundRect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2023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B91C6-74DD-5F51-750D-6D278F4592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5">
                    <a:lumMod val="50000"/>
                  </a:schemeClr>
                </a:solidFill>
                <a:latin typeface="Arial Black" panose="020B0A04020102020204" pitchFamily="34" charset="0"/>
              </a:rPr>
              <a:t>Critical Thinking is important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E2D3CF-E0B8-6931-1338-B98221B58244}"/>
              </a:ext>
            </a:extLst>
          </p:cNvPr>
          <p:cNvSpPr txBox="1"/>
          <p:nvPr/>
        </p:nvSpPr>
        <p:spPr>
          <a:xfrm>
            <a:off x="881454" y="2128198"/>
            <a:ext cx="445299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Supports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higher-order skills: change response, complexity management and sound judgement </a:t>
            </a:r>
          </a:p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(Aveyard, Sharp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Woolliams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2015).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52D8F4-A298-E6BE-64EB-AA2F2DB98AA6}"/>
              </a:ext>
            </a:extLst>
          </p:cNvPr>
          <p:cNvSpPr txBox="1"/>
          <p:nvPr/>
        </p:nvSpPr>
        <p:spPr>
          <a:xfrm>
            <a:off x="5896086" y="2148733"/>
            <a:ext cx="449625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Encourages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‘health scepticism’ and better decision-making </a:t>
            </a:r>
          </a:p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(Aveyard, Sharp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Woolliams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2015).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39C38A-42F7-1F71-54B2-B18B6AFB5904}"/>
              </a:ext>
            </a:extLst>
          </p:cNvPr>
          <p:cNvSpPr txBox="1"/>
          <p:nvPr/>
        </p:nvSpPr>
        <p:spPr>
          <a:xfrm>
            <a:off x="838199" y="4321912"/>
            <a:ext cx="4496249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Reduces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bias, weak understanding and errors of judgement </a:t>
            </a:r>
          </a:p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(Cottrell, 2023).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9027C4-A7B9-9B6A-8328-D4EBFDCF318D}"/>
              </a:ext>
            </a:extLst>
          </p:cNvPr>
          <p:cNvSpPr txBox="1"/>
          <p:nvPr/>
        </p:nvSpPr>
        <p:spPr>
          <a:xfrm>
            <a:off x="5896087" y="4321912"/>
            <a:ext cx="4496249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Strengthens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accountability through evidence and reasoning </a:t>
            </a:r>
          </a:p>
          <a:p>
            <a:pPr algn="r"/>
            <a:r>
              <a:rPr lang="en-GB" dirty="0"/>
              <a:t>(Frohman and Lupton, 2020; Cottrell, 2023).</a:t>
            </a:r>
          </a:p>
          <a:p>
            <a:endParaRPr lang="en-GB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E34C9D9-391F-60ED-F478-C427B136537D}"/>
              </a:ext>
            </a:extLst>
          </p:cNvPr>
          <p:cNvSpPr/>
          <p:nvPr/>
        </p:nvSpPr>
        <p:spPr>
          <a:xfrm>
            <a:off x="838200" y="1922846"/>
            <a:ext cx="4496249" cy="1775012"/>
          </a:xfrm>
          <a:prstGeom prst="roundRect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A0EAAC4-4BCB-5C6B-86E9-C91B6103A1D0}"/>
              </a:ext>
            </a:extLst>
          </p:cNvPr>
          <p:cNvSpPr/>
          <p:nvPr/>
        </p:nvSpPr>
        <p:spPr>
          <a:xfrm>
            <a:off x="5896087" y="1922846"/>
            <a:ext cx="4496249" cy="1775012"/>
          </a:xfrm>
          <a:prstGeom prst="roundRect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3FD4161-51D3-FBD9-A3E9-099F1806931B}"/>
              </a:ext>
            </a:extLst>
          </p:cNvPr>
          <p:cNvSpPr/>
          <p:nvPr/>
        </p:nvSpPr>
        <p:spPr>
          <a:xfrm>
            <a:off x="838199" y="4034571"/>
            <a:ext cx="4496249" cy="1775012"/>
          </a:xfrm>
          <a:prstGeom prst="roundRect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9636637-9A85-A524-2C37-4422A02983C9}"/>
              </a:ext>
            </a:extLst>
          </p:cNvPr>
          <p:cNvSpPr/>
          <p:nvPr/>
        </p:nvSpPr>
        <p:spPr>
          <a:xfrm>
            <a:off x="5896087" y="4034571"/>
            <a:ext cx="4496249" cy="1775012"/>
          </a:xfrm>
          <a:prstGeom prst="roundRect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1946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16264-E210-1672-9418-A5FA22052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4099" y="634330"/>
            <a:ext cx="10359613" cy="764164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accent5">
                    <a:lumMod val="50000"/>
                  </a:schemeClr>
                </a:solidFill>
                <a:latin typeface="Arial Black" panose="020B0A04020102020204" pitchFamily="34" charset="0"/>
              </a:rPr>
              <a:t>Relevance to professional practice</a:t>
            </a:r>
            <a:endParaRPr lang="en-GB" dirty="0">
              <a:solidFill>
                <a:schemeClr val="accent5">
                  <a:lumMod val="5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5E25568-BB12-2490-7D0A-5B9DCD167A30}"/>
              </a:ext>
            </a:extLst>
          </p:cNvPr>
          <p:cNvSpPr txBox="1"/>
          <p:nvPr/>
        </p:nvSpPr>
        <p:spPr>
          <a:xfrm>
            <a:off x="1957891" y="1979407"/>
            <a:ext cx="9595821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Changing context: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technology, diversity, policy, resources, inequalities, environment and globalisation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(Aveyard, Sharp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Woolliams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2015).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173C97-ACAC-C9B4-5578-E45198CAFE53}"/>
              </a:ext>
            </a:extLst>
          </p:cNvPr>
          <p:cNvSpPr txBox="1"/>
          <p:nvPr/>
        </p:nvSpPr>
        <p:spPr>
          <a:xfrm>
            <a:off x="1957891" y="2943078"/>
            <a:ext cx="95958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Broader view: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beyond individual care and professional specialism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(Aveyard, Sharp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Woolliams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2015).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06D21D-FEFA-FA5F-72A0-860B4781CDCB}"/>
              </a:ext>
            </a:extLst>
          </p:cNvPr>
          <p:cNvSpPr txBox="1"/>
          <p:nvPr/>
        </p:nvSpPr>
        <p:spPr>
          <a:xfrm>
            <a:off x="1957892" y="5256875"/>
            <a:ext cx="9595818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Employability: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communication, problem-solving, adaptability and development </a:t>
            </a:r>
            <a:r>
              <a:rPr lang="en-GB" dirty="0"/>
              <a:t>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Cottrell, 2021; Cottrell, 2023).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CFD5AFE-BE63-C71A-9AC9-A8D4E58860C3}"/>
              </a:ext>
            </a:extLst>
          </p:cNvPr>
          <p:cNvSpPr txBox="1"/>
          <p:nvPr/>
        </p:nvSpPr>
        <p:spPr>
          <a:xfrm>
            <a:off x="1957891" y="4099976"/>
            <a:ext cx="959581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Professional qualities: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flexibility, open-mindedness, creativity, responsiveness and coping strategies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(Aveyard, Sharp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Woolliams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2015).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899877F-23D5-7DD2-5968-5417B406B420}"/>
              </a:ext>
            </a:extLst>
          </p:cNvPr>
          <p:cNvSpPr/>
          <p:nvPr/>
        </p:nvSpPr>
        <p:spPr>
          <a:xfrm>
            <a:off x="1861073" y="1893346"/>
            <a:ext cx="9717742" cy="933026"/>
          </a:xfrm>
          <a:prstGeom prst="roundRect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70D7429-5C9B-90F2-C494-A34BB2D35ECA}"/>
              </a:ext>
            </a:extLst>
          </p:cNvPr>
          <p:cNvSpPr/>
          <p:nvPr/>
        </p:nvSpPr>
        <p:spPr>
          <a:xfrm>
            <a:off x="1861072" y="2978772"/>
            <a:ext cx="9748217" cy="933026"/>
          </a:xfrm>
          <a:prstGeom prst="roundRect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3C273DD8-88CE-8806-BF84-F26ECF8C4DC6}"/>
              </a:ext>
            </a:extLst>
          </p:cNvPr>
          <p:cNvSpPr/>
          <p:nvPr/>
        </p:nvSpPr>
        <p:spPr>
          <a:xfrm>
            <a:off x="1861071" y="4099976"/>
            <a:ext cx="9760773" cy="933026"/>
          </a:xfrm>
          <a:prstGeom prst="roundRect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C6F0BE2-848B-D6DE-E5CE-B5D498F81214}"/>
              </a:ext>
            </a:extLst>
          </p:cNvPr>
          <p:cNvSpPr/>
          <p:nvPr/>
        </p:nvSpPr>
        <p:spPr>
          <a:xfrm>
            <a:off x="1848516" y="5256875"/>
            <a:ext cx="9760773" cy="933026"/>
          </a:xfrm>
          <a:prstGeom prst="roundRect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8333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F7881-D5C3-8D42-082C-61E8C8DA3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219" y="1789289"/>
            <a:ext cx="3420930" cy="3775934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Bloom’s Taxonomy as a critical thinking model</a:t>
            </a:r>
            <a:endParaRPr lang="en-GB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E87959-C6A6-D2AF-792F-5F1A31A8AE38}"/>
              </a:ext>
            </a:extLst>
          </p:cNvPr>
          <p:cNvSpPr txBox="1"/>
          <p:nvPr/>
        </p:nvSpPr>
        <p:spPr>
          <a:xfrm>
            <a:off x="8039545" y="5717689"/>
            <a:ext cx="360381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https://educationaltechnology.net/blooms-taxonomy/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7DF5BD6-A22C-36BF-61B6-E6929A89ED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9315" y="1140311"/>
            <a:ext cx="7315980" cy="4424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92843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5E7D-20CF-1857-1FEC-A7705911F8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5">
                    <a:lumMod val="50000"/>
                  </a:schemeClr>
                </a:solidFill>
                <a:latin typeface="Arial Black" panose="020B0A04020102020204" pitchFamily="34" charset="0"/>
              </a:rPr>
              <a:t>Practical example 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857D0AA8-F2D0-2B8F-A8FC-9FE0DDDC39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6060252"/>
              </p:ext>
            </p:extLst>
          </p:nvPr>
        </p:nvGraphicFramePr>
        <p:xfrm>
          <a:off x="838200" y="1538344"/>
          <a:ext cx="10515600" cy="4846840"/>
        </p:xfrm>
        <a:graphic>
          <a:graphicData uri="http://schemas.openxmlformats.org/drawingml/2006/table">
            <a:tbl>
              <a:tblPr firstRow="1" firstCol="1" bandRow="1">
                <a:tableStyleId>{7DF18680-E054-41AD-8BC1-D1AEF772440D}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356653814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689762103"/>
                    </a:ext>
                  </a:extLst>
                </a:gridCol>
              </a:tblGrid>
              <a:tr h="67056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Arial Black" panose="020B0A04020102020204" pitchFamily="34" charset="0"/>
                        </a:rPr>
                        <a:t>Step</a:t>
                      </a:r>
                      <a:endParaRPr lang="en-GB" sz="2000" kern="100" dirty="0"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Arial Black" panose="020B0A04020102020204" pitchFamily="34" charset="0"/>
                        </a:rPr>
                        <a:t>Critical thinking action</a:t>
                      </a:r>
                      <a:endParaRPr lang="en-GB" sz="2000" kern="100" dirty="0"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154893565"/>
                  </a:ext>
                </a:extLst>
              </a:tr>
              <a:tr h="6705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Arial Black" panose="020B0A04020102020204" pitchFamily="34" charset="0"/>
                        </a:rPr>
                        <a:t>1. Situation</a:t>
                      </a:r>
                      <a:endParaRPr lang="en-GB" sz="2000" kern="100" dirty="0"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An autistic child suddenly starts acting aggressively, such as shouting, hitting out or throwing objects.</a:t>
                      </a: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2537252205"/>
                  </a:ext>
                </a:extLst>
              </a:tr>
              <a:tr h="6705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Arial Black" panose="020B0A04020102020204" pitchFamily="34" charset="0"/>
                        </a:rPr>
                        <a:t>2. First step</a:t>
                      </a:r>
                      <a:endParaRPr lang="en-GB" sz="2000" kern="100" dirty="0"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Avoid assuming the behaviour is “bad behaviour” or intentional aggression.</a:t>
                      </a: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2945320861"/>
                  </a:ext>
                </a:extLst>
              </a:tr>
              <a:tr h="6705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Arial Black" panose="020B0A04020102020204" pitchFamily="34" charset="0"/>
                        </a:rPr>
                        <a:t>3. Gather evidence</a:t>
                      </a:r>
                      <a:endParaRPr lang="en-GB" sz="2000" kern="100" dirty="0"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Check immediate safety, communication needs, sensory triggers, recent changes, pain, hunger, tiredness and the child’s usual behaviour plan.</a:t>
                      </a: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2015181617"/>
                  </a:ext>
                </a:extLst>
              </a:tr>
              <a:tr h="6705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Arial Black" panose="020B0A04020102020204" pitchFamily="34" charset="0"/>
                        </a:rPr>
                        <a:t>4. Think about causes</a:t>
                      </a:r>
                      <a:endParaRPr lang="en-GB" sz="2000" kern="100" dirty="0"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Sensory overload, anxiety, communication frustration, unmet needs, pain, change in routine or environmental stress.</a:t>
                      </a: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811704210"/>
                  </a:ext>
                </a:extLst>
              </a:tr>
              <a:tr h="11546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Arial Black" panose="020B0A04020102020204" pitchFamily="34" charset="0"/>
                        </a:rPr>
                        <a:t>5. Response </a:t>
                      </a:r>
                      <a:endParaRPr lang="en-GB" sz="2000" kern="100" dirty="0">
                        <a:effectLst/>
                        <a:latin typeface="Arial Black" panose="020B0A040201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Respond calmly, reduce risk, use known communication strategies, remove triggers where possible and seek support according to safeguarding and care procedures </a:t>
                      </a: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(Cottrell, 2023).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28499504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80906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5B449-BF94-DD4D-7DCB-981E8810CF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5">
                    <a:lumMod val="50000"/>
                  </a:schemeClr>
                </a:solidFill>
                <a:latin typeface="Arial Black" panose="020B0A04020102020204" pitchFamily="34" charset="0"/>
              </a:rPr>
              <a:t>Key takeaways and 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1C5B0C-C0BF-95D8-1D7A-58F5B19AE9C0}"/>
              </a:ext>
            </a:extLst>
          </p:cNvPr>
          <p:cNvSpPr txBox="1"/>
          <p:nvPr/>
        </p:nvSpPr>
        <p:spPr>
          <a:xfrm>
            <a:off x="1980404" y="2114700"/>
            <a:ext cx="4497593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Question and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evaluate: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information, evidence and judgements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(Frohman and Lupton, 2020; Cottrell, 2023).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Respond to change: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fast-changing and complex care environments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(Aveyard, Sharp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Woolliams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2015).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Grow professionally: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adaptability, communication, reflection and development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(Cottrell, 2021).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F7499E-3DBA-3163-EC36-56AEB8BCEF2B}"/>
              </a:ext>
            </a:extLst>
          </p:cNvPr>
          <p:cNvSpPr txBox="1"/>
          <p:nvPr/>
        </p:nvSpPr>
        <p:spPr>
          <a:xfrm>
            <a:off x="7218381" y="2083702"/>
            <a:ext cx="4497593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Think: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informed decisions, evidence evaluation and reflection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(Frohman and Lupton, 2020).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Adapt: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flexibility, responsiveness, creativity and coping with uncertainty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(Aveyard, Sharp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Woolliams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2015).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Develop: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employability, communication, problem-solving and professional growth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(Cottrell, 2021; Cottrell,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87B5A41-94D8-446A-27D8-A269483DFFFB}"/>
              </a:ext>
            </a:extLst>
          </p:cNvPr>
          <p:cNvSpPr/>
          <p:nvPr/>
        </p:nvSpPr>
        <p:spPr>
          <a:xfrm>
            <a:off x="1980405" y="1786665"/>
            <a:ext cx="4497593" cy="4539726"/>
          </a:xfrm>
          <a:prstGeom prst="roundRect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CE90185-1D10-6CFA-2267-D221C6651630}"/>
              </a:ext>
            </a:extLst>
          </p:cNvPr>
          <p:cNvSpPr/>
          <p:nvPr/>
        </p:nvSpPr>
        <p:spPr>
          <a:xfrm>
            <a:off x="7007018" y="1785768"/>
            <a:ext cx="4497593" cy="4539727"/>
          </a:xfrm>
          <a:prstGeom prst="roundRect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0586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35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3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1FF9CEF5-A50D-4B8B-9852-D76F70378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0" name="Picture 69" descr="Aerial view of a highway near the ocean">
            <a:extLst>
              <a:ext uri="{FF2B5EF4-FFF2-40B4-BE49-F238E27FC236}">
                <a16:creationId xmlns:a16="http://schemas.microsoft.com/office/drawing/2014/main" id="{BE317692-86AC-E3F8-F67B-C42CC97F8E0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11833" b="1316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5A452D-F7F1-94C6-E076-CD8DC52EF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2298" y="2888150"/>
            <a:ext cx="8915399" cy="22627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dirty="0"/>
              <a:t>Thank you</a:t>
            </a: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065753F1-EEE2-45ED-88A1-ECB4A495D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43" name="Freeform 27">
              <a:extLst>
                <a:ext uri="{FF2B5EF4-FFF2-40B4-BE49-F238E27FC236}">
                  <a16:creationId xmlns:a16="http://schemas.microsoft.com/office/drawing/2014/main" id="{3E3E7343-7B0A-4265-B9DA-56CE355513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28">
              <a:extLst>
                <a:ext uri="{FF2B5EF4-FFF2-40B4-BE49-F238E27FC236}">
                  <a16:creationId xmlns:a16="http://schemas.microsoft.com/office/drawing/2014/main" id="{608D2FF5-E7CA-448D-8B61-42FAA7A0C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29">
              <a:extLst>
                <a:ext uri="{FF2B5EF4-FFF2-40B4-BE49-F238E27FC236}">
                  <a16:creationId xmlns:a16="http://schemas.microsoft.com/office/drawing/2014/main" id="{DC186DC7-6F76-40B7-8268-20660160E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30">
              <a:extLst>
                <a:ext uri="{FF2B5EF4-FFF2-40B4-BE49-F238E27FC236}">
                  <a16:creationId xmlns:a16="http://schemas.microsoft.com/office/drawing/2014/main" id="{4C8DDEC4-2C9A-4271-BBB3-577233F2E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31">
              <a:extLst>
                <a:ext uri="{FF2B5EF4-FFF2-40B4-BE49-F238E27FC236}">
                  <a16:creationId xmlns:a16="http://schemas.microsoft.com/office/drawing/2014/main" id="{D8DB0C2B-A79C-421F-88AB-DC7B12527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32">
              <a:extLst>
                <a:ext uri="{FF2B5EF4-FFF2-40B4-BE49-F238E27FC236}">
                  <a16:creationId xmlns:a16="http://schemas.microsoft.com/office/drawing/2014/main" id="{B3BC96E3-7FEF-4BFD-8E2C-028CB3772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33">
              <a:extLst>
                <a:ext uri="{FF2B5EF4-FFF2-40B4-BE49-F238E27FC236}">
                  <a16:creationId xmlns:a16="http://schemas.microsoft.com/office/drawing/2014/main" id="{E7ED35DB-BAAE-4771-A0A0-65647ACC5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34">
              <a:extLst>
                <a:ext uri="{FF2B5EF4-FFF2-40B4-BE49-F238E27FC236}">
                  <a16:creationId xmlns:a16="http://schemas.microsoft.com/office/drawing/2014/main" id="{4407B080-4ED5-43EB-8CCE-B43B336EF6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35">
              <a:extLst>
                <a:ext uri="{FF2B5EF4-FFF2-40B4-BE49-F238E27FC236}">
                  <a16:creationId xmlns:a16="http://schemas.microsoft.com/office/drawing/2014/main" id="{8C10C675-F599-45D3-8177-D7F7DEC16C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36">
              <a:extLst>
                <a:ext uri="{FF2B5EF4-FFF2-40B4-BE49-F238E27FC236}">
                  <a16:creationId xmlns:a16="http://schemas.microsoft.com/office/drawing/2014/main" id="{E2566A74-B9B1-469F-A373-3B3C60175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37">
              <a:extLst>
                <a:ext uri="{FF2B5EF4-FFF2-40B4-BE49-F238E27FC236}">
                  <a16:creationId xmlns:a16="http://schemas.microsoft.com/office/drawing/2014/main" id="{D108E5CB-8D77-4568-B6FF-2C30321345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38">
              <a:extLst>
                <a:ext uri="{FF2B5EF4-FFF2-40B4-BE49-F238E27FC236}">
                  <a16:creationId xmlns:a16="http://schemas.microsoft.com/office/drawing/2014/main" id="{7D8349D8-2AE2-4C78-84ED-22125F147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6" name="Rectangle 55">
            <a:extLst>
              <a:ext uri="{FF2B5EF4-FFF2-40B4-BE49-F238E27FC236}">
                <a16:creationId xmlns:a16="http://schemas.microsoft.com/office/drawing/2014/main" id="{30684D86-C9D1-40C3-A9B6-EC935C731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8" name="Freeform 33">
            <a:extLst>
              <a:ext uri="{FF2B5EF4-FFF2-40B4-BE49-F238E27FC236}">
                <a16:creationId xmlns:a16="http://schemas.microsoft.com/office/drawing/2014/main" id="{1EDF7896-F56A-49DA-90F3-F5CE8B983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590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F6A80-80EA-7276-D385-4C768396E7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978779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E41A65D-7944-1B00-A1A5-6DE53A4C6B8B}"/>
              </a:ext>
            </a:extLst>
          </p:cNvPr>
          <p:cNvSpPr txBox="1"/>
          <p:nvPr/>
        </p:nvSpPr>
        <p:spPr>
          <a:xfrm>
            <a:off x="2700170" y="1290917"/>
            <a:ext cx="8132781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Aveyard, H., Sharp, P. and </a:t>
            </a:r>
            <a:r>
              <a:rPr lang="en-GB" sz="1600" dirty="0" err="1"/>
              <a:t>Woolliams</a:t>
            </a:r>
            <a:r>
              <a:rPr lang="en-GB" sz="1600" dirty="0"/>
              <a:t>, M. (2015) </a:t>
            </a:r>
            <a:r>
              <a:rPr lang="en-GB" sz="1600" i="1" dirty="0"/>
              <a:t>A Beginner's Guide to Critical Thinking and Writing in Health and Social Care</a:t>
            </a:r>
            <a:r>
              <a:rPr lang="en-GB" sz="1600" dirty="0"/>
              <a:t>. 2nd </a:t>
            </a:r>
            <a:r>
              <a:rPr lang="en-GB" sz="1600" dirty="0" err="1"/>
              <a:t>edn</a:t>
            </a:r>
            <a:r>
              <a:rPr lang="en-GB" sz="1600" dirty="0"/>
              <a:t>. Maidenhead: Open University Press. Available at: </a:t>
            </a:r>
            <a:r>
              <a:rPr lang="en-GB" sz="1600" dirty="0">
                <a:hlinkClick r:id="rId2"/>
              </a:rPr>
              <a:t>https://research-ebsco-com.uwtsd.idm.oclc.org/plink/9efde819-3851-3737-8df4-c625093df435</a:t>
            </a:r>
            <a:r>
              <a:rPr lang="en-GB" sz="1600" dirty="0"/>
              <a:t> (Accessed: 20 June 2026).</a:t>
            </a:r>
          </a:p>
          <a:p>
            <a:endParaRPr lang="en-GB" sz="1600" dirty="0"/>
          </a:p>
          <a:p>
            <a:r>
              <a:rPr lang="en-GB" sz="1600" dirty="0"/>
              <a:t>Cottrell, S. (2021) </a:t>
            </a:r>
            <a:r>
              <a:rPr lang="en-GB" sz="1600" i="1" dirty="0"/>
              <a:t>Skills for Success: Personal Development and Employability</a:t>
            </a:r>
            <a:r>
              <a:rPr lang="en-GB" sz="1600" dirty="0"/>
              <a:t>. 4th </a:t>
            </a:r>
            <a:r>
              <a:rPr lang="en-GB" sz="1600" dirty="0" err="1"/>
              <a:t>edn</a:t>
            </a:r>
            <a:r>
              <a:rPr lang="en-GB" sz="1600" dirty="0"/>
              <a:t>. London: Red Globe Press. Available at: </a:t>
            </a:r>
            <a:r>
              <a:rPr lang="en-GB" sz="1600" dirty="0">
                <a:hlinkClick r:id="rId3"/>
              </a:rPr>
              <a:t>https://ebookcentral.proquest.com/lib/trinity/reader.action?docID=6577749&amp;c=UERG&amp;ppg=1</a:t>
            </a:r>
            <a:r>
              <a:rPr lang="en-GB" sz="1600" dirty="0"/>
              <a:t> (Accessed: 20 June 2026).</a:t>
            </a:r>
          </a:p>
          <a:p>
            <a:endParaRPr lang="en-GB" sz="1600" dirty="0"/>
          </a:p>
          <a:p>
            <a:r>
              <a:rPr lang="en-GB" sz="1600" dirty="0"/>
              <a:t>Cottrell, S. (2023) </a:t>
            </a:r>
            <a:r>
              <a:rPr lang="en-GB" sz="1600" i="1" dirty="0"/>
              <a:t>Critical Thinking Skills: Effective Analysis, Argument and Reflection</a:t>
            </a:r>
            <a:r>
              <a:rPr lang="en-GB" sz="1600" dirty="0"/>
              <a:t>. 4th </a:t>
            </a:r>
            <a:r>
              <a:rPr lang="en-GB" sz="1600" dirty="0" err="1"/>
              <a:t>edn</a:t>
            </a:r>
            <a:r>
              <a:rPr lang="en-GB" sz="1600" dirty="0"/>
              <a:t>. London: Bloomsbury Academic. Available at: </a:t>
            </a:r>
            <a:r>
              <a:rPr lang="en-GB" sz="1600" dirty="0">
                <a:hlinkClick r:id="rId4"/>
              </a:rPr>
              <a:t>https://r2-vlebooks-com.uwtsd.idm.oclc.org/Reader?ean=9781350322608</a:t>
            </a:r>
            <a:r>
              <a:rPr lang="en-GB" sz="1600" dirty="0"/>
              <a:t> (Accessed: 20 June 2026).</a:t>
            </a:r>
          </a:p>
          <a:p>
            <a:endParaRPr lang="en-GB" sz="1600" dirty="0"/>
          </a:p>
          <a:p>
            <a:r>
              <a:rPr lang="en-GB" sz="1600" dirty="0"/>
              <a:t>Frohman, R. and Lupton, K. (2020) </a:t>
            </a:r>
            <a:r>
              <a:rPr lang="en-GB" sz="1600" i="1" dirty="0"/>
              <a:t>Critical Thinking for Nursing, Health and Social Care</a:t>
            </a:r>
            <a:r>
              <a:rPr lang="en-GB" sz="1600" dirty="0"/>
              <a:t>. London: Bloomsbury Publishing Plc. Available at: </a:t>
            </a:r>
            <a:r>
              <a:rPr lang="en-GB" sz="1600" dirty="0">
                <a:hlinkClick r:id="rId5"/>
              </a:rPr>
              <a:t>https://ebookcentral.proquest.com/lib/trinity/reader.action?docID=6273962&amp;c=UERG&amp;ppg=1</a:t>
            </a:r>
            <a:r>
              <a:rPr lang="en-GB" sz="1600" dirty="0"/>
              <a:t> (Accessed: 20 June 2026).</a:t>
            </a:r>
          </a:p>
          <a:p>
            <a:r>
              <a:rPr lang="en-GB" sz="1600" dirty="0"/>
              <a:t> 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353170969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TM02892315[[fn=Wisp]]</Template>
  <TotalTime>364</TotalTime>
  <Words>765</Words>
  <Application>Microsoft Office PowerPoint</Application>
  <PresentationFormat>Widescreen</PresentationFormat>
  <Paragraphs>67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Arial Black</vt:lpstr>
      <vt:lpstr>Century Gothic</vt:lpstr>
      <vt:lpstr>Wingdings 3</vt:lpstr>
      <vt:lpstr>Wisp</vt:lpstr>
      <vt:lpstr>Professional Development with Health and Social Care LCHS4009  Component 1 Self-Awareness Presentation</vt:lpstr>
      <vt:lpstr>Critical Thinking is</vt:lpstr>
      <vt:lpstr>Critical Thinking is important</vt:lpstr>
      <vt:lpstr>Relevance to professional practice</vt:lpstr>
      <vt:lpstr>Bloom’s Taxonomy as a critical thinking model</vt:lpstr>
      <vt:lpstr>Practical example </vt:lpstr>
      <vt:lpstr>Key takeaways and Conclusion</vt:lpstr>
      <vt:lpstr>Thank you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Yuliia Matytsyna</dc:creator>
  <cp:lastModifiedBy>Yuliia Matytsyna</cp:lastModifiedBy>
  <cp:revision>1</cp:revision>
  <dcterms:created xsi:type="dcterms:W3CDTF">2026-06-20T12:24:43Z</dcterms:created>
  <dcterms:modified xsi:type="dcterms:W3CDTF">2026-06-20T19:20:48Z</dcterms:modified>
</cp:coreProperties>
</file>