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notesMasterIdLst>
    <p:notesMasterId r:id="rId3"/>
  </p:notesMasterIdLst>
  <p:sldIdLst>
    <p:sldId id="256" r:id="rId2"/>
  </p:sldIdLst>
  <p:sldSz cx="6858000" cy="9906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CC00"/>
    <a:srgbClr val="00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157" autoAdjust="0"/>
    <p:restoredTop sz="76574"/>
  </p:normalViewPr>
  <p:slideViewPr>
    <p:cSldViewPr snapToGrid="0">
      <p:cViewPr>
        <p:scale>
          <a:sx n="96" d="100"/>
          <a:sy n="96" d="100"/>
        </p:scale>
        <p:origin x="2006" y="29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RO"/>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1E7CAC-FB60-414C-AE04-847B668EA1CD}" type="datetimeFigureOut">
              <a:rPr lang="en-RO" smtClean="0"/>
              <a:t>10/12/2025</a:t>
            </a:fld>
            <a:endParaRPr lang="en-RO"/>
          </a:p>
        </p:txBody>
      </p:sp>
      <p:sp>
        <p:nvSpPr>
          <p:cNvPr id="4" name="Slide Image Placeholder 3"/>
          <p:cNvSpPr>
            <a:spLocks noGrp="1" noRot="1" noChangeAspect="1"/>
          </p:cNvSpPr>
          <p:nvPr>
            <p:ph type="sldImg" idx="2"/>
          </p:nvPr>
        </p:nvSpPr>
        <p:spPr>
          <a:xfrm>
            <a:off x="2360613" y="1143000"/>
            <a:ext cx="2136775" cy="3086100"/>
          </a:xfrm>
          <a:prstGeom prst="rect">
            <a:avLst/>
          </a:prstGeom>
          <a:noFill/>
          <a:ln w="12700">
            <a:solidFill>
              <a:prstClr val="black"/>
            </a:solidFill>
          </a:ln>
        </p:spPr>
        <p:txBody>
          <a:bodyPr vert="horz" lIns="91440" tIns="45720" rIns="91440" bIns="45720" rtlCol="0" anchor="ctr"/>
          <a:lstStyle/>
          <a:p>
            <a:endParaRPr lang="en-RO"/>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RO"/>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0A2BAF-2459-4747-892F-00AC1498A377}" type="slidenum">
              <a:rPr lang="en-RO" smtClean="0"/>
              <a:t>‹#›</a:t>
            </a:fld>
            <a:endParaRPr lang="en-RO"/>
          </a:p>
        </p:txBody>
      </p:sp>
    </p:spTree>
    <p:extLst>
      <p:ext uri="{BB962C8B-B14F-4D97-AF65-F5344CB8AC3E}">
        <p14:creationId xmlns:p14="http://schemas.microsoft.com/office/powerpoint/2010/main" val="32979548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RO" dirty="0"/>
          </a:p>
        </p:txBody>
      </p:sp>
      <p:sp>
        <p:nvSpPr>
          <p:cNvPr id="4" name="Slide Number Placeholder 3"/>
          <p:cNvSpPr>
            <a:spLocks noGrp="1"/>
          </p:cNvSpPr>
          <p:nvPr>
            <p:ph type="sldNum" sz="quarter" idx="5"/>
          </p:nvPr>
        </p:nvSpPr>
        <p:spPr/>
        <p:txBody>
          <a:bodyPr/>
          <a:lstStyle/>
          <a:p>
            <a:fld id="{A30A2BAF-2459-4747-892F-00AC1498A377}" type="slidenum">
              <a:rPr lang="en-RO" smtClean="0"/>
              <a:t>1</a:t>
            </a:fld>
            <a:endParaRPr lang="en-RO"/>
          </a:p>
        </p:txBody>
      </p:sp>
    </p:spTree>
    <p:extLst>
      <p:ext uri="{BB962C8B-B14F-4D97-AF65-F5344CB8AC3E}">
        <p14:creationId xmlns:p14="http://schemas.microsoft.com/office/powerpoint/2010/main" val="32929143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3251200" y="1689900"/>
            <a:ext cx="3611126" cy="7213270"/>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400050" y="770467"/>
            <a:ext cx="4616035" cy="4512735"/>
          </a:xfrm>
        </p:spPr>
        <p:txBody>
          <a:bodyPr anchor="b">
            <a:normAutofit/>
          </a:bodyPr>
          <a:lstStyle>
            <a:lvl1pPr algn="l">
              <a:defRPr sz="3300">
                <a:effectLst/>
              </a:defRPr>
            </a:lvl1pPr>
          </a:lstStyle>
          <a:p>
            <a:r>
              <a:rPr lang="en-US"/>
              <a:t>Click to edit Master title style</a:t>
            </a:r>
            <a:endParaRPr lang="en-US" dirty="0"/>
          </a:p>
        </p:txBody>
      </p:sp>
      <p:sp>
        <p:nvSpPr>
          <p:cNvPr id="3" name="Subtitle 2"/>
          <p:cNvSpPr>
            <a:spLocks noGrp="1"/>
          </p:cNvSpPr>
          <p:nvPr>
            <p:ph type="subTitle" idx="1"/>
          </p:nvPr>
        </p:nvSpPr>
        <p:spPr>
          <a:xfrm>
            <a:off x="400050" y="5552254"/>
            <a:ext cx="3715688" cy="2763895"/>
          </a:xfrm>
        </p:spPr>
        <p:txBody>
          <a:bodyPr anchor="t">
            <a:normAutofit/>
          </a:bodyPr>
          <a:lstStyle>
            <a:lvl1pPr marL="0" indent="0" algn="l">
              <a:buNone/>
              <a:defRPr sz="1500">
                <a:solidFill>
                  <a:schemeClr val="bg2">
                    <a:lumMod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9DBBD47-DA08-456F-922A-3E41E20C5360}"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C9CF96-0EE6-472F-9FF2-B40080521F70}" type="slidenum">
              <a:rPr lang="en-US" smtClean="0"/>
              <a:t>‹#›</a:t>
            </a:fld>
            <a:endParaRPr lang="en-US"/>
          </a:p>
        </p:txBody>
      </p:sp>
    </p:spTree>
    <p:extLst>
      <p:ext uri="{BB962C8B-B14F-4D97-AF65-F5344CB8AC3E}">
        <p14:creationId xmlns:p14="http://schemas.microsoft.com/office/powerpoint/2010/main" val="42914446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00051" y="6493934"/>
            <a:ext cx="4916150" cy="2201333"/>
          </a:xfrm>
        </p:spPr>
        <p:txBody>
          <a:bodyPr/>
          <a:lstStyle/>
          <a:p>
            <a:r>
              <a:rPr lang="en-US"/>
              <a:t>Click to edit Master title style</a:t>
            </a:r>
            <a:endParaRPr lang="en-US" dirty="0"/>
          </a:p>
        </p:txBody>
      </p:sp>
      <p:sp>
        <p:nvSpPr>
          <p:cNvPr id="3" name="Content Placeholder 2"/>
          <p:cNvSpPr>
            <a:spLocks noGrp="1"/>
          </p:cNvSpPr>
          <p:nvPr>
            <p:ph idx="1"/>
          </p:nvPr>
        </p:nvSpPr>
        <p:spPr>
          <a:xfrm>
            <a:off x="400051" y="770467"/>
            <a:ext cx="4916150" cy="544219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DBBD47-DA08-456F-922A-3E41E20C5360}"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C9CF96-0EE6-472F-9FF2-B40080521F70}" type="slidenum">
              <a:rPr lang="en-US" smtClean="0"/>
              <a:t>‹#›</a:t>
            </a:fld>
            <a:endParaRPr lang="en-US"/>
          </a:p>
        </p:txBody>
      </p:sp>
    </p:spTree>
    <p:extLst>
      <p:ext uri="{BB962C8B-B14F-4D97-AF65-F5344CB8AC3E}">
        <p14:creationId xmlns:p14="http://schemas.microsoft.com/office/powerpoint/2010/main" val="37283750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00050" y="2861733"/>
            <a:ext cx="4801851" cy="3350919"/>
          </a:xfrm>
        </p:spPr>
        <p:txBody>
          <a:bodyPr anchor="b">
            <a:normAutofit/>
          </a:bodyPr>
          <a:lstStyle>
            <a:lvl1pPr algn="l">
              <a:defRPr sz="2400" b="0" cap="all"/>
            </a:lvl1pPr>
          </a:lstStyle>
          <a:p>
            <a:r>
              <a:rPr lang="en-US"/>
              <a:t>Click to edit Master title style</a:t>
            </a:r>
            <a:endParaRPr lang="en-US" dirty="0"/>
          </a:p>
        </p:txBody>
      </p:sp>
      <p:sp>
        <p:nvSpPr>
          <p:cNvPr id="3" name="Text Placeholder 2"/>
          <p:cNvSpPr>
            <a:spLocks noGrp="1"/>
          </p:cNvSpPr>
          <p:nvPr>
            <p:ph type="body" idx="1"/>
          </p:nvPr>
        </p:nvSpPr>
        <p:spPr>
          <a:xfrm>
            <a:off x="400051" y="6481704"/>
            <a:ext cx="4801850" cy="2213563"/>
          </a:xfrm>
        </p:spPr>
        <p:txBody>
          <a:bodyPr anchor="t">
            <a:normAutofit/>
          </a:bodyPr>
          <a:lstStyle>
            <a:lvl1pPr marL="0" indent="0" algn="l">
              <a:buNone/>
              <a:defRPr sz="1350">
                <a:solidFill>
                  <a:schemeClr val="bg2">
                    <a:lumMod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9DBBD47-DA08-456F-922A-3E41E20C5360}"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C9CF96-0EE6-472F-9FF2-B40080521F70}" type="slidenum">
              <a:rPr lang="en-US" smtClean="0"/>
              <a:t>‹#›</a:t>
            </a:fld>
            <a:endParaRPr lang="en-US"/>
          </a:p>
        </p:txBody>
      </p:sp>
    </p:spTree>
    <p:extLst>
      <p:ext uri="{BB962C8B-B14F-4D97-AF65-F5344CB8AC3E}">
        <p14:creationId xmlns:p14="http://schemas.microsoft.com/office/powerpoint/2010/main" val="65680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00051" y="6493934"/>
            <a:ext cx="4916150" cy="2201333"/>
          </a:xfrm>
        </p:spPr>
        <p:txBody>
          <a:bodyPr>
            <a:normAutofit/>
          </a:bodyPr>
          <a:lstStyle>
            <a:lvl1pPr>
              <a:defRPr sz="2400"/>
            </a:lvl1pPr>
          </a:lstStyle>
          <a:p>
            <a:r>
              <a:rPr lang="en-US"/>
              <a:t>Click to edit Master title style</a:t>
            </a:r>
            <a:endParaRPr lang="en-US" dirty="0"/>
          </a:p>
        </p:txBody>
      </p:sp>
      <p:sp>
        <p:nvSpPr>
          <p:cNvPr id="11" name="Content Placeholder 3"/>
          <p:cNvSpPr>
            <a:spLocks noGrp="1"/>
          </p:cNvSpPr>
          <p:nvPr>
            <p:ph sz="half" idx="13"/>
          </p:nvPr>
        </p:nvSpPr>
        <p:spPr>
          <a:xfrm>
            <a:off x="400051" y="770467"/>
            <a:ext cx="2962475" cy="5442186"/>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5"/>
          <p:cNvSpPr>
            <a:spLocks noGrp="1"/>
          </p:cNvSpPr>
          <p:nvPr>
            <p:ph sz="quarter" idx="4"/>
          </p:nvPr>
        </p:nvSpPr>
        <p:spPr>
          <a:xfrm>
            <a:off x="3496771" y="770466"/>
            <a:ext cx="2961179" cy="5429956"/>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9DBBD47-DA08-456F-922A-3E41E20C5360}"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5C9CF96-0EE6-472F-9FF2-B40080521F70}" type="slidenum">
              <a:rPr lang="en-US" smtClean="0"/>
              <a:t>‹#›</a:t>
            </a:fld>
            <a:endParaRPr lang="en-US"/>
          </a:p>
        </p:txBody>
      </p:sp>
    </p:spTree>
    <p:extLst>
      <p:ext uri="{BB962C8B-B14F-4D97-AF65-F5344CB8AC3E}">
        <p14:creationId xmlns:p14="http://schemas.microsoft.com/office/powerpoint/2010/main" val="219710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00051" y="6493934"/>
            <a:ext cx="4916150" cy="2201333"/>
          </a:xfrm>
        </p:spPr>
        <p:txBody>
          <a:bodyPr>
            <a:normAutofit/>
          </a:bodyPr>
          <a:lstStyle>
            <a:lvl1pPr>
              <a:defRPr sz="2400"/>
            </a:lvl1pPr>
          </a:lstStyle>
          <a:p>
            <a:r>
              <a:rPr lang="en-US"/>
              <a:t>Click to edit Master title style</a:t>
            </a:r>
            <a:endParaRPr lang="en-US" dirty="0"/>
          </a:p>
        </p:txBody>
      </p:sp>
      <p:sp>
        <p:nvSpPr>
          <p:cNvPr id="3" name="Text Placeholder 2"/>
          <p:cNvSpPr>
            <a:spLocks noGrp="1"/>
          </p:cNvSpPr>
          <p:nvPr>
            <p:ph type="body" idx="1"/>
          </p:nvPr>
        </p:nvSpPr>
        <p:spPr>
          <a:xfrm>
            <a:off x="571501" y="770467"/>
            <a:ext cx="2787650" cy="880533"/>
          </a:xfrm>
        </p:spPr>
        <p:txBody>
          <a:bodyPr anchor="b">
            <a:noAutofit/>
          </a:bodyPr>
          <a:lstStyle>
            <a:lvl1pPr marL="0" indent="0">
              <a:buNone/>
              <a:defRPr sz="1800" b="0" cap="all">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00050" y="1651001"/>
            <a:ext cx="2959100" cy="4561652"/>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641263" y="818622"/>
            <a:ext cx="2823038" cy="832378"/>
          </a:xfrm>
        </p:spPr>
        <p:txBody>
          <a:bodyPr anchor="b">
            <a:noAutofit/>
          </a:bodyPr>
          <a:lstStyle>
            <a:lvl1pPr marL="0" indent="0">
              <a:buNone/>
              <a:defRPr sz="1800" b="0" cap="all">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3496772" y="1651000"/>
            <a:ext cx="2967529" cy="4549422"/>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9DBBD47-DA08-456F-922A-3E41E20C5360}" type="datetimeFigureOut">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5C9CF96-0EE6-472F-9FF2-B40080521F70}" type="slidenum">
              <a:rPr lang="en-US" smtClean="0"/>
              <a:t>‹#›</a:t>
            </a:fld>
            <a:endParaRPr lang="en-US"/>
          </a:p>
        </p:txBody>
      </p:sp>
    </p:spTree>
    <p:extLst>
      <p:ext uri="{BB962C8B-B14F-4D97-AF65-F5344CB8AC3E}">
        <p14:creationId xmlns:p14="http://schemas.microsoft.com/office/powerpoint/2010/main" val="25547891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00051" y="6493934"/>
            <a:ext cx="4916150" cy="2201333"/>
          </a:xfrm>
        </p:spPr>
        <p:txBody>
          <a:bodyPr>
            <a:normAutofit/>
          </a:bodyPr>
          <a:lstStyle>
            <a:lvl1pPr>
              <a:defRPr sz="2400"/>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9DBBD47-DA08-456F-922A-3E41E20C5360}" type="datetimeFigureOut">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5C9CF96-0EE6-472F-9FF2-B40080521F70}" type="slidenum">
              <a:rPr lang="en-US" smtClean="0"/>
              <a:t>‹#›</a:t>
            </a:fld>
            <a:endParaRPr lang="en-US"/>
          </a:p>
        </p:txBody>
      </p:sp>
    </p:spTree>
    <p:extLst>
      <p:ext uri="{BB962C8B-B14F-4D97-AF65-F5344CB8AC3E}">
        <p14:creationId xmlns:p14="http://schemas.microsoft.com/office/powerpoint/2010/main" val="29769553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DBBD47-DA08-456F-922A-3E41E20C5360}" type="datetimeFigureOut">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5C9CF96-0EE6-472F-9FF2-B40080521F70}" type="slidenum">
              <a:rPr lang="en-US" smtClean="0"/>
              <a:t>‹#›</a:t>
            </a:fld>
            <a:endParaRPr lang="en-US"/>
          </a:p>
        </p:txBody>
      </p:sp>
    </p:spTree>
    <p:extLst>
      <p:ext uri="{BB962C8B-B14F-4D97-AF65-F5344CB8AC3E}">
        <p14:creationId xmlns:p14="http://schemas.microsoft.com/office/powerpoint/2010/main" val="3171906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064000" y="770467"/>
            <a:ext cx="2400300" cy="2201333"/>
          </a:xfrm>
        </p:spPr>
        <p:txBody>
          <a:bodyPr anchor="b">
            <a:normAutofit/>
          </a:bodyPr>
          <a:lstStyle>
            <a:lvl1pPr algn="l">
              <a:defRPr sz="1500" b="0"/>
            </a:lvl1pPr>
          </a:lstStyle>
          <a:p>
            <a:r>
              <a:rPr lang="en-US"/>
              <a:t>Click to edit Master title style</a:t>
            </a:r>
            <a:endParaRPr lang="en-US" dirty="0"/>
          </a:p>
        </p:txBody>
      </p:sp>
      <p:sp>
        <p:nvSpPr>
          <p:cNvPr id="3" name="Content Placeholder 2"/>
          <p:cNvSpPr>
            <a:spLocks noGrp="1"/>
          </p:cNvSpPr>
          <p:nvPr>
            <p:ph idx="1"/>
          </p:nvPr>
        </p:nvSpPr>
        <p:spPr>
          <a:xfrm>
            <a:off x="400050" y="770467"/>
            <a:ext cx="3329066" cy="79248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064000" y="3191937"/>
            <a:ext cx="2400300" cy="3020719"/>
          </a:xfrm>
        </p:spPr>
        <p:txBody>
          <a:bodyPr anchor="t">
            <a:normAutofit/>
          </a:bodyPr>
          <a:lstStyle>
            <a:lvl1pPr marL="0" indent="0">
              <a:buNone/>
              <a:defRPr sz="12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99DBBD47-DA08-456F-922A-3E41E20C5360}"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5C9CF96-0EE6-472F-9FF2-B40080521F70}" type="slidenum">
              <a:rPr lang="en-US" smtClean="0"/>
              <a:t>‹#›</a:t>
            </a:fld>
            <a:endParaRPr lang="en-US"/>
          </a:p>
        </p:txBody>
      </p:sp>
    </p:spTree>
    <p:extLst>
      <p:ext uri="{BB962C8B-B14F-4D97-AF65-F5344CB8AC3E}">
        <p14:creationId xmlns:p14="http://schemas.microsoft.com/office/powerpoint/2010/main" val="10960252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371850" y="2091267"/>
            <a:ext cx="2672444" cy="1651000"/>
          </a:xfrm>
        </p:spPr>
        <p:txBody>
          <a:bodyPr anchor="b">
            <a:normAutofit/>
          </a:bodyPr>
          <a:lstStyle>
            <a:lvl1pPr algn="l">
              <a:defRPr sz="1800" b="0"/>
            </a:lvl1pPr>
          </a:lstStyle>
          <a:p>
            <a:r>
              <a:rPr lang="en-US"/>
              <a:t>Click to edit Master title style</a:t>
            </a:r>
            <a:endParaRPr lang="en-US" dirty="0"/>
          </a:p>
        </p:txBody>
      </p:sp>
      <p:sp>
        <p:nvSpPr>
          <p:cNvPr id="17" name="Picture Placeholder 2"/>
          <p:cNvSpPr>
            <a:spLocks noGrp="1" noChangeAspect="1"/>
          </p:cNvSpPr>
          <p:nvPr>
            <p:ph type="pic" idx="13"/>
          </p:nvPr>
        </p:nvSpPr>
        <p:spPr>
          <a:xfrm>
            <a:off x="571500" y="1320800"/>
            <a:ext cx="2460731" cy="693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3372021" y="3962400"/>
            <a:ext cx="2673167" cy="3008489"/>
          </a:xfrm>
        </p:spPr>
        <p:txBody>
          <a:bodyPr anchor="t">
            <a:normAutofit/>
          </a:bodyPr>
          <a:lstStyle>
            <a:lvl1pPr marL="0" indent="0">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99DBBD47-DA08-456F-922A-3E41E20C5360}" type="datetimeFigureOut">
              <a:rPr lang="en-US" smtClean="0"/>
              <a:t>10/12/2025</a:t>
            </a:fld>
            <a:endParaRPr lang="en-US"/>
          </a:p>
        </p:txBody>
      </p:sp>
      <p:sp>
        <p:nvSpPr>
          <p:cNvPr id="6" name="Footer Placeholder 5"/>
          <p:cNvSpPr>
            <a:spLocks noGrp="1"/>
          </p:cNvSpPr>
          <p:nvPr>
            <p:ph type="ftr" sz="quarter" idx="11"/>
          </p:nvPr>
        </p:nvSpPr>
        <p:spPr>
          <a:xfrm>
            <a:off x="400050" y="8915401"/>
            <a:ext cx="4358793" cy="527403"/>
          </a:xfrm>
        </p:spPr>
        <p:txBody>
          <a:bodyPr/>
          <a:lstStyle/>
          <a:p>
            <a:endParaRPr lang="en-US"/>
          </a:p>
        </p:txBody>
      </p:sp>
      <p:sp>
        <p:nvSpPr>
          <p:cNvPr id="7" name="Slide Number Placeholder 6"/>
          <p:cNvSpPr>
            <a:spLocks noGrp="1"/>
          </p:cNvSpPr>
          <p:nvPr>
            <p:ph type="sldNum" sz="quarter" idx="12"/>
          </p:nvPr>
        </p:nvSpPr>
        <p:spPr/>
        <p:txBody>
          <a:bodyPr/>
          <a:lstStyle/>
          <a:p>
            <a:fld id="{05C9CF96-0EE6-472F-9FF2-B40080521F70}" type="slidenum">
              <a:rPr lang="en-US" smtClean="0"/>
              <a:t>‹#›</a:t>
            </a:fld>
            <a:endParaRPr lang="en-US"/>
          </a:p>
        </p:txBody>
      </p:sp>
    </p:spTree>
    <p:extLst>
      <p:ext uri="{BB962C8B-B14F-4D97-AF65-F5344CB8AC3E}">
        <p14:creationId xmlns:p14="http://schemas.microsoft.com/office/powerpoint/2010/main" val="220929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00051" y="6493934"/>
            <a:ext cx="4916150" cy="2201333"/>
          </a:xfrm>
        </p:spPr>
        <p:txBody>
          <a:bodyPr/>
          <a:lstStyle/>
          <a:p>
            <a:r>
              <a:rPr lang="en-US"/>
              <a:t>Click to edit Master title style</a:t>
            </a:r>
            <a:endParaRPr lang="en-US" dirty="0"/>
          </a:p>
        </p:txBody>
      </p:sp>
      <p:sp>
        <p:nvSpPr>
          <p:cNvPr id="6" name="Picture Placeholder 2"/>
          <p:cNvSpPr>
            <a:spLocks noGrp="1" noChangeAspect="1"/>
          </p:cNvSpPr>
          <p:nvPr>
            <p:ph type="pic" idx="13"/>
          </p:nvPr>
        </p:nvSpPr>
        <p:spPr>
          <a:xfrm>
            <a:off x="400050" y="770467"/>
            <a:ext cx="6057900" cy="4512733"/>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9" name="Text Placeholder 9"/>
          <p:cNvSpPr>
            <a:spLocks noGrp="1"/>
          </p:cNvSpPr>
          <p:nvPr>
            <p:ph type="body" sz="quarter" idx="14"/>
          </p:nvPr>
        </p:nvSpPr>
        <p:spPr>
          <a:xfrm>
            <a:off x="571502" y="5552252"/>
            <a:ext cx="5460999" cy="660400"/>
          </a:xfrm>
        </p:spPr>
        <p:txBody>
          <a:bodyPr anchor="t">
            <a:normAutofit/>
          </a:bodyPr>
          <a:lstStyle>
            <a:lvl1pPr marL="0" indent="0">
              <a:buFontTx/>
              <a:buNone/>
              <a:defRPr sz="1200"/>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Edit Master text styles</a:t>
            </a:r>
          </a:p>
        </p:txBody>
      </p:sp>
      <p:sp>
        <p:nvSpPr>
          <p:cNvPr id="3" name="Date Placeholder 2"/>
          <p:cNvSpPr>
            <a:spLocks noGrp="1"/>
          </p:cNvSpPr>
          <p:nvPr>
            <p:ph type="dt" sz="half" idx="10"/>
          </p:nvPr>
        </p:nvSpPr>
        <p:spPr/>
        <p:txBody>
          <a:bodyPr/>
          <a:lstStyle/>
          <a:p>
            <a:fld id="{99DBBD47-DA08-456F-922A-3E41E20C5360}" type="datetimeFigureOut">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5C9CF96-0EE6-472F-9FF2-B40080521F70}" type="slidenum">
              <a:rPr lang="en-US" smtClean="0"/>
              <a:t>‹#›</a:t>
            </a:fld>
            <a:endParaRPr lang="en-US"/>
          </a:p>
        </p:txBody>
      </p:sp>
    </p:spTree>
    <p:extLst>
      <p:ext uri="{BB962C8B-B14F-4D97-AF65-F5344CB8AC3E}">
        <p14:creationId xmlns:p14="http://schemas.microsoft.com/office/powerpoint/2010/main" val="34288376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400050" y="770467"/>
            <a:ext cx="6057900" cy="4182533"/>
          </a:xfrm>
        </p:spPr>
        <p:txBody>
          <a:bodyPr anchor="ctr">
            <a:normAutofit/>
          </a:bodyPr>
          <a:lstStyle>
            <a:lvl1pPr algn="l">
              <a:defRPr sz="2100" b="0" cap="all"/>
            </a:lvl1pPr>
          </a:lstStyle>
          <a:p>
            <a:r>
              <a:rPr lang="en-US"/>
              <a:t>Click to edit Master title style</a:t>
            </a:r>
            <a:endParaRPr lang="en-US" dirty="0"/>
          </a:p>
        </p:txBody>
      </p:sp>
      <p:sp>
        <p:nvSpPr>
          <p:cNvPr id="3" name="Text Placeholder 2"/>
          <p:cNvSpPr>
            <a:spLocks noGrp="1"/>
          </p:cNvSpPr>
          <p:nvPr>
            <p:ph type="body" idx="1"/>
          </p:nvPr>
        </p:nvSpPr>
        <p:spPr>
          <a:xfrm>
            <a:off x="400050" y="5943600"/>
            <a:ext cx="4787664" cy="2751667"/>
          </a:xfrm>
        </p:spPr>
        <p:txBody>
          <a:bodyPr anchor="ctr">
            <a:normAutofit/>
          </a:bodyPr>
          <a:lstStyle>
            <a:lvl1pPr marL="0" indent="0" algn="l">
              <a:buNone/>
              <a:defRPr sz="1350">
                <a:solidFill>
                  <a:schemeClr val="bg2">
                    <a:lumMod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9DBBD47-DA08-456F-922A-3E41E20C5360}"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C9CF96-0EE6-472F-9FF2-B40080521F70}" type="slidenum">
              <a:rPr lang="en-US" smtClean="0"/>
              <a:t>‹#›</a:t>
            </a:fld>
            <a:endParaRPr lang="en-US"/>
          </a:p>
        </p:txBody>
      </p:sp>
    </p:spTree>
    <p:extLst>
      <p:ext uri="{BB962C8B-B14F-4D97-AF65-F5344CB8AC3E}">
        <p14:creationId xmlns:p14="http://schemas.microsoft.com/office/powerpoint/2010/main" val="13628959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2213" y="770467"/>
            <a:ext cx="5144840" cy="4182533"/>
          </a:xfrm>
        </p:spPr>
        <p:txBody>
          <a:bodyPr anchor="ctr">
            <a:normAutofit/>
          </a:bodyPr>
          <a:lstStyle>
            <a:lvl1pPr algn="l">
              <a:defRPr sz="21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800101" y="4953000"/>
            <a:ext cx="4801850" cy="697089"/>
          </a:xfrm>
        </p:spPr>
        <p:txBody>
          <a:bodyPr anchor="ctr"/>
          <a:lstStyle>
            <a:lvl1pPr marL="0" indent="0">
              <a:buFontTx/>
              <a:buNone/>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Edit Master text styles</a:t>
            </a:r>
          </a:p>
        </p:txBody>
      </p:sp>
      <p:sp>
        <p:nvSpPr>
          <p:cNvPr id="3" name="Text Placeholder 2"/>
          <p:cNvSpPr>
            <a:spLocks noGrp="1"/>
          </p:cNvSpPr>
          <p:nvPr>
            <p:ph type="body" idx="1"/>
          </p:nvPr>
        </p:nvSpPr>
        <p:spPr>
          <a:xfrm>
            <a:off x="400050" y="6212657"/>
            <a:ext cx="4786771" cy="2482610"/>
          </a:xfrm>
        </p:spPr>
        <p:txBody>
          <a:bodyPr anchor="ctr">
            <a:normAutofit/>
          </a:bodyPr>
          <a:lstStyle>
            <a:lvl1pPr marL="0" indent="0" algn="l">
              <a:buNone/>
              <a:defRPr sz="1500">
                <a:solidFill>
                  <a:schemeClr val="bg2">
                    <a:lumMod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9DBBD47-DA08-456F-922A-3E41E20C5360}"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C9CF96-0EE6-472F-9FF2-B40080521F70}" type="slidenum">
              <a:rPr lang="en-US" smtClean="0"/>
              <a:t>‹#›</a:t>
            </a:fld>
            <a:endParaRPr lang="en-US"/>
          </a:p>
        </p:txBody>
      </p:sp>
      <p:sp>
        <p:nvSpPr>
          <p:cNvPr id="14" name="TextBox 13"/>
          <p:cNvSpPr txBox="1"/>
          <p:nvPr/>
        </p:nvSpPr>
        <p:spPr>
          <a:xfrm>
            <a:off x="171451" y="1026457"/>
            <a:ext cx="342989" cy="844676"/>
          </a:xfrm>
          <a:prstGeom prst="rect">
            <a:avLst/>
          </a:prstGeom>
        </p:spPr>
        <p:txBody>
          <a:bodyPr vert="horz" lIns="68580" tIns="34290" rIns="68580" bIns="34290" rtlCol="0" anchor="ctr">
            <a:noAutofit/>
          </a:bodyPr>
          <a:lstStyle/>
          <a:p>
            <a:pPr lvl="0"/>
            <a:r>
              <a:rPr lang="en-US" sz="6000" dirty="0">
                <a:solidFill>
                  <a:schemeClr val="tx1"/>
                </a:solidFill>
                <a:effectLst/>
              </a:rPr>
              <a:t>“</a:t>
            </a:r>
          </a:p>
        </p:txBody>
      </p:sp>
      <p:sp>
        <p:nvSpPr>
          <p:cNvPr id="15" name="TextBox 14"/>
          <p:cNvSpPr txBox="1"/>
          <p:nvPr/>
        </p:nvSpPr>
        <p:spPr>
          <a:xfrm>
            <a:off x="5772151" y="3999091"/>
            <a:ext cx="342989" cy="844676"/>
          </a:xfrm>
          <a:prstGeom prst="rect">
            <a:avLst/>
          </a:prstGeom>
        </p:spPr>
        <p:txBody>
          <a:bodyPr vert="horz" lIns="68580" tIns="34290" rIns="68580" bIns="34290" rtlCol="0" anchor="ctr">
            <a:noAutofit/>
          </a:bodyPr>
          <a:lstStyle/>
          <a:p>
            <a:pPr lvl="0" algn="r"/>
            <a:r>
              <a:rPr lang="en-US" sz="6000" dirty="0">
                <a:solidFill>
                  <a:schemeClr val="tx1"/>
                </a:solidFill>
                <a:effectLst/>
              </a:rPr>
              <a:t>”</a:t>
            </a:r>
          </a:p>
        </p:txBody>
      </p:sp>
    </p:spTree>
    <p:extLst>
      <p:ext uri="{BB962C8B-B14F-4D97-AF65-F5344CB8AC3E}">
        <p14:creationId xmlns:p14="http://schemas.microsoft.com/office/powerpoint/2010/main" val="22462289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400050" y="4953000"/>
            <a:ext cx="4786771" cy="2451800"/>
          </a:xfrm>
        </p:spPr>
        <p:txBody>
          <a:bodyPr anchor="b">
            <a:normAutofit/>
          </a:bodyPr>
          <a:lstStyle>
            <a:lvl1pPr algn="l">
              <a:defRPr sz="2100" b="0" cap="all"/>
            </a:lvl1pPr>
          </a:lstStyle>
          <a:p>
            <a:r>
              <a:rPr lang="en-US"/>
              <a:t>Click to edit Master title style</a:t>
            </a:r>
            <a:endParaRPr lang="en-US" dirty="0"/>
          </a:p>
        </p:txBody>
      </p:sp>
      <p:sp>
        <p:nvSpPr>
          <p:cNvPr id="3" name="Text Placeholder 2"/>
          <p:cNvSpPr>
            <a:spLocks noGrp="1"/>
          </p:cNvSpPr>
          <p:nvPr>
            <p:ph type="body" idx="1"/>
          </p:nvPr>
        </p:nvSpPr>
        <p:spPr>
          <a:xfrm>
            <a:off x="400050" y="7414305"/>
            <a:ext cx="4787664" cy="1280961"/>
          </a:xfrm>
        </p:spPr>
        <p:txBody>
          <a:bodyPr anchor="t">
            <a:normAutofit/>
          </a:bodyPr>
          <a:lstStyle>
            <a:lvl1pPr marL="0" indent="0" algn="l">
              <a:buNone/>
              <a:defRPr sz="1350">
                <a:solidFill>
                  <a:schemeClr val="bg2">
                    <a:lumMod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9DBBD47-DA08-456F-922A-3E41E20C5360}"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C9CF96-0EE6-472F-9FF2-B40080521F70}" type="slidenum">
              <a:rPr lang="en-US" smtClean="0"/>
              <a:t>‹#›</a:t>
            </a:fld>
            <a:endParaRPr lang="en-US"/>
          </a:p>
        </p:txBody>
      </p:sp>
    </p:spTree>
    <p:extLst>
      <p:ext uri="{BB962C8B-B14F-4D97-AF65-F5344CB8AC3E}">
        <p14:creationId xmlns:p14="http://schemas.microsoft.com/office/powerpoint/2010/main" val="4746974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642213" y="770467"/>
            <a:ext cx="5144840" cy="4182533"/>
          </a:xfrm>
        </p:spPr>
        <p:txBody>
          <a:bodyPr anchor="ctr">
            <a:normAutofit/>
          </a:bodyPr>
          <a:lstStyle>
            <a:lvl1pPr algn="l">
              <a:defRPr sz="21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400050" y="5613400"/>
            <a:ext cx="4786771" cy="1516473"/>
          </a:xfrm>
        </p:spPr>
        <p:txBody>
          <a:bodyPr vert="horz" lIns="91440" tIns="45720" rIns="91440" bIns="45720" rtlCol="0" anchor="b">
            <a:normAutofit/>
          </a:bodyPr>
          <a:lstStyle>
            <a:lvl1pPr>
              <a:buNone/>
              <a:defRPr lang="en-US" sz="15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400050" y="7154334"/>
            <a:ext cx="4786770" cy="1540933"/>
          </a:xfrm>
        </p:spPr>
        <p:txBody>
          <a:bodyPr anchor="t">
            <a:normAutofit/>
          </a:bodyPr>
          <a:lstStyle>
            <a:lvl1pPr marL="0" indent="0" algn="l">
              <a:buNone/>
              <a:defRPr sz="1350">
                <a:solidFill>
                  <a:schemeClr val="bg2">
                    <a:lumMod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9DBBD47-DA08-456F-922A-3E41E20C5360}"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C9CF96-0EE6-472F-9FF2-B40080521F70}" type="slidenum">
              <a:rPr lang="en-US" smtClean="0"/>
              <a:t>‹#›</a:t>
            </a:fld>
            <a:endParaRPr lang="en-US"/>
          </a:p>
        </p:txBody>
      </p:sp>
      <p:sp>
        <p:nvSpPr>
          <p:cNvPr id="14" name="TextBox 13"/>
          <p:cNvSpPr txBox="1"/>
          <p:nvPr/>
        </p:nvSpPr>
        <p:spPr>
          <a:xfrm>
            <a:off x="171451" y="1026457"/>
            <a:ext cx="342989" cy="844676"/>
          </a:xfrm>
          <a:prstGeom prst="rect">
            <a:avLst/>
          </a:prstGeom>
        </p:spPr>
        <p:txBody>
          <a:bodyPr vert="horz" lIns="68580" tIns="34290" rIns="68580" bIns="34290" rtlCol="0" anchor="ctr">
            <a:noAutofit/>
          </a:bodyPr>
          <a:lstStyle/>
          <a:p>
            <a:pPr lvl="0"/>
            <a:r>
              <a:rPr lang="en-US" sz="6000" dirty="0">
                <a:solidFill>
                  <a:schemeClr val="tx1"/>
                </a:solidFill>
                <a:effectLst/>
              </a:rPr>
              <a:t>“</a:t>
            </a:r>
          </a:p>
        </p:txBody>
      </p:sp>
      <p:sp>
        <p:nvSpPr>
          <p:cNvPr id="15" name="TextBox 14"/>
          <p:cNvSpPr txBox="1"/>
          <p:nvPr/>
        </p:nvSpPr>
        <p:spPr>
          <a:xfrm>
            <a:off x="5772151" y="3999091"/>
            <a:ext cx="342989" cy="844676"/>
          </a:xfrm>
          <a:prstGeom prst="rect">
            <a:avLst/>
          </a:prstGeom>
        </p:spPr>
        <p:txBody>
          <a:bodyPr vert="horz" lIns="68580" tIns="34290" rIns="68580" bIns="34290" rtlCol="0" anchor="ctr">
            <a:noAutofit/>
          </a:bodyPr>
          <a:lstStyle/>
          <a:p>
            <a:pPr lvl="0" algn="r"/>
            <a:r>
              <a:rPr lang="en-US" sz="6000" dirty="0">
                <a:solidFill>
                  <a:schemeClr val="tx1"/>
                </a:solidFill>
                <a:effectLst/>
              </a:rPr>
              <a:t>”</a:t>
            </a:r>
          </a:p>
        </p:txBody>
      </p:sp>
    </p:spTree>
    <p:extLst>
      <p:ext uri="{BB962C8B-B14F-4D97-AF65-F5344CB8AC3E}">
        <p14:creationId xmlns:p14="http://schemas.microsoft.com/office/powerpoint/2010/main" val="15761488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400050" y="770467"/>
            <a:ext cx="5644244" cy="4182533"/>
          </a:xfrm>
        </p:spPr>
        <p:txBody>
          <a:bodyPr vert="horz" lIns="91440" tIns="45720" rIns="91440" bIns="45720" rtlCol="0" anchor="ctr">
            <a:normAutofit/>
          </a:bodyPr>
          <a:lstStyle>
            <a:lvl1pPr>
              <a:defRPr lang="en-US" sz="2100"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400050" y="5674549"/>
            <a:ext cx="4786771" cy="1210733"/>
          </a:xfrm>
        </p:spPr>
        <p:txBody>
          <a:bodyPr vert="horz" lIns="91440" tIns="45720" rIns="91440" bIns="45720" rtlCol="0" anchor="b">
            <a:normAutofit/>
          </a:bodyPr>
          <a:lstStyle>
            <a:lvl1pPr>
              <a:buNone/>
              <a:defRPr lang="en-US" sz="15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400050" y="6885285"/>
            <a:ext cx="4786770" cy="1809983"/>
          </a:xfrm>
        </p:spPr>
        <p:txBody>
          <a:bodyPr anchor="t">
            <a:normAutofit/>
          </a:bodyPr>
          <a:lstStyle>
            <a:lvl1pPr marL="0" indent="0" algn="l">
              <a:buNone/>
              <a:defRPr sz="1350">
                <a:solidFill>
                  <a:schemeClr val="bg2">
                    <a:lumMod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9DBBD47-DA08-456F-922A-3E41E20C5360}"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C9CF96-0EE6-472F-9FF2-B40080521F70}" type="slidenum">
              <a:rPr lang="en-US" smtClean="0"/>
              <a:t>‹#›</a:t>
            </a:fld>
            <a:endParaRPr lang="en-US"/>
          </a:p>
        </p:txBody>
      </p:sp>
    </p:spTree>
    <p:extLst>
      <p:ext uri="{BB962C8B-B14F-4D97-AF65-F5344CB8AC3E}">
        <p14:creationId xmlns:p14="http://schemas.microsoft.com/office/powerpoint/2010/main" val="40466880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00051" y="6493934"/>
            <a:ext cx="4916150" cy="2201333"/>
          </a:xfrm>
        </p:spPr>
        <p:txBody>
          <a:bodyPr>
            <a:normAutofit/>
          </a:bodyPr>
          <a:lstStyle>
            <a:lvl1pPr algn="l">
              <a:defRPr sz="21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00051" y="770468"/>
            <a:ext cx="4916150" cy="544219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DBBD47-DA08-456F-922A-3E41E20C5360}"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C9CF96-0EE6-472F-9FF2-B40080521F70}" type="slidenum">
              <a:rPr lang="en-US" smtClean="0"/>
              <a:t>‹#›</a:t>
            </a:fld>
            <a:endParaRPr lang="en-US"/>
          </a:p>
        </p:txBody>
      </p:sp>
    </p:spTree>
    <p:extLst>
      <p:ext uri="{BB962C8B-B14F-4D97-AF65-F5344CB8AC3E}">
        <p14:creationId xmlns:p14="http://schemas.microsoft.com/office/powerpoint/2010/main" val="10082025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24804" y="770467"/>
            <a:ext cx="1533146" cy="6383867"/>
          </a:xfrm>
        </p:spPr>
        <p:txBody>
          <a:bodyPr vert="eaVert">
            <a:normAutofit/>
          </a:bodyPr>
          <a:lstStyle>
            <a:lvl1pPr>
              <a:defRPr sz="21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00050" y="770467"/>
            <a:ext cx="4387509" cy="79248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DBBD47-DA08-456F-922A-3E41E20C5360}"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C9CF96-0EE6-472F-9FF2-B40080521F70}" type="slidenum">
              <a:rPr lang="en-US" smtClean="0"/>
              <a:t>‹#›</a:t>
            </a:fld>
            <a:endParaRPr lang="en-US"/>
          </a:p>
        </p:txBody>
      </p:sp>
    </p:spTree>
    <p:extLst>
      <p:ext uri="{BB962C8B-B14F-4D97-AF65-F5344CB8AC3E}">
        <p14:creationId xmlns:p14="http://schemas.microsoft.com/office/powerpoint/2010/main" val="1291435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5003006" y="5625631"/>
            <a:ext cx="1852842" cy="3840103"/>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400051" y="6493934"/>
            <a:ext cx="4916150" cy="2201333"/>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00051" y="770468"/>
            <a:ext cx="4916150" cy="544219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572684" y="8915405"/>
            <a:ext cx="900347" cy="527403"/>
          </a:xfrm>
          <a:prstGeom prst="rect">
            <a:avLst/>
          </a:prstGeom>
        </p:spPr>
        <p:txBody>
          <a:bodyPr vert="horz" lIns="91440" tIns="45720" rIns="91440" bIns="45720" rtlCol="0" anchor="t"/>
          <a:lstStyle>
            <a:lvl1pPr algn="r">
              <a:defRPr sz="750" b="0" i="0">
                <a:solidFill>
                  <a:schemeClr val="bg2">
                    <a:lumMod val="50000"/>
                  </a:schemeClr>
                </a:solidFill>
                <a:effectLst/>
                <a:latin typeface="+mn-lt"/>
              </a:defRPr>
            </a:lvl1pPr>
          </a:lstStyle>
          <a:p>
            <a:fld id="{99DBBD47-DA08-456F-922A-3E41E20C5360}" type="datetimeFigureOut">
              <a:rPr lang="en-US" smtClean="0"/>
              <a:t>10/12/2025</a:t>
            </a:fld>
            <a:endParaRPr lang="en-US"/>
          </a:p>
        </p:txBody>
      </p:sp>
      <p:sp>
        <p:nvSpPr>
          <p:cNvPr id="5" name="Footer Placeholder 4"/>
          <p:cNvSpPr>
            <a:spLocks noGrp="1"/>
          </p:cNvSpPr>
          <p:nvPr>
            <p:ph type="ftr" sz="quarter" idx="3"/>
          </p:nvPr>
        </p:nvSpPr>
        <p:spPr>
          <a:xfrm>
            <a:off x="400050" y="8915401"/>
            <a:ext cx="4358793" cy="527403"/>
          </a:xfrm>
          <a:prstGeom prst="rect">
            <a:avLst/>
          </a:prstGeom>
        </p:spPr>
        <p:txBody>
          <a:bodyPr vert="horz" lIns="91440" tIns="45720" rIns="91440" bIns="45720" rtlCol="0" anchor="t"/>
          <a:lstStyle>
            <a:lvl1pPr algn="l">
              <a:defRPr sz="75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5830820" y="8057803"/>
            <a:ext cx="642680" cy="967669"/>
          </a:xfrm>
          <a:prstGeom prst="rect">
            <a:avLst/>
          </a:prstGeom>
        </p:spPr>
        <p:txBody>
          <a:bodyPr vert="horz" lIns="91440" tIns="45720" rIns="91440" bIns="45720" rtlCol="0" anchor="b"/>
          <a:lstStyle>
            <a:lvl1pPr algn="r">
              <a:defRPr sz="2100" b="0" i="0">
                <a:solidFill>
                  <a:schemeClr val="bg2">
                    <a:lumMod val="50000"/>
                  </a:schemeClr>
                </a:solidFill>
                <a:effectLst/>
                <a:latin typeface="+mn-lt"/>
              </a:defRPr>
            </a:lvl1pPr>
          </a:lstStyle>
          <a:p>
            <a:fld id="{05C9CF96-0EE6-472F-9FF2-B40080521F70}" type="slidenum">
              <a:rPr lang="en-US" smtClean="0"/>
              <a:t>‹#›</a:t>
            </a:fld>
            <a:endParaRPr lang="en-US"/>
          </a:p>
        </p:txBody>
      </p:sp>
    </p:spTree>
    <p:extLst>
      <p:ext uri="{BB962C8B-B14F-4D97-AF65-F5344CB8AC3E}">
        <p14:creationId xmlns:p14="http://schemas.microsoft.com/office/powerpoint/2010/main" val="3349736967"/>
      </p:ext>
    </p:extLst>
  </p:cSld>
  <p:clrMap bg1="dk1" tx1="lt1" bg2="dk2" tx2="lt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txStyles>
    <p:titleStyle>
      <a:lvl1pPr algn="l" defTabSz="342900" rtl="0" eaLnBrk="1" latinLnBrk="0" hangingPunct="1">
        <a:spcBef>
          <a:spcPct val="0"/>
        </a:spcBef>
        <a:buNone/>
        <a:defRPr sz="24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14313" indent="-214313" algn="l" defTabSz="342900" rtl="0" eaLnBrk="1" latinLnBrk="0" hangingPunct="1">
        <a:spcBef>
          <a:spcPct val="20000"/>
        </a:spcBef>
        <a:spcAft>
          <a:spcPts val="450"/>
        </a:spcAft>
        <a:buClr>
          <a:schemeClr val="tx1"/>
        </a:buClr>
        <a:buSzPct val="80000"/>
        <a:buFont typeface="Wingdings 3" panose="05040102010807070707" pitchFamily="18" charset="2"/>
        <a:buChar char=""/>
        <a:defRPr sz="1500" kern="1200" cap="none">
          <a:solidFill>
            <a:schemeClr val="bg2">
              <a:lumMod val="75000"/>
            </a:schemeClr>
          </a:solidFill>
          <a:effectLst/>
          <a:latin typeface="+mn-lt"/>
          <a:ea typeface="+mn-ea"/>
          <a:cs typeface="+mn-cs"/>
        </a:defRPr>
      </a:lvl1pPr>
      <a:lvl2pPr marL="557213" indent="-214313" algn="l" defTabSz="342900" rtl="0" eaLnBrk="1" latinLnBrk="0" hangingPunct="1">
        <a:spcBef>
          <a:spcPct val="20000"/>
        </a:spcBef>
        <a:spcAft>
          <a:spcPts val="450"/>
        </a:spcAft>
        <a:buClr>
          <a:schemeClr val="tx1"/>
        </a:buClr>
        <a:buSzPct val="80000"/>
        <a:buFont typeface="Wingdings 3" panose="05040102010807070707" pitchFamily="18" charset="2"/>
        <a:buChar char=""/>
        <a:defRPr sz="1350" kern="1200" cap="none">
          <a:solidFill>
            <a:schemeClr val="bg2">
              <a:lumMod val="75000"/>
            </a:schemeClr>
          </a:solidFill>
          <a:effectLst/>
          <a:latin typeface="+mn-lt"/>
          <a:ea typeface="+mn-ea"/>
          <a:cs typeface="+mn-cs"/>
        </a:defRPr>
      </a:lvl2pPr>
      <a:lvl3pPr marL="900113" indent="-214313" algn="l" defTabSz="342900" rtl="0" eaLnBrk="1" latinLnBrk="0" hangingPunct="1">
        <a:spcBef>
          <a:spcPct val="20000"/>
        </a:spcBef>
        <a:spcAft>
          <a:spcPts val="450"/>
        </a:spcAft>
        <a:buClr>
          <a:schemeClr val="tx1"/>
        </a:buClr>
        <a:buSzPct val="80000"/>
        <a:buFont typeface="Wingdings 3" panose="05040102010807070707" pitchFamily="18" charset="2"/>
        <a:buChar char=""/>
        <a:defRPr sz="1200" kern="1200" cap="none">
          <a:solidFill>
            <a:schemeClr val="bg2">
              <a:lumMod val="75000"/>
            </a:schemeClr>
          </a:solidFill>
          <a:effectLst/>
          <a:latin typeface="+mn-lt"/>
          <a:ea typeface="+mn-ea"/>
          <a:cs typeface="+mn-cs"/>
        </a:defRPr>
      </a:lvl3pPr>
      <a:lvl4pPr marL="1157288" indent="-128588" algn="l" defTabSz="342900" rtl="0" eaLnBrk="1" latinLnBrk="0" hangingPunct="1">
        <a:spcBef>
          <a:spcPct val="20000"/>
        </a:spcBef>
        <a:spcAft>
          <a:spcPts val="450"/>
        </a:spcAft>
        <a:buClr>
          <a:schemeClr val="tx1"/>
        </a:buClr>
        <a:buSzPct val="80000"/>
        <a:buFont typeface="Wingdings 3" panose="05040102010807070707" pitchFamily="18" charset="2"/>
        <a:buChar char=""/>
        <a:defRPr sz="1050" kern="1200" cap="none">
          <a:solidFill>
            <a:schemeClr val="bg2">
              <a:lumMod val="75000"/>
            </a:schemeClr>
          </a:solidFill>
          <a:effectLst/>
          <a:latin typeface="+mn-lt"/>
          <a:ea typeface="+mn-ea"/>
          <a:cs typeface="+mn-cs"/>
        </a:defRPr>
      </a:lvl4pPr>
      <a:lvl5pPr marL="1500188" indent="-128588" algn="l" defTabSz="342900" rtl="0" eaLnBrk="1" latinLnBrk="0" hangingPunct="1">
        <a:spcBef>
          <a:spcPct val="20000"/>
        </a:spcBef>
        <a:spcAft>
          <a:spcPts val="450"/>
        </a:spcAft>
        <a:buClr>
          <a:schemeClr val="tx1"/>
        </a:buClr>
        <a:buSzPct val="80000"/>
        <a:buFont typeface="Wingdings 3" panose="05040102010807070707" pitchFamily="18" charset="2"/>
        <a:buChar char=""/>
        <a:defRPr sz="1050" kern="1200" cap="none">
          <a:solidFill>
            <a:schemeClr val="bg2">
              <a:lumMod val="75000"/>
            </a:schemeClr>
          </a:solidFill>
          <a:effectLst/>
          <a:latin typeface="+mn-lt"/>
          <a:ea typeface="+mn-ea"/>
          <a:cs typeface="+mn-cs"/>
        </a:defRPr>
      </a:lvl5pPr>
      <a:lvl6pPr marL="1885950" indent="-171450" algn="l" defTabSz="342900" rtl="0" eaLnBrk="1" latinLnBrk="0" hangingPunct="1">
        <a:spcBef>
          <a:spcPct val="20000"/>
        </a:spcBef>
        <a:spcAft>
          <a:spcPts val="450"/>
        </a:spcAft>
        <a:buClr>
          <a:schemeClr val="tx1"/>
        </a:buClr>
        <a:buSzPct val="80000"/>
        <a:buFont typeface="Wingdings 3" panose="05040102010807070707" pitchFamily="18" charset="2"/>
        <a:buChar char=""/>
        <a:defRPr sz="1050" kern="1200" cap="none">
          <a:solidFill>
            <a:schemeClr val="bg2">
              <a:lumMod val="75000"/>
            </a:schemeClr>
          </a:solidFill>
          <a:effectLst/>
          <a:latin typeface="+mn-lt"/>
          <a:ea typeface="+mn-ea"/>
          <a:cs typeface="+mn-cs"/>
        </a:defRPr>
      </a:lvl6pPr>
      <a:lvl7pPr marL="2228850" indent="-171450" algn="l" defTabSz="342900" rtl="0" eaLnBrk="1" latinLnBrk="0" hangingPunct="1">
        <a:spcBef>
          <a:spcPct val="20000"/>
        </a:spcBef>
        <a:spcAft>
          <a:spcPts val="450"/>
        </a:spcAft>
        <a:buClr>
          <a:schemeClr val="tx1"/>
        </a:buClr>
        <a:buSzPct val="80000"/>
        <a:buFont typeface="Wingdings 3" panose="05040102010807070707" pitchFamily="18" charset="2"/>
        <a:buChar char=""/>
        <a:defRPr sz="1050" kern="1200" cap="none">
          <a:solidFill>
            <a:schemeClr val="bg2">
              <a:lumMod val="75000"/>
            </a:schemeClr>
          </a:solidFill>
          <a:effectLst/>
          <a:latin typeface="+mn-lt"/>
          <a:ea typeface="+mn-ea"/>
          <a:cs typeface="+mn-cs"/>
        </a:defRPr>
      </a:lvl7pPr>
      <a:lvl8pPr marL="2571750" indent="-171450" algn="l" defTabSz="342900" rtl="0" eaLnBrk="1" latinLnBrk="0" hangingPunct="1">
        <a:spcBef>
          <a:spcPct val="20000"/>
        </a:spcBef>
        <a:spcAft>
          <a:spcPts val="450"/>
        </a:spcAft>
        <a:buClr>
          <a:schemeClr val="tx1"/>
        </a:buClr>
        <a:buSzPct val="80000"/>
        <a:buFont typeface="Wingdings 3" panose="05040102010807070707" pitchFamily="18" charset="2"/>
        <a:buChar char=""/>
        <a:defRPr sz="1050" kern="1200" cap="none">
          <a:solidFill>
            <a:schemeClr val="bg2">
              <a:lumMod val="75000"/>
            </a:schemeClr>
          </a:solidFill>
          <a:effectLst/>
          <a:latin typeface="+mn-lt"/>
          <a:ea typeface="+mn-ea"/>
          <a:cs typeface="+mn-cs"/>
        </a:defRPr>
      </a:lvl8pPr>
      <a:lvl9pPr marL="2914650" indent="-171450" algn="l" defTabSz="342900" rtl="0" eaLnBrk="1" latinLnBrk="0" hangingPunct="1">
        <a:spcBef>
          <a:spcPct val="20000"/>
        </a:spcBef>
        <a:spcAft>
          <a:spcPts val="450"/>
        </a:spcAft>
        <a:buClr>
          <a:schemeClr val="tx1"/>
        </a:buClr>
        <a:buSzPct val="80000"/>
        <a:buFont typeface="Wingdings 3" panose="05040102010807070707" pitchFamily="18" charset="2"/>
        <a:buChar char=""/>
        <a:defRPr sz="1050" kern="1200" cap="none">
          <a:solidFill>
            <a:schemeClr val="bg2">
              <a:lumMod val="75000"/>
            </a:schemeClr>
          </a:solidFill>
          <a:effectLst/>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rgbClr val="00CC00"/>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DCBB23A-8477-49CD-43D6-D9F274412A9A}"/>
              </a:ext>
            </a:extLst>
          </p:cNvPr>
          <p:cNvSpPr/>
          <p:nvPr/>
        </p:nvSpPr>
        <p:spPr>
          <a:xfrm>
            <a:off x="0" y="-331718"/>
            <a:ext cx="6858000" cy="749408"/>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GB" sz="1200" b="1" dirty="0">
                <a:solidFill>
                  <a:schemeClr val="bg1"/>
                </a:solidFill>
                <a:latin typeface="Times New Roman" panose="02020603050405020304" pitchFamily="18" charset="0"/>
                <a:cs typeface="Times New Roman" panose="02020603050405020304" pitchFamily="18" charset="0"/>
              </a:rPr>
              <a:t>                                   Title: Developing Emotional Intelligence as a Student:                                                                  Managing Emotions and Building Mindfulness for Academic Success </a:t>
            </a:r>
            <a:endParaRPr lang="en-RO" sz="1200" b="1" dirty="0">
              <a:solidFill>
                <a:schemeClr val="bg1"/>
              </a:solidFill>
              <a:latin typeface="Times New Roman" panose="02020603050405020304" pitchFamily="18" charset="0"/>
              <a:cs typeface="Times New Roman" panose="02020603050405020304" pitchFamily="18" charset="0"/>
            </a:endParaRPr>
          </a:p>
        </p:txBody>
      </p:sp>
      <p:sp>
        <p:nvSpPr>
          <p:cNvPr id="6" name="Rectangle 5">
            <a:extLst>
              <a:ext uri="{FF2B5EF4-FFF2-40B4-BE49-F238E27FC236}">
                <a16:creationId xmlns:a16="http://schemas.microsoft.com/office/drawing/2014/main" id="{314E691B-CD8B-9EE0-9260-2E1F68862E75}"/>
              </a:ext>
            </a:extLst>
          </p:cNvPr>
          <p:cNvSpPr/>
          <p:nvPr/>
        </p:nvSpPr>
        <p:spPr>
          <a:xfrm>
            <a:off x="0" y="417690"/>
            <a:ext cx="2980267" cy="2702249"/>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just"/>
            <a:r>
              <a:rPr lang="en-US" sz="900" b="1" dirty="0">
                <a:solidFill>
                  <a:schemeClr val="bg1"/>
                </a:solidFill>
                <a:latin typeface="Times New Roman" panose="02020603050405020304" pitchFamily="18" charset="0"/>
                <a:cs typeface="Times New Roman" panose="02020603050405020304" pitchFamily="18" charset="0"/>
              </a:rPr>
              <a:t>1. Introduction</a:t>
            </a:r>
            <a:endParaRPr lang="en-RO" sz="900" b="1" dirty="0">
              <a:solidFill>
                <a:schemeClr val="bg1"/>
              </a:solidFill>
              <a:latin typeface="Times New Roman" panose="02020603050405020304" pitchFamily="18" charset="0"/>
              <a:cs typeface="Times New Roman" panose="02020603050405020304" pitchFamily="18" charset="0"/>
            </a:endParaRPr>
          </a:p>
          <a:p>
            <a:r>
              <a:rPr lang="en-US" sz="900" dirty="0">
                <a:solidFill>
                  <a:schemeClr val="bg1"/>
                </a:solidFill>
              </a:rPr>
              <a:t>Emotional intelligence (EI) is the ability to </a:t>
            </a:r>
            <a:r>
              <a:rPr lang="en-US" sz="900" dirty="0" err="1">
                <a:solidFill>
                  <a:schemeClr val="bg1"/>
                </a:solidFill>
              </a:rPr>
              <a:t>recognise</a:t>
            </a:r>
            <a:r>
              <a:rPr lang="en-US" sz="900" dirty="0">
                <a:solidFill>
                  <a:schemeClr val="bg1"/>
                </a:solidFill>
              </a:rPr>
              <a:t>, </a:t>
            </a:r>
            <a:r>
              <a:rPr lang="en-US" sz="900" dirty="0" err="1">
                <a:solidFill>
                  <a:schemeClr val="bg1"/>
                </a:solidFill>
              </a:rPr>
              <a:t>analyse</a:t>
            </a:r>
            <a:r>
              <a:rPr lang="en-US" sz="900" dirty="0">
                <a:solidFill>
                  <a:schemeClr val="bg1"/>
                </a:solidFill>
              </a:rPr>
              <a:t>, and manage our own and others' emotions, according to Goleman (1995). Due dates, teamwork, and personal obligations stress students at school. EI is crucial to solving these issues (Goleman, 1995).</a:t>
            </a:r>
            <a:br>
              <a:rPr lang="en-US" sz="900" dirty="0">
                <a:solidFill>
                  <a:schemeClr val="bg1"/>
                </a:solidFill>
              </a:rPr>
            </a:br>
            <a:r>
              <a:rPr lang="en-US" sz="900" dirty="0">
                <a:solidFill>
                  <a:schemeClr val="bg1"/>
                </a:solidFill>
              </a:rPr>
              <a:t>"If you are tuned out of your own emotions, you will be poor at reading them in other people," he remarked. Knowing yourself involves understanding how others feel, as this quotation indicates. Kabat-Zinn (2015) believes pupils who know what makes them feel awful can handle stress, be more resilient, and communicate with peers and teachers.</a:t>
            </a:r>
            <a:br>
              <a:rPr lang="en-US" sz="900" dirty="0">
                <a:solidFill>
                  <a:schemeClr val="bg1"/>
                </a:solidFill>
              </a:rPr>
            </a:br>
            <a:r>
              <a:rPr lang="en-US" sz="900" dirty="0">
                <a:solidFill>
                  <a:schemeClr val="bg1"/>
                </a:solidFill>
              </a:rPr>
              <a:t>This graphic examines how to enhance emotional intelligence, how mindfulness can help with emotional management, and how these skills can aid with education and finding a career (Harvard Business Review, 2021).</a:t>
            </a:r>
            <a:endParaRPr lang="en-RO" sz="900" dirty="0">
              <a:solidFill>
                <a:schemeClr val="bg1"/>
              </a:solidFill>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6D1B2AAC-2C7F-7C9F-A3B1-7FC22253C9DA}"/>
              </a:ext>
            </a:extLst>
          </p:cNvPr>
          <p:cNvSpPr/>
          <p:nvPr/>
        </p:nvSpPr>
        <p:spPr>
          <a:xfrm>
            <a:off x="2980267" y="424774"/>
            <a:ext cx="3877733" cy="1516916"/>
          </a:xfrm>
          <a:prstGeom prst="rec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800" b="1" dirty="0">
                <a:solidFill>
                  <a:schemeClr val="bg1"/>
                </a:solidFill>
                <a:latin typeface="Times New Roman" panose="02020603050405020304" pitchFamily="18" charset="0"/>
                <a:cs typeface="Times New Roman" panose="02020603050405020304" pitchFamily="18" charset="0"/>
              </a:rPr>
              <a:t>2. Method</a:t>
            </a:r>
            <a:endParaRPr lang="en-RO" sz="800" b="1" dirty="0">
              <a:solidFill>
                <a:schemeClr val="bg1"/>
              </a:solidFill>
              <a:latin typeface="Times New Roman" panose="02020603050405020304" pitchFamily="18" charset="0"/>
              <a:cs typeface="Times New Roman" panose="02020603050405020304" pitchFamily="18" charset="0"/>
            </a:endParaRPr>
          </a:p>
          <a:p>
            <a:r>
              <a:rPr lang="en-US" sz="800" dirty="0">
                <a:solidFill>
                  <a:schemeClr val="bg1"/>
                </a:solidFill>
              </a:rPr>
              <a:t>This poster was developed </a:t>
            </a:r>
            <a:r>
              <a:rPr lang="en-US" sz="800" dirty="0" err="1">
                <a:solidFill>
                  <a:schemeClr val="bg1"/>
                </a:solidFill>
              </a:rPr>
              <a:t>utilising</a:t>
            </a:r>
            <a:r>
              <a:rPr lang="en-US" sz="800" dirty="0">
                <a:solidFill>
                  <a:schemeClr val="bg1"/>
                </a:solidFill>
              </a:rPr>
              <a:t> external materials and my own thoughts. Goleman (1995), Salovey and Mayer (1997), and Kabat-Zinn (2015) were </a:t>
            </a:r>
            <a:r>
              <a:rPr lang="en-US" sz="800" dirty="0" err="1">
                <a:solidFill>
                  <a:schemeClr val="bg1"/>
                </a:solidFill>
              </a:rPr>
              <a:t>utilised</a:t>
            </a:r>
            <a:r>
              <a:rPr lang="en-US" sz="800" dirty="0">
                <a:solidFill>
                  <a:schemeClr val="bg1"/>
                </a:solidFill>
              </a:rPr>
              <a:t> to study emotional intelligence and mindfulness.</a:t>
            </a:r>
            <a:br>
              <a:rPr lang="en-US" sz="800" dirty="0">
                <a:solidFill>
                  <a:schemeClr val="bg1"/>
                </a:solidFill>
              </a:rPr>
            </a:br>
            <a:r>
              <a:rPr lang="en-US" sz="800" dirty="0">
                <a:solidFill>
                  <a:schemeClr val="bg1"/>
                </a:solidFill>
              </a:rPr>
              <a:t>The data came from Harvard Business Review, MindTools, peer-reviewed studies, and textbooks. The study also examined the researcher's college years, </a:t>
            </a:r>
            <a:r>
              <a:rPr lang="en-US" sz="800" dirty="0" err="1">
                <a:solidFill>
                  <a:schemeClr val="bg1"/>
                </a:solidFill>
              </a:rPr>
              <a:t>emphasising</a:t>
            </a:r>
            <a:r>
              <a:rPr lang="en-US" sz="800" dirty="0">
                <a:solidFill>
                  <a:schemeClr val="bg1"/>
                </a:solidFill>
              </a:rPr>
              <a:t> on time management, teamwork, and test anxiety (Gibbs, 1988).</a:t>
            </a:r>
            <a:br>
              <a:rPr lang="en-US" sz="800" dirty="0">
                <a:solidFill>
                  <a:schemeClr val="bg1"/>
                </a:solidFill>
              </a:rPr>
            </a:br>
            <a:r>
              <a:rPr lang="en-US" sz="800" dirty="0">
                <a:solidFill>
                  <a:schemeClr val="bg1"/>
                </a:solidFill>
              </a:rPr>
              <a:t>This study shows how students enhance their emotional intelligence theoretically and practically by merging academic theory and self-reflection (Kabat-Zinn, 2015).</a:t>
            </a:r>
            <a:endParaRPr lang="en-RO" sz="800"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0E3619DE-F342-5BC4-CCE5-E9E7B8695633}"/>
              </a:ext>
            </a:extLst>
          </p:cNvPr>
          <p:cNvSpPr txBox="1"/>
          <p:nvPr/>
        </p:nvSpPr>
        <p:spPr>
          <a:xfrm>
            <a:off x="-19754" y="3127023"/>
            <a:ext cx="6877754" cy="1956626"/>
          </a:xfrm>
          <a:prstGeom prst="rect">
            <a:avLst/>
          </a:prstGeom>
          <a:solidFill>
            <a:schemeClr val="tx2">
              <a:lumMod val="40000"/>
              <a:lumOff val="60000"/>
            </a:schemeClr>
          </a:solidFill>
        </p:spPr>
        <p:txBody>
          <a:bodyPr wrap="square">
            <a:spAutoFit/>
          </a:bodyPr>
          <a:lstStyle/>
          <a:p>
            <a:pPr>
              <a:lnSpc>
                <a:spcPct val="115000"/>
              </a:lnSpc>
              <a:spcBef>
                <a:spcPts val="800"/>
              </a:spcBef>
              <a:spcAft>
                <a:spcPts val="400"/>
              </a:spcAft>
              <a:buNone/>
            </a:pPr>
            <a:r>
              <a:rPr lang="en-US" sz="10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3. How Can Someone Develop Emotional Intelligence?</a:t>
            </a:r>
            <a:r>
              <a:rPr lang="en-US" sz="700" dirty="0">
                <a:solidFill>
                  <a:schemeClr val="bg1"/>
                </a:solidFill>
              </a:rPr>
              <a:t> </a:t>
            </a:r>
            <a:r>
              <a:rPr lang="en-US" sz="800" dirty="0">
                <a:solidFill>
                  <a:schemeClr val="bg1"/>
                </a:solidFill>
              </a:rPr>
              <a:t>Goleman (1995) defines emotional intelligence as knowing yourself, controlling emotions, being driven, understanding, and having good social skills. All can be purposefully grown through practice and self-reflection, states Kabat-Zinn (2015). EI begins with self-awareness. It requires awareness of feelings, skills, and weaknesses. Writing reflective journals, asking professors for comments, or using personality tests like the Johari Window to observe how others see them might help pupils become more self-aware, according to MindTools (2023).</a:t>
            </a:r>
            <a:br>
              <a:rPr lang="en-US" sz="800" dirty="0">
                <a:solidFill>
                  <a:schemeClr val="bg1"/>
                </a:solidFill>
              </a:rPr>
            </a:br>
            <a:r>
              <a:rPr lang="en-US" sz="800" dirty="0">
                <a:solidFill>
                  <a:schemeClr val="bg1"/>
                </a:solidFill>
              </a:rPr>
              <a:t>Self-regulation implies managing distressing emotions. Cognitive reframing, mindfulness meditation, and breathing exercises can help you focus. A student who is apprehensive about an exam can relax by taking deep breaths and focused on their success (Mayer and Salovey, 1997). EI motivation includes both scholastic goals and a natural drive to learn. Setting achievable goals and </a:t>
            </a:r>
            <a:r>
              <a:rPr lang="en-US" sz="800" dirty="0" err="1">
                <a:solidFill>
                  <a:schemeClr val="bg1"/>
                </a:solidFill>
              </a:rPr>
              <a:t>recognising</a:t>
            </a:r>
            <a:r>
              <a:rPr lang="en-US" sz="800" dirty="0">
                <a:solidFill>
                  <a:schemeClr val="bg1"/>
                </a:solidFill>
              </a:rPr>
              <a:t> success motivates people (Goleman, 1995). Empathy helps students understand others and establish teamwork, which is crucial to college learning. Gibbs (1988) thinks active listening and compassion in group work improve learning. Social skills include straightforward communication, dispute resolution, and teamwork. Students can build these through group assignments, peer aid, and helping (Harvard Business Review, 2021). Keep practicing, be patient, and learn from your emotions to enhance your EI. It improves relationships, decision-making, health, and happiness over time (Mayer and Salovey, 1997).</a:t>
            </a:r>
            <a:endParaRPr lang="en-RO"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1908DF83-4229-EFDE-86AE-C87BC2BE94EC}"/>
              </a:ext>
            </a:extLst>
          </p:cNvPr>
          <p:cNvSpPr txBox="1"/>
          <p:nvPr/>
        </p:nvSpPr>
        <p:spPr>
          <a:xfrm>
            <a:off x="-25400" y="5189639"/>
            <a:ext cx="3454400" cy="2744341"/>
          </a:xfrm>
          <a:prstGeom prst="rect">
            <a:avLst/>
          </a:prstGeom>
          <a:solidFill>
            <a:schemeClr val="accent5">
              <a:lumMod val="40000"/>
              <a:lumOff val="60000"/>
            </a:schemeClr>
          </a:solidFill>
        </p:spPr>
        <p:txBody>
          <a:bodyPr wrap="square">
            <a:spAutoFit/>
          </a:bodyPr>
          <a:lstStyle/>
          <a:p>
            <a:pPr>
              <a:spcBef>
                <a:spcPts val="800"/>
              </a:spcBef>
              <a:spcAft>
                <a:spcPts val="400"/>
              </a:spcAft>
              <a:buNone/>
            </a:pPr>
            <a:r>
              <a:rPr lang="en-US" sz="9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4. Reflection on My Own Experience as a Student</a:t>
            </a:r>
            <a:endParaRPr lang="en-RO" sz="900" b="1" kern="100" dirty="0">
              <a:solidFill>
                <a:srgbClr val="0F476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US" sz="800" dirty="0">
                <a:solidFill>
                  <a:schemeClr val="bg1"/>
                </a:solidFill>
              </a:rPr>
              <a:t>When I considered my own student experiences, I </a:t>
            </a:r>
            <a:r>
              <a:rPr lang="en-US" sz="800" dirty="0" err="1">
                <a:solidFill>
                  <a:schemeClr val="bg1"/>
                </a:solidFill>
              </a:rPr>
              <a:t>recognised</a:t>
            </a:r>
            <a:r>
              <a:rPr lang="en-US" sz="800" dirty="0">
                <a:solidFill>
                  <a:schemeClr val="bg1"/>
                </a:solidFill>
              </a:rPr>
              <a:t> that my moods often affected my grades. I used Gibbs' (1988) Reflective Cycle to recall a time when I was too stressed to deliver a group discussion. Stress made me anxious, which harmed my confidence and preparation (Kabat-Zinn, 2015). Fear prevented me from </a:t>
            </a:r>
            <a:r>
              <a:rPr lang="en-US" sz="800" dirty="0" err="1">
                <a:solidFill>
                  <a:schemeClr val="bg1"/>
                </a:solidFill>
              </a:rPr>
              <a:t>focussing</a:t>
            </a:r>
            <a:r>
              <a:rPr lang="en-US" sz="800" dirty="0">
                <a:solidFill>
                  <a:schemeClr val="bg1"/>
                </a:solidFill>
              </a:rPr>
              <a:t> on getting ready. My feelings: I was upset with myself and worried about disappointing my group. Evaluation: My answer slowed my productivity and team communication. I </a:t>
            </a:r>
            <a:r>
              <a:rPr lang="en-US" sz="800" dirty="0" err="1">
                <a:solidFill>
                  <a:schemeClr val="bg1"/>
                </a:solidFill>
              </a:rPr>
              <a:t>realised</a:t>
            </a:r>
            <a:r>
              <a:rPr lang="en-US" sz="800" dirty="0">
                <a:solidFill>
                  <a:schemeClr val="bg1"/>
                </a:solidFill>
              </a:rPr>
              <a:t> my nervousness was caused by fear of being judged, not a lack of self-worth. Emotional awareness revealed my damaging self-talk. Plan: I learnt mindfulness and emotional regulation to reduce future concern (Mayer and Salovey, 1997). Short meditations and journaling helped me manage my emotions. I thought clearly and reacted more attentively when I relaxed about things. This taught me that emotional intelligence can be developed through awareness and action (Harvard Business Review, 2021). Being more attentive improved my concentration, communication, and school performance. Mindfulness kept me present while listening, improving my understanding. Working with people became easier and more pleasurable (Gibbs, 1988).</a:t>
            </a:r>
            <a:endParaRPr lang="en-RO" sz="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graphicFrame>
        <p:nvGraphicFramePr>
          <p:cNvPr id="12" name="Table 11">
            <a:extLst>
              <a:ext uri="{FF2B5EF4-FFF2-40B4-BE49-F238E27FC236}">
                <a16:creationId xmlns:a16="http://schemas.microsoft.com/office/drawing/2014/main" id="{280C68CA-0A84-090B-2983-0004D42CB47D}"/>
              </a:ext>
            </a:extLst>
          </p:cNvPr>
          <p:cNvGraphicFramePr>
            <a:graphicFrameLocks noGrp="1"/>
          </p:cNvGraphicFramePr>
          <p:nvPr>
            <p:extLst>
              <p:ext uri="{D42A27DB-BD31-4B8C-83A1-F6EECF244321}">
                <p14:modId xmlns:p14="http://schemas.microsoft.com/office/powerpoint/2010/main" val="1049850338"/>
              </p:ext>
            </p:extLst>
          </p:nvPr>
        </p:nvGraphicFramePr>
        <p:xfrm>
          <a:off x="3429000" y="6686459"/>
          <a:ext cx="3429000" cy="1068199"/>
        </p:xfrm>
        <a:graphic>
          <a:graphicData uri="http://schemas.openxmlformats.org/drawingml/2006/table">
            <a:tbl>
              <a:tblPr firstRow="1" firstCol="1" bandRow="1">
                <a:tableStyleId>{5C22544A-7EE6-4342-B048-85BDC9FD1C3A}</a:tableStyleId>
              </a:tblPr>
              <a:tblGrid>
                <a:gridCol w="1143000">
                  <a:extLst>
                    <a:ext uri="{9D8B030D-6E8A-4147-A177-3AD203B41FA5}">
                      <a16:colId xmlns:a16="http://schemas.microsoft.com/office/drawing/2014/main" val="2617890382"/>
                    </a:ext>
                  </a:extLst>
                </a:gridCol>
                <a:gridCol w="1143000">
                  <a:extLst>
                    <a:ext uri="{9D8B030D-6E8A-4147-A177-3AD203B41FA5}">
                      <a16:colId xmlns:a16="http://schemas.microsoft.com/office/drawing/2014/main" val="3847423795"/>
                    </a:ext>
                  </a:extLst>
                </a:gridCol>
                <a:gridCol w="1143000">
                  <a:extLst>
                    <a:ext uri="{9D8B030D-6E8A-4147-A177-3AD203B41FA5}">
                      <a16:colId xmlns:a16="http://schemas.microsoft.com/office/drawing/2014/main" val="3204102507"/>
                    </a:ext>
                  </a:extLst>
                </a:gridCol>
              </a:tblGrid>
              <a:tr h="0">
                <a:tc>
                  <a:txBody>
                    <a:bodyPr/>
                    <a:lstStyle/>
                    <a:p>
                      <a:pPr algn="just">
                        <a:lnSpc>
                          <a:spcPct val="115000"/>
                        </a:lnSpc>
                        <a:spcAft>
                          <a:spcPts val="800"/>
                        </a:spcAft>
                        <a:buNone/>
                      </a:pPr>
                      <a:r>
                        <a:rPr lang="en-US" sz="700" kern="100" dirty="0">
                          <a:effectLst/>
                        </a:rPr>
                        <a:t>Emotional Challenge</a:t>
                      </a:r>
                      <a:endParaRPr lang="en-RO" sz="7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15000"/>
                        </a:lnSpc>
                        <a:spcAft>
                          <a:spcPts val="800"/>
                        </a:spcAft>
                        <a:buNone/>
                      </a:pPr>
                      <a:r>
                        <a:rPr lang="en-US" sz="700" kern="100">
                          <a:effectLst/>
                        </a:rPr>
                        <a:t>Strategy Used</a:t>
                      </a:r>
                      <a:endParaRPr lang="en-RO" sz="7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15000"/>
                        </a:lnSpc>
                        <a:spcAft>
                          <a:spcPts val="800"/>
                        </a:spcAft>
                        <a:buNone/>
                      </a:pPr>
                      <a:r>
                        <a:rPr lang="en-US" sz="700" kern="100">
                          <a:effectLst/>
                        </a:rPr>
                        <a:t>Result</a:t>
                      </a:r>
                      <a:endParaRPr lang="en-RO" sz="7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11530093"/>
                  </a:ext>
                </a:extLst>
              </a:tr>
              <a:tr h="0">
                <a:tc>
                  <a:txBody>
                    <a:bodyPr/>
                    <a:lstStyle/>
                    <a:p>
                      <a:pPr algn="just">
                        <a:lnSpc>
                          <a:spcPct val="115000"/>
                        </a:lnSpc>
                        <a:spcAft>
                          <a:spcPts val="800"/>
                        </a:spcAft>
                        <a:buNone/>
                      </a:pPr>
                      <a:r>
                        <a:rPr lang="en-US" sz="700" kern="100">
                          <a:effectLst/>
                        </a:rPr>
                        <a:t>Exam stress</a:t>
                      </a:r>
                      <a:endParaRPr lang="en-RO" sz="7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15000"/>
                        </a:lnSpc>
                        <a:spcAft>
                          <a:spcPts val="800"/>
                        </a:spcAft>
                        <a:buNone/>
                      </a:pPr>
                      <a:r>
                        <a:rPr lang="en-US" sz="700" kern="100">
                          <a:effectLst/>
                        </a:rPr>
                        <a:t>Deep breathing, time blocking</a:t>
                      </a:r>
                      <a:endParaRPr lang="en-RO" sz="7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15000"/>
                        </a:lnSpc>
                        <a:spcAft>
                          <a:spcPts val="800"/>
                        </a:spcAft>
                        <a:buNone/>
                      </a:pPr>
                      <a:r>
                        <a:rPr lang="en-US" sz="700" kern="100">
                          <a:effectLst/>
                        </a:rPr>
                        <a:t>Improved focus and calmness</a:t>
                      </a:r>
                      <a:endParaRPr lang="en-RO" sz="7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88668481"/>
                  </a:ext>
                </a:extLst>
              </a:tr>
              <a:tr h="0">
                <a:tc>
                  <a:txBody>
                    <a:bodyPr/>
                    <a:lstStyle/>
                    <a:p>
                      <a:pPr algn="just">
                        <a:lnSpc>
                          <a:spcPct val="115000"/>
                        </a:lnSpc>
                        <a:spcAft>
                          <a:spcPts val="800"/>
                        </a:spcAft>
                        <a:buNone/>
                      </a:pPr>
                      <a:r>
                        <a:rPr lang="en-US" sz="700" kern="100">
                          <a:effectLst/>
                        </a:rPr>
                        <a:t>Group conflict</a:t>
                      </a:r>
                      <a:endParaRPr lang="en-RO" sz="7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15000"/>
                        </a:lnSpc>
                        <a:spcAft>
                          <a:spcPts val="800"/>
                        </a:spcAft>
                        <a:buNone/>
                      </a:pPr>
                      <a:r>
                        <a:rPr lang="en-US" sz="700" kern="100">
                          <a:effectLst/>
                        </a:rPr>
                        <a:t>Active listening, empathy</a:t>
                      </a:r>
                      <a:endParaRPr lang="en-RO" sz="7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15000"/>
                        </a:lnSpc>
                        <a:spcAft>
                          <a:spcPts val="800"/>
                        </a:spcAft>
                        <a:buNone/>
                      </a:pPr>
                      <a:r>
                        <a:rPr lang="en-US" sz="700" kern="100">
                          <a:effectLst/>
                        </a:rPr>
                        <a:t>Better cooperation</a:t>
                      </a:r>
                      <a:endParaRPr lang="en-RO" sz="7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8287264"/>
                  </a:ext>
                </a:extLst>
              </a:tr>
              <a:tr h="0">
                <a:tc>
                  <a:txBody>
                    <a:bodyPr/>
                    <a:lstStyle/>
                    <a:p>
                      <a:pPr algn="just">
                        <a:lnSpc>
                          <a:spcPct val="115000"/>
                        </a:lnSpc>
                        <a:spcAft>
                          <a:spcPts val="800"/>
                        </a:spcAft>
                        <a:buNone/>
                      </a:pPr>
                      <a:r>
                        <a:rPr lang="en-US" sz="700" kern="100">
                          <a:effectLst/>
                        </a:rPr>
                        <a:t>Low motivation</a:t>
                      </a:r>
                      <a:endParaRPr lang="en-RO" sz="7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15000"/>
                        </a:lnSpc>
                        <a:spcAft>
                          <a:spcPts val="800"/>
                        </a:spcAft>
                        <a:buNone/>
                      </a:pPr>
                      <a:r>
                        <a:rPr lang="en-US" sz="700" kern="100">
                          <a:effectLst/>
                        </a:rPr>
                        <a:t>Goal setting, rewards</a:t>
                      </a:r>
                      <a:endParaRPr lang="en-RO" sz="7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15000"/>
                        </a:lnSpc>
                        <a:spcAft>
                          <a:spcPts val="800"/>
                        </a:spcAft>
                        <a:buNone/>
                      </a:pPr>
                      <a:r>
                        <a:rPr lang="en-US" sz="700" kern="100">
                          <a:effectLst/>
                        </a:rPr>
                        <a:t>Increased engagement</a:t>
                      </a:r>
                      <a:endParaRPr lang="en-RO" sz="7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23637654"/>
                  </a:ext>
                </a:extLst>
              </a:tr>
              <a:tr h="0">
                <a:tc>
                  <a:txBody>
                    <a:bodyPr/>
                    <a:lstStyle/>
                    <a:p>
                      <a:pPr algn="just">
                        <a:lnSpc>
                          <a:spcPct val="115000"/>
                        </a:lnSpc>
                        <a:spcAft>
                          <a:spcPts val="800"/>
                        </a:spcAft>
                        <a:buNone/>
                      </a:pPr>
                      <a:r>
                        <a:rPr lang="en-US" sz="700" kern="100">
                          <a:effectLst/>
                        </a:rPr>
                        <a:t>Negative feedback</a:t>
                      </a:r>
                      <a:endParaRPr lang="en-RO" sz="7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15000"/>
                        </a:lnSpc>
                        <a:spcAft>
                          <a:spcPts val="800"/>
                        </a:spcAft>
                        <a:buNone/>
                      </a:pPr>
                      <a:r>
                        <a:rPr lang="en-US" sz="700" kern="100">
                          <a:effectLst/>
                        </a:rPr>
                        <a:t>Reflection, self-compassion</a:t>
                      </a:r>
                      <a:endParaRPr lang="en-RO" sz="7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15000"/>
                        </a:lnSpc>
                        <a:spcAft>
                          <a:spcPts val="800"/>
                        </a:spcAft>
                        <a:buNone/>
                      </a:pPr>
                      <a:r>
                        <a:rPr lang="en-US" sz="700" kern="100" dirty="0">
                          <a:effectLst/>
                        </a:rPr>
                        <a:t>Growth mindset developed</a:t>
                      </a:r>
                      <a:endParaRPr lang="en-RO" sz="7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78019141"/>
                  </a:ext>
                </a:extLst>
              </a:tr>
            </a:tbl>
          </a:graphicData>
        </a:graphic>
      </p:graphicFrame>
      <p:sp>
        <p:nvSpPr>
          <p:cNvPr id="15" name="TextBox 14">
            <a:extLst>
              <a:ext uri="{FF2B5EF4-FFF2-40B4-BE49-F238E27FC236}">
                <a16:creationId xmlns:a16="http://schemas.microsoft.com/office/drawing/2014/main" id="{C836AE3C-8012-8EF9-F6A7-80872B2737FE}"/>
              </a:ext>
            </a:extLst>
          </p:cNvPr>
          <p:cNvSpPr txBox="1"/>
          <p:nvPr/>
        </p:nvSpPr>
        <p:spPr>
          <a:xfrm>
            <a:off x="3429000" y="5018567"/>
            <a:ext cx="3429000" cy="1344727"/>
          </a:xfrm>
          <a:prstGeom prst="rect">
            <a:avLst/>
          </a:prstGeom>
          <a:solidFill>
            <a:srgbClr val="00B0F0"/>
          </a:solidFill>
        </p:spPr>
        <p:txBody>
          <a:bodyPr wrap="square">
            <a:spAutoFit/>
          </a:bodyPr>
          <a:lstStyle/>
          <a:p>
            <a:pPr algn="just">
              <a:lnSpc>
                <a:spcPct val="115000"/>
              </a:lnSpc>
              <a:spcBef>
                <a:spcPts val="800"/>
              </a:spcBef>
              <a:spcAft>
                <a:spcPts val="400"/>
              </a:spcAft>
              <a:buNone/>
            </a:pPr>
            <a:r>
              <a:rPr lang="en-US" sz="700" b="1" kern="1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5. Factors for Academic Success and Managing EI Challenges</a:t>
            </a:r>
            <a:endParaRPr lang="en-RO" sz="700" b="1" kern="100" dirty="0">
              <a:solidFill>
                <a:srgbClr val="0F4761"/>
              </a:solidFill>
              <a:effectLst/>
              <a:latin typeface="Aptos" panose="020B0004020202020204" pitchFamily="34" charset="0"/>
              <a:ea typeface="Times New Roman" panose="02020603050405020304" pitchFamily="18" charset="0"/>
              <a:cs typeface="Times New Roman" panose="02020603050405020304" pitchFamily="18" charset="0"/>
            </a:endParaRPr>
          </a:p>
          <a:p>
            <a:r>
              <a:rPr lang="en-US" sz="700" dirty="0">
                <a:solidFill>
                  <a:schemeClr val="bg1"/>
                </a:solidFill>
              </a:rPr>
              <a:t>Many mental and </a:t>
            </a:r>
            <a:r>
              <a:rPr lang="en-US" sz="700" dirty="0" err="1">
                <a:solidFill>
                  <a:schemeClr val="bg1"/>
                </a:solidFill>
              </a:rPr>
              <a:t>behavioural</a:t>
            </a:r>
            <a:r>
              <a:rPr lang="en-US" sz="700" dirty="0">
                <a:solidFill>
                  <a:schemeClr val="bg1"/>
                </a:solidFill>
              </a:rPr>
              <a:t> issues can affect college performance. School success requires intelligence, mental control, motivation, and fortitude (Harvard Business Review, 2021). Key success factors: </a:t>
            </a:r>
            <a:br>
              <a:rPr lang="en-US" sz="700" dirty="0">
                <a:solidFill>
                  <a:schemeClr val="bg1"/>
                </a:solidFill>
              </a:rPr>
            </a:br>
            <a:r>
              <a:rPr lang="en-US" sz="700" dirty="0">
                <a:solidFill>
                  <a:schemeClr val="bg1"/>
                </a:solidFill>
              </a:rPr>
              <a:t>Planning ahead helps you focus and reduces stress. </a:t>
            </a:r>
            <a:br>
              <a:rPr lang="en-US" sz="700" dirty="0">
                <a:solidFill>
                  <a:schemeClr val="bg1"/>
                </a:solidFill>
              </a:rPr>
            </a:br>
            <a:r>
              <a:rPr lang="en-US" sz="700" dirty="0">
                <a:solidFill>
                  <a:schemeClr val="bg1"/>
                </a:solidFill>
              </a:rPr>
              <a:t>Accepting mistakes and using them to grow builds mental power, according to MindTools (2023).</a:t>
            </a:r>
            <a:br>
              <a:rPr lang="en-US" sz="700" dirty="0">
                <a:solidFill>
                  <a:schemeClr val="bg1"/>
                </a:solidFill>
              </a:rPr>
            </a:br>
            <a:r>
              <a:rPr lang="en-US" sz="700" dirty="0">
                <a:solidFill>
                  <a:schemeClr val="bg1"/>
                </a:solidFill>
              </a:rPr>
              <a:t>Discipline: </a:t>
            </a:r>
            <a:r>
              <a:rPr lang="en-US" sz="700" dirty="0" err="1">
                <a:solidFill>
                  <a:schemeClr val="bg1"/>
                </a:solidFill>
              </a:rPr>
              <a:t>Focussing</a:t>
            </a:r>
            <a:r>
              <a:rPr lang="en-US" sz="700" dirty="0">
                <a:solidFill>
                  <a:schemeClr val="bg1"/>
                </a:solidFill>
              </a:rPr>
              <a:t> and avoiding distractions is the greatest method to grow. </a:t>
            </a:r>
            <a:br>
              <a:rPr lang="en-US" sz="700" dirty="0">
                <a:solidFill>
                  <a:schemeClr val="bg1"/>
                </a:solidFill>
              </a:rPr>
            </a:br>
            <a:r>
              <a:rPr lang="en-US" sz="700" dirty="0">
                <a:solidFill>
                  <a:schemeClr val="bg1"/>
                </a:solidFill>
              </a:rPr>
              <a:t>Change negative thoughts with positive self-talk to stay determined. </a:t>
            </a:r>
            <a:br>
              <a:rPr lang="en-US" sz="700" dirty="0">
                <a:solidFill>
                  <a:schemeClr val="bg1"/>
                </a:solidFill>
              </a:rPr>
            </a:br>
            <a:r>
              <a:rPr lang="en-US" sz="700" dirty="0">
                <a:solidFill>
                  <a:schemeClr val="bg1"/>
                </a:solidFill>
              </a:rPr>
              <a:t>Common mental health issues and treatments:</a:t>
            </a:r>
            <a:endParaRPr lang="en-RO" sz="700" dirty="0">
              <a:solidFill>
                <a:schemeClr val="bg1"/>
              </a:solidFill>
              <a:effectLst/>
              <a:latin typeface="Times New Roman" panose="02020603050405020304" pitchFamily="18" charset="0"/>
              <a:ea typeface="Times New Roman" panose="02020603050405020304" pitchFamily="18" charset="0"/>
            </a:endParaRPr>
          </a:p>
        </p:txBody>
      </p:sp>
      <p:sp>
        <p:nvSpPr>
          <p:cNvPr id="17" name="TextBox 16">
            <a:extLst>
              <a:ext uri="{FF2B5EF4-FFF2-40B4-BE49-F238E27FC236}">
                <a16:creationId xmlns:a16="http://schemas.microsoft.com/office/drawing/2014/main" id="{4660210E-0D19-C368-358F-C1FE523417BF}"/>
              </a:ext>
            </a:extLst>
          </p:cNvPr>
          <p:cNvSpPr txBox="1"/>
          <p:nvPr/>
        </p:nvSpPr>
        <p:spPr>
          <a:xfrm>
            <a:off x="-28222" y="7990471"/>
            <a:ext cx="3460044" cy="2246769"/>
          </a:xfrm>
          <a:prstGeom prst="rect">
            <a:avLst/>
          </a:prstGeom>
          <a:solidFill>
            <a:srgbClr val="00B0F0"/>
          </a:solidFill>
        </p:spPr>
        <p:txBody>
          <a:bodyPr wrap="square">
            <a:spAutoFit/>
          </a:bodyPr>
          <a:lstStyle/>
          <a:p>
            <a:pPr>
              <a:buNone/>
            </a:pPr>
            <a:r>
              <a:rPr lang="en-US" sz="700" dirty="0">
                <a:solidFill>
                  <a:schemeClr val="bg1"/>
                </a:solidFill>
              </a:rPr>
              <a:t>Dealing with these issues requires emotional intelligence. EI principles help students turn stress into motivation and failures into learning opportunities (Mayer and Salovey, 1997).</a:t>
            </a:r>
            <a:br>
              <a:rPr lang="en-US" sz="700" dirty="0">
                <a:solidFill>
                  <a:schemeClr val="bg1"/>
                </a:solidFill>
              </a:rPr>
            </a:br>
            <a:r>
              <a:rPr lang="en-US" sz="700" dirty="0">
                <a:solidFill>
                  <a:schemeClr val="bg1"/>
                </a:solidFill>
              </a:rPr>
              <a:t>I didn't give up on a project after negative comments. Instead, I constructively considered it and asked my tutor for clarification. Controlling my emotions helped me learn from my anger, improving my grades and confidence (Goleman, 1995).</a:t>
            </a:r>
            <a:br>
              <a:rPr lang="en-US" sz="700" dirty="0">
                <a:solidFill>
                  <a:schemeClr val="bg1"/>
                </a:solidFill>
              </a:rPr>
            </a:br>
            <a:r>
              <a:rPr lang="en-US" sz="700" dirty="0">
                <a:solidFill>
                  <a:schemeClr val="bg1"/>
                </a:solidFill>
              </a:rPr>
              <a:t>Mindfulness helps EI by keeping attention present. It reduces overthinking and emotional noise that can hinder learning. Students who combine emotional intelligence and awareness are more prepared for school and the profession, according to MindTools (2023).</a:t>
            </a:r>
            <a:br>
              <a:rPr lang="en-US" sz="700" dirty="0">
                <a:solidFill>
                  <a:schemeClr val="bg1"/>
                </a:solidFill>
              </a:rPr>
            </a:br>
            <a:r>
              <a:rPr lang="en-US" sz="700" dirty="0">
                <a:solidFill>
                  <a:schemeClr val="bg1"/>
                </a:solidFill>
              </a:rPr>
              <a:t>6. In conclusion </a:t>
            </a:r>
            <a:br>
              <a:rPr lang="en-US" sz="700" dirty="0">
                <a:solidFill>
                  <a:schemeClr val="bg1"/>
                </a:solidFill>
              </a:rPr>
            </a:br>
            <a:r>
              <a:rPr lang="en-US" sz="700" dirty="0">
                <a:solidFill>
                  <a:schemeClr val="bg1"/>
                </a:solidFill>
              </a:rPr>
              <a:t>All students who wish to succeed in school and life must develop emotional intelligence and awareness. Knowing and controlling our emotions and having compassion for others strengthens and empowers us (Gibbs, 1988).</a:t>
            </a:r>
            <a:br>
              <a:rPr lang="en-US" sz="700" dirty="0">
                <a:solidFill>
                  <a:schemeClr val="bg1"/>
                </a:solidFill>
              </a:rPr>
            </a:br>
            <a:r>
              <a:rPr lang="en-US" sz="700" dirty="0">
                <a:solidFill>
                  <a:schemeClr val="bg1"/>
                </a:solidFill>
              </a:rPr>
              <a:t>Mindfulness keeps us focused and calm throughout difficult situations. Emotional intelligence instructs us how to treat ourselves and others, says Goleman (1995). Companies want flexible, self-aware, and emotionally mature professionals, so students must do more than pass their tests (Harvard Business Review, 2021).</a:t>
            </a:r>
            <a:endParaRPr lang="en-RO" sz="700" dirty="0">
              <a:solidFill>
                <a:schemeClr val="bg1"/>
              </a:solidFill>
              <a:effectLst/>
              <a:latin typeface="Times New Roman" panose="02020603050405020304" pitchFamily="18" charset="0"/>
              <a:ea typeface="Times New Roman" panose="02020603050405020304" pitchFamily="18" charset="0"/>
            </a:endParaRPr>
          </a:p>
        </p:txBody>
      </p:sp>
      <p:pic>
        <p:nvPicPr>
          <p:cNvPr id="1028" name="Picture 4" descr="Emotional Intelligence in the Workplace - Morgan King">
            <a:extLst>
              <a:ext uri="{FF2B5EF4-FFF2-40B4-BE49-F238E27FC236}">
                <a16:creationId xmlns:a16="http://schemas.microsoft.com/office/drawing/2014/main" id="{F319ED7E-FB71-A12E-5027-FACFF81C8A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0021" y="1913450"/>
            <a:ext cx="2010129" cy="121357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Emotional Intelligence in Education: A Comprehensive Overview - Green LMS">
            <a:extLst>
              <a:ext uri="{FF2B5EF4-FFF2-40B4-BE49-F238E27FC236}">
                <a16:creationId xmlns:a16="http://schemas.microsoft.com/office/drawing/2014/main" id="{DD6C4766-2FCA-F3B8-8419-6A10487EFC77}"/>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242873" y="1828758"/>
            <a:ext cx="1435322" cy="1411068"/>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8" descr="A white text on a white background&#10;&#10;AI-generated content may be incorrect.">
            <a:extLst>
              <a:ext uri="{FF2B5EF4-FFF2-40B4-BE49-F238E27FC236}">
                <a16:creationId xmlns:a16="http://schemas.microsoft.com/office/drawing/2014/main" id="{BBB1C3EF-AC01-DBD1-B18B-D1D9D00FE1CF}"/>
              </a:ext>
            </a:extLst>
          </p:cNvPr>
          <p:cNvPicPr>
            <a:picLocks noChangeAspect="1"/>
          </p:cNvPicPr>
          <p:nvPr/>
        </p:nvPicPr>
        <p:blipFill>
          <a:blip r:embed="rId5" cstate="print">
            <a:duotone>
              <a:prstClr val="black"/>
              <a:schemeClr val="accent2">
                <a:tint val="45000"/>
                <a:satMod val="400000"/>
              </a:schemeClr>
            </a:duotone>
            <a:extLst>
              <a:ext uri="{28A0092B-C50C-407E-A947-70E740481C1C}">
                <a14:useLocalDpi xmlns:a14="http://schemas.microsoft.com/office/drawing/2010/main" val="0"/>
              </a:ext>
            </a:extLst>
          </a:blip>
          <a:stretch>
            <a:fillRect/>
          </a:stretch>
        </p:blipFill>
        <p:spPr>
          <a:xfrm>
            <a:off x="3429000" y="7722240"/>
            <a:ext cx="3457157" cy="3264408"/>
          </a:xfrm>
          <a:prstGeom prst="rect">
            <a:avLst/>
          </a:prstGeom>
        </p:spPr>
      </p:pic>
      <p:graphicFrame>
        <p:nvGraphicFramePr>
          <p:cNvPr id="2" name="Table 1">
            <a:extLst>
              <a:ext uri="{FF2B5EF4-FFF2-40B4-BE49-F238E27FC236}">
                <a16:creationId xmlns:a16="http://schemas.microsoft.com/office/drawing/2014/main" id="{57C7F424-D00A-0A21-715D-327AB42998DF}"/>
              </a:ext>
            </a:extLst>
          </p:cNvPr>
          <p:cNvGraphicFramePr>
            <a:graphicFrameLocks noGrp="1"/>
          </p:cNvGraphicFramePr>
          <p:nvPr>
            <p:extLst>
              <p:ext uri="{D42A27DB-BD31-4B8C-83A1-F6EECF244321}">
                <p14:modId xmlns:p14="http://schemas.microsoft.com/office/powerpoint/2010/main" val="2211085565"/>
              </p:ext>
            </p:extLst>
          </p:nvPr>
        </p:nvGraphicFramePr>
        <p:xfrm>
          <a:off x="75501" y="-331718"/>
          <a:ext cx="2030136" cy="398830"/>
        </p:xfrm>
        <a:graphic>
          <a:graphicData uri="http://schemas.openxmlformats.org/drawingml/2006/table">
            <a:tbl>
              <a:tblPr firstRow="1" bandRow="1">
                <a:tableStyleId>{5C22544A-7EE6-4342-B048-85BDC9FD1C3A}</a:tableStyleId>
              </a:tblPr>
              <a:tblGrid>
                <a:gridCol w="2030136">
                  <a:extLst>
                    <a:ext uri="{9D8B030D-6E8A-4147-A177-3AD203B41FA5}">
                      <a16:colId xmlns:a16="http://schemas.microsoft.com/office/drawing/2014/main" val="1746111358"/>
                    </a:ext>
                  </a:extLst>
                </a:gridCol>
              </a:tblGrid>
              <a:tr h="398830">
                <a:tc>
                  <a:txBody>
                    <a:bodyPr/>
                    <a:lstStyle/>
                    <a:p>
                      <a:r>
                        <a:rPr lang="en-GB"/>
                        <a:t>    </a:t>
                      </a:r>
                      <a:r>
                        <a:rPr lang="en-GB" dirty="0"/>
                        <a:t>Alexandru Ripan           </a:t>
                      </a:r>
                    </a:p>
                  </a:txBody>
                  <a:tcPr/>
                </a:tc>
                <a:extLst>
                  <a:ext uri="{0D108BD9-81ED-4DB2-BD59-A6C34878D82A}">
                    <a16:rowId xmlns:a16="http://schemas.microsoft.com/office/drawing/2014/main" val="3915965819"/>
                  </a:ext>
                </a:extLst>
              </a:tr>
            </a:tbl>
          </a:graphicData>
        </a:graphic>
      </p:graphicFrame>
    </p:spTree>
    <p:extLst>
      <p:ext uri="{BB962C8B-B14F-4D97-AF65-F5344CB8AC3E}">
        <p14:creationId xmlns:p14="http://schemas.microsoft.com/office/powerpoint/2010/main" val="322783540"/>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537D0B"/>
      </a:dk2>
      <a:lt2>
        <a:srgbClr val="A9E257"/>
      </a:lt2>
      <a:accent1>
        <a:srgbClr val="38540A"/>
      </a:accent1>
      <a:accent2>
        <a:srgbClr val="31A274"/>
      </a:accent2>
      <a:accent3>
        <a:srgbClr val="236073"/>
      </a:accent3>
      <a:accent4>
        <a:srgbClr val="6C4D90"/>
      </a:accent4>
      <a:accent5>
        <a:srgbClr val="983C27"/>
      </a:accent5>
      <a:accent6>
        <a:srgbClr val="CD811F"/>
      </a:accent6>
      <a:hlink>
        <a:srgbClr val="293F06"/>
      </a:hlink>
      <a:folHlink>
        <a:srgbClr val="68883A"/>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9759155-7935-4C61-A06C-C04380D1B16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Slice</Template>
  <TotalTime>2998</TotalTime>
  <Words>1140</Words>
  <Application>Microsoft Office PowerPoint</Application>
  <PresentationFormat>A4 Paper (210x297 mm)</PresentationFormat>
  <Paragraphs>28</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Century Gothic</vt:lpstr>
      <vt:lpstr>Times New Roman</vt:lpstr>
      <vt:lpstr>Wingdings 3</vt:lpstr>
      <vt:lpstr>Slice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Alexandru Ripan</dc:creator>
  <cp:lastModifiedBy>alexandru ripan</cp:lastModifiedBy>
  <cp:revision>384</cp:revision>
  <dcterms:created xsi:type="dcterms:W3CDTF">2024-04-27T13:10:26Z</dcterms:created>
  <dcterms:modified xsi:type="dcterms:W3CDTF">2025-10-12T08:36:24Z</dcterms:modified>
</cp:coreProperties>
</file>