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298" r:id="rId6"/>
    <p:sldId id="311" r:id="rId7"/>
    <p:sldId id="317" r:id="rId8"/>
    <p:sldId id="321" r:id="rId9"/>
    <p:sldId id="304" r:id="rId10"/>
    <p:sldId id="322" r:id="rId11"/>
    <p:sldId id="305" r:id="rId12"/>
    <p:sldId id="306" r:id="rId13"/>
    <p:sldId id="319" r:id="rId14"/>
    <p:sldId id="325" r:id="rId15"/>
    <p:sldId id="326" r:id="rId16"/>
    <p:sldId id="327" r:id="rId17"/>
    <p:sldId id="328" r:id="rId18"/>
    <p:sldId id="331" r:id="rId19"/>
    <p:sldId id="332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links for identifying nouns</a:t>
            </a:r>
            <a:r>
              <a:rPr lang="en-GB" baseline="0" dirty="0"/>
              <a:t> and verbs: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https://www.grammarly.com/blog/verbs/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https://en.oxforddictionaries.com/grammar/word-classes/verbs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https://www.grammarly.com/blog/nouns/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https://en.oxforddictionaries.com/grammar/word-classes/nouns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https://learnenglish.britishcouncil.org/en/english-grammar/adjectives/noun-modifiers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are the extra amount of money a customer pays to say thank you when they are happy with a service.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Analysing and Solving Problems (APS)</a:t>
            </a:r>
          </a:p>
          <a:p>
            <a:r>
              <a:rPr lang="en-GB" dirty="0" smtClean="0"/>
              <a:t>Sue Maw with </a:t>
            </a:r>
            <a:r>
              <a:rPr lang="en-GB" dirty="0" err="1" smtClean="0"/>
              <a:t>cantent</a:t>
            </a:r>
            <a:r>
              <a:rPr lang="en-GB" dirty="0" smtClean="0"/>
              <a:t> from </a:t>
            </a:r>
            <a:r>
              <a:rPr lang="en-GB" dirty="0" smtClean="0"/>
              <a:t>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30-Sept-2020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42818" y="400506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31640" y="5085184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nouns and verbs.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2603942"/>
              </p:ext>
            </p:extLst>
          </p:nvPr>
        </p:nvGraphicFramePr>
        <p:xfrm>
          <a:off x="1110140" y="4260696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0902805"/>
              </p:ext>
            </p:extLst>
          </p:nvPr>
        </p:nvGraphicFramePr>
        <p:xfrm>
          <a:off x="1143000" y="1812424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10627</TotalTime>
  <Words>1271</Words>
  <Application>Microsoft Office PowerPoint</Application>
  <PresentationFormat>On-screen Show (4:3)</PresentationFormat>
  <Paragraphs>132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decomposition</vt:lpstr>
      <vt:lpstr>Today’s Lecture</vt:lpstr>
      <vt:lpstr>Decomposition</vt:lpstr>
      <vt:lpstr>Breaking a problem down</vt:lpstr>
      <vt:lpstr>Breaking a problem down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1635</cp:revision>
  <cp:lastPrinted>2014-09-29T16:21:25Z</cp:lastPrinted>
  <dcterms:created xsi:type="dcterms:W3CDTF">2013-09-18T07:00:31Z</dcterms:created>
  <dcterms:modified xsi:type="dcterms:W3CDTF">2020-09-30T06:53:15Z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