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6" r:id="rId5"/>
    <p:sldMasterId id="2147483678" r:id="rId6"/>
  </p:sldMasterIdLst>
  <p:notesMasterIdLst>
    <p:notesMasterId r:id="rId35"/>
  </p:notesMasterIdLst>
  <p:sldIdLst>
    <p:sldId id="375" r:id="rId7"/>
    <p:sldId id="260" r:id="rId8"/>
    <p:sldId id="812" r:id="rId9"/>
    <p:sldId id="832" r:id="rId10"/>
    <p:sldId id="829" r:id="rId11"/>
    <p:sldId id="819" r:id="rId12"/>
    <p:sldId id="810" r:id="rId13"/>
    <p:sldId id="813" r:id="rId14"/>
    <p:sldId id="826" r:id="rId15"/>
    <p:sldId id="838" r:id="rId16"/>
    <p:sldId id="839" r:id="rId17"/>
    <p:sldId id="814" r:id="rId18"/>
    <p:sldId id="827" r:id="rId19"/>
    <p:sldId id="828" r:id="rId20"/>
    <p:sldId id="815" r:id="rId21"/>
    <p:sldId id="831" r:id="rId22"/>
    <p:sldId id="833" r:id="rId23"/>
    <p:sldId id="834" r:id="rId24"/>
    <p:sldId id="816" r:id="rId25"/>
    <p:sldId id="821" r:id="rId26"/>
    <p:sldId id="830" r:id="rId27"/>
    <p:sldId id="822" r:id="rId28"/>
    <p:sldId id="836" r:id="rId29"/>
    <p:sldId id="837" r:id="rId30"/>
    <p:sldId id="817" r:id="rId31"/>
    <p:sldId id="835" r:id="rId32"/>
    <p:sldId id="840" r:id="rId33"/>
    <p:sldId id="274"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5BDE84-CACF-4CE7-8001-4FF19E970F3A}" v="33" dt="2024-02-14T14:31:34.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7" autoAdjust="0"/>
    <p:restoredTop sz="90364" autoAdjust="0"/>
  </p:normalViewPr>
  <p:slideViewPr>
    <p:cSldViewPr snapToGrid="0" showGuides="1">
      <p:cViewPr varScale="1">
        <p:scale>
          <a:sx n="103" d="100"/>
          <a:sy n="103" d="100"/>
        </p:scale>
        <p:origin x="168" y="102"/>
      </p:cViewPr>
      <p:guideLst>
        <p:guide orient="horz" pos="2160"/>
        <p:guide pos="3840"/>
      </p:guideLst>
    </p:cSldViewPr>
  </p:slideViewPr>
  <p:notesTextViewPr>
    <p:cViewPr>
      <p:scale>
        <a:sx n="3" d="2"/>
        <a:sy n="3" d="2"/>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095BDE84-CACF-4CE7-8001-4FF19E970F3A}"/>
    <pc:docChg chg="custSel addSld delSld modSld sldOrd">
      <pc:chgData name="Matthew Archer" userId="aad98465-9c59-4159-8df1-a13be7bdef7f" providerId="ADAL" clId="{095BDE84-CACF-4CE7-8001-4FF19E970F3A}" dt="2024-02-14T14:33:42.015" v="1144" actId="20577"/>
      <pc:docMkLst>
        <pc:docMk/>
      </pc:docMkLst>
      <pc:sldChg chg="modSp mod">
        <pc:chgData name="Matthew Archer" userId="aad98465-9c59-4159-8df1-a13be7bdef7f" providerId="ADAL" clId="{095BDE84-CACF-4CE7-8001-4FF19E970F3A}" dt="2024-02-12T13:39:11.792" v="1038"/>
        <pc:sldMkLst>
          <pc:docMk/>
          <pc:sldMk cId="783625636" sldId="274"/>
        </pc:sldMkLst>
        <pc:spChg chg="mod">
          <ac:chgData name="Matthew Archer" userId="aad98465-9c59-4159-8df1-a13be7bdef7f" providerId="ADAL" clId="{095BDE84-CACF-4CE7-8001-4FF19E970F3A}" dt="2024-02-12T13:39:11.792" v="1038"/>
          <ac:spMkLst>
            <pc:docMk/>
            <pc:sldMk cId="783625636" sldId="274"/>
            <ac:spMk id="3" creationId="{A34164CA-00A4-D13D-2649-923CA4B531F6}"/>
          </ac:spMkLst>
        </pc:spChg>
      </pc:sldChg>
      <pc:sldChg chg="modSp mod">
        <pc:chgData name="Matthew Archer" userId="aad98465-9c59-4159-8df1-a13be7bdef7f" providerId="ADAL" clId="{095BDE84-CACF-4CE7-8001-4FF19E970F3A}" dt="2024-02-12T12:53:46.790" v="605" actId="20577"/>
        <pc:sldMkLst>
          <pc:docMk/>
          <pc:sldMk cId="1656123908" sldId="810"/>
        </pc:sldMkLst>
        <pc:spChg chg="mod">
          <ac:chgData name="Matthew Archer" userId="aad98465-9c59-4159-8df1-a13be7bdef7f" providerId="ADAL" clId="{095BDE84-CACF-4CE7-8001-4FF19E970F3A}" dt="2024-02-12T12:53:46.790" v="605" actId="20577"/>
          <ac:spMkLst>
            <pc:docMk/>
            <pc:sldMk cId="1656123908" sldId="810"/>
            <ac:spMk id="8" creationId="{2845DBC3-0F80-D8C5-4346-E3E408960C54}"/>
          </ac:spMkLst>
        </pc:spChg>
      </pc:sldChg>
      <pc:sldChg chg="modSp mod">
        <pc:chgData name="Matthew Archer" userId="aad98465-9c59-4159-8df1-a13be7bdef7f" providerId="ADAL" clId="{095BDE84-CACF-4CE7-8001-4FF19E970F3A}" dt="2024-02-12T13:07:03.629" v="832" actId="113"/>
        <pc:sldMkLst>
          <pc:docMk/>
          <pc:sldMk cId="1048225600" sldId="812"/>
        </pc:sldMkLst>
        <pc:spChg chg="mod">
          <ac:chgData name="Matthew Archer" userId="aad98465-9c59-4159-8df1-a13be7bdef7f" providerId="ADAL" clId="{095BDE84-CACF-4CE7-8001-4FF19E970F3A}" dt="2024-02-12T13:07:03.629" v="832" actId="113"/>
          <ac:spMkLst>
            <pc:docMk/>
            <pc:sldMk cId="1048225600" sldId="812"/>
            <ac:spMk id="8" creationId="{2845DBC3-0F80-D8C5-4346-E3E408960C54}"/>
          </ac:spMkLst>
        </pc:spChg>
      </pc:sldChg>
      <pc:sldChg chg="modSp mod">
        <pc:chgData name="Matthew Archer" userId="aad98465-9c59-4159-8df1-a13be7bdef7f" providerId="ADAL" clId="{095BDE84-CACF-4CE7-8001-4FF19E970F3A}" dt="2024-02-12T12:50:55.548" v="442" actId="20577"/>
        <pc:sldMkLst>
          <pc:docMk/>
          <pc:sldMk cId="1601581225" sldId="813"/>
        </pc:sldMkLst>
        <pc:spChg chg="mod">
          <ac:chgData name="Matthew Archer" userId="aad98465-9c59-4159-8df1-a13be7bdef7f" providerId="ADAL" clId="{095BDE84-CACF-4CE7-8001-4FF19E970F3A}" dt="2024-02-12T12:50:55.548" v="442" actId="20577"/>
          <ac:spMkLst>
            <pc:docMk/>
            <pc:sldMk cId="1601581225" sldId="813"/>
            <ac:spMk id="8" creationId="{2845DBC3-0F80-D8C5-4346-E3E408960C54}"/>
          </ac:spMkLst>
        </pc:spChg>
      </pc:sldChg>
      <pc:sldChg chg="modSp mod">
        <pc:chgData name="Matthew Archer" userId="aad98465-9c59-4159-8df1-a13be7bdef7f" providerId="ADAL" clId="{095BDE84-CACF-4CE7-8001-4FF19E970F3A}" dt="2024-02-12T12:50:18.772" v="438"/>
        <pc:sldMkLst>
          <pc:docMk/>
          <pc:sldMk cId="1628091228" sldId="814"/>
        </pc:sldMkLst>
        <pc:spChg chg="mod">
          <ac:chgData name="Matthew Archer" userId="aad98465-9c59-4159-8df1-a13be7bdef7f" providerId="ADAL" clId="{095BDE84-CACF-4CE7-8001-4FF19E970F3A}" dt="2024-02-12T12:50:18.772" v="438"/>
          <ac:spMkLst>
            <pc:docMk/>
            <pc:sldMk cId="1628091228" sldId="814"/>
            <ac:spMk id="8" creationId="{2845DBC3-0F80-D8C5-4346-E3E408960C54}"/>
          </ac:spMkLst>
        </pc:spChg>
      </pc:sldChg>
      <pc:sldChg chg="modSp mod">
        <pc:chgData name="Matthew Archer" userId="aad98465-9c59-4159-8df1-a13be7bdef7f" providerId="ADAL" clId="{095BDE84-CACF-4CE7-8001-4FF19E970F3A}" dt="2024-02-12T12:49:01.101" v="427"/>
        <pc:sldMkLst>
          <pc:docMk/>
          <pc:sldMk cId="3603070044" sldId="815"/>
        </pc:sldMkLst>
        <pc:spChg chg="mod">
          <ac:chgData name="Matthew Archer" userId="aad98465-9c59-4159-8df1-a13be7bdef7f" providerId="ADAL" clId="{095BDE84-CACF-4CE7-8001-4FF19E970F3A}" dt="2024-02-12T12:49:01.101" v="427"/>
          <ac:spMkLst>
            <pc:docMk/>
            <pc:sldMk cId="3603070044" sldId="815"/>
            <ac:spMk id="8" creationId="{2845DBC3-0F80-D8C5-4346-E3E408960C54}"/>
          </ac:spMkLst>
        </pc:spChg>
      </pc:sldChg>
      <pc:sldChg chg="modSp mod">
        <pc:chgData name="Matthew Archer" userId="aad98465-9c59-4159-8df1-a13be7bdef7f" providerId="ADAL" clId="{095BDE84-CACF-4CE7-8001-4FF19E970F3A}" dt="2024-02-12T12:47:35.099" v="416" actId="20577"/>
        <pc:sldMkLst>
          <pc:docMk/>
          <pc:sldMk cId="1852579446" sldId="816"/>
        </pc:sldMkLst>
        <pc:spChg chg="mod">
          <ac:chgData name="Matthew Archer" userId="aad98465-9c59-4159-8df1-a13be7bdef7f" providerId="ADAL" clId="{095BDE84-CACF-4CE7-8001-4FF19E970F3A}" dt="2024-02-12T12:47:35.099" v="416" actId="20577"/>
          <ac:spMkLst>
            <pc:docMk/>
            <pc:sldMk cId="1852579446" sldId="816"/>
            <ac:spMk id="8" creationId="{2845DBC3-0F80-D8C5-4346-E3E408960C54}"/>
          </ac:spMkLst>
        </pc:spChg>
      </pc:sldChg>
      <pc:sldChg chg="addSp delSp modSp mod">
        <pc:chgData name="Matthew Archer" userId="aad98465-9c59-4159-8df1-a13be7bdef7f" providerId="ADAL" clId="{095BDE84-CACF-4CE7-8001-4FF19E970F3A}" dt="2024-02-12T13:00:06.574" v="772" actId="478"/>
        <pc:sldMkLst>
          <pc:docMk/>
          <pc:sldMk cId="1263457083" sldId="817"/>
        </pc:sldMkLst>
        <pc:spChg chg="mod">
          <ac:chgData name="Matthew Archer" userId="aad98465-9c59-4159-8df1-a13be7bdef7f" providerId="ADAL" clId="{095BDE84-CACF-4CE7-8001-4FF19E970F3A}" dt="2024-02-12T12:59:50.821" v="766" actId="113"/>
          <ac:spMkLst>
            <pc:docMk/>
            <pc:sldMk cId="1263457083" sldId="817"/>
            <ac:spMk id="8" creationId="{2845DBC3-0F80-D8C5-4346-E3E408960C54}"/>
          </ac:spMkLst>
        </pc:spChg>
        <pc:picChg chg="add del mod">
          <ac:chgData name="Matthew Archer" userId="aad98465-9c59-4159-8df1-a13be7bdef7f" providerId="ADAL" clId="{095BDE84-CACF-4CE7-8001-4FF19E970F3A}" dt="2024-02-12T13:00:06.574" v="772" actId="478"/>
          <ac:picMkLst>
            <pc:docMk/>
            <pc:sldMk cId="1263457083" sldId="817"/>
            <ac:picMk id="3" creationId="{E4B6B9E3-8657-AE13-0C65-E2CD3CF68204}"/>
          </ac:picMkLst>
        </pc:picChg>
        <pc:picChg chg="add mod ord">
          <ac:chgData name="Matthew Archer" userId="aad98465-9c59-4159-8df1-a13be7bdef7f" providerId="ADAL" clId="{095BDE84-CACF-4CE7-8001-4FF19E970F3A}" dt="2024-02-12T13:00:05.202" v="771" actId="167"/>
          <ac:picMkLst>
            <pc:docMk/>
            <pc:sldMk cId="1263457083" sldId="817"/>
            <ac:picMk id="4" creationId="{72A689A3-86C8-C4D2-F43A-E72917E2F231}"/>
          </ac:picMkLst>
        </pc:picChg>
        <pc:picChg chg="del">
          <ac:chgData name="Matthew Archer" userId="aad98465-9c59-4159-8df1-a13be7bdef7f" providerId="ADAL" clId="{095BDE84-CACF-4CE7-8001-4FF19E970F3A}" dt="2024-02-12T12:57:07.903" v="611" actId="478"/>
          <ac:picMkLst>
            <pc:docMk/>
            <pc:sldMk cId="1263457083" sldId="817"/>
            <ac:picMk id="9" creationId="{ADE67F8E-857F-81F3-5F03-159032FE32A0}"/>
          </ac:picMkLst>
        </pc:picChg>
        <pc:picChg chg="del">
          <ac:chgData name="Matthew Archer" userId="aad98465-9c59-4159-8df1-a13be7bdef7f" providerId="ADAL" clId="{095BDE84-CACF-4CE7-8001-4FF19E970F3A}" dt="2024-02-12T12:57:06.616" v="610" actId="478"/>
          <ac:picMkLst>
            <pc:docMk/>
            <pc:sldMk cId="1263457083" sldId="817"/>
            <ac:picMk id="11" creationId="{68532D07-C484-379F-ADB6-3E731AA5C305}"/>
          </ac:picMkLst>
        </pc:picChg>
      </pc:sldChg>
      <pc:sldChg chg="del">
        <pc:chgData name="Matthew Archer" userId="aad98465-9c59-4159-8df1-a13be7bdef7f" providerId="ADAL" clId="{095BDE84-CACF-4CE7-8001-4FF19E970F3A}" dt="2024-02-12T12:03:47.473" v="28" actId="47"/>
        <pc:sldMkLst>
          <pc:docMk/>
          <pc:sldMk cId="108852155" sldId="818"/>
        </pc:sldMkLst>
      </pc:sldChg>
      <pc:sldChg chg="del">
        <pc:chgData name="Matthew Archer" userId="aad98465-9c59-4159-8df1-a13be7bdef7f" providerId="ADAL" clId="{095BDE84-CACF-4CE7-8001-4FF19E970F3A}" dt="2024-02-12T13:23:51.325" v="978" actId="47"/>
        <pc:sldMkLst>
          <pc:docMk/>
          <pc:sldMk cId="2823256933" sldId="820"/>
        </pc:sldMkLst>
      </pc:sldChg>
      <pc:sldChg chg="addSp delSp modSp mod">
        <pc:chgData name="Matthew Archer" userId="aad98465-9c59-4159-8df1-a13be7bdef7f" providerId="ADAL" clId="{095BDE84-CACF-4CE7-8001-4FF19E970F3A}" dt="2024-02-12T13:09:21.793" v="866" actId="113"/>
        <pc:sldMkLst>
          <pc:docMk/>
          <pc:sldMk cId="1478314085" sldId="821"/>
        </pc:sldMkLst>
        <pc:spChg chg="mod">
          <ac:chgData name="Matthew Archer" userId="aad98465-9c59-4159-8df1-a13be7bdef7f" providerId="ADAL" clId="{095BDE84-CACF-4CE7-8001-4FF19E970F3A}" dt="2024-02-12T13:09:21.793" v="866" actId="113"/>
          <ac:spMkLst>
            <pc:docMk/>
            <pc:sldMk cId="1478314085" sldId="821"/>
            <ac:spMk id="8" creationId="{2845DBC3-0F80-D8C5-4346-E3E408960C54}"/>
          </ac:spMkLst>
        </pc:spChg>
        <pc:picChg chg="add mod modCrop">
          <ac:chgData name="Matthew Archer" userId="aad98465-9c59-4159-8df1-a13be7bdef7f" providerId="ADAL" clId="{095BDE84-CACF-4CE7-8001-4FF19E970F3A}" dt="2024-02-12T12:38:34.541" v="357" actId="1076"/>
          <ac:picMkLst>
            <pc:docMk/>
            <pc:sldMk cId="1478314085" sldId="821"/>
            <ac:picMk id="3" creationId="{D53A96AD-CDE9-1A55-D01C-3012E08F1FE1}"/>
          </ac:picMkLst>
        </pc:picChg>
        <pc:picChg chg="add mod modCrop">
          <ac:chgData name="Matthew Archer" userId="aad98465-9c59-4159-8df1-a13be7bdef7f" providerId="ADAL" clId="{095BDE84-CACF-4CE7-8001-4FF19E970F3A}" dt="2024-02-12T12:39:22.534" v="362" actId="1076"/>
          <ac:picMkLst>
            <pc:docMk/>
            <pc:sldMk cId="1478314085" sldId="821"/>
            <ac:picMk id="4" creationId="{5609AC9E-F79F-AFF9-4265-E02B236A720D}"/>
          </ac:picMkLst>
        </pc:picChg>
        <pc:picChg chg="del">
          <ac:chgData name="Matthew Archer" userId="aad98465-9c59-4159-8df1-a13be7bdef7f" providerId="ADAL" clId="{095BDE84-CACF-4CE7-8001-4FF19E970F3A}" dt="2024-02-12T12:38:15.606" v="354" actId="478"/>
          <ac:picMkLst>
            <pc:docMk/>
            <pc:sldMk cId="1478314085" sldId="821"/>
            <ac:picMk id="14" creationId="{338DE7CE-C245-BE01-C3E3-49784870EEF0}"/>
          </ac:picMkLst>
        </pc:picChg>
      </pc:sldChg>
      <pc:sldChg chg="addSp delSp modSp mod">
        <pc:chgData name="Matthew Archer" userId="aad98465-9c59-4159-8df1-a13be7bdef7f" providerId="ADAL" clId="{095BDE84-CACF-4CE7-8001-4FF19E970F3A}" dt="2024-02-12T13:05:28.378" v="803" actId="113"/>
        <pc:sldMkLst>
          <pc:docMk/>
          <pc:sldMk cId="1153834111" sldId="822"/>
        </pc:sldMkLst>
        <pc:spChg chg="mod">
          <ac:chgData name="Matthew Archer" userId="aad98465-9c59-4159-8df1-a13be7bdef7f" providerId="ADAL" clId="{095BDE84-CACF-4CE7-8001-4FF19E970F3A}" dt="2024-02-12T13:05:28.378" v="803" actId="113"/>
          <ac:spMkLst>
            <pc:docMk/>
            <pc:sldMk cId="1153834111" sldId="822"/>
            <ac:spMk id="8" creationId="{2845DBC3-0F80-D8C5-4346-E3E408960C54}"/>
          </ac:spMkLst>
        </pc:spChg>
        <pc:picChg chg="add del">
          <ac:chgData name="Matthew Archer" userId="aad98465-9c59-4159-8df1-a13be7bdef7f" providerId="ADAL" clId="{095BDE84-CACF-4CE7-8001-4FF19E970F3A}" dt="2024-02-12T12:05:04.029" v="32" actId="478"/>
          <ac:picMkLst>
            <pc:docMk/>
            <pc:sldMk cId="1153834111" sldId="822"/>
            <ac:picMk id="3" creationId="{317B076E-BB1C-E6C7-2C18-1BA85AB12B90}"/>
          </ac:picMkLst>
        </pc:picChg>
        <pc:picChg chg="add del mod">
          <ac:chgData name="Matthew Archer" userId="aad98465-9c59-4159-8df1-a13be7bdef7f" providerId="ADAL" clId="{095BDE84-CACF-4CE7-8001-4FF19E970F3A}" dt="2024-02-12T12:11:41.600" v="99" actId="478"/>
          <ac:picMkLst>
            <pc:docMk/>
            <pc:sldMk cId="1153834111" sldId="822"/>
            <ac:picMk id="4" creationId="{57F26009-519E-F09F-C9D3-CD00DC9C1CBA}"/>
          </ac:picMkLst>
        </pc:picChg>
        <pc:picChg chg="add mod">
          <ac:chgData name="Matthew Archer" userId="aad98465-9c59-4159-8df1-a13be7bdef7f" providerId="ADAL" clId="{095BDE84-CACF-4CE7-8001-4FF19E970F3A}" dt="2024-02-12T12:16:52.519" v="155" actId="1037"/>
          <ac:picMkLst>
            <pc:docMk/>
            <pc:sldMk cId="1153834111" sldId="822"/>
            <ac:picMk id="5" creationId="{F3BA8D48-62C8-914C-FD3A-A544213455BC}"/>
          </ac:picMkLst>
        </pc:picChg>
        <pc:picChg chg="del">
          <ac:chgData name="Matthew Archer" userId="aad98465-9c59-4159-8df1-a13be7bdef7f" providerId="ADAL" clId="{095BDE84-CACF-4CE7-8001-4FF19E970F3A}" dt="2024-02-12T12:16:04.043" v="113" actId="478"/>
          <ac:picMkLst>
            <pc:docMk/>
            <pc:sldMk cId="1153834111" sldId="822"/>
            <ac:picMk id="6" creationId="{C6072F25-008F-5C8F-F78A-DBE6CE6F19F0}"/>
          </ac:picMkLst>
        </pc:picChg>
        <pc:picChg chg="add mod">
          <ac:chgData name="Matthew Archer" userId="aad98465-9c59-4159-8df1-a13be7bdef7f" providerId="ADAL" clId="{095BDE84-CACF-4CE7-8001-4FF19E970F3A}" dt="2024-02-12T12:16:39.708" v="119" actId="1076"/>
          <ac:picMkLst>
            <pc:docMk/>
            <pc:sldMk cId="1153834111" sldId="822"/>
            <ac:picMk id="7" creationId="{176E9F6D-5AEE-D178-4379-B747B2FCE1AE}"/>
          </ac:picMkLst>
        </pc:picChg>
        <pc:picChg chg="add mod">
          <ac:chgData name="Matthew Archer" userId="aad98465-9c59-4159-8df1-a13be7bdef7f" providerId="ADAL" clId="{095BDE84-CACF-4CE7-8001-4FF19E970F3A}" dt="2024-02-12T12:16:52.519" v="155" actId="1037"/>
          <ac:picMkLst>
            <pc:docMk/>
            <pc:sldMk cId="1153834111" sldId="822"/>
            <ac:picMk id="9" creationId="{C09157CC-6437-1E49-42FE-9DC88FF12DCD}"/>
          </ac:picMkLst>
        </pc:picChg>
        <pc:picChg chg="del">
          <ac:chgData name="Matthew Archer" userId="aad98465-9c59-4159-8df1-a13be7bdef7f" providerId="ADAL" clId="{095BDE84-CACF-4CE7-8001-4FF19E970F3A}" dt="2024-02-12T12:16:06.483" v="114" actId="478"/>
          <ac:picMkLst>
            <pc:docMk/>
            <pc:sldMk cId="1153834111" sldId="822"/>
            <ac:picMk id="14" creationId="{338DE7CE-C245-BE01-C3E3-49784870EEF0}"/>
          </ac:picMkLst>
        </pc:picChg>
      </pc:sldChg>
      <pc:sldChg chg="del">
        <pc:chgData name="Matthew Archer" userId="aad98465-9c59-4159-8df1-a13be7bdef7f" providerId="ADAL" clId="{095BDE84-CACF-4CE7-8001-4FF19E970F3A}" dt="2024-02-12T12:03:46.215" v="27" actId="47"/>
        <pc:sldMkLst>
          <pc:docMk/>
          <pc:sldMk cId="3189322485" sldId="825"/>
        </pc:sldMkLst>
      </pc:sldChg>
      <pc:sldChg chg="modSp mod">
        <pc:chgData name="Matthew Archer" userId="aad98465-9c59-4159-8df1-a13be7bdef7f" providerId="ADAL" clId="{095BDE84-CACF-4CE7-8001-4FF19E970F3A}" dt="2024-02-12T12:51:05.110" v="443"/>
        <pc:sldMkLst>
          <pc:docMk/>
          <pc:sldMk cId="56103525" sldId="826"/>
        </pc:sldMkLst>
        <pc:spChg chg="mod">
          <ac:chgData name="Matthew Archer" userId="aad98465-9c59-4159-8df1-a13be7bdef7f" providerId="ADAL" clId="{095BDE84-CACF-4CE7-8001-4FF19E970F3A}" dt="2024-02-12T12:51:05.110" v="443"/>
          <ac:spMkLst>
            <pc:docMk/>
            <pc:sldMk cId="56103525" sldId="826"/>
            <ac:spMk id="8" creationId="{2845DBC3-0F80-D8C5-4346-E3E408960C54}"/>
          </ac:spMkLst>
        </pc:spChg>
      </pc:sldChg>
      <pc:sldChg chg="modSp mod">
        <pc:chgData name="Matthew Archer" userId="aad98465-9c59-4159-8df1-a13be7bdef7f" providerId="ADAL" clId="{095BDE84-CACF-4CE7-8001-4FF19E970F3A}" dt="2024-02-12T12:50:13.975" v="437" actId="113"/>
        <pc:sldMkLst>
          <pc:docMk/>
          <pc:sldMk cId="2220397898" sldId="827"/>
        </pc:sldMkLst>
        <pc:spChg chg="mod">
          <ac:chgData name="Matthew Archer" userId="aad98465-9c59-4159-8df1-a13be7bdef7f" providerId="ADAL" clId="{095BDE84-CACF-4CE7-8001-4FF19E970F3A}" dt="2024-02-12T12:50:13.975" v="437" actId="113"/>
          <ac:spMkLst>
            <pc:docMk/>
            <pc:sldMk cId="2220397898" sldId="827"/>
            <ac:spMk id="8" creationId="{2845DBC3-0F80-D8C5-4346-E3E408960C54}"/>
          </ac:spMkLst>
        </pc:spChg>
      </pc:sldChg>
      <pc:sldChg chg="modSp mod">
        <pc:chgData name="Matthew Archer" userId="aad98465-9c59-4159-8df1-a13be7bdef7f" providerId="ADAL" clId="{095BDE84-CACF-4CE7-8001-4FF19E970F3A}" dt="2024-02-12T12:50:22.727" v="439"/>
        <pc:sldMkLst>
          <pc:docMk/>
          <pc:sldMk cId="4132268620" sldId="828"/>
        </pc:sldMkLst>
        <pc:spChg chg="mod">
          <ac:chgData name="Matthew Archer" userId="aad98465-9c59-4159-8df1-a13be7bdef7f" providerId="ADAL" clId="{095BDE84-CACF-4CE7-8001-4FF19E970F3A}" dt="2024-02-12T12:50:22.727" v="439"/>
          <ac:spMkLst>
            <pc:docMk/>
            <pc:sldMk cId="4132268620" sldId="828"/>
            <ac:spMk id="8" creationId="{2845DBC3-0F80-D8C5-4346-E3E408960C54}"/>
          </ac:spMkLst>
        </pc:spChg>
      </pc:sldChg>
      <pc:sldChg chg="addSp delSp modSp mod">
        <pc:chgData name="Matthew Archer" userId="aad98465-9c59-4159-8df1-a13be7bdef7f" providerId="ADAL" clId="{095BDE84-CACF-4CE7-8001-4FF19E970F3A}" dt="2024-02-13T13:11:33.390" v="1088" actId="6549"/>
        <pc:sldMkLst>
          <pc:docMk/>
          <pc:sldMk cId="3146918848" sldId="829"/>
        </pc:sldMkLst>
        <pc:spChg chg="mod">
          <ac:chgData name="Matthew Archer" userId="aad98465-9c59-4159-8df1-a13be7bdef7f" providerId="ADAL" clId="{095BDE84-CACF-4CE7-8001-4FF19E970F3A}" dt="2024-02-13T13:11:33.390" v="1088" actId="6549"/>
          <ac:spMkLst>
            <pc:docMk/>
            <pc:sldMk cId="3146918848" sldId="829"/>
            <ac:spMk id="8" creationId="{2845DBC3-0F80-D8C5-4346-E3E408960C54}"/>
          </ac:spMkLst>
        </pc:spChg>
        <pc:picChg chg="del">
          <ac:chgData name="Matthew Archer" userId="aad98465-9c59-4159-8df1-a13be7bdef7f" providerId="ADAL" clId="{095BDE84-CACF-4CE7-8001-4FF19E970F3A}" dt="2024-02-12T13:42:52.724" v="1042" actId="478"/>
          <ac:picMkLst>
            <pc:docMk/>
            <pc:sldMk cId="3146918848" sldId="829"/>
            <ac:picMk id="3" creationId="{84D2880C-ED4C-5187-C0B7-189D9239D2B5}"/>
          </ac:picMkLst>
        </pc:picChg>
        <pc:picChg chg="add mod modCrop">
          <ac:chgData name="Matthew Archer" userId="aad98465-9c59-4159-8df1-a13be7bdef7f" providerId="ADAL" clId="{095BDE84-CACF-4CE7-8001-4FF19E970F3A}" dt="2024-02-12T13:46:45.897" v="1083"/>
          <ac:picMkLst>
            <pc:docMk/>
            <pc:sldMk cId="3146918848" sldId="829"/>
            <ac:picMk id="4" creationId="{B52A486F-403C-8D93-9C21-EF15C958C230}"/>
          </ac:picMkLst>
        </pc:picChg>
        <pc:picChg chg="del">
          <ac:chgData name="Matthew Archer" userId="aad98465-9c59-4159-8df1-a13be7bdef7f" providerId="ADAL" clId="{095BDE84-CACF-4CE7-8001-4FF19E970F3A}" dt="2024-02-12T13:45:17.044" v="1050" actId="478"/>
          <ac:picMkLst>
            <pc:docMk/>
            <pc:sldMk cId="3146918848" sldId="829"/>
            <ac:picMk id="5" creationId="{073450C4-512F-23A5-5A48-C9306EEB8B19}"/>
          </ac:picMkLst>
        </pc:picChg>
        <pc:picChg chg="add mod">
          <ac:chgData name="Matthew Archer" userId="aad98465-9c59-4159-8df1-a13be7bdef7f" providerId="ADAL" clId="{095BDE84-CACF-4CE7-8001-4FF19E970F3A}" dt="2024-02-12T13:45:34.524" v="1055" actId="1076"/>
          <ac:picMkLst>
            <pc:docMk/>
            <pc:sldMk cId="3146918848" sldId="829"/>
            <ac:picMk id="6" creationId="{EC88E2B7-78B9-6AFB-42EC-66E71CAE575C}"/>
          </ac:picMkLst>
        </pc:picChg>
      </pc:sldChg>
      <pc:sldChg chg="addSp delSp modSp add mod modNotesTx">
        <pc:chgData name="Matthew Archer" userId="aad98465-9c59-4159-8df1-a13be7bdef7f" providerId="ADAL" clId="{095BDE84-CACF-4CE7-8001-4FF19E970F3A}" dt="2024-02-12T13:06:16.427" v="822" actId="20577"/>
        <pc:sldMkLst>
          <pc:docMk/>
          <pc:sldMk cId="1342615031" sldId="830"/>
        </pc:sldMkLst>
        <pc:spChg chg="mod">
          <ac:chgData name="Matthew Archer" userId="aad98465-9c59-4159-8df1-a13be7bdef7f" providerId="ADAL" clId="{095BDE84-CACF-4CE7-8001-4FF19E970F3A}" dt="2024-02-12T13:06:16.427" v="822" actId="20577"/>
          <ac:spMkLst>
            <pc:docMk/>
            <pc:sldMk cId="1342615031" sldId="830"/>
            <ac:spMk id="8" creationId="{2845DBC3-0F80-D8C5-4346-E3E408960C54}"/>
          </ac:spMkLst>
        </pc:spChg>
        <pc:picChg chg="add mod">
          <ac:chgData name="Matthew Archer" userId="aad98465-9c59-4159-8df1-a13be7bdef7f" providerId="ADAL" clId="{095BDE84-CACF-4CE7-8001-4FF19E970F3A}" dt="2024-02-12T12:26:34.519" v="248" actId="1076"/>
          <ac:picMkLst>
            <pc:docMk/>
            <pc:sldMk cId="1342615031" sldId="830"/>
            <ac:picMk id="3" creationId="{5FFEC254-D6CF-8ED0-7D1A-4AC5D94F81C9}"/>
          </ac:picMkLst>
        </pc:picChg>
        <pc:picChg chg="add del mod modCrop">
          <ac:chgData name="Matthew Archer" userId="aad98465-9c59-4159-8df1-a13be7bdef7f" providerId="ADAL" clId="{095BDE84-CACF-4CE7-8001-4FF19E970F3A}" dt="2024-02-12T12:25:37.470" v="235" actId="478"/>
          <ac:picMkLst>
            <pc:docMk/>
            <pc:sldMk cId="1342615031" sldId="830"/>
            <ac:picMk id="4" creationId="{ADE3103F-25BB-6711-59D8-92CBBD2570FD}"/>
          </ac:picMkLst>
        </pc:picChg>
        <pc:picChg chg="add mod ord modCrop">
          <ac:chgData name="Matthew Archer" userId="aad98465-9c59-4159-8df1-a13be7bdef7f" providerId="ADAL" clId="{095BDE84-CACF-4CE7-8001-4FF19E970F3A}" dt="2024-02-12T12:26:23.238" v="246" actId="167"/>
          <ac:picMkLst>
            <pc:docMk/>
            <pc:sldMk cId="1342615031" sldId="830"/>
            <ac:picMk id="5" creationId="{CB63742E-AD37-96F5-018B-08657BB77C75}"/>
          </ac:picMkLst>
        </pc:picChg>
        <pc:picChg chg="add mod modCrop">
          <ac:chgData name="Matthew Archer" userId="aad98465-9c59-4159-8df1-a13be7bdef7f" providerId="ADAL" clId="{095BDE84-CACF-4CE7-8001-4FF19E970F3A}" dt="2024-02-12T12:26:10.775" v="243" actId="1076"/>
          <ac:picMkLst>
            <pc:docMk/>
            <pc:sldMk cId="1342615031" sldId="830"/>
            <ac:picMk id="6" creationId="{3570941D-F6DD-56A1-14D6-E82626AAAB00}"/>
          </ac:picMkLst>
        </pc:picChg>
        <pc:picChg chg="del">
          <ac:chgData name="Matthew Archer" userId="aad98465-9c59-4159-8df1-a13be7bdef7f" providerId="ADAL" clId="{095BDE84-CACF-4CE7-8001-4FF19E970F3A}" dt="2024-02-12T12:26:27.349" v="247" actId="478"/>
          <ac:picMkLst>
            <pc:docMk/>
            <pc:sldMk cId="1342615031" sldId="830"/>
            <ac:picMk id="14" creationId="{338DE7CE-C245-BE01-C3E3-49784870EEF0}"/>
          </ac:picMkLst>
        </pc:picChg>
      </pc:sldChg>
      <pc:sldChg chg="addSp delSp modSp add mod">
        <pc:chgData name="Matthew Archer" userId="aad98465-9c59-4159-8df1-a13be7bdef7f" providerId="ADAL" clId="{095BDE84-CACF-4CE7-8001-4FF19E970F3A}" dt="2024-02-12T12:48:50.570" v="426" actId="113"/>
        <pc:sldMkLst>
          <pc:docMk/>
          <pc:sldMk cId="874537905" sldId="831"/>
        </pc:sldMkLst>
        <pc:spChg chg="mod">
          <ac:chgData name="Matthew Archer" userId="aad98465-9c59-4159-8df1-a13be7bdef7f" providerId="ADAL" clId="{095BDE84-CACF-4CE7-8001-4FF19E970F3A}" dt="2024-02-12T12:48:50.570" v="426" actId="113"/>
          <ac:spMkLst>
            <pc:docMk/>
            <pc:sldMk cId="874537905" sldId="831"/>
            <ac:spMk id="8" creationId="{2845DBC3-0F80-D8C5-4346-E3E408960C54}"/>
          </ac:spMkLst>
        </pc:spChg>
        <pc:picChg chg="add mod">
          <ac:chgData name="Matthew Archer" userId="aad98465-9c59-4159-8df1-a13be7bdef7f" providerId="ADAL" clId="{095BDE84-CACF-4CE7-8001-4FF19E970F3A}" dt="2024-02-12T12:30:26.813" v="291" actId="14100"/>
          <ac:picMkLst>
            <pc:docMk/>
            <pc:sldMk cId="874537905" sldId="831"/>
            <ac:picMk id="3" creationId="{C8BD8D75-0DE8-668B-D356-2C122ACEBD4C}"/>
          </ac:picMkLst>
        </pc:picChg>
        <pc:picChg chg="del">
          <ac:chgData name="Matthew Archer" userId="aad98465-9c59-4159-8df1-a13be7bdef7f" providerId="ADAL" clId="{095BDE84-CACF-4CE7-8001-4FF19E970F3A}" dt="2024-02-12T12:30:29.333" v="292" actId="478"/>
          <ac:picMkLst>
            <pc:docMk/>
            <pc:sldMk cId="874537905" sldId="831"/>
            <ac:picMk id="4" creationId="{D3EDB34B-6EC3-6D80-5DB6-8D68012B96F7}"/>
          </ac:picMkLst>
        </pc:picChg>
      </pc:sldChg>
      <pc:sldChg chg="addSp delSp modSp add mod">
        <pc:chgData name="Matthew Archer" userId="aad98465-9c59-4159-8df1-a13be7bdef7f" providerId="ADAL" clId="{095BDE84-CACF-4CE7-8001-4FF19E970F3A}" dt="2024-02-13T13:11:17.655" v="1087" actId="20577"/>
        <pc:sldMkLst>
          <pc:docMk/>
          <pc:sldMk cId="1282978769" sldId="832"/>
        </pc:sldMkLst>
        <pc:spChg chg="add del mod">
          <ac:chgData name="Matthew Archer" userId="aad98465-9c59-4159-8df1-a13be7bdef7f" providerId="ADAL" clId="{095BDE84-CACF-4CE7-8001-4FF19E970F3A}" dt="2024-02-13T13:11:17.655" v="1087" actId="20577"/>
          <ac:spMkLst>
            <pc:docMk/>
            <pc:sldMk cId="1282978769" sldId="832"/>
            <ac:spMk id="8" creationId="{2845DBC3-0F80-D8C5-4346-E3E408960C54}"/>
          </ac:spMkLst>
        </pc:spChg>
        <pc:picChg chg="del">
          <ac:chgData name="Matthew Archer" userId="aad98465-9c59-4159-8df1-a13be7bdef7f" providerId="ADAL" clId="{095BDE84-CACF-4CE7-8001-4FF19E970F3A}" dt="2024-02-12T12:33:12.862" v="299" actId="478"/>
          <ac:picMkLst>
            <pc:docMk/>
            <pc:sldMk cId="1282978769" sldId="832"/>
            <ac:picMk id="4" creationId="{376A8B59-FFAA-10D3-E8D0-7D3216FB1583}"/>
          </ac:picMkLst>
        </pc:picChg>
        <pc:picChg chg="add del">
          <ac:chgData name="Matthew Archer" userId="aad98465-9c59-4159-8df1-a13be7bdef7f" providerId="ADAL" clId="{095BDE84-CACF-4CE7-8001-4FF19E970F3A}" dt="2024-02-12T12:32:36.956" v="295" actId="478"/>
          <ac:picMkLst>
            <pc:docMk/>
            <pc:sldMk cId="1282978769" sldId="832"/>
            <ac:picMk id="5" creationId="{34BC95FC-FAAF-5E2A-80BE-D30F9CD089E2}"/>
          </ac:picMkLst>
        </pc:picChg>
        <pc:picChg chg="add mod">
          <ac:chgData name="Matthew Archer" userId="aad98465-9c59-4159-8df1-a13be7bdef7f" providerId="ADAL" clId="{095BDE84-CACF-4CE7-8001-4FF19E970F3A}" dt="2024-02-12T12:33:10.659" v="298" actId="14100"/>
          <ac:picMkLst>
            <pc:docMk/>
            <pc:sldMk cId="1282978769" sldId="832"/>
            <ac:picMk id="7" creationId="{DA16428A-8C57-EC96-3FCE-B6D384E2FA39}"/>
          </ac:picMkLst>
        </pc:picChg>
        <pc:picChg chg="add del">
          <ac:chgData name="Matthew Archer" userId="aad98465-9c59-4159-8df1-a13be7bdef7f" providerId="ADAL" clId="{095BDE84-CACF-4CE7-8001-4FF19E970F3A}" dt="2024-02-12T13:07:18.910" v="836" actId="478"/>
          <ac:picMkLst>
            <pc:docMk/>
            <pc:sldMk cId="1282978769" sldId="832"/>
            <ac:picMk id="1026" creationId="{669497CF-5680-0C2C-FDF5-C37597227E40}"/>
          </ac:picMkLst>
        </pc:picChg>
      </pc:sldChg>
      <pc:sldChg chg="addSp delSp modSp add mod">
        <pc:chgData name="Matthew Archer" userId="aad98465-9c59-4159-8df1-a13be7bdef7f" providerId="ADAL" clId="{095BDE84-CACF-4CE7-8001-4FF19E970F3A}" dt="2024-02-12T12:47:21.467" v="402"/>
        <pc:sldMkLst>
          <pc:docMk/>
          <pc:sldMk cId="1553033008" sldId="833"/>
        </pc:sldMkLst>
        <pc:spChg chg="mod">
          <ac:chgData name="Matthew Archer" userId="aad98465-9c59-4159-8df1-a13be7bdef7f" providerId="ADAL" clId="{095BDE84-CACF-4CE7-8001-4FF19E970F3A}" dt="2024-02-12T12:47:21.467" v="402"/>
          <ac:spMkLst>
            <pc:docMk/>
            <pc:sldMk cId="1553033008" sldId="833"/>
            <ac:spMk id="8" creationId="{2845DBC3-0F80-D8C5-4346-E3E408960C54}"/>
          </ac:spMkLst>
        </pc:spChg>
        <pc:picChg chg="del">
          <ac:chgData name="Matthew Archer" userId="aad98465-9c59-4159-8df1-a13be7bdef7f" providerId="ADAL" clId="{095BDE84-CACF-4CE7-8001-4FF19E970F3A}" dt="2024-02-12T12:41:05.769" v="369" actId="478"/>
          <ac:picMkLst>
            <pc:docMk/>
            <pc:sldMk cId="1553033008" sldId="833"/>
            <ac:picMk id="3" creationId="{C8BD8D75-0DE8-668B-D356-2C122ACEBD4C}"/>
          </ac:picMkLst>
        </pc:picChg>
        <pc:picChg chg="add mod ord">
          <ac:chgData name="Matthew Archer" userId="aad98465-9c59-4159-8df1-a13be7bdef7f" providerId="ADAL" clId="{095BDE84-CACF-4CE7-8001-4FF19E970F3A}" dt="2024-02-12T12:41:04.428" v="368" actId="167"/>
          <ac:picMkLst>
            <pc:docMk/>
            <pc:sldMk cId="1553033008" sldId="833"/>
            <ac:picMk id="4" creationId="{EDA82698-7808-1820-1A8E-30F2872667CF}"/>
          </ac:picMkLst>
        </pc:picChg>
      </pc:sldChg>
      <pc:sldChg chg="addSp delSp modSp add mod">
        <pc:chgData name="Matthew Archer" userId="aad98465-9c59-4159-8df1-a13be7bdef7f" providerId="ADAL" clId="{095BDE84-CACF-4CE7-8001-4FF19E970F3A}" dt="2024-02-12T12:47:16.794" v="401" actId="6549"/>
        <pc:sldMkLst>
          <pc:docMk/>
          <pc:sldMk cId="3423750525" sldId="834"/>
        </pc:sldMkLst>
        <pc:spChg chg="mod">
          <ac:chgData name="Matthew Archer" userId="aad98465-9c59-4159-8df1-a13be7bdef7f" providerId="ADAL" clId="{095BDE84-CACF-4CE7-8001-4FF19E970F3A}" dt="2024-02-12T12:47:16.794" v="401" actId="6549"/>
          <ac:spMkLst>
            <pc:docMk/>
            <pc:sldMk cId="3423750525" sldId="834"/>
            <ac:spMk id="8" creationId="{2845DBC3-0F80-D8C5-4346-E3E408960C54}"/>
          </ac:spMkLst>
        </pc:spChg>
        <pc:picChg chg="add mod ord">
          <ac:chgData name="Matthew Archer" userId="aad98465-9c59-4159-8df1-a13be7bdef7f" providerId="ADAL" clId="{095BDE84-CACF-4CE7-8001-4FF19E970F3A}" dt="2024-02-12T12:44:04.832" v="380" actId="167"/>
          <ac:picMkLst>
            <pc:docMk/>
            <pc:sldMk cId="3423750525" sldId="834"/>
            <ac:picMk id="3" creationId="{5F5418CE-926B-B4C2-5C7E-4FFA3629B6F0}"/>
          </ac:picMkLst>
        </pc:picChg>
        <pc:picChg chg="del">
          <ac:chgData name="Matthew Archer" userId="aad98465-9c59-4159-8df1-a13be7bdef7f" providerId="ADAL" clId="{095BDE84-CACF-4CE7-8001-4FF19E970F3A}" dt="2024-02-12T12:44:06.400" v="381" actId="478"/>
          <ac:picMkLst>
            <pc:docMk/>
            <pc:sldMk cId="3423750525" sldId="834"/>
            <ac:picMk id="4" creationId="{EDA82698-7808-1820-1A8E-30F2872667CF}"/>
          </ac:picMkLst>
        </pc:picChg>
      </pc:sldChg>
      <pc:sldChg chg="add">
        <pc:chgData name="Matthew Archer" userId="aad98465-9c59-4159-8df1-a13be7bdef7f" providerId="ADAL" clId="{095BDE84-CACF-4CE7-8001-4FF19E970F3A}" dt="2024-02-12T12:59:53.661" v="767" actId="2890"/>
        <pc:sldMkLst>
          <pc:docMk/>
          <pc:sldMk cId="2258992139" sldId="835"/>
        </pc:sldMkLst>
      </pc:sldChg>
      <pc:sldChg chg="addSp delSp modSp add mod">
        <pc:chgData name="Matthew Archer" userId="aad98465-9c59-4159-8df1-a13be7bdef7f" providerId="ADAL" clId="{095BDE84-CACF-4CE7-8001-4FF19E970F3A}" dt="2024-02-12T13:17:07.715" v="948" actId="20577"/>
        <pc:sldMkLst>
          <pc:docMk/>
          <pc:sldMk cId="2718472134" sldId="836"/>
        </pc:sldMkLst>
        <pc:spChg chg="mod">
          <ac:chgData name="Matthew Archer" userId="aad98465-9c59-4159-8df1-a13be7bdef7f" providerId="ADAL" clId="{095BDE84-CACF-4CE7-8001-4FF19E970F3A}" dt="2024-02-12T13:17:07.715" v="948" actId="20577"/>
          <ac:spMkLst>
            <pc:docMk/>
            <pc:sldMk cId="2718472134" sldId="836"/>
            <ac:spMk id="8" creationId="{2845DBC3-0F80-D8C5-4346-E3E408960C54}"/>
          </ac:spMkLst>
        </pc:spChg>
        <pc:picChg chg="add mod">
          <ac:chgData name="Matthew Archer" userId="aad98465-9c59-4159-8df1-a13be7bdef7f" providerId="ADAL" clId="{095BDE84-CACF-4CE7-8001-4FF19E970F3A}" dt="2024-02-12T13:12:35.636" v="894" actId="1076"/>
          <ac:picMkLst>
            <pc:docMk/>
            <pc:sldMk cId="2718472134" sldId="836"/>
            <ac:picMk id="3" creationId="{008E9400-C327-E821-B8AC-754CF6759DE1}"/>
          </ac:picMkLst>
        </pc:picChg>
        <pc:picChg chg="add del">
          <ac:chgData name="Matthew Archer" userId="aad98465-9c59-4159-8df1-a13be7bdef7f" providerId="ADAL" clId="{095BDE84-CACF-4CE7-8001-4FF19E970F3A}" dt="2024-02-12T13:13:43.802" v="904" actId="478"/>
          <ac:picMkLst>
            <pc:docMk/>
            <pc:sldMk cId="2718472134" sldId="836"/>
            <ac:picMk id="4" creationId="{79A14B3A-C712-4A99-3F4E-28B6CAE3EEC0}"/>
          </ac:picMkLst>
        </pc:picChg>
        <pc:picChg chg="del">
          <ac:chgData name="Matthew Archer" userId="aad98465-9c59-4159-8df1-a13be7bdef7f" providerId="ADAL" clId="{095BDE84-CACF-4CE7-8001-4FF19E970F3A}" dt="2024-02-12T13:11:59.232" v="890" actId="478"/>
          <ac:picMkLst>
            <pc:docMk/>
            <pc:sldMk cId="2718472134" sldId="836"/>
            <ac:picMk id="5" creationId="{F3BA8D48-62C8-914C-FD3A-A544213455BC}"/>
          </ac:picMkLst>
        </pc:picChg>
        <pc:picChg chg="del">
          <ac:chgData name="Matthew Archer" userId="aad98465-9c59-4159-8df1-a13be7bdef7f" providerId="ADAL" clId="{095BDE84-CACF-4CE7-8001-4FF19E970F3A}" dt="2024-02-12T13:12:03.735" v="892" actId="478"/>
          <ac:picMkLst>
            <pc:docMk/>
            <pc:sldMk cId="2718472134" sldId="836"/>
            <ac:picMk id="7" creationId="{176E9F6D-5AEE-D178-4379-B747B2FCE1AE}"/>
          </ac:picMkLst>
        </pc:picChg>
        <pc:picChg chg="del">
          <ac:chgData name="Matthew Archer" userId="aad98465-9c59-4159-8df1-a13be7bdef7f" providerId="ADAL" clId="{095BDE84-CACF-4CE7-8001-4FF19E970F3A}" dt="2024-02-12T13:11:58.515" v="889" actId="478"/>
          <ac:picMkLst>
            <pc:docMk/>
            <pc:sldMk cId="2718472134" sldId="836"/>
            <ac:picMk id="9" creationId="{C09157CC-6437-1E49-42FE-9DC88FF12DCD}"/>
          </ac:picMkLst>
        </pc:picChg>
      </pc:sldChg>
      <pc:sldChg chg="addSp delSp modSp add mod">
        <pc:chgData name="Matthew Archer" userId="aad98465-9c59-4159-8df1-a13be7bdef7f" providerId="ADAL" clId="{095BDE84-CACF-4CE7-8001-4FF19E970F3A}" dt="2024-02-12T13:23:38.154" v="977" actId="14100"/>
        <pc:sldMkLst>
          <pc:docMk/>
          <pc:sldMk cId="3451941963" sldId="837"/>
        </pc:sldMkLst>
        <pc:spChg chg="mod">
          <ac:chgData name="Matthew Archer" userId="aad98465-9c59-4159-8df1-a13be7bdef7f" providerId="ADAL" clId="{095BDE84-CACF-4CE7-8001-4FF19E970F3A}" dt="2024-02-12T13:23:19.565" v="975" actId="6549"/>
          <ac:spMkLst>
            <pc:docMk/>
            <pc:sldMk cId="3451941963" sldId="837"/>
            <ac:spMk id="8" creationId="{2845DBC3-0F80-D8C5-4346-E3E408960C54}"/>
          </ac:spMkLst>
        </pc:spChg>
        <pc:picChg chg="del">
          <ac:chgData name="Matthew Archer" userId="aad98465-9c59-4159-8df1-a13be7bdef7f" providerId="ADAL" clId="{095BDE84-CACF-4CE7-8001-4FF19E970F3A}" dt="2024-02-12T13:22:54.466" v="953" actId="478"/>
          <ac:picMkLst>
            <pc:docMk/>
            <pc:sldMk cId="3451941963" sldId="837"/>
            <ac:picMk id="3" creationId="{008E9400-C327-E821-B8AC-754CF6759DE1}"/>
          </ac:picMkLst>
        </pc:picChg>
        <pc:picChg chg="add mod">
          <ac:chgData name="Matthew Archer" userId="aad98465-9c59-4159-8df1-a13be7bdef7f" providerId="ADAL" clId="{095BDE84-CACF-4CE7-8001-4FF19E970F3A}" dt="2024-02-12T13:23:38.154" v="977" actId="14100"/>
          <ac:picMkLst>
            <pc:docMk/>
            <pc:sldMk cId="3451941963" sldId="837"/>
            <ac:picMk id="4" creationId="{171F44C2-B687-1E0F-2579-A713EFF448C4}"/>
          </ac:picMkLst>
        </pc:picChg>
      </pc:sldChg>
      <pc:sldChg chg="addSp delSp modSp add mod ord">
        <pc:chgData name="Matthew Archer" userId="aad98465-9c59-4159-8df1-a13be7bdef7f" providerId="ADAL" clId="{095BDE84-CACF-4CE7-8001-4FF19E970F3A}" dt="2024-02-12T13:34:35.017" v="1035"/>
        <pc:sldMkLst>
          <pc:docMk/>
          <pc:sldMk cId="4045854246" sldId="838"/>
        </pc:sldMkLst>
        <pc:spChg chg="mod">
          <ac:chgData name="Matthew Archer" userId="aad98465-9c59-4159-8df1-a13be7bdef7f" providerId="ADAL" clId="{095BDE84-CACF-4CE7-8001-4FF19E970F3A}" dt="2024-02-12T13:31:04.884" v="1008" actId="20577"/>
          <ac:spMkLst>
            <pc:docMk/>
            <pc:sldMk cId="4045854246" sldId="838"/>
            <ac:spMk id="8" creationId="{2845DBC3-0F80-D8C5-4346-E3E408960C54}"/>
          </ac:spMkLst>
        </pc:spChg>
        <pc:picChg chg="add mod">
          <ac:chgData name="Matthew Archer" userId="aad98465-9c59-4159-8df1-a13be7bdef7f" providerId="ADAL" clId="{095BDE84-CACF-4CE7-8001-4FF19E970F3A}" dt="2024-02-12T13:28:14.726" v="983" actId="1076"/>
          <ac:picMkLst>
            <pc:docMk/>
            <pc:sldMk cId="4045854246" sldId="838"/>
            <ac:picMk id="3" creationId="{CF6F6FEA-C033-6E5D-7B99-03E614A6F2A8}"/>
          </ac:picMkLst>
        </pc:picChg>
        <pc:picChg chg="del">
          <ac:chgData name="Matthew Archer" userId="aad98465-9c59-4159-8df1-a13be7bdef7f" providerId="ADAL" clId="{095BDE84-CACF-4CE7-8001-4FF19E970F3A}" dt="2024-02-12T13:28:17" v="984" actId="478"/>
          <ac:picMkLst>
            <pc:docMk/>
            <pc:sldMk cId="4045854246" sldId="838"/>
            <ac:picMk id="4" creationId="{D332CF13-C272-6267-7618-BDC8EE4EE14F}"/>
          </ac:picMkLst>
        </pc:picChg>
      </pc:sldChg>
      <pc:sldChg chg="addSp delSp modSp add mod ord">
        <pc:chgData name="Matthew Archer" userId="aad98465-9c59-4159-8df1-a13be7bdef7f" providerId="ADAL" clId="{095BDE84-CACF-4CE7-8001-4FF19E970F3A}" dt="2024-02-12T13:34:43.984" v="1037"/>
        <pc:sldMkLst>
          <pc:docMk/>
          <pc:sldMk cId="2943162216" sldId="839"/>
        </pc:sldMkLst>
        <pc:spChg chg="mod">
          <ac:chgData name="Matthew Archer" userId="aad98465-9c59-4159-8df1-a13be7bdef7f" providerId="ADAL" clId="{095BDE84-CACF-4CE7-8001-4FF19E970F3A}" dt="2024-02-12T13:33:33.138" v="1033" actId="20577"/>
          <ac:spMkLst>
            <pc:docMk/>
            <pc:sldMk cId="2943162216" sldId="839"/>
            <ac:spMk id="8" creationId="{2845DBC3-0F80-D8C5-4346-E3E408960C54}"/>
          </ac:spMkLst>
        </pc:spChg>
        <pc:picChg chg="del">
          <ac:chgData name="Matthew Archer" userId="aad98465-9c59-4159-8df1-a13be7bdef7f" providerId="ADAL" clId="{095BDE84-CACF-4CE7-8001-4FF19E970F3A}" dt="2024-02-12T13:31:38.525" v="1015" actId="478"/>
          <ac:picMkLst>
            <pc:docMk/>
            <pc:sldMk cId="2943162216" sldId="839"/>
            <ac:picMk id="3" creationId="{CF6F6FEA-C033-6E5D-7B99-03E614A6F2A8}"/>
          </ac:picMkLst>
        </pc:picChg>
        <pc:picChg chg="add mod ord">
          <ac:chgData name="Matthew Archer" userId="aad98465-9c59-4159-8df1-a13be7bdef7f" providerId="ADAL" clId="{095BDE84-CACF-4CE7-8001-4FF19E970F3A}" dt="2024-02-12T13:31:37.075" v="1014" actId="167"/>
          <ac:picMkLst>
            <pc:docMk/>
            <pc:sldMk cId="2943162216" sldId="839"/>
            <ac:picMk id="4" creationId="{ADE141C8-3881-09DD-0347-FFDB7C97AD93}"/>
          </ac:picMkLst>
        </pc:picChg>
      </pc:sldChg>
      <pc:sldChg chg="addSp delSp modSp add mod">
        <pc:chgData name="Matthew Archer" userId="aad98465-9c59-4159-8df1-a13be7bdef7f" providerId="ADAL" clId="{095BDE84-CACF-4CE7-8001-4FF19E970F3A}" dt="2024-02-14T14:33:42.015" v="1144" actId="20577"/>
        <pc:sldMkLst>
          <pc:docMk/>
          <pc:sldMk cId="3467596472" sldId="840"/>
        </pc:sldMkLst>
        <pc:spChg chg="mod">
          <ac:chgData name="Matthew Archer" userId="aad98465-9c59-4159-8df1-a13be7bdef7f" providerId="ADAL" clId="{095BDE84-CACF-4CE7-8001-4FF19E970F3A}" dt="2024-02-14T14:33:42.015" v="1144" actId="20577"/>
          <ac:spMkLst>
            <pc:docMk/>
            <pc:sldMk cId="3467596472" sldId="840"/>
            <ac:spMk id="8" creationId="{2845DBC3-0F80-D8C5-4346-E3E408960C54}"/>
          </ac:spMkLst>
        </pc:spChg>
        <pc:picChg chg="del">
          <ac:chgData name="Matthew Archer" userId="aad98465-9c59-4159-8df1-a13be7bdef7f" providerId="ADAL" clId="{095BDE84-CACF-4CE7-8001-4FF19E970F3A}" dt="2024-02-14T14:31:47.542" v="1094" actId="478"/>
          <ac:picMkLst>
            <pc:docMk/>
            <pc:sldMk cId="3467596472" sldId="840"/>
            <ac:picMk id="3" creationId="{E4B6B9E3-8657-AE13-0C65-E2CD3CF68204}"/>
          </ac:picMkLst>
        </pc:picChg>
        <pc:picChg chg="add mod">
          <ac:chgData name="Matthew Archer" userId="aad98465-9c59-4159-8df1-a13be7bdef7f" providerId="ADAL" clId="{095BDE84-CACF-4CE7-8001-4FF19E970F3A}" dt="2024-02-14T14:31:45.239" v="1093" actId="14100"/>
          <ac:picMkLst>
            <pc:docMk/>
            <pc:sldMk cId="3467596472" sldId="840"/>
            <ac:picMk id="4" creationId="{D1BDDA7F-9856-2FEB-D2C5-546AD44AF4E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609E8E-1DCB-4C9F-A251-F12F89F72E2B}" type="datetimeFigureOut">
              <a:rPr lang="en-GB" smtClean="0"/>
              <a:t>14/02/2024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6763A8-15C6-49D0-90ED-727E7C0BAD1E}" type="slidenum">
              <a:rPr lang="en-GB" smtClean="0"/>
              <a:t>‹#›</a:t>
            </a:fld>
            <a:endParaRPr lang="en-GB"/>
          </a:p>
        </p:txBody>
      </p:sp>
    </p:spTree>
    <p:extLst>
      <p:ext uri="{BB962C8B-B14F-4D97-AF65-F5344CB8AC3E}">
        <p14:creationId xmlns:p14="http://schemas.microsoft.com/office/powerpoint/2010/main" val="3585954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1</a:t>
            </a:fld>
            <a:endParaRPr lang="en-GB"/>
          </a:p>
        </p:txBody>
      </p:sp>
    </p:spTree>
    <p:extLst>
      <p:ext uri="{BB962C8B-B14F-4D97-AF65-F5344CB8AC3E}">
        <p14:creationId xmlns:p14="http://schemas.microsoft.com/office/powerpoint/2010/main" val="7476136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American Institute of Graphic Arts</a:t>
            </a:r>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8</a:t>
            </a:fld>
            <a:endParaRPr lang="en-GB"/>
          </a:p>
        </p:txBody>
      </p:sp>
    </p:spTree>
    <p:extLst>
      <p:ext uri="{BB962C8B-B14F-4D97-AF65-F5344CB8AC3E}">
        <p14:creationId xmlns:p14="http://schemas.microsoft.com/office/powerpoint/2010/main" val="2757324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an Architect.</a:t>
            </a:r>
          </a:p>
          <a:p>
            <a:endParaRPr lang="en-GB" dirty="0"/>
          </a:p>
        </p:txBody>
      </p:sp>
      <p:sp>
        <p:nvSpPr>
          <p:cNvPr id="4" name="Slide Number Placeholder 3"/>
          <p:cNvSpPr>
            <a:spLocks noGrp="1"/>
          </p:cNvSpPr>
          <p:nvPr>
            <p:ph type="sldNum" sz="quarter" idx="5"/>
          </p:nvPr>
        </p:nvSpPr>
        <p:spPr/>
        <p:txBody>
          <a:bodyPr/>
          <a:lstStyle/>
          <a:p>
            <a:fld id="{E86763A8-15C6-49D0-90ED-727E7C0BAD1E}" type="slidenum">
              <a:rPr lang="en-GB" smtClean="0"/>
              <a:t>21</a:t>
            </a:fld>
            <a:endParaRPr lang="en-GB"/>
          </a:p>
        </p:txBody>
      </p:sp>
    </p:spTree>
    <p:extLst>
      <p:ext uri="{BB962C8B-B14F-4D97-AF65-F5344CB8AC3E}">
        <p14:creationId xmlns:p14="http://schemas.microsoft.com/office/powerpoint/2010/main" val="342582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553154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925817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1382994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3808850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1515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262904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680618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259888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456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4058516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7413AEC8-5AEB-4720-B4CA-C40990D07773}" type="slidenum">
              <a:rPr lang="en-GB" smtClean="0"/>
              <a:t>‹#›</a:t>
            </a:fld>
            <a:endParaRPr lang="en-GB"/>
          </a:p>
        </p:txBody>
      </p:sp>
    </p:spTree>
    <p:extLst>
      <p:ext uri="{BB962C8B-B14F-4D97-AF65-F5344CB8AC3E}">
        <p14:creationId xmlns:p14="http://schemas.microsoft.com/office/powerpoint/2010/main" val="1428527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697D-FD5C-59C9-D7C7-B14975EBD69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67F8D6-4A61-78EF-1950-FE21B3FF8F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2728FD-7C23-F716-04F7-7AA917B71A84}"/>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5" name="Footer Placeholder 4">
            <a:extLst>
              <a:ext uri="{FF2B5EF4-FFF2-40B4-BE49-F238E27FC236}">
                <a16:creationId xmlns:a16="http://schemas.microsoft.com/office/drawing/2014/main" id="{F3BF7ADD-E954-2DDC-03A8-F822390E92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43A543-635D-4F5F-281F-F0E6AD20CD94}"/>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9883252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8DB5A-4D99-9448-00B9-BB08B6E85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EE8F73-ED71-038D-0A40-972C074A2A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315654-B86F-E682-DC84-A6F5549D4597}"/>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5" name="Footer Placeholder 4">
            <a:extLst>
              <a:ext uri="{FF2B5EF4-FFF2-40B4-BE49-F238E27FC236}">
                <a16:creationId xmlns:a16="http://schemas.microsoft.com/office/drawing/2014/main" id="{1A94FF4D-87D6-64C5-F90C-8BED2DBCAC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26479D-960F-4839-033F-A3CC5184682F}"/>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5296089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0EB4-A35F-4BD2-88D3-96572379A7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F745DE-5DD5-617F-E72F-331409E418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71577-B44D-3E3E-3492-8F7E8A53C5F9}"/>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5" name="Footer Placeholder 4">
            <a:extLst>
              <a:ext uri="{FF2B5EF4-FFF2-40B4-BE49-F238E27FC236}">
                <a16:creationId xmlns:a16="http://schemas.microsoft.com/office/drawing/2014/main" id="{0A640F95-9CD1-C9E4-55CA-D22B9871A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04E3E-6C87-7F8A-7172-A9986FD74CB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65226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4AD4-244A-D305-435E-248D57107F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49088A-F400-B09E-4288-E97B075351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5EEF3-DA32-F858-BF4A-195492026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2A3CCE0-908F-0DDF-3F9B-03F686BCF9EC}"/>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6" name="Footer Placeholder 5">
            <a:extLst>
              <a:ext uri="{FF2B5EF4-FFF2-40B4-BE49-F238E27FC236}">
                <a16:creationId xmlns:a16="http://schemas.microsoft.com/office/drawing/2014/main" id="{03B4ABCB-9E31-95FD-A2D0-A9189167F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DB1EF9-2547-FA13-3AAE-6188019BBE10}"/>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86682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CCBD4-688E-2086-9D2C-543EC9965B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4F9FD-79BA-4223-1EE9-A8693A1625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FF900C-D676-0565-68FD-FBEC508DDA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0FE1A-FEBF-C44B-12EB-19E3A98900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ABD149-060F-0644-53FA-DB2C07578C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481AA7-FC4E-0DA1-FA07-BAEF5AE16024}"/>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8" name="Footer Placeholder 7">
            <a:extLst>
              <a:ext uri="{FF2B5EF4-FFF2-40B4-BE49-F238E27FC236}">
                <a16:creationId xmlns:a16="http://schemas.microsoft.com/office/drawing/2014/main" id="{FACBC8C7-1915-4E5A-151D-E917E93E10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1DEEFC-2552-5F70-4F19-75A53442C15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907389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4775-006E-BC69-E2BF-019768151E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A8612F-C08E-0CE5-AC09-F8841F262EC8}"/>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4" name="Footer Placeholder 3">
            <a:extLst>
              <a:ext uri="{FF2B5EF4-FFF2-40B4-BE49-F238E27FC236}">
                <a16:creationId xmlns:a16="http://schemas.microsoft.com/office/drawing/2014/main" id="{2EEAE875-E26D-14F7-4BC9-756AC65423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7A5024-89A7-5DC9-C7C2-2782E6F389A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43633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860208-8280-4A61-893B-5ABC13599D6F}"/>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3" name="Footer Placeholder 2">
            <a:extLst>
              <a:ext uri="{FF2B5EF4-FFF2-40B4-BE49-F238E27FC236}">
                <a16:creationId xmlns:a16="http://schemas.microsoft.com/office/drawing/2014/main" id="{B2012146-8712-860F-DC6A-43B70B9F21C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4AB77D-CA20-7DC4-9204-EF26B9459EA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32090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1B467-CBF9-5E5D-0614-38C2F6E094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D5CC91-70B1-645C-75F4-10536E520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57FDB4-0335-38F9-B2FC-1EE8DE905A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5BFCDF-5B2F-94F5-7817-EDD43EDE4959}"/>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6" name="Footer Placeholder 5">
            <a:extLst>
              <a:ext uri="{FF2B5EF4-FFF2-40B4-BE49-F238E27FC236}">
                <a16:creationId xmlns:a16="http://schemas.microsoft.com/office/drawing/2014/main" id="{8F688ED1-E93A-AF05-D8A9-CDC2D7EC68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EEF954-B45A-EA39-B879-C3E30A3F0C31}"/>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6326023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29591-C34B-BD1F-04AE-F296CDFC98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E73B18-D8B4-686B-49EB-75769CDCE38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21A2B35E-79F7-0063-7956-9B111384C6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F8CDB5-B9DD-B4EE-38B2-F2B711FD90D6}"/>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6" name="Footer Placeholder 5">
            <a:extLst>
              <a:ext uri="{FF2B5EF4-FFF2-40B4-BE49-F238E27FC236}">
                <a16:creationId xmlns:a16="http://schemas.microsoft.com/office/drawing/2014/main" id="{3B61B89C-80DB-3444-0399-FE7B3208A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49BDC-58AF-979F-4FD7-64CAD448EE1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16430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FE95A-A42D-96C9-2C3E-06E477BAF8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41575-FA8D-0295-4EB1-F84D1D8ADA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9AAF-523F-BA1E-EFCF-F9136F7946FC}"/>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5" name="Footer Placeholder 4">
            <a:extLst>
              <a:ext uri="{FF2B5EF4-FFF2-40B4-BE49-F238E27FC236}">
                <a16:creationId xmlns:a16="http://schemas.microsoft.com/office/drawing/2014/main" id="{245324D1-207A-F459-FDF3-C879CDE920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78FB88-CC34-532F-50A8-D3B6F459D19B}"/>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3174859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8B8C44-C7CF-5B3C-179B-E496A7D12F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9807B-29DD-B337-2C29-D0BD9D6FDED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3B25C1-CD87-F5D5-F2E2-F4FB2B9F2C6A}"/>
              </a:ext>
            </a:extLst>
          </p:cNvPr>
          <p:cNvSpPr>
            <a:spLocks noGrp="1"/>
          </p:cNvSpPr>
          <p:nvPr>
            <p:ph type="dt" sz="half" idx="10"/>
          </p:nvPr>
        </p:nvSpPr>
        <p:spPr/>
        <p:txBody>
          <a:bodyPr/>
          <a:lstStyle/>
          <a:p>
            <a:fld id="{1D8BD707-D9CF-40AE-B4C6-C98DA3205C09}" type="datetimeFigureOut">
              <a:rPr lang="en-US" smtClean="0"/>
              <a:t>2/14/2024</a:t>
            </a:fld>
            <a:endParaRPr lang="en-US"/>
          </a:p>
        </p:txBody>
      </p:sp>
      <p:sp>
        <p:nvSpPr>
          <p:cNvPr id="5" name="Footer Placeholder 4">
            <a:extLst>
              <a:ext uri="{FF2B5EF4-FFF2-40B4-BE49-F238E27FC236}">
                <a16:creationId xmlns:a16="http://schemas.microsoft.com/office/drawing/2014/main" id="{543C3EC8-0392-7E10-6BD6-82DEC8697D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B8F63-F726-5FEF-4E46-B4DEB1285187}"/>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793908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79"/>
            <a:ext cx="10363200" cy="279179"/>
          </a:xfrm>
          <a:prstGeom prst="rect">
            <a:avLst/>
          </a:prstGeom>
        </p:spPr>
        <p:txBody>
          <a:bodyPr wrap="square" lIns="0" tIns="0" rIns="0" bIns="0">
            <a:spAutoFit/>
          </a:bodyPr>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subTitle" idx="4"/>
          </p:nvPr>
        </p:nvSpPr>
        <p:spPr>
          <a:xfrm>
            <a:off x="1828800" y="3840480"/>
            <a:ext cx="8534400" cy="195438"/>
          </a:xfrm>
          <a:prstGeom prst="rect">
            <a:avLst/>
          </a:prstGeom>
        </p:spPr>
        <p:txBody>
          <a:bodyPr wrap="square" lIns="0" tIns="0" rIns="0" bIns="0">
            <a:spAutoFit/>
          </a:bodyPr>
          <a:lstStyle>
            <a:lvl1pPr>
              <a:defRPr sz="1270" b="0" i="0">
                <a:solidFill>
                  <a:schemeClr val="tx1"/>
                </a:solidFill>
                <a:latin typeface="Arial Rounded MT Bold"/>
                <a:cs typeface="Arial Rounded MT Bold"/>
              </a:defRPr>
            </a:lvl1pPr>
          </a:lstStyle>
          <a:p>
            <a:r>
              <a:rPr lang="en-US"/>
              <a:t>Click to edit Master subtitle style</a:t>
            </a:r>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2/14/2024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7721670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body" idx="1"/>
          </p:nvPr>
        </p:nvSpPr>
        <p:spPr>
          <a:xfrm>
            <a:off x="4547383" y="1090140"/>
            <a:ext cx="6782343" cy="195438"/>
          </a:xfrm>
        </p:spPr>
        <p:txBody>
          <a:bodyPr lIns="0" tIns="0" rIns="0" bIns="0"/>
          <a:lstStyle>
            <a:lvl1pPr>
              <a:defRPr sz="1270" b="0" i="0">
                <a:solidFill>
                  <a:schemeClr val="tx1"/>
                </a:solidFill>
                <a:latin typeface="Arial Rounded MT Bold"/>
                <a:cs typeface="Arial Rounded MT Bold"/>
              </a:defRPr>
            </a:lvl1pPr>
          </a:lstStyle>
          <a:p>
            <a:pPr lvl="0"/>
            <a:r>
              <a:rPr lang="en-US"/>
              <a:t>Click to edit Master text styles</a:t>
            </a: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2/14/2024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099232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sz="half" idx="2"/>
          </p:nvPr>
        </p:nvSpPr>
        <p:spPr>
          <a:xfrm>
            <a:off x="60960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4" name="Holder 4"/>
          <p:cNvSpPr>
            <a:spLocks noGrp="1"/>
          </p:cNvSpPr>
          <p:nvPr>
            <p:ph sz="half" idx="3"/>
          </p:nvPr>
        </p:nvSpPr>
        <p:spPr>
          <a:xfrm>
            <a:off x="6278881" y="1577340"/>
            <a:ext cx="5303520" cy="215444"/>
          </a:xfrm>
          <a:prstGeom prst="rect">
            <a:avLst/>
          </a:prstGeom>
        </p:spPr>
        <p:txBody>
          <a:bodyPr wrap="square" lIns="0" tIns="0" rIns="0" bIns="0">
            <a:spAutoFit/>
          </a:bodyPr>
          <a:lstStyle>
            <a:lvl1pPr>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2/14/2024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720899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279179"/>
          </a:xfrm>
        </p:spPr>
        <p:txBody>
          <a:bodyPr lIns="0" tIns="0" rIns="0" bIns="0"/>
          <a:lstStyle>
            <a:lvl1pPr>
              <a:defRPr sz="1814" b="0" i="0">
                <a:solidFill>
                  <a:schemeClr val="tx1"/>
                </a:solidFill>
                <a:latin typeface="Arial Rounded MT Bold"/>
                <a:cs typeface="Arial Rounded MT Bold"/>
              </a:defRPr>
            </a:lvl1pPr>
          </a:lstStyle>
          <a:p>
            <a:r>
              <a:rPr lang="en-US"/>
              <a:t>Click to edit Master title style</a:t>
            </a:r>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2/14/2024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89185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2/14/2024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15446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7933349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63399D-334D-F848-F9E2-BFB7BB51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AC62A-3F58-65D3-0463-8D6713E62E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04480D-3037-5049-EF70-3CC6795B1E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42C27E-FC73-470C-8CA9-28435D918F0D}" type="datetimeFigureOut">
              <a:rPr lang="en-GB" smtClean="0"/>
              <a:t>14/02/2024</a:t>
            </a:fld>
            <a:endParaRPr lang="en-GB"/>
          </a:p>
        </p:txBody>
      </p:sp>
      <p:sp>
        <p:nvSpPr>
          <p:cNvPr id="5" name="Footer Placeholder 4">
            <a:extLst>
              <a:ext uri="{FF2B5EF4-FFF2-40B4-BE49-F238E27FC236}">
                <a16:creationId xmlns:a16="http://schemas.microsoft.com/office/drawing/2014/main" id="{F0F36AE1-973F-1814-C3D5-9C684B8655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2C445D-C230-F479-E7AD-1AE1DC05AF1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13AEC8-5AEB-4720-B4CA-C40990D07773}" type="slidenum">
              <a:rPr lang="en-GB" smtClean="0"/>
              <a:t>‹#›</a:t>
            </a:fld>
            <a:endParaRPr lang="en-GB"/>
          </a:p>
        </p:txBody>
      </p:sp>
    </p:spTree>
    <p:extLst>
      <p:ext uri="{BB962C8B-B14F-4D97-AF65-F5344CB8AC3E}">
        <p14:creationId xmlns:p14="http://schemas.microsoft.com/office/powerpoint/2010/main" val="190057477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3257958" y="285606"/>
            <a:ext cx="5676084" cy="307777"/>
          </a:xfrm>
          <a:prstGeom prst="rect">
            <a:avLst/>
          </a:prstGeom>
        </p:spPr>
        <p:txBody>
          <a:bodyPr wrap="square" lIns="0" tIns="0" rIns="0" bIns="0">
            <a:spAutoFit/>
          </a:bodyPr>
          <a:lstStyle>
            <a:lvl1pPr>
              <a:defRPr sz="20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547383" y="1090140"/>
            <a:ext cx="6782343" cy="215444"/>
          </a:xfrm>
          <a:prstGeom prst="rect">
            <a:avLst/>
          </a:prstGeom>
        </p:spPr>
        <p:txBody>
          <a:bodyPr wrap="square" lIns="0" tIns="0" rIns="0" bIns="0">
            <a:spAutoFit/>
          </a:bodyPr>
          <a:lstStyle>
            <a:lvl1pPr>
              <a:defRPr sz="1400" b="0" i="0">
                <a:solidFill>
                  <a:schemeClr val="tx1"/>
                </a:solidFill>
                <a:latin typeface="Arial Rounded MT Bold"/>
                <a:cs typeface="Arial Rounded MT Bold"/>
              </a:defRPr>
            </a:lvl1pPr>
          </a:lstStyle>
          <a:p>
            <a:endParaRPr/>
          </a:p>
        </p:txBody>
      </p:sp>
      <p:sp>
        <p:nvSpPr>
          <p:cNvPr id="4" name="Holder 4"/>
          <p:cNvSpPr>
            <a:spLocks noGrp="1"/>
          </p:cNvSpPr>
          <p:nvPr>
            <p:ph type="ftr" sz="quarter" idx="5"/>
          </p:nvPr>
        </p:nvSpPr>
        <p:spPr>
          <a:xfrm>
            <a:off x="4145280" y="6377939"/>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39"/>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2/14/2024</a:t>
            </a:fld>
            <a:endParaRPr lang="en-US"/>
          </a:p>
        </p:txBody>
      </p:sp>
      <p:sp>
        <p:nvSpPr>
          <p:cNvPr id="6" name="Holder 6"/>
          <p:cNvSpPr>
            <a:spLocks noGrp="1"/>
          </p:cNvSpPr>
          <p:nvPr>
            <p:ph type="sldNum" sz="quarter" idx="7"/>
          </p:nvPr>
        </p:nvSpPr>
        <p:spPr>
          <a:xfrm>
            <a:off x="8778240" y="6377939"/>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16936485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bodyStyle>
    <p:otherStyle>
      <a:lvl1pPr marL="0" eaLnBrk="1" hangingPunct="1">
        <a:defRPr>
          <a:latin typeface="+mn-lt"/>
          <a:ea typeface="+mn-ea"/>
          <a:cs typeface="+mn-cs"/>
        </a:defRPr>
      </a:lvl1pPr>
      <a:lvl2pPr marL="414589" eaLnBrk="1" hangingPunct="1">
        <a:defRPr>
          <a:latin typeface="+mn-lt"/>
          <a:ea typeface="+mn-ea"/>
          <a:cs typeface="+mn-cs"/>
        </a:defRPr>
      </a:lvl2pPr>
      <a:lvl3pPr marL="829178" eaLnBrk="1" hangingPunct="1">
        <a:defRPr>
          <a:latin typeface="+mn-lt"/>
          <a:ea typeface="+mn-ea"/>
          <a:cs typeface="+mn-cs"/>
        </a:defRPr>
      </a:lvl3pPr>
      <a:lvl4pPr marL="1243767" eaLnBrk="1" hangingPunct="1">
        <a:defRPr>
          <a:latin typeface="+mn-lt"/>
          <a:ea typeface="+mn-ea"/>
          <a:cs typeface="+mn-cs"/>
        </a:defRPr>
      </a:lvl4pPr>
      <a:lvl5pPr marL="1658356" eaLnBrk="1" hangingPunct="1">
        <a:defRPr>
          <a:latin typeface="+mn-lt"/>
          <a:ea typeface="+mn-ea"/>
          <a:cs typeface="+mn-cs"/>
        </a:defRPr>
      </a:lvl5pPr>
      <a:lvl6pPr marL="2072945" eaLnBrk="1" hangingPunct="1">
        <a:defRPr>
          <a:latin typeface="+mn-lt"/>
          <a:ea typeface="+mn-ea"/>
          <a:cs typeface="+mn-cs"/>
        </a:defRPr>
      </a:lvl6pPr>
      <a:lvl7pPr marL="2487534" eaLnBrk="1" hangingPunct="1">
        <a:defRPr>
          <a:latin typeface="+mn-lt"/>
          <a:ea typeface="+mn-ea"/>
          <a:cs typeface="+mn-cs"/>
        </a:defRPr>
      </a:lvl7pPr>
      <a:lvl8pPr marL="2902123" eaLnBrk="1" hangingPunct="1">
        <a:defRPr>
          <a:latin typeface="+mn-lt"/>
          <a:ea typeface="+mn-ea"/>
          <a:cs typeface="+mn-cs"/>
        </a:defRPr>
      </a:lvl8pPr>
      <a:lvl9pPr marL="3316712" eaLnBrk="1" hangingPunct="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marc-newson.com/lockheed-lounge/" TargetMode="External"/><Relationship Id="rId1" Type="http://schemas.openxmlformats.org/officeDocument/2006/relationships/slideLayout" Target="../slideLayouts/slideLayout2.xml"/><Relationship Id="rId4" Type="http://schemas.openxmlformats.org/officeDocument/2006/relationships/hyperlink" Target="https://marc-newson.com/project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arc-newson.com/project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tarck.com/" TargetMode="External"/><Relationship Id="rId2" Type="http://schemas.openxmlformats.org/officeDocument/2006/relationships/hyperlink" Target="https://marc-newson.com/projects/"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agmeister.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B33E9-8976-7FBD-99AF-730E78064831}"/>
              </a:ext>
            </a:extLst>
          </p:cNvPr>
          <p:cNvSpPr>
            <a:spLocks noGrp="1"/>
          </p:cNvSpPr>
          <p:nvPr>
            <p:ph type="ctrTitle"/>
          </p:nvPr>
        </p:nvSpPr>
        <p:spPr>
          <a:xfrm>
            <a:off x="471948" y="1262743"/>
            <a:ext cx="11248104" cy="4475448"/>
          </a:xfrm>
        </p:spPr>
        <p:txBody>
          <a:bodyPr>
            <a:noAutofit/>
          </a:bodyPr>
          <a:lstStyle/>
          <a:p>
            <a:br>
              <a:rPr lang="en-GB" sz="6600" b="1" dirty="0">
                <a:latin typeface="+mn-lt"/>
              </a:rPr>
            </a:br>
            <a:r>
              <a:rPr lang="en-GB" sz="6600" b="1" dirty="0">
                <a:latin typeface="+mn-lt"/>
              </a:rPr>
              <a:t>ADDA4015</a:t>
            </a:r>
            <a:br>
              <a:rPr lang="en-GB" sz="6600" b="1" dirty="0">
                <a:latin typeface="+mn-lt"/>
              </a:rPr>
            </a:br>
            <a:r>
              <a:rPr lang="en-GB" sz="6600" b="1" dirty="0">
                <a:latin typeface="+mn-lt"/>
              </a:rPr>
              <a:t> CONTEMPORARY CHALLENGES</a:t>
            </a:r>
            <a:br>
              <a:rPr lang="en-GB" sz="6600" b="1" dirty="0">
                <a:latin typeface="+mn-lt"/>
              </a:rPr>
            </a:br>
            <a:r>
              <a:rPr lang="en-GB" sz="6600" b="1" dirty="0">
                <a:latin typeface="+mn-lt"/>
              </a:rPr>
              <a:t> MAKING A DIFFERENCE</a:t>
            </a:r>
            <a:br>
              <a:rPr lang="en-GB" sz="6600" b="1" dirty="0">
                <a:latin typeface="+mn-lt"/>
              </a:rPr>
            </a:br>
            <a:br>
              <a:rPr lang="en-GB" sz="6600" b="1" dirty="0">
                <a:latin typeface="+mn-lt"/>
              </a:rPr>
            </a:br>
            <a:r>
              <a:rPr lang="en-GB" sz="4000" i="1" dirty="0">
                <a:latin typeface="+mn-lt"/>
              </a:rPr>
              <a:t>Week 3 – 13.02.24</a:t>
            </a:r>
          </a:p>
        </p:txBody>
      </p:sp>
    </p:spTree>
    <p:extLst>
      <p:ext uri="{BB962C8B-B14F-4D97-AF65-F5344CB8AC3E}">
        <p14:creationId xmlns:p14="http://schemas.microsoft.com/office/powerpoint/2010/main" val="1822612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Module Learning Outcomes </a:t>
            </a:r>
            <a:r>
              <a:rPr lang="en-GB" sz="2800" dirty="0"/>
              <a:t>(from module syllabus)</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rmAutofit/>
          </a:bodyPr>
          <a:lstStyle/>
          <a:p>
            <a:pPr marL="514350" indent="-514350">
              <a:buFont typeface="+mj-lt"/>
              <a:buAutoNum type="arabicPeriod"/>
            </a:pPr>
            <a:r>
              <a:rPr lang="en-GB" sz="2600" dirty="0">
                <a:latin typeface="+mj-lt"/>
              </a:rPr>
              <a:t>Identify and evaluate historical and contemporary issues and their impact on today's global society (Coursework Assignment – MA)</a:t>
            </a:r>
          </a:p>
          <a:p>
            <a:pPr marL="514350" indent="-514350">
              <a:buFont typeface="+mj-lt"/>
              <a:buAutoNum type="arabicPeriod"/>
            </a:pPr>
            <a:r>
              <a:rPr lang="en-GB" sz="2600" dirty="0">
                <a:solidFill>
                  <a:schemeClr val="bg2">
                    <a:lumMod val="90000"/>
                  </a:schemeClr>
                </a:solidFill>
                <a:latin typeface="+mj-lt"/>
              </a:rPr>
              <a:t>Apply appropriate collaborative working practices to manage conflict and support effective decision making.</a:t>
            </a:r>
          </a:p>
          <a:p>
            <a:pPr marL="514350" indent="-514350">
              <a:buFont typeface="+mj-lt"/>
              <a:buAutoNum type="arabicPeriod"/>
            </a:pPr>
            <a:r>
              <a:rPr lang="en-GB" sz="2600" dirty="0">
                <a:solidFill>
                  <a:schemeClr val="bg2">
                    <a:lumMod val="90000"/>
                  </a:schemeClr>
                </a:solidFill>
                <a:latin typeface="+mj-lt"/>
              </a:rPr>
              <a:t>Implement Design Thinking techniques to investigate problems to generate and evaluate solutions.</a:t>
            </a:r>
          </a:p>
          <a:p>
            <a:pPr marL="0" indent="0">
              <a:buNone/>
            </a:pPr>
            <a:endParaRPr lang="en-GB" sz="2600" dirty="0">
              <a:latin typeface="+mj-lt"/>
            </a:endParaRPr>
          </a:p>
        </p:txBody>
      </p:sp>
    </p:spTree>
    <p:extLst>
      <p:ext uri="{BB962C8B-B14F-4D97-AF65-F5344CB8AC3E}">
        <p14:creationId xmlns:p14="http://schemas.microsoft.com/office/powerpoint/2010/main" val="14912955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a:extLst>
              <a:ext uri="{FF2B5EF4-FFF2-40B4-BE49-F238E27FC236}">
                <a16:creationId xmlns:a16="http://schemas.microsoft.com/office/drawing/2014/main" id="{376A8B59-FFAA-10D3-E8D0-7D3216FB1583}"/>
              </a:ext>
            </a:extLst>
          </p:cNvPr>
          <p:cNvPicPr>
            <a:picLocks noChangeAspect="1"/>
          </p:cNvPicPr>
          <p:nvPr/>
        </p:nvPicPr>
        <p:blipFill>
          <a:blip r:embed="rId3"/>
          <a:stretch>
            <a:fillRect/>
          </a:stretch>
        </p:blipFill>
        <p:spPr>
          <a:xfrm>
            <a:off x="995044" y="1776904"/>
            <a:ext cx="5503725" cy="3931232"/>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hlinkClick r:id="rId4"/>
            <a:extLst>
              <a:ext uri="{FF2B5EF4-FFF2-40B4-BE49-F238E27FC236}">
                <a16:creationId xmlns:a16="http://schemas.microsoft.com/office/drawing/2014/main" id="{2845DBC3-0F80-D8C5-4346-E3E408960C54}"/>
              </a:ext>
            </a:extLst>
          </p:cNvPr>
          <p:cNvSpPr txBox="1"/>
          <p:nvPr/>
        </p:nvSpPr>
        <p:spPr>
          <a:xfrm>
            <a:off x="7271650" y="1796143"/>
            <a:ext cx="4082149" cy="1754326"/>
          </a:xfrm>
          <a:prstGeom prst="rect">
            <a:avLst/>
          </a:prstGeom>
          <a:noFill/>
        </p:spPr>
        <p:txBody>
          <a:bodyPr wrap="square">
            <a:spAutoFit/>
          </a:bodyPr>
          <a:lstStyle/>
          <a:p>
            <a:r>
              <a:rPr lang="en-US" sz="1200" b="1" dirty="0">
                <a:latin typeface="+mj-lt"/>
              </a:rPr>
              <a:t>Marc Newson</a:t>
            </a:r>
            <a:r>
              <a:rPr lang="en-US" sz="1200" dirty="0">
                <a:latin typeface="+mj-lt"/>
              </a:rPr>
              <a:t> (1963 -)</a:t>
            </a:r>
          </a:p>
          <a:p>
            <a:endParaRPr lang="en-US" sz="1200" b="1" dirty="0">
              <a:latin typeface="+mj-lt"/>
            </a:endParaRPr>
          </a:p>
          <a:p>
            <a:r>
              <a:rPr lang="en-US" sz="1200" dirty="0">
                <a:latin typeface="+mj-lt"/>
              </a:rPr>
              <a:t>Award-winning designer that has works ranging from furniture to luxurious yachts and aircraft. Apart from being one of the influential designers of his generation, the works of Newson are featured in a lot of contemporary design museums across the world.</a:t>
            </a:r>
          </a:p>
          <a:p>
            <a:endParaRPr lang="en-US" sz="1200" dirty="0">
              <a:latin typeface="+mj-lt"/>
            </a:endParaRPr>
          </a:p>
          <a:p>
            <a:pPr marL="171450" indent="-171450">
              <a:buFont typeface="Wingdings" panose="05000000000000000000" pitchFamily="2" charset="2"/>
              <a:buChar char="§"/>
            </a:pPr>
            <a:r>
              <a:rPr lang="en-US" sz="1200" dirty="0">
                <a:latin typeface="+mj-lt"/>
              </a:rPr>
              <a:t>Lockheed Lounge, 1988</a:t>
            </a:r>
          </a:p>
        </p:txBody>
      </p:sp>
    </p:spTree>
    <p:extLst>
      <p:ext uri="{BB962C8B-B14F-4D97-AF65-F5344CB8AC3E}">
        <p14:creationId xmlns:p14="http://schemas.microsoft.com/office/powerpoint/2010/main" val="1048225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hlinkClick r:id="rId2"/>
            <a:extLst>
              <a:ext uri="{FF2B5EF4-FFF2-40B4-BE49-F238E27FC236}">
                <a16:creationId xmlns:a16="http://schemas.microsoft.com/office/drawing/2014/main" id="{2845DBC3-0F80-D8C5-4346-E3E408960C54}"/>
              </a:ext>
            </a:extLst>
          </p:cNvPr>
          <p:cNvSpPr txBox="1"/>
          <p:nvPr/>
        </p:nvSpPr>
        <p:spPr>
          <a:xfrm>
            <a:off x="7271650" y="1796143"/>
            <a:ext cx="4082149" cy="1754326"/>
          </a:xfrm>
          <a:prstGeom prst="rect">
            <a:avLst/>
          </a:prstGeom>
          <a:noFill/>
        </p:spPr>
        <p:txBody>
          <a:bodyPr wrap="square">
            <a:spAutoFit/>
          </a:bodyPr>
          <a:lstStyle/>
          <a:p>
            <a:r>
              <a:rPr lang="en-US" sz="1200" b="1" dirty="0">
                <a:latin typeface="+mj-lt"/>
              </a:rPr>
              <a:t>Marc Newson</a:t>
            </a:r>
            <a:r>
              <a:rPr lang="en-US" sz="1200" dirty="0">
                <a:latin typeface="+mj-lt"/>
              </a:rPr>
              <a:t> (1963 -)</a:t>
            </a:r>
          </a:p>
          <a:p>
            <a:endParaRPr lang="en-US" sz="1200" b="1" dirty="0">
              <a:latin typeface="+mj-lt"/>
            </a:endParaRPr>
          </a:p>
          <a:p>
            <a:r>
              <a:rPr lang="en-US" sz="1200" dirty="0">
                <a:latin typeface="+mj-lt"/>
              </a:rPr>
              <a:t>Award-winning designer that has works ranging from furniture to luxurious yachts and aircraft. Apart from being one of the influential designers of his generation, the works of Newson are featured in a lot of contemporary design museums across the world.</a:t>
            </a:r>
          </a:p>
          <a:p>
            <a:endParaRPr lang="en-US" sz="1200" dirty="0">
              <a:latin typeface="+mj-lt"/>
            </a:endParaRPr>
          </a:p>
          <a:p>
            <a:pPr marL="171450" indent="-171450">
              <a:buFont typeface="Wingdings" panose="05000000000000000000" pitchFamily="2" charset="2"/>
              <a:buChar char="§"/>
            </a:pPr>
            <a:r>
              <a:rPr lang="en-US" sz="1200" dirty="0">
                <a:latin typeface="+mj-lt"/>
              </a:rPr>
              <a:t>White and Blue Chair Cloisonné chair, 2022</a:t>
            </a:r>
          </a:p>
        </p:txBody>
      </p:sp>
      <p:pic>
        <p:nvPicPr>
          <p:cNvPr id="7" name="Picture 6">
            <a:extLst>
              <a:ext uri="{FF2B5EF4-FFF2-40B4-BE49-F238E27FC236}">
                <a16:creationId xmlns:a16="http://schemas.microsoft.com/office/drawing/2014/main" id="{DA16428A-8C57-EC96-3FCE-B6D384E2FA39}"/>
              </a:ext>
            </a:extLst>
          </p:cNvPr>
          <p:cNvPicPr>
            <a:picLocks noChangeAspect="1"/>
          </p:cNvPicPr>
          <p:nvPr/>
        </p:nvPicPr>
        <p:blipFill>
          <a:blip r:embed="rId3"/>
          <a:stretch>
            <a:fillRect/>
          </a:stretch>
        </p:blipFill>
        <p:spPr>
          <a:xfrm>
            <a:off x="995044" y="1776904"/>
            <a:ext cx="5503725" cy="3660309"/>
          </a:xfrm>
          <a:prstGeom prst="rect">
            <a:avLst/>
          </a:prstGeom>
        </p:spPr>
      </p:pic>
    </p:spTree>
    <p:extLst>
      <p:ext uri="{BB962C8B-B14F-4D97-AF65-F5344CB8AC3E}">
        <p14:creationId xmlns:p14="http://schemas.microsoft.com/office/powerpoint/2010/main" val="1282978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hlinkClick r:id="rId2"/>
            <a:extLst>
              <a:ext uri="{FF2B5EF4-FFF2-40B4-BE49-F238E27FC236}">
                <a16:creationId xmlns:a16="http://schemas.microsoft.com/office/drawing/2014/main" id="{2845DBC3-0F80-D8C5-4346-E3E408960C54}"/>
              </a:ext>
            </a:extLst>
          </p:cNvPr>
          <p:cNvSpPr txBox="1"/>
          <p:nvPr/>
        </p:nvSpPr>
        <p:spPr>
          <a:xfrm>
            <a:off x="7271650" y="1796143"/>
            <a:ext cx="4082149" cy="3416320"/>
          </a:xfrm>
          <a:prstGeom prst="rect">
            <a:avLst/>
          </a:prstGeom>
          <a:noFill/>
        </p:spPr>
        <p:txBody>
          <a:bodyPr wrap="square">
            <a:spAutoFit/>
          </a:bodyPr>
          <a:lstStyle/>
          <a:p>
            <a:r>
              <a:rPr lang="en-US" sz="1200" b="1" dirty="0">
                <a:latin typeface="+mj-lt"/>
              </a:rPr>
              <a:t>Phillippe </a:t>
            </a:r>
            <a:r>
              <a:rPr lang="en-US" sz="1200" b="1" dirty="0" err="1">
                <a:latin typeface="+mj-lt"/>
              </a:rPr>
              <a:t>Starck</a:t>
            </a:r>
            <a:r>
              <a:rPr lang="en-US" sz="1200" b="1" dirty="0">
                <a:latin typeface="+mj-lt"/>
              </a:rPr>
              <a:t> </a:t>
            </a:r>
            <a:r>
              <a:rPr lang="en-US" sz="1200" dirty="0">
                <a:latin typeface="+mj-lt"/>
              </a:rPr>
              <a:t>(1949 -)</a:t>
            </a:r>
          </a:p>
          <a:p>
            <a:endParaRPr lang="en-US" sz="1200" b="1" dirty="0">
              <a:latin typeface="+mj-lt"/>
            </a:endParaRPr>
          </a:p>
          <a:p>
            <a:r>
              <a:rPr lang="en-US" sz="1200" dirty="0">
                <a:latin typeface="+mj-lt"/>
              </a:rPr>
              <a:t>Philippe </a:t>
            </a:r>
            <a:r>
              <a:rPr lang="en-US" sz="1200" dirty="0" err="1">
                <a:latin typeface="+mj-lt"/>
              </a:rPr>
              <a:t>Starck</a:t>
            </a:r>
            <a:r>
              <a:rPr lang="en-US" sz="1200" dirty="0">
                <a:latin typeface="+mj-lt"/>
              </a:rPr>
              <a:t>, world famous creator with multifaceted inventiveness, is always focused on the essential, his vision: that creation, whatever form it takes, must improve the lives of as many people as possible. This philosophy has made him one of the pioneers and central figures of the concept of democratic design. By employing his prolific work across all domains, from everyday products, to architecture and naval and spatial engineering, he continually pushes the boundaries and requirements of design, becoming one of the most visionary and renowned creators of the international contemporary scene.</a:t>
            </a:r>
          </a:p>
          <a:p>
            <a:endParaRPr lang="en-US" sz="1200" dirty="0">
              <a:latin typeface="+mj-lt"/>
            </a:endParaRPr>
          </a:p>
          <a:p>
            <a:pPr marL="171450" indent="-171450">
              <a:buFont typeface="Wingdings" panose="05000000000000000000" pitchFamily="2" charset="2"/>
              <a:buChar char="§"/>
            </a:pPr>
            <a:r>
              <a:rPr lang="en-US" sz="1200" dirty="0">
                <a:latin typeface="+mj-lt"/>
              </a:rPr>
              <a:t>Juicy Salif, 1990</a:t>
            </a:r>
          </a:p>
          <a:p>
            <a:pPr marL="171450" indent="-171450">
              <a:buFont typeface="Wingdings" panose="05000000000000000000" pitchFamily="2" charset="2"/>
              <a:buChar char="§"/>
            </a:pPr>
            <a:r>
              <a:rPr lang="en-US" sz="1200" dirty="0">
                <a:latin typeface="+mj-lt"/>
              </a:rPr>
              <a:t>Miss Less, 2012</a:t>
            </a:r>
          </a:p>
          <a:p>
            <a:pPr marL="171450" indent="-171450">
              <a:buFont typeface="Wingdings" panose="05000000000000000000" pitchFamily="2" charset="2"/>
              <a:buChar char="§"/>
            </a:pPr>
            <a:endParaRPr lang="en-US" sz="1200" dirty="0">
              <a:latin typeface="+mj-lt"/>
            </a:endParaRPr>
          </a:p>
          <a:p>
            <a:pPr marL="171450" indent="-171450">
              <a:buFont typeface="Wingdings" panose="05000000000000000000" pitchFamily="2" charset="2"/>
              <a:buChar char="§"/>
            </a:pPr>
            <a:endParaRPr lang="en-US" sz="1200" dirty="0">
              <a:latin typeface="+mj-lt"/>
            </a:endParaRPr>
          </a:p>
        </p:txBody>
      </p:sp>
      <p:pic>
        <p:nvPicPr>
          <p:cNvPr id="4" name="Picture 3">
            <a:hlinkClick r:id="rId3"/>
            <a:extLst>
              <a:ext uri="{FF2B5EF4-FFF2-40B4-BE49-F238E27FC236}">
                <a16:creationId xmlns:a16="http://schemas.microsoft.com/office/drawing/2014/main" id="{B52A486F-403C-8D93-9C21-EF15C958C230}"/>
              </a:ext>
            </a:extLst>
          </p:cNvPr>
          <p:cNvPicPr>
            <a:picLocks noChangeAspect="1"/>
          </p:cNvPicPr>
          <p:nvPr/>
        </p:nvPicPr>
        <p:blipFill rotWithShape="1">
          <a:blip r:embed="rId4"/>
          <a:srcRect r="48020"/>
          <a:stretch/>
        </p:blipFill>
        <p:spPr>
          <a:xfrm>
            <a:off x="621067" y="1558533"/>
            <a:ext cx="2376557" cy="4572000"/>
          </a:xfrm>
          <a:prstGeom prst="rect">
            <a:avLst/>
          </a:prstGeom>
        </p:spPr>
      </p:pic>
      <p:pic>
        <p:nvPicPr>
          <p:cNvPr id="6" name="Picture 5">
            <a:extLst>
              <a:ext uri="{FF2B5EF4-FFF2-40B4-BE49-F238E27FC236}">
                <a16:creationId xmlns:a16="http://schemas.microsoft.com/office/drawing/2014/main" id="{EC88E2B7-78B9-6AFB-42EC-66E71CAE575C}"/>
              </a:ext>
            </a:extLst>
          </p:cNvPr>
          <p:cNvPicPr>
            <a:picLocks noChangeAspect="1"/>
          </p:cNvPicPr>
          <p:nvPr/>
        </p:nvPicPr>
        <p:blipFill>
          <a:blip r:embed="rId5"/>
          <a:stretch>
            <a:fillRect/>
          </a:stretch>
        </p:blipFill>
        <p:spPr>
          <a:xfrm>
            <a:off x="3214757" y="1260359"/>
            <a:ext cx="3248406" cy="4870174"/>
          </a:xfrm>
          <a:prstGeom prst="rect">
            <a:avLst/>
          </a:prstGeom>
        </p:spPr>
      </p:pic>
    </p:spTree>
    <p:extLst>
      <p:ext uri="{BB962C8B-B14F-4D97-AF65-F5344CB8AC3E}">
        <p14:creationId xmlns:p14="http://schemas.microsoft.com/office/powerpoint/2010/main" val="3146918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32CF13-C272-6267-7618-BDC8EE4EE14F}"/>
              </a:ext>
            </a:extLst>
          </p:cNvPr>
          <p:cNvPicPr>
            <a:picLocks noChangeAspect="1"/>
          </p:cNvPicPr>
          <p:nvPr/>
        </p:nvPicPr>
        <p:blipFill>
          <a:blip r:embed="rId2"/>
          <a:stretch>
            <a:fillRect/>
          </a:stretch>
        </p:blipFill>
        <p:spPr>
          <a:xfrm>
            <a:off x="995045" y="1796142"/>
            <a:ext cx="5398498" cy="4048874"/>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492990"/>
          </a:xfrm>
          <a:prstGeom prst="rect">
            <a:avLst/>
          </a:prstGeom>
          <a:noFill/>
        </p:spPr>
        <p:txBody>
          <a:bodyPr wrap="square">
            <a:spAutoFit/>
          </a:bodyPr>
          <a:lstStyle/>
          <a:p>
            <a:r>
              <a:rPr lang="en-US" sz="1200" b="1" dirty="0">
                <a:latin typeface="+mj-lt"/>
              </a:rPr>
              <a:t>Kenichiro </a:t>
            </a:r>
            <a:r>
              <a:rPr lang="en-US" sz="1200" b="1" dirty="0" err="1">
                <a:latin typeface="+mj-lt"/>
              </a:rPr>
              <a:t>Ashida</a:t>
            </a:r>
            <a:endParaRPr lang="en-US" sz="1200" b="1" dirty="0">
              <a:latin typeface="+mj-lt"/>
            </a:endParaRPr>
          </a:p>
          <a:p>
            <a:endParaRPr lang="en-US" sz="1200" dirty="0">
              <a:latin typeface="+mj-lt"/>
            </a:endParaRPr>
          </a:p>
          <a:p>
            <a:r>
              <a:rPr lang="en-US" sz="1200" dirty="0">
                <a:latin typeface="+mj-lt"/>
              </a:rPr>
              <a:t>In the video games industry, Nintendo is considered the most iconic company. </a:t>
            </a:r>
            <a:r>
              <a:rPr lang="en-US" sz="1200" dirty="0" err="1">
                <a:latin typeface="+mj-lt"/>
              </a:rPr>
              <a:t>Ashida</a:t>
            </a:r>
            <a:r>
              <a:rPr lang="en-US" sz="1200" dirty="0">
                <a:latin typeface="+mj-lt"/>
              </a:rPr>
              <a:t> was responsible for two of the most successful consoles that the industry has ever seen: the Nintendo Wii and Nintendo DS.</a:t>
            </a:r>
          </a:p>
          <a:p>
            <a:endParaRPr lang="en-US" sz="1200" dirty="0">
              <a:latin typeface="+mj-lt"/>
            </a:endParaRPr>
          </a:p>
          <a:p>
            <a:r>
              <a:rPr lang="en-US" sz="1200" dirty="0">
                <a:latin typeface="+mj-lt"/>
              </a:rPr>
              <a:t>These two consoles brought something new to the industry of video games and are wildly successful. The work of Kenichiro </a:t>
            </a:r>
            <a:r>
              <a:rPr lang="en-US" sz="1200" dirty="0" err="1">
                <a:latin typeface="+mj-lt"/>
              </a:rPr>
              <a:t>Ashida</a:t>
            </a:r>
            <a:r>
              <a:rPr lang="en-US" sz="1200" dirty="0">
                <a:latin typeface="+mj-lt"/>
              </a:rPr>
              <a:t> has been enjoyed by millions of individuals worldwide.</a:t>
            </a:r>
          </a:p>
          <a:p>
            <a:endParaRPr lang="en-US" sz="1200" dirty="0">
              <a:latin typeface="+mj-lt"/>
            </a:endParaRPr>
          </a:p>
          <a:p>
            <a:pPr marL="171450" indent="-171450">
              <a:buFont typeface="Wingdings" panose="05000000000000000000" pitchFamily="2" charset="2"/>
              <a:buChar char="§"/>
            </a:pPr>
            <a:r>
              <a:rPr lang="en-US" sz="1200" dirty="0">
                <a:latin typeface="+mj-lt"/>
              </a:rPr>
              <a:t>DS, 2004</a:t>
            </a:r>
          </a:p>
          <a:p>
            <a:pPr marL="171450" indent="-171450">
              <a:buFont typeface="Wingdings" panose="05000000000000000000" pitchFamily="2" charset="2"/>
              <a:buChar char="§"/>
            </a:pPr>
            <a:r>
              <a:rPr lang="en-US" sz="1200" dirty="0">
                <a:latin typeface="+mj-lt"/>
              </a:rPr>
              <a:t>Wii, 2006</a:t>
            </a:r>
          </a:p>
        </p:txBody>
      </p:sp>
    </p:spTree>
    <p:extLst>
      <p:ext uri="{BB962C8B-B14F-4D97-AF65-F5344CB8AC3E}">
        <p14:creationId xmlns:p14="http://schemas.microsoft.com/office/powerpoint/2010/main" val="1497735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416320"/>
          </a:xfrm>
          <a:prstGeom prst="rect">
            <a:avLst/>
          </a:prstGeom>
          <a:noFill/>
        </p:spPr>
        <p:txBody>
          <a:bodyPr wrap="square">
            <a:spAutoFit/>
          </a:bodyPr>
          <a:lstStyle/>
          <a:p>
            <a:r>
              <a:rPr lang="en-US" sz="1200" b="1" dirty="0">
                <a:latin typeface="+mj-lt"/>
              </a:rPr>
              <a:t>A M </a:t>
            </a:r>
            <a:r>
              <a:rPr lang="en-US" sz="1200" b="1" dirty="0" err="1">
                <a:latin typeface="+mj-lt"/>
              </a:rPr>
              <a:t>Cassandre</a:t>
            </a:r>
            <a:r>
              <a:rPr lang="en-US" sz="1200" b="1" dirty="0">
                <a:latin typeface="+mj-lt"/>
              </a:rPr>
              <a:t> - Adolphe Jean-Marie </a:t>
            </a:r>
            <a:r>
              <a:rPr lang="en-US" sz="1200" b="1" dirty="0" err="1">
                <a:latin typeface="+mj-lt"/>
              </a:rPr>
              <a:t>Mouron</a:t>
            </a:r>
            <a:r>
              <a:rPr lang="en-US" sz="1200" dirty="0">
                <a:latin typeface="+mj-lt"/>
              </a:rPr>
              <a:t> (1901 – 1968)</a:t>
            </a:r>
          </a:p>
          <a:p>
            <a:endParaRPr lang="en-US" sz="1200" dirty="0">
              <a:latin typeface="+mj-lt"/>
            </a:endParaRPr>
          </a:p>
          <a:p>
            <a:r>
              <a:rPr lang="en-US" sz="1200" dirty="0">
                <a:latin typeface="+mj-lt"/>
              </a:rPr>
              <a:t>Studied at the Académie Julien where he mostly painted in the 'academic' style of Cezanne.  His works eventually were inspired by the Bauhaus and Cubist movements and he began to use the name '</a:t>
            </a:r>
            <a:r>
              <a:rPr lang="en-US" sz="1200" dirty="0" err="1">
                <a:latin typeface="+mj-lt"/>
              </a:rPr>
              <a:t>Cassandre</a:t>
            </a:r>
            <a:r>
              <a:rPr lang="en-US" sz="1200" dirty="0">
                <a:latin typeface="+mj-lt"/>
              </a:rPr>
              <a:t>' on all work that evoked this new modernist style (referred to as Art Deco today).</a:t>
            </a:r>
          </a:p>
          <a:p>
            <a:endParaRPr lang="en-US" sz="1200" dirty="0">
              <a:latin typeface="+mj-lt"/>
            </a:endParaRPr>
          </a:p>
          <a:p>
            <a:r>
              <a:rPr lang="en-US" sz="1200" dirty="0">
                <a:latin typeface="+mj-lt"/>
              </a:rPr>
              <a:t>He found his calling in advertising. He felt that this was the best avenue to have his works seen by the masses and so he began creating advertising posters.  His first claim to fame was winning first prize at the 1925 Exhibition in Paris for, Au </a:t>
            </a:r>
            <a:r>
              <a:rPr lang="en-US" sz="1200" dirty="0" err="1">
                <a:latin typeface="+mj-lt"/>
              </a:rPr>
              <a:t>Bucheron</a:t>
            </a:r>
            <a:r>
              <a:rPr lang="en-US" sz="1200" dirty="0">
                <a:latin typeface="+mj-lt"/>
              </a:rPr>
              <a:t>, the poster he created for a furniture firm of the same name.</a:t>
            </a:r>
          </a:p>
          <a:p>
            <a:endParaRPr lang="en-US" sz="1200" dirty="0">
              <a:latin typeface="+mj-lt"/>
            </a:endParaRPr>
          </a:p>
          <a:p>
            <a:r>
              <a:rPr lang="en-US" sz="1200" dirty="0">
                <a:latin typeface="+mj-lt"/>
              </a:rPr>
              <a:t>This gained him quite a bit of notoriety and he began to generate hefty commissions on his travel posters - most famous being Le Nord Express and Normandie.</a:t>
            </a:r>
            <a:endParaRPr lang="en-GB" sz="1200" dirty="0">
              <a:latin typeface="+mj-lt"/>
            </a:endParaRPr>
          </a:p>
        </p:txBody>
      </p:sp>
      <p:pic>
        <p:nvPicPr>
          <p:cNvPr id="4" name="Picture 3">
            <a:extLst>
              <a:ext uri="{FF2B5EF4-FFF2-40B4-BE49-F238E27FC236}">
                <a16:creationId xmlns:a16="http://schemas.microsoft.com/office/drawing/2014/main" id="{2483A193-11A1-04A1-B054-4E8636F0021E}"/>
              </a:ext>
            </a:extLst>
          </p:cNvPr>
          <p:cNvPicPr>
            <a:picLocks noChangeAspect="1"/>
          </p:cNvPicPr>
          <p:nvPr/>
        </p:nvPicPr>
        <p:blipFill>
          <a:blip r:embed="rId2"/>
          <a:stretch>
            <a:fillRect/>
          </a:stretch>
        </p:blipFill>
        <p:spPr>
          <a:xfrm>
            <a:off x="995046" y="1796144"/>
            <a:ext cx="2446536" cy="3875314"/>
          </a:xfrm>
          <a:prstGeom prst="rect">
            <a:avLst/>
          </a:prstGeom>
        </p:spPr>
      </p:pic>
      <p:pic>
        <p:nvPicPr>
          <p:cNvPr id="5" name="Picture 4">
            <a:extLst>
              <a:ext uri="{FF2B5EF4-FFF2-40B4-BE49-F238E27FC236}">
                <a16:creationId xmlns:a16="http://schemas.microsoft.com/office/drawing/2014/main" id="{F200F40F-2588-C0AC-136C-911802AB3B61}"/>
              </a:ext>
            </a:extLst>
          </p:cNvPr>
          <p:cNvPicPr>
            <a:picLocks noChangeAspect="1"/>
          </p:cNvPicPr>
          <p:nvPr/>
        </p:nvPicPr>
        <p:blipFill rotWithShape="1">
          <a:blip r:embed="rId3"/>
          <a:srcRect t="1967"/>
          <a:stretch/>
        </p:blipFill>
        <p:spPr>
          <a:xfrm>
            <a:off x="3712889" y="1776904"/>
            <a:ext cx="2785882" cy="3894554"/>
          </a:xfrm>
          <a:prstGeom prst="rect">
            <a:avLst/>
          </a:prstGeom>
        </p:spPr>
      </p:pic>
    </p:spTree>
    <p:extLst>
      <p:ext uri="{BB962C8B-B14F-4D97-AF65-F5344CB8AC3E}">
        <p14:creationId xmlns:p14="http://schemas.microsoft.com/office/powerpoint/2010/main" val="1656123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231654"/>
          </a:xfrm>
          <a:prstGeom prst="rect">
            <a:avLst/>
          </a:prstGeom>
          <a:noFill/>
        </p:spPr>
        <p:txBody>
          <a:bodyPr wrap="square">
            <a:spAutoFit/>
          </a:bodyPr>
          <a:lstStyle/>
          <a:p>
            <a:r>
              <a:rPr lang="en-US" sz="1200" b="1" dirty="0">
                <a:latin typeface="+mj-lt"/>
              </a:rPr>
              <a:t>Stefan </a:t>
            </a:r>
            <a:r>
              <a:rPr lang="en-US" sz="1200" b="1" dirty="0" err="1">
                <a:latin typeface="+mj-lt"/>
              </a:rPr>
              <a:t>Sagmeister</a:t>
            </a:r>
            <a:r>
              <a:rPr lang="en-US" sz="1200" dirty="0">
                <a:latin typeface="+mj-lt"/>
              </a:rPr>
              <a:t> (1962 -)</a:t>
            </a:r>
            <a:endParaRPr lang="en-US" sz="1200" b="1" dirty="0">
              <a:latin typeface="+mj-lt"/>
            </a:endParaRPr>
          </a:p>
          <a:p>
            <a:endParaRPr lang="en-US" sz="1200" b="1" dirty="0">
              <a:latin typeface="+mj-lt"/>
            </a:endParaRPr>
          </a:p>
          <a:p>
            <a:r>
              <a:rPr lang="en-US" sz="1200" dirty="0">
                <a:latin typeface="+mj-lt"/>
              </a:rPr>
              <a:t>Inspirational and intriguing designer Stefan </a:t>
            </a:r>
            <a:r>
              <a:rPr lang="en-US" sz="1200" dirty="0" err="1">
                <a:latin typeface="+mj-lt"/>
              </a:rPr>
              <a:t>Sagmeister</a:t>
            </a:r>
            <a:r>
              <a:rPr lang="en-US" sz="1200" dirty="0">
                <a:latin typeface="+mj-lt"/>
              </a:rPr>
              <a:t> is recognized for his unorthodox, provocative designs that tweak the status quo and question the designer’s role in society.</a:t>
            </a:r>
          </a:p>
          <a:p>
            <a:endParaRPr lang="en-US" sz="1200" dirty="0">
              <a:latin typeface="+mj-lt"/>
            </a:endParaRPr>
          </a:p>
          <a:p>
            <a:r>
              <a:rPr lang="en-US" sz="1200" dirty="0">
                <a:latin typeface="+mj-lt"/>
              </a:rPr>
              <a:t>A cunning trickster turns convention upside down, stretches the bounds of propriety, stomps on mores and taboos and alters popular perceptions. Stefan </a:t>
            </a:r>
            <a:r>
              <a:rPr lang="en-US" sz="1200" dirty="0" err="1">
                <a:latin typeface="+mj-lt"/>
              </a:rPr>
              <a:t>Sagmeister</a:t>
            </a:r>
            <a:r>
              <a:rPr lang="en-US" sz="1200" dirty="0">
                <a:latin typeface="+mj-lt"/>
              </a:rPr>
              <a:t> has long fit this “bad boy? bill. Known for upsetting norms, he tricks the senses through design, typography, environmental art, conceptual exhibitions and, lately, video.</a:t>
            </a:r>
          </a:p>
          <a:p>
            <a:endParaRPr lang="en-US" sz="1200" dirty="0">
              <a:latin typeface="+mj-lt"/>
            </a:endParaRPr>
          </a:p>
          <a:p>
            <a:pPr marL="171450" indent="-171450">
              <a:buFont typeface="Wingdings" panose="05000000000000000000" pitchFamily="2" charset="2"/>
              <a:buChar char="§"/>
            </a:pPr>
            <a:r>
              <a:rPr lang="en-US" sz="1200" dirty="0">
                <a:latin typeface="+mj-lt"/>
              </a:rPr>
              <a:t>His most jarring (and recognizable) work was the infamous poster he designed for AIGA, where he opted to have the text of the event excised into his skin and photographed as the result. 1999</a:t>
            </a:r>
          </a:p>
        </p:txBody>
      </p:sp>
      <p:pic>
        <p:nvPicPr>
          <p:cNvPr id="4" name="Picture 3">
            <a:hlinkClick r:id="rId3"/>
            <a:extLst>
              <a:ext uri="{FF2B5EF4-FFF2-40B4-BE49-F238E27FC236}">
                <a16:creationId xmlns:a16="http://schemas.microsoft.com/office/drawing/2014/main" id="{20CA6CFA-D02D-8A8A-CAD1-502966EE8636}"/>
              </a:ext>
            </a:extLst>
          </p:cNvPr>
          <p:cNvPicPr>
            <a:picLocks noChangeAspect="1"/>
          </p:cNvPicPr>
          <p:nvPr/>
        </p:nvPicPr>
        <p:blipFill>
          <a:blip r:embed="rId4"/>
          <a:stretch>
            <a:fillRect/>
          </a:stretch>
        </p:blipFill>
        <p:spPr>
          <a:xfrm>
            <a:off x="995045" y="1796143"/>
            <a:ext cx="5503724" cy="3239335"/>
          </a:xfrm>
          <a:prstGeom prst="rect">
            <a:avLst/>
          </a:prstGeom>
        </p:spPr>
      </p:pic>
    </p:spTree>
    <p:extLst>
      <p:ext uri="{BB962C8B-B14F-4D97-AF65-F5344CB8AC3E}">
        <p14:creationId xmlns:p14="http://schemas.microsoft.com/office/powerpoint/2010/main" val="1601581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9A9D32-2E3A-DE1C-3678-3099012497DD}"/>
              </a:ext>
            </a:extLst>
          </p:cNvPr>
          <p:cNvPicPr>
            <a:picLocks noChangeAspect="1"/>
          </p:cNvPicPr>
          <p:nvPr/>
        </p:nvPicPr>
        <p:blipFill>
          <a:blip r:embed="rId2"/>
          <a:stretch>
            <a:fillRect/>
          </a:stretch>
        </p:blipFill>
        <p:spPr>
          <a:xfrm>
            <a:off x="995046" y="1796143"/>
            <a:ext cx="5758818" cy="3239335"/>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646331"/>
          </a:xfrm>
          <a:prstGeom prst="rect">
            <a:avLst/>
          </a:prstGeom>
          <a:noFill/>
        </p:spPr>
        <p:txBody>
          <a:bodyPr wrap="square">
            <a:spAutoFit/>
          </a:bodyPr>
          <a:lstStyle/>
          <a:p>
            <a:r>
              <a:rPr lang="en-US" sz="1200" b="1" dirty="0">
                <a:latin typeface="+mj-lt"/>
              </a:rPr>
              <a:t>Stefan </a:t>
            </a:r>
            <a:r>
              <a:rPr lang="en-US" sz="1200" b="1" dirty="0" err="1">
                <a:latin typeface="+mj-lt"/>
              </a:rPr>
              <a:t>Sagmeister</a:t>
            </a:r>
            <a:r>
              <a:rPr lang="en-US" sz="1200" dirty="0">
                <a:latin typeface="+mj-lt"/>
              </a:rPr>
              <a:t> (1962 -)</a:t>
            </a:r>
            <a:endParaRPr lang="en-US" sz="1200" b="1" dirty="0">
              <a:latin typeface="+mj-lt"/>
            </a:endParaRPr>
          </a:p>
          <a:p>
            <a:endParaRPr lang="en-US" sz="1200" b="1" dirty="0">
              <a:latin typeface="+mj-lt"/>
            </a:endParaRPr>
          </a:p>
          <a:p>
            <a:pPr marL="171450" indent="-171450">
              <a:buFont typeface="Wingdings" panose="05000000000000000000" pitchFamily="2" charset="2"/>
              <a:buChar char="§"/>
            </a:pPr>
            <a:r>
              <a:rPr lang="en-US" sz="1200" dirty="0">
                <a:latin typeface="+mj-lt"/>
              </a:rPr>
              <a:t>Compass Table </a:t>
            </a:r>
          </a:p>
        </p:txBody>
      </p:sp>
    </p:spTree>
    <p:extLst>
      <p:ext uri="{BB962C8B-B14F-4D97-AF65-F5344CB8AC3E}">
        <p14:creationId xmlns:p14="http://schemas.microsoft.com/office/powerpoint/2010/main" val="561035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970318"/>
          </a:xfrm>
          <a:prstGeom prst="rect">
            <a:avLst/>
          </a:prstGeom>
          <a:noFill/>
        </p:spPr>
        <p:txBody>
          <a:bodyPr wrap="square">
            <a:spAutoFit/>
          </a:bodyPr>
          <a:lstStyle/>
          <a:p>
            <a:r>
              <a:rPr lang="en-GB" sz="1200" b="1" i="0" dirty="0">
                <a:solidFill>
                  <a:srgbClr val="000000"/>
                </a:solidFill>
                <a:effectLst/>
                <a:latin typeface="Chronicle Text G1 A"/>
              </a:rPr>
              <a:t>Margaret Calvert</a:t>
            </a:r>
            <a:r>
              <a:rPr lang="en-GB" sz="1200" i="0" dirty="0">
                <a:solidFill>
                  <a:srgbClr val="000000"/>
                </a:solidFill>
                <a:effectLst/>
                <a:latin typeface="Chronicle Text G1 A"/>
              </a:rPr>
              <a:t> (1936 -)</a:t>
            </a:r>
            <a:endParaRPr lang="en-US" sz="1200" dirty="0">
              <a:latin typeface="+mj-lt"/>
            </a:endParaRPr>
          </a:p>
          <a:p>
            <a:endParaRPr lang="en-US" sz="1200" dirty="0">
              <a:latin typeface="+mj-lt"/>
            </a:endParaRPr>
          </a:p>
          <a:p>
            <a:r>
              <a:rPr lang="en-US" sz="1200" dirty="0">
                <a:latin typeface="+mj-lt"/>
              </a:rPr>
              <a:t>In the late 1950s, working alongside her ex-tutor, Jock </a:t>
            </a:r>
            <a:r>
              <a:rPr lang="en-US" sz="1200" dirty="0" err="1">
                <a:latin typeface="+mj-lt"/>
              </a:rPr>
              <a:t>Kinneir</a:t>
            </a:r>
            <a:r>
              <a:rPr lang="en-US" sz="1200" dirty="0">
                <a:latin typeface="+mj-lt"/>
              </a:rPr>
              <a:t>, employed a research-based approach for the development of a revolutionary motorway signage system for use on Britain's newly opened motorways.</a:t>
            </a:r>
          </a:p>
          <a:p>
            <a:endParaRPr lang="en-US" sz="1200" dirty="0">
              <a:latin typeface="+mj-lt"/>
            </a:endParaRPr>
          </a:p>
          <a:p>
            <a:r>
              <a:rPr lang="en-US" sz="1200" dirty="0">
                <a:latin typeface="+mj-lt"/>
              </a:rPr>
              <a:t>"This extensive signage programme was cleverly devised using separate letter tiles laid out on a grid in order to determine their overall size and spacing. Using their specially designed transport sans-serif typeface and a combination of lower and upper case letters, the pair were able to </a:t>
            </a:r>
            <a:r>
              <a:rPr lang="en-US" sz="1200" dirty="0" err="1">
                <a:latin typeface="+mj-lt"/>
              </a:rPr>
              <a:t>maximise</a:t>
            </a:r>
            <a:r>
              <a:rPr lang="en-US" sz="1200" dirty="0">
                <a:latin typeface="+mj-lt"/>
              </a:rPr>
              <a:t> legibility so their signs could be better read at high driving speeds.</a:t>
            </a:r>
          </a:p>
          <a:p>
            <a:endParaRPr lang="en-US" sz="1200" dirty="0">
              <a:latin typeface="+mj-lt"/>
            </a:endParaRPr>
          </a:p>
          <a:p>
            <a:r>
              <a:rPr lang="en-US" sz="1200" dirty="0">
                <a:latin typeface="+mj-lt"/>
              </a:rPr>
              <a:t>"The remarkable modern clarity of their motorway signage led to the duo then being commissioned to develop another comprehensive system of lettering and graphics. This time they designed signage for all primary and non-primary roads in the UK, which influentially featured 'friendly' pictograms – thereby changing the look, usability and feel of road signage forever.“ She made way-finding easier.</a:t>
            </a:r>
          </a:p>
        </p:txBody>
      </p:sp>
      <p:pic>
        <p:nvPicPr>
          <p:cNvPr id="3" name="Picture 2">
            <a:extLst>
              <a:ext uri="{FF2B5EF4-FFF2-40B4-BE49-F238E27FC236}">
                <a16:creationId xmlns:a16="http://schemas.microsoft.com/office/drawing/2014/main" id="{CF6F6FEA-C033-6E5D-7B99-03E614A6F2A8}"/>
              </a:ext>
            </a:extLst>
          </p:cNvPr>
          <p:cNvPicPr>
            <a:picLocks noChangeAspect="1"/>
          </p:cNvPicPr>
          <p:nvPr/>
        </p:nvPicPr>
        <p:blipFill>
          <a:blip r:embed="rId2"/>
          <a:stretch>
            <a:fillRect/>
          </a:stretch>
        </p:blipFill>
        <p:spPr>
          <a:xfrm>
            <a:off x="1669857" y="1796142"/>
            <a:ext cx="4048874" cy="4048874"/>
          </a:xfrm>
          <a:prstGeom prst="rect">
            <a:avLst/>
          </a:prstGeom>
        </p:spPr>
      </p:pic>
    </p:spTree>
    <p:extLst>
      <p:ext uri="{BB962C8B-B14F-4D97-AF65-F5344CB8AC3E}">
        <p14:creationId xmlns:p14="http://schemas.microsoft.com/office/powerpoint/2010/main" val="40458542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DE141C8-3881-09DD-0347-FFDB7C97AD93}"/>
              </a:ext>
            </a:extLst>
          </p:cNvPr>
          <p:cNvPicPr>
            <a:picLocks noChangeAspect="1"/>
          </p:cNvPicPr>
          <p:nvPr/>
        </p:nvPicPr>
        <p:blipFill>
          <a:blip r:embed="rId2"/>
          <a:stretch>
            <a:fillRect/>
          </a:stretch>
        </p:blipFill>
        <p:spPr>
          <a:xfrm>
            <a:off x="1669857" y="1796142"/>
            <a:ext cx="4048874" cy="4048874"/>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4524315"/>
          </a:xfrm>
          <a:prstGeom prst="rect">
            <a:avLst/>
          </a:prstGeom>
          <a:noFill/>
        </p:spPr>
        <p:txBody>
          <a:bodyPr wrap="square">
            <a:spAutoFit/>
          </a:bodyPr>
          <a:lstStyle/>
          <a:p>
            <a:r>
              <a:rPr lang="en-GB" sz="1200" b="1" i="0" dirty="0">
                <a:solidFill>
                  <a:srgbClr val="000000"/>
                </a:solidFill>
                <a:effectLst/>
                <a:latin typeface="Chronicle Text G1 A"/>
              </a:rPr>
              <a:t>Susan Kare </a:t>
            </a:r>
            <a:r>
              <a:rPr lang="en-GB" sz="1200" i="0" dirty="0">
                <a:solidFill>
                  <a:srgbClr val="000000"/>
                </a:solidFill>
                <a:effectLst/>
                <a:latin typeface="Chronicle Text G1 A"/>
              </a:rPr>
              <a:t>(1954 -)</a:t>
            </a:r>
            <a:endParaRPr lang="en-US" sz="1200" dirty="0">
              <a:latin typeface="+mj-lt"/>
            </a:endParaRPr>
          </a:p>
          <a:p>
            <a:endParaRPr lang="en-US" sz="1200" dirty="0">
              <a:latin typeface="+mj-lt"/>
            </a:endParaRPr>
          </a:p>
          <a:p>
            <a:r>
              <a:rPr lang="en-US" sz="1200" dirty="0">
                <a:latin typeface="+mj-lt"/>
              </a:rPr>
              <a:t>One of the great pioneers of on-screen digital design. Not only did she develop some of the earliest successful digital fonts, she also designed the first-ever computer icons for Apple – which helped to establish a new visual language for digital-interface design.</a:t>
            </a:r>
          </a:p>
          <a:p>
            <a:endParaRPr lang="en-US" sz="1200" dirty="0">
              <a:latin typeface="+mj-lt"/>
            </a:endParaRPr>
          </a:p>
          <a:p>
            <a:r>
              <a:rPr lang="en-US" sz="1200" dirty="0">
                <a:latin typeface="+mj-lt"/>
              </a:rPr>
              <a:t>In 1982, she joined Apple and began designing graphics, fonts and icons for its nascent Macintosh operating system. The family of icons she came up with for the Apple Mac represented one of the first graphical user interfaces ever to be used on a commercial computer. Instead of having to type in complicated lines of text commands, users could interact with easy-to-understand pictogram images, making the operation of computers infinitely easier. Kare's clever click-to-command icons can be largely credited for the desktop computing revolution that followed the Apple Macintosh's launch in 1984.</a:t>
            </a:r>
          </a:p>
          <a:p>
            <a:endParaRPr lang="en-US" sz="1200" dirty="0">
              <a:latin typeface="+mj-lt"/>
            </a:endParaRPr>
          </a:p>
          <a:p>
            <a:r>
              <a:rPr lang="en-US" sz="1200" dirty="0">
                <a:latin typeface="+mj-lt"/>
              </a:rPr>
              <a:t>The genius of Kare's icons was that they were representations of familiar objects – the trash can, the bomb, the paint can, the ticking watch, the floppy disk, the font suitcase, and so on – and had a whimsical quality that gave them an endearing emotional appeal.</a:t>
            </a:r>
          </a:p>
        </p:txBody>
      </p:sp>
    </p:spTree>
    <p:extLst>
      <p:ext uri="{BB962C8B-B14F-4D97-AF65-F5344CB8AC3E}">
        <p14:creationId xmlns:p14="http://schemas.microsoft.com/office/powerpoint/2010/main" val="2943162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1938992"/>
          </a:xfrm>
          <a:prstGeom prst="rect">
            <a:avLst/>
          </a:prstGeom>
          <a:noFill/>
        </p:spPr>
        <p:txBody>
          <a:bodyPr wrap="square">
            <a:spAutoFit/>
          </a:bodyPr>
          <a:lstStyle/>
          <a:p>
            <a:r>
              <a:rPr lang="en-US" sz="1200" b="1" dirty="0">
                <a:latin typeface="+mj-lt"/>
              </a:rPr>
              <a:t>Dieter Rams</a:t>
            </a:r>
            <a:r>
              <a:rPr lang="en-US" sz="1200" dirty="0">
                <a:latin typeface="+mj-lt"/>
              </a:rPr>
              <a:t> (1932 -)</a:t>
            </a:r>
            <a:endParaRPr lang="en-US" sz="1200" b="1" dirty="0">
              <a:latin typeface="+mj-lt"/>
            </a:endParaRPr>
          </a:p>
          <a:p>
            <a:endParaRPr lang="en-US" sz="1200" dirty="0">
              <a:latin typeface="+mj-lt"/>
            </a:endParaRPr>
          </a:p>
          <a:p>
            <a:r>
              <a:rPr lang="en-US" sz="1200" dirty="0">
                <a:latin typeface="+mj-lt"/>
              </a:rPr>
              <a:t>He worked with Braun, a renowned consumer product company, while they made some of their iconic items. Other than serving as Braun’s head, Rams has been an advocate of great functional design. As a matter of fact, he came up with ten principles that non-designers can use to assess whether a design is perfect or not.</a:t>
            </a:r>
          </a:p>
          <a:p>
            <a:endParaRPr lang="en-US" sz="1200" dirty="0">
              <a:latin typeface="+mj-lt"/>
            </a:endParaRPr>
          </a:p>
          <a:p>
            <a:pPr marL="171450" indent="-171450">
              <a:buFont typeface="Wingdings" panose="05000000000000000000" pitchFamily="2" charset="2"/>
              <a:buChar char="§"/>
            </a:pPr>
            <a:r>
              <a:rPr lang="en-US" sz="1200" dirty="0">
                <a:latin typeface="+mj-lt"/>
              </a:rPr>
              <a:t>Radio Phonograph (model SK 4/10), 1956</a:t>
            </a:r>
          </a:p>
        </p:txBody>
      </p:sp>
      <p:pic>
        <p:nvPicPr>
          <p:cNvPr id="4" name="Picture 3">
            <a:extLst>
              <a:ext uri="{FF2B5EF4-FFF2-40B4-BE49-F238E27FC236}">
                <a16:creationId xmlns:a16="http://schemas.microsoft.com/office/drawing/2014/main" id="{B1253CA7-DD24-A9BD-45FD-BB10839CC9D5}"/>
              </a:ext>
            </a:extLst>
          </p:cNvPr>
          <p:cNvPicPr>
            <a:picLocks noChangeAspect="1"/>
          </p:cNvPicPr>
          <p:nvPr/>
        </p:nvPicPr>
        <p:blipFill>
          <a:blip r:embed="rId2"/>
          <a:stretch>
            <a:fillRect/>
          </a:stretch>
        </p:blipFill>
        <p:spPr>
          <a:xfrm>
            <a:off x="1591394" y="1633009"/>
            <a:ext cx="4204252" cy="4204252"/>
          </a:xfrm>
          <a:prstGeom prst="rect">
            <a:avLst/>
          </a:prstGeom>
        </p:spPr>
      </p:pic>
    </p:spTree>
    <p:extLst>
      <p:ext uri="{BB962C8B-B14F-4D97-AF65-F5344CB8AC3E}">
        <p14:creationId xmlns:p14="http://schemas.microsoft.com/office/powerpoint/2010/main" val="16280912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308324"/>
          </a:xfrm>
          <a:prstGeom prst="rect">
            <a:avLst/>
          </a:prstGeom>
          <a:noFill/>
        </p:spPr>
        <p:txBody>
          <a:bodyPr wrap="square">
            <a:spAutoFit/>
          </a:bodyPr>
          <a:lstStyle/>
          <a:p>
            <a:r>
              <a:rPr lang="en-US" sz="1200" b="1" dirty="0">
                <a:latin typeface="+mj-lt"/>
              </a:rPr>
              <a:t>Dieter Rams</a:t>
            </a:r>
            <a:r>
              <a:rPr lang="en-US" sz="1200" dirty="0">
                <a:latin typeface="+mj-lt"/>
              </a:rPr>
              <a:t> (1932 -)</a:t>
            </a:r>
          </a:p>
          <a:p>
            <a:endParaRPr lang="en-US" sz="1200" dirty="0">
              <a:latin typeface="+mj-lt"/>
            </a:endParaRPr>
          </a:p>
          <a:p>
            <a:r>
              <a:rPr lang="en-US" sz="1200" dirty="0">
                <a:latin typeface="+mj-lt"/>
              </a:rPr>
              <a:t>In the late 1970s, he was becoming increasingly interested in the world of things that surrounded him – “an impenetrable confusion of forms, </a:t>
            </a:r>
            <a:r>
              <a:rPr lang="en-US" sz="1200" dirty="0" err="1">
                <a:latin typeface="+mj-lt"/>
              </a:rPr>
              <a:t>colours</a:t>
            </a:r>
            <a:r>
              <a:rPr lang="en-US" sz="1200" dirty="0">
                <a:latin typeface="+mj-lt"/>
              </a:rPr>
              <a:t> and noises.” As a designer, Rams was aware that he played an important role in the world he was helping create, he asked himself an important question: is my design good design?</a:t>
            </a:r>
          </a:p>
          <a:p>
            <a:endParaRPr lang="en-US" sz="1200" dirty="0">
              <a:latin typeface="+mj-lt"/>
            </a:endParaRPr>
          </a:p>
          <a:p>
            <a:r>
              <a:rPr lang="en-US" sz="1200" dirty="0">
                <a:latin typeface="+mj-lt"/>
              </a:rPr>
              <a:t>Good design is subjective and can't necessarily be measured. However, Rams attempted to express what he believed to be the most important principles for design.</a:t>
            </a:r>
          </a:p>
        </p:txBody>
      </p:sp>
      <p:pic>
        <p:nvPicPr>
          <p:cNvPr id="5" name="Picture 4">
            <a:extLst>
              <a:ext uri="{FF2B5EF4-FFF2-40B4-BE49-F238E27FC236}">
                <a16:creationId xmlns:a16="http://schemas.microsoft.com/office/drawing/2014/main" id="{9FC679DF-0936-CFB9-46EC-91EF051BA38F}"/>
              </a:ext>
            </a:extLst>
          </p:cNvPr>
          <p:cNvPicPr>
            <a:picLocks noChangeAspect="1"/>
          </p:cNvPicPr>
          <p:nvPr/>
        </p:nvPicPr>
        <p:blipFill>
          <a:blip r:embed="rId2"/>
          <a:stretch>
            <a:fillRect/>
          </a:stretch>
        </p:blipFill>
        <p:spPr>
          <a:xfrm>
            <a:off x="945739" y="1796143"/>
            <a:ext cx="5352466" cy="4353339"/>
          </a:xfrm>
          <a:prstGeom prst="rect">
            <a:avLst/>
          </a:prstGeom>
        </p:spPr>
      </p:pic>
    </p:spTree>
    <p:extLst>
      <p:ext uri="{BB962C8B-B14F-4D97-AF65-F5344CB8AC3E}">
        <p14:creationId xmlns:p14="http://schemas.microsoft.com/office/powerpoint/2010/main" val="2220397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308324"/>
          </a:xfrm>
          <a:prstGeom prst="rect">
            <a:avLst/>
          </a:prstGeom>
          <a:noFill/>
        </p:spPr>
        <p:txBody>
          <a:bodyPr wrap="square">
            <a:spAutoFit/>
          </a:bodyPr>
          <a:lstStyle/>
          <a:p>
            <a:r>
              <a:rPr lang="en-US" sz="1200" b="1" dirty="0">
                <a:latin typeface="+mj-lt"/>
              </a:rPr>
              <a:t>Dieter Rams</a:t>
            </a:r>
            <a:r>
              <a:rPr lang="en-US" sz="1200" dirty="0">
                <a:latin typeface="+mj-lt"/>
              </a:rPr>
              <a:t> (1932 -)</a:t>
            </a:r>
            <a:endParaRPr lang="en-US" sz="1200" b="1" dirty="0">
              <a:latin typeface="+mj-lt"/>
            </a:endParaRPr>
          </a:p>
          <a:p>
            <a:endParaRPr lang="en-US" sz="1200" dirty="0">
              <a:latin typeface="+mj-lt"/>
            </a:endParaRPr>
          </a:p>
          <a:p>
            <a:r>
              <a:rPr lang="en-US" sz="1200" dirty="0">
                <a:latin typeface="+mj-lt"/>
              </a:rPr>
              <a:t>In the late 1970s, he was becoming increasingly interested in the world of things that surrounded him – “an impenetrable confusion of forms, </a:t>
            </a:r>
            <a:r>
              <a:rPr lang="en-US" sz="1200" dirty="0" err="1">
                <a:latin typeface="+mj-lt"/>
              </a:rPr>
              <a:t>colours</a:t>
            </a:r>
            <a:r>
              <a:rPr lang="en-US" sz="1200" dirty="0">
                <a:latin typeface="+mj-lt"/>
              </a:rPr>
              <a:t> and noises.” As a designer, Rams was aware that he played an important role in the world he was helping create, he asked himself an important question: is my design good design?</a:t>
            </a:r>
          </a:p>
          <a:p>
            <a:endParaRPr lang="en-US" sz="1200" dirty="0">
              <a:latin typeface="+mj-lt"/>
            </a:endParaRPr>
          </a:p>
          <a:p>
            <a:r>
              <a:rPr lang="en-US" sz="1200" dirty="0">
                <a:latin typeface="+mj-lt"/>
              </a:rPr>
              <a:t>Good design is subjective and can't necessarily be measured. However, Rams attempted to express what he believed to be the most important principles for design.</a:t>
            </a:r>
          </a:p>
        </p:txBody>
      </p:sp>
      <p:sp>
        <p:nvSpPr>
          <p:cNvPr id="4" name="TextBox 3">
            <a:extLst>
              <a:ext uri="{FF2B5EF4-FFF2-40B4-BE49-F238E27FC236}">
                <a16:creationId xmlns:a16="http://schemas.microsoft.com/office/drawing/2014/main" id="{F7833333-1C39-A539-FFF7-4FCA78B05C31}"/>
              </a:ext>
            </a:extLst>
          </p:cNvPr>
          <p:cNvSpPr txBox="1"/>
          <p:nvPr/>
        </p:nvSpPr>
        <p:spPr>
          <a:xfrm>
            <a:off x="995046" y="1796142"/>
            <a:ext cx="4968432" cy="2492990"/>
          </a:xfrm>
          <a:prstGeom prst="rect">
            <a:avLst/>
          </a:prstGeom>
          <a:noFill/>
        </p:spPr>
        <p:txBody>
          <a:bodyPr wrap="square">
            <a:spAutoFit/>
          </a:bodyPr>
          <a:lstStyle/>
          <a:p>
            <a:r>
              <a:rPr lang="en-US" sz="1200" b="1" dirty="0">
                <a:latin typeface="+mj-lt"/>
              </a:rPr>
              <a:t>Manifesto</a:t>
            </a:r>
          </a:p>
          <a:p>
            <a:endParaRPr lang="en-US" sz="1200" b="1" dirty="0">
              <a:latin typeface="+mj-lt"/>
            </a:endParaRPr>
          </a:p>
          <a:p>
            <a:pPr marL="228600" indent="-228600">
              <a:buFont typeface="+mj-lt"/>
              <a:buAutoNum type="arabicPeriod"/>
            </a:pPr>
            <a:r>
              <a:rPr lang="en-US" sz="1200" dirty="0">
                <a:latin typeface="+mj-lt"/>
              </a:rPr>
              <a:t>Good design is innovative</a:t>
            </a:r>
          </a:p>
          <a:p>
            <a:pPr marL="228600" indent="-228600">
              <a:buFont typeface="+mj-lt"/>
              <a:buAutoNum type="arabicPeriod"/>
            </a:pPr>
            <a:r>
              <a:rPr lang="en-US" sz="1200" dirty="0">
                <a:latin typeface="+mj-lt"/>
              </a:rPr>
              <a:t>Good design makes a product useful</a:t>
            </a:r>
          </a:p>
          <a:p>
            <a:pPr marL="228600" indent="-228600">
              <a:buFont typeface="+mj-lt"/>
              <a:buAutoNum type="arabicPeriod"/>
            </a:pPr>
            <a:r>
              <a:rPr lang="en-US" sz="1200" dirty="0">
                <a:latin typeface="+mj-lt"/>
              </a:rPr>
              <a:t>Good design is aesthetic</a:t>
            </a:r>
          </a:p>
          <a:p>
            <a:pPr marL="228600" indent="-228600">
              <a:buFont typeface="+mj-lt"/>
              <a:buAutoNum type="arabicPeriod"/>
            </a:pPr>
            <a:r>
              <a:rPr lang="en-US" sz="1200" dirty="0">
                <a:latin typeface="+mj-lt"/>
              </a:rPr>
              <a:t>Good design makes a product understandable</a:t>
            </a:r>
          </a:p>
          <a:p>
            <a:pPr marL="228600" indent="-228600">
              <a:buFont typeface="+mj-lt"/>
              <a:buAutoNum type="arabicPeriod"/>
            </a:pPr>
            <a:r>
              <a:rPr lang="en-US" sz="1200" dirty="0">
                <a:latin typeface="+mj-lt"/>
              </a:rPr>
              <a:t>Good design is unobtrusive</a:t>
            </a:r>
          </a:p>
          <a:p>
            <a:pPr marL="228600" indent="-228600">
              <a:buFont typeface="+mj-lt"/>
              <a:buAutoNum type="arabicPeriod"/>
            </a:pPr>
            <a:r>
              <a:rPr lang="en-US" sz="1200" dirty="0">
                <a:latin typeface="+mj-lt"/>
              </a:rPr>
              <a:t>Good design is honest</a:t>
            </a:r>
          </a:p>
          <a:p>
            <a:pPr marL="228600" indent="-228600">
              <a:buFont typeface="+mj-lt"/>
              <a:buAutoNum type="arabicPeriod"/>
            </a:pPr>
            <a:r>
              <a:rPr lang="en-US" sz="1200" dirty="0">
                <a:latin typeface="+mj-lt"/>
              </a:rPr>
              <a:t>Good design is long-lasting</a:t>
            </a:r>
          </a:p>
          <a:p>
            <a:pPr marL="228600" indent="-228600">
              <a:buFont typeface="+mj-lt"/>
              <a:buAutoNum type="arabicPeriod"/>
            </a:pPr>
            <a:r>
              <a:rPr lang="en-US" sz="1200" dirty="0">
                <a:latin typeface="+mj-lt"/>
              </a:rPr>
              <a:t>Good design is thorough down to the last detail</a:t>
            </a:r>
          </a:p>
          <a:p>
            <a:pPr marL="228600" indent="-228600">
              <a:buFont typeface="+mj-lt"/>
              <a:buAutoNum type="arabicPeriod"/>
            </a:pPr>
            <a:r>
              <a:rPr lang="en-US" sz="1200" dirty="0">
                <a:latin typeface="+mj-lt"/>
              </a:rPr>
              <a:t>Good design is environmentally-friendly</a:t>
            </a:r>
          </a:p>
          <a:p>
            <a:pPr marL="228600" indent="-228600">
              <a:buFont typeface="+mj-lt"/>
              <a:buAutoNum type="arabicPeriod"/>
            </a:pPr>
            <a:r>
              <a:rPr lang="en-US" sz="1200" dirty="0">
                <a:latin typeface="+mj-lt"/>
              </a:rPr>
              <a:t>Good design is as little design as possible</a:t>
            </a:r>
          </a:p>
          <a:p>
            <a:endParaRPr lang="en-US" sz="1200" dirty="0">
              <a:latin typeface="+mj-lt"/>
            </a:endParaRPr>
          </a:p>
        </p:txBody>
      </p:sp>
    </p:spTree>
    <p:extLst>
      <p:ext uri="{BB962C8B-B14F-4D97-AF65-F5344CB8AC3E}">
        <p14:creationId xmlns:p14="http://schemas.microsoft.com/office/powerpoint/2010/main" val="4132268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DB34B-6EC3-6D80-5DB6-8D68012B96F7}"/>
              </a:ext>
            </a:extLst>
          </p:cNvPr>
          <p:cNvPicPr>
            <a:picLocks noChangeAspect="1"/>
          </p:cNvPicPr>
          <p:nvPr/>
        </p:nvPicPr>
        <p:blipFill>
          <a:blip r:embed="rId2"/>
          <a:stretch>
            <a:fillRect/>
          </a:stretch>
        </p:blipFill>
        <p:spPr>
          <a:xfrm>
            <a:off x="995047" y="1796143"/>
            <a:ext cx="5500714" cy="4125535"/>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677656"/>
          </a:xfrm>
          <a:prstGeom prst="rect">
            <a:avLst/>
          </a:prstGeom>
          <a:noFill/>
        </p:spPr>
        <p:txBody>
          <a:bodyPr wrap="square">
            <a:spAutoFit/>
          </a:bodyPr>
          <a:lstStyle/>
          <a:p>
            <a:r>
              <a:rPr lang="en-US" sz="1200" b="1" dirty="0">
                <a:latin typeface="+mj-lt"/>
              </a:rPr>
              <a:t>Frank Gehry</a:t>
            </a:r>
            <a:r>
              <a:rPr lang="en-US" sz="1200" dirty="0">
                <a:latin typeface="+mj-lt"/>
              </a:rPr>
              <a:t> (1929 -)</a:t>
            </a:r>
          </a:p>
          <a:p>
            <a:endParaRPr lang="en-US" sz="1200" dirty="0">
              <a:latin typeface="+mj-lt"/>
            </a:endParaRPr>
          </a:p>
          <a:p>
            <a:r>
              <a:rPr lang="en-US" sz="1200" dirty="0">
                <a:latin typeface="+mj-lt"/>
              </a:rPr>
              <a:t>Two of the most popular works of Frank Gehry are the Walt Disney Concert Hall found in downtown Los Angeles and the Guggenheim Museum covered in titanium situated in Bilbao, Spain. These large structures boast of their unprecedented scale and form and are now attributed mainly to Gehry.</a:t>
            </a:r>
          </a:p>
          <a:p>
            <a:endParaRPr lang="en-US" sz="1200" dirty="0">
              <a:latin typeface="+mj-lt"/>
            </a:endParaRPr>
          </a:p>
          <a:p>
            <a:r>
              <a:rPr lang="en-US" sz="1200" dirty="0">
                <a:latin typeface="+mj-lt"/>
              </a:rPr>
              <a:t>He’s the man behind the design of Seattle’s Experience Music Project and Prague’s Dancing House. it seems like the work of Gehry doesn’t require any kind of explanation because the forms are more than astonishing in their own right.</a:t>
            </a:r>
          </a:p>
          <a:p>
            <a:endParaRPr lang="en-US" sz="1200" dirty="0">
              <a:latin typeface="+mj-lt"/>
            </a:endParaRPr>
          </a:p>
          <a:p>
            <a:endParaRPr lang="en-US" sz="1200" dirty="0">
              <a:latin typeface="+mj-lt"/>
            </a:endParaRPr>
          </a:p>
        </p:txBody>
      </p:sp>
    </p:spTree>
    <p:extLst>
      <p:ext uri="{BB962C8B-B14F-4D97-AF65-F5344CB8AC3E}">
        <p14:creationId xmlns:p14="http://schemas.microsoft.com/office/powerpoint/2010/main" val="3603070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677656"/>
          </a:xfrm>
          <a:prstGeom prst="rect">
            <a:avLst/>
          </a:prstGeom>
          <a:noFill/>
        </p:spPr>
        <p:txBody>
          <a:bodyPr wrap="square">
            <a:spAutoFit/>
          </a:bodyPr>
          <a:lstStyle/>
          <a:p>
            <a:r>
              <a:rPr lang="en-US" sz="1200" b="1" dirty="0">
                <a:latin typeface="+mj-lt"/>
              </a:rPr>
              <a:t>Frank Gehry</a:t>
            </a:r>
            <a:r>
              <a:rPr lang="en-US" sz="1200" dirty="0">
                <a:latin typeface="+mj-lt"/>
              </a:rPr>
              <a:t> (1929 -)</a:t>
            </a:r>
          </a:p>
          <a:p>
            <a:endParaRPr lang="en-US" sz="1200" dirty="0">
              <a:latin typeface="+mj-lt"/>
            </a:endParaRPr>
          </a:p>
          <a:p>
            <a:r>
              <a:rPr lang="en-US" sz="1200" dirty="0">
                <a:latin typeface="+mj-lt"/>
              </a:rPr>
              <a:t>Two of the most popular works of Frank Gehry are the Walt Disney Concert Hall found in downtown Los Angeles and the Guggenheim Museum covered in titanium situated in Bilbao, Spain. These large structures boast of their unprecedented scale and form and are now attributed mainly to Gehry.</a:t>
            </a:r>
          </a:p>
          <a:p>
            <a:endParaRPr lang="en-US" sz="1200" dirty="0">
              <a:latin typeface="+mj-lt"/>
            </a:endParaRPr>
          </a:p>
          <a:p>
            <a:r>
              <a:rPr lang="en-US" sz="1200" dirty="0">
                <a:latin typeface="+mj-lt"/>
              </a:rPr>
              <a:t>He’s the man behind the design of Seattle’s Experience Music Project and Prague’s Dancing House. it seems like the work of Gehry doesn’t require any kind of explanation because the forms are more than astonishing in their own right.</a:t>
            </a:r>
          </a:p>
          <a:p>
            <a:endParaRPr lang="en-US" sz="1200" dirty="0">
              <a:latin typeface="+mj-lt"/>
            </a:endParaRPr>
          </a:p>
          <a:p>
            <a:endParaRPr lang="en-US" sz="1200" dirty="0">
              <a:latin typeface="+mj-lt"/>
            </a:endParaRPr>
          </a:p>
        </p:txBody>
      </p:sp>
      <p:pic>
        <p:nvPicPr>
          <p:cNvPr id="3" name="Picture 2">
            <a:extLst>
              <a:ext uri="{FF2B5EF4-FFF2-40B4-BE49-F238E27FC236}">
                <a16:creationId xmlns:a16="http://schemas.microsoft.com/office/drawing/2014/main" id="{C8BD8D75-0DE8-668B-D356-2C122ACEBD4C}"/>
              </a:ext>
            </a:extLst>
          </p:cNvPr>
          <p:cNvPicPr>
            <a:picLocks noChangeAspect="1"/>
          </p:cNvPicPr>
          <p:nvPr/>
        </p:nvPicPr>
        <p:blipFill>
          <a:blip r:embed="rId2"/>
          <a:stretch>
            <a:fillRect/>
          </a:stretch>
        </p:blipFill>
        <p:spPr>
          <a:xfrm>
            <a:off x="995047" y="1796143"/>
            <a:ext cx="5500714" cy="3667143"/>
          </a:xfrm>
          <a:prstGeom prst="rect">
            <a:avLst/>
          </a:prstGeom>
        </p:spPr>
      </p:pic>
    </p:spTree>
    <p:extLst>
      <p:ext uri="{BB962C8B-B14F-4D97-AF65-F5344CB8AC3E}">
        <p14:creationId xmlns:p14="http://schemas.microsoft.com/office/powerpoint/2010/main" val="874537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A82698-7808-1820-1A8E-30F2872667CF}"/>
              </a:ext>
            </a:extLst>
          </p:cNvPr>
          <p:cNvPicPr>
            <a:picLocks noChangeAspect="1"/>
          </p:cNvPicPr>
          <p:nvPr/>
        </p:nvPicPr>
        <p:blipFill>
          <a:blip r:embed="rId2"/>
          <a:stretch>
            <a:fillRect/>
          </a:stretch>
        </p:blipFill>
        <p:spPr>
          <a:xfrm>
            <a:off x="995047" y="1792476"/>
            <a:ext cx="5500714" cy="3670810"/>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416320"/>
          </a:xfrm>
          <a:prstGeom prst="rect">
            <a:avLst/>
          </a:prstGeom>
          <a:noFill/>
        </p:spPr>
        <p:txBody>
          <a:bodyPr wrap="square">
            <a:spAutoFit/>
          </a:bodyPr>
          <a:lstStyle/>
          <a:p>
            <a:r>
              <a:rPr lang="en-US" sz="1200" b="1" dirty="0">
                <a:latin typeface="+mj-lt"/>
              </a:rPr>
              <a:t>Antoni Gaudi</a:t>
            </a:r>
            <a:r>
              <a:rPr lang="en-US" sz="1200" dirty="0">
                <a:latin typeface="+mj-lt"/>
              </a:rPr>
              <a:t> (1852 – 1926)</a:t>
            </a:r>
          </a:p>
          <a:p>
            <a:endParaRPr lang="en-US" sz="1200" dirty="0">
              <a:latin typeface="+mj-lt"/>
            </a:endParaRPr>
          </a:p>
          <a:p>
            <a:r>
              <a:rPr lang="en-US" sz="1200" dirty="0">
                <a:latin typeface="+mj-lt"/>
              </a:rPr>
              <a:t>Spanish Catalan architect and his magnum opus is none other than Barcelona’s Sagrada Familia. The Temple </a:t>
            </a:r>
            <a:r>
              <a:rPr lang="en-US" sz="1200" dirty="0" err="1">
                <a:latin typeface="+mj-lt"/>
              </a:rPr>
              <a:t>Expiatori</a:t>
            </a:r>
            <a:r>
              <a:rPr lang="en-US" sz="1200" dirty="0">
                <a:latin typeface="+mj-lt"/>
              </a:rPr>
              <a:t> de la Sagrada Familia is a one-of-a-kind structure, as it’s part naturalistic, part neo-gothic, and part hallucinatory dream.</a:t>
            </a:r>
          </a:p>
          <a:p>
            <a:endParaRPr lang="en-US" sz="1200" dirty="0">
              <a:latin typeface="+mj-lt"/>
            </a:endParaRPr>
          </a:p>
          <a:p>
            <a:r>
              <a:rPr lang="en-US" sz="1200" dirty="0">
                <a:latin typeface="+mj-lt"/>
              </a:rPr>
              <a:t>What’s even more mind-blowing is that Gaudi was designing these types of spaces as early as the 20th century, which was obviously a far cry from the Art Nouveau influence on architecture made popular at the time by Victor Horta.</a:t>
            </a:r>
          </a:p>
          <a:p>
            <a:endParaRPr lang="en-US" sz="1200" dirty="0">
              <a:latin typeface="+mj-lt"/>
            </a:endParaRPr>
          </a:p>
          <a:p>
            <a:r>
              <a:rPr lang="en-US" sz="1200" dirty="0">
                <a:latin typeface="+mj-lt"/>
              </a:rPr>
              <a:t>Gaudi also took to designing furniture, doors, and interior spaces, which seem as if they’re a part of the peculiarly seductive universe from which his architecture comes from.</a:t>
            </a:r>
          </a:p>
          <a:p>
            <a:endParaRPr lang="en-US" sz="1200" dirty="0">
              <a:latin typeface="+mj-lt"/>
            </a:endParaRPr>
          </a:p>
          <a:p>
            <a:endParaRPr lang="en-US" sz="1200" dirty="0">
              <a:latin typeface="+mj-lt"/>
            </a:endParaRPr>
          </a:p>
          <a:p>
            <a:endParaRPr lang="en-US" sz="1200" dirty="0">
              <a:latin typeface="+mj-lt"/>
            </a:endParaRPr>
          </a:p>
        </p:txBody>
      </p:sp>
    </p:spTree>
    <p:extLst>
      <p:ext uri="{BB962C8B-B14F-4D97-AF65-F5344CB8AC3E}">
        <p14:creationId xmlns:p14="http://schemas.microsoft.com/office/powerpoint/2010/main" val="15530330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5418CE-926B-B4C2-5C7E-4FFA3629B6F0}"/>
              </a:ext>
            </a:extLst>
          </p:cNvPr>
          <p:cNvPicPr>
            <a:picLocks noChangeAspect="1"/>
          </p:cNvPicPr>
          <p:nvPr/>
        </p:nvPicPr>
        <p:blipFill>
          <a:blip r:embed="rId2"/>
          <a:stretch>
            <a:fillRect/>
          </a:stretch>
        </p:blipFill>
        <p:spPr>
          <a:xfrm>
            <a:off x="1012381" y="1792475"/>
            <a:ext cx="5517685" cy="3670809"/>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416320"/>
          </a:xfrm>
          <a:prstGeom prst="rect">
            <a:avLst/>
          </a:prstGeom>
          <a:noFill/>
        </p:spPr>
        <p:txBody>
          <a:bodyPr wrap="square">
            <a:spAutoFit/>
          </a:bodyPr>
          <a:lstStyle/>
          <a:p>
            <a:r>
              <a:rPr lang="en-US" sz="1200" b="1" dirty="0">
                <a:latin typeface="+mj-lt"/>
              </a:rPr>
              <a:t>Antoni Gaudi</a:t>
            </a:r>
            <a:r>
              <a:rPr lang="en-US" sz="1200" dirty="0">
                <a:latin typeface="+mj-lt"/>
              </a:rPr>
              <a:t> (1852 – 1926)</a:t>
            </a:r>
          </a:p>
          <a:p>
            <a:endParaRPr lang="en-US" sz="1200" dirty="0">
              <a:latin typeface="+mj-lt"/>
            </a:endParaRPr>
          </a:p>
          <a:p>
            <a:r>
              <a:rPr lang="en-US" sz="1200" dirty="0">
                <a:latin typeface="+mj-lt"/>
              </a:rPr>
              <a:t>Spanish Catalan architect and his magnum opus is none other than Barcelona’s Sagrada Familia. The Temple </a:t>
            </a:r>
            <a:r>
              <a:rPr lang="en-US" sz="1200" dirty="0" err="1">
                <a:latin typeface="+mj-lt"/>
              </a:rPr>
              <a:t>Expiatori</a:t>
            </a:r>
            <a:r>
              <a:rPr lang="en-US" sz="1200" dirty="0">
                <a:latin typeface="+mj-lt"/>
              </a:rPr>
              <a:t> de la Sagrada Familia is a one-of-a-kind structure, as it’s part naturalistic, part neo-gothic, and part hallucinatory dream.</a:t>
            </a:r>
          </a:p>
          <a:p>
            <a:endParaRPr lang="en-US" sz="1200" dirty="0">
              <a:latin typeface="+mj-lt"/>
            </a:endParaRPr>
          </a:p>
          <a:p>
            <a:r>
              <a:rPr lang="en-US" sz="1200" dirty="0">
                <a:latin typeface="+mj-lt"/>
              </a:rPr>
              <a:t>What’s even more mind-blowing is that Gaudi was designing these types of spaces as early as the 20th century, which was obviously a far cry from the Art Nouveau influence on architecture made popular at the time by Victor Horta.</a:t>
            </a:r>
          </a:p>
          <a:p>
            <a:endParaRPr lang="en-US" sz="1200" dirty="0">
              <a:latin typeface="+mj-lt"/>
            </a:endParaRPr>
          </a:p>
          <a:p>
            <a:r>
              <a:rPr lang="en-US" sz="1200" dirty="0">
                <a:latin typeface="+mj-lt"/>
              </a:rPr>
              <a:t>Gaudi also took to designing furniture, doors, and interior spaces, which seem as if they’re a part of the peculiarly seductive universe from which his architecture comes from.</a:t>
            </a:r>
          </a:p>
          <a:p>
            <a:endParaRPr lang="en-US" sz="1200" dirty="0">
              <a:latin typeface="+mj-lt"/>
            </a:endParaRPr>
          </a:p>
          <a:p>
            <a:endParaRPr lang="en-US" sz="1200" dirty="0">
              <a:latin typeface="+mj-lt"/>
            </a:endParaRPr>
          </a:p>
          <a:p>
            <a:endParaRPr lang="en-US" sz="1200" dirty="0">
              <a:latin typeface="+mj-lt"/>
            </a:endParaRPr>
          </a:p>
        </p:txBody>
      </p:sp>
    </p:spTree>
    <p:extLst>
      <p:ext uri="{BB962C8B-B14F-4D97-AF65-F5344CB8AC3E}">
        <p14:creationId xmlns:p14="http://schemas.microsoft.com/office/powerpoint/2010/main" val="3423750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19CA6F9C-4206-4C6D-42E0-922932257452}"/>
              </a:ext>
            </a:extLst>
          </p:cNvPr>
          <p:cNvPicPr>
            <a:picLocks noChangeAspect="1"/>
          </p:cNvPicPr>
          <p:nvPr/>
        </p:nvPicPr>
        <p:blipFill rotWithShape="1">
          <a:blip r:embed="rId2"/>
          <a:srcRect r="26039"/>
          <a:stretch/>
        </p:blipFill>
        <p:spPr>
          <a:xfrm>
            <a:off x="3897714" y="3233729"/>
            <a:ext cx="2596088" cy="2200430"/>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677656"/>
          </a:xfrm>
          <a:prstGeom prst="rect">
            <a:avLst/>
          </a:prstGeom>
          <a:noFill/>
        </p:spPr>
        <p:txBody>
          <a:bodyPr wrap="square">
            <a:spAutoFit/>
          </a:bodyPr>
          <a:lstStyle/>
          <a:p>
            <a:r>
              <a:rPr lang="en-US" sz="1200" b="1" dirty="0">
                <a:latin typeface="+mj-lt"/>
              </a:rPr>
              <a:t>Coco Chanel </a:t>
            </a:r>
            <a:r>
              <a:rPr lang="en-US" sz="1200" dirty="0">
                <a:latin typeface="+mj-lt"/>
              </a:rPr>
              <a:t>(1883 - 1971)</a:t>
            </a:r>
            <a:endParaRPr lang="en-US" sz="1200" b="1" dirty="0">
              <a:latin typeface="+mj-lt"/>
            </a:endParaRPr>
          </a:p>
          <a:p>
            <a:endParaRPr lang="en-US" sz="1200" dirty="0">
              <a:latin typeface="+mj-lt"/>
            </a:endParaRPr>
          </a:p>
          <a:p>
            <a:r>
              <a:rPr lang="en-US" sz="1200" dirty="0">
                <a:latin typeface="+mj-lt"/>
              </a:rPr>
              <a:t>French fashion designer who ruled Parisian haute couture for almost six decades. Her elegantly casual designs inspired women to abandon the complicated, uncomfortable clothes.</a:t>
            </a:r>
          </a:p>
          <a:p>
            <a:endParaRPr lang="en-US" sz="1200" dirty="0">
              <a:latin typeface="+mj-lt"/>
            </a:endParaRPr>
          </a:p>
          <a:p>
            <a:r>
              <a:rPr lang="en-US" sz="1200" dirty="0">
                <a:latin typeface="+mj-lt"/>
              </a:rPr>
              <a:t>Chanel’s shrewd understanding of women’s fashion needs, her enterprising ambition, and the romantic aspects of her life, her rise from rags to riches and her sensational love affairs, continue to inspire.</a:t>
            </a:r>
          </a:p>
          <a:p>
            <a:endParaRPr lang="en-US" sz="1200" dirty="0">
              <a:latin typeface="+mj-lt"/>
            </a:endParaRPr>
          </a:p>
          <a:p>
            <a:pPr marL="171450" indent="-171450">
              <a:buFont typeface="Wingdings" panose="05000000000000000000" pitchFamily="2" charset="2"/>
              <a:buChar char="§"/>
            </a:pPr>
            <a:r>
              <a:rPr lang="en-US" sz="1200" dirty="0">
                <a:latin typeface="+mj-lt"/>
              </a:rPr>
              <a:t>Iconic Black Dress, 1926</a:t>
            </a:r>
          </a:p>
          <a:p>
            <a:pPr marL="171450" indent="-171450">
              <a:buFont typeface="Wingdings" panose="05000000000000000000" pitchFamily="2" charset="2"/>
              <a:buChar char="§"/>
            </a:pPr>
            <a:r>
              <a:rPr lang="en-US" sz="1200" dirty="0">
                <a:latin typeface="+mj-lt"/>
              </a:rPr>
              <a:t>Butterfly Sunglasses, 2024 - £740</a:t>
            </a:r>
          </a:p>
          <a:p>
            <a:pPr marL="171450" indent="-171450">
              <a:buFont typeface="Wingdings" panose="05000000000000000000" pitchFamily="2" charset="2"/>
              <a:buChar char="§"/>
            </a:pPr>
            <a:r>
              <a:rPr lang="en-US" sz="1200" dirty="0">
                <a:latin typeface="+mj-lt"/>
              </a:rPr>
              <a:t>Chanel 22 Bag, 2022. Jennie, K-pop icon</a:t>
            </a:r>
          </a:p>
        </p:txBody>
      </p:sp>
      <p:pic>
        <p:nvPicPr>
          <p:cNvPr id="5" name="Picture 4">
            <a:extLst>
              <a:ext uri="{FF2B5EF4-FFF2-40B4-BE49-F238E27FC236}">
                <a16:creationId xmlns:a16="http://schemas.microsoft.com/office/drawing/2014/main" id="{CEE61A29-926A-A915-1471-58D859DC997D}"/>
              </a:ext>
            </a:extLst>
          </p:cNvPr>
          <p:cNvPicPr>
            <a:picLocks noChangeAspect="1"/>
          </p:cNvPicPr>
          <p:nvPr/>
        </p:nvPicPr>
        <p:blipFill rotWithShape="1">
          <a:blip r:embed="rId3"/>
          <a:srcRect t="8385" b="8208"/>
          <a:stretch/>
        </p:blipFill>
        <p:spPr>
          <a:xfrm>
            <a:off x="989873" y="1796143"/>
            <a:ext cx="2907840" cy="3638015"/>
          </a:xfrm>
          <a:prstGeom prst="rect">
            <a:avLst/>
          </a:prstGeom>
        </p:spPr>
      </p:pic>
      <p:pic>
        <p:nvPicPr>
          <p:cNvPr id="7" name="Picture 6">
            <a:extLst>
              <a:ext uri="{FF2B5EF4-FFF2-40B4-BE49-F238E27FC236}">
                <a16:creationId xmlns:a16="http://schemas.microsoft.com/office/drawing/2014/main" id="{BC3B5A5F-657D-CBB8-6F9F-49F014EFA5D1}"/>
              </a:ext>
            </a:extLst>
          </p:cNvPr>
          <p:cNvPicPr>
            <a:picLocks noChangeAspect="1"/>
          </p:cNvPicPr>
          <p:nvPr/>
        </p:nvPicPr>
        <p:blipFill>
          <a:blip r:embed="rId4"/>
          <a:stretch>
            <a:fillRect/>
          </a:stretch>
        </p:blipFill>
        <p:spPr>
          <a:xfrm>
            <a:off x="3897713" y="1773428"/>
            <a:ext cx="2596089" cy="1460300"/>
          </a:xfrm>
          <a:prstGeom prst="rect">
            <a:avLst/>
          </a:prstGeom>
        </p:spPr>
      </p:pic>
    </p:spTree>
    <p:extLst>
      <p:ext uri="{BB962C8B-B14F-4D97-AF65-F5344CB8AC3E}">
        <p14:creationId xmlns:p14="http://schemas.microsoft.com/office/powerpoint/2010/main" val="18525794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308324"/>
          </a:xfrm>
          <a:prstGeom prst="rect">
            <a:avLst/>
          </a:prstGeom>
          <a:noFill/>
        </p:spPr>
        <p:txBody>
          <a:bodyPr wrap="square">
            <a:spAutoFit/>
          </a:bodyPr>
          <a:lstStyle/>
          <a:p>
            <a:r>
              <a:rPr lang="en-US" sz="1200" b="1" dirty="0">
                <a:latin typeface="+mj-lt"/>
              </a:rPr>
              <a:t>Mark Zuckerburg</a:t>
            </a:r>
            <a:r>
              <a:rPr lang="en-US" sz="1200" dirty="0">
                <a:latin typeface="+mj-lt"/>
              </a:rPr>
              <a:t> (1984 -)</a:t>
            </a:r>
          </a:p>
          <a:p>
            <a:endParaRPr lang="en-US" sz="1200" b="1" dirty="0">
              <a:latin typeface="+mj-lt"/>
            </a:endParaRPr>
          </a:p>
          <a:p>
            <a:r>
              <a:rPr lang="en-US" sz="1200" dirty="0">
                <a:latin typeface="+mj-lt"/>
              </a:rPr>
              <a:t>American businessman and philanthropist. He co-founded the social media service Facebook, along with his Harvard roommates in 2004, and its parent company Meta Platforms (formerly Facebook, Inc.), of which he is executive chairman, chief executive officer and controlling shareholder.</a:t>
            </a:r>
          </a:p>
          <a:p>
            <a:endParaRPr lang="en-US" sz="1200" dirty="0">
              <a:latin typeface="+mj-lt"/>
            </a:endParaRPr>
          </a:p>
          <a:p>
            <a:r>
              <a:rPr lang="en-US" sz="1200" dirty="0">
                <a:latin typeface="+mj-lt"/>
              </a:rPr>
              <a:t>Zuckerberg briefly attended Harvard University, where he launched Facebook in February 2004 with his roommates Eduardo Saverin, Andrew McCollum, Dustin Moskovitz and Chris Hughes.</a:t>
            </a:r>
          </a:p>
        </p:txBody>
      </p:sp>
      <p:pic>
        <p:nvPicPr>
          <p:cNvPr id="3" name="Picture 2">
            <a:extLst>
              <a:ext uri="{FF2B5EF4-FFF2-40B4-BE49-F238E27FC236}">
                <a16:creationId xmlns:a16="http://schemas.microsoft.com/office/drawing/2014/main" id="{D53A96AD-CDE9-1A55-D01C-3012E08F1FE1}"/>
              </a:ext>
            </a:extLst>
          </p:cNvPr>
          <p:cNvPicPr>
            <a:picLocks noChangeAspect="1"/>
          </p:cNvPicPr>
          <p:nvPr/>
        </p:nvPicPr>
        <p:blipFill rotWithShape="1">
          <a:blip r:embed="rId2"/>
          <a:srcRect t="25508" b="24888"/>
          <a:stretch/>
        </p:blipFill>
        <p:spPr>
          <a:xfrm>
            <a:off x="910359" y="1796143"/>
            <a:ext cx="5508898" cy="1537133"/>
          </a:xfrm>
          <a:prstGeom prst="rect">
            <a:avLst/>
          </a:prstGeom>
        </p:spPr>
      </p:pic>
      <p:pic>
        <p:nvPicPr>
          <p:cNvPr id="4" name="Picture 3">
            <a:extLst>
              <a:ext uri="{FF2B5EF4-FFF2-40B4-BE49-F238E27FC236}">
                <a16:creationId xmlns:a16="http://schemas.microsoft.com/office/drawing/2014/main" id="{5609AC9E-F79F-AFF9-4265-E02B236A720D}"/>
              </a:ext>
            </a:extLst>
          </p:cNvPr>
          <p:cNvPicPr>
            <a:picLocks noChangeAspect="1"/>
          </p:cNvPicPr>
          <p:nvPr/>
        </p:nvPicPr>
        <p:blipFill rotWithShape="1">
          <a:blip r:embed="rId3"/>
          <a:srcRect t="33021" b="35745"/>
          <a:stretch/>
        </p:blipFill>
        <p:spPr>
          <a:xfrm>
            <a:off x="1542803" y="3429000"/>
            <a:ext cx="4244009" cy="1325563"/>
          </a:xfrm>
          <a:prstGeom prst="rect">
            <a:avLst/>
          </a:prstGeom>
        </p:spPr>
      </p:pic>
    </p:spTree>
    <p:extLst>
      <p:ext uri="{BB962C8B-B14F-4D97-AF65-F5344CB8AC3E}">
        <p14:creationId xmlns:p14="http://schemas.microsoft.com/office/powerpoint/2010/main" val="1478314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B63742E-AD37-96F5-018B-08657BB77C75}"/>
              </a:ext>
            </a:extLst>
          </p:cNvPr>
          <p:cNvPicPr>
            <a:picLocks noChangeAspect="1"/>
          </p:cNvPicPr>
          <p:nvPr/>
        </p:nvPicPr>
        <p:blipFill rotWithShape="1">
          <a:blip r:embed="rId3"/>
          <a:srcRect l="4070" r="16232"/>
          <a:stretch/>
        </p:blipFill>
        <p:spPr>
          <a:xfrm>
            <a:off x="4607749" y="4038613"/>
            <a:ext cx="1890029" cy="1774604"/>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046988"/>
          </a:xfrm>
          <a:prstGeom prst="rect">
            <a:avLst/>
          </a:prstGeom>
          <a:noFill/>
        </p:spPr>
        <p:txBody>
          <a:bodyPr wrap="square">
            <a:spAutoFit/>
          </a:bodyPr>
          <a:lstStyle/>
          <a:p>
            <a:r>
              <a:rPr lang="en-US" sz="1200" b="1" dirty="0">
                <a:latin typeface="+mj-lt"/>
              </a:rPr>
              <a:t>Marcel Breuer  </a:t>
            </a:r>
            <a:r>
              <a:rPr lang="en-US" sz="1200" dirty="0">
                <a:latin typeface="+mj-lt"/>
              </a:rPr>
              <a:t>(1902 – 1981)</a:t>
            </a:r>
          </a:p>
          <a:p>
            <a:endParaRPr lang="en-US" sz="1200" dirty="0">
              <a:latin typeface="+mj-lt"/>
            </a:endParaRPr>
          </a:p>
          <a:p>
            <a:r>
              <a:rPr lang="en-US" sz="1200" dirty="0">
                <a:latin typeface="+mj-lt"/>
              </a:rPr>
              <a:t>Just like most of his brilliant contemporaries, Breuer studied and taught at the Bauhaus during the 1920s. This is also where he took on the teaching position of the head of the carpentry workshop at the university. His familiarity with the unforgiving industrial design materials eventually leads to the most extensively recognized work of Hungarian Modernist art, the Wassily Chair.</a:t>
            </a:r>
          </a:p>
          <a:p>
            <a:endParaRPr lang="en-US" sz="1200" dirty="0">
              <a:latin typeface="+mj-lt"/>
            </a:endParaRPr>
          </a:p>
          <a:p>
            <a:pPr marL="171450" indent="-171450">
              <a:buFont typeface="Wingdings" panose="05000000000000000000" pitchFamily="2" charset="2"/>
              <a:buChar char="§"/>
            </a:pPr>
            <a:r>
              <a:rPr lang="en-US" sz="1200" dirty="0">
                <a:latin typeface="+mj-lt"/>
              </a:rPr>
              <a:t>Armchair, 1922</a:t>
            </a:r>
          </a:p>
          <a:p>
            <a:pPr marL="171450" indent="-171450">
              <a:buFont typeface="Wingdings" panose="05000000000000000000" pitchFamily="2" charset="2"/>
              <a:buChar char="§"/>
            </a:pPr>
            <a:r>
              <a:rPr lang="en-US" sz="1200" dirty="0">
                <a:latin typeface="+mj-lt"/>
              </a:rPr>
              <a:t>Wassily Chair, 1925</a:t>
            </a:r>
          </a:p>
          <a:p>
            <a:pPr marL="171450" indent="-171450">
              <a:buFont typeface="Wingdings" panose="05000000000000000000" pitchFamily="2" charset="2"/>
              <a:buChar char="§"/>
            </a:pPr>
            <a:r>
              <a:rPr lang="en-US" sz="1200" dirty="0">
                <a:latin typeface="+mj-lt"/>
              </a:rPr>
              <a:t>Armchair, 1936</a:t>
            </a:r>
          </a:p>
          <a:p>
            <a:pPr marL="171450" indent="-171450">
              <a:buFont typeface="Wingdings" panose="05000000000000000000" pitchFamily="2" charset="2"/>
              <a:buChar char="§"/>
            </a:pPr>
            <a:endParaRPr lang="en-US" sz="1200" dirty="0">
              <a:latin typeface="+mj-lt"/>
            </a:endParaRPr>
          </a:p>
          <a:p>
            <a:endParaRPr lang="en-US" sz="1200" dirty="0">
              <a:latin typeface="+mj-lt"/>
            </a:endParaRPr>
          </a:p>
          <a:p>
            <a:endParaRPr lang="en-US" sz="1200" dirty="0">
              <a:latin typeface="+mj-lt"/>
            </a:endParaRPr>
          </a:p>
        </p:txBody>
      </p:sp>
      <p:pic>
        <p:nvPicPr>
          <p:cNvPr id="3" name="Picture 2">
            <a:extLst>
              <a:ext uri="{FF2B5EF4-FFF2-40B4-BE49-F238E27FC236}">
                <a16:creationId xmlns:a16="http://schemas.microsoft.com/office/drawing/2014/main" id="{5FFEC254-D6CF-8ED0-7D1A-4AC5D94F81C9}"/>
              </a:ext>
            </a:extLst>
          </p:cNvPr>
          <p:cNvPicPr>
            <a:picLocks noChangeAspect="1"/>
          </p:cNvPicPr>
          <p:nvPr/>
        </p:nvPicPr>
        <p:blipFill>
          <a:blip r:embed="rId4"/>
          <a:stretch>
            <a:fillRect/>
          </a:stretch>
        </p:blipFill>
        <p:spPr>
          <a:xfrm>
            <a:off x="838200" y="2015443"/>
            <a:ext cx="3618870" cy="3618870"/>
          </a:xfrm>
          <a:prstGeom prst="rect">
            <a:avLst/>
          </a:prstGeom>
        </p:spPr>
      </p:pic>
      <p:pic>
        <p:nvPicPr>
          <p:cNvPr id="6" name="Picture 5">
            <a:extLst>
              <a:ext uri="{FF2B5EF4-FFF2-40B4-BE49-F238E27FC236}">
                <a16:creationId xmlns:a16="http://schemas.microsoft.com/office/drawing/2014/main" id="{3570941D-F6DD-56A1-14D6-E82626AAAB00}"/>
              </a:ext>
            </a:extLst>
          </p:cNvPr>
          <p:cNvPicPr>
            <a:picLocks noChangeAspect="1"/>
          </p:cNvPicPr>
          <p:nvPr/>
        </p:nvPicPr>
        <p:blipFill rotWithShape="1">
          <a:blip r:embed="rId5"/>
          <a:srcRect t="12297" b="7883"/>
          <a:stretch/>
        </p:blipFill>
        <p:spPr>
          <a:xfrm>
            <a:off x="4605763" y="1776902"/>
            <a:ext cx="1892015" cy="2415209"/>
          </a:xfrm>
          <a:prstGeom prst="rect">
            <a:avLst/>
          </a:prstGeom>
        </p:spPr>
      </p:pic>
    </p:spTree>
    <p:extLst>
      <p:ext uri="{BB962C8B-B14F-4D97-AF65-F5344CB8AC3E}">
        <p14:creationId xmlns:p14="http://schemas.microsoft.com/office/powerpoint/2010/main" val="13426150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231654"/>
          </a:xfrm>
          <a:prstGeom prst="rect">
            <a:avLst/>
          </a:prstGeom>
          <a:noFill/>
        </p:spPr>
        <p:txBody>
          <a:bodyPr wrap="square">
            <a:spAutoFit/>
          </a:bodyPr>
          <a:lstStyle/>
          <a:p>
            <a:r>
              <a:rPr lang="en-US" sz="1200" b="1" dirty="0">
                <a:latin typeface="+mj-lt"/>
              </a:rPr>
              <a:t>Lloyd Groff </a:t>
            </a:r>
            <a:r>
              <a:rPr lang="en-US" sz="1200" b="1" dirty="0" err="1">
                <a:latin typeface="+mj-lt"/>
              </a:rPr>
              <a:t>Copeman</a:t>
            </a:r>
            <a:r>
              <a:rPr lang="en-US" sz="1200" dirty="0">
                <a:latin typeface="+mj-lt"/>
              </a:rPr>
              <a:t> (1881 – 1956)</a:t>
            </a:r>
          </a:p>
          <a:p>
            <a:endParaRPr lang="en-US" sz="1200" dirty="0">
              <a:latin typeface="+mj-lt"/>
            </a:endParaRPr>
          </a:p>
          <a:p>
            <a:r>
              <a:rPr lang="en-US" sz="1200" dirty="0">
                <a:latin typeface="+mj-lt"/>
              </a:rPr>
              <a:t>Relatively anonymous despite numerous impactful inventions during the first half of the 20th century, he was such a prolific innovator that some of his patents were approved after he died in 1956.</a:t>
            </a:r>
          </a:p>
          <a:p>
            <a:endParaRPr lang="en-US" sz="1200" dirty="0">
              <a:latin typeface="+mj-lt"/>
            </a:endParaRPr>
          </a:p>
          <a:p>
            <a:r>
              <a:rPr lang="en-US" sz="1200" dirty="0">
                <a:latin typeface="+mj-lt"/>
              </a:rPr>
              <a:t>Best known among </a:t>
            </a:r>
            <a:r>
              <a:rPr lang="en-US" sz="1200" dirty="0" err="1">
                <a:latin typeface="+mj-lt"/>
              </a:rPr>
              <a:t>Copeman’s</a:t>
            </a:r>
            <a:r>
              <a:rPr lang="en-US" sz="1200" dirty="0">
                <a:latin typeface="+mj-lt"/>
              </a:rPr>
              <a:t> 650-700 patents are the heat-regulated electric stove, flexible ice cube tray and an automatic electric toaster. At one point he was a millionaire—a highly rare distinction in the first half of the 1900s—ran his own companies, lived on a large estate, and reportedly knew Thomas Edison and Henry Ford.</a:t>
            </a:r>
          </a:p>
          <a:p>
            <a:endParaRPr lang="en-US" sz="1200" dirty="0">
              <a:latin typeface="+mj-lt"/>
            </a:endParaRPr>
          </a:p>
          <a:p>
            <a:pPr marL="171450" indent="-171450">
              <a:buFont typeface="Wingdings" panose="05000000000000000000" pitchFamily="2" charset="2"/>
              <a:buChar char="§"/>
            </a:pPr>
            <a:r>
              <a:rPr lang="en-US" sz="1200" dirty="0">
                <a:latin typeface="+mj-lt"/>
              </a:rPr>
              <a:t>Ice cube tray, 1928</a:t>
            </a:r>
          </a:p>
          <a:p>
            <a:pPr marL="171450" indent="-171450">
              <a:buFont typeface="Wingdings" panose="05000000000000000000" pitchFamily="2" charset="2"/>
              <a:buChar char="§"/>
            </a:pPr>
            <a:r>
              <a:rPr lang="en-US" sz="1200" dirty="0">
                <a:latin typeface="+mj-lt"/>
              </a:rPr>
              <a:t>Toaster, 1913</a:t>
            </a:r>
          </a:p>
          <a:p>
            <a:pPr marL="171450" indent="-171450">
              <a:buFont typeface="Wingdings" panose="05000000000000000000" pitchFamily="2" charset="2"/>
              <a:buChar char="§"/>
            </a:pPr>
            <a:r>
              <a:rPr lang="en-US" sz="1200" dirty="0">
                <a:latin typeface="+mj-lt"/>
              </a:rPr>
              <a:t>Electric stove, 1912</a:t>
            </a:r>
          </a:p>
        </p:txBody>
      </p:sp>
      <p:pic>
        <p:nvPicPr>
          <p:cNvPr id="5" name="Picture 4">
            <a:extLst>
              <a:ext uri="{FF2B5EF4-FFF2-40B4-BE49-F238E27FC236}">
                <a16:creationId xmlns:a16="http://schemas.microsoft.com/office/drawing/2014/main" id="{F3BA8D48-62C8-914C-FD3A-A544213455BC}"/>
              </a:ext>
            </a:extLst>
          </p:cNvPr>
          <p:cNvPicPr>
            <a:picLocks noChangeAspect="1"/>
          </p:cNvPicPr>
          <p:nvPr/>
        </p:nvPicPr>
        <p:blipFill>
          <a:blip r:embed="rId2"/>
          <a:stretch>
            <a:fillRect/>
          </a:stretch>
        </p:blipFill>
        <p:spPr>
          <a:xfrm>
            <a:off x="4574900" y="1816659"/>
            <a:ext cx="2294999" cy="1530000"/>
          </a:xfrm>
          <a:prstGeom prst="rect">
            <a:avLst/>
          </a:prstGeom>
        </p:spPr>
      </p:pic>
      <p:pic>
        <p:nvPicPr>
          <p:cNvPr id="7" name="Picture 6">
            <a:extLst>
              <a:ext uri="{FF2B5EF4-FFF2-40B4-BE49-F238E27FC236}">
                <a16:creationId xmlns:a16="http://schemas.microsoft.com/office/drawing/2014/main" id="{176E9F6D-5AEE-D178-4379-B747B2FCE1AE}"/>
              </a:ext>
            </a:extLst>
          </p:cNvPr>
          <p:cNvPicPr>
            <a:picLocks noChangeAspect="1"/>
          </p:cNvPicPr>
          <p:nvPr/>
        </p:nvPicPr>
        <p:blipFill>
          <a:blip r:embed="rId3"/>
          <a:stretch>
            <a:fillRect/>
          </a:stretch>
        </p:blipFill>
        <p:spPr>
          <a:xfrm>
            <a:off x="838200" y="2468047"/>
            <a:ext cx="3435626" cy="3207669"/>
          </a:xfrm>
          <a:prstGeom prst="rect">
            <a:avLst/>
          </a:prstGeom>
        </p:spPr>
      </p:pic>
      <p:pic>
        <p:nvPicPr>
          <p:cNvPr id="9" name="Picture 8">
            <a:extLst>
              <a:ext uri="{FF2B5EF4-FFF2-40B4-BE49-F238E27FC236}">
                <a16:creationId xmlns:a16="http://schemas.microsoft.com/office/drawing/2014/main" id="{C09157CC-6437-1E49-42FE-9DC88FF12DCD}"/>
              </a:ext>
            </a:extLst>
          </p:cNvPr>
          <p:cNvPicPr>
            <a:picLocks noChangeAspect="1"/>
          </p:cNvPicPr>
          <p:nvPr/>
        </p:nvPicPr>
        <p:blipFill>
          <a:blip r:embed="rId4"/>
          <a:stretch>
            <a:fillRect/>
          </a:stretch>
        </p:blipFill>
        <p:spPr>
          <a:xfrm>
            <a:off x="4574900" y="3346659"/>
            <a:ext cx="2294998" cy="2260573"/>
          </a:xfrm>
          <a:prstGeom prst="rect">
            <a:avLst/>
          </a:prstGeom>
        </p:spPr>
      </p:pic>
    </p:spTree>
    <p:extLst>
      <p:ext uri="{BB962C8B-B14F-4D97-AF65-F5344CB8AC3E}">
        <p14:creationId xmlns:p14="http://schemas.microsoft.com/office/powerpoint/2010/main" val="1153834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492990"/>
          </a:xfrm>
          <a:prstGeom prst="rect">
            <a:avLst/>
          </a:prstGeom>
          <a:noFill/>
        </p:spPr>
        <p:txBody>
          <a:bodyPr wrap="square">
            <a:spAutoFit/>
          </a:bodyPr>
          <a:lstStyle/>
          <a:p>
            <a:r>
              <a:rPr lang="en-US" sz="1200" b="1" dirty="0">
                <a:latin typeface="+mj-lt"/>
              </a:rPr>
              <a:t>Henry Ford</a:t>
            </a:r>
            <a:r>
              <a:rPr lang="en-US" sz="1200" dirty="0">
                <a:latin typeface="+mj-lt"/>
              </a:rPr>
              <a:t> (1863 – 1947)</a:t>
            </a:r>
          </a:p>
          <a:p>
            <a:endParaRPr lang="en-US" sz="1200" dirty="0">
              <a:latin typeface="+mj-lt"/>
            </a:endParaRPr>
          </a:p>
          <a:p>
            <a:r>
              <a:rPr lang="en-US" sz="1200" dirty="0">
                <a:latin typeface="+mj-lt"/>
              </a:rPr>
              <a:t>American industrialist who revolutionized factory production with his assembly-line methods.</a:t>
            </a:r>
          </a:p>
          <a:p>
            <a:endParaRPr lang="en-US" sz="1200" dirty="0">
              <a:latin typeface="+mj-lt"/>
            </a:endParaRPr>
          </a:p>
          <a:p>
            <a:r>
              <a:rPr lang="en-US" sz="1200" dirty="0">
                <a:latin typeface="+mj-lt"/>
              </a:rPr>
              <a:t>Ford spent most of his life making headlines, good, bad, but never indifferent. Celebrated as both a technological genius and a folk hero, Ford was the creative force behind an industry of unprecedented size and wealth that in only a few decades permanently changed the economic and social character of the United States.</a:t>
            </a:r>
          </a:p>
          <a:p>
            <a:endParaRPr lang="en-US" sz="1200" dirty="0">
              <a:latin typeface="+mj-lt"/>
            </a:endParaRPr>
          </a:p>
          <a:p>
            <a:pPr marL="171450" indent="-171450">
              <a:buFont typeface="Wingdings" panose="05000000000000000000" pitchFamily="2" charset="2"/>
              <a:buChar char="§"/>
            </a:pPr>
            <a:r>
              <a:rPr lang="en-US" sz="1200" dirty="0">
                <a:latin typeface="+mj-lt"/>
              </a:rPr>
              <a:t>Ford Model T, 1909</a:t>
            </a:r>
          </a:p>
        </p:txBody>
      </p:sp>
      <p:pic>
        <p:nvPicPr>
          <p:cNvPr id="3" name="Picture 2">
            <a:extLst>
              <a:ext uri="{FF2B5EF4-FFF2-40B4-BE49-F238E27FC236}">
                <a16:creationId xmlns:a16="http://schemas.microsoft.com/office/drawing/2014/main" id="{008E9400-C327-E821-B8AC-754CF6759DE1}"/>
              </a:ext>
            </a:extLst>
          </p:cNvPr>
          <p:cNvPicPr>
            <a:picLocks noChangeAspect="1"/>
          </p:cNvPicPr>
          <p:nvPr/>
        </p:nvPicPr>
        <p:blipFill>
          <a:blip r:embed="rId2"/>
          <a:stretch>
            <a:fillRect/>
          </a:stretch>
        </p:blipFill>
        <p:spPr>
          <a:xfrm>
            <a:off x="1368368" y="1796143"/>
            <a:ext cx="4893285" cy="3848513"/>
          </a:xfrm>
          <a:prstGeom prst="rect">
            <a:avLst/>
          </a:prstGeom>
        </p:spPr>
      </p:pic>
    </p:spTree>
    <p:extLst>
      <p:ext uri="{BB962C8B-B14F-4D97-AF65-F5344CB8AC3E}">
        <p14:creationId xmlns:p14="http://schemas.microsoft.com/office/powerpoint/2010/main" val="2718472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Influential Global Design Pioneers</a:t>
            </a:r>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2492990"/>
          </a:xfrm>
          <a:prstGeom prst="rect">
            <a:avLst/>
          </a:prstGeom>
          <a:noFill/>
        </p:spPr>
        <p:txBody>
          <a:bodyPr wrap="square">
            <a:spAutoFit/>
          </a:bodyPr>
          <a:lstStyle/>
          <a:p>
            <a:r>
              <a:rPr lang="en-US" sz="1200" b="1" dirty="0">
                <a:latin typeface="+mj-lt"/>
              </a:rPr>
              <a:t>Henry Ford</a:t>
            </a:r>
            <a:r>
              <a:rPr lang="en-US" sz="1200" dirty="0">
                <a:latin typeface="+mj-lt"/>
              </a:rPr>
              <a:t> (1863 – 1947)</a:t>
            </a:r>
          </a:p>
          <a:p>
            <a:endParaRPr lang="en-US" sz="1200" dirty="0">
              <a:latin typeface="+mj-lt"/>
            </a:endParaRPr>
          </a:p>
          <a:p>
            <a:r>
              <a:rPr lang="en-US" sz="1200" dirty="0">
                <a:latin typeface="+mj-lt"/>
              </a:rPr>
              <a:t>American industrialist who revolutionized factory production with his assembly-line methods.</a:t>
            </a:r>
          </a:p>
          <a:p>
            <a:endParaRPr lang="en-US" sz="1200" dirty="0">
              <a:latin typeface="+mj-lt"/>
            </a:endParaRPr>
          </a:p>
          <a:p>
            <a:r>
              <a:rPr lang="en-US" sz="1200" dirty="0">
                <a:latin typeface="+mj-lt"/>
              </a:rPr>
              <a:t>Ford spent most of his life making headlines, good, bad, but never indifferent. Celebrated as both a technological genius and a folk hero, Ford was the creative force behind an industry of unprecedented size and wealth that in only a few decades permanently changed the economic and social character of the United States.</a:t>
            </a:r>
          </a:p>
          <a:p>
            <a:endParaRPr lang="en-US" sz="1200" dirty="0">
              <a:latin typeface="+mj-lt"/>
            </a:endParaRPr>
          </a:p>
          <a:p>
            <a:pPr marL="171450" indent="-171450">
              <a:buFont typeface="Wingdings" panose="05000000000000000000" pitchFamily="2" charset="2"/>
              <a:buChar char="§"/>
            </a:pPr>
            <a:r>
              <a:rPr lang="en-US" sz="1200" dirty="0">
                <a:latin typeface="+mj-lt"/>
              </a:rPr>
              <a:t>Ford Mustang, 2024</a:t>
            </a:r>
          </a:p>
        </p:txBody>
      </p:sp>
      <p:pic>
        <p:nvPicPr>
          <p:cNvPr id="4" name="Picture 3">
            <a:extLst>
              <a:ext uri="{FF2B5EF4-FFF2-40B4-BE49-F238E27FC236}">
                <a16:creationId xmlns:a16="http://schemas.microsoft.com/office/drawing/2014/main" id="{171F44C2-B687-1E0F-2579-A713EFF448C4}"/>
              </a:ext>
            </a:extLst>
          </p:cNvPr>
          <p:cNvPicPr>
            <a:picLocks noChangeAspect="1"/>
          </p:cNvPicPr>
          <p:nvPr/>
        </p:nvPicPr>
        <p:blipFill>
          <a:blip r:embed="rId2"/>
          <a:stretch>
            <a:fillRect/>
          </a:stretch>
        </p:blipFill>
        <p:spPr>
          <a:xfrm>
            <a:off x="972265" y="1806574"/>
            <a:ext cx="5784325" cy="3252443"/>
          </a:xfrm>
          <a:prstGeom prst="rect">
            <a:avLst/>
          </a:prstGeom>
        </p:spPr>
      </p:pic>
    </p:spTree>
    <p:extLst>
      <p:ext uri="{BB962C8B-B14F-4D97-AF65-F5344CB8AC3E}">
        <p14:creationId xmlns:p14="http://schemas.microsoft.com/office/powerpoint/2010/main" val="34519419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689A3-86C8-C4D2-F43A-E72917E2F231}"/>
              </a:ext>
            </a:extLst>
          </p:cNvPr>
          <p:cNvPicPr>
            <a:picLocks noChangeAspect="1"/>
          </p:cNvPicPr>
          <p:nvPr/>
        </p:nvPicPr>
        <p:blipFill>
          <a:blip r:embed="rId2"/>
          <a:stretch>
            <a:fillRect/>
          </a:stretch>
        </p:blipFill>
        <p:spPr>
          <a:xfrm>
            <a:off x="995049" y="1796142"/>
            <a:ext cx="5808748" cy="3208925"/>
          </a:xfrm>
          <a:prstGeom prst="rect">
            <a:avLst/>
          </a:prstGeom>
        </p:spPr>
      </p:pic>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046988"/>
          </a:xfrm>
          <a:prstGeom prst="rect">
            <a:avLst/>
          </a:prstGeom>
          <a:noFill/>
        </p:spPr>
        <p:txBody>
          <a:bodyPr wrap="square">
            <a:spAutoFit/>
          </a:bodyPr>
          <a:lstStyle/>
          <a:p>
            <a:r>
              <a:rPr lang="en-US" sz="1200" b="1" dirty="0">
                <a:latin typeface="+mj-lt"/>
              </a:rPr>
              <a:t>Frank Lloyd Wright</a:t>
            </a:r>
            <a:r>
              <a:rPr lang="en-US" sz="1200" dirty="0">
                <a:latin typeface="+mj-lt"/>
              </a:rPr>
              <a:t> (1867 – 1959)</a:t>
            </a:r>
          </a:p>
          <a:p>
            <a:endParaRPr lang="en-US" sz="1200" dirty="0">
              <a:latin typeface="+mj-lt"/>
            </a:endParaRPr>
          </a:p>
          <a:p>
            <a:r>
              <a:rPr lang="en-US" sz="1200" dirty="0">
                <a:latin typeface="+mj-lt"/>
              </a:rPr>
              <a:t>He designed more than 1,000 structures and completed over 500 works over his career. Though Wright was also the designer of the famed Solomon R. Guggenheim Museum in New York City, his magnum opus, Fallingwater (1935) in southwestern Pennsylvania, demonstrates an epitome of a harmony between man and nature. The façade of the Kaufmann Residence (as it is also known) is striking of course — the cantilevered slabs seem to float sublimely above cascading waterfalls, but the structure and its contents have been fully worked over by Wright. The entire interior (furnishing included) was also designed by Wright.</a:t>
            </a:r>
          </a:p>
          <a:p>
            <a:endParaRPr lang="en-US" sz="1200" dirty="0">
              <a:latin typeface="+mj-lt"/>
            </a:endParaRPr>
          </a:p>
          <a:p>
            <a:pPr marL="171450" indent="-171450">
              <a:buFont typeface="Wingdings" panose="05000000000000000000" pitchFamily="2" charset="2"/>
              <a:buChar char="§"/>
            </a:pPr>
            <a:r>
              <a:rPr lang="en-US" sz="1200" dirty="0">
                <a:latin typeface="+mj-lt"/>
              </a:rPr>
              <a:t>Fallingwater, 1935</a:t>
            </a:r>
          </a:p>
          <a:p>
            <a:pPr marL="171450" indent="-171450">
              <a:buFont typeface="Wingdings" panose="05000000000000000000" pitchFamily="2" charset="2"/>
              <a:buChar char="§"/>
            </a:pPr>
            <a:endParaRPr lang="en-US" sz="1200" dirty="0">
              <a:latin typeface="+mj-lt"/>
            </a:endParaRPr>
          </a:p>
        </p:txBody>
      </p:sp>
    </p:spTree>
    <p:extLst>
      <p:ext uri="{BB962C8B-B14F-4D97-AF65-F5344CB8AC3E}">
        <p14:creationId xmlns:p14="http://schemas.microsoft.com/office/powerpoint/2010/main" val="12634570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046988"/>
          </a:xfrm>
          <a:prstGeom prst="rect">
            <a:avLst/>
          </a:prstGeom>
          <a:noFill/>
        </p:spPr>
        <p:txBody>
          <a:bodyPr wrap="square">
            <a:spAutoFit/>
          </a:bodyPr>
          <a:lstStyle/>
          <a:p>
            <a:r>
              <a:rPr lang="en-US" sz="1200" b="1" dirty="0">
                <a:latin typeface="+mj-lt"/>
              </a:rPr>
              <a:t>Frank Lloyd Wright</a:t>
            </a:r>
            <a:r>
              <a:rPr lang="en-US" sz="1200" dirty="0">
                <a:latin typeface="+mj-lt"/>
              </a:rPr>
              <a:t> (1867 – 1959)</a:t>
            </a:r>
          </a:p>
          <a:p>
            <a:endParaRPr lang="en-US" sz="1200" dirty="0">
              <a:latin typeface="+mj-lt"/>
            </a:endParaRPr>
          </a:p>
          <a:p>
            <a:r>
              <a:rPr lang="en-US" sz="1200" dirty="0">
                <a:latin typeface="+mj-lt"/>
              </a:rPr>
              <a:t>He designed more than 1,000 structures and completed over 500 works over his career. Though Wright was also the designer of the famed Solomon R. Guggenheim Museum in New York City, his magnum opus, Fallingwater (1935) in southwestern Pennsylvania, demonstrates an epitome of a harmony between man and nature. The façade of the Kaufmann Residence (as it is also known) is striking of course — the cantilevered slabs seem to float sublimely above cascading waterfalls, but the structure and its contents have been fully worked over by Wright. The entire interior (furnishing included) was also designed by Wright.</a:t>
            </a:r>
          </a:p>
          <a:p>
            <a:endParaRPr lang="en-US" sz="1200" dirty="0">
              <a:latin typeface="+mj-lt"/>
            </a:endParaRPr>
          </a:p>
          <a:p>
            <a:pPr marL="171450" indent="-171450">
              <a:buFont typeface="Wingdings" panose="05000000000000000000" pitchFamily="2" charset="2"/>
              <a:buChar char="§"/>
            </a:pPr>
            <a:r>
              <a:rPr lang="en-US" sz="1200" dirty="0">
                <a:latin typeface="+mj-lt"/>
              </a:rPr>
              <a:t>Fallingwater, 1935</a:t>
            </a:r>
          </a:p>
          <a:p>
            <a:pPr marL="171450" indent="-171450">
              <a:buFont typeface="Wingdings" panose="05000000000000000000" pitchFamily="2" charset="2"/>
              <a:buChar char="§"/>
            </a:pPr>
            <a:endParaRPr lang="en-US" sz="1200" dirty="0">
              <a:latin typeface="+mj-lt"/>
            </a:endParaRPr>
          </a:p>
        </p:txBody>
      </p:sp>
      <p:pic>
        <p:nvPicPr>
          <p:cNvPr id="3" name="Picture 2">
            <a:extLst>
              <a:ext uri="{FF2B5EF4-FFF2-40B4-BE49-F238E27FC236}">
                <a16:creationId xmlns:a16="http://schemas.microsoft.com/office/drawing/2014/main" id="{E4B6B9E3-8657-AE13-0C65-E2CD3CF68204}"/>
              </a:ext>
            </a:extLst>
          </p:cNvPr>
          <p:cNvPicPr>
            <a:picLocks noChangeAspect="1"/>
          </p:cNvPicPr>
          <p:nvPr/>
        </p:nvPicPr>
        <p:blipFill>
          <a:blip r:embed="rId2"/>
          <a:stretch>
            <a:fillRect/>
          </a:stretch>
        </p:blipFill>
        <p:spPr>
          <a:xfrm>
            <a:off x="995049" y="1796142"/>
            <a:ext cx="5501524" cy="3208925"/>
          </a:xfrm>
          <a:prstGeom prst="rect">
            <a:avLst/>
          </a:prstGeom>
        </p:spPr>
      </p:pic>
    </p:spTree>
    <p:extLst>
      <p:ext uri="{BB962C8B-B14F-4D97-AF65-F5344CB8AC3E}">
        <p14:creationId xmlns:p14="http://schemas.microsoft.com/office/powerpoint/2010/main" val="22589921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US" b="1" dirty="0"/>
              <a:t>Influential Global Design Pioneers</a:t>
            </a:r>
            <a:endParaRPr lang="en-GB" b="1" dirty="0"/>
          </a:p>
        </p:txBody>
      </p:sp>
      <p:sp>
        <p:nvSpPr>
          <p:cNvPr id="8" name="TextBox 7">
            <a:extLst>
              <a:ext uri="{FF2B5EF4-FFF2-40B4-BE49-F238E27FC236}">
                <a16:creationId xmlns:a16="http://schemas.microsoft.com/office/drawing/2014/main" id="{2845DBC3-0F80-D8C5-4346-E3E408960C54}"/>
              </a:ext>
            </a:extLst>
          </p:cNvPr>
          <p:cNvSpPr txBox="1"/>
          <p:nvPr/>
        </p:nvSpPr>
        <p:spPr>
          <a:xfrm>
            <a:off x="7271650" y="1796143"/>
            <a:ext cx="4082149" cy="3046988"/>
          </a:xfrm>
          <a:prstGeom prst="rect">
            <a:avLst/>
          </a:prstGeom>
          <a:noFill/>
        </p:spPr>
        <p:txBody>
          <a:bodyPr wrap="square">
            <a:spAutoFit/>
          </a:bodyPr>
          <a:lstStyle/>
          <a:p>
            <a:r>
              <a:rPr lang="en-US" sz="1200" b="1" dirty="0">
                <a:latin typeface="+mj-lt"/>
              </a:rPr>
              <a:t>Frank Lloyd Wright</a:t>
            </a:r>
            <a:r>
              <a:rPr lang="en-US" sz="1200" dirty="0">
                <a:latin typeface="+mj-lt"/>
              </a:rPr>
              <a:t> (1867 – 1959)</a:t>
            </a:r>
          </a:p>
          <a:p>
            <a:endParaRPr lang="en-US" sz="1200" dirty="0">
              <a:latin typeface="+mj-lt"/>
            </a:endParaRPr>
          </a:p>
          <a:p>
            <a:r>
              <a:rPr lang="en-US" sz="1200" dirty="0">
                <a:latin typeface="+mj-lt"/>
              </a:rPr>
              <a:t>He designed more than 1,000 structures and completed over 500 works over his career. Though Wright was also the designer of the famed Solomon R. Guggenheim Museum in New York City, his magnum opus, Fallingwater (1935) in southwestern Pennsylvania, demonstrates an epitome of a harmony between man and nature. The façade of the Kaufmann Residence (as it is also known) is striking of course — the cantilevered slabs seem to float sublimely above cascading waterfalls, but the structure and its contents have been fully worked over by Wright. The entire interior (furnishing included) was also designed by Wright.</a:t>
            </a:r>
          </a:p>
          <a:p>
            <a:endParaRPr lang="en-US" sz="1200" dirty="0">
              <a:latin typeface="+mj-lt"/>
            </a:endParaRPr>
          </a:p>
          <a:p>
            <a:pPr marL="171450" indent="-171450">
              <a:buFont typeface="Wingdings" panose="05000000000000000000" pitchFamily="2" charset="2"/>
              <a:buChar char="§"/>
            </a:pPr>
            <a:r>
              <a:rPr lang="en-US" sz="1200" dirty="0">
                <a:latin typeface="+mj-lt"/>
              </a:rPr>
              <a:t>Solomon R. Guggenheim Museum, New York, 1959</a:t>
            </a:r>
          </a:p>
          <a:p>
            <a:pPr marL="171450" indent="-171450">
              <a:buFont typeface="Wingdings" panose="05000000000000000000" pitchFamily="2" charset="2"/>
              <a:buChar char="§"/>
            </a:pPr>
            <a:endParaRPr lang="en-US" sz="1200" dirty="0">
              <a:latin typeface="+mj-lt"/>
            </a:endParaRPr>
          </a:p>
        </p:txBody>
      </p:sp>
      <p:pic>
        <p:nvPicPr>
          <p:cNvPr id="4" name="Picture 3">
            <a:extLst>
              <a:ext uri="{FF2B5EF4-FFF2-40B4-BE49-F238E27FC236}">
                <a16:creationId xmlns:a16="http://schemas.microsoft.com/office/drawing/2014/main" id="{D1BDDA7F-9856-2FEB-D2C5-546AD44AF4ED}"/>
              </a:ext>
            </a:extLst>
          </p:cNvPr>
          <p:cNvPicPr>
            <a:picLocks noChangeAspect="1"/>
          </p:cNvPicPr>
          <p:nvPr/>
        </p:nvPicPr>
        <p:blipFill>
          <a:blip r:embed="rId2"/>
          <a:stretch>
            <a:fillRect/>
          </a:stretch>
        </p:blipFill>
        <p:spPr>
          <a:xfrm>
            <a:off x="995049" y="1796143"/>
            <a:ext cx="5501524" cy="2903582"/>
          </a:xfrm>
          <a:prstGeom prst="rect">
            <a:avLst/>
          </a:prstGeom>
        </p:spPr>
      </p:pic>
    </p:spTree>
    <p:extLst>
      <p:ext uri="{BB962C8B-B14F-4D97-AF65-F5344CB8AC3E}">
        <p14:creationId xmlns:p14="http://schemas.microsoft.com/office/powerpoint/2010/main" val="346759647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B90A-B60F-8BFC-42F5-FF7742515E5C}"/>
              </a:ext>
            </a:extLst>
          </p:cNvPr>
          <p:cNvSpPr>
            <a:spLocks noGrp="1"/>
          </p:cNvSpPr>
          <p:nvPr>
            <p:ph type="title"/>
          </p:nvPr>
        </p:nvSpPr>
        <p:spPr/>
        <p:txBody>
          <a:bodyPr/>
          <a:lstStyle/>
          <a:p>
            <a:r>
              <a:rPr lang="en-GB" b="1" dirty="0"/>
              <a:t>Next Week:</a:t>
            </a:r>
          </a:p>
        </p:txBody>
      </p:sp>
      <p:sp>
        <p:nvSpPr>
          <p:cNvPr id="3" name="Content Placeholder 2">
            <a:extLst>
              <a:ext uri="{FF2B5EF4-FFF2-40B4-BE49-F238E27FC236}">
                <a16:creationId xmlns:a16="http://schemas.microsoft.com/office/drawing/2014/main" id="{A34164CA-00A4-D13D-2649-923CA4B531F6}"/>
              </a:ext>
            </a:extLst>
          </p:cNvPr>
          <p:cNvSpPr>
            <a:spLocks noGrp="1"/>
          </p:cNvSpPr>
          <p:nvPr>
            <p:ph idx="1"/>
          </p:nvPr>
        </p:nvSpPr>
        <p:spPr/>
        <p:txBody>
          <a:bodyPr>
            <a:noAutofit/>
          </a:bodyPr>
          <a:lstStyle/>
          <a:p>
            <a:pPr marL="0" indent="0">
              <a:buNone/>
            </a:pPr>
            <a:r>
              <a:rPr lang="en-US" sz="2600" dirty="0">
                <a:latin typeface="+mj-lt"/>
              </a:rPr>
              <a:t>Presentation of your Thematic Direction for your magazine cover.</a:t>
            </a:r>
          </a:p>
          <a:p>
            <a:pPr marL="0" indent="0">
              <a:buNone/>
            </a:pPr>
            <a:endParaRPr lang="en-GB" sz="2600" dirty="0">
              <a:latin typeface="+mj-lt"/>
            </a:endParaRPr>
          </a:p>
        </p:txBody>
      </p:sp>
    </p:spTree>
    <p:extLst>
      <p:ext uri="{BB962C8B-B14F-4D97-AF65-F5344CB8AC3E}">
        <p14:creationId xmlns:p14="http://schemas.microsoft.com/office/powerpoint/2010/main" val="7836256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History">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History" id="{4CAADBFD-07A2-4083-BE82-7317091958F2}" vid="{8F6823F8-F575-46FA-A27F-4070D0CC848C}"/>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6" ma:contentTypeDescription="Create a new document." ma:contentTypeScope="" ma:versionID="9d664d5b564128a0f046e5274f628572">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1c78364ae30393f10cdb4f0ec9649cf3"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4503d0ed-3769-4fd0-bdd4-365a1b0a4ef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692825-E29C-48A3-9506-213111BA573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76A8938-EE4E-4CDE-AE5A-151DB49846A4}">
  <ds:schemaRefs>
    <ds:schemaRef ds:uri="http://schemas.microsoft.com/office/2006/metadata/properties"/>
    <ds:schemaRef ds:uri="http://schemas.openxmlformats.org/package/2006/metadata/core-properties"/>
    <ds:schemaRef ds:uri="http://purl.org/dc/dcmitype/"/>
    <ds:schemaRef ds:uri="http://schemas.microsoft.com/office/2006/documentManagement/types"/>
    <ds:schemaRef ds:uri="4503d0ed-3769-4fd0-bdd4-365a1b0a4ef4"/>
    <ds:schemaRef ds:uri="afa9340e-42d2-4497-9e48-e8fdef61d7b7"/>
    <ds:schemaRef ds:uri="http://purl.org/dc/terms/"/>
    <ds:schemaRef ds:uri="http://schemas.microsoft.com/office/infopath/2007/PartnerControls"/>
    <ds:schemaRef ds:uri="http://www.w3.org/XML/1998/namespace"/>
    <ds:schemaRef ds:uri="http://purl.org/dc/elements/1.1/"/>
  </ds:schemaRefs>
</ds:datastoreItem>
</file>

<file path=customXml/itemProps3.xml><?xml version="1.0" encoding="utf-8"?>
<ds:datastoreItem xmlns:ds="http://schemas.openxmlformats.org/officeDocument/2006/customXml" ds:itemID="{BC5FA720-40FB-4A81-A66E-8A0B032F343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5324</TotalTime>
  <Words>2840</Words>
  <Application>Microsoft Office PowerPoint</Application>
  <PresentationFormat>Widescreen</PresentationFormat>
  <Paragraphs>205</Paragraphs>
  <Slides>28</Slides>
  <Notes>3</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28</vt:i4>
      </vt:variant>
    </vt:vector>
  </HeadingPairs>
  <TitlesOfParts>
    <vt:vector size="37" baseType="lpstr">
      <vt:lpstr>Chronicle Text G1 A</vt:lpstr>
      <vt:lpstr>Arial</vt:lpstr>
      <vt:lpstr>Arial Rounded MT Bold</vt:lpstr>
      <vt:lpstr>Calibri</vt:lpstr>
      <vt:lpstr>Calibri Light</vt:lpstr>
      <vt:lpstr>Wingdings</vt:lpstr>
      <vt:lpstr>Office Theme</vt:lpstr>
      <vt:lpstr>Theme1-History</vt:lpstr>
      <vt:lpstr>1_Office Theme</vt:lpstr>
      <vt:lpstr> ADDA4015  CONTEMPORARY CHALLENGES  MAKING A DIFFERENCE  Week 3 – 13.02.24</vt:lpstr>
      <vt:lpstr>Module Learning Outcomes (from module syllabus)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Influential Global Design Pioneers</vt:lpstr>
      <vt:lpstr>Next Week: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Definition of a Wicked Problem Problems are a common aspect of daily life, and people think of ways to solve them every day, but what is a wicked problem? Design theorists Horst Rittel and Melvin Webber coined the wicked problem phrase, in 1973, to emphasize the complexities and challenges of tackling planning and social policy issues. A wicked problem is a societal or cultural issue that is difficult or impossible to solve due to the following reasons: incomplete or inconsistent knowledge, the large number of people and views involved, the significant economic burden, and the interconnected nature of these issues with other issues. Some problems that fit the definition of wicked problems are death, famine, floods, political instability, and disease. Homelessness is also an excellent example of a wicked problem because there is no definitive approach to solve it.  Wicked problems are characterized as problems that cannot be solved; on the contrary, easy fixes are problems that have a straightforward and fast way of solving them. An easy fix seeks to solve the immediate problem but may, however, not solve the underlying problem.  Wicked Problems Vs. Tame Problems A tame problem is a straightforward issue, on which all stakeholders agree, that has a clear solution and that may also be solvable using lessons learned from a comparable situation. In contrast, a wicked problem is one in which it is difficult to agree on a specific issue and is difficult to find a solution. An example of a tame problem is when a person has a punctured wheel. There is a simple solution of changing the wheel or fixing the damaged wheel. A tame problem can be solved with an easy fix.  One of the methods used to try to solve wicked problems is the use of the iterative learning process. This process involves developing, refining, and improving a project, product, or initiative in small increments. It is a process that seeks to formulate, test, and refine processes until the final, best-desired outcome is achieved. The iterative process accommodates new ideas and incorporates</dc:title>
  <dc:creator>Matthew Archer</dc:creator>
  <cp:lastModifiedBy>Matthew Archer</cp:lastModifiedBy>
  <cp:revision>7</cp:revision>
  <dcterms:created xsi:type="dcterms:W3CDTF">2023-01-27T13:53:04Z</dcterms:created>
  <dcterms:modified xsi:type="dcterms:W3CDTF">2024-02-14T14:33:50Z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