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8" r:id="rId5"/>
    <p:sldId id="257" r:id="rId6"/>
    <p:sldId id="267" r:id="rId7"/>
    <p:sldId id="259" r:id="rId8"/>
    <p:sldId id="268" r:id="rId9"/>
    <p:sldId id="260" r:id="rId10"/>
    <p:sldId id="269" r:id="rId11"/>
    <p:sldId id="261" r:id="rId12"/>
    <p:sldId id="270" r:id="rId13"/>
    <p:sldId id="262" r:id="rId14"/>
    <p:sldId id="271" r:id="rId15"/>
    <p:sldId id="272" r:id="rId16"/>
    <p:sldId id="263" r:id="rId17"/>
    <p:sldId id="265" r:id="rId18"/>
    <p:sldId id="266"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01BF38D-22D0-407D-A16B-2E37105696F5}" v="13" dt="2025-10-12T14:10:53.2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92" d="100"/>
          <a:sy n="92" d="100"/>
        </p:scale>
        <p:origin x="102" y="4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jiri Owhe (2333968)" userId="30a7cf71-487d-49a2-8734-319bc8940334" providerId="ADAL" clId="{801BF38D-22D0-407D-A16B-2E37105696F5}"/>
    <pc:docChg chg="undo custSel addSld modSld">
      <pc:chgData name="Ajiri Owhe (2333968)" userId="30a7cf71-487d-49a2-8734-319bc8940334" providerId="ADAL" clId="{801BF38D-22D0-407D-A16B-2E37105696F5}" dt="2025-10-12T14:10:53.248" v="123" actId="12100"/>
      <pc:docMkLst>
        <pc:docMk/>
      </pc:docMkLst>
      <pc:sldChg chg="addSp delSp modSp mod setBg">
        <pc:chgData name="Ajiri Owhe (2333968)" userId="30a7cf71-487d-49a2-8734-319bc8940334" providerId="ADAL" clId="{801BF38D-22D0-407D-A16B-2E37105696F5}" dt="2025-10-12T14:09:18.651" v="117" actId="12100"/>
        <pc:sldMkLst>
          <pc:docMk/>
          <pc:sldMk cId="1075947752" sldId="257"/>
        </pc:sldMkLst>
        <pc:spChg chg="mod">
          <ac:chgData name="Ajiri Owhe (2333968)" userId="30a7cf71-487d-49a2-8734-319bc8940334" providerId="ADAL" clId="{801BF38D-22D0-407D-A16B-2E37105696F5}" dt="2025-10-12T14:03:45.493" v="43" actId="26606"/>
          <ac:spMkLst>
            <pc:docMk/>
            <pc:sldMk cId="1075947752" sldId="257"/>
            <ac:spMk id="2" creationId="{0EBDAE4B-9C49-77E0-B5AB-6FAE73F5FE56}"/>
          </ac:spMkLst>
        </pc:spChg>
        <pc:spChg chg="del mod">
          <ac:chgData name="Ajiri Owhe (2333968)" userId="30a7cf71-487d-49a2-8734-319bc8940334" providerId="ADAL" clId="{801BF38D-22D0-407D-A16B-2E37105696F5}" dt="2025-10-12T14:03:45.493" v="43" actId="26606"/>
          <ac:spMkLst>
            <pc:docMk/>
            <pc:sldMk cId="1075947752" sldId="257"/>
            <ac:spMk id="3" creationId="{CE3DA992-3365-301B-5E90-1570FA2801FC}"/>
          </ac:spMkLst>
        </pc:spChg>
        <pc:spChg chg="add">
          <ac:chgData name="Ajiri Owhe (2333968)" userId="30a7cf71-487d-49a2-8734-319bc8940334" providerId="ADAL" clId="{801BF38D-22D0-407D-A16B-2E37105696F5}" dt="2025-10-12T14:03:45.493" v="43" actId="26606"/>
          <ac:spMkLst>
            <pc:docMk/>
            <pc:sldMk cId="1075947752" sldId="257"/>
            <ac:spMk id="9" creationId="{AFF8D2E5-2C4E-47B1-930B-6C82B7C31331}"/>
          </ac:spMkLst>
        </pc:spChg>
        <pc:spChg chg="add">
          <ac:chgData name="Ajiri Owhe (2333968)" userId="30a7cf71-487d-49a2-8734-319bc8940334" providerId="ADAL" clId="{801BF38D-22D0-407D-A16B-2E37105696F5}" dt="2025-10-12T14:03:45.493" v="43" actId="26606"/>
          <ac:spMkLst>
            <pc:docMk/>
            <pc:sldMk cId="1075947752" sldId="257"/>
            <ac:spMk id="11" creationId="{801E4ADA-0EA9-4930-846E-3C11E8BED6DD}"/>
          </ac:spMkLst>
        </pc:spChg>
        <pc:spChg chg="add">
          <ac:chgData name="Ajiri Owhe (2333968)" userId="30a7cf71-487d-49a2-8734-319bc8940334" providerId="ADAL" clId="{801BF38D-22D0-407D-A16B-2E37105696F5}" dt="2025-10-12T14:03:45.493" v="43" actId="26606"/>
          <ac:spMkLst>
            <pc:docMk/>
            <pc:sldMk cId="1075947752" sldId="257"/>
            <ac:spMk id="13" creationId="{FB92FFCE-0C90-454E-AA25-D4EE9A6C39C5}"/>
          </ac:spMkLst>
        </pc:spChg>
        <pc:graphicFrameChg chg="add mod">
          <ac:chgData name="Ajiri Owhe (2333968)" userId="30a7cf71-487d-49a2-8734-319bc8940334" providerId="ADAL" clId="{801BF38D-22D0-407D-A16B-2E37105696F5}" dt="2025-10-12T14:09:18.651" v="117" actId="12100"/>
          <ac:graphicFrameMkLst>
            <pc:docMk/>
            <pc:sldMk cId="1075947752" sldId="257"/>
            <ac:graphicFrameMk id="5" creationId="{041C4624-05FD-F475-4A1C-463C32F3853A}"/>
          </ac:graphicFrameMkLst>
        </pc:graphicFrameChg>
      </pc:sldChg>
      <pc:sldChg chg="addSp delSp modSp mod setBg">
        <pc:chgData name="Ajiri Owhe (2333968)" userId="30a7cf71-487d-49a2-8734-319bc8940334" providerId="ADAL" clId="{801BF38D-22D0-407D-A16B-2E37105696F5}" dt="2025-10-12T14:08:37.838" v="116" actId="403"/>
        <pc:sldMkLst>
          <pc:docMk/>
          <pc:sldMk cId="3818104490" sldId="258"/>
        </pc:sldMkLst>
        <pc:spChg chg="mod">
          <ac:chgData name="Ajiri Owhe (2333968)" userId="30a7cf71-487d-49a2-8734-319bc8940334" providerId="ADAL" clId="{801BF38D-22D0-407D-A16B-2E37105696F5}" dt="2025-10-12T14:08:37.838" v="116" actId="403"/>
          <ac:spMkLst>
            <pc:docMk/>
            <pc:sldMk cId="3818104490" sldId="258"/>
            <ac:spMk id="2" creationId="{432DC6B8-09F5-93AE-4721-E7FAEB288F8E}"/>
          </ac:spMkLst>
        </pc:spChg>
        <pc:spChg chg="add del">
          <ac:chgData name="Ajiri Owhe (2333968)" userId="30a7cf71-487d-49a2-8734-319bc8940334" providerId="ADAL" clId="{801BF38D-22D0-407D-A16B-2E37105696F5}" dt="2025-10-12T14:07:28.590" v="90" actId="26606"/>
          <ac:spMkLst>
            <pc:docMk/>
            <pc:sldMk cId="3818104490" sldId="258"/>
            <ac:spMk id="7" creationId="{CB299CAB-C506-454B-90FC-4065728297D3}"/>
          </ac:spMkLst>
        </pc:spChg>
        <pc:spChg chg="add del">
          <ac:chgData name="Ajiri Owhe (2333968)" userId="30a7cf71-487d-49a2-8734-319bc8940334" providerId="ADAL" clId="{801BF38D-22D0-407D-A16B-2E37105696F5}" dt="2025-10-12T14:07:28.590" v="90" actId="26606"/>
          <ac:spMkLst>
            <pc:docMk/>
            <pc:sldMk cId="3818104490" sldId="258"/>
            <ac:spMk id="9" creationId="{C8D99311-F254-40F1-8AB5-EE3E7B9B6872}"/>
          </ac:spMkLst>
        </pc:spChg>
        <pc:spChg chg="add del">
          <ac:chgData name="Ajiri Owhe (2333968)" userId="30a7cf71-487d-49a2-8734-319bc8940334" providerId="ADAL" clId="{801BF38D-22D0-407D-A16B-2E37105696F5}" dt="2025-10-12T14:07:28.590" v="90" actId="26606"/>
          <ac:spMkLst>
            <pc:docMk/>
            <pc:sldMk cId="3818104490" sldId="258"/>
            <ac:spMk id="11" creationId="{7D89E3CB-00ED-4691-9F0F-F23EA3564705}"/>
          </ac:spMkLst>
        </pc:spChg>
        <pc:spChg chg="add">
          <ac:chgData name="Ajiri Owhe (2333968)" userId="30a7cf71-487d-49a2-8734-319bc8940334" providerId="ADAL" clId="{801BF38D-22D0-407D-A16B-2E37105696F5}" dt="2025-10-12T14:07:28.606" v="91" actId="26606"/>
          <ac:spMkLst>
            <pc:docMk/>
            <pc:sldMk cId="3818104490" sldId="258"/>
            <ac:spMk id="13" creationId="{E659831F-0D9A-4C63-9EBB-8435B85A440F}"/>
          </ac:spMkLst>
        </pc:spChg>
        <pc:spChg chg="add">
          <ac:chgData name="Ajiri Owhe (2333968)" userId="30a7cf71-487d-49a2-8734-319bc8940334" providerId="ADAL" clId="{801BF38D-22D0-407D-A16B-2E37105696F5}" dt="2025-10-12T14:07:28.606" v="91" actId="26606"/>
          <ac:spMkLst>
            <pc:docMk/>
            <pc:sldMk cId="3818104490" sldId="258"/>
            <ac:spMk id="14" creationId="{DBF61EA3-B236-439E-9C0B-340980D56BEE}"/>
          </ac:spMkLst>
        </pc:spChg>
        <pc:grpChg chg="add">
          <ac:chgData name="Ajiri Owhe (2333968)" userId="30a7cf71-487d-49a2-8734-319bc8940334" providerId="ADAL" clId="{801BF38D-22D0-407D-A16B-2E37105696F5}" dt="2025-10-12T14:07:28.606" v="91" actId="26606"/>
          <ac:grpSpMkLst>
            <pc:docMk/>
            <pc:sldMk cId="3818104490" sldId="258"/>
            <ac:grpSpMk id="15" creationId="{28FAF094-D087-493F-8DF9-A486C2D6BBAA}"/>
          </ac:grpSpMkLst>
        </pc:grpChg>
      </pc:sldChg>
      <pc:sldChg chg="addSp delSp modSp mod setBg">
        <pc:chgData name="Ajiri Owhe (2333968)" userId="30a7cf71-487d-49a2-8734-319bc8940334" providerId="ADAL" clId="{801BF38D-22D0-407D-A16B-2E37105696F5}" dt="2025-10-12T14:10:10.588" v="119" actId="12100"/>
        <pc:sldMkLst>
          <pc:docMk/>
          <pc:sldMk cId="841490452" sldId="259"/>
        </pc:sldMkLst>
        <pc:spChg chg="mod">
          <ac:chgData name="Ajiri Owhe (2333968)" userId="30a7cf71-487d-49a2-8734-319bc8940334" providerId="ADAL" clId="{801BF38D-22D0-407D-A16B-2E37105696F5}" dt="2025-10-12T14:04:32.656" v="48" actId="26606"/>
          <ac:spMkLst>
            <pc:docMk/>
            <pc:sldMk cId="841490452" sldId="259"/>
            <ac:spMk id="2" creationId="{BF366C06-64DD-12D0-4948-AECB2DB41602}"/>
          </ac:spMkLst>
        </pc:spChg>
        <pc:spChg chg="del mod">
          <ac:chgData name="Ajiri Owhe (2333968)" userId="30a7cf71-487d-49a2-8734-319bc8940334" providerId="ADAL" clId="{801BF38D-22D0-407D-A16B-2E37105696F5}" dt="2025-10-12T14:04:32.656" v="48" actId="26606"/>
          <ac:spMkLst>
            <pc:docMk/>
            <pc:sldMk cId="841490452" sldId="259"/>
            <ac:spMk id="3" creationId="{195304E0-6C4A-9792-CCB0-1B8F6579D419}"/>
          </ac:spMkLst>
        </pc:spChg>
        <pc:spChg chg="del">
          <ac:chgData name="Ajiri Owhe (2333968)" userId="30a7cf71-487d-49a2-8734-319bc8940334" providerId="ADAL" clId="{801BF38D-22D0-407D-A16B-2E37105696F5}" dt="2025-10-12T14:00:50.054" v="16" actId="478"/>
          <ac:spMkLst>
            <pc:docMk/>
            <pc:sldMk cId="841490452" sldId="259"/>
            <ac:spMk id="6" creationId="{9C2CCC76-361C-8F80-D6D8-B12FD390C008}"/>
          </ac:spMkLst>
        </pc:spChg>
        <pc:spChg chg="add">
          <ac:chgData name="Ajiri Owhe (2333968)" userId="30a7cf71-487d-49a2-8734-319bc8940334" providerId="ADAL" clId="{801BF38D-22D0-407D-A16B-2E37105696F5}" dt="2025-10-12T14:04:32.656" v="48" actId="26606"/>
          <ac:spMkLst>
            <pc:docMk/>
            <pc:sldMk cId="841490452" sldId="259"/>
            <ac:spMk id="7" creationId="{AFF8D2E5-2C4E-47B1-930B-6C82B7C31331}"/>
          </ac:spMkLst>
        </pc:spChg>
        <pc:spChg chg="del mod">
          <ac:chgData name="Ajiri Owhe (2333968)" userId="30a7cf71-487d-49a2-8734-319bc8940334" providerId="ADAL" clId="{801BF38D-22D0-407D-A16B-2E37105696F5}" dt="2025-10-12T14:04:28.100" v="47" actId="478"/>
          <ac:spMkLst>
            <pc:docMk/>
            <pc:sldMk cId="841490452" sldId="259"/>
            <ac:spMk id="9" creationId="{EDDB2FD6-BF50-68DC-32FA-98D307DDA160}"/>
          </ac:spMkLst>
        </pc:spChg>
        <pc:spChg chg="del">
          <ac:chgData name="Ajiri Owhe (2333968)" userId="30a7cf71-487d-49a2-8734-319bc8940334" providerId="ADAL" clId="{801BF38D-22D0-407D-A16B-2E37105696F5}" dt="2025-10-12T14:00:52.898" v="17" actId="478"/>
          <ac:spMkLst>
            <pc:docMk/>
            <pc:sldMk cId="841490452" sldId="259"/>
            <ac:spMk id="10" creationId="{E6F430F0-602C-FE4F-A3A1-F62F444502E8}"/>
          </ac:spMkLst>
        </pc:spChg>
        <pc:spChg chg="add">
          <ac:chgData name="Ajiri Owhe (2333968)" userId="30a7cf71-487d-49a2-8734-319bc8940334" providerId="ADAL" clId="{801BF38D-22D0-407D-A16B-2E37105696F5}" dt="2025-10-12T14:04:32.656" v="48" actId="26606"/>
          <ac:spMkLst>
            <pc:docMk/>
            <pc:sldMk cId="841490452" sldId="259"/>
            <ac:spMk id="11" creationId="{801E4ADA-0EA9-4930-846E-3C11E8BED6DD}"/>
          </ac:spMkLst>
        </pc:spChg>
        <pc:spChg chg="add">
          <ac:chgData name="Ajiri Owhe (2333968)" userId="30a7cf71-487d-49a2-8734-319bc8940334" providerId="ADAL" clId="{801BF38D-22D0-407D-A16B-2E37105696F5}" dt="2025-10-12T14:04:32.656" v="48" actId="26606"/>
          <ac:spMkLst>
            <pc:docMk/>
            <pc:sldMk cId="841490452" sldId="259"/>
            <ac:spMk id="13" creationId="{FB92FFCE-0C90-454E-AA25-D4EE9A6C39C5}"/>
          </ac:spMkLst>
        </pc:spChg>
        <pc:graphicFrameChg chg="add mod">
          <ac:chgData name="Ajiri Owhe (2333968)" userId="30a7cf71-487d-49a2-8734-319bc8940334" providerId="ADAL" clId="{801BF38D-22D0-407D-A16B-2E37105696F5}" dt="2025-10-12T14:10:10.588" v="119" actId="12100"/>
          <ac:graphicFrameMkLst>
            <pc:docMk/>
            <pc:sldMk cId="841490452" sldId="259"/>
            <ac:graphicFrameMk id="5" creationId="{9E5D3850-DD51-2E06-003C-BEB5F7E0AEDA}"/>
          </ac:graphicFrameMkLst>
        </pc:graphicFrameChg>
      </pc:sldChg>
      <pc:sldChg chg="addSp delSp modSp mod setBg">
        <pc:chgData name="Ajiri Owhe (2333968)" userId="30a7cf71-487d-49a2-8734-319bc8940334" providerId="ADAL" clId="{801BF38D-22D0-407D-A16B-2E37105696F5}" dt="2025-10-12T14:10:34.240" v="121" actId="12100"/>
        <pc:sldMkLst>
          <pc:docMk/>
          <pc:sldMk cId="1657558145" sldId="260"/>
        </pc:sldMkLst>
        <pc:spChg chg="mod">
          <ac:chgData name="Ajiri Owhe (2333968)" userId="30a7cf71-487d-49a2-8734-319bc8940334" providerId="ADAL" clId="{801BF38D-22D0-407D-A16B-2E37105696F5}" dt="2025-10-12T14:05:53.870" v="65" actId="26606"/>
          <ac:spMkLst>
            <pc:docMk/>
            <pc:sldMk cId="1657558145" sldId="260"/>
            <ac:spMk id="2" creationId="{FCE8AFC6-0093-F006-6392-CA2A33D566D5}"/>
          </ac:spMkLst>
        </pc:spChg>
        <pc:spChg chg="del">
          <ac:chgData name="Ajiri Owhe (2333968)" userId="30a7cf71-487d-49a2-8734-319bc8940334" providerId="ADAL" clId="{801BF38D-22D0-407D-A16B-2E37105696F5}" dt="2025-10-12T14:02:15.176" v="28" actId="478"/>
          <ac:spMkLst>
            <pc:docMk/>
            <pc:sldMk cId="1657558145" sldId="260"/>
            <ac:spMk id="3" creationId="{D70D6731-FEFE-BD56-E080-0BBDFFC772A1}"/>
          </ac:spMkLst>
        </pc:spChg>
        <pc:spChg chg="add del">
          <ac:chgData name="Ajiri Owhe (2333968)" userId="30a7cf71-487d-49a2-8734-319bc8940334" providerId="ADAL" clId="{801BF38D-22D0-407D-A16B-2E37105696F5}" dt="2025-10-12T14:05:44.403" v="64" actId="26606"/>
          <ac:spMkLst>
            <pc:docMk/>
            <pc:sldMk cId="1657558145" sldId="260"/>
            <ac:spMk id="4" creationId="{D1FB2D3D-0095-6B72-865D-37D11EA8E6C9}"/>
          </ac:spMkLst>
        </pc:spChg>
        <pc:spChg chg="del">
          <ac:chgData name="Ajiri Owhe (2333968)" userId="30a7cf71-487d-49a2-8734-319bc8940334" providerId="ADAL" clId="{801BF38D-22D0-407D-A16B-2E37105696F5}" dt="2025-10-12T14:05:23.175" v="61" actId="478"/>
          <ac:spMkLst>
            <pc:docMk/>
            <pc:sldMk cId="1657558145" sldId="260"/>
            <ac:spMk id="5" creationId="{75576E4F-E572-3A01-27F5-136DFA15D677}"/>
          </ac:spMkLst>
        </pc:spChg>
        <pc:spChg chg="add del mod">
          <ac:chgData name="Ajiri Owhe (2333968)" userId="30a7cf71-487d-49a2-8734-319bc8940334" providerId="ADAL" clId="{801BF38D-22D0-407D-A16B-2E37105696F5}" dt="2025-10-12T14:02:20.804" v="29" actId="478"/>
          <ac:spMkLst>
            <pc:docMk/>
            <pc:sldMk cId="1657558145" sldId="260"/>
            <ac:spMk id="7" creationId="{56E337D0-9EF0-14B0-54F2-2A363D07D2BB}"/>
          </ac:spMkLst>
        </pc:spChg>
        <pc:spChg chg="add del">
          <ac:chgData name="Ajiri Owhe (2333968)" userId="30a7cf71-487d-49a2-8734-319bc8940334" providerId="ADAL" clId="{801BF38D-22D0-407D-A16B-2E37105696F5}" dt="2025-10-12T14:05:44.355" v="63" actId="26606"/>
          <ac:spMkLst>
            <pc:docMk/>
            <pc:sldMk cId="1657558145" sldId="260"/>
            <ac:spMk id="10" creationId="{0C541B88-1AE9-40C3-AFD5-967787C1979F}"/>
          </ac:spMkLst>
        </pc:spChg>
        <pc:spChg chg="add del">
          <ac:chgData name="Ajiri Owhe (2333968)" userId="30a7cf71-487d-49a2-8734-319bc8940334" providerId="ADAL" clId="{801BF38D-22D0-407D-A16B-2E37105696F5}" dt="2025-10-12T14:05:44.355" v="63" actId="26606"/>
          <ac:spMkLst>
            <pc:docMk/>
            <pc:sldMk cId="1657558145" sldId="260"/>
            <ac:spMk id="12" creationId="{E5F17139-31EE-46AC-B04F-DBBD852DD6CB}"/>
          </ac:spMkLst>
        </pc:spChg>
        <pc:spChg chg="add del">
          <ac:chgData name="Ajiri Owhe (2333968)" userId="30a7cf71-487d-49a2-8734-319bc8940334" providerId="ADAL" clId="{801BF38D-22D0-407D-A16B-2E37105696F5}" dt="2025-10-12T14:05:44.355" v="63" actId="26606"/>
          <ac:spMkLst>
            <pc:docMk/>
            <pc:sldMk cId="1657558145" sldId="260"/>
            <ac:spMk id="18" creationId="{89D16701-DA76-4F72-BB63-E2C3FFBDFE0F}"/>
          </ac:spMkLst>
        </pc:spChg>
        <pc:spChg chg="add del">
          <ac:chgData name="Ajiri Owhe (2333968)" userId="30a7cf71-487d-49a2-8734-319bc8940334" providerId="ADAL" clId="{801BF38D-22D0-407D-A16B-2E37105696F5}" dt="2025-10-12T14:05:44.355" v="63" actId="26606"/>
          <ac:spMkLst>
            <pc:docMk/>
            <pc:sldMk cId="1657558145" sldId="260"/>
            <ac:spMk id="20" creationId="{1CC28BE1-9DC6-43FE-9582-39F091098D77}"/>
          </ac:spMkLst>
        </pc:spChg>
        <pc:spChg chg="add del">
          <ac:chgData name="Ajiri Owhe (2333968)" userId="30a7cf71-487d-49a2-8734-319bc8940334" providerId="ADAL" clId="{801BF38D-22D0-407D-A16B-2E37105696F5}" dt="2025-10-12T14:05:53.870" v="65" actId="26606"/>
          <ac:spMkLst>
            <pc:docMk/>
            <pc:sldMk cId="1657558145" sldId="260"/>
            <ac:spMk id="37" creationId="{7517A47C-B2E5-4B79-8061-D74B1311AF6E}"/>
          </ac:spMkLst>
        </pc:spChg>
        <pc:spChg chg="add del">
          <ac:chgData name="Ajiri Owhe (2333968)" userId="30a7cf71-487d-49a2-8734-319bc8940334" providerId="ADAL" clId="{801BF38D-22D0-407D-A16B-2E37105696F5}" dt="2025-10-12T14:05:53.870" v="65" actId="26606"/>
          <ac:spMkLst>
            <pc:docMk/>
            <pc:sldMk cId="1657558145" sldId="260"/>
            <ac:spMk id="38" creationId="{C505E780-2083-4CB5-A42A-5E0E2908ECC3}"/>
          </ac:spMkLst>
        </pc:spChg>
        <pc:spChg chg="add del">
          <ac:chgData name="Ajiri Owhe (2333968)" userId="30a7cf71-487d-49a2-8734-319bc8940334" providerId="ADAL" clId="{801BF38D-22D0-407D-A16B-2E37105696F5}" dt="2025-10-12T14:05:53.870" v="65" actId="26606"/>
          <ac:spMkLst>
            <pc:docMk/>
            <pc:sldMk cId="1657558145" sldId="260"/>
            <ac:spMk id="39" creationId="{D2C0AE1C-0118-41AE-8A10-7CDCBF10E96F}"/>
          </ac:spMkLst>
        </pc:spChg>
        <pc:spChg chg="add del">
          <ac:chgData name="Ajiri Owhe (2333968)" userId="30a7cf71-487d-49a2-8734-319bc8940334" providerId="ADAL" clId="{801BF38D-22D0-407D-A16B-2E37105696F5}" dt="2025-10-12T14:05:53.870" v="65" actId="26606"/>
          <ac:spMkLst>
            <pc:docMk/>
            <pc:sldMk cId="1657558145" sldId="260"/>
            <ac:spMk id="40" creationId="{463EEC44-1BA3-44ED-81FC-A644B04B2A44}"/>
          </ac:spMkLst>
        </pc:spChg>
        <pc:spChg chg="add">
          <ac:chgData name="Ajiri Owhe (2333968)" userId="30a7cf71-487d-49a2-8734-319bc8940334" providerId="ADAL" clId="{801BF38D-22D0-407D-A16B-2E37105696F5}" dt="2025-10-12T14:05:53.870" v="65" actId="26606"/>
          <ac:spMkLst>
            <pc:docMk/>
            <pc:sldMk cId="1657558145" sldId="260"/>
            <ac:spMk id="46" creationId="{955A2079-FA98-4876-80F0-72364A7D2EA4}"/>
          </ac:spMkLst>
        </pc:spChg>
        <pc:grpChg chg="add del">
          <ac:chgData name="Ajiri Owhe (2333968)" userId="30a7cf71-487d-49a2-8734-319bc8940334" providerId="ADAL" clId="{801BF38D-22D0-407D-A16B-2E37105696F5}" dt="2025-10-12T14:05:44.355" v="63" actId="26606"/>
          <ac:grpSpMkLst>
            <pc:docMk/>
            <pc:sldMk cId="1657558145" sldId="260"/>
            <ac:grpSpMk id="14" creationId="{7CF625D3-71A3-4F30-A096-8EF334E959D0}"/>
          </ac:grpSpMkLst>
        </pc:grpChg>
        <pc:grpChg chg="add del">
          <ac:chgData name="Ajiri Owhe (2333968)" userId="30a7cf71-487d-49a2-8734-319bc8940334" providerId="ADAL" clId="{801BF38D-22D0-407D-A16B-2E37105696F5}" dt="2025-10-12T14:05:44.355" v="63" actId="26606"/>
          <ac:grpSpMkLst>
            <pc:docMk/>
            <pc:sldMk cId="1657558145" sldId="260"/>
            <ac:grpSpMk id="22" creationId="{AF9AF3F3-CE0C-4125-BDD7-346487FA0B40}"/>
          </ac:grpSpMkLst>
        </pc:grpChg>
        <pc:graphicFrameChg chg="add del">
          <ac:chgData name="Ajiri Owhe (2333968)" userId="30a7cf71-487d-49a2-8734-319bc8940334" providerId="ADAL" clId="{801BF38D-22D0-407D-A16B-2E37105696F5}" dt="2025-10-12T14:05:44.355" v="63" actId="26606"/>
          <ac:graphicFrameMkLst>
            <pc:docMk/>
            <pc:sldMk cId="1657558145" sldId="260"/>
            <ac:graphicFrameMk id="6" creationId="{9ECA0764-D7F6-177B-DEEF-D98D25A8C7DF}"/>
          </ac:graphicFrameMkLst>
        </pc:graphicFrameChg>
        <pc:graphicFrameChg chg="add mod modGraphic">
          <ac:chgData name="Ajiri Owhe (2333968)" userId="30a7cf71-487d-49a2-8734-319bc8940334" providerId="ADAL" clId="{801BF38D-22D0-407D-A16B-2E37105696F5}" dt="2025-10-12T14:10:34.240" v="121" actId="12100"/>
          <ac:graphicFrameMkLst>
            <pc:docMk/>
            <pc:sldMk cId="1657558145" sldId="260"/>
            <ac:graphicFrameMk id="41" creationId="{203CA3EB-DAD0-1CEB-587B-273142541A32}"/>
          </ac:graphicFrameMkLst>
        </pc:graphicFrameChg>
      </pc:sldChg>
      <pc:sldChg chg="addSp delSp modSp mod">
        <pc:chgData name="Ajiri Owhe (2333968)" userId="30a7cf71-487d-49a2-8734-319bc8940334" providerId="ADAL" clId="{801BF38D-22D0-407D-A16B-2E37105696F5}" dt="2025-10-12T14:10:44.922" v="122" actId="12100"/>
        <pc:sldMkLst>
          <pc:docMk/>
          <pc:sldMk cId="128956993" sldId="261"/>
        </pc:sldMkLst>
        <pc:spChg chg="add del mod">
          <ac:chgData name="Ajiri Owhe (2333968)" userId="30a7cf71-487d-49a2-8734-319bc8940334" providerId="ADAL" clId="{801BF38D-22D0-407D-A16B-2E37105696F5}" dt="2025-10-12T14:06:09.060" v="69" actId="26606"/>
          <ac:spMkLst>
            <pc:docMk/>
            <pc:sldMk cId="128956993" sldId="261"/>
            <ac:spMk id="3" creationId="{940797BD-1CAC-E3DE-FA7A-14646D39F7D0}"/>
          </ac:spMkLst>
        </pc:spChg>
        <pc:graphicFrameChg chg="add del">
          <ac:chgData name="Ajiri Owhe (2333968)" userId="30a7cf71-487d-49a2-8734-319bc8940334" providerId="ADAL" clId="{801BF38D-22D0-407D-A16B-2E37105696F5}" dt="2025-10-12T14:06:09.015" v="68" actId="26606"/>
          <ac:graphicFrameMkLst>
            <pc:docMk/>
            <pc:sldMk cId="128956993" sldId="261"/>
            <ac:graphicFrameMk id="5" creationId="{51E4A38D-75ED-14B8-546C-E4FC710614BA}"/>
          </ac:graphicFrameMkLst>
        </pc:graphicFrameChg>
        <pc:graphicFrameChg chg="add mod">
          <ac:chgData name="Ajiri Owhe (2333968)" userId="30a7cf71-487d-49a2-8734-319bc8940334" providerId="ADAL" clId="{801BF38D-22D0-407D-A16B-2E37105696F5}" dt="2025-10-12T14:10:44.922" v="122" actId="12100"/>
          <ac:graphicFrameMkLst>
            <pc:docMk/>
            <pc:sldMk cId="128956993" sldId="261"/>
            <ac:graphicFrameMk id="7" creationId="{39A8AEF7-D164-64F5-F0BF-BCA8D8B77187}"/>
          </ac:graphicFrameMkLst>
        </pc:graphicFrameChg>
      </pc:sldChg>
      <pc:sldChg chg="addSp delSp modSp mod setBg">
        <pc:chgData name="Ajiri Owhe (2333968)" userId="30a7cf71-487d-49a2-8734-319bc8940334" providerId="ADAL" clId="{801BF38D-22D0-407D-A16B-2E37105696F5}" dt="2025-10-12T14:06:37.091" v="77" actId="26606"/>
        <pc:sldMkLst>
          <pc:docMk/>
          <pc:sldMk cId="3286221374" sldId="262"/>
        </pc:sldMkLst>
        <pc:spChg chg="mod">
          <ac:chgData name="Ajiri Owhe (2333968)" userId="30a7cf71-487d-49a2-8734-319bc8940334" providerId="ADAL" clId="{801BF38D-22D0-407D-A16B-2E37105696F5}" dt="2025-10-12T14:06:37.091" v="77" actId="26606"/>
          <ac:spMkLst>
            <pc:docMk/>
            <pc:sldMk cId="3286221374" sldId="262"/>
            <ac:spMk id="2" creationId="{6497D95D-86E6-EE17-71FB-0A2A87BCFFEC}"/>
          </ac:spMkLst>
        </pc:spChg>
        <pc:spChg chg="mod">
          <ac:chgData name="Ajiri Owhe (2333968)" userId="30a7cf71-487d-49a2-8734-319bc8940334" providerId="ADAL" clId="{801BF38D-22D0-407D-A16B-2E37105696F5}" dt="2025-10-12T14:06:37.091" v="77" actId="26606"/>
          <ac:spMkLst>
            <pc:docMk/>
            <pc:sldMk cId="3286221374" sldId="262"/>
            <ac:spMk id="3" creationId="{9806D269-9060-9878-8A3B-9872CF83409A}"/>
          </ac:spMkLst>
        </pc:spChg>
        <pc:spChg chg="add del">
          <ac:chgData name="Ajiri Owhe (2333968)" userId="30a7cf71-487d-49a2-8734-319bc8940334" providerId="ADAL" clId="{801BF38D-22D0-407D-A16B-2E37105696F5}" dt="2025-10-12T14:06:34.942" v="74" actId="26606"/>
          <ac:spMkLst>
            <pc:docMk/>
            <pc:sldMk cId="3286221374" sldId="262"/>
            <ac:spMk id="8" creationId="{DBF61EA3-B236-439E-9C0B-340980D56BEE}"/>
          </ac:spMkLst>
        </pc:spChg>
        <pc:spChg chg="add del">
          <ac:chgData name="Ajiri Owhe (2333968)" userId="30a7cf71-487d-49a2-8734-319bc8940334" providerId="ADAL" clId="{801BF38D-22D0-407D-A16B-2E37105696F5}" dt="2025-10-12T14:06:34.942" v="74" actId="26606"/>
          <ac:spMkLst>
            <pc:docMk/>
            <pc:sldMk cId="3286221374" sldId="262"/>
            <ac:spMk id="14" creationId="{E659831F-0D9A-4C63-9EBB-8435B85A440F}"/>
          </ac:spMkLst>
        </pc:spChg>
        <pc:spChg chg="add del">
          <ac:chgData name="Ajiri Owhe (2333968)" userId="30a7cf71-487d-49a2-8734-319bc8940334" providerId="ADAL" clId="{801BF38D-22D0-407D-A16B-2E37105696F5}" dt="2025-10-12T14:06:37.091" v="76" actId="26606"/>
          <ac:spMkLst>
            <pc:docMk/>
            <pc:sldMk cId="3286221374" sldId="262"/>
            <ac:spMk id="16" creationId="{DAF1966E-FD40-4A4A-B61B-C4DF7FA05F06}"/>
          </ac:spMkLst>
        </pc:spChg>
        <pc:spChg chg="add del">
          <ac:chgData name="Ajiri Owhe (2333968)" userId="30a7cf71-487d-49a2-8734-319bc8940334" providerId="ADAL" clId="{801BF38D-22D0-407D-A16B-2E37105696F5}" dt="2025-10-12T14:06:37.091" v="76" actId="26606"/>
          <ac:spMkLst>
            <pc:docMk/>
            <pc:sldMk cId="3286221374" sldId="262"/>
            <ac:spMk id="17" creationId="{047BFA19-D45E-416B-A404-7AF2F3F27017}"/>
          </ac:spMkLst>
        </pc:spChg>
        <pc:spChg chg="add del">
          <ac:chgData name="Ajiri Owhe (2333968)" userId="30a7cf71-487d-49a2-8734-319bc8940334" providerId="ADAL" clId="{801BF38D-22D0-407D-A16B-2E37105696F5}" dt="2025-10-12T14:06:37.091" v="76" actId="26606"/>
          <ac:spMkLst>
            <pc:docMk/>
            <pc:sldMk cId="3286221374" sldId="262"/>
            <ac:spMk id="18" creationId="{8E0105E7-23DB-4CF2-8258-FF47C7620F6E}"/>
          </ac:spMkLst>
        </pc:spChg>
        <pc:spChg chg="add del">
          <ac:chgData name="Ajiri Owhe (2333968)" userId="30a7cf71-487d-49a2-8734-319bc8940334" providerId="ADAL" clId="{801BF38D-22D0-407D-A16B-2E37105696F5}" dt="2025-10-12T14:06:37.091" v="76" actId="26606"/>
          <ac:spMkLst>
            <pc:docMk/>
            <pc:sldMk cId="3286221374" sldId="262"/>
            <ac:spMk id="19" creationId="{074B4F7D-14B2-478B-8BF5-01E4E0C5D263}"/>
          </ac:spMkLst>
        </pc:spChg>
        <pc:spChg chg="add">
          <ac:chgData name="Ajiri Owhe (2333968)" userId="30a7cf71-487d-49a2-8734-319bc8940334" providerId="ADAL" clId="{801BF38D-22D0-407D-A16B-2E37105696F5}" dt="2025-10-12T14:06:37.091" v="77" actId="26606"/>
          <ac:spMkLst>
            <pc:docMk/>
            <pc:sldMk cId="3286221374" sldId="262"/>
            <ac:spMk id="21" creationId="{DBF61EA3-B236-439E-9C0B-340980D56BEE}"/>
          </ac:spMkLst>
        </pc:spChg>
        <pc:spChg chg="add">
          <ac:chgData name="Ajiri Owhe (2333968)" userId="30a7cf71-487d-49a2-8734-319bc8940334" providerId="ADAL" clId="{801BF38D-22D0-407D-A16B-2E37105696F5}" dt="2025-10-12T14:06:37.091" v="77" actId="26606"/>
          <ac:spMkLst>
            <pc:docMk/>
            <pc:sldMk cId="3286221374" sldId="262"/>
            <ac:spMk id="23" creationId="{E659831F-0D9A-4C63-9EBB-8435B85A440F}"/>
          </ac:spMkLst>
        </pc:spChg>
        <pc:grpChg chg="add del">
          <ac:chgData name="Ajiri Owhe (2333968)" userId="30a7cf71-487d-49a2-8734-319bc8940334" providerId="ADAL" clId="{801BF38D-22D0-407D-A16B-2E37105696F5}" dt="2025-10-12T14:06:34.942" v="74" actId="26606"/>
          <ac:grpSpMkLst>
            <pc:docMk/>
            <pc:sldMk cId="3286221374" sldId="262"/>
            <ac:grpSpMk id="10" creationId="{28FAF094-D087-493F-8DF9-A486C2D6BBAA}"/>
          </ac:grpSpMkLst>
        </pc:grpChg>
        <pc:grpChg chg="add">
          <ac:chgData name="Ajiri Owhe (2333968)" userId="30a7cf71-487d-49a2-8734-319bc8940334" providerId="ADAL" clId="{801BF38D-22D0-407D-A16B-2E37105696F5}" dt="2025-10-12T14:06:37.091" v="77" actId="26606"/>
          <ac:grpSpMkLst>
            <pc:docMk/>
            <pc:sldMk cId="3286221374" sldId="262"/>
            <ac:grpSpMk id="22" creationId="{28FAF094-D087-493F-8DF9-A486C2D6BBAA}"/>
          </ac:grpSpMkLst>
        </pc:grpChg>
      </pc:sldChg>
      <pc:sldChg chg="addSp delSp modSp mod setBg">
        <pc:chgData name="Ajiri Owhe (2333968)" userId="30a7cf71-487d-49a2-8734-319bc8940334" providerId="ADAL" clId="{801BF38D-22D0-407D-A16B-2E37105696F5}" dt="2025-10-12T14:07:03.351" v="86" actId="26606"/>
        <pc:sldMkLst>
          <pc:docMk/>
          <pc:sldMk cId="359213844" sldId="263"/>
        </pc:sldMkLst>
        <pc:spChg chg="mod">
          <ac:chgData name="Ajiri Owhe (2333968)" userId="30a7cf71-487d-49a2-8734-319bc8940334" providerId="ADAL" clId="{801BF38D-22D0-407D-A16B-2E37105696F5}" dt="2025-10-12T14:07:03.351" v="86" actId="26606"/>
          <ac:spMkLst>
            <pc:docMk/>
            <pc:sldMk cId="359213844" sldId="263"/>
            <ac:spMk id="2" creationId="{147AA2EE-3442-A429-EE87-4B561F5FC6D6}"/>
          </ac:spMkLst>
        </pc:spChg>
        <pc:spChg chg="mod">
          <ac:chgData name="Ajiri Owhe (2333968)" userId="30a7cf71-487d-49a2-8734-319bc8940334" providerId="ADAL" clId="{801BF38D-22D0-407D-A16B-2E37105696F5}" dt="2025-10-12T14:07:03.351" v="86" actId="26606"/>
          <ac:spMkLst>
            <pc:docMk/>
            <pc:sldMk cId="359213844" sldId="263"/>
            <ac:spMk id="3" creationId="{5D4A49C3-3C11-4A65-D908-5E92DE2B2829}"/>
          </ac:spMkLst>
        </pc:spChg>
        <pc:spChg chg="add del">
          <ac:chgData name="Ajiri Owhe (2333968)" userId="30a7cf71-487d-49a2-8734-319bc8940334" providerId="ADAL" clId="{801BF38D-22D0-407D-A16B-2E37105696F5}" dt="2025-10-12T14:07:03.351" v="85" actId="26606"/>
          <ac:spMkLst>
            <pc:docMk/>
            <pc:sldMk cId="359213844" sldId="263"/>
            <ac:spMk id="8" creationId="{DBF61EA3-B236-439E-9C0B-340980D56BEE}"/>
          </ac:spMkLst>
        </pc:spChg>
        <pc:spChg chg="add del">
          <ac:chgData name="Ajiri Owhe (2333968)" userId="30a7cf71-487d-49a2-8734-319bc8940334" providerId="ADAL" clId="{801BF38D-22D0-407D-A16B-2E37105696F5}" dt="2025-10-12T14:07:03.351" v="85" actId="26606"/>
          <ac:spMkLst>
            <pc:docMk/>
            <pc:sldMk cId="359213844" sldId="263"/>
            <ac:spMk id="14" creationId="{E659831F-0D9A-4C63-9EBB-8435B85A440F}"/>
          </ac:spMkLst>
        </pc:spChg>
        <pc:spChg chg="add">
          <ac:chgData name="Ajiri Owhe (2333968)" userId="30a7cf71-487d-49a2-8734-319bc8940334" providerId="ADAL" clId="{801BF38D-22D0-407D-A16B-2E37105696F5}" dt="2025-10-12T14:07:03.351" v="86" actId="26606"/>
          <ac:spMkLst>
            <pc:docMk/>
            <pc:sldMk cId="359213844" sldId="263"/>
            <ac:spMk id="15" creationId="{D5B0017B-2ECA-49AF-B397-DC140825DF8D}"/>
          </ac:spMkLst>
        </pc:spChg>
        <pc:spChg chg="add">
          <ac:chgData name="Ajiri Owhe (2333968)" userId="30a7cf71-487d-49a2-8734-319bc8940334" providerId="ADAL" clId="{801BF38D-22D0-407D-A16B-2E37105696F5}" dt="2025-10-12T14:07:03.351" v="86" actId="26606"/>
          <ac:spMkLst>
            <pc:docMk/>
            <pc:sldMk cId="359213844" sldId="263"/>
            <ac:spMk id="16" creationId="{B6CDA21F-E7AF-4C75-8395-33F58D5B0E45}"/>
          </ac:spMkLst>
        </pc:spChg>
        <pc:grpChg chg="add del">
          <ac:chgData name="Ajiri Owhe (2333968)" userId="30a7cf71-487d-49a2-8734-319bc8940334" providerId="ADAL" clId="{801BF38D-22D0-407D-A16B-2E37105696F5}" dt="2025-10-12T14:07:03.351" v="85" actId="26606"/>
          <ac:grpSpMkLst>
            <pc:docMk/>
            <pc:sldMk cId="359213844" sldId="263"/>
            <ac:grpSpMk id="10" creationId="{28FAF094-D087-493F-8DF9-A486C2D6BBAA}"/>
          </ac:grpSpMkLst>
        </pc:grpChg>
        <pc:grpChg chg="add">
          <ac:chgData name="Ajiri Owhe (2333968)" userId="30a7cf71-487d-49a2-8734-319bc8940334" providerId="ADAL" clId="{801BF38D-22D0-407D-A16B-2E37105696F5}" dt="2025-10-12T14:07:03.351" v="86" actId="26606"/>
          <ac:grpSpMkLst>
            <pc:docMk/>
            <pc:sldMk cId="359213844" sldId="263"/>
            <ac:grpSpMk id="18" creationId="{AE1C45F0-260A-458C-96ED-C1F6D2151219}"/>
          </ac:grpSpMkLst>
        </pc:grpChg>
        <pc:cxnChg chg="add">
          <ac:chgData name="Ajiri Owhe (2333968)" userId="30a7cf71-487d-49a2-8734-319bc8940334" providerId="ADAL" clId="{801BF38D-22D0-407D-A16B-2E37105696F5}" dt="2025-10-12T14:07:03.351" v="86" actId="26606"/>
          <ac:cxnSpMkLst>
            <pc:docMk/>
            <pc:sldMk cId="359213844" sldId="263"/>
            <ac:cxnSpMk id="17" creationId="{6CF1BAF6-AD41-4082-B212-8A1F9A2E8779}"/>
          </ac:cxnSpMkLst>
        </pc:cxnChg>
      </pc:sldChg>
      <pc:sldChg chg="addSp modSp mod setBg">
        <pc:chgData name="Ajiri Owhe (2333968)" userId="30a7cf71-487d-49a2-8734-319bc8940334" providerId="ADAL" clId="{801BF38D-22D0-407D-A16B-2E37105696F5}" dt="2025-10-12T14:07:08.682" v="87" actId="26606"/>
        <pc:sldMkLst>
          <pc:docMk/>
          <pc:sldMk cId="91452689" sldId="265"/>
        </pc:sldMkLst>
        <pc:spChg chg="mod">
          <ac:chgData name="Ajiri Owhe (2333968)" userId="30a7cf71-487d-49a2-8734-319bc8940334" providerId="ADAL" clId="{801BF38D-22D0-407D-A16B-2E37105696F5}" dt="2025-10-12T14:07:08.682" v="87" actId="26606"/>
          <ac:spMkLst>
            <pc:docMk/>
            <pc:sldMk cId="91452689" sldId="265"/>
            <ac:spMk id="2" creationId="{A4FEBD05-26A2-2A6E-3469-ADE5A3D444DB}"/>
          </ac:spMkLst>
        </pc:spChg>
        <pc:spChg chg="mod">
          <ac:chgData name="Ajiri Owhe (2333968)" userId="30a7cf71-487d-49a2-8734-319bc8940334" providerId="ADAL" clId="{801BF38D-22D0-407D-A16B-2E37105696F5}" dt="2025-10-12T14:07:08.682" v="87" actId="26606"/>
          <ac:spMkLst>
            <pc:docMk/>
            <pc:sldMk cId="91452689" sldId="265"/>
            <ac:spMk id="3" creationId="{B3B14BB1-F611-EDA1-64D1-E664CCF4294C}"/>
          </ac:spMkLst>
        </pc:spChg>
        <pc:spChg chg="add">
          <ac:chgData name="Ajiri Owhe (2333968)" userId="30a7cf71-487d-49a2-8734-319bc8940334" providerId="ADAL" clId="{801BF38D-22D0-407D-A16B-2E37105696F5}" dt="2025-10-12T14:07:08.682" v="87" actId="26606"/>
          <ac:spMkLst>
            <pc:docMk/>
            <pc:sldMk cId="91452689" sldId="265"/>
            <ac:spMk id="8" creationId="{DBF61EA3-B236-439E-9C0B-340980D56BEE}"/>
          </ac:spMkLst>
        </pc:spChg>
        <pc:spChg chg="add">
          <ac:chgData name="Ajiri Owhe (2333968)" userId="30a7cf71-487d-49a2-8734-319bc8940334" providerId="ADAL" clId="{801BF38D-22D0-407D-A16B-2E37105696F5}" dt="2025-10-12T14:07:08.682" v="87" actId="26606"/>
          <ac:spMkLst>
            <pc:docMk/>
            <pc:sldMk cId="91452689" sldId="265"/>
            <ac:spMk id="14" creationId="{E659831F-0D9A-4C63-9EBB-8435B85A440F}"/>
          </ac:spMkLst>
        </pc:spChg>
        <pc:grpChg chg="add">
          <ac:chgData name="Ajiri Owhe (2333968)" userId="30a7cf71-487d-49a2-8734-319bc8940334" providerId="ADAL" clId="{801BF38D-22D0-407D-A16B-2E37105696F5}" dt="2025-10-12T14:07:08.682" v="87" actId="26606"/>
          <ac:grpSpMkLst>
            <pc:docMk/>
            <pc:sldMk cId="91452689" sldId="265"/>
            <ac:grpSpMk id="10" creationId="{28FAF094-D087-493F-8DF9-A486C2D6BBAA}"/>
          </ac:grpSpMkLst>
        </pc:grpChg>
      </pc:sldChg>
      <pc:sldChg chg="addSp modSp mod setBg">
        <pc:chgData name="Ajiri Owhe (2333968)" userId="30a7cf71-487d-49a2-8734-319bc8940334" providerId="ADAL" clId="{801BF38D-22D0-407D-A16B-2E37105696F5}" dt="2025-10-12T14:07:13.787" v="88" actId="26606"/>
        <pc:sldMkLst>
          <pc:docMk/>
          <pc:sldMk cId="1866417120" sldId="266"/>
        </pc:sldMkLst>
        <pc:spChg chg="mod">
          <ac:chgData name="Ajiri Owhe (2333968)" userId="30a7cf71-487d-49a2-8734-319bc8940334" providerId="ADAL" clId="{801BF38D-22D0-407D-A16B-2E37105696F5}" dt="2025-10-12T14:07:13.787" v="88" actId="26606"/>
          <ac:spMkLst>
            <pc:docMk/>
            <pc:sldMk cId="1866417120" sldId="266"/>
            <ac:spMk id="2" creationId="{8240F8CE-B5B8-6BC5-3D36-F89069579E18}"/>
          </ac:spMkLst>
        </pc:spChg>
        <pc:spChg chg="mod">
          <ac:chgData name="Ajiri Owhe (2333968)" userId="30a7cf71-487d-49a2-8734-319bc8940334" providerId="ADAL" clId="{801BF38D-22D0-407D-A16B-2E37105696F5}" dt="2025-10-12T14:07:13.787" v="88" actId="26606"/>
          <ac:spMkLst>
            <pc:docMk/>
            <pc:sldMk cId="1866417120" sldId="266"/>
            <ac:spMk id="3" creationId="{126CA616-87DA-BC2D-BC3C-B23C071D0331}"/>
          </ac:spMkLst>
        </pc:spChg>
        <pc:spChg chg="add">
          <ac:chgData name="Ajiri Owhe (2333968)" userId="30a7cf71-487d-49a2-8734-319bc8940334" providerId="ADAL" clId="{801BF38D-22D0-407D-A16B-2E37105696F5}" dt="2025-10-12T14:07:13.787" v="88" actId="26606"/>
          <ac:spMkLst>
            <pc:docMk/>
            <pc:sldMk cId="1866417120" sldId="266"/>
            <ac:spMk id="8" creationId="{DBF61EA3-B236-439E-9C0B-340980D56BEE}"/>
          </ac:spMkLst>
        </pc:spChg>
        <pc:spChg chg="add">
          <ac:chgData name="Ajiri Owhe (2333968)" userId="30a7cf71-487d-49a2-8734-319bc8940334" providerId="ADAL" clId="{801BF38D-22D0-407D-A16B-2E37105696F5}" dt="2025-10-12T14:07:13.787" v="88" actId="26606"/>
          <ac:spMkLst>
            <pc:docMk/>
            <pc:sldMk cId="1866417120" sldId="266"/>
            <ac:spMk id="14" creationId="{E659831F-0D9A-4C63-9EBB-8435B85A440F}"/>
          </ac:spMkLst>
        </pc:spChg>
        <pc:grpChg chg="add">
          <ac:chgData name="Ajiri Owhe (2333968)" userId="30a7cf71-487d-49a2-8734-319bc8940334" providerId="ADAL" clId="{801BF38D-22D0-407D-A16B-2E37105696F5}" dt="2025-10-12T14:07:13.787" v="88" actId="26606"/>
          <ac:grpSpMkLst>
            <pc:docMk/>
            <pc:sldMk cId="1866417120" sldId="266"/>
            <ac:grpSpMk id="10" creationId="{28FAF094-D087-493F-8DF9-A486C2D6BBAA}"/>
          </ac:grpSpMkLst>
        </pc:grpChg>
      </pc:sldChg>
      <pc:sldChg chg="addSp delSp modSp add mod setBg">
        <pc:chgData name="Ajiri Owhe (2333968)" userId="30a7cf71-487d-49a2-8734-319bc8940334" providerId="ADAL" clId="{801BF38D-22D0-407D-A16B-2E37105696F5}" dt="2025-10-12T14:09:39.017" v="118" actId="12100"/>
        <pc:sldMkLst>
          <pc:docMk/>
          <pc:sldMk cId="3745821613" sldId="267"/>
        </pc:sldMkLst>
        <pc:spChg chg="mod">
          <ac:chgData name="Ajiri Owhe (2333968)" userId="30a7cf71-487d-49a2-8734-319bc8940334" providerId="ADAL" clId="{801BF38D-22D0-407D-A16B-2E37105696F5}" dt="2025-10-12T14:03:51.067" v="44" actId="26606"/>
          <ac:spMkLst>
            <pc:docMk/>
            <pc:sldMk cId="3745821613" sldId="267"/>
            <ac:spMk id="2" creationId="{0EBDAE4B-9C49-77E0-B5AB-6FAE73F5FE56}"/>
          </ac:spMkLst>
        </pc:spChg>
        <pc:spChg chg="del mod">
          <ac:chgData name="Ajiri Owhe (2333968)" userId="30a7cf71-487d-49a2-8734-319bc8940334" providerId="ADAL" clId="{801BF38D-22D0-407D-A16B-2E37105696F5}" dt="2025-10-12T14:03:51.067" v="44" actId="26606"/>
          <ac:spMkLst>
            <pc:docMk/>
            <pc:sldMk cId="3745821613" sldId="267"/>
            <ac:spMk id="3" creationId="{CE3DA992-3365-301B-5E90-1570FA2801FC}"/>
          </ac:spMkLst>
        </pc:spChg>
        <pc:spChg chg="add">
          <ac:chgData name="Ajiri Owhe (2333968)" userId="30a7cf71-487d-49a2-8734-319bc8940334" providerId="ADAL" clId="{801BF38D-22D0-407D-A16B-2E37105696F5}" dt="2025-10-12T14:03:51.067" v="44" actId="26606"/>
          <ac:spMkLst>
            <pc:docMk/>
            <pc:sldMk cId="3745821613" sldId="267"/>
            <ac:spMk id="9" creationId="{AFF8D2E5-2C4E-47B1-930B-6C82B7C31331}"/>
          </ac:spMkLst>
        </pc:spChg>
        <pc:spChg chg="add">
          <ac:chgData name="Ajiri Owhe (2333968)" userId="30a7cf71-487d-49a2-8734-319bc8940334" providerId="ADAL" clId="{801BF38D-22D0-407D-A16B-2E37105696F5}" dt="2025-10-12T14:03:51.067" v="44" actId="26606"/>
          <ac:spMkLst>
            <pc:docMk/>
            <pc:sldMk cId="3745821613" sldId="267"/>
            <ac:spMk id="11" creationId="{801E4ADA-0EA9-4930-846E-3C11E8BED6DD}"/>
          </ac:spMkLst>
        </pc:spChg>
        <pc:spChg chg="add">
          <ac:chgData name="Ajiri Owhe (2333968)" userId="30a7cf71-487d-49a2-8734-319bc8940334" providerId="ADAL" clId="{801BF38D-22D0-407D-A16B-2E37105696F5}" dt="2025-10-12T14:03:51.067" v="44" actId="26606"/>
          <ac:spMkLst>
            <pc:docMk/>
            <pc:sldMk cId="3745821613" sldId="267"/>
            <ac:spMk id="13" creationId="{FB92FFCE-0C90-454E-AA25-D4EE9A6C39C5}"/>
          </ac:spMkLst>
        </pc:spChg>
        <pc:graphicFrameChg chg="add mod">
          <ac:chgData name="Ajiri Owhe (2333968)" userId="30a7cf71-487d-49a2-8734-319bc8940334" providerId="ADAL" clId="{801BF38D-22D0-407D-A16B-2E37105696F5}" dt="2025-10-12T14:09:39.017" v="118" actId="12100"/>
          <ac:graphicFrameMkLst>
            <pc:docMk/>
            <pc:sldMk cId="3745821613" sldId="267"/>
            <ac:graphicFrameMk id="5" creationId="{EB74FBBE-B4BD-4E6F-6FAA-FF5BB2C87281}"/>
          </ac:graphicFrameMkLst>
        </pc:graphicFrameChg>
      </pc:sldChg>
      <pc:sldChg chg="addSp delSp modSp add mod setBg">
        <pc:chgData name="Ajiri Owhe (2333968)" userId="30a7cf71-487d-49a2-8734-319bc8940334" providerId="ADAL" clId="{801BF38D-22D0-407D-A16B-2E37105696F5}" dt="2025-10-12T14:10:20.717" v="120" actId="12100"/>
        <pc:sldMkLst>
          <pc:docMk/>
          <pc:sldMk cId="3368595477" sldId="268"/>
        </pc:sldMkLst>
        <pc:spChg chg="mod">
          <ac:chgData name="Ajiri Owhe (2333968)" userId="30a7cf71-487d-49a2-8734-319bc8940334" providerId="ADAL" clId="{801BF38D-22D0-407D-A16B-2E37105696F5}" dt="2025-10-12T14:05:08.475" v="57" actId="26606"/>
          <ac:spMkLst>
            <pc:docMk/>
            <pc:sldMk cId="3368595477" sldId="268"/>
            <ac:spMk id="2" creationId="{BF366C06-64DD-12D0-4948-AECB2DB41602}"/>
          </ac:spMkLst>
        </pc:spChg>
        <pc:spChg chg="del">
          <ac:chgData name="Ajiri Owhe (2333968)" userId="30a7cf71-487d-49a2-8734-319bc8940334" providerId="ADAL" clId="{801BF38D-22D0-407D-A16B-2E37105696F5}" dt="2025-10-12T14:01:16.619" v="21" actId="478"/>
          <ac:spMkLst>
            <pc:docMk/>
            <pc:sldMk cId="3368595477" sldId="268"/>
            <ac:spMk id="3" creationId="{195304E0-6C4A-9792-CCB0-1B8F6579D419}"/>
          </ac:spMkLst>
        </pc:spChg>
        <pc:spChg chg="add del mod">
          <ac:chgData name="Ajiri Owhe (2333968)" userId="30a7cf71-487d-49a2-8734-319bc8940334" providerId="ADAL" clId="{801BF38D-22D0-407D-A16B-2E37105696F5}" dt="2025-10-12T14:01:52.347" v="26" actId="478"/>
          <ac:spMkLst>
            <pc:docMk/>
            <pc:sldMk cId="3368595477" sldId="268"/>
            <ac:spMk id="5" creationId="{1E9C7D6F-FA7E-8BA3-C79E-E89C4B353E13}"/>
          </ac:spMkLst>
        </pc:spChg>
        <pc:spChg chg="del mod">
          <ac:chgData name="Ajiri Owhe (2333968)" userId="30a7cf71-487d-49a2-8734-319bc8940334" providerId="ADAL" clId="{801BF38D-22D0-407D-A16B-2E37105696F5}" dt="2025-10-12T14:04:55.117" v="55" actId="26606"/>
          <ac:spMkLst>
            <pc:docMk/>
            <pc:sldMk cId="3368595477" sldId="268"/>
            <ac:spMk id="6" creationId="{9C2CCC76-361C-8F80-D6D8-B12FD390C008}"/>
          </ac:spMkLst>
        </pc:spChg>
        <pc:spChg chg="del">
          <ac:chgData name="Ajiri Owhe (2333968)" userId="30a7cf71-487d-49a2-8734-319bc8940334" providerId="ADAL" clId="{801BF38D-22D0-407D-A16B-2E37105696F5}" dt="2025-10-12T14:01:18.864" v="22" actId="478"/>
          <ac:spMkLst>
            <pc:docMk/>
            <pc:sldMk cId="3368595477" sldId="268"/>
            <ac:spMk id="9" creationId="{EDDB2FD6-BF50-68DC-32FA-98D307DDA160}"/>
          </ac:spMkLst>
        </pc:spChg>
        <pc:spChg chg="del mod">
          <ac:chgData name="Ajiri Owhe (2333968)" userId="30a7cf71-487d-49a2-8734-319bc8940334" providerId="ADAL" clId="{801BF38D-22D0-407D-A16B-2E37105696F5}" dt="2025-10-12T14:05:04.371" v="56" actId="478"/>
          <ac:spMkLst>
            <pc:docMk/>
            <pc:sldMk cId="3368595477" sldId="268"/>
            <ac:spMk id="10" creationId="{E6F430F0-602C-FE4F-A3A1-F62F444502E8}"/>
          </ac:spMkLst>
        </pc:spChg>
        <pc:spChg chg="add">
          <ac:chgData name="Ajiri Owhe (2333968)" userId="30a7cf71-487d-49a2-8734-319bc8940334" providerId="ADAL" clId="{801BF38D-22D0-407D-A16B-2E37105696F5}" dt="2025-10-12T14:05:08.475" v="57" actId="26606"/>
          <ac:spMkLst>
            <pc:docMk/>
            <pc:sldMk cId="3368595477" sldId="268"/>
            <ac:spMk id="17" creationId="{6C4028FD-8BAA-4A19-BFDE-594D991B7552}"/>
          </ac:spMkLst>
        </pc:spChg>
        <pc:graphicFrameChg chg="add mod modGraphic">
          <ac:chgData name="Ajiri Owhe (2333968)" userId="30a7cf71-487d-49a2-8734-319bc8940334" providerId="ADAL" clId="{801BF38D-22D0-407D-A16B-2E37105696F5}" dt="2025-10-12T14:10:20.717" v="120" actId="12100"/>
          <ac:graphicFrameMkLst>
            <pc:docMk/>
            <pc:sldMk cId="3368595477" sldId="268"/>
            <ac:graphicFrameMk id="12" creationId="{9DBD8E85-86DD-5F0B-2477-3A5CB905683E}"/>
          </ac:graphicFrameMkLst>
        </pc:graphicFrameChg>
      </pc:sldChg>
      <pc:sldChg chg="addSp delSp modSp add mod setBg">
        <pc:chgData name="Ajiri Owhe (2333968)" userId="30a7cf71-487d-49a2-8734-319bc8940334" providerId="ADAL" clId="{801BF38D-22D0-407D-A16B-2E37105696F5}" dt="2025-10-12T14:05:58.041" v="66" actId="26606"/>
        <pc:sldMkLst>
          <pc:docMk/>
          <pc:sldMk cId="2299437903" sldId="269"/>
        </pc:sldMkLst>
        <pc:spChg chg="mod">
          <ac:chgData name="Ajiri Owhe (2333968)" userId="30a7cf71-487d-49a2-8734-319bc8940334" providerId="ADAL" clId="{801BF38D-22D0-407D-A16B-2E37105696F5}" dt="2025-10-12T14:05:58.041" v="66" actId="26606"/>
          <ac:spMkLst>
            <pc:docMk/>
            <pc:sldMk cId="2299437903" sldId="269"/>
            <ac:spMk id="2" creationId="{FCE8AFC6-0093-F006-6392-CA2A33D566D5}"/>
          </ac:spMkLst>
        </pc:spChg>
        <pc:spChg chg="mod">
          <ac:chgData name="Ajiri Owhe (2333968)" userId="30a7cf71-487d-49a2-8734-319bc8940334" providerId="ADAL" clId="{801BF38D-22D0-407D-A16B-2E37105696F5}" dt="2025-10-12T14:05:58.041" v="66" actId="26606"/>
          <ac:spMkLst>
            <pc:docMk/>
            <pc:sldMk cId="2299437903" sldId="269"/>
            <ac:spMk id="3" creationId="{D70D6731-FEFE-BD56-E080-0BBDFFC772A1}"/>
          </ac:spMkLst>
        </pc:spChg>
        <pc:spChg chg="del">
          <ac:chgData name="Ajiri Owhe (2333968)" userId="30a7cf71-487d-49a2-8734-319bc8940334" providerId="ADAL" clId="{801BF38D-22D0-407D-A16B-2E37105696F5}" dt="2025-10-12T14:02:31.357" v="30" actId="478"/>
          <ac:spMkLst>
            <pc:docMk/>
            <pc:sldMk cId="2299437903" sldId="269"/>
            <ac:spMk id="4" creationId="{D1FB2D3D-0095-6B72-865D-37D11EA8E6C9}"/>
          </ac:spMkLst>
        </pc:spChg>
        <pc:spChg chg="del">
          <ac:chgData name="Ajiri Owhe (2333968)" userId="30a7cf71-487d-49a2-8734-319bc8940334" providerId="ADAL" clId="{801BF38D-22D0-407D-A16B-2E37105696F5}" dt="2025-10-12T14:02:34.646" v="31" actId="478"/>
          <ac:spMkLst>
            <pc:docMk/>
            <pc:sldMk cId="2299437903" sldId="269"/>
            <ac:spMk id="5" creationId="{75576E4F-E572-3A01-27F5-136DFA15D677}"/>
          </ac:spMkLst>
        </pc:spChg>
        <pc:spChg chg="add">
          <ac:chgData name="Ajiri Owhe (2333968)" userId="30a7cf71-487d-49a2-8734-319bc8940334" providerId="ADAL" clId="{801BF38D-22D0-407D-A16B-2E37105696F5}" dt="2025-10-12T14:05:58.041" v="66" actId="26606"/>
          <ac:spMkLst>
            <pc:docMk/>
            <pc:sldMk cId="2299437903" sldId="269"/>
            <ac:spMk id="8" creationId="{B6CDA21F-E7AF-4C75-8395-33F58D5B0E45}"/>
          </ac:spMkLst>
        </pc:spChg>
        <pc:spChg chg="add">
          <ac:chgData name="Ajiri Owhe (2333968)" userId="30a7cf71-487d-49a2-8734-319bc8940334" providerId="ADAL" clId="{801BF38D-22D0-407D-A16B-2E37105696F5}" dt="2025-10-12T14:05:58.041" v="66" actId="26606"/>
          <ac:spMkLst>
            <pc:docMk/>
            <pc:sldMk cId="2299437903" sldId="269"/>
            <ac:spMk id="15" creationId="{D5B0017B-2ECA-49AF-B397-DC140825DF8D}"/>
          </ac:spMkLst>
        </pc:spChg>
        <pc:grpChg chg="add">
          <ac:chgData name="Ajiri Owhe (2333968)" userId="30a7cf71-487d-49a2-8734-319bc8940334" providerId="ADAL" clId="{801BF38D-22D0-407D-A16B-2E37105696F5}" dt="2025-10-12T14:05:58.041" v="66" actId="26606"/>
          <ac:grpSpMkLst>
            <pc:docMk/>
            <pc:sldMk cId="2299437903" sldId="269"/>
            <ac:grpSpMk id="10" creationId="{AE1C45F0-260A-458C-96ED-C1F6D2151219}"/>
          </ac:grpSpMkLst>
        </pc:grpChg>
        <pc:cxnChg chg="add">
          <ac:chgData name="Ajiri Owhe (2333968)" userId="30a7cf71-487d-49a2-8734-319bc8940334" providerId="ADAL" clId="{801BF38D-22D0-407D-A16B-2E37105696F5}" dt="2025-10-12T14:05:58.041" v="66" actId="26606"/>
          <ac:cxnSpMkLst>
            <pc:docMk/>
            <pc:sldMk cId="2299437903" sldId="269"/>
            <ac:cxnSpMk id="17" creationId="{6CF1BAF6-AD41-4082-B212-8A1F9A2E8779}"/>
          </ac:cxnSpMkLst>
        </pc:cxnChg>
      </pc:sldChg>
      <pc:sldChg chg="addSp delSp modSp add mod setBg">
        <pc:chgData name="Ajiri Owhe (2333968)" userId="30a7cf71-487d-49a2-8734-319bc8940334" providerId="ADAL" clId="{801BF38D-22D0-407D-A16B-2E37105696F5}" dt="2025-10-12T14:10:53.248" v="123" actId="12100"/>
        <pc:sldMkLst>
          <pc:docMk/>
          <pc:sldMk cId="260111878" sldId="270"/>
        </pc:sldMkLst>
        <pc:spChg chg="mod">
          <ac:chgData name="Ajiri Owhe (2333968)" userId="30a7cf71-487d-49a2-8734-319bc8940334" providerId="ADAL" clId="{801BF38D-22D0-407D-A16B-2E37105696F5}" dt="2025-10-12T14:06:19.174" v="71" actId="26606"/>
          <ac:spMkLst>
            <pc:docMk/>
            <pc:sldMk cId="260111878" sldId="270"/>
            <ac:spMk id="2" creationId="{653AD8AF-C64C-7C13-E7B7-714EDD4F7DEB}"/>
          </ac:spMkLst>
        </pc:spChg>
        <pc:spChg chg="add del mod">
          <ac:chgData name="Ajiri Owhe (2333968)" userId="30a7cf71-487d-49a2-8734-319bc8940334" providerId="ADAL" clId="{801BF38D-22D0-407D-A16B-2E37105696F5}" dt="2025-10-12T14:06:19.208" v="72" actId="26606"/>
          <ac:spMkLst>
            <pc:docMk/>
            <pc:sldMk cId="260111878" sldId="270"/>
            <ac:spMk id="3" creationId="{940797BD-1CAC-E3DE-FA7A-14646D39F7D0}"/>
          </ac:spMkLst>
        </pc:spChg>
        <pc:spChg chg="add del">
          <ac:chgData name="Ajiri Owhe (2333968)" userId="30a7cf71-487d-49a2-8734-319bc8940334" providerId="ADAL" clId="{801BF38D-22D0-407D-A16B-2E37105696F5}" dt="2025-10-12T14:06:19.174" v="71" actId="26606"/>
          <ac:spMkLst>
            <pc:docMk/>
            <pc:sldMk cId="260111878" sldId="270"/>
            <ac:spMk id="9" creationId="{AFF8D2E5-2C4E-47B1-930B-6C82B7C31331}"/>
          </ac:spMkLst>
        </pc:spChg>
        <pc:spChg chg="add del">
          <ac:chgData name="Ajiri Owhe (2333968)" userId="30a7cf71-487d-49a2-8734-319bc8940334" providerId="ADAL" clId="{801BF38D-22D0-407D-A16B-2E37105696F5}" dt="2025-10-12T14:06:19.174" v="71" actId="26606"/>
          <ac:spMkLst>
            <pc:docMk/>
            <pc:sldMk cId="260111878" sldId="270"/>
            <ac:spMk id="11" creationId="{801E4ADA-0EA9-4930-846E-3C11E8BED6DD}"/>
          </ac:spMkLst>
        </pc:spChg>
        <pc:spChg chg="add del">
          <ac:chgData name="Ajiri Owhe (2333968)" userId="30a7cf71-487d-49a2-8734-319bc8940334" providerId="ADAL" clId="{801BF38D-22D0-407D-A16B-2E37105696F5}" dt="2025-10-12T14:06:19.174" v="71" actId="26606"/>
          <ac:spMkLst>
            <pc:docMk/>
            <pc:sldMk cId="260111878" sldId="270"/>
            <ac:spMk id="13" creationId="{FB92FFCE-0C90-454E-AA25-D4EE9A6C39C5}"/>
          </ac:spMkLst>
        </pc:spChg>
        <pc:graphicFrameChg chg="add del">
          <ac:chgData name="Ajiri Owhe (2333968)" userId="30a7cf71-487d-49a2-8734-319bc8940334" providerId="ADAL" clId="{801BF38D-22D0-407D-A16B-2E37105696F5}" dt="2025-10-12T14:06:19.174" v="71" actId="26606"/>
          <ac:graphicFrameMkLst>
            <pc:docMk/>
            <pc:sldMk cId="260111878" sldId="270"/>
            <ac:graphicFrameMk id="5" creationId="{25BF86AB-D422-159A-CF77-0B7ACDF4BAC2}"/>
          </ac:graphicFrameMkLst>
        </pc:graphicFrameChg>
        <pc:graphicFrameChg chg="add mod">
          <ac:chgData name="Ajiri Owhe (2333968)" userId="30a7cf71-487d-49a2-8734-319bc8940334" providerId="ADAL" clId="{801BF38D-22D0-407D-A16B-2E37105696F5}" dt="2025-10-12T14:10:53.248" v="123" actId="12100"/>
          <ac:graphicFrameMkLst>
            <pc:docMk/>
            <pc:sldMk cId="260111878" sldId="270"/>
            <ac:graphicFrameMk id="15" creationId="{8111B955-980F-A8F9-7A64-D092C753CC73}"/>
          </ac:graphicFrameMkLst>
        </pc:graphicFrameChg>
      </pc:sldChg>
      <pc:sldChg chg="addSp delSp modSp add mod setBg">
        <pc:chgData name="Ajiri Owhe (2333968)" userId="30a7cf71-487d-49a2-8734-319bc8940334" providerId="ADAL" clId="{801BF38D-22D0-407D-A16B-2E37105696F5}" dt="2025-10-12T14:06:48.138" v="82" actId="26606"/>
        <pc:sldMkLst>
          <pc:docMk/>
          <pc:sldMk cId="556683924" sldId="271"/>
        </pc:sldMkLst>
        <pc:spChg chg="mod">
          <ac:chgData name="Ajiri Owhe (2333968)" userId="30a7cf71-487d-49a2-8734-319bc8940334" providerId="ADAL" clId="{801BF38D-22D0-407D-A16B-2E37105696F5}" dt="2025-10-12T14:06:48.138" v="82" actId="26606"/>
          <ac:spMkLst>
            <pc:docMk/>
            <pc:sldMk cId="556683924" sldId="271"/>
            <ac:spMk id="2" creationId="{6497D95D-86E6-EE17-71FB-0A2A87BCFFEC}"/>
          </ac:spMkLst>
        </pc:spChg>
        <pc:spChg chg="mod">
          <ac:chgData name="Ajiri Owhe (2333968)" userId="30a7cf71-487d-49a2-8734-319bc8940334" providerId="ADAL" clId="{801BF38D-22D0-407D-A16B-2E37105696F5}" dt="2025-10-12T14:06:48.138" v="82" actId="26606"/>
          <ac:spMkLst>
            <pc:docMk/>
            <pc:sldMk cId="556683924" sldId="271"/>
            <ac:spMk id="3" creationId="{9806D269-9060-9878-8A3B-9872CF83409A}"/>
          </ac:spMkLst>
        </pc:spChg>
        <pc:spChg chg="add del">
          <ac:chgData name="Ajiri Owhe (2333968)" userId="30a7cf71-487d-49a2-8734-319bc8940334" providerId="ADAL" clId="{801BF38D-22D0-407D-A16B-2E37105696F5}" dt="2025-10-12T14:06:46.934" v="79" actId="26606"/>
          <ac:spMkLst>
            <pc:docMk/>
            <pc:sldMk cId="556683924" sldId="271"/>
            <ac:spMk id="8" creationId="{B6CDA21F-E7AF-4C75-8395-33F58D5B0E45}"/>
          </ac:spMkLst>
        </pc:spChg>
        <pc:spChg chg="add del">
          <ac:chgData name="Ajiri Owhe (2333968)" userId="30a7cf71-487d-49a2-8734-319bc8940334" providerId="ADAL" clId="{801BF38D-22D0-407D-A16B-2E37105696F5}" dt="2025-10-12T14:06:48.118" v="81" actId="26606"/>
          <ac:spMkLst>
            <pc:docMk/>
            <pc:sldMk cId="556683924" sldId="271"/>
            <ac:spMk id="14" creationId="{CBC4F608-B4B8-48C3-9572-C0F061B1CD99}"/>
          </ac:spMkLst>
        </pc:spChg>
        <pc:spChg chg="add del">
          <ac:chgData name="Ajiri Owhe (2333968)" userId="30a7cf71-487d-49a2-8734-319bc8940334" providerId="ADAL" clId="{801BF38D-22D0-407D-A16B-2E37105696F5}" dt="2025-10-12T14:06:46.934" v="79" actId="26606"/>
          <ac:spMkLst>
            <pc:docMk/>
            <pc:sldMk cId="556683924" sldId="271"/>
            <ac:spMk id="15" creationId="{D5B0017B-2ECA-49AF-B397-DC140825DF8D}"/>
          </ac:spMkLst>
        </pc:spChg>
        <pc:spChg chg="add del">
          <ac:chgData name="Ajiri Owhe (2333968)" userId="30a7cf71-487d-49a2-8734-319bc8940334" providerId="ADAL" clId="{801BF38D-22D0-407D-A16B-2E37105696F5}" dt="2025-10-12T14:06:48.118" v="81" actId="26606"/>
          <ac:spMkLst>
            <pc:docMk/>
            <pc:sldMk cId="556683924" sldId="271"/>
            <ac:spMk id="19" creationId="{4DA718D0-4865-4629-8134-44F68D41D574}"/>
          </ac:spMkLst>
        </pc:spChg>
        <pc:spChg chg="add">
          <ac:chgData name="Ajiri Owhe (2333968)" userId="30a7cf71-487d-49a2-8734-319bc8940334" providerId="ADAL" clId="{801BF38D-22D0-407D-A16B-2E37105696F5}" dt="2025-10-12T14:06:48.138" v="82" actId="26606"/>
          <ac:spMkLst>
            <pc:docMk/>
            <pc:sldMk cId="556683924" sldId="271"/>
            <ac:spMk id="24" creationId="{DBF61EA3-B236-439E-9C0B-340980D56BEE}"/>
          </ac:spMkLst>
        </pc:spChg>
        <pc:spChg chg="add">
          <ac:chgData name="Ajiri Owhe (2333968)" userId="30a7cf71-487d-49a2-8734-319bc8940334" providerId="ADAL" clId="{801BF38D-22D0-407D-A16B-2E37105696F5}" dt="2025-10-12T14:06:48.138" v="82" actId="26606"/>
          <ac:spMkLst>
            <pc:docMk/>
            <pc:sldMk cId="556683924" sldId="271"/>
            <ac:spMk id="26" creationId="{E659831F-0D9A-4C63-9EBB-8435B85A440F}"/>
          </ac:spMkLst>
        </pc:spChg>
        <pc:grpChg chg="add del">
          <ac:chgData name="Ajiri Owhe (2333968)" userId="30a7cf71-487d-49a2-8734-319bc8940334" providerId="ADAL" clId="{801BF38D-22D0-407D-A16B-2E37105696F5}" dt="2025-10-12T14:06:46.934" v="79" actId="26606"/>
          <ac:grpSpMkLst>
            <pc:docMk/>
            <pc:sldMk cId="556683924" sldId="271"/>
            <ac:grpSpMk id="10" creationId="{AE1C45F0-260A-458C-96ED-C1F6D2151219}"/>
          </ac:grpSpMkLst>
        </pc:grpChg>
        <pc:grpChg chg="add del">
          <ac:chgData name="Ajiri Owhe (2333968)" userId="30a7cf71-487d-49a2-8734-319bc8940334" providerId="ADAL" clId="{801BF38D-22D0-407D-A16B-2E37105696F5}" dt="2025-10-12T14:06:48.118" v="81" actId="26606"/>
          <ac:grpSpMkLst>
            <pc:docMk/>
            <pc:sldMk cId="556683924" sldId="271"/>
            <ac:grpSpMk id="20" creationId="{65167ED7-6315-43AB-B1B6-C326D5FD8F84}"/>
          </ac:grpSpMkLst>
        </pc:grpChg>
        <pc:grpChg chg="add">
          <ac:chgData name="Ajiri Owhe (2333968)" userId="30a7cf71-487d-49a2-8734-319bc8940334" providerId="ADAL" clId="{801BF38D-22D0-407D-A16B-2E37105696F5}" dt="2025-10-12T14:06:48.138" v="82" actId="26606"/>
          <ac:grpSpMkLst>
            <pc:docMk/>
            <pc:sldMk cId="556683924" sldId="271"/>
            <ac:grpSpMk id="25" creationId="{28FAF094-D087-493F-8DF9-A486C2D6BBAA}"/>
          </ac:grpSpMkLst>
        </pc:grpChg>
        <pc:cxnChg chg="add del">
          <ac:chgData name="Ajiri Owhe (2333968)" userId="30a7cf71-487d-49a2-8734-319bc8940334" providerId="ADAL" clId="{801BF38D-22D0-407D-A16B-2E37105696F5}" dt="2025-10-12T14:06:46.934" v="79" actId="26606"/>
          <ac:cxnSpMkLst>
            <pc:docMk/>
            <pc:sldMk cId="556683924" sldId="271"/>
            <ac:cxnSpMk id="17" creationId="{6CF1BAF6-AD41-4082-B212-8A1F9A2E8779}"/>
          </ac:cxnSpMkLst>
        </pc:cxnChg>
      </pc:sldChg>
      <pc:sldChg chg="addSp modSp add mod setBg">
        <pc:chgData name="Ajiri Owhe (2333968)" userId="30a7cf71-487d-49a2-8734-319bc8940334" providerId="ADAL" clId="{801BF38D-22D0-407D-A16B-2E37105696F5}" dt="2025-10-12T14:06:52.102" v="83" actId="26606"/>
        <pc:sldMkLst>
          <pc:docMk/>
          <pc:sldMk cId="639543296" sldId="272"/>
        </pc:sldMkLst>
        <pc:spChg chg="mod">
          <ac:chgData name="Ajiri Owhe (2333968)" userId="30a7cf71-487d-49a2-8734-319bc8940334" providerId="ADAL" clId="{801BF38D-22D0-407D-A16B-2E37105696F5}" dt="2025-10-12T14:06:52.102" v="83" actId="26606"/>
          <ac:spMkLst>
            <pc:docMk/>
            <pc:sldMk cId="639543296" sldId="272"/>
            <ac:spMk id="2" creationId="{6497D95D-86E6-EE17-71FB-0A2A87BCFFEC}"/>
          </ac:spMkLst>
        </pc:spChg>
        <pc:spChg chg="mod">
          <ac:chgData name="Ajiri Owhe (2333968)" userId="30a7cf71-487d-49a2-8734-319bc8940334" providerId="ADAL" clId="{801BF38D-22D0-407D-A16B-2E37105696F5}" dt="2025-10-12T14:06:52.102" v="83" actId="26606"/>
          <ac:spMkLst>
            <pc:docMk/>
            <pc:sldMk cId="639543296" sldId="272"/>
            <ac:spMk id="3" creationId="{9806D269-9060-9878-8A3B-9872CF83409A}"/>
          </ac:spMkLst>
        </pc:spChg>
        <pc:spChg chg="add">
          <ac:chgData name="Ajiri Owhe (2333968)" userId="30a7cf71-487d-49a2-8734-319bc8940334" providerId="ADAL" clId="{801BF38D-22D0-407D-A16B-2E37105696F5}" dt="2025-10-12T14:06:52.102" v="83" actId="26606"/>
          <ac:spMkLst>
            <pc:docMk/>
            <pc:sldMk cId="639543296" sldId="272"/>
            <ac:spMk id="8" creationId="{DBF61EA3-B236-439E-9C0B-340980D56BEE}"/>
          </ac:spMkLst>
        </pc:spChg>
        <pc:spChg chg="add">
          <ac:chgData name="Ajiri Owhe (2333968)" userId="30a7cf71-487d-49a2-8734-319bc8940334" providerId="ADAL" clId="{801BF38D-22D0-407D-A16B-2E37105696F5}" dt="2025-10-12T14:06:52.102" v="83" actId="26606"/>
          <ac:spMkLst>
            <pc:docMk/>
            <pc:sldMk cId="639543296" sldId="272"/>
            <ac:spMk id="14" creationId="{E659831F-0D9A-4C63-9EBB-8435B85A440F}"/>
          </ac:spMkLst>
        </pc:spChg>
        <pc:grpChg chg="add">
          <ac:chgData name="Ajiri Owhe (2333968)" userId="30a7cf71-487d-49a2-8734-319bc8940334" providerId="ADAL" clId="{801BF38D-22D0-407D-A16B-2E37105696F5}" dt="2025-10-12T14:06:52.102" v="83" actId="26606"/>
          <ac:grpSpMkLst>
            <pc:docMk/>
            <pc:sldMk cId="639543296" sldId="272"/>
            <ac:grpSpMk id="10" creationId="{28FAF094-D087-493F-8DF9-A486C2D6BBAA}"/>
          </ac:grpSpMkLst>
        </pc:gr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ata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4.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5.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ata6.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ata7.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4.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5.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6.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7.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FD5FCE8-4D77-45FE-A77D-A5BC45C9D153}" type="doc">
      <dgm:prSet loTypeId="urn:microsoft.com/office/officeart/2018/2/layout/IconVerticalSolidList" loCatId="icon" qsTypeId="urn:microsoft.com/office/officeart/2005/8/quickstyle/simple1" qsCatId="simple" csTypeId="urn:microsoft.com/office/officeart/2005/8/colors/colorful5" csCatId="colorful" phldr="1"/>
      <dgm:spPr/>
      <dgm:t>
        <a:bodyPr/>
        <a:lstStyle/>
        <a:p>
          <a:endParaRPr lang="en-US"/>
        </a:p>
      </dgm:t>
    </dgm:pt>
    <dgm:pt modelId="{B223997F-EB7C-4732-ACB7-19479941F675}">
      <dgm:prSet/>
      <dgm:spPr/>
      <dgm:t>
        <a:bodyPr/>
        <a:lstStyle/>
        <a:p>
          <a:pPr>
            <a:lnSpc>
              <a:spcPct val="100000"/>
            </a:lnSpc>
          </a:pPr>
          <a:r>
            <a:rPr lang="en-GB" dirty="0"/>
            <a:t>Information systems (IS) refer to the activities and technology organisations use in gathering, storing, processing, and transferring information (</a:t>
          </a:r>
          <a:r>
            <a:rPr lang="en-GB" dirty="0" err="1"/>
            <a:t>Boell</a:t>
          </a:r>
          <a:r>
            <a:rPr lang="en-GB" dirty="0"/>
            <a:t> and </a:t>
          </a:r>
          <a:r>
            <a:rPr lang="en-GB" dirty="0" err="1"/>
            <a:t>Cecez-Kecmanovic</a:t>
          </a:r>
          <a:r>
            <a:rPr lang="en-GB" dirty="0"/>
            <a:t>, 2015).</a:t>
          </a:r>
          <a:endParaRPr lang="en-US" dirty="0"/>
        </a:p>
      </dgm:t>
    </dgm:pt>
    <dgm:pt modelId="{C20604CD-836F-49B0-A6FA-928AC628A79F}" type="parTrans" cxnId="{4D18AD30-30C8-432A-91DF-8C5CE18F4CA8}">
      <dgm:prSet/>
      <dgm:spPr/>
      <dgm:t>
        <a:bodyPr/>
        <a:lstStyle/>
        <a:p>
          <a:endParaRPr lang="en-US"/>
        </a:p>
      </dgm:t>
    </dgm:pt>
    <dgm:pt modelId="{40F1FB00-644D-4D20-939B-D90639E3DBE3}" type="sibTrans" cxnId="{4D18AD30-30C8-432A-91DF-8C5CE18F4CA8}">
      <dgm:prSet/>
      <dgm:spPr/>
      <dgm:t>
        <a:bodyPr/>
        <a:lstStyle/>
        <a:p>
          <a:endParaRPr lang="en-US"/>
        </a:p>
      </dgm:t>
    </dgm:pt>
    <dgm:pt modelId="{E98B1D50-1CE7-41A9-A45A-4279B07C5A1B}">
      <dgm:prSet/>
      <dgm:spPr/>
      <dgm:t>
        <a:bodyPr/>
        <a:lstStyle/>
        <a:p>
          <a:pPr>
            <a:lnSpc>
              <a:spcPct val="100000"/>
            </a:lnSpc>
          </a:pPr>
          <a:r>
            <a:rPr lang="en-GB"/>
            <a:t>According to Boell and Cecez-Kecmanovic (2015), they enable the effective management of routine operations, aid managers in making better decisions, and improve the quality of customer services. </a:t>
          </a:r>
          <a:endParaRPr lang="en-US"/>
        </a:p>
      </dgm:t>
    </dgm:pt>
    <dgm:pt modelId="{11DD848D-8B03-4905-9FBD-BB788FA6C975}" type="parTrans" cxnId="{360DADBA-7895-4DA9-91E6-33531B0D5DF2}">
      <dgm:prSet/>
      <dgm:spPr/>
      <dgm:t>
        <a:bodyPr/>
        <a:lstStyle/>
        <a:p>
          <a:endParaRPr lang="en-US"/>
        </a:p>
      </dgm:t>
    </dgm:pt>
    <dgm:pt modelId="{83BD6B82-6961-4457-B54F-CC9E478FA24A}" type="sibTrans" cxnId="{360DADBA-7895-4DA9-91E6-33531B0D5DF2}">
      <dgm:prSet/>
      <dgm:spPr/>
      <dgm:t>
        <a:bodyPr/>
        <a:lstStyle/>
        <a:p>
          <a:endParaRPr lang="en-US"/>
        </a:p>
      </dgm:t>
    </dgm:pt>
    <dgm:pt modelId="{2DC83E25-F56B-4002-B302-30D74DB97DEC}">
      <dgm:prSet/>
      <dgm:spPr/>
      <dgm:t>
        <a:bodyPr/>
        <a:lstStyle/>
        <a:p>
          <a:pPr>
            <a:lnSpc>
              <a:spcPct val="100000"/>
            </a:lnSpc>
          </a:pPr>
          <a:r>
            <a:rPr lang="en-GB"/>
            <a:t>In today's competitive business environment, organisations using modern information systems enjoy a strong edge of being quicker, more efficient, and more customer-oriented (Naim and Alqahtani, 2021). </a:t>
          </a:r>
          <a:endParaRPr lang="en-US"/>
        </a:p>
      </dgm:t>
    </dgm:pt>
    <dgm:pt modelId="{DBF96E45-D17B-4C3A-BB62-E0E71D16FFF5}" type="parTrans" cxnId="{F5106F50-A1D2-492B-BC96-5E8CD573028E}">
      <dgm:prSet/>
      <dgm:spPr/>
      <dgm:t>
        <a:bodyPr/>
        <a:lstStyle/>
        <a:p>
          <a:endParaRPr lang="en-US"/>
        </a:p>
      </dgm:t>
    </dgm:pt>
    <dgm:pt modelId="{974908E9-D28D-48E2-ACAB-38B8D07BDFA2}" type="sibTrans" cxnId="{F5106F50-A1D2-492B-BC96-5E8CD573028E}">
      <dgm:prSet/>
      <dgm:spPr/>
      <dgm:t>
        <a:bodyPr/>
        <a:lstStyle/>
        <a:p>
          <a:endParaRPr lang="en-US"/>
        </a:p>
      </dgm:t>
    </dgm:pt>
    <dgm:pt modelId="{558A520A-ED16-4A52-916D-80BC1DDCA2B0}" type="pres">
      <dgm:prSet presAssocID="{CFD5FCE8-4D77-45FE-A77D-A5BC45C9D153}" presName="root" presStyleCnt="0">
        <dgm:presLayoutVars>
          <dgm:dir/>
          <dgm:resizeHandles val="exact"/>
        </dgm:presLayoutVars>
      </dgm:prSet>
      <dgm:spPr/>
    </dgm:pt>
    <dgm:pt modelId="{DAE0E8B0-0A40-430D-B66A-5225C7F71B33}" type="pres">
      <dgm:prSet presAssocID="{B223997F-EB7C-4732-ACB7-19479941F675}" presName="compNode" presStyleCnt="0"/>
      <dgm:spPr/>
    </dgm:pt>
    <dgm:pt modelId="{7149285F-D93A-4D17-98C1-F080A545CBF5}" type="pres">
      <dgm:prSet presAssocID="{B223997F-EB7C-4732-ACB7-19479941F675}" presName="bgRect" presStyleLbl="bgShp" presStyleIdx="0" presStyleCnt="3"/>
      <dgm:spPr/>
    </dgm:pt>
    <dgm:pt modelId="{3F0EEEA4-0D51-44BE-B957-D700BB8B7D9C}" type="pres">
      <dgm:prSet presAssocID="{B223997F-EB7C-4732-ACB7-19479941F67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ierarchy"/>
        </a:ext>
      </dgm:extLst>
    </dgm:pt>
    <dgm:pt modelId="{C91AF917-AE58-40AE-9402-AA6BBF1A7028}" type="pres">
      <dgm:prSet presAssocID="{B223997F-EB7C-4732-ACB7-19479941F675}" presName="spaceRect" presStyleCnt="0"/>
      <dgm:spPr/>
    </dgm:pt>
    <dgm:pt modelId="{E7030426-5599-4BC8-869B-ABBF77F52C64}" type="pres">
      <dgm:prSet presAssocID="{B223997F-EB7C-4732-ACB7-19479941F675}" presName="parTx" presStyleLbl="revTx" presStyleIdx="0" presStyleCnt="3">
        <dgm:presLayoutVars>
          <dgm:chMax val="0"/>
          <dgm:chPref val="0"/>
        </dgm:presLayoutVars>
      </dgm:prSet>
      <dgm:spPr/>
    </dgm:pt>
    <dgm:pt modelId="{359C1B50-12D7-43DE-B91A-50ACE12C2F86}" type="pres">
      <dgm:prSet presAssocID="{40F1FB00-644D-4D20-939B-D90639E3DBE3}" presName="sibTrans" presStyleCnt="0"/>
      <dgm:spPr/>
    </dgm:pt>
    <dgm:pt modelId="{8A1BE3A6-CBBB-4A98-896D-B28FA2E7FD5C}" type="pres">
      <dgm:prSet presAssocID="{E98B1D50-1CE7-41A9-A45A-4279B07C5A1B}" presName="compNode" presStyleCnt="0"/>
      <dgm:spPr/>
    </dgm:pt>
    <dgm:pt modelId="{3F3F8C19-B25F-4AA6-8B7F-FF903C6748F3}" type="pres">
      <dgm:prSet presAssocID="{E98B1D50-1CE7-41A9-A45A-4279B07C5A1B}" presName="bgRect" presStyleLbl="bgShp" presStyleIdx="1" presStyleCnt="3"/>
      <dgm:spPr/>
    </dgm:pt>
    <dgm:pt modelId="{0F9DBF3B-E550-4BC7-AB2D-47936E4EA02D}" type="pres">
      <dgm:prSet presAssocID="{E98B1D50-1CE7-41A9-A45A-4279B07C5A1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aptain"/>
        </a:ext>
      </dgm:extLst>
    </dgm:pt>
    <dgm:pt modelId="{26D80162-9645-40E8-8E6F-85330A64F863}" type="pres">
      <dgm:prSet presAssocID="{E98B1D50-1CE7-41A9-A45A-4279B07C5A1B}" presName="spaceRect" presStyleCnt="0"/>
      <dgm:spPr/>
    </dgm:pt>
    <dgm:pt modelId="{B6FAD12D-7362-4642-95B6-1A35230582CC}" type="pres">
      <dgm:prSet presAssocID="{E98B1D50-1CE7-41A9-A45A-4279B07C5A1B}" presName="parTx" presStyleLbl="revTx" presStyleIdx="1" presStyleCnt="3">
        <dgm:presLayoutVars>
          <dgm:chMax val="0"/>
          <dgm:chPref val="0"/>
        </dgm:presLayoutVars>
      </dgm:prSet>
      <dgm:spPr/>
    </dgm:pt>
    <dgm:pt modelId="{2BC137D1-E405-44D9-9AF1-FBA1F97B91A5}" type="pres">
      <dgm:prSet presAssocID="{83BD6B82-6961-4457-B54F-CC9E478FA24A}" presName="sibTrans" presStyleCnt="0"/>
      <dgm:spPr/>
    </dgm:pt>
    <dgm:pt modelId="{B3341E4D-9AF9-4BFE-8C79-A91094B0032F}" type="pres">
      <dgm:prSet presAssocID="{2DC83E25-F56B-4002-B302-30D74DB97DEC}" presName="compNode" presStyleCnt="0"/>
      <dgm:spPr/>
    </dgm:pt>
    <dgm:pt modelId="{C627D794-D44E-4E72-8B59-68AC605505D7}" type="pres">
      <dgm:prSet presAssocID="{2DC83E25-F56B-4002-B302-30D74DB97DEC}" presName="bgRect" presStyleLbl="bgShp" presStyleIdx="2" presStyleCnt="3"/>
      <dgm:spPr/>
    </dgm:pt>
    <dgm:pt modelId="{13F79A54-2ECF-4CA0-A373-F8B04D1B0AD6}" type="pres">
      <dgm:prSet presAssocID="{2DC83E25-F56B-4002-B302-30D74DB97DE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andshake"/>
        </a:ext>
      </dgm:extLst>
    </dgm:pt>
    <dgm:pt modelId="{AF293AEF-AF62-40C8-82D5-A6FB05C2748F}" type="pres">
      <dgm:prSet presAssocID="{2DC83E25-F56B-4002-B302-30D74DB97DEC}" presName="spaceRect" presStyleCnt="0"/>
      <dgm:spPr/>
    </dgm:pt>
    <dgm:pt modelId="{81E6437E-C9B7-4DE9-8319-59FD68718A85}" type="pres">
      <dgm:prSet presAssocID="{2DC83E25-F56B-4002-B302-30D74DB97DEC}" presName="parTx" presStyleLbl="revTx" presStyleIdx="2" presStyleCnt="3">
        <dgm:presLayoutVars>
          <dgm:chMax val="0"/>
          <dgm:chPref val="0"/>
        </dgm:presLayoutVars>
      </dgm:prSet>
      <dgm:spPr/>
    </dgm:pt>
  </dgm:ptLst>
  <dgm:cxnLst>
    <dgm:cxn modelId="{4D18AD30-30C8-432A-91DF-8C5CE18F4CA8}" srcId="{CFD5FCE8-4D77-45FE-A77D-A5BC45C9D153}" destId="{B223997F-EB7C-4732-ACB7-19479941F675}" srcOrd="0" destOrd="0" parTransId="{C20604CD-836F-49B0-A6FA-928AC628A79F}" sibTransId="{40F1FB00-644D-4D20-939B-D90639E3DBE3}"/>
    <dgm:cxn modelId="{E1EE026A-552F-44BA-BE53-7AA21181FAB3}" type="presOf" srcId="{E98B1D50-1CE7-41A9-A45A-4279B07C5A1B}" destId="{B6FAD12D-7362-4642-95B6-1A35230582CC}" srcOrd="0" destOrd="0" presId="urn:microsoft.com/office/officeart/2018/2/layout/IconVerticalSolidList"/>
    <dgm:cxn modelId="{A8CB746C-112E-4AB6-91BC-29C46C953D2E}" type="presOf" srcId="{B223997F-EB7C-4732-ACB7-19479941F675}" destId="{E7030426-5599-4BC8-869B-ABBF77F52C64}" srcOrd="0" destOrd="0" presId="urn:microsoft.com/office/officeart/2018/2/layout/IconVerticalSolidList"/>
    <dgm:cxn modelId="{F5106F50-A1D2-492B-BC96-5E8CD573028E}" srcId="{CFD5FCE8-4D77-45FE-A77D-A5BC45C9D153}" destId="{2DC83E25-F56B-4002-B302-30D74DB97DEC}" srcOrd="2" destOrd="0" parTransId="{DBF96E45-D17B-4C3A-BB62-E0E71D16FFF5}" sibTransId="{974908E9-D28D-48E2-ACAB-38B8D07BDFA2}"/>
    <dgm:cxn modelId="{22811F86-22DD-4653-8383-3A2D8DA0D7D8}" type="presOf" srcId="{2DC83E25-F56B-4002-B302-30D74DB97DEC}" destId="{81E6437E-C9B7-4DE9-8319-59FD68718A85}" srcOrd="0" destOrd="0" presId="urn:microsoft.com/office/officeart/2018/2/layout/IconVerticalSolidList"/>
    <dgm:cxn modelId="{3AA44E94-0A1C-4EC2-BA2A-572FB2AF162F}" type="presOf" srcId="{CFD5FCE8-4D77-45FE-A77D-A5BC45C9D153}" destId="{558A520A-ED16-4A52-916D-80BC1DDCA2B0}" srcOrd="0" destOrd="0" presId="urn:microsoft.com/office/officeart/2018/2/layout/IconVerticalSolidList"/>
    <dgm:cxn modelId="{360DADBA-7895-4DA9-91E6-33531B0D5DF2}" srcId="{CFD5FCE8-4D77-45FE-A77D-A5BC45C9D153}" destId="{E98B1D50-1CE7-41A9-A45A-4279B07C5A1B}" srcOrd="1" destOrd="0" parTransId="{11DD848D-8B03-4905-9FBD-BB788FA6C975}" sibTransId="{83BD6B82-6961-4457-B54F-CC9E478FA24A}"/>
    <dgm:cxn modelId="{7A5CDFCC-330E-4AB8-B2CE-38F6966ABAC5}" type="presParOf" srcId="{558A520A-ED16-4A52-916D-80BC1DDCA2B0}" destId="{DAE0E8B0-0A40-430D-B66A-5225C7F71B33}" srcOrd="0" destOrd="0" presId="urn:microsoft.com/office/officeart/2018/2/layout/IconVerticalSolidList"/>
    <dgm:cxn modelId="{DADE1FAE-755D-4086-B4E9-9C271C71F5E6}" type="presParOf" srcId="{DAE0E8B0-0A40-430D-B66A-5225C7F71B33}" destId="{7149285F-D93A-4D17-98C1-F080A545CBF5}" srcOrd="0" destOrd="0" presId="urn:microsoft.com/office/officeart/2018/2/layout/IconVerticalSolidList"/>
    <dgm:cxn modelId="{AD322714-8C74-4287-93E6-7A847D939A52}" type="presParOf" srcId="{DAE0E8B0-0A40-430D-B66A-5225C7F71B33}" destId="{3F0EEEA4-0D51-44BE-B957-D700BB8B7D9C}" srcOrd="1" destOrd="0" presId="urn:microsoft.com/office/officeart/2018/2/layout/IconVerticalSolidList"/>
    <dgm:cxn modelId="{7BED619C-76BE-44D4-81F9-E810DEA33007}" type="presParOf" srcId="{DAE0E8B0-0A40-430D-B66A-5225C7F71B33}" destId="{C91AF917-AE58-40AE-9402-AA6BBF1A7028}" srcOrd="2" destOrd="0" presId="urn:microsoft.com/office/officeart/2018/2/layout/IconVerticalSolidList"/>
    <dgm:cxn modelId="{3988CFB8-A562-41A7-9BD3-1BEB25D01E2A}" type="presParOf" srcId="{DAE0E8B0-0A40-430D-B66A-5225C7F71B33}" destId="{E7030426-5599-4BC8-869B-ABBF77F52C64}" srcOrd="3" destOrd="0" presId="urn:microsoft.com/office/officeart/2018/2/layout/IconVerticalSolidList"/>
    <dgm:cxn modelId="{B3E08BCC-6FB8-4C52-BF1A-7A0DD362AFC6}" type="presParOf" srcId="{558A520A-ED16-4A52-916D-80BC1DDCA2B0}" destId="{359C1B50-12D7-43DE-B91A-50ACE12C2F86}" srcOrd="1" destOrd="0" presId="urn:microsoft.com/office/officeart/2018/2/layout/IconVerticalSolidList"/>
    <dgm:cxn modelId="{5374296A-95C1-443C-9691-C6C4C48E9FD0}" type="presParOf" srcId="{558A520A-ED16-4A52-916D-80BC1DDCA2B0}" destId="{8A1BE3A6-CBBB-4A98-896D-B28FA2E7FD5C}" srcOrd="2" destOrd="0" presId="urn:microsoft.com/office/officeart/2018/2/layout/IconVerticalSolidList"/>
    <dgm:cxn modelId="{B8C51AAE-25E3-49A3-8EEC-9C97B885CC6C}" type="presParOf" srcId="{8A1BE3A6-CBBB-4A98-896D-B28FA2E7FD5C}" destId="{3F3F8C19-B25F-4AA6-8B7F-FF903C6748F3}" srcOrd="0" destOrd="0" presId="urn:microsoft.com/office/officeart/2018/2/layout/IconVerticalSolidList"/>
    <dgm:cxn modelId="{1797A847-86BC-4A01-A47B-F011278F951E}" type="presParOf" srcId="{8A1BE3A6-CBBB-4A98-896D-B28FA2E7FD5C}" destId="{0F9DBF3B-E550-4BC7-AB2D-47936E4EA02D}" srcOrd="1" destOrd="0" presId="urn:microsoft.com/office/officeart/2018/2/layout/IconVerticalSolidList"/>
    <dgm:cxn modelId="{31BFB616-304C-432C-A1F1-1DF98C6F200F}" type="presParOf" srcId="{8A1BE3A6-CBBB-4A98-896D-B28FA2E7FD5C}" destId="{26D80162-9645-40E8-8E6F-85330A64F863}" srcOrd="2" destOrd="0" presId="urn:microsoft.com/office/officeart/2018/2/layout/IconVerticalSolidList"/>
    <dgm:cxn modelId="{895C150E-522D-4617-BC0B-8838396DAD7B}" type="presParOf" srcId="{8A1BE3A6-CBBB-4A98-896D-B28FA2E7FD5C}" destId="{B6FAD12D-7362-4642-95B6-1A35230582CC}" srcOrd="3" destOrd="0" presId="urn:microsoft.com/office/officeart/2018/2/layout/IconVerticalSolidList"/>
    <dgm:cxn modelId="{4CBE05F8-0032-4270-91C0-5F268441C721}" type="presParOf" srcId="{558A520A-ED16-4A52-916D-80BC1DDCA2B0}" destId="{2BC137D1-E405-44D9-9AF1-FBA1F97B91A5}" srcOrd="3" destOrd="0" presId="urn:microsoft.com/office/officeart/2018/2/layout/IconVerticalSolidList"/>
    <dgm:cxn modelId="{BD871328-70EA-4E27-855C-B181B586831C}" type="presParOf" srcId="{558A520A-ED16-4A52-916D-80BC1DDCA2B0}" destId="{B3341E4D-9AF9-4BFE-8C79-A91094B0032F}" srcOrd="4" destOrd="0" presId="urn:microsoft.com/office/officeart/2018/2/layout/IconVerticalSolidList"/>
    <dgm:cxn modelId="{C5DF1914-C7E0-4E79-89F0-73B7064FF970}" type="presParOf" srcId="{B3341E4D-9AF9-4BFE-8C79-A91094B0032F}" destId="{C627D794-D44E-4E72-8B59-68AC605505D7}" srcOrd="0" destOrd="0" presId="urn:microsoft.com/office/officeart/2018/2/layout/IconVerticalSolidList"/>
    <dgm:cxn modelId="{0172ED78-52CA-4A71-A9FE-DAD6583D0FE6}" type="presParOf" srcId="{B3341E4D-9AF9-4BFE-8C79-A91094B0032F}" destId="{13F79A54-2ECF-4CA0-A373-F8B04D1B0AD6}" srcOrd="1" destOrd="0" presId="urn:microsoft.com/office/officeart/2018/2/layout/IconVerticalSolidList"/>
    <dgm:cxn modelId="{CCB68F30-E59B-408B-ABD3-598592847329}" type="presParOf" srcId="{B3341E4D-9AF9-4BFE-8C79-A91094B0032F}" destId="{AF293AEF-AF62-40C8-82D5-A6FB05C2748F}" srcOrd="2" destOrd="0" presId="urn:microsoft.com/office/officeart/2018/2/layout/IconVerticalSolidList"/>
    <dgm:cxn modelId="{47F8D2AE-21BE-4B30-AD25-82950C910A47}" type="presParOf" srcId="{B3341E4D-9AF9-4BFE-8C79-A91094B0032F}" destId="{81E6437E-C9B7-4DE9-8319-59FD68718A8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CDEABFD-09C7-483F-ADE4-975B508AEBB6}" type="doc">
      <dgm:prSet loTypeId="urn:microsoft.com/office/officeart/2005/8/layout/vList2" loCatId="list" qsTypeId="urn:microsoft.com/office/officeart/2005/8/quickstyle/simple1" qsCatId="simple" csTypeId="urn:microsoft.com/office/officeart/2005/8/colors/accent1_1" csCatId="accent1"/>
      <dgm:spPr/>
      <dgm:t>
        <a:bodyPr/>
        <a:lstStyle/>
        <a:p>
          <a:endParaRPr lang="en-US"/>
        </a:p>
      </dgm:t>
    </dgm:pt>
    <dgm:pt modelId="{4DD40FED-2D68-4C44-856D-E17FB7F383E1}">
      <dgm:prSet/>
      <dgm:spPr/>
      <dgm:t>
        <a:bodyPr/>
        <a:lstStyle/>
        <a:p>
          <a:r>
            <a:rPr lang="en-GB"/>
            <a:t>Information systems further enable planning, communication, and decision-making among departments (Boell and Cecez-Kecmanovic, 2015). </a:t>
          </a:r>
          <a:endParaRPr lang="en-US"/>
        </a:p>
      </dgm:t>
    </dgm:pt>
    <dgm:pt modelId="{1CC3741F-4454-4CBF-842B-969FB4C94A6E}" type="parTrans" cxnId="{8969792F-E6BB-4C93-8FF2-AC6E2D2DD465}">
      <dgm:prSet/>
      <dgm:spPr/>
      <dgm:t>
        <a:bodyPr/>
        <a:lstStyle/>
        <a:p>
          <a:endParaRPr lang="en-US"/>
        </a:p>
      </dgm:t>
    </dgm:pt>
    <dgm:pt modelId="{23AF1BDC-3CA2-47E9-9CF5-C8365FA03013}" type="sibTrans" cxnId="{8969792F-E6BB-4C93-8FF2-AC6E2D2DD465}">
      <dgm:prSet/>
      <dgm:spPr/>
      <dgm:t>
        <a:bodyPr/>
        <a:lstStyle/>
        <a:p>
          <a:endParaRPr lang="en-US"/>
        </a:p>
      </dgm:t>
    </dgm:pt>
    <dgm:pt modelId="{491F3A0C-520A-4924-9486-2CC0BA26F5F2}">
      <dgm:prSet/>
      <dgm:spPr/>
      <dgm:t>
        <a:bodyPr/>
        <a:lstStyle/>
        <a:p>
          <a:r>
            <a:rPr lang="en-GB"/>
            <a:t>Business Information Systems include Transaction Processing Systems (TPS), Management Information Systems (MIS), and Customer Relationship Management (CRM) systems. </a:t>
          </a:r>
          <a:endParaRPr lang="en-US"/>
        </a:p>
      </dgm:t>
    </dgm:pt>
    <dgm:pt modelId="{29DB3C1A-A063-44A8-A974-9EF0E51F73BE}" type="parTrans" cxnId="{A0EE8BC8-9620-4AFF-B819-B509175E07F3}">
      <dgm:prSet/>
      <dgm:spPr/>
      <dgm:t>
        <a:bodyPr/>
        <a:lstStyle/>
        <a:p>
          <a:endParaRPr lang="en-US"/>
        </a:p>
      </dgm:t>
    </dgm:pt>
    <dgm:pt modelId="{FCFFC7CE-A807-4187-AA25-0FAC1A4BDCEB}" type="sibTrans" cxnId="{A0EE8BC8-9620-4AFF-B819-B509175E07F3}">
      <dgm:prSet/>
      <dgm:spPr/>
      <dgm:t>
        <a:bodyPr/>
        <a:lstStyle/>
        <a:p>
          <a:endParaRPr lang="en-US"/>
        </a:p>
      </dgm:t>
    </dgm:pt>
    <dgm:pt modelId="{64A3F202-349D-4CBF-B83F-D199A7E43FCD}">
      <dgm:prSet/>
      <dgm:spPr/>
      <dgm:t>
        <a:bodyPr/>
        <a:lstStyle/>
        <a:p>
          <a:r>
            <a:rPr lang="en-GB"/>
            <a:t>Every system possesses unique benefits and limitations that need to be synchronized with business goals. </a:t>
          </a:r>
          <a:endParaRPr lang="en-US"/>
        </a:p>
      </dgm:t>
    </dgm:pt>
    <dgm:pt modelId="{64865197-22D4-4159-ABB4-8E0CAD665768}" type="parTrans" cxnId="{EA8E0504-EEA1-4519-84EF-A12E77E80C31}">
      <dgm:prSet/>
      <dgm:spPr/>
      <dgm:t>
        <a:bodyPr/>
        <a:lstStyle/>
        <a:p>
          <a:endParaRPr lang="en-US"/>
        </a:p>
      </dgm:t>
    </dgm:pt>
    <dgm:pt modelId="{AB5A53DE-E199-47AE-BDC1-38AC36373B26}" type="sibTrans" cxnId="{EA8E0504-EEA1-4519-84EF-A12E77E80C31}">
      <dgm:prSet/>
      <dgm:spPr/>
      <dgm:t>
        <a:bodyPr/>
        <a:lstStyle/>
        <a:p>
          <a:endParaRPr lang="en-US"/>
        </a:p>
      </dgm:t>
    </dgm:pt>
    <dgm:pt modelId="{4D2C3BB9-A592-48BE-9382-709B2ADF9F33}" type="pres">
      <dgm:prSet presAssocID="{5CDEABFD-09C7-483F-ADE4-975B508AEBB6}" presName="linear" presStyleCnt="0">
        <dgm:presLayoutVars>
          <dgm:animLvl val="lvl"/>
          <dgm:resizeHandles val="exact"/>
        </dgm:presLayoutVars>
      </dgm:prSet>
      <dgm:spPr/>
    </dgm:pt>
    <dgm:pt modelId="{B0E16AB7-38E4-4F64-BC8B-D525EB629FE8}" type="pres">
      <dgm:prSet presAssocID="{4DD40FED-2D68-4C44-856D-E17FB7F383E1}" presName="parentText" presStyleLbl="node1" presStyleIdx="0" presStyleCnt="3">
        <dgm:presLayoutVars>
          <dgm:chMax val="0"/>
          <dgm:bulletEnabled val="1"/>
        </dgm:presLayoutVars>
      </dgm:prSet>
      <dgm:spPr/>
    </dgm:pt>
    <dgm:pt modelId="{4691B772-830B-4AC2-AF3A-086497C521B7}" type="pres">
      <dgm:prSet presAssocID="{23AF1BDC-3CA2-47E9-9CF5-C8365FA03013}" presName="spacer" presStyleCnt="0"/>
      <dgm:spPr/>
    </dgm:pt>
    <dgm:pt modelId="{38591073-DE18-42BC-89B4-78FE7E93B746}" type="pres">
      <dgm:prSet presAssocID="{491F3A0C-520A-4924-9486-2CC0BA26F5F2}" presName="parentText" presStyleLbl="node1" presStyleIdx="1" presStyleCnt="3">
        <dgm:presLayoutVars>
          <dgm:chMax val="0"/>
          <dgm:bulletEnabled val="1"/>
        </dgm:presLayoutVars>
      </dgm:prSet>
      <dgm:spPr/>
    </dgm:pt>
    <dgm:pt modelId="{9F45C373-0DF7-488D-9DCE-6815F2EAB8B0}" type="pres">
      <dgm:prSet presAssocID="{FCFFC7CE-A807-4187-AA25-0FAC1A4BDCEB}" presName="spacer" presStyleCnt="0"/>
      <dgm:spPr/>
    </dgm:pt>
    <dgm:pt modelId="{945F0514-0092-4B6F-8102-BBC90676CFFE}" type="pres">
      <dgm:prSet presAssocID="{64A3F202-349D-4CBF-B83F-D199A7E43FCD}" presName="parentText" presStyleLbl="node1" presStyleIdx="2" presStyleCnt="3">
        <dgm:presLayoutVars>
          <dgm:chMax val="0"/>
          <dgm:bulletEnabled val="1"/>
        </dgm:presLayoutVars>
      </dgm:prSet>
      <dgm:spPr/>
    </dgm:pt>
  </dgm:ptLst>
  <dgm:cxnLst>
    <dgm:cxn modelId="{EA8E0504-EEA1-4519-84EF-A12E77E80C31}" srcId="{5CDEABFD-09C7-483F-ADE4-975B508AEBB6}" destId="{64A3F202-349D-4CBF-B83F-D199A7E43FCD}" srcOrd="2" destOrd="0" parTransId="{64865197-22D4-4159-ABB4-8E0CAD665768}" sibTransId="{AB5A53DE-E199-47AE-BDC1-38AC36373B26}"/>
    <dgm:cxn modelId="{854F381F-49B1-419B-B3FC-80186734C625}" type="presOf" srcId="{5CDEABFD-09C7-483F-ADE4-975B508AEBB6}" destId="{4D2C3BB9-A592-48BE-9382-709B2ADF9F33}" srcOrd="0" destOrd="0" presId="urn:microsoft.com/office/officeart/2005/8/layout/vList2"/>
    <dgm:cxn modelId="{DC9E1A27-107E-4F02-8938-B1820A618F52}" type="presOf" srcId="{491F3A0C-520A-4924-9486-2CC0BA26F5F2}" destId="{38591073-DE18-42BC-89B4-78FE7E93B746}" srcOrd="0" destOrd="0" presId="urn:microsoft.com/office/officeart/2005/8/layout/vList2"/>
    <dgm:cxn modelId="{8969792F-E6BB-4C93-8FF2-AC6E2D2DD465}" srcId="{5CDEABFD-09C7-483F-ADE4-975B508AEBB6}" destId="{4DD40FED-2D68-4C44-856D-E17FB7F383E1}" srcOrd="0" destOrd="0" parTransId="{1CC3741F-4454-4CBF-842B-969FB4C94A6E}" sibTransId="{23AF1BDC-3CA2-47E9-9CF5-C8365FA03013}"/>
    <dgm:cxn modelId="{C0661B34-AC2C-4F06-9AA4-F74C32309C16}" type="presOf" srcId="{64A3F202-349D-4CBF-B83F-D199A7E43FCD}" destId="{945F0514-0092-4B6F-8102-BBC90676CFFE}" srcOrd="0" destOrd="0" presId="urn:microsoft.com/office/officeart/2005/8/layout/vList2"/>
    <dgm:cxn modelId="{532BE9B1-33E9-4A20-8E0F-8E2DADADB1BC}" type="presOf" srcId="{4DD40FED-2D68-4C44-856D-E17FB7F383E1}" destId="{B0E16AB7-38E4-4F64-BC8B-D525EB629FE8}" srcOrd="0" destOrd="0" presId="urn:microsoft.com/office/officeart/2005/8/layout/vList2"/>
    <dgm:cxn modelId="{A0EE8BC8-9620-4AFF-B819-B509175E07F3}" srcId="{5CDEABFD-09C7-483F-ADE4-975B508AEBB6}" destId="{491F3A0C-520A-4924-9486-2CC0BA26F5F2}" srcOrd="1" destOrd="0" parTransId="{29DB3C1A-A063-44A8-A974-9EF0E51F73BE}" sibTransId="{FCFFC7CE-A807-4187-AA25-0FAC1A4BDCEB}"/>
    <dgm:cxn modelId="{93FDD3EF-1218-4D26-B9E8-11663BAC5F95}" type="presParOf" srcId="{4D2C3BB9-A592-48BE-9382-709B2ADF9F33}" destId="{B0E16AB7-38E4-4F64-BC8B-D525EB629FE8}" srcOrd="0" destOrd="0" presId="urn:microsoft.com/office/officeart/2005/8/layout/vList2"/>
    <dgm:cxn modelId="{8459326C-D962-4BDD-96A0-86B00970D5E8}" type="presParOf" srcId="{4D2C3BB9-A592-48BE-9382-709B2ADF9F33}" destId="{4691B772-830B-4AC2-AF3A-086497C521B7}" srcOrd="1" destOrd="0" presId="urn:microsoft.com/office/officeart/2005/8/layout/vList2"/>
    <dgm:cxn modelId="{F7FA71F3-C0A3-45CB-96A9-F2474896FED5}" type="presParOf" srcId="{4D2C3BB9-A592-48BE-9382-709B2ADF9F33}" destId="{38591073-DE18-42BC-89B4-78FE7E93B746}" srcOrd="2" destOrd="0" presId="urn:microsoft.com/office/officeart/2005/8/layout/vList2"/>
    <dgm:cxn modelId="{9CAB4CDF-85D8-4F47-AE1E-0C4D82178475}" type="presParOf" srcId="{4D2C3BB9-A592-48BE-9382-709B2ADF9F33}" destId="{9F45C373-0DF7-488D-9DCE-6815F2EAB8B0}" srcOrd="3" destOrd="0" presId="urn:microsoft.com/office/officeart/2005/8/layout/vList2"/>
    <dgm:cxn modelId="{0582EB2F-57FF-4A60-9E56-08421BE18A95}" type="presParOf" srcId="{4D2C3BB9-A592-48BE-9382-709B2ADF9F33}" destId="{945F0514-0092-4B6F-8102-BBC90676CFF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9D4955C-269F-4665-87B3-BE550BADC48E}" type="doc">
      <dgm:prSet loTypeId="urn:microsoft.com/office/officeart/2018/2/layout/IconVerticalSolidList" loCatId="icon" qsTypeId="urn:microsoft.com/office/officeart/2005/8/quickstyle/simple1" qsCatId="simple" csTypeId="urn:microsoft.com/office/officeart/2005/8/colors/colorful5" csCatId="colorful" phldr="1"/>
      <dgm:spPr/>
      <dgm:t>
        <a:bodyPr/>
        <a:lstStyle/>
        <a:p>
          <a:endParaRPr lang="en-US"/>
        </a:p>
      </dgm:t>
    </dgm:pt>
    <dgm:pt modelId="{5AC96A32-27F9-430C-8787-32C434784190}">
      <dgm:prSet/>
      <dgm:spPr/>
      <dgm:t>
        <a:bodyPr/>
        <a:lstStyle/>
        <a:p>
          <a:pPr>
            <a:lnSpc>
              <a:spcPct val="100000"/>
            </a:lnSpc>
          </a:pPr>
          <a:r>
            <a:rPr lang="en-GB"/>
            <a:t>TPS are used to process regular day-to-day activities such as sales, payroll, and inventory tracking (Yuhelmi et al., 2020).</a:t>
          </a:r>
          <a:endParaRPr lang="en-US"/>
        </a:p>
      </dgm:t>
    </dgm:pt>
    <dgm:pt modelId="{F8684E52-904E-452E-A7DA-01D3024A4EDC}" type="parTrans" cxnId="{320D3666-7D8F-4561-9348-FA133261DC53}">
      <dgm:prSet/>
      <dgm:spPr/>
      <dgm:t>
        <a:bodyPr/>
        <a:lstStyle/>
        <a:p>
          <a:endParaRPr lang="en-US"/>
        </a:p>
      </dgm:t>
    </dgm:pt>
    <dgm:pt modelId="{13938EC9-3E98-4DDC-AFBE-5CE0A8D43C3E}" type="sibTrans" cxnId="{320D3666-7D8F-4561-9348-FA133261DC53}">
      <dgm:prSet/>
      <dgm:spPr/>
      <dgm:t>
        <a:bodyPr/>
        <a:lstStyle/>
        <a:p>
          <a:endParaRPr lang="en-US"/>
        </a:p>
      </dgm:t>
    </dgm:pt>
    <dgm:pt modelId="{17371E07-A9A1-47A4-8A87-B49AE4EDA86C}">
      <dgm:prSet/>
      <dgm:spPr/>
      <dgm:t>
        <a:bodyPr/>
        <a:lstStyle/>
        <a:p>
          <a:pPr>
            <a:lnSpc>
              <a:spcPct val="100000"/>
            </a:lnSpc>
          </a:pPr>
          <a:r>
            <a:rPr lang="en-GB"/>
            <a:t>For example, as Yuhelmi et al. (2020) intimated, a grocery store may use TPS to record customers' purchases and update inventories in real time. </a:t>
          </a:r>
          <a:endParaRPr lang="en-US"/>
        </a:p>
      </dgm:t>
    </dgm:pt>
    <dgm:pt modelId="{065E5DD9-BAEA-4CD0-9E64-011639F31371}" type="parTrans" cxnId="{4C23FEED-7413-48F1-B20E-5B321952A403}">
      <dgm:prSet/>
      <dgm:spPr/>
      <dgm:t>
        <a:bodyPr/>
        <a:lstStyle/>
        <a:p>
          <a:endParaRPr lang="en-US"/>
        </a:p>
      </dgm:t>
    </dgm:pt>
    <dgm:pt modelId="{ED7ED458-1E37-4F15-B1EB-7DF41DBB003B}" type="sibTrans" cxnId="{4C23FEED-7413-48F1-B20E-5B321952A403}">
      <dgm:prSet/>
      <dgm:spPr/>
      <dgm:t>
        <a:bodyPr/>
        <a:lstStyle/>
        <a:p>
          <a:endParaRPr lang="en-US"/>
        </a:p>
      </dgm:t>
    </dgm:pt>
    <dgm:pt modelId="{3681D5BA-9ADE-4A0E-8C6A-A42944C55904}">
      <dgm:prSet/>
      <dgm:spPr/>
      <dgm:t>
        <a:bodyPr/>
        <a:lstStyle/>
        <a:p>
          <a:pPr>
            <a:lnSpc>
              <a:spcPct val="100000"/>
            </a:lnSpc>
          </a:pPr>
          <a:r>
            <a:rPr lang="en-GB"/>
            <a:t>TPS excels at efficiency and accuracy in executing repetitive procedures but provide little decision-making support because they only process raw data (Yuhelmi et al., 2020).</a:t>
          </a:r>
          <a:endParaRPr lang="en-US"/>
        </a:p>
      </dgm:t>
    </dgm:pt>
    <dgm:pt modelId="{4FD0725E-109A-4A50-A305-244921A22E4F}" type="parTrans" cxnId="{7E1D4004-160A-4EE4-A65F-8CC2C3B7C194}">
      <dgm:prSet/>
      <dgm:spPr/>
      <dgm:t>
        <a:bodyPr/>
        <a:lstStyle/>
        <a:p>
          <a:endParaRPr lang="en-US"/>
        </a:p>
      </dgm:t>
    </dgm:pt>
    <dgm:pt modelId="{BF1461DE-D1FC-4162-9B6E-5CEBC983D4AF}" type="sibTrans" cxnId="{7E1D4004-160A-4EE4-A65F-8CC2C3B7C194}">
      <dgm:prSet/>
      <dgm:spPr/>
      <dgm:t>
        <a:bodyPr/>
        <a:lstStyle/>
        <a:p>
          <a:endParaRPr lang="en-US"/>
        </a:p>
      </dgm:t>
    </dgm:pt>
    <dgm:pt modelId="{28C0D547-3970-4841-8CA2-A84AF731A174}" type="pres">
      <dgm:prSet presAssocID="{29D4955C-269F-4665-87B3-BE550BADC48E}" presName="root" presStyleCnt="0">
        <dgm:presLayoutVars>
          <dgm:dir/>
          <dgm:resizeHandles val="exact"/>
        </dgm:presLayoutVars>
      </dgm:prSet>
      <dgm:spPr/>
    </dgm:pt>
    <dgm:pt modelId="{AF1DAF5F-D1ED-4B62-9980-DF4D490638FE}" type="pres">
      <dgm:prSet presAssocID="{5AC96A32-27F9-430C-8787-32C434784190}" presName="compNode" presStyleCnt="0"/>
      <dgm:spPr/>
    </dgm:pt>
    <dgm:pt modelId="{008C1C27-5598-481B-A1B7-B532F122F018}" type="pres">
      <dgm:prSet presAssocID="{5AC96A32-27F9-430C-8787-32C434784190}" presName="bgRect" presStyleLbl="bgShp" presStyleIdx="0" presStyleCnt="3"/>
      <dgm:spPr/>
    </dgm:pt>
    <dgm:pt modelId="{B7FB5B0F-F9EA-4EF7-B14F-6CC56E1C0B20}" type="pres">
      <dgm:prSet presAssocID="{5AC96A32-27F9-430C-8787-32C43478419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Flowchart"/>
        </a:ext>
      </dgm:extLst>
    </dgm:pt>
    <dgm:pt modelId="{AEBB55C0-DA70-4CC9-A4F4-12D8CFFBE162}" type="pres">
      <dgm:prSet presAssocID="{5AC96A32-27F9-430C-8787-32C434784190}" presName="spaceRect" presStyleCnt="0"/>
      <dgm:spPr/>
    </dgm:pt>
    <dgm:pt modelId="{9F0C605A-3824-4C2D-8ABD-27EA6D0E5C38}" type="pres">
      <dgm:prSet presAssocID="{5AC96A32-27F9-430C-8787-32C434784190}" presName="parTx" presStyleLbl="revTx" presStyleIdx="0" presStyleCnt="3">
        <dgm:presLayoutVars>
          <dgm:chMax val="0"/>
          <dgm:chPref val="0"/>
        </dgm:presLayoutVars>
      </dgm:prSet>
      <dgm:spPr/>
    </dgm:pt>
    <dgm:pt modelId="{9D30B7F9-16EC-431E-A05F-4B33EACF73F3}" type="pres">
      <dgm:prSet presAssocID="{13938EC9-3E98-4DDC-AFBE-5CE0A8D43C3E}" presName="sibTrans" presStyleCnt="0"/>
      <dgm:spPr/>
    </dgm:pt>
    <dgm:pt modelId="{D61FED91-7C7A-4640-9718-2CE4E3209FE5}" type="pres">
      <dgm:prSet presAssocID="{17371E07-A9A1-47A4-8A87-B49AE4EDA86C}" presName="compNode" presStyleCnt="0"/>
      <dgm:spPr/>
    </dgm:pt>
    <dgm:pt modelId="{E5C56363-748D-44F8-B591-49EF5C5C54A7}" type="pres">
      <dgm:prSet presAssocID="{17371E07-A9A1-47A4-8A87-B49AE4EDA86C}" presName="bgRect" presStyleLbl="bgShp" presStyleIdx="1" presStyleCnt="3"/>
      <dgm:spPr/>
    </dgm:pt>
    <dgm:pt modelId="{030407CC-4965-4B52-92D8-37E202C70A2B}" type="pres">
      <dgm:prSet presAssocID="{17371E07-A9A1-47A4-8A87-B49AE4EDA86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Fruit Bowl"/>
        </a:ext>
      </dgm:extLst>
    </dgm:pt>
    <dgm:pt modelId="{1DF36274-912D-4945-8247-6CBC678CC97C}" type="pres">
      <dgm:prSet presAssocID="{17371E07-A9A1-47A4-8A87-B49AE4EDA86C}" presName="spaceRect" presStyleCnt="0"/>
      <dgm:spPr/>
    </dgm:pt>
    <dgm:pt modelId="{1DB176D2-C8F7-468E-AC71-5D92581915A4}" type="pres">
      <dgm:prSet presAssocID="{17371E07-A9A1-47A4-8A87-B49AE4EDA86C}" presName="parTx" presStyleLbl="revTx" presStyleIdx="1" presStyleCnt="3">
        <dgm:presLayoutVars>
          <dgm:chMax val="0"/>
          <dgm:chPref val="0"/>
        </dgm:presLayoutVars>
      </dgm:prSet>
      <dgm:spPr/>
    </dgm:pt>
    <dgm:pt modelId="{954CEA6D-8B3C-4909-A6CD-6FC668B4E6B5}" type="pres">
      <dgm:prSet presAssocID="{ED7ED458-1E37-4F15-B1EB-7DF41DBB003B}" presName="sibTrans" presStyleCnt="0"/>
      <dgm:spPr/>
    </dgm:pt>
    <dgm:pt modelId="{83F8991B-B304-4654-B188-8C1066EF8191}" type="pres">
      <dgm:prSet presAssocID="{3681D5BA-9ADE-4A0E-8C6A-A42944C55904}" presName="compNode" presStyleCnt="0"/>
      <dgm:spPr/>
    </dgm:pt>
    <dgm:pt modelId="{94F1F3D6-081E-4DB0-BC6B-A98A9F9AA30C}" type="pres">
      <dgm:prSet presAssocID="{3681D5BA-9ADE-4A0E-8C6A-A42944C55904}" presName="bgRect" presStyleLbl="bgShp" presStyleIdx="2" presStyleCnt="3"/>
      <dgm:spPr/>
    </dgm:pt>
    <dgm:pt modelId="{08A2EDC4-D156-48A5-9834-7EC03EDD84F3}" type="pres">
      <dgm:prSet presAssocID="{3681D5BA-9ADE-4A0E-8C6A-A42944C5590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tatistics"/>
        </a:ext>
      </dgm:extLst>
    </dgm:pt>
    <dgm:pt modelId="{926E8A38-47DA-4EFE-9228-67D84A04D871}" type="pres">
      <dgm:prSet presAssocID="{3681D5BA-9ADE-4A0E-8C6A-A42944C55904}" presName="spaceRect" presStyleCnt="0"/>
      <dgm:spPr/>
    </dgm:pt>
    <dgm:pt modelId="{D9C3D1B7-CB82-4DA4-95D7-87A367AA30DF}" type="pres">
      <dgm:prSet presAssocID="{3681D5BA-9ADE-4A0E-8C6A-A42944C55904}" presName="parTx" presStyleLbl="revTx" presStyleIdx="2" presStyleCnt="3">
        <dgm:presLayoutVars>
          <dgm:chMax val="0"/>
          <dgm:chPref val="0"/>
        </dgm:presLayoutVars>
      </dgm:prSet>
      <dgm:spPr/>
    </dgm:pt>
  </dgm:ptLst>
  <dgm:cxnLst>
    <dgm:cxn modelId="{7E1D4004-160A-4EE4-A65F-8CC2C3B7C194}" srcId="{29D4955C-269F-4665-87B3-BE550BADC48E}" destId="{3681D5BA-9ADE-4A0E-8C6A-A42944C55904}" srcOrd="2" destOrd="0" parTransId="{4FD0725E-109A-4A50-A305-244921A22E4F}" sibTransId="{BF1461DE-D1FC-4162-9B6E-5CEBC983D4AF}"/>
    <dgm:cxn modelId="{91506624-AFA3-4691-972F-A36CEA5696A6}" type="presOf" srcId="{29D4955C-269F-4665-87B3-BE550BADC48E}" destId="{28C0D547-3970-4841-8CA2-A84AF731A174}" srcOrd="0" destOrd="0" presId="urn:microsoft.com/office/officeart/2018/2/layout/IconVerticalSolidList"/>
    <dgm:cxn modelId="{8C354727-9696-4915-AA95-45BEB87F9639}" type="presOf" srcId="{3681D5BA-9ADE-4A0E-8C6A-A42944C55904}" destId="{D9C3D1B7-CB82-4DA4-95D7-87A367AA30DF}" srcOrd="0" destOrd="0" presId="urn:microsoft.com/office/officeart/2018/2/layout/IconVerticalSolidList"/>
    <dgm:cxn modelId="{320D3666-7D8F-4561-9348-FA133261DC53}" srcId="{29D4955C-269F-4665-87B3-BE550BADC48E}" destId="{5AC96A32-27F9-430C-8787-32C434784190}" srcOrd="0" destOrd="0" parTransId="{F8684E52-904E-452E-A7DA-01D3024A4EDC}" sibTransId="{13938EC9-3E98-4DDC-AFBE-5CE0A8D43C3E}"/>
    <dgm:cxn modelId="{A304E348-F140-4503-9C68-486DF4E03931}" type="presOf" srcId="{17371E07-A9A1-47A4-8A87-B49AE4EDA86C}" destId="{1DB176D2-C8F7-468E-AC71-5D92581915A4}" srcOrd="0" destOrd="0" presId="urn:microsoft.com/office/officeart/2018/2/layout/IconVerticalSolidList"/>
    <dgm:cxn modelId="{1D70FFA0-129E-47D0-ABEE-1CE0117E0AB8}" type="presOf" srcId="{5AC96A32-27F9-430C-8787-32C434784190}" destId="{9F0C605A-3824-4C2D-8ABD-27EA6D0E5C38}" srcOrd="0" destOrd="0" presId="urn:microsoft.com/office/officeart/2018/2/layout/IconVerticalSolidList"/>
    <dgm:cxn modelId="{4C23FEED-7413-48F1-B20E-5B321952A403}" srcId="{29D4955C-269F-4665-87B3-BE550BADC48E}" destId="{17371E07-A9A1-47A4-8A87-B49AE4EDA86C}" srcOrd="1" destOrd="0" parTransId="{065E5DD9-BAEA-4CD0-9E64-011639F31371}" sibTransId="{ED7ED458-1E37-4F15-B1EB-7DF41DBB003B}"/>
    <dgm:cxn modelId="{9CF36BA7-8649-432D-9E00-35F2C1182FA3}" type="presParOf" srcId="{28C0D547-3970-4841-8CA2-A84AF731A174}" destId="{AF1DAF5F-D1ED-4B62-9980-DF4D490638FE}" srcOrd="0" destOrd="0" presId="urn:microsoft.com/office/officeart/2018/2/layout/IconVerticalSolidList"/>
    <dgm:cxn modelId="{29A76F6B-AB80-469F-9267-78C4DE63DC34}" type="presParOf" srcId="{AF1DAF5F-D1ED-4B62-9980-DF4D490638FE}" destId="{008C1C27-5598-481B-A1B7-B532F122F018}" srcOrd="0" destOrd="0" presId="urn:microsoft.com/office/officeart/2018/2/layout/IconVerticalSolidList"/>
    <dgm:cxn modelId="{1F15D8F2-694F-49EC-BE7C-363E0F32D581}" type="presParOf" srcId="{AF1DAF5F-D1ED-4B62-9980-DF4D490638FE}" destId="{B7FB5B0F-F9EA-4EF7-B14F-6CC56E1C0B20}" srcOrd="1" destOrd="0" presId="urn:microsoft.com/office/officeart/2018/2/layout/IconVerticalSolidList"/>
    <dgm:cxn modelId="{996D33CC-CFF9-4A1F-9BF4-3C066C28267D}" type="presParOf" srcId="{AF1DAF5F-D1ED-4B62-9980-DF4D490638FE}" destId="{AEBB55C0-DA70-4CC9-A4F4-12D8CFFBE162}" srcOrd="2" destOrd="0" presId="urn:microsoft.com/office/officeart/2018/2/layout/IconVerticalSolidList"/>
    <dgm:cxn modelId="{948B31CB-9763-4D0E-AAA5-9FDF6764A523}" type="presParOf" srcId="{AF1DAF5F-D1ED-4B62-9980-DF4D490638FE}" destId="{9F0C605A-3824-4C2D-8ABD-27EA6D0E5C38}" srcOrd="3" destOrd="0" presId="urn:microsoft.com/office/officeart/2018/2/layout/IconVerticalSolidList"/>
    <dgm:cxn modelId="{F2CE004C-2CAC-456E-BA8D-EF5F4779F1A1}" type="presParOf" srcId="{28C0D547-3970-4841-8CA2-A84AF731A174}" destId="{9D30B7F9-16EC-431E-A05F-4B33EACF73F3}" srcOrd="1" destOrd="0" presId="urn:microsoft.com/office/officeart/2018/2/layout/IconVerticalSolidList"/>
    <dgm:cxn modelId="{96D07FB0-B985-4593-A29C-27FE92CE6187}" type="presParOf" srcId="{28C0D547-3970-4841-8CA2-A84AF731A174}" destId="{D61FED91-7C7A-4640-9718-2CE4E3209FE5}" srcOrd="2" destOrd="0" presId="urn:microsoft.com/office/officeart/2018/2/layout/IconVerticalSolidList"/>
    <dgm:cxn modelId="{D49E4B0E-60D5-4A01-90EE-C6344D4CFE8B}" type="presParOf" srcId="{D61FED91-7C7A-4640-9718-2CE4E3209FE5}" destId="{E5C56363-748D-44F8-B591-49EF5C5C54A7}" srcOrd="0" destOrd="0" presId="urn:microsoft.com/office/officeart/2018/2/layout/IconVerticalSolidList"/>
    <dgm:cxn modelId="{420A40F9-3739-43DD-AFA8-4C3035A98266}" type="presParOf" srcId="{D61FED91-7C7A-4640-9718-2CE4E3209FE5}" destId="{030407CC-4965-4B52-92D8-37E202C70A2B}" srcOrd="1" destOrd="0" presId="urn:microsoft.com/office/officeart/2018/2/layout/IconVerticalSolidList"/>
    <dgm:cxn modelId="{4DF7EE91-5E26-4D09-80E6-15C2850A2B4A}" type="presParOf" srcId="{D61FED91-7C7A-4640-9718-2CE4E3209FE5}" destId="{1DF36274-912D-4945-8247-6CBC678CC97C}" srcOrd="2" destOrd="0" presId="urn:microsoft.com/office/officeart/2018/2/layout/IconVerticalSolidList"/>
    <dgm:cxn modelId="{FC3796C7-2A5C-4498-8B08-F481F75C0F7E}" type="presParOf" srcId="{D61FED91-7C7A-4640-9718-2CE4E3209FE5}" destId="{1DB176D2-C8F7-468E-AC71-5D92581915A4}" srcOrd="3" destOrd="0" presId="urn:microsoft.com/office/officeart/2018/2/layout/IconVerticalSolidList"/>
    <dgm:cxn modelId="{10D6EBBC-0322-4BB2-B61F-391A6A868D0B}" type="presParOf" srcId="{28C0D547-3970-4841-8CA2-A84AF731A174}" destId="{954CEA6D-8B3C-4909-A6CD-6FC668B4E6B5}" srcOrd="3" destOrd="0" presId="urn:microsoft.com/office/officeart/2018/2/layout/IconVerticalSolidList"/>
    <dgm:cxn modelId="{D558592A-9055-4435-BDD9-C74507CB1A7D}" type="presParOf" srcId="{28C0D547-3970-4841-8CA2-A84AF731A174}" destId="{83F8991B-B304-4654-B188-8C1066EF8191}" srcOrd="4" destOrd="0" presId="urn:microsoft.com/office/officeart/2018/2/layout/IconVerticalSolidList"/>
    <dgm:cxn modelId="{4A9AA186-D941-4FD8-9247-A5F246F0BD1B}" type="presParOf" srcId="{83F8991B-B304-4654-B188-8C1066EF8191}" destId="{94F1F3D6-081E-4DB0-BC6B-A98A9F9AA30C}" srcOrd="0" destOrd="0" presId="urn:microsoft.com/office/officeart/2018/2/layout/IconVerticalSolidList"/>
    <dgm:cxn modelId="{3806D8C1-5C3E-46F8-BB36-836AB438CF05}" type="presParOf" srcId="{83F8991B-B304-4654-B188-8C1066EF8191}" destId="{08A2EDC4-D156-48A5-9834-7EC03EDD84F3}" srcOrd="1" destOrd="0" presId="urn:microsoft.com/office/officeart/2018/2/layout/IconVerticalSolidList"/>
    <dgm:cxn modelId="{31B08A46-FDFE-4538-BEE6-C6FC9D61474E}" type="presParOf" srcId="{83F8991B-B304-4654-B188-8C1066EF8191}" destId="{926E8A38-47DA-4EFE-9228-67D84A04D871}" srcOrd="2" destOrd="0" presId="urn:microsoft.com/office/officeart/2018/2/layout/IconVerticalSolidList"/>
    <dgm:cxn modelId="{89758519-EC1B-46B3-BA4D-45363D6DFFB5}" type="presParOf" srcId="{83F8991B-B304-4654-B188-8C1066EF8191}" destId="{D9C3D1B7-CB82-4DA4-95D7-87A367AA30D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B672842-C13F-44A9-A192-A4F1DAC5359D}" type="doc">
      <dgm:prSet loTypeId="urn:microsoft.com/office/officeart/2018/2/layout/IconVerticalSolidList" loCatId="icon" qsTypeId="urn:microsoft.com/office/officeart/2005/8/quickstyle/simple1" qsCatId="simple" csTypeId="urn:microsoft.com/office/officeart/2005/8/colors/colorful5" csCatId="colorful" phldr="1"/>
      <dgm:spPr/>
      <dgm:t>
        <a:bodyPr/>
        <a:lstStyle/>
        <a:p>
          <a:endParaRPr lang="en-US"/>
        </a:p>
      </dgm:t>
    </dgm:pt>
    <dgm:pt modelId="{D85D3BC3-04E2-47EB-AC5F-1B503946FC82}">
      <dgm:prSet/>
      <dgm:spPr/>
      <dgm:t>
        <a:bodyPr/>
        <a:lstStyle/>
        <a:p>
          <a:pPr>
            <a:lnSpc>
              <a:spcPct val="100000"/>
            </a:lnSpc>
          </a:pPr>
          <a:r>
            <a:rPr lang="en-GB"/>
            <a:t>MIS use information from TPS as well as other sources to create routine reports for managers (Saani, 2019). </a:t>
          </a:r>
          <a:endParaRPr lang="en-US"/>
        </a:p>
      </dgm:t>
    </dgm:pt>
    <dgm:pt modelId="{B7667D47-D76A-479D-AE26-6B20FBE7DC40}" type="parTrans" cxnId="{9A8318CC-ADF7-478A-B5CF-44E455D746A8}">
      <dgm:prSet/>
      <dgm:spPr/>
      <dgm:t>
        <a:bodyPr/>
        <a:lstStyle/>
        <a:p>
          <a:endParaRPr lang="en-US"/>
        </a:p>
      </dgm:t>
    </dgm:pt>
    <dgm:pt modelId="{9D0817FF-6942-4AAD-8355-8B99F09B4DC6}" type="sibTrans" cxnId="{9A8318CC-ADF7-478A-B5CF-44E455D746A8}">
      <dgm:prSet/>
      <dgm:spPr/>
      <dgm:t>
        <a:bodyPr/>
        <a:lstStyle/>
        <a:p>
          <a:endParaRPr lang="en-US"/>
        </a:p>
      </dgm:t>
    </dgm:pt>
    <dgm:pt modelId="{40469CCA-AD80-4B2E-BB68-5ACB1CAA521A}">
      <dgm:prSet/>
      <dgm:spPr/>
      <dgm:t>
        <a:bodyPr/>
        <a:lstStyle/>
        <a:p>
          <a:pPr>
            <a:lnSpc>
              <a:spcPct val="100000"/>
            </a:lnSpc>
          </a:pPr>
          <a:r>
            <a:rPr lang="en-GB"/>
            <a:t>According to Saani (2019), these reports can reflect trends in sales, spending, or customers' demand. </a:t>
          </a:r>
          <a:endParaRPr lang="en-US"/>
        </a:p>
      </dgm:t>
    </dgm:pt>
    <dgm:pt modelId="{4B50E10E-13F4-440A-9E59-CFDC16B835CF}" type="parTrans" cxnId="{8433AE69-1BA5-43E0-9E26-48A2D029FAD6}">
      <dgm:prSet/>
      <dgm:spPr/>
      <dgm:t>
        <a:bodyPr/>
        <a:lstStyle/>
        <a:p>
          <a:endParaRPr lang="en-US"/>
        </a:p>
      </dgm:t>
    </dgm:pt>
    <dgm:pt modelId="{BCC30070-E247-409D-9EA3-5282112AF246}" type="sibTrans" cxnId="{8433AE69-1BA5-43E0-9E26-48A2D029FAD6}">
      <dgm:prSet/>
      <dgm:spPr/>
      <dgm:t>
        <a:bodyPr/>
        <a:lstStyle/>
        <a:p>
          <a:endParaRPr lang="en-US"/>
        </a:p>
      </dgm:t>
    </dgm:pt>
    <dgm:pt modelId="{D9536984-7140-41D6-963F-29A17D3228AA}">
      <dgm:prSet/>
      <dgm:spPr/>
      <dgm:t>
        <a:bodyPr/>
        <a:lstStyle/>
        <a:p>
          <a:pPr>
            <a:lnSpc>
              <a:spcPct val="100000"/>
            </a:lnSpc>
          </a:pPr>
          <a:r>
            <a:rPr lang="en-GB"/>
            <a:t>For example, a fashion shop can use MIS to determine its most popular products each month, as noted in the study conducted by Saani (2019).</a:t>
          </a:r>
          <a:endParaRPr lang="en-US"/>
        </a:p>
      </dgm:t>
    </dgm:pt>
    <dgm:pt modelId="{FE0A25B1-624E-4FD0-BB26-85997CB21815}" type="parTrans" cxnId="{DD120765-7244-4BDF-BFC8-16E7F2854DE4}">
      <dgm:prSet/>
      <dgm:spPr/>
      <dgm:t>
        <a:bodyPr/>
        <a:lstStyle/>
        <a:p>
          <a:endParaRPr lang="en-US"/>
        </a:p>
      </dgm:t>
    </dgm:pt>
    <dgm:pt modelId="{9EABAF4C-5602-4154-A9CA-C4A7B92CCC4B}" type="sibTrans" cxnId="{DD120765-7244-4BDF-BFC8-16E7F2854DE4}">
      <dgm:prSet/>
      <dgm:spPr/>
      <dgm:t>
        <a:bodyPr/>
        <a:lstStyle/>
        <a:p>
          <a:endParaRPr lang="en-US"/>
        </a:p>
      </dgm:t>
    </dgm:pt>
    <dgm:pt modelId="{40DAB1B4-AD2F-4CAE-81DC-DBF56325980A}">
      <dgm:prSet/>
      <dgm:spPr/>
      <dgm:t>
        <a:bodyPr/>
        <a:lstStyle/>
        <a:p>
          <a:pPr>
            <a:lnSpc>
              <a:spcPct val="100000"/>
            </a:lnSpc>
          </a:pPr>
          <a:r>
            <a:rPr lang="en-GB"/>
            <a:t>Although MIS aids decision-making, it has a limitation because it deals with structured data and may not be able to handle intricate or unstructured data (Ada and Ghaffarzadeh, 2015; Biswas et al., 2024).</a:t>
          </a:r>
          <a:endParaRPr lang="en-US"/>
        </a:p>
      </dgm:t>
    </dgm:pt>
    <dgm:pt modelId="{E10EDBE1-0CFD-4890-8FC1-CFC4C8058DCF}" type="parTrans" cxnId="{D5602530-A3EC-4F35-9537-283A32CFF164}">
      <dgm:prSet/>
      <dgm:spPr/>
      <dgm:t>
        <a:bodyPr/>
        <a:lstStyle/>
        <a:p>
          <a:endParaRPr lang="en-US"/>
        </a:p>
      </dgm:t>
    </dgm:pt>
    <dgm:pt modelId="{7DA0DB15-32CD-408E-ACF2-85C9EA72A3F7}" type="sibTrans" cxnId="{D5602530-A3EC-4F35-9537-283A32CFF164}">
      <dgm:prSet/>
      <dgm:spPr/>
      <dgm:t>
        <a:bodyPr/>
        <a:lstStyle/>
        <a:p>
          <a:endParaRPr lang="en-US"/>
        </a:p>
      </dgm:t>
    </dgm:pt>
    <dgm:pt modelId="{75BF923A-ECE9-4D43-9EE6-4E7D9655FC42}" type="pres">
      <dgm:prSet presAssocID="{6B672842-C13F-44A9-A192-A4F1DAC5359D}" presName="root" presStyleCnt="0">
        <dgm:presLayoutVars>
          <dgm:dir/>
          <dgm:resizeHandles val="exact"/>
        </dgm:presLayoutVars>
      </dgm:prSet>
      <dgm:spPr/>
    </dgm:pt>
    <dgm:pt modelId="{6D8E3744-53F4-4E4E-927E-7803292BC4DB}" type="pres">
      <dgm:prSet presAssocID="{D85D3BC3-04E2-47EB-AC5F-1B503946FC82}" presName="compNode" presStyleCnt="0"/>
      <dgm:spPr/>
    </dgm:pt>
    <dgm:pt modelId="{6CD144EF-30FD-4B78-BE49-B0092C4A643E}" type="pres">
      <dgm:prSet presAssocID="{D85D3BC3-04E2-47EB-AC5F-1B503946FC82}" presName="bgRect" presStyleLbl="bgShp" presStyleIdx="0" presStyleCnt="4"/>
      <dgm:spPr/>
    </dgm:pt>
    <dgm:pt modelId="{90D46200-22E5-43F0-9227-EFA5DA7D9F09}" type="pres">
      <dgm:prSet presAssocID="{D85D3BC3-04E2-47EB-AC5F-1B503946FC8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ierarchy"/>
        </a:ext>
      </dgm:extLst>
    </dgm:pt>
    <dgm:pt modelId="{F1B5D8F0-D8C5-43F3-B118-9CC7C47981F8}" type="pres">
      <dgm:prSet presAssocID="{D85D3BC3-04E2-47EB-AC5F-1B503946FC82}" presName="spaceRect" presStyleCnt="0"/>
      <dgm:spPr/>
    </dgm:pt>
    <dgm:pt modelId="{7CE2C3FA-444B-4DCB-A34B-14F7FFB35C5D}" type="pres">
      <dgm:prSet presAssocID="{D85D3BC3-04E2-47EB-AC5F-1B503946FC82}" presName="parTx" presStyleLbl="revTx" presStyleIdx="0" presStyleCnt="4">
        <dgm:presLayoutVars>
          <dgm:chMax val="0"/>
          <dgm:chPref val="0"/>
        </dgm:presLayoutVars>
      </dgm:prSet>
      <dgm:spPr/>
    </dgm:pt>
    <dgm:pt modelId="{0B04E1B6-89F3-4A66-94F1-952862794B37}" type="pres">
      <dgm:prSet presAssocID="{9D0817FF-6942-4AAD-8355-8B99F09B4DC6}" presName="sibTrans" presStyleCnt="0"/>
      <dgm:spPr/>
    </dgm:pt>
    <dgm:pt modelId="{3A905803-9D11-4782-8510-74A05044FF7B}" type="pres">
      <dgm:prSet presAssocID="{40469CCA-AD80-4B2E-BB68-5ACB1CAA521A}" presName="compNode" presStyleCnt="0"/>
      <dgm:spPr/>
    </dgm:pt>
    <dgm:pt modelId="{C70536BF-CB35-4463-BBFB-AAA210481FF7}" type="pres">
      <dgm:prSet presAssocID="{40469CCA-AD80-4B2E-BB68-5ACB1CAA521A}" presName="bgRect" presStyleLbl="bgShp" presStyleIdx="1" presStyleCnt="4"/>
      <dgm:spPr/>
    </dgm:pt>
    <dgm:pt modelId="{A65E253A-AB07-47EC-91D3-6505A8B65959}" type="pres">
      <dgm:prSet presAssocID="{40469CCA-AD80-4B2E-BB68-5ACB1CAA521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atistics"/>
        </a:ext>
      </dgm:extLst>
    </dgm:pt>
    <dgm:pt modelId="{CC971ED0-6A83-49CE-8822-876D751783E6}" type="pres">
      <dgm:prSet presAssocID="{40469CCA-AD80-4B2E-BB68-5ACB1CAA521A}" presName="spaceRect" presStyleCnt="0"/>
      <dgm:spPr/>
    </dgm:pt>
    <dgm:pt modelId="{68101F16-9484-4C2E-B39C-4D77E3B48544}" type="pres">
      <dgm:prSet presAssocID="{40469CCA-AD80-4B2E-BB68-5ACB1CAA521A}" presName="parTx" presStyleLbl="revTx" presStyleIdx="1" presStyleCnt="4">
        <dgm:presLayoutVars>
          <dgm:chMax val="0"/>
          <dgm:chPref val="0"/>
        </dgm:presLayoutVars>
      </dgm:prSet>
      <dgm:spPr/>
    </dgm:pt>
    <dgm:pt modelId="{10C24EE6-70B9-4EF1-96F5-6CE1AC9643E8}" type="pres">
      <dgm:prSet presAssocID="{BCC30070-E247-409D-9EA3-5282112AF246}" presName="sibTrans" presStyleCnt="0"/>
      <dgm:spPr/>
    </dgm:pt>
    <dgm:pt modelId="{F517966E-D278-436E-97AC-452130E435D1}" type="pres">
      <dgm:prSet presAssocID="{D9536984-7140-41D6-963F-29A17D3228AA}" presName="compNode" presStyleCnt="0"/>
      <dgm:spPr/>
    </dgm:pt>
    <dgm:pt modelId="{A454F15E-0290-46B8-92C4-18FA6780CF2F}" type="pres">
      <dgm:prSet presAssocID="{D9536984-7140-41D6-963F-29A17D3228AA}" presName="bgRect" presStyleLbl="bgShp" presStyleIdx="2" presStyleCnt="4"/>
      <dgm:spPr/>
    </dgm:pt>
    <dgm:pt modelId="{587095BE-930E-45B1-9E1C-B43C8B8AF076}" type="pres">
      <dgm:prSet presAssocID="{D9536984-7140-41D6-963F-29A17D3228A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ress"/>
        </a:ext>
      </dgm:extLst>
    </dgm:pt>
    <dgm:pt modelId="{89992331-7656-4DBF-93C6-A3D6F8C56D68}" type="pres">
      <dgm:prSet presAssocID="{D9536984-7140-41D6-963F-29A17D3228AA}" presName="spaceRect" presStyleCnt="0"/>
      <dgm:spPr/>
    </dgm:pt>
    <dgm:pt modelId="{C4A18831-D4D6-49B5-9D99-3E72F3FE9B24}" type="pres">
      <dgm:prSet presAssocID="{D9536984-7140-41D6-963F-29A17D3228AA}" presName="parTx" presStyleLbl="revTx" presStyleIdx="2" presStyleCnt="4">
        <dgm:presLayoutVars>
          <dgm:chMax val="0"/>
          <dgm:chPref val="0"/>
        </dgm:presLayoutVars>
      </dgm:prSet>
      <dgm:spPr/>
    </dgm:pt>
    <dgm:pt modelId="{67E8FBD7-2903-4C9E-A194-88C806356065}" type="pres">
      <dgm:prSet presAssocID="{9EABAF4C-5602-4154-A9CA-C4A7B92CCC4B}" presName="sibTrans" presStyleCnt="0"/>
      <dgm:spPr/>
    </dgm:pt>
    <dgm:pt modelId="{9D11D5E9-9945-47E6-8E42-BC23F65CD8A3}" type="pres">
      <dgm:prSet presAssocID="{40DAB1B4-AD2F-4CAE-81DC-DBF56325980A}" presName="compNode" presStyleCnt="0"/>
      <dgm:spPr/>
    </dgm:pt>
    <dgm:pt modelId="{A67CE9D1-BBBC-4D86-955C-8B5BA908E080}" type="pres">
      <dgm:prSet presAssocID="{40DAB1B4-AD2F-4CAE-81DC-DBF56325980A}" presName="bgRect" presStyleLbl="bgShp" presStyleIdx="3" presStyleCnt="4"/>
      <dgm:spPr/>
    </dgm:pt>
    <dgm:pt modelId="{50054050-D052-4E53-808C-67A2BAB1179F}" type="pres">
      <dgm:prSet presAssocID="{40DAB1B4-AD2F-4CAE-81DC-DBF56325980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Irritant"/>
        </a:ext>
      </dgm:extLst>
    </dgm:pt>
    <dgm:pt modelId="{2E99CE3B-5D5F-4A4C-9B37-64BED59A1A07}" type="pres">
      <dgm:prSet presAssocID="{40DAB1B4-AD2F-4CAE-81DC-DBF56325980A}" presName="spaceRect" presStyleCnt="0"/>
      <dgm:spPr/>
    </dgm:pt>
    <dgm:pt modelId="{277BB331-8592-4BE1-A13F-050E1BB3C7A1}" type="pres">
      <dgm:prSet presAssocID="{40DAB1B4-AD2F-4CAE-81DC-DBF56325980A}" presName="parTx" presStyleLbl="revTx" presStyleIdx="3" presStyleCnt="4">
        <dgm:presLayoutVars>
          <dgm:chMax val="0"/>
          <dgm:chPref val="0"/>
        </dgm:presLayoutVars>
      </dgm:prSet>
      <dgm:spPr/>
    </dgm:pt>
  </dgm:ptLst>
  <dgm:cxnLst>
    <dgm:cxn modelId="{4137CB20-85E7-44C3-9EEF-819F395A3FD6}" type="presOf" srcId="{40469CCA-AD80-4B2E-BB68-5ACB1CAA521A}" destId="{68101F16-9484-4C2E-B39C-4D77E3B48544}" srcOrd="0" destOrd="0" presId="urn:microsoft.com/office/officeart/2018/2/layout/IconVerticalSolidList"/>
    <dgm:cxn modelId="{D5602530-A3EC-4F35-9537-283A32CFF164}" srcId="{6B672842-C13F-44A9-A192-A4F1DAC5359D}" destId="{40DAB1B4-AD2F-4CAE-81DC-DBF56325980A}" srcOrd="3" destOrd="0" parTransId="{E10EDBE1-0CFD-4890-8FC1-CFC4C8058DCF}" sibTransId="{7DA0DB15-32CD-408E-ACF2-85C9EA72A3F7}"/>
    <dgm:cxn modelId="{DD120765-7244-4BDF-BFC8-16E7F2854DE4}" srcId="{6B672842-C13F-44A9-A192-A4F1DAC5359D}" destId="{D9536984-7140-41D6-963F-29A17D3228AA}" srcOrd="2" destOrd="0" parTransId="{FE0A25B1-624E-4FD0-BB26-85997CB21815}" sibTransId="{9EABAF4C-5602-4154-A9CA-C4A7B92CCC4B}"/>
    <dgm:cxn modelId="{BAFA4B67-A9B4-4198-8006-532EC58044F4}" type="presOf" srcId="{D85D3BC3-04E2-47EB-AC5F-1B503946FC82}" destId="{7CE2C3FA-444B-4DCB-A34B-14F7FFB35C5D}" srcOrd="0" destOrd="0" presId="urn:microsoft.com/office/officeart/2018/2/layout/IconVerticalSolidList"/>
    <dgm:cxn modelId="{8433AE69-1BA5-43E0-9E26-48A2D029FAD6}" srcId="{6B672842-C13F-44A9-A192-A4F1DAC5359D}" destId="{40469CCA-AD80-4B2E-BB68-5ACB1CAA521A}" srcOrd="1" destOrd="0" parTransId="{4B50E10E-13F4-440A-9E59-CFDC16B835CF}" sibTransId="{BCC30070-E247-409D-9EA3-5282112AF246}"/>
    <dgm:cxn modelId="{1979CDB7-85DA-4025-94D1-9026FEB21051}" type="presOf" srcId="{40DAB1B4-AD2F-4CAE-81DC-DBF56325980A}" destId="{277BB331-8592-4BE1-A13F-050E1BB3C7A1}" srcOrd="0" destOrd="0" presId="urn:microsoft.com/office/officeart/2018/2/layout/IconVerticalSolidList"/>
    <dgm:cxn modelId="{9A8318CC-ADF7-478A-B5CF-44E455D746A8}" srcId="{6B672842-C13F-44A9-A192-A4F1DAC5359D}" destId="{D85D3BC3-04E2-47EB-AC5F-1B503946FC82}" srcOrd="0" destOrd="0" parTransId="{B7667D47-D76A-479D-AE26-6B20FBE7DC40}" sibTransId="{9D0817FF-6942-4AAD-8355-8B99F09B4DC6}"/>
    <dgm:cxn modelId="{E0E5E3E9-EE60-4D09-B4F3-174915BFCA1C}" type="presOf" srcId="{6B672842-C13F-44A9-A192-A4F1DAC5359D}" destId="{75BF923A-ECE9-4D43-9EE6-4E7D9655FC42}" srcOrd="0" destOrd="0" presId="urn:microsoft.com/office/officeart/2018/2/layout/IconVerticalSolidList"/>
    <dgm:cxn modelId="{57FC74F2-733A-47A1-A8FB-52C671EB778A}" type="presOf" srcId="{D9536984-7140-41D6-963F-29A17D3228AA}" destId="{C4A18831-D4D6-49B5-9D99-3E72F3FE9B24}" srcOrd="0" destOrd="0" presId="urn:microsoft.com/office/officeart/2018/2/layout/IconVerticalSolidList"/>
    <dgm:cxn modelId="{1FA0B0F2-CC24-4C61-98CB-69A686DEAD88}" type="presParOf" srcId="{75BF923A-ECE9-4D43-9EE6-4E7D9655FC42}" destId="{6D8E3744-53F4-4E4E-927E-7803292BC4DB}" srcOrd="0" destOrd="0" presId="urn:microsoft.com/office/officeart/2018/2/layout/IconVerticalSolidList"/>
    <dgm:cxn modelId="{BD150A6D-A1C1-499D-9A64-282A34494624}" type="presParOf" srcId="{6D8E3744-53F4-4E4E-927E-7803292BC4DB}" destId="{6CD144EF-30FD-4B78-BE49-B0092C4A643E}" srcOrd="0" destOrd="0" presId="urn:microsoft.com/office/officeart/2018/2/layout/IconVerticalSolidList"/>
    <dgm:cxn modelId="{973D5FBA-85FC-429A-A0F4-5C139E4B9F13}" type="presParOf" srcId="{6D8E3744-53F4-4E4E-927E-7803292BC4DB}" destId="{90D46200-22E5-43F0-9227-EFA5DA7D9F09}" srcOrd="1" destOrd="0" presId="urn:microsoft.com/office/officeart/2018/2/layout/IconVerticalSolidList"/>
    <dgm:cxn modelId="{3C2370B0-883E-4C25-BAB7-C4B2081B6404}" type="presParOf" srcId="{6D8E3744-53F4-4E4E-927E-7803292BC4DB}" destId="{F1B5D8F0-D8C5-43F3-B118-9CC7C47981F8}" srcOrd="2" destOrd="0" presId="urn:microsoft.com/office/officeart/2018/2/layout/IconVerticalSolidList"/>
    <dgm:cxn modelId="{2ACD65C7-9DD5-487D-9E41-8458E8E26229}" type="presParOf" srcId="{6D8E3744-53F4-4E4E-927E-7803292BC4DB}" destId="{7CE2C3FA-444B-4DCB-A34B-14F7FFB35C5D}" srcOrd="3" destOrd="0" presId="urn:microsoft.com/office/officeart/2018/2/layout/IconVerticalSolidList"/>
    <dgm:cxn modelId="{0CC75F7E-C551-4C14-8C98-F2682C05C0E6}" type="presParOf" srcId="{75BF923A-ECE9-4D43-9EE6-4E7D9655FC42}" destId="{0B04E1B6-89F3-4A66-94F1-952862794B37}" srcOrd="1" destOrd="0" presId="urn:microsoft.com/office/officeart/2018/2/layout/IconVerticalSolidList"/>
    <dgm:cxn modelId="{FE10A42B-70CF-4E16-98D3-26B2DB510D97}" type="presParOf" srcId="{75BF923A-ECE9-4D43-9EE6-4E7D9655FC42}" destId="{3A905803-9D11-4782-8510-74A05044FF7B}" srcOrd="2" destOrd="0" presId="urn:microsoft.com/office/officeart/2018/2/layout/IconVerticalSolidList"/>
    <dgm:cxn modelId="{873A1711-F6B6-489D-9611-762BC7DA987E}" type="presParOf" srcId="{3A905803-9D11-4782-8510-74A05044FF7B}" destId="{C70536BF-CB35-4463-BBFB-AAA210481FF7}" srcOrd="0" destOrd="0" presId="urn:microsoft.com/office/officeart/2018/2/layout/IconVerticalSolidList"/>
    <dgm:cxn modelId="{3F022B2D-6680-4006-BF86-23158DABBF9C}" type="presParOf" srcId="{3A905803-9D11-4782-8510-74A05044FF7B}" destId="{A65E253A-AB07-47EC-91D3-6505A8B65959}" srcOrd="1" destOrd="0" presId="urn:microsoft.com/office/officeart/2018/2/layout/IconVerticalSolidList"/>
    <dgm:cxn modelId="{1DE937BE-76F6-4E8F-8570-07FCD8160D75}" type="presParOf" srcId="{3A905803-9D11-4782-8510-74A05044FF7B}" destId="{CC971ED0-6A83-49CE-8822-876D751783E6}" srcOrd="2" destOrd="0" presId="urn:microsoft.com/office/officeart/2018/2/layout/IconVerticalSolidList"/>
    <dgm:cxn modelId="{7DA11E6E-BD4B-45B3-A3BB-ACB8FF146354}" type="presParOf" srcId="{3A905803-9D11-4782-8510-74A05044FF7B}" destId="{68101F16-9484-4C2E-B39C-4D77E3B48544}" srcOrd="3" destOrd="0" presId="urn:microsoft.com/office/officeart/2018/2/layout/IconVerticalSolidList"/>
    <dgm:cxn modelId="{7840C48B-D649-4861-A378-4C2B0748E49B}" type="presParOf" srcId="{75BF923A-ECE9-4D43-9EE6-4E7D9655FC42}" destId="{10C24EE6-70B9-4EF1-96F5-6CE1AC9643E8}" srcOrd="3" destOrd="0" presId="urn:microsoft.com/office/officeart/2018/2/layout/IconVerticalSolidList"/>
    <dgm:cxn modelId="{0EA1C31C-7109-4AAC-BA5F-5AC998037684}" type="presParOf" srcId="{75BF923A-ECE9-4D43-9EE6-4E7D9655FC42}" destId="{F517966E-D278-436E-97AC-452130E435D1}" srcOrd="4" destOrd="0" presId="urn:microsoft.com/office/officeart/2018/2/layout/IconVerticalSolidList"/>
    <dgm:cxn modelId="{0C601CCB-E949-4D81-99CA-7F3879BC7EF3}" type="presParOf" srcId="{F517966E-D278-436E-97AC-452130E435D1}" destId="{A454F15E-0290-46B8-92C4-18FA6780CF2F}" srcOrd="0" destOrd="0" presId="urn:microsoft.com/office/officeart/2018/2/layout/IconVerticalSolidList"/>
    <dgm:cxn modelId="{277987AD-CA10-4954-9A81-8B2A09D2F9C2}" type="presParOf" srcId="{F517966E-D278-436E-97AC-452130E435D1}" destId="{587095BE-930E-45B1-9E1C-B43C8B8AF076}" srcOrd="1" destOrd="0" presId="urn:microsoft.com/office/officeart/2018/2/layout/IconVerticalSolidList"/>
    <dgm:cxn modelId="{9942B6F2-B41C-4738-B050-05D1238F2B39}" type="presParOf" srcId="{F517966E-D278-436E-97AC-452130E435D1}" destId="{89992331-7656-4DBF-93C6-A3D6F8C56D68}" srcOrd="2" destOrd="0" presId="urn:microsoft.com/office/officeart/2018/2/layout/IconVerticalSolidList"/>
    <dgm:cxn modelId="{7B535F3B-C5A9-4254-8A44-AF1356DA32D8}" type="presParOf" srcId="{F517966E-D278-436E-97AC-452130E435D1}" destId="{C4A18831-D4D6-49B5-9D99-3E72F3FE9B24}" srcOrd="3" destOrd="0" presId="urn:microsoft.com/office/officeart/2018/2/layout/IconVerticalSolidList"/>
    <dgm:cxn modelId="{35D9977D-D436-4FBD-9176-E93BAA7C6D8B}" type="presParOf" srcId="{75BF923A-ECE9-4D43-9EE6-4E7D9655FC42}" destId="{67E8FBD7-2903-4C9E-A194-88C806356065}" srcOrd="5" destOrd="0" presId="urn:microsoft.com/office/officeart/2018/2/layout/IconVerticalSolidList"/>
    <dgm:cxn modelId="{81A9C320-153F-43F5-B0DC-BC79C085B576}" type="presParOf" srcId="{75BF923A-ECE9-4D43-9EE6-4E7D9655FC42}" destId="{9D11D5E9-9945-47E6-8E42-BC23F65CD8A3}" srcOrd="6" destOrd="0" presId="urn:microsoft.com/office/officeart/2018/2/layout/IconVerticalSolidList"/>
    <dgm:cxn modelId="{49828434-ABA6-4BF2-AF78-109E3242F206}" type="presParOf" srcId="{9D11D5E9-9945-47E6-8E42-BC23F65CD8A3}" destId="{A67CE9D1-BBBC-4D86-955C-8B5BA908E080}" srcOrd="0" destOrd="0" presId="urn:microsoft.com/office/officeart/2018/2/layout/IconVerticalSolidList"/>
    <dgm:cxn modelId="{5937A86C-5BA7-4252-939B-64396FF05AB6}" type="presParOf" srcId="{9D11D5E9-9945-47E6-8E42-BC23F65CD8A3}" destId="{50054050-D052-4E53-808C-67A2BAB1179F}" srcOrd="1" destOrd="0" presId="urn:microsoft.com/office/officeart/2018/2/layout/IconVerticalSolidList"/>
    <dgm:cxn modelId="{263A9890-13ED-445D-BAE6-B37F22152B26}" type="presParOf" srcId="{9D11D5E9-9945-47E6-8E42-BC23F65CD8A3}" destId="{2E99CE3B-5D5F-4A4C-9B37-64BED59A1A07}" srcOrd="2" destOrd="0" presId="urn:microsoft.com/office/officeart/2018/2/layout/IconVerticalSolidList"/>
    <dgm:cxn modelId="{85930723-C21C-4634-B6A7-DEE95728AD54}" type="presParOf" srcId="{9D11D5E9-9945-47E6-8E42-BC23F65CD8A3}" destId="{277BB331-8592-4BE1-A13F-050E1BB3C7A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7733FA2-C120-484D-BE97-0C59E32A2DC3}" type="doc">
      <dgm:prSet loTypeId="urn:microsoft.com/office/officeart/2018/2/layout/IconVerticalSolidList" loCatId="icon" qsTypeId="urn:microsoft.com/office/officeart/2005/8/quickstyle/simple1" qsCatId="simple" csTypeId="urn:microsoft.com/office/officeart/2005/8/colors/colorful5" csCatId="colorful" phldr="1"/>
      <dgm:spPr/>
      <dgm:t>
        <a:bodyPr/>
        <a:lstStyle/>
        <a:p>
          <a:endParaRPr lang="en-US"/>
        </a:p>
      </dgm:t>
    </dgm:pt>
    <dgm:pt modelId="{71CE1B63-3315-4A67-9323-01D1B143A9A0}">
      <dgm:prSet/>
      <dgm:spPr/>
      <dgm:t>
        <a:bodyPr/>
        <a:lstStyle/>
        <a:p>
          <a:pPr>
            <a:lnSpc>
              <a:spcPct val="100000"/>
            </a:lnSpc>
          </a:pPr>
          <a:r>
            <a:rPr lang="en-GB"/>
            <a:t>CRM software allows companies to learn and preserve their customer relationships (Ijomah et al., 2024).</a:t>
          </a:r>
          <a:endParaRPr lang="en-US"/>
        </a:p>
      </dgm:t>
    </dgm:pt>
    <dgm:pt modelId="{B0A0ECD1-013A-4A76-BFAA-074CFD3DAED7}" type="parTrans" cxnId="{215EAD8B-E5A2-4D32-8354-0424CED527CE}">
      <dgm:prSet/>
      <dgm:spPr/>
      <dgm:t>
        <a:bodyPr/>
        <a:lstStyle/>
        <a:p>
          <a:endParaRPr lang="en-US"/>
        </a:p>
      </dgm:t>
    </dgm:pt>
    <dgm:pt modelId="{BB2B28A6-FA93-4825-82D6-F36DB7A6E7FA}" type="sibTrans" cxnId="{215EAD8B-E5A2-4D32-8354-0424CED527CE}">
      <dgm:prSet/>
      <dgm:spPr/>
      <dgm:t>
        <a:bodyPr/>
        <a:lstStyle/>
        <a:p>
          <a:endParaRPr lang="en-US"/>
        </a:p>
      </dgm:t>
    </dgm:pt>
    <dgm:pt modelId="{47D9F7DB-313D-43C0-B521-7EFA51C4D13D}">
      <dgm:prSet/>
      <dgm:spPr/>
      <dgm:t>
        <a:bodyPr/>
        <a:lstStyle/>
        <a:p>
          <a:pPr>
            <a:lnSpc>
              <a:spcPct val="100000"/>
            </a:lnSpc>
          </a:pPr>
          <a:r>
            <a:rPr lang="en-GB"/>
            <a:t>Ijomah et al. (2024) noted that, they keep an eye on customer interests, purchase behaviors , and feelings.</a:t>
          </a:r>
          <a:endParaRPr lang="en-US"/>
        </a:p>
      </dgm:t>
    </dgm:pt>
    <dgm:pt modelId="{E8DE4FAD-2D54-4476-A9D2-C50BFF6198C9}" type="parTrans" cxnId="{B4CF5A5C-DE02-4B95-8C80-E6E5518E8DC3}">
      <dgm:prSet/>
      <dgm:spPr/>
      <dgm:t>
        <a:bodyPr/>
        <a:lstStyle/>
        <a:p>
          <a:endParaRPr lang="en-US"/>
        </a:p>
      </dgm:t>
    </dgm:pt>
    <dgm:pt modelId="{B4D32C55-B72C-4134-950F-C4D76D5BFB89}" type="sibTrans" cxnId="{B4CF5A5C-DE02-4B95-8C80-E6E5518E8DC3}">
      <dgm:prSet/>
      <dgm:spPr/>
      <dgm:t>
        <a:bodyPr/>
        <a:lstStyle/>
        <a:p>
          <a:endParaRPr lang="en-US"/>
        </a:p>
      </dgm:t>
    </dgm:pt>
    <dgm:pt modelId="{A0775C64-A017-461D-89F4-A42104032B4C}">
      <dgm:prSet/>
      <dgm:spPr/>
      <dgm:t>
        <a:bodyPr/>
        <a:lstStyle/>
        <a:p>
          <a:pPr>
            <a:lnSpc>
              <a:spcPct val="100000"/>
            </a:lnSpc>
          </a:pPr>
          <a:r>
            <a:rPr lang="en-GB"/>
            <a:t>Amazon, for instance, uses CRM software to generate recommendations and improve customer experience, as revealed in the discussions by Akujuo (2024).</a:t>
          </a:r>
          <a:endParaRPr lang="en-US"/>
        </a:p>
      </dgm:t>
    </dgm:pt>
    <dgm:pt modelId="{563B8353-28C5-4E83-9F4C-D79A53E1226D}" type="parTrans" cxnId="{10CDF93D-6690-41E5-916F-921547E9508B}">
      <dgm:prSet/>
      <dgm:spPr/>
      <dgm:t>
        <a:bodyPr/>
        <a:lstStyle/>
        <a:p>
          <a:endParaRPr lang="en-US"/>
        </a:p>
      </dgm:t>
    </dgm:pt>
    <dgm:pt modelId="{5CA512A9-360C-4A34-AD9D-A9D3183E588F}" type="sibTrans" cxnId="{10CDF93D-6690-41E5-916F-921547E9508B}">
      <dgm:prSet/>
      <dgm:spPr/>
      <dgm:t>
        <a:bodyPr/>
        <a:lstStyle/>
        <a:p>
          <a:endParaRPr lang="en-US"/>
        </a:p>
      </dgm:t>
    </dgm:pt>
    <dgm:pt modelId="{EFFFBD19-5113-4DD3-99D4-F333EF1C8E28}">
      <dgm:prSet/>
      <dgm:spPr/>
      <dgm:t>
        <a:bodyPr/>
        <a:lstStyle/>
        <a:p>
          <a:pPr>
            <a:lnSpc>
              <a:spcPct val="100000"/>
            </a:lnSpc>
          </a:pPr>
          <a:r>
            <a:rPr lang="en-GB"/>
            <a:t>CRM solutions boost sales and loyalty but are costly and invasive if information is not properly guarded (Ijomah et al., 2024).</a:t>
          </a:r>
          <a:endParaRPr lang="en-US"/>
        </a:p>
      </dgm:t>
    </dgm:pt>
    <dgm:pt modelId="{5A78D76B-61E5-4B05-B236-8B62509A6C1D}" type="parTrans" cxnId="{6F77545C-D677-4FFE-B49C-AEFA6DEF1512}">
      <dgm:prSet/>
      <dgm:spPr/>
      <dgm:t>
        <a:bodyPr/>
        <a:lstStyle/>
        <a:p>
          <a:endParaRPr lang="en-US"/>
        </a:p>
      </dgm:t>
    </dgm:pt>
    <dgm:pt modelId="{88CDC086-7C91-4582-B50A-7EA9795C7FE5}" type="sibTrans" cxnId="{6F77545C-D677-4FFE-B49C-AEFA6DEF1512}">
      <dgm:prSet/>
      <dgm:spPr/>
      <dgm:t>
        <a:bodyPr/>
        <a:lstStyle/>
        <a:p>
          <a:endParaRPr lang="en-US"/>
        </a:p>
      </dgm:t>
    </dgm:pt>
    <dgm:pt modelId="{A6EFF780-DE83-41B8-9EAE-D79C3B92A6E4}" type="pres">
      <dgm:prSet presAssocID="{27733FA2-C120-484D-BE97-0C59E32A2DC3}" presName="root" presStyleCnt="0">
        <dgm:presLayoutVars>
          <dgm:dir/>
          <dgm:resizeHandles val="exact"/>
        </dgm:presLayoutVars>
      </dgm:prSet>
      <dgm:spPr/>
    </dgm:pt>
    <dgm:pt modelId="{4E05B116-0E51-495C-BC49-D518799C390F}" type="pres">
      <dgm:prSet presAssocID="{71CE1B63-3315-4A67-9323-01D1B143A9A0}" presName="compNode" presStyleCnt="0"/>
      <dgm:spPr/>
    </dgm:pt>
    <dgm:pt modelId="{5A4FE5D6-8A35-4107-83BC-557589382246}" type="pres">
      <dgm:prSet presAssocID="{71CE1B63-3315-4A67-9323-01D1B143A9A0}" presName="bgRect" presStyleLbl="bgShp" presStyleIdx="0" presStyleCnt="4"/>
      <dgm:spPr/>
    </dgm:pt>
    <dgm:pt modelId="{D0BFFA98-B183-4C61-9BA1-A0E512A76D68}" type="pres">
      <dgm:prSet presAssocID="{71CE1B63-3315-4A67-9323-01D1B143A9A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rogrammer"/>
        </a:ext>
      </dgm:extLst>
    </dgm:pt>
    <dgm:pt modelId="{461D5470-ADF2-405C-B613-3AEF6841339F}" type="pres">
      <dgm:prSet presAssocID="{71CE1B63-3315-4A67-9323-01D1B143A9A0}" presName="spaceRect" presStyleCnt="0"/>
      <dgm:spPr/>
    </dgm:pt>
    <dgm:pt modelId="{4FFC19C7-BA21-4E67-BA84-5A77BD0A3194}" type="pres">
      <dgm:prSet presAssocID="{71CE1B63-3315-4A67-9323-01D1B143A9A0}" presName="parTx" presStyleLbl="revTx" presStyleIdx="0" presStyleCnt="4">
        <dgm:presLayoutVars>
          <dgm:chMax val="0"/>
          <dgm:chPref val="0"/>
        </dgm:presLayoutVars>
      </dgm:prSet>
      <dgm:spPr/>
    </dgm:pt>
    <dgm:pt modelId="{EA86EBF2-8622-4487-A040-537F87CD62F8}" type="pres">
      <dgm:prSet presAssocID="{BB2B28A6-FA93-4825-82D6-F36DB7A6E7FA}" presName="sibTrans" presStyleCnt="0"/>
      <dgm:spPr/>
    </dgm:pt>
    <dgm:pt modelId="{4314D428-A12C-4083-BB5D-EFB0718C0268}" type="pres">
      <dgm:prSet presAssocID="{47D9F7DB-313D-43C0-B521-7EFA51C4D13D}" presName="compNode" presStyleCnt="0"/>
      <dgm:spPr/>
    </dgm:pt>
    <dgm:pt modelId="{E58432D2-A82F-4926-ACD9-567775693BA8}" type="pres">
      <dgm:prSet presAssocID="{47D9F7DB-313D-43C0-B521-7EFA51C4D13D}" presName="bgRect" presStyleLbl="bgShp" presStyleIdx="1" presStyleCnt="4"/>
      <dgm:spPr/>
    </dgm:pt>
    <dgm:pt modelId="{EFCD3958-B1EA-4516-AA96-30666B23D23B}" type="pres">
      <dgm:prSet presAssocID="{47D9F7DB-313D-43C0-B521-7EFA51C4D13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Winking Face with Solid Fill"/>
        </a:ext>
      </dgm:extLst>
    </dgm:pt>
    <dgm:pt modelId="{D59BD39D-B2E6-4F57-BDB6-0FFD97C2DBD3}" type="pres">
      <dgm:prSet presAssocID="{47D9F7DB-313D-43C0-B521-7EFA51C4D13D}" presName="spaceRect" presStyleCnt="0"/>
      <dgm:spPr/>
    </dgm:pt>
    <dgm:pt modelId="{FCC4B92B-62A4-4487-8042-4D6FF355DF85}" type="pres">
      <dgm:prSet presAssocID="{47D9F7DB-313D-43C0-B521-7EFA51C4D13D}" presName="parTx" presStyleLbl="revTx" presStyleIdx="1" presStyleCnt="4">
        <dgm:presLayoutVars>
          <dgm:chMax val="0"/>
          <dgm:chPref val="0"/>
        </dgm:presLayoutVars>
      </dgm:prSet>
      <dgm:spPr/>
    </dgm:pt>
    <dgm:pt modelId="{CFE089EF-1701-4F38-804A-D2EBF45CE63B}" type="pres">
      <dgm:prSet presAssocID="{B4D32C55-B72C-4134-950F-C4D76D5BFB89}" presName="sibTrans" presStyleCnt="0"/>
      <dgm:spPr/>
    </dgm:pt>
    <dgm:pt modelId="{39397C4D-260F-4C3A-BBEC-E0A4E6ADE49F}" type="pres">
      <dgm:prSet presAssocID="{A0775C64-A017-461D-89F4-A42104032B4C}" presName="compNode" presStyleCnt="0"/>
      <dgm:spPr/>
    </dgm:pt>
    <dgm:pt modelId="{7032B561-C6D9-4B77-9A66-8176FFAAA7BD}" type="pres">
      <dgm:prSet presAssocID="{A0775C64-A017-461D-89F4-A42104032B4C}" presName="bgRect" presStyleLbl="bgShp" presStyleIdx="2" presStyleCnt="4"/>
      <dgm:spPr/>
    </dgm:pt>
    <dgm:pt modelId="{E9D91E48-CC51-4813-BE00-C00AFECE98D6}" type="pres">
      <dgm:prSet presAssocID="{A0775C64-A017-461D-89F4-A42104032B4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rocessor"/>
        </a:ext>
      </dgm:extLst>
    </dgm:pt>
    <dgm:pt modelId="{054FDE72-A626-4E02-AE14-A1484BA01D0A}" type="pres">
      <dgm:prSet presAssocID="{A0775C64-A017-461D-89F4-A42104032B4C}" presName="spaceRect" presStyleCnt="0"/>
      <dgm:spPr/>
    </dgm:pt>
    <dgm:pt modelId="{FBB49A29-D753-4D3C-B9C2-63A52D81BB0B}" type="pres">
      <dgm:prSet presAssocID="{A0775C64-A017-461D-89F4-A42104032B4C}" presName="parTx" presStyleLbl="revTx" presStyleIdx="2" presStyleCnt="4">
        <dgm:presLayoutVars>
          <dgm:chMax val="0"/>
          <dgm:chPref val="0"/>
        </dgm:presLayoutVars>
      </dgm:prSet>
      <dgm:spPr/>
    </dgm:pt>
    <dgm:pt modelId="{6456E702-AE35-464D-A642-A26523FFDBA3}" type="pres">
      <dgm:prSet presAssocID="{5CA512A9-360C-4A34-AD9D-A9D3183E588F}" presName="sibTrans" presStyleCnt="0"/>
      <dgm:spPr/>
    </dgm:pt>
    <dgm:pt modelId="{102BE3B5-E133-477F-AEBA-35BF395D53B5}" type="pres">
      <dgm:prSet presAssocID="{EFFFBD19-5113-4DD3-99D4-F333EF1C8E28}" presName="compNode" presStyleCnt="0"/>
      <dgm:spPr/>
    </dgm:pt>
    <dgm:pt modelId="{23D81E9B-90B4-4635-B141-321B90B0C35C}" type="pres">
      <dgm:prSet presAssocID="{EFFFBD19-5113-4DD3-99D4-F333EF1C8E28}" presName="bgRect" presStyleLbl="bgShp" presStyleIdx="3" presStyleCnt="4"/>
      <dgm:spPr/>
    </dgm:pt>
    <dgm:pt modelId="{998C3E06-11B4-486D-8879-FF8E4C1C6E0A}" type="pres">
      <dgm:prSet presAssocID="{EFFFBD19-5113-4DD3-99D4-F333EF1C8E2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itcoin"/>
        </a:ext>
      </dgm:extLst>
    </dgm:pt>
    <dgm:pt modelId="{9F9F16A5-C6F0-4478-80F4-10C89EC6819A}" type="pres">
      <dgm:prSet presAssocID="{EFFFBD19-5113-4DD3-99D4-F333EF1C8E28}" presName="spaceRect" presStyleCnt="0"/>
      <dgm:spPr/>
    </dgm:pt>
    <dgm:pt modelId="{393F523B-D1A1-471F-AC93-62E0A9587E72}" type="pres">
      <dgm:prSet presAssocID="{EFFFBD19-5113-4DD3-99D4-F333EF1C8E28}" presName="parTx" presStyleLbl="revTx" presStyleIdx="3" presStyleCnt="4">
        <dgm:presLayoutVars>
          <dgm:chMax val="0"/>
          <dgm:chPref val="0"/>
        </dgm:presLayoutVars>
      </dgm:prSet>
      <dgm:spPr/>
    </dgm:pt>
  </dgm:ptLst>
  <dgm:cxnLst>
    <dgm:cxn modelId="{22F5E903-88F4-4F45-ACD9-C34325730095}" type="presOf" srcId="{47D9F7DB-313D-43C0-B521-7EFA51C4D13D}" destId="{FCC4B92B-62A4-4487-8042-4D6FF355DF85}" srcOrd="0" destOrd="0" presId="urn:microsoft.com/office/officeart/2018/2/layout/IconVerticalSolidList"/>
    <dgm:cxn modelId="{10CDF93D-6690-41E5-916F-921547E9508B}" srcId="{27733FA2-C120-484D-BE97-0C59E32A2DC3}" destId="{A0775C64-A017-461D-89F4-A42104032B4C}" srcOrd="2" destOrd="0" parTransId="{563B8353-28C5-4E83-9F4C-D79A53E1226D}" sibTransId="{5CA512A9-360C-4A34-AD9D-A9D3183E588F}"/>
    <dgm:cxn modelId="{93E43B40-2EB8-409B-927B-B07BFD0CDBF1}" type="presOf" srcId="{71CE1B63-3315-4A67-9323-01D1B143A9A0}" destId="{4FFC19C7-BA21-4E67-BA84-5A77BD0A3194}" srcOrd="0" destOrd="0" presId="urn:microsoft.com/office/officeart/2018/2/layout/IconVerticalSolidList"/>
    <dgm:cxn modelId="{6F77545C-D677-4FFE-B49C-AEFA6DEF1512}" srcId="{27733FA2-C120-484D-BE97-0C59E32A2DC3}" destId="{EFFFBD19-5113-4DD3-99D4-F333EF1C8E28}" srcOrd="3" destOrd="0" parTransId="{5A78D76B-61E5-4B05-B236-8B62509A6C1D}" sibTransId="{88CDC086-7C91-4582-B50A-7EA9795C7FE5}"/>
    <dgm:cxn modelId="{B4CF5A5C-DE02-4B95-8C80-E6E5518E8DC3}" srcId="{27733FA2-C120-484D-BE97-0C59E32A2DC3}" destId="{47D9F7DB-313D-43C0-B521-7EFA51C4D13D}" srcOrd="1" destOrd="0" parTransId="{E8DE4FAD-2D54-4476-A9D2-C50BFF6198C9}" sibTransId="{B4D32C55-B72C-4134-950F-C4D76D5BFB89}"/>
    <dgm:cxn modelId="{A633695F-9739-4E6D-B963-6EFA464E2997}" type="presOf" srcId="{27733FA2-C120-484D-BE97-0C59E32A2DC3}" destId="{A6EFF780-DE83-41B8-9EAE-D79C3B92A6E4}" srcOrd="0" destOrd="0" presId="urn:microsoft.com/office/officeart/2018/2/layout/IconVerticalSolidList"/>
    <dgm:cxn modelId="{E3F8DF71-51A0-45FF-98DD-B3024855FA7A}" type="presOf" srcId="{A0775C64-A017-461D-89F4-A42104032B4C}" destId="{FBB49A29-D753-4D3C-B9C2-63A52D81BB0B}" srcOrd="0" destOrd="0" presId="urn:microsoft.com/office/officeart/2018/2/layout/IconVerticalSolidList"/>
    <dgm:cxn modelId="{215EAD8B-E5A2-4D32-8354-0424CED527CE}" srcId="{27733FA2-C120-484D-BE97-0C59E32A2DC3}" destId="{71CE1B63-3315-4A67-9323-01D1B143A9A0}" srcOrd="0" destOrd="0" parTransId="{B0A0ECD1-013A-4A76-BFAA-074CFD3DAED7}" sibTransId="{BB2B28A6-FA93-4825-82D6-F36DB7A6E7FA}"/>
    <dgm:cxn modelId="{C34D73DF-659D-4004-AF8A-F6D95335F369}" type="presOf" srcId="{EFFFBD19-5113-4DD3-99D4-F333EF1C8E28}" destId="{393F523B-D1A1-471F-AC93-62E0A9587E72}" srcOrd="0" destOrd="0" presId="urn:microsoft.com/office/officeart/2018/2/layout/IconVerticalSolidList"/>
    <dgm:cxn modelId="{19317C41-7742-45C6-997D-D9B91BFE316E}" type="presParOf" srcId="{A6EFF780-DE83-41B8-9EAE-D79C3B92A6E4}" destId="{4E05B116-0E51-495C-BC49-D518799C390F}" srcOrd="0" destOrd="0" presId="urn:microsoft.com/office/officeart/2018/2/layout/IconVerticalSolidList"/>
    <dgm:cxn modelId="{E633C382-F9EF-421C-BBD5-13B632CADAB7}" type="presParOf" srcId="{4E05B116-0E51-495C-BC49-D518799C390F}" destId="{5A4FE5D6-8A35-4107-83BC-557589382246}" srcOrd="0" destOrd="0" presId="urn:microsoft.com/office/officeart/2018/2/layout/IconVerticalSolidList"/>
    <dgm:cxn modelId="{625D84CB-8C95-4FF9-81FC-594F86C87BDA}" type="presParOf" srcId="{4E05B116-0E51-495C-BC49-D518799C390F}" destId="{D0BFFA98-B183-4C61-9BA1-A0E512A76D68}" srcOrd="1" destOrd="0" presId="urn:microsoft.com/office/officeart/2018/2/layout/IconVerticalSolidList"/>
    <dgm:cxn modelId="{19E642E9-F276-4B11-9691-67F5E3A79B03}" type="presParOf" srcId="{4E05B116-0E51-495C-BC49-D518799C390F}" destId="{461D5470-ADF2-405C-B613-3AEF6841339F}" srcOrd="2" destOrd="0" presId="urn:microsoft.com/office/officeart/2018/2/layout/IconVerticalSolidList"/>
    <dgm:cxn modelId="{00A037DD-A2E7-42D6-BAA8-C4A86BBE88A1}" type="presParOf" srcId="{4E05B116-0E51-495C-BC49-D518799C390F}" destId="{4FFC19C7-BA21-4E67-BA84-5A77BD0A3194}" srcOrd="3" destOrd="0" presId="urn:microsoft.com/office/officeart/2018/2/layout/IconVerticalSolidList"/>
    <dgm:cxn modelId="{74A09B1C-6F75-4716-B5E5-7441D1B878A2}" type="presParOf" srcId="{A6EFF780-DE83-41B8-9EAE-D79C3B92A6E4}" destId="{EA86EBF2-8622-4487-A040-537F87CD62F8}" srcOrd="1" destOrd="0" presId="urn:microsoft.com/office/officeart/2018/2/layout/IconVerticalSolidList"/>
    <dgm:cxn modelId="{74CE073F-FE64-46C1-A722-1FC18D4A7E75}" type="presParOf" srcId="{A6EFF780-DE83-41B8-9EAE-D79C3B92A6E4}" destId="{4314D428-A12C-4083-BB5D-EFB0718C0268}" srcOrd="2" destOrd="0" presId="urn:microsoft.com/office/officeart/2018/2/layout/IconVerticalSolidList"/>
    <dgm:cxn modelId="{71ECE849-D0F8-4CA8-825D-568F3FE4CA37}" type="presParOf" srcId="{4314D428-A12C-4083-BB5D-EFB0718C0268}" destId="{E58432D2-A82F-4926-ACD9-567775693BA8}" srcOrd="0" destOrd="0" presId="urn:microsoft.com/office/officeart/2018/2/layout/IconVerticalSolidList"/>
    <dgm:cxn modelId="{9B017807-D484-4C1F-A445-5E8228700416}" type="presParOf" srcId="{4314D428-A12C-4083-BB5D-EFB0718C0268}" destId="{EFCD3958-B1EA-4516-AA96-30666B23D23B}" srcOrd="1" destOrd="0" presId="urn:microsoft.com/office/officeart/2018/2/layout/IconVerticalSolidList"/>
    <dgm:cxn modelId="{BE18734F-200C-4ED1-AD90-1C87170D0DF1}" type="presParOf" srcId="{4314D428-A12C-4083-BB5D-EFB0718C0268}" destId="{D59BD39D-B2E6-4F57-BDB6-0FFD97C2DBD3}" srcOrd="2" destOrd="0" presId="urn:microsoft.com/office/officeart/2018/2/layout/IconVerticalSolidList"/>
    <dgm:cxn modelId="{6600783D-B2DE-45C9-A8DC-7221B5659AEF}" type="presParOf" srcId="{4314D428-A12C-4083-BB5D-EFB0718C0268}" destId="{FCC4B92B-62A4-4487-8042-4D6FF355DF85}" srcOrd="3" destOrd="0" presId="urn:microsoft.com/office/officeart/2018/2/layout/IconVerticalSolidList"/>
    <dgm:cxn modelId="{42312A1E-A3BD-41F3-A30F-C5642668E1B8}" type="presParOf" srcId="{A6EFF780-DE83-41B8-9EAE-D79C3B92A6E4}" destId="{CFE089EF-1701-4F38-804A-D2EBF45CE63B}" srcOrd="3" destOrd="0" presId="urn:microsoft.com/office/officeart/2018/2/layout/IconVerticalSolidList"/>
    <dgm:cxn modelId="{2C71EA8F-B0E1-49F7-AA40-350E2EF991A2}" type="presParOf" srcId="{A6EFF780-DE83-41B8-9EAE-D79C3B92A6E4}" destId="{39397C4D-260F-4C3A-BBEC-E0A4E6ADE49F}" srcOrd="4" destOrd="0" presId="urn:microsoft.com/office/officeart/2018/2/layout/IconVerticalSolidList"/>
    <dgm:cxn modelId="{AB2FA532-A5FE-496B-999F-E529DD2960FF}" type="presParOf" srcId="{39397C4D-260F-4C3A-BBEC-E0A4E6ADE49F}" destId="{7032B561-C6D9-4B77-9A66-8176FFAAA7BD}" srcOrd="0" destOrd="0" presId="urn:microsoft.com/office/officeart/2018/2/layout/IconVerticalSolidList"/>
    <dgm:cxn modelId="{83070239-7194-46AB-9023-8D7407B42856}" type="presParOf" srcId="{39397C4D-260F-4C3A-BBEC-E0A4E6ADE49F}" destId="{E9D91E48-CC51-4813-BE00-C00AFECE98D6}" srcOrd="1" destOrd="0" presId="urn:microsoft.com/office/officeart/2018/2/layout/IconVerticalSolidList"/>
    <dgm:cxn modelId="{5FBABF74-7CD2-4829-8664-CAC3469446EE}" type="presParOf" srcId="{39397C4D-260F-4C3A-BBEC-E0A4E6ADE49F}" destId="{054FDE72-A626-4E02-AE14-A1484BA01D0A}" srcOrd="2" destOrd="0" presId="urn:microsoft.com/office/officeart/2018/2/layout/IconVerticalSolidList"/>
    <dgm:cxn modelId="{A144D3BC-DDB9-44AD-9E6E-2FA163B8ACDD}" type="presParOf" srcId="{39397C4D-260F-4C3A-BBEC-E0A4E6ADE49F}" destId="{FBB49A29-D753-4D3C-B9C2-63A52D81BB0B}" srcOrd="3" destOrd="0" presId="urn:microsoft.com/office/officeart/2018/2/layout/IconVerticalSolidList"/>
    <dgm:cxn modelId="{D11D7541-6F15-47F7-85FE-8AE5E6890AB0}" type="presParOf" srcId="{A6EFF780-DE83-41B8-9EAE-D79C3B92A6E4}" destId="{6456E702-AE35-464D-A642-A26523FFDBA3}" srcOrd="5" destOrd="0" presId="urn:microsoft.com/office/officeart/2018/2/layout/IconVerticalSolidList"/>
    <dgm:cxn modelId="{F2981467-BF71-4BE4-AC2E-88D184C829C1}" type="presParOf" srcId="{A6EFF780-DE83-41B8-9EAE-D79C3B92A6E4}" destId="{102BE3B5-E133-477F-AEBA-35BF395D53B5}" srcOrd="6" destOrd="0" presId="urn:microsoft.com/office/officeart/2018/2/layout/IconVerticalSolidList"/>
    <dgm:cxn modelId="{C5F1E894-B50E-47C4-B838-5EEECC675CEB}" type="presParOf" srcId="{102BE3B5-E133-477F-AEBA-35BF395D53B5}" destId="{23D81E9B-90B4-4635-B141-321B90B0C35C}" srcOrd="0" destOrd="0" presId="urn:microsoft.com/office/officeart/2018/2/layout/IconVerticalSolidList"/>
    <dgm:cxn modelId="{ACEB46C1-DA60-437F-9487-813763FD64E8}" type="presParOf" srcId="{102BE3B5-E133-477F-AEBA-35BF395D53B5}" destId="{998C3E06-11B4-486D-8879-FF8E4C1C6E0A}" srcOrd="1" destOrd="0" presId="urn:microsoft.com/office/officeart/2018/2/layout/IconVerticalSolidList"/>
    <dgm:cxn modelId="{EC84B640-EBED-4E04-AF80-44FEB942870C}" type="presParOf" srcId="{102BE3B5-E133-477F-AEBA-35BF395D53B5}" destId="{9F9F16A5-C6F0-4478-80F4-10C89EC6819A}" srcOrd="2" destOrd="0" presId="urn:microsoft.com/office/officeart/2018/2/layout/IconVerticalSolidList"/>
    <dgm:cxn modelId="{64D8B9DD-D938-42FE-B347-398F020ECE3A}" type="presParOf" srcId="{102BE3B5-E133-477F-AEBA-35BF395D53B5}" destId="{393F523B-D1A1-471F-AC93-62E0A9587E7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481A1EF-4F18-43D0-86E8-EAB4626E3197}" type="doc">
      <dgm:prSet loTypeId="urn:microsoft.com/office/officeart/2018/2/layout/IconVerticalSolidList" loCatId="icon" qsTypeId="urn:microsoft.com/office/officeart/2005/8/quickstyle/simple1" qsCatId="simple" csTypeId="urn:microsoft.com/office/officeart/2005/8/colors/colorful5" csCatId="colorful" phldr="1"/>
      <dgm:spPr/>
      <dgm:t>
        <a:bodyPr/>
        <a:lstStyle/>
        <a:p>
          <a:endParaRPr lang="en-US"/>
        </a:p>
      </dgm:t>
    </dgm:pt>
    <dgm:pt modelId="{7C2B49B9-67CD-45B0-9C06-E87FC6658E6E}">
      <dgm:prSet/>
      <dgm:spPr/>
      <dgm:t>
        <a:bodyPr/>
        <a:lstStyle/>
        <a:p>
          <a:pPr>
            <a:lnSpc>
              <a:spcPct val="100000"/>
            </a:lnSpc>
          </a:pPr>
          <a:r>
            <a:rPr lang="en-GB"/>
            <a:t>Although information systems offer many benefits, they also have ethical concerns.</a:t>
          </a:r>
          <a:endParaRPr lang="en-US"/>
        </a:p>
      </dgm:t>
    </dgm:pt>
    <dgm:pt modelId="{FCB76BA9-CB91-4BD0-9B98-00EE1198E006}" type="parTrans" cxnId="{C521C33F-8B70-480F-8F92-E4FE01B0D6C8}">
      <dgm:prSet/>
      <dgm:spPr/>
      <dgm:t>
        <a:bodyPr/>
        <a:lstStyle/>
        <a:p>
          <a:endParaRPr lang="en-US"/>
        </a:p>
      </dgm:t>
    </dgm:pt>
    <dgm:pt modelId="{24C97A87-CA42-4A82-8134-E7CFA8B6AE8A}" type="sibTrans" cxnId="{C521C33F-8B70-480F-8F92-E4FE01B0D6C8}">
      <dgm:prSet/>
      <dgm:spPr/>
      <dgm:t>
        <a:bodyPr/>
        <a:lstStyle/>
        <a:p>
          <a:endParaRPr lang="en-US"/>
        </a:p>
      </dgm:t>
    </dgm:pt>
    <dgm:pt modelId="{CCABEBDB-29A5-4707-944D-8E4748E568F4}">
      <dgm:prSet/>
      <dgm:spPr/>
      <dgm:t>
        <a:bodyPr/>
        <a:lstStyle/>
        <a:p>
          <a:pPr>
            <a:lnSpc>
              <a:spcPct val="100000"/>
            </a:lnSpc>
          </a:pPr>
          <a:r>
            <a:rPr lang="en-GB"/>
            <a:t>Privacy of data is a concern because of the potential misuse or theft of sensitive customer information (Abidin et al., 2019).</a:t>
          </a:r>
          <a:endParaRPr lang="en-US"/>
        </a:p>
      </dgm:t>
    </dgm:pt>
    <dgm:pt modelId="{ECCF2E93-6B70-4168-A10A-6D9D8E988F39}" type="parTrans" cxnId="{5FA998BC-DB32-4BB3-8E4B-37B181E97CDF}">
      <dgm:prSet/>
      <dgm:spPr/>
      <dgm:t>
        <a:bodyPr/>
        <a:lstStyle/>
        <a:p>
          <a:endParaRPr lang="en-US"/>
        </a:p>
      </dgm:t>
    </dgm:pt>
    <dgm:pt modelId="{025BA844-8DC2-4D88-A771-8A86E766758E}" type="sibTrans" cxnId="{5FA998BC-DB32-4BB3-8E4B-37B181E97CDF}">
      <dgm:prSet/>
      <dgm:spPr/>
      <dgm:t>
        <a:bodyPr/>
        <a:lstStyle/>
        <a:p>
          <a:endParaRPr lang="en-US"/>
        </a:p>
      </dgm:t>
    </dgm:pt>
    <dgm:pt modelId="{89BCE60F-0E26-469F-A5D9-3779C9D5974E}">
      <dgm:prSet/>
      <dgm:spPr/>
      <dgm:t>
        <a:bodyPr/>
        <a:lstStyle/>
        <a:p>
          <a:pPr>
            <a:lnSpc>
              <a:spcPct val="100000"/>
            </a:lnSpc>
          </a:pPr>
          <a:r>
            <a:rPr lang="en-GB"/>
            <a:t>It is because of this that Tikkinen-Piri et al. (2018) mentioned that companies must adhere to data protection laws like the General Data Protection Regulation (GDPR) in Europe in order to safeguard information.</a:t>
          </a:r>
          <a:endParaRPr lang="en-US"/>
        </a:p>
      </dgm:t>
    </dgm:pt>
    <dgm:pt modelId="{F0518385-11F8-4012-B6A0-26AC4F3DED2A}" type="parTrans" cxnId="{F872031C-996A-4111-AF19-BBD9A2EE06E3}">
      <dgm:prSet/>
      <dgm:spPr/>
      <dgm:t>
        <a:bodyPr/>
        <a:lstStyle/>
        <a:p>
          <a:endParaRPr lang="en-US"/>
        </a:p>
      </dgm:t>
    </dgm:pt>
    <dgm:pt modelId="{FAF49E3A-C9F9-4DF6-82ED-175E6C7F6DD6}" type="sibTrans" cxnId="{F872031C-996A-4111-AF19-BBD9A2EE06E3}">
      <dgm:prSet/>
      <dgm:spPr/>
      <dgm:t>
        <a:bodyPr/>
        <a:lstStyle/>
        <a:p>
          <a:endParaRPr lang="en-US"/>
        </a:p>
      </dgm:t>
    </dgm:pt>
    <dgm:pt modelId="{98BE7615-7706-403E-BB56-8774E4644F05}">
      <dgm:prSet/>
      <dgm:spPr/>
      <dgm:t>
        <a:bodyPr/>
        <a:lstStyle/>
        <a:p>
          <a:pPr>
            <a:lnSpc>
              <a:spcPct val="100000"/>
            </a:lnSpc>
          </a:pPr>
          <a:r>
            <a:rPr lang="en-GB"/>
            <a:t>Taherdoost (2023) commented in a study that, security violations like phishing and hacking are harmful to businesses as well as customers, and organisations thus have to use firewalls, encryption, as well as employee training to reduce threats.</a:t>
          </a:r>
          <a:endParaRPr lang="en-US"/>
        </a:p>
      </dgm:t>
    </dgm:pt>
    <dgm:pt modelId="{79885450-8E89-4D25-B9A3-F536892F56A8}" type="parTrans" cxnId="{960D821F-55BC-4C85-87FA-19ED79C1B093}">
      <dgm:prSet/>
      <dgm:spPr/>
      <dgm:t>
        <a:bodyPr/>
        <a:lstStyle/>
        <a:p>
          <a:endParaRPr lang="en-US"/>
        </a:p>
      </dgm:t>
    </dgm:pt>
    <dgm:pt modelId="{765708F5-1F22-4F8A-BBB5-D78EA1D8B65C}" type="sibTrans" cxnId="{960D821F-55BC-4C85-87FA-19ED79C1B093}">
      <dgm:prSet/>
      <dgm:spPr/>
      <dgm:t>
        <a:bodyPr/>
        <a:lstStyle/>
        <a:p>
          <a:endParaRPr lang="en-US"/>
        </a:p>
      </dgm:t>
    </dgm:pt>
    <dgm:pt modelId="{7094642B-E1F9-44D3-87F0-5F3CE8E83C82}" type="pres">
      <dgm:prSet presAssocID="{5481A1EF-4F18-43D0-86E8-EAB4626E3197}" presName="root" presStyleCnt="0">
        <dgm:presLayoutVars>
          <dgm:dir/>
          <dgm:resizeHandles val="exact"/>
        </dgm:presLayoutVars>
      </dgm:prSet>
      <dgm:spPr/>
    </dgm:pt>
    <dgm:pt modelId="{94C009F2-C5F7-45D1-8FD2-1D856B558C75}" type="pres">
      <dgm:prSet presAssocID="{7C2B49B9-67CD-45B0-9C06-E87FC6658E6E}" presName="compNode" presStyleCnt="0"/>
      <dgm:spPr/>
    </dgm:pt>
    <dgm:pt modelId="{974EF14A-FF5B-4E7B-8DFC-E6E5D9E25978}" type="pres">
      <dgm:prSet presAssocID="{7C2B49B9-67CD-45B0-9C06-E87FC6658E6E}" presName="bgRect" presStyleLbl="bgShp" presStyleIdx="0" presStyleCnt="4"/>
      <dgm:spPr/>
    </dgm:pt>
    <dgm:pt modelId="{B6DD4843-17FF-4AE5-AFA6-B1B74B447514}" type="pres">
      <dgm:prSet presAssocID="{7C2B49B9-67CD-45B0-9C06-E87FC6658E6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cales of Justice"/>
        </a:ext>
      </dgm:extLst>
    </dgm:pt>
    <dgm:pt modelId="{C52CF128-BEB3-4211-AE43-77F41084D448}" type="pres">
      <dgm:prSet presAssocID="{7C2B49B9-67CD-45B0-9C06-E87FC6658E6E}" presName="spaceRect" presStyleCnt="0"/>
      <dgm:spPr/>
    </dgm:pt>
    <dgm:pt modelId="{F83601C0-16CE-4965-9F70-B7BF9BBAFF97}" type="pres">
      <dgm:prSet presAssocID="{7C2B49B9-67CD-45B0-9C06-E87FC6658E6E}" presName="parTx" presStyleLbl="revTx" presStyleIdx="0" presStyleCnt="4">
        <dgm:presLayoutVars>
          <dgm:chMax val="0"/>
          <dgm:chPref val="0"/>
        </dgm:presLayoutVars>
      </dgm:prSet>
      <dgm:spPr/>
    </dgm:pt>
    <dgm:pt modelId="{7CC78773-689F-429C-8D69-B6AF8763A7AD}" type="pres">
      <dgm:prSet presAssocID="{24C97A87-CA42-4A82-8134-E7CFA8B6AE8A}" presName="sibTrans" presStyleCnt="0"/>
      <dgm:spPr/>
    </dgm:pt>
    <dgm:pt modelId="{07768EC5-A782-46BD-AC78-4CC2E9EF7D71}" type="pres">
      <dgm:prSet presAssocID="{CCABEBDB-29A5-4707-944D-8E4748E568F4}" presName="compNode" presStyleCnt="0"/>
      <dgm:spPr/>
    </dgm:pt>
    <dgm:pt modelId="{CB60F338-88CA-4DFC-8052-0E0105F222FA}" type="pres">
      <dgm:prSet presAssocID="{CCABEBDB-29A5-4707-944D-8E4748E568F4}" presName="bgRect" presStyleLbl="bgShp" presStyleIdx="1" presStyleCnt="4"/>
      <dgm:spPr/>
    </dgm:pt>
    <dgm:pt modelId="{B1259DD0-CC7E-4E5C-9F2B-02121D57DC69}" type="pres">
      <dgm:prSet presAssocID="{CCABEBDB-29A5-4707-944D-8E4748E568F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Robber"/>
        </a:ext>
      </dgm:extLst>
    </dgm:pt>
    <dgm:pt modelId="{2F141A54-DAAC-4F40-878F-92C836841098}" type="pres">
      <dgm:prSet presAssocID="{CCABEBDB-29A5-4707-944D-8E4748E568F4}" presName="spaceRect" presStyleCnt="0"/>
      <dgm:spPr/>
    </dgm:pt>
    <dgm:pt modelId="{5312F211-03F6-43D2-B9E5-ED1D37F703E6}" type="pres">
      <dgm:prSet presAssocID="{CCABEBDB-29A5-4707-944D-8E4748E568F4}" presName="parTx" presStyleLbl="revTx" presStyleIdx="1" presStyleCnt="4">
        <dgm:presLayoutVars>
          <dgm:chMax val="0"/>
          <dgm:chPref val="0"/>
        </dgm:presLayoutVars>
      </dgm:prSet>
      <dgm:spPr/>
    </dgm:pt>
    <dgm:pt modelId="{EF6EF973-2B97-41ED-ABE8-93F328DA92CD}" type="pres">
      <dgm:prSet presAssocID="{025BA844-8DC2-4D88-A771-8A86E766758E}" presName="sibTrans" presStyleCnt="0"/>
      <dgm:spPr/>
    </dgm:pt>
    <dgm:pt modelId="{9B67D78C-8DD6-4847-8003-EF96C766F98F}" type="pres">
      <dgm:prSet presAssocID="{89BCE60F-0E26-469F-A5D9-3779C9D5974E}" presName="compNode" presStyleCnt="0"/>
      <dgm:spPr/>
    </dgm:pt>
    <dgm:pt modelId="{5D995F11-8B27-4310-BE08-D2078B8E3ED4}" type="pres">
      <dgm:prSet presAssocID="{89BCE60F-0E26-469F-A5D9-3779C9D5974E}" presName="bgRect" presStyleLbl="bgShp" presStyleIdx="2" presStyleCnt="4"/>
      <dgm:spPr/>
    </dgm:pt>
    <dgm:pt modelId="{FD51F19E-0BFA-46B6-B858-BC6C009CB58D}" type="pres">
      <dgm:prSet presAssocID="{89BCE60F-0E26-469F-A5D9-3779C9D5974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Judge"/>
        </a:ext>
      </dgm:extLst>
    </dgm:pt>
    <dgm:pt modelId="{D7E0C202-31F8-46AB-BD14-EE0179CD3C9F}" type="pres">
      <dgm:prSet presAssocID="{89BCE60F-0E26-469F-A5D9-3779C9D5974E}" presName="spaceRect" presStyleCnt="0"/>
      <dgm:spPr/>
    </dgm:pt>
    <dgm:pt modelId="{3DBDB01B-E0DF-43E6-97D2-2A237B006A80}" type="pres">
      <dgm:prSet presAssocID="{89BCE60F-0E26-469F-A5D9-3779C9D5974E}" presName="parTx" presStyleLbl="revTx" presStyleIdx="2" presStyleCnt="4">
        <dgm:presLayoutVars>
          <dgm:chMax val="0"/>
          <dgm:chPref val="0"/>
        </dgm:presLayoutVars>
      </dgm:prSet>
      <dgm:spPr/>
    </dgm:pt>
    <dgm:pt modelId="{74B4C170-73E5-4098-B412-E12373611D45}" type="pres">
      <dgm:prSet presAssocID="{FAF49E3A-C9F9-4DF6-82ED-175E6C7F6DD6}" presName="sibTrans" presStyleCnt="0"/>
      <dgm:spPr/>
    </dgm:pt>
    <dgm:pt modelId="{D9E60F03-B559-45E8-8B28-01B7FAEFD7EB}" type="pres">
      <dgm:prSet presAssocID="{98BE7615-7706-403E-BB56-8774E4644F05}" presName="compNode" presStyleCnt="0"/>
      <dgm:spPr/>
    </dgm:pt>
    <dgm:pt modelId="{E4EA25B9-56CC-40F9-8A7A-0E102A7FAC3A}" type="pres">
      <dgm:prSet presAssocID="{98BE7615-7706-403E-BB56-8774E4644F05}" presName="bgRect" presStyleLbl="bgShp" presStyleIdx="3" presStyleCnt="4"/>
      <dgm:spPr/>
    </dgm:pt>
    <dgm:pt modelId="{350D8347-C5A9-4AA5-8359-5E7C4FE34B83}" type="pres">
      <dgm:prSet presAssocID="{98BE7615-7706-403E-BB56-8774E4644F0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Processor"/>
        </a:ext>
      </dgm:extLst>
    </dgm:pt>
    <dgm:pt modelId="{B21D9EDC-5EA5-472C-A785-6277564482C6}" type="pres">
      <dgm:prSet presAssocID="{98BE7615-7706-403E-BB56-8774E4644F05}" presName="spaceRect" presStyleCnt="0"/>
      <dgm:spPr/>
    </dgm:pt>
    <dgm:pt modelId="{04EFB485-53FC-4CB0-BE9A-3EA0FC73461A}" type="pres">
      <dgm:prSet presAssocID="{98BE7615-7706-403E-BB56-8774E4644F05}" presName="parTx" presStyleLbl="revTx" presStyleIdx="3" presStyleCnt="4">
        <dgm:presLayoutVars>
          <dgm:chMax val="0"/>
          <dgm:chPref val="0"/>
        </dgm:presLayoutVars>
      </dgm:prSet>
      <dgm:spPr/>
    </dgm:pt>
  </dgm:ptLst>
  <dgm:cxnLst>
    <dgm:cxn modelId="{530ABD12-7128-4870-B38C-51A73A994B16}" type="presOf" srcId="{89BCE60F-0E26-469F-A5D9-3779C9D5974E}" destId="{3DBDB01B-E0DF-43E6-97D2-2A237B006A80}" srcOrd="0" destOrd="0" presId="urn:microsoft.com/office/officeart/2018/2/layout/IconVerticalSolidList"/>
    <dgm:cxn modelId="{F872031C-996A-4111-AF19-BBD9A2EE06E3}" srcId="{5481A1EF-4F18-43D0-86E8-EAB4626E3197}" destId="{89BCE60F-0E26-469F-A5D9-3779C9D5974E}" srcOrd="2" destOrd="0" parTransId="{F0518385-11F8-4012-B6A0-26AC4F3DED2A}" sibTransId="{FAF49E3A-C9F9-4DF6-82ED-175E6C7F6DD6}"/>
    <dgm:cxn modelId="{960D821F-55BC-4C85-87FA-19ED79C1B093}" srcId="{5481A1EF-4F18-43D0-86E8-EAB4626E3197}" destId="{98BE7615-7706-403E-BB56-8774E4644F05}" srcOrd="3" destOrd="0" parTransId="{79885450-8E89-4D25-B9A3-F536892F56A8}" sibTransId="{765708F5-1F22-4F8A-BBB5-D78EA1D8B65C}"/>
    <dgm:cxn modelId="{40CC8B32-8BC5-4261-8A75-4779DF46EA2C}" type="presOf" srcId="{98BE7615-7706-403E-BB56-8774E4644F05}" destId="{04EFB485-53FC-4CB0-BE9A-3EA0FC73461A}" srcOrd="0" destOrd="0" presId="urn:microsoft.com/office/officeart/2018/2/layout/IconVerticalSolidList"/>
    <dgm:cxn modelId="{337BE43E-3EF1-4CFB-89C1-9DCB6A58D924}" type="presOf" srcId="{7C2B49B9-67CD-45B0-9C06-E87FC6658E6E}" destId="{F83601C0-16CE-4965-9F70-B7BF9BBAFF97}" srcOrd="0" destOrd="0" presId="urn:microsoft.com/office/officeart/2018/2/layout/IconVerticalSolidList"/>
    <dgm:cxn modelId="{C521C33F-8B70-480F-8F92-E4FE01B0D6C8}" srcId="{5481A1EF-4F18-43D0-86E8-EAB4626E3197}" destId="{7C2B49B9-67CD-45B0-9C06-E87FC6658E6E}" srcOrd="0" destOrd="0" parTransId="{FCB76BA9-CB91-4BD0-9B98-00EE1198E006}" sibTransId="{24C97A87-CA42-4A82-8134-E7CFA8B6AE8A}"/>
    <dgm:cxn modelId="{3D7046A3-D139-4866-A28C-F57F93B5295B}" type="presOf" srcId="{5481A1EF-4F18-43D0-86E8-EAB4626E3197}" destId="{7094642B-E1F9-44D3-87F0-5F3CE8E83C82}" srcOrd="0" destOrd="0" presId="urn:microsoft.com/office/officeart/2018/2/layout/IconVerticalSolidList"/>
    <dgm:cxn modelId="{5FA998BC-DB32-4BB3-8E4B-37B181E97CDF}" srcId="{5481A1EF-4F18-43D0-86E8-EAB4626E3197}" destId="{CCABEBDB-29A5-4707-944D-8E4748E568F4}" srcOrd="1" destOrd="0" parTransId="{ECCF2E93-6B70-4168-A10A-6D9D8E988F39}" sibTransId="{025BA844-8DC2-4D88-A771-8A86E766758E}"/>
    <dgm:cxn modelId="{5B5425F8-9E62-4FB1-842E-2E44000A5801}" type="presOf" srcId="{CCABEBDB-29A5-4707-944D-8E4748E568F4}" destId="{5312F211-03F6-43D2-B9E5-ED1D37F703E6}" srcOrd="0" destOrd="0" presId="urn:microsoft.com/office/officeart/2018/2/layout/IconVerticalSolidList"/>
    <dgm:cxn modelId="{28CF5371-670B-4229-A0DB-41EEE50C7C1B}" type="presParOf" srcId="{7094642B-E1F9-44D3-87F0-5F3CE8E83C82}" destId="{94C009F2-C5F7-45D1-8FD2-1D856B558C75}" srcOrd="0" destOrd="0" presId="urn:microsoft.com/office/officeart/2018/2/layout/IconVerticalSolidList"/>
    <dgm:cxn modelId="{E3FF36E7-B300-42C9-B955-4F249E44D640}" type="presParOf" srcId="{94C009F2-C5F7-45D1-8FD2-1D856B558C75}" destId="{974EF14A-FF5B-4E7B-8DFC-E6E5D9E25978}" srcOrd="0" destOrd="0" presId="urn:microsoft.com/office/officeart/2018/2/layout/IconVerticalSolidList"/>
    <dgm:cxn modelId="{6B23F714-FE36-4429-9D94-A30E94CE0CDC}" type="presParOf" srcId="{94C009F2-C5F7-45D1-8FD2-1D856B558C75}" destId="{B6DD4843-17FF-4AE5-AFA6-B1B74B447514}" srcOrd="1" destOrd="0" presId="urn:microsoft.com/office/officeart/2018/2/layout/IconVerticalSolidList"/>
    <dgm:cxn modelId="{5C10B385-1404-4DB6-87B7-622031771A7D}" type="presParOf" srcId="{94C009F2-C5F7-45D1-8FD2-1D856B558C75}" destId="{C52CF128-BEB3-4211-AE43-77F41084D448}" srcOrd="2" destOrd="0" presId="urn:microsoft.com/office/officeart/2018/2/layout/IconVerticalSolidList"/>
    <dgm:cxn modelId="{2E0EF6F5-6DAE-4B2C-9A29-12880FD64A75}" type="presParOf" srcId="{94C009F2-C5F7-45D1-8FD2-1D856B558C75}" destId="{F83601C0-16CE-4965-9F70-B7BF9BBAFF97}" srcOrd="3" destOrd="0" presId="urn:microsoft.com/office/officeart/2018/2/layout/IconVerticalSolidList"/>
    <dgm:cxn modelId="{7E063A7A-D976-44AC-B255-84B711C68890}" type="presParOf" srcId="{7094642B-E1F9-44D3-87F0-5F3CE8E83C82}" destId="{7CC78773-689F-429C-8D69-B6AF8763A7AD}" srcOrd="1" destOrd="0" presId="urn:microsoft.com/office/officeart/2018/2/layout/IconVerticalSolidList"/>
    <dgm:cxn modelId="{439182FA-2E46-4B4A-8552-428811E8D17C}" type="presParOf" srcId="{7094642B-E1F9-44D3-87F0-5F3CE8E83C82}" destId="{07768EC5-A782-46BD-AC78-4CC2E9EF7D71}" srcOrd="2" destOrd="0" presId="urn:microsoft.com/office/officeart/2018/2/layout/IconVerticalSolidList"/>
    <dgm:cxn modelId="{7CE42BCD-4083-4799-BC8A-CB688BE09AF9}" type="presParOf" srcId="{07768EC5-A782-46BD-AC78-4CC2E9EF7D71}" destId="{CB60F338-88CA-4DFC-8052-0E0105F222FA}" srcOrd="0" destOrd="0" presId="urn:microsoft.com/office/officeart/2018/2/layout/IconVerticalSolidList"/>
    <dgm:cxn modelId="{7D06FC5D-5086-45EE-BF59-B6598C0EBE6D}" type="presParOf" srcId="{07768EC5-A782-46BD-AC78-4CC2E9EF7D71}" destId="{B1259DD0-CC7E-4E5C-9F2B-02121D57DC69}" srcOrd="1" destOrd="0" presId="urn:microsoft.com/office/officeart/2018/2/layout/IconVerticalSolidList"/>
    <dgm:cxn modelId="{6FB806F6-EA91-4C9F-AD9B-816F759091F5}" type="presParOf" srcId="{07768EC5-A782-46BD-AC78-4CC2E9EF7D71}" destId="{2F141A54-DAAC-4F40-878F-92C836841098}" srcOrd="2" destOrd="0" presId="urn:microsoft.com/office/officeart/2018/2/layout/IconVerticalSolidList"/>
    <dgm:cxn modelId="{6F19DB66-8364-4795-9ADC-240653D6A4C8}" type="presParOf" srcId="{07768EC5-A782-46BD-AC78-4CC2E9EF7D71}" destId="{5312F211-03F6-43D2-B9E5-ED1D37F703E6}" srcOrd="3" destOrd="0" presId="urn:microsoft.com/office/officeart/2018/2/layout/IconVerticalSolidList"/>
    <dgm:cxn modelId="{CFF4B7BD-1C96-4CC2-850A-DFD17FDAB02E}" type="presParOf" srcId="{7094642B-E1F9-44D3-87F0-5F3CE8E83C82}" destId="{EF6EF973-2B97-41ED-ABE8-93F328DA92CD}" srcOrd="3" destOrd="0" presId="urn:microsoft.com/office/officeart/2018/2/layout/IconVerticalSolidList"/>
    <dgm:cxn modelId="{38693DBC-BB40-4177-B7C2-387F721D48BB}" type="presParOf" srcId="{7094642B-E1F9-44D3-87F0-5F3CE8E83C82}" destId="{9B67D78C-8DD6-4847-8003-EF96C766F98F}" srcOrd="4" destOrd="0" presId="urn:microsoft.com/office/officeart/2018/2/layout/IconVerticalSolidList"/>
    <dgm:cxn modelId="{6FD2BCEE-3465-44BA-96B9-20FBA2337E06}" type="presParOf" srcId="{9B67D78C-8DD6-4847-8003-EF96C766F98F}" destId="{5D995F11-8B27-4310-BE08-D2078B8E3ED4}" srcOrd="0" destOrd="0" presId="urn:microsoft.com/office/officeart/2018/2/layout/IconVerticalSolidList"/>
    <dgm:cxn modelId="{83446340-46A0-4450-ADA1-1FB521B7676B}" type="presParOf" srcId="{9B67D78C-8DD6-4847-8003-EF96C766F98F}" destId="{FD51F19E-0BFA-46B6-B858-BC6C009CB58D}" srcOrd="1" destOrd="0" presId="urn:microsoft.com/office/officeart/2018/2/layout/IconVerticalSolidList"/>
    <dgm:cxn modelId="{B016672D-310B-4ACC-B94F-A5EA0B4F0F05}" type="presParOf" srcId="{9B67D78C-8DD6-4847-8003-EF96C766F98F}" destId="{D7E0C202-31F8-46AB-BD14-EE0179CD3C9F}" srcOrd="2" destOrd="0" presId="urn:microsoft.com/office/officeart/2018/2/layout/IconVerticalSolidList"/>
    <dgm:cxn modelId="{075E0E4A-296E-4A14-AFD8-9BDBA648B568}" type="presParOf" srcId="{9B67D78C-8DD6-4847-8003-EF96C766F98F}" destId="{3DBDB01B-E0DF-43E6-97D2-2A237B006A80}" srcOrd="3" destOrd="0" presId="urn:microsoft.com/office/officeart/2018/2/layout/IconVerticalSolidList"/>
    <dgm:cxn modelId="{BF810D04-8F53-406F-AF72-2EB605EE3E15}" type="presParOf" srcId="{7094642B-E1F9-44D3-87F0-5F3CE8E83C82}" destId="{74B4C170-73E5-4098-B412-E12373611D45}" srcOrd="5" destOrd="0" presId="urn:microsoft.com/office/officeart/2018/2/layout/IconVerticalSolidList"/>
    <dgm:cxn modelId="{F23DDB8A-9460-4CA8-B056-E0C2F8A3767E}" type="presParOf" srcId="{7094642B-E1F9-44D3-87F0-5F3CE8E83C82}" destId="{D9E60F03-B559-45E8-8B28-01B7FAEFD7EB}" srcOrd="6" destOrd="0" presId="urn:microsoft.com/office/officeart/2018/2/layout/IconVerticalSolidList"/>
    <dgm:cxn modelId="{E595B9D8-1E1E-43FD-9027-114397F5B27C}" type="presParOf" srcId="{D9E60F03-B559-45E8-8B28-01B7FAEFD7EB}" destId="{E4EA25B9-56CC-40F9-8A7A-0E102A7FAC3A}" srcOrd="0" destOrd="0" presId="urn:microsoft.com/office/officeart/2018/2/layout/IconVerticalSolidList"/>
    <dgm:cxn modelId="{11A37F43-9CD7-4147-B4A8-16E009C59048}" type="presParOf" srcId="{D9E60F03-B559-45E8-8B28-01B7FAEFD7EB}" destId="{350D8347-C5A9-4AA5-8359-5E7C4FE34B83}" srcOrd="1" destOrd="0" presId="urn:microsoft.com/office/officeart/2018/2/layout/IconVerticalSolidList"/>
    <dgm:cxn modelId="{2F7ED34B-25F7-4A65-9C4B-60F637C0A390}" type="presParOf" srcId="{D9E60F03-B559-45E8-8B28-01B7FAEFD7EB}" destId="{B21D9EDC-5EA5-472C-A785-6277564482C6}" srcOrd="2" destOrd="0" presId="urn:microsoft.com/office/officeart/2018/2/layout/IconVerticalSolidList"/>
    <dgm:cxn modelId="{DF32BEB3-4FFF-499D-8E2F-14733EF1D1C5}" type="presParOf" srcId="{D9E60F03-B559-45E8-8B28-01B7FAEFD7EB}" destId="{04EFB485-53FC-4CB0-BE9A-3EA0FC73461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B44F4E8-EEE7-4FEE-943C-20C96DD18E1C}" type="doc">
      <dgm:prSet loTypeId="urn:microsoft.com/office/officeart/2018/2/layout/IconVerticalSolidList" loCatId="icon" qsTypeId="urn:microsoft.com/office/officeart/2005/8/quickstyle/simple1" qsCatId="simple" csTypeId="urn:microsoft.com/office/officeart/2005/8/colors/colorful5" csCatId="colorful" phldr="1"/>
      <dgm:spPr/>
      <dgm:t>
        <a:bodyPr/>
        <a:lstStyle/>
        <a:p>
          <a:endParaRPr lang="en-US"/>
        </a:p>
      </dgm:t>
    </dgm:pt>
    <dgm:pt modelId="{FCEFCA8E-E083-4E59-B2F1-C20C76881A01}">
      <dgm:prSet/>
      <dgm:spPr/>
      <dgm:t>
        <a:bodyPr/>
        <a:lstStyle/>
        <a:p>
          <a:pPr>
            <a:lnSpc>
              <a:spcPct val="100000"/>
            </a:lnSpc>
          </a:pPr>
          <a:r>
            <a:rPr lang="en-GB"/>
            <a:t>Another ethical concern is the tracking of employees, where systems can monitor the performance of employees at work (Holt et al., 2017).</a:t>
          </a:r>
          <a:endParaRPr lang="en-US"/>
        </a:p>
      </dgm:t>
    </dgm:pt>
    <dgm:pt modelId="{9BA87E15-B82D-4751-BB9D-8C28756F1C24}" type="parTrans" cxnId="{7D5B8D11-1915-4565-8DBE-13DBC3913ECF}">
      <dgm:prSet/>
      <dgm:spPr/>
      <dgm:t>
        <a:bodyPr/>
        <a:lstStyle/>
        <a:p>
          <a:endParaRPr lang="en-US"/>
        </a:p>
      </dgm:t>
    </dgm:pt>
    <dgm:pt modelId="{28D3E27A-F1C7-47AF-958B-3FEA0AA47184}" type="sibTrans" cxnId="{7D5B8D11-1915-4565-8DBE-13DBC3913ECF}">
      <dgm:prSet/>
      <dgm:spPr/>
      <dgm:t>
        <a:bodyPr/>
        <a:lstStyle/>
        <a:p>
          <a:endParaRPr lang="en-US"/>
        </a:p>
      </dgm:t>
    </dgm:pt>
    <dgm:pt modelId="{6C3B0ECA-A9FD-4AF3-98F4-9317C8F16251}">
      <dgm:prSet/>
      <dgm:spPr/>
      <dgm:t>
        <a:bodyPr/>
        <a:lstStyle/>
        <a:p>
          <a:pPr>
            <a:lnSpc>
              <a:spcPct val="100000"/>
            </a:lnSpc>
          </a:pPr>
          <a:r>
            <a:rPr lang="en-GB"/>
            <a:t>As per Holt et al. (2017) study, in making the workforce efficient, it reduces trust if transparency is not provided to it.</a:t>
          </a:r>
          <a:endParaRPr lang="en-US"/>
        </a:p>
      </dgm:t>
    </dgm:pt>
    <dgm:pt modelId="{9FBCF0CA-1ED6-4B3E-B214-C885CEB14CD7}" type="parTrans" cxnId="{06271885-D4E2-4412-8FF1-94C2BCA0AA3A}">
      <dgm:prSet/>
      <dgm:spPr/>
      <dgm:t>
        <a:bodyPr/>
        <a:lstStyle/>
        <a:p>
          <a:endParaRPr lang="en-US"/>
        </a:p>
      </dgm:t>
    </dgm:pt>
    <dgm:pt modelId="{617AE83D-66B1-4A4C-8CAA-86D2CF47A2F2}" type="sibTrans" cxnId="{06271885-D4E2-4412-8FF1-94C2BCA0AA3A}">
      <dgm:prSet/>
      <dgm:spPr/>
      <dgm:t>
        <a:bodyPr/>
        <a:lstStyle/>
        <a:p>
          <a:endParaRPr lang="en-US"/>
        </a:p>
      </dgm:t>
    </dgm:pt>
    <dgm:pt modelId="{1384D694-DA40-44B4-8DD6-6A54D2680BB5}">
      <dgm:prSet/>
      <dgm:spPr/>
      <dgm:t>
        <a:bodyPr/>
        <a:lstStyle/>
        <a:p>
          <a:pPr>
            <a:lnSpc>
              <a:spcPct val="100000"/>
            </a:lnSpc>
          </a:pPr>
          <a:r>
            <a:rPr lang="en-GB"/>
            <a:t>Finally, AI-supported decision-making can yield biased decisions if false or discriminative data are employed (Cossette-Lefebvre and Maclure, 2023).</a:t>
          </a:r>
          <a:endParaRPr lang="en-US"/>
        </a:p>
      </dgm:t>
    </dgm:pt>
    <dgm:pt modelId="{8CEE7115-6202-46CD-BAD0-93F3233AE714}" type="parTrans" cxnId="{976B06C0-7774-48F5-B144-FCFCB390B2DD}">
      <dgm:prSet/>
      <dgm:spPr/>
      <dgm:t>
        <a:bodyPr/>
        <a:lstStyle/>
        <a:p>
          <a:endParaRPr lang="en-US"/>
        </a:p>
      </dgm:t>
    </dgm:pt>
    <dgm:pt modelId="{68213B01-D776-4C08-BD3A-EF5534E7D208}" type="sibTrans" cxnId="{976B06C0-7774-48F5-B144-FCFCB390B2DD}">
      <dgm:prSet/>
      <dgm:spPr/>
      <dgm:t>
        <a:bodyPr/>
        <a:lstStyle/>
        <a:p>
          <a:endParaRPr lang="en-US"/>
        </a:p>
      </dgm:t>
    </dgm:pt>
    <dgm:pt modelId="{7D830CC0-6359-4F7D-BD8E-1E2FC90E4BF9}">
      <dgm:prSet/>
      <dgm:spPr/>
      <dgm:t>
        <a:bodyPr/>
        <a:lstStyle/>
        <a:p>
          <a:pPr>
            <a:lnSpc>
              <a:spcPct val="100000"/>
            </a:lnSpc>
          </a:pPr>
          <a:r>
            <a:rPr lang="en-GB"/>
            <a:t>For these issues to be dealt with, Modi (2023) recommended that, businesses ought to adopt open policies, provide staff members with training, and review their systems from time to time in an attempt to stay accountable and fair.</a:t>
          </a:r>
          <a:endParaRPr lang="en-US"/>
        </a:p>
      </dgm:t>
    </dgm:pt>
    <dgm:pt modelId="{85671D5F-7A30-4CB7-B0C4-1C4541B830D5}" type="parTrans" cxnId="{1356B641-CFB6-41D0-B0BF-B0AB707CD315}">
      <dgm:prSet/>
      <dgm:spPr/>
      <dgm:t>
        <a:bodyPr/>
        <a:lstStyle/>
        <a:p>
          <a:endParaRPr lang="en-US"/>
        </a:p>
      </dgm:t>
    </dgm:pt>
    <dgm:pt modelId="{AFC7FF47-80CD-4864-B191-BDEA776674F8}" type="sibTrans" cxnId="{1356B641-CFB6-41D0-B0BF-B0AB707CD315}">
      <dgm:prSet/>
      <dgm:spPr/>
      <dgm:t>
        <a:bodyPr/>
        <a:lstStyle/>
        <a:p>
          <a:endParaRPr lang="en-US"/>
        </a:p>
      </dgm:t>
    </dgm:pt>
    <dgm:pt modelId="{D59B0D74-CB57-4B97-8325-2ADB974D0809}" type="pres">
      <dgm:prSet presAssocID="{6B44F4E8-EEE7-4FEE-943C-20C96DD18E1C}" presName="root" presStyleCnt="0">
        <dgm:presLayoutVars>
          <dgm:dir/>
          <dgm:resizeHandles val="exact"/>
        </dgm:presLayoutVars>
      </dgm:prSet>
      <dgm:spPr/>
    </dgm:pt>
    <dgm:pt modelId="{FAF3D0CF-7111-4B4E-9DAC-05CE199FAD74}" type="pres">
      <dgm:prSet presAssocID="{FCEFCA8E-E083-4E59-B2F1-C20C76881A01}" presName="compNode" presStyleCnt="0"/>
      <dgm:spPr/>
    </dgm:pt>
    <dgm:pt modelId="{307A9963-797E-410A-8E91-580655C2C854}" type="pres">
      <dgm:prSet presAssocID="{FCEFCA8E-E083-4E59-B2F1-C20C76881A01}" presName="bgRect" presStyleLbl="bgShp" presStyleIdx="0" presStyleCnt="4"/>
      <dgm:spPr/>
    </dgm:pt>
    <dgm:pt modelId="{668477D4-C3FE-4E02-B339-CA88C51C688E}" type="pres">
      <dgm:prSet presAssocID="{FCEFCA8E-E083-4E59-B2F1-C20C76881A0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llar"/>
        </a:ext>
      </dgm:extLst>
    </dgm:pt>
    <dgm:pt modelId="{A96E3088-ACF8-4450-8C23-1377EB4BAB19}" type="pres">
      <dgm:prSet presAssocID="{FCEFCA8E-E083-4E59-B2F1-C20C76881A01}" presName="spaceRect" presStyleCnt="0"/>
      <dgm:spPr/>
    </dgm:pt>
    <dgm:pt modelId="{B57ABB52-ECA7-431A-A968-A0086A696737}" type="pres">
      <dgm:prSet presAssocID="{FCEFCA8E-E083-4E59-B2F1-C20C76881A01}" presName="parTx" presStyleLbl="revTx" presStyleIdx="0" presStyleCnt="4">
        <dgm:presLayoutVars>
          <dgm:chMax val="0"/>
          <dgm:chPref val="0"/>
        </dgm:presLayoutVars>
      </dgm:prSet>
      <dgm:spPr/>
    </dgm:pt>
    <dgm:pt modelId="{52CF7BA1-7FFD-4E52-8717-D4780C8D3BC7}" type="pres">
      <dgm:prSet presAssocID="{28D3E27A-F1C7-47AF-958B-3FEA0AA47184}" presName="sibTrans" presStyleCnt="0"/>
      <dgm:spPr/>
    </dgm:pt>
    <dgm:pt modelId="{387E423A-90BC-44EE-8E55-7CB32A71315D}" type="pres">
      <dgm:prSet presAssocID="{6C3B0ECA-A9FD-4AF3-98F4-9317C8F16251}" presName="compNode" presStyleCnt="0"/>
      <dgm:spPr/>
    </dgm:pt>
    <dgm:pt modelId="{BCA8A960-0848-4057-BC3F-9703701ABC18}" type="pres">
      <dgm:prSet presAssocID="{6C3B0ECA-A9FD-4AF3-98F4-9317C8F16251}" presName="bgRect" presStyleLbl="bgShp" presStyleIdx="1" presStyleCnt="4"/>
      <dgm:spPr/>
    </dgm:pt>
    <dgm:pt modelId="{741642D3-17EC-43A1-B647-8FF33D382645}" type="pres">
      <dgm:prSet presAssocID="{6C3B0ECA-A9FD-4AF3-98F4-9317C8F1625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ranching Diagram"/>
        </a:ext>
      </dgm:extLst>
    </dgm:pt>
    <dgm:pt modelId="{63CC3694-8EDC-446C-BB4E-1AA210297C28}" type="pres">
      <dgm:prSet presAssocID="{6C3B0ECA-A9FD-4AF3-98F4-9317C8F16251}" presName="spaceRect" presStyleCnt="0"/>
      <dgm:spPr/>
    </dgm:pt>
    <dgm:pt modelId="{F6DADABF-F389-407A-A9FC-E2D7D0976A66}" type="pres">
      <dgm:prSet presAssocID="{6C3B0ECA-A9FD-4AF3-98F4-9317C8F16251}" presName="parTx" presStyleLbl="revTx" presStyleIdx="1" presStyleCnt="4">
        <dgm:presLayoutVars>
          <dgm:chMax val="0"/>
          <dgm:chPref val="0"/>
        </dgm:presLayoutVars>
      </dgm:prSet>
      <dgm:spPr/>
    </dgm:pt>
    <dgm:pt modelId="{B0939FB8-F372-4167-8133-AA794A10225C}" type="pres">
      <dgm:prSet presAssocID="{617AE83D-66B1-4A4C-8CAA-86D2CF47A2F2}" presName="sibTrans" presStyleCnt="0"/>
      <dgm:spPr/>
    </dgm:pt>
    <dgm:pt modelId="{FAE269DE-5345-490A-B0ED-66FA30EAD046}" type="pres">
      <dgm:prSet presAssocID="{1384D694-DA40-44B4-8DD6-6A54D2680BB5}" presName="compNode" presStyleCnt="0"/>
      <dgm:spPr/>
    </dgm:pt>
    <dgm:pt modelId="{EA758DDD-D7DE-4ECE-A5D9-9957E32A1E83}" type="pres">
      <dgm:prSet presAssocID="{1384D694-DA40-44B4-8DD6-6A54D2680BB5}" presName="bgRect" presStyleLbl="bgShp" presStyleIdx="2" presStyleCnt="4"/>
      <dgm:spPr/>
    </dgm:pt>
    <dgm:pt modelId="{01154FA4-F14C-4E0A-8921-EFE882B92A67}" type="pres">
      <dgm:prSet presAssocID="{1384D694-DA40-44B4-8DD6-6A54D2680BB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erson with Idea"/>
        </a:ext>
      </dgm:extLst>
    </dgm:pt>
    <dgm:pt modelId="{7EE59743-580D-4694-B75A-AF8683237E3E}" type="pres">
      <dgm:prSet presAssocID="{1384D694-DA40-44B4-8DD6-6A54D2680BB5}" presName="spaceRect" presStyleCnt="0"/>
      <dgm:spPr/>
    </dgm:pt>
    <dgm:pt modelId="{0906D7F2-4AD8-46FB-8420-EDAA34337DE2}" type="pres">
      <dgm:prSet presAssocID="{1384D694-DA40-44B4-8DD6-6A54D2680BB5}" presName="parTx" presStyleLbl="revTx" presStyleIdx="2" presStyleCnt="4">
        <dgm:presLayoutVars>
          <dgm:chMax val="0"/>
          <dgm:chPref val="0"/>
        </dgm:presLayoutVars>
      </dgm:prSet>
      <dgm:spPr/>
    </dgm:pt>
    <dgm:pt modelId="{92EB459F-4E27-45C6-B0D8-850C21E89C14}" type="pres">
      <dgm:prSet presAssocID="{68213B01-D776-4C08-BD3A-EF5534E7D208}" presName="sibTrans" presStyleCnt="0"/>
      <dgm:spPr/>
    </dgm:pt>
    <dgm:pt modelId="{F3FEE367-2E13-4685-BFE3-F0C0C0303832}" type="pres">
      <dgm:prSet presAssocID="{7D830CC0-6359-4F7D-BD8E-1E2FC90E4BF9}" presName="compNode" presStyleCnt="0"/>
      <dgm:spPr/>
    </dgm:pt>
    <dgm:pt modelId="{21EF586D-E047-4463-8503-913B1A5ED59E}" type="pres">
      <dgm:prSet presAssocID="{7D830CC0-6359-4F7D-BD8E-1E2FC90E4BF9}" presName="bgRect" presStyleLbl="bgShp" presStyleIdx="3" presStyleCnt="4"/>
      <dgm:spPr/>
    </dgm:pt>
    <dgm:pt modelId="{8AD6B7AF-542C-44B8-97F2-38200E6DD6DE}" type="pres">
      <dgm:prSet presAssocID="{7D830CC0-6359-4F7D-BD8E-1E2FC90E4BF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ar"/>
        </a:ext>
      </dgm:extLst>
    </dgm:pt>
    <dgm:pt modelId="{980F9FE7-D962-4407-9676-6BB39D31CE4C}" type="pres">
      <dgm:prSet presAssocID="{7D830CC0-6359-4F7D-BD8E-1E2FC90E4BF9}" presName="spaceRect" presStyleCnt="0"/>
      <dgm:spPr/>
    </dgm:pt>
    <dgm:pt modelId="{CF6777D0-E0AE-4D5B-9EBA-700353144962}" type="pres">
      <dgm:prSet presAssocID="{7D830CC0-6359-4F7D-BD8E-1E2FC90E4BF9}" presName="parTx" presStyleLbl="revTx" presStyleIdx="3" presStyleCnt="4">
        <dgm:presLayoutVars>
          <dgm:chMax val="0"/>
          <dgm:chPref val="0"/>
        </dgm:presLayoutVars>
      </dgm:prSet>
      <dgm:spPr/>
    </dgm:pt>
  </dgm:ptLst>
  <dgm:cxnLst>
    <dgm:cxn modelId="{7D5B8D11-1915-4565-8DBE-13DBC3913ECF}" srcId="{6B44F4E8-EEE7-4FEE-943C-20C96DD18E1C}" destId="{FCEFCA8E-E083-4E59-B2F1-C20C76881A01}" srcOrd="0" destOrd="0" parTransId="{9BA87E15-B82D-4751-BB9D-8C28756F1C24}" sibTransId="{28D3E27A-F1C7-47AF-958B-3FEA0AA47184}"/>
    <dgm:cxn modelId="{1356B641-CFB6-41D0-B0BF-B0AB707CD315}" srcId="{6B44F4E8-EEE7-4FEE-943C-20C96DD18E1C}" destId="{7D830CC0-6359-4F7D-BD8E-1E2FC90E4BF9}" srcOrd="3" destOrd="0" parTransId="{85671D5F-7A30-4CB7-B0C4-1C4541B830D5}" sibTransId="{AFC7FF47-80CD-4864-B191-BDEA776674F8}"/>
    <dgm:cxn modelId="{B6681265-8A40-4C19-B2A7-3FF3D3C4A862}" type="presOf" srcId="{1384D694-DA40-44B4-8DD6-6A54D2680BB5}" destId="{0906D7F2-4AD8-46FB-8420-EDAA34337DE2}" srcOrd="0" destOrd="0" presId="urn:microsoft.com/office/officeart/2018/2/layout/IconVerticalSolidList"/>
    <dgm:cxn modelId="{1465E051-A2B8-4181-A46D-F3983B04721C}" type="presOf" srcId="{6B44F4E8-EEE7-4FEE-943C-20C96DD18E1C}" destId="{D59B0D74-CB57-4B97-8325-2ADB974D0809}" srcOrd="0" destOrd="0" presId="urn:microsoft.com/office/officeart/2018/2/layout/IconVerticalSolidList"/>
    <dgm:cxn modelId="{65BD2754-A717-460B-97D2-F579506BF1D7}" type="presOf" srcId="{6C3B0ECA-A9FD-4AF3-98F4-9317C8F16251}" destId="{F6DADABF-F389-407A-A9FC-E2D7D0976A66}" srcOrd="0" destOrd="0" presId="urn:microsoft.com/office/officeart/2018/2/layout/IconVerticalSolidList"/>
    <dgm:cxn modelId="{06271885-D4E2-4412-8FF1-94C2BCA0AA3A}" srcId="{6B44F4E8-EEE7-4FEE-943C-20C96DD18E1C}" destId="{6C3B0ECA-A9FD-4AF3-98F4-9317C8F16251}" srcOrd="1" destOrd="0" parTransId="{9FBCF0CA-1ED6-4B3E-B214-C885CEB14CD7}" sibTransId="{617AE83D-66B1-4A4C-8CAA-86D2CF47A2F2}"/>
    <dgm:cxn modelId="{349119A6-4C12-4C4C-86B5-A2B4DC585D74}" type="presOf" srcId="{7D830CC0-6359-4F7D-BD8E-1E2FC90E4BF9}" destId="{CF6777D0-E0AE-4D5B-9EBA-700353144962}" srcOrd="0" destOrd="0" presId="urn:microsoft.com/office/officeart/2018/2/layout/IconVerticalSolidList"/>
    <dgm:cxn modelId="{976B06C0-7774-48F5-B144-FCFCB390B2DD}" srcId="{6B44F4E8-EEE7-4FEE-943C-20C96DD18E1C}" destId="{1384D694-DA40-44B4-8DD6-6A54D2680BB5}" srcOrd="2" destOrd="0" parTransId="{8CEE7115-6202-46CD-BAD0-93F3233AE714}" sibTransId="{68213B01-D776-4C08-BD3A-EF5534E7D208}"/>
    <dgm:cxn modelId="{680DE7F6-90B2-4878-B169-497241506A4D}" type="presOf" srcId="{FCEFCA8E-E083-4E59-B2F1-C20C76881A01}" destId="{B57ABB52-ECA7-431A-A968-A0086A696737}" srcOrd="0" destOrd="0" presId="urn:microsoft.com/office/officeart/2018/2/layout/IconVerticalSolidList"/>
    <dgm:cxn modelId="{6168CDD2-EEA6-4B37-8354-C82F25F9648D}" type="presParOf" srcId="{D59B0D74-CB57-4B97-8325-2ADB974D0809}" destId="{FAF3D0CF-7111-4B4E-9DAC-05CE199FAD74}" srcOrd="0" destOrd="0" presId="urn:microsoft.com/office/officeart/2018/2/layout/IconVerticalSolidList"/>
    <dgm:cxn modelId="{02A3F854-904A-4E45-B5DE-DDA7D3D76973}" type="presParOf" srcId="{FAF3D0CF-7111-4B4E-9DAC-05CE199FAD74}" destId="{307A9963-797E-410A-8E91-580655C2C854}" srcOrd="0" destOrd="0" presId="urn:microsoft.com/office/officeart/2018/2/layout/IconVerticalSolidList"/>
    <dgm:cxn modelId="{A77495E7-96E2-42AE-9B66-1AB82B0A440A}" type="presParOf" srcId="{FAF3D0CF-7111-4B4E-9DAC-05CE199FAD74}" destId="{668477D4-C3FE-4E02-B339-CA88C51C688E}" srcOrd="1" destOrd="0" presId="urn:microsoft.com/office/officeart/2018/2/layout/IconVerticalSolidList"/>
    <dgm:cxn modelId="{8CBEAEA6-C0A3-4995-A826-EC7CBC2D73DA}" type="presParOf" srcId="{FAF3D0CF-7111-4B4E-9DAC-05CE199FAD74}" destId="{A96E3088-ACF8-4450-8C23-1377EB4BAB19}" srcOrd="2" destOrd="0" presId="urn:microsoft.com/office/officeart/2018/2/layout/IconVerticalSolidList"/>
    <dgm:cxn modelId="{AC755A63-248D-4CB2-AB95-015BE9F85E02}" type="presParOf" srcId="{FAF3D0CF-7111-4B4E-9DAC-05CE199FAD74}" destId="{B57ABB52-ECA7-431A-A968-A0086A696737}" srcOrd="3" destOrd="0" presId="urn:microsoft.com/office/officeart/2018/2/layout/IconVerticalSolidList"/>
    <dgm:cxn modelId="{4A855D56-694A-4A6C-9FA7-42692A7B1A6F}" type="presParOf" srcId="{D59B0D74-CB57-4B97-8325-2ADB974D0809}" destId="{52CF7BA1-7FFD-4E52-8717-D4780C8D3BC7}" srcOrd="1" destOrd="0" presId="urn:microsoft.com/office/officeart/2018/2/layout/IconVerticalSolidList"/>
    <dgm:cxn modelId="{0DF35C81-773C-47BD-B8D4-B96DD279F231}" type="presParOf" srcId="{D59B0D74-CB57-4B97-8325-2ADB974D0809}" destId="{387E423A-90BC-44EE-8E55-7CB32A71315D}" srcOrd="2" destOrd="0" presId="urn:microsoft.com/office/officeart/2018/2/layout/IconVerticalSolidList"/>
    <dgm:cxn modelId="{8C362FA6-8F17-4E89-9B1B-A6401F534AC7}" type="presParOf" srcId="{387E423A-90BC-44EE-8E55-7CB32A71315D}" destId="{BCA8A960-0848-4057-BC3F-9703701ABC18}" srcOrd="0" destOrd="0" presId="urn:microsoft.com/office/officeart/2018/2/layout/IconVerticalSolidList"/>
    <dgm:cxn modelId="{BECE9B4A-EBC1-4DFB-B744-A1E3CD35747D}" type="presParOf" srcId="{387E423A-90BC-44EE-8E55-7CB32A71315D}" destId="{741642D3-17EC-43A1-B647-8FF33D382645}" srcOrd="1" destOrd="0" presId="urn:microsoft.com/office/officeart/2018/2/layout/IconVerticalSolidList"/>
    <dgm:cxn modelId="{B83417EE-7F4F-43E9-BD60-711D516B9A62}" type="presParOf" srcId="{387E423A-90BC-44EE-8E55-7CB32A71315D}" destId="{63CC3694-8EDC-446C-BB4E-1AA210297C28}" srcOrd="2" destOrd="0" presId="urn:microsoft.com/office/officeart/2018/2/layout/IconVerticalSolidList"/>
    <dgm:cxn modelId="{C1785A5A-C43D-4BAA-BFDC-F71E11335926}" type="presParOf" srcId="{387E423A-90BC-44EE-8E55-7CB32A71315D}" destId="{F6DADABF-F389-407A-A9FC-E2D7D0976A66}" srcOrd="3" destOrd="0" presId="urn:microsoft.com/office/officeart/2018/2/layout/IconVerticalSolidList"/>
    <dgm:cxn modelId="{A90B797A-7058-4D5A-95CF-7427B2BD65A9}" type="presParOf" srcId="{D59B0D74-CB57-4B97-8325-2ADB974D0809}" destId="{B0939FB8-F372-4167-8133-AA794A10225C}" srcOrd="3" destOrd="0" presId="urn:microsoft.com/office/officeart/2018/2/layout/IconVerticalSolidList"/>
    <dgm:cxn modelId="{2DE6D042-40CB-44DA-B862-D6CAF5679A8A}" type="presParOf" srcId="{D59B0D74-CB57-4B97-8325-2ADB974D0809}" destId="{FAE269DE-5345-490A-B0ED-66FA30EAD046}" srcOrd="4" destOrd="0" presId="urn:microsoft.com/office/officeart/2018/2/layout/IconVerticalSolidList"/>
    <dgm:cxn modelId="{A6818DCA-1EF4-47B5-A3A1-AD6696EEFB98}" type="presParOf" srcId="{FAE269DE-5345-490A-B0ED-66FA30EAD046}" destId="{EA758DDD-D7DE-4ECE-A5D9-9957E32A1E83}" srcOrd="0" destOrd="0" presId="urn:microsoft.com/office/officeart/2018/2/layout/IconVerticalSolidList"/>
    <dgm:cxn modelId="{6882489E-E3B3-429B-9AD1-13C7F4D2AE0C}" type="presParOf" srcId="{FAE269DE-5345-490A-B0ED-66FA30EAD046}" destId="{01154FA4-F14C-4E0A-8921-EFE882B92A67}" srcOrd="1" destOrd="0" presId="urn:microsoft.com/office/officeart/2018/2/layout/IconVerticalSolidList"/>
    <dgm:cxn modelId="{FD0B6D9A-1EA7-4B19-93FE-2EC6EA80DF77}" type="presParOf" srcId="{FAE269DE-5345-490A-B0ED-66FA30EAD046}" destId="{7EE59743-580D-4694-B75A-AF8683237E3E}" srcOrd="2" destOrd="0" presId="urn:microsoft.com/office/officeart/2018/2/layout/IconVerticalSolidList"/>
    <dgm:cxn modelId="{E01107BB-F7DC-494C-82FF-4E4147CEDE44}" type="presParOf" srcId="{FAE269DE-5345-490A-B0ED-66FA30EAD046}" destId="{0906D7F2-4AD8-46FB-8420-EDAA34337DE2}" srcOrd="3" destOrd="0" presId="urn:microsoft.com/office/officeart/2018/2/layout/IconVerticalSolidList"/>
    <dgm:cxn modelId="{BF38F00B-0A51-443F-8CEA-674A0A23F8BD}" type="presParOf" srcId="{D59B0D74-CB57-4B97-8325-2ADB974D0809}" destId="{92EB459F-4E27-45C6-B0D8-850C21E89C14}" srcOrd="5" destOrd="0" presId="urn:microsoft.com/office/officeart/2018/2/layout/IconVerticalSolidList"/>
    <dgm:cxn modelId="{C9C3E5DA-AFAE-4130-9BAB-FB3F1FBEE843}" type="presParOf" srcId="{D59B0D74-CB57-4B97-8325-2ADB974D0809}" destId="{F3FEE367-2E13-4685-BFE3-F0C0C0303832}" srcOrd="6" destOrd="0" presId="urn:microsoft.com/office/officeart/2018/2/layout/IconVerticalSolidList"/>
    <dgm:cxn modelId="{73AE7349-CDC8-43C1-A16B-C9F8FD12D26E}" type="presParOf" srcId="{F3FEE367-2E13-4685-BFE3-F0C0C0303832}" destId="{21EF586D-E047-4463-8503-913B1A5ED59E}" srcOrd="0" destOrd="0" presId="urn:microsoft.com/office/officeart/2018/2/layout/IconVerticalSolidList"/>
    <dgm:cxn modelId="{AD8C3CCF-DA6A-4005-BDBC-30A0438F901E}" type="presParOf" srcId="{F3FEE367-2E13-4685-BFE3-F0C0C0303832}" destId="{8AD6B7AF-542C-44B8-97F2-38200E6DD6DE}" srcOrd="1" destOrd="0" presId="urn:microsoft.com/office/officeart/2018/2/layout/IconVerticalSolidList"/>
    <dgm:cxn modelId="{2430A9FC-8321-453E-95AE-64C7D122DE9D}" type="presParOf" srcId="{F3FEE367-2E13-4685-BFE3-F0C0C0303832}" destId="{980F9FE7-D962-4407-9676-6BB39D31CE4C}" srcOrd="2" destOrd="0" presId="urn:microsoft.com/office/officeart/2018/2/layout/IconVerticalSolidList"/>
    <dgm:cxn modelId="{CB7FD35B-E63B-4F46-858F-E9F96128463C}" type="presParOf" srcId="{F3FEE367-2E13-4685-BFE3-F0C0C0303832}" destId="{CF6777D0-E0AE-4D5B-9EBA-70035314496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49285F-D93A-4D17-98C1-F080A545CBF5}">
      <dsp:nvSpPr>
        <dsp:cNvPr id="0" name=""/>
        <dsp:cNvSpPr/>
      </dsp:nvSpPr>
      <dsp:spPr>
        <a:xfrm>
          <a:off x="0" y="559"/>
          <a:ext cx="10506456" cy="1309664"/>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0EEEA4-0D51-44BE-B957-D700BB8B7D9C}">
      <dsp:nvSpPr>
        <dsp:cNvPr id="0" name=""/>
        <dsp:cNvSpPr/>
      </dsp:nvSpPr>
      <dsp:spPr>
        <a:xfrm>
          <a:off x="396173" y="295234"/>
          <a:ext cx="720315" cy="7203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030426-5599-4BC8-869B-ABBF77F52C64}">
      <dsp:nvSpPr>
        <dsp:cNvPr id="0" name=""/>
        <dsp:cNvSpPr/>
      </dsp:nvSpPr>
      <dsp:spPr>
        <a:xfrm>
          <a:off x="1512662" y="559"/>
          <a:ext cx="8993793" cy="1309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606" tIns="138606" rIns="138606" bIns="138606" numCol="1" spcCol="1270" anchor="ctr" anchorCtr="0">
          <a:noAutofit/>
        </a:bodyPr>
        <a:lstStyle/>
        <a:p>
          <a:pPr marL="0" lvl="0" indent="0" algn="l" defTabSz="977900">
            <a:lnSpc>
              <a:spcPct val="100000"/>
            </a:lnSpc>
            <a:spcBef>
              <a:spcPct val="0"/>
            </a:spcBef>
            <a:spcAft>
              <a:spcPct val="35000"/>
            </a:spcAft>
            <a:buNone/>
          </a:pPr>
          <a:r>
            <a:rPr lang="en-GB" sz="2200" kern="1200" dirty="0"/>
            <a:t>Information systems (IS) refer to the activities and technology organisations use in gathering, storing, processing, and transferring information (</a:t>
          </a:r>
          <a:r>
            <a:rPr lang="en-GB" sz="2200" kern="1200" dirty="0" err="1"/>
            <a:t>Boell</a:t>
          </a:r>
          <a:r>
            <a:rPr lang="en-GB" sz="2200" kern="1200" dirty="0"/>
            <a:t> and </a:t>
          </a:r>
          <a:r>
            <a:rPr lang="en-GB" sz="2200" kern="1200" dirty="0" err="1"/>
            <a:t>Cecez-Kecmanovic</a:t>
          </a:r>
          <a:r>
            <a:rPr lang="en-GB" sz="2200" kern="1200" dirty="0"/>
            <a:t>, 2015).</a:t>
          </a:r>
          <a:endParaRPr lang="en-US" sz="2200" kern="1200" dirty="0"/>
        </a:p>
      </dsp:txBody>
      <dsp:txXfrm>
        <a:off x="1512662" y="559"/>
        <a:ext cx="8993793" cy="1309664"/>
      </dsp:txXfrm>
    </dsp:sp>
    <dsp:sp modelId="{3F3F8C19-B25F-4AA6-8B7F-FF903C6748F3}">
      <dsp:nvSpPr>
        <dsp:cNvPr id="0" name=""/>
        <dsp:cNvSpPr/>
      </dsp:nvSpPr>
      <dsp:spPr>
        <a:xfrm>
          <a:off x="0" y="1637640"/>
          <a:ext cx="10506456" cy="1309664"/>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9DBF3B-E550-4BC7-AB2D-47936E4EA02D}">
      <dsp:nvSpPr>
        <dsp:cNvPr id="0" name=""/>
        <dsp:cNvSpPr/>
      </dsp:nvSpPr>
      <dsp:spPr>
        <a:xfrm>
          <a:off x="396173" y="1932315"/>
          <a:ext cx="720315" cy="72031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FAD12D-7362-4642-95B6-1A35230582CC}">
      <dsp:nvSpPr>
        <dsp:cNvPr id="0" name=""/>
        <dsp:cNvSpPr/>
      </dsp:nvSpPr>
      <dsp:spPr>
        <a:xfrm>
          <a:off x="1512662" y="1637640"/>
          <a:ext cx="8993793" cy="1309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606" tIns="138606" rIns="138606" bIns="138606" numCol="1" spcCol="1270" anchor="ctr" anchorCtr="0">
          <a:noAutofit/>
        </a:bodyPr>
        <a:lstStyle/>
        <a:p>
          <a:pPr marL="0" lvl="0" indent="0" algn="l" defTabSz="977900">
            <a:lnSpc>
              <a:spcPct val="100000"/>
            </a:lnSpc>
            <a:spcBef>
              <a:spcPct val="0"/>
            </a:spcBef>
            <a:spcAft>
              <a:spcPct val="35000"/>
            </a:spcAft>
            <a:buNone/>
          </a:pPr>
          <a:r>
            <a:rPr lang="en-GB" sz="2200" kern="1200"/>
            <a:t>According to Boell and Cecez-Kecmanovic (2015), they enable the effective management of routine operations, aid managers in making better decisions, and improve the quality of customer services. </a:t>
          </a:r>
          <a:endParaRPr lang="en-US" sz="2200" kern="1200"/>
        </a:p>
      </dsp:txBody>
      <dsp:txXfrm>
        <a:off x="1512662" y="1637640"/>
        <a:ext cx="8993793" cy="1309664"/>
      </dsp:txXfrm>
    </dsp:sp>
    <dsp:sp modelId="{C627D794-D44E-4E72-8B59-68AC605505D7}">
      <dsp:nvSpPr>
        <dsp:cNvPr id="0" name=""/>
        <dsp:cNvSpPr/>
      </dsp:nvSpPr>
      <dsp:spPr>
        <a:xfrm>
          <a:off x="0" y="3274721"/>
          <a:ext cx="10506456" cy="1309664"/>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F79A54-2ECF-4CA0-A373-F8B04D1B0AD6}">
      <dsp:nvSpPr>
        <dsp:cNvPr id="0" name=""/>
        <dsp:cNvSpPr/>
      </dsp:nvSpPr>
      <dsp:spPr>
        <a:xfrm>
          <a:off x="396173" y="3569396"/>
          <a:ext cx="720315" cy="7203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E6437E-C9B7-4DE9-8319-59FD68718A85}">
      <dsp:nvSpPr>
        <dsp:cNvPr id="0" name=""/>
        <dsp:cNvSpPr/>
      </dsp:nvSpPr>
      <dsp:spPr>
        <a:xfrm>
          <a:off x="1512662" y="3274721"/>
          <a:ext cx="8993793" cy="1309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606" tIns="138606" rIns="138606" bIns="138606" numCol="1" spcCol="1270" anchor="ctr" anchorCtr="0">
          <a:noAutofit/>
        </a:bodyPr>
        <a:lstStyle/>
        <a:p>
          <a:pPr marL="0" lvl="0" indent="0" algn="l" defTabSz="977900">
            <a:lnSpc>
              <a:spcPct val="100000"/>
            </a:lnSpc>
            <a:spcBef>
              <a:spcPct val="0"/>
            </a:spcBef>
            <a:spcAft>
              <a:spcPct val="35000"/>
            </a:spcAft>
            <a:buNone/>
          </a:pPr>
          <a:r>
            <a:rPr lang="en-GB" sz="2200" kern="1200"/>
            <a:t>In today's competitive business environment, organisations using modern information systems enjoy a strong edge of being quicker, more efficient, and more customer-oriented (Naim and Alqahtani, 2021). </a:t>
          </a:r>
          <a:endParaRPr lang="en-US" sz="2200" kern="1200"/>
        </a:p>
      </dsp:txBody>
      <dsp:txXfrm>
        <a:off x="1512662" y="3274721"/>
        <a:ext cx="8993793" cy="13096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E16AB7-38E4-4F64-BC8B-D525EB629FE8}">
      <dsp:nvSpPr>
        <dsp:cNvPr id="0" name=""/>
        <dsp:cNvSpPr/>
      </dsp:nvSpPr>
      <dsp:spPr>
        <a:xfrm>
          <a:off x="0" y="72982"/>
          <a:ext cx="10506456" cy="142974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Information systems further enable planning, communication, and decision-making among departments (Boell and Cecez-Kecmanovic, 2015). </a:t>
          </a:r>
          <a:endParaRPr lang="en-US" sz="2600" kern="1200"/>
        </a:p>
      </dsp:txBody>
      <dsp:txXfrm>
        <a:off x="69794" y="142776"/>
        <a:ext cx="10366868" cy="1290152"/>
      </dsp:txXfrm>
    </dsp:sp>
    <dsp:sp modelId="{38591073-DE18-42BC-89B4-78FE7E93B746}">
      <dsp:nvSpPr>
        <dsp:cNvPr id="0" name=""/>
        <dsp:cNvSpPr/>
      </dsp:nvSpPr>
      <dsp:spPr>
        <a:xfrm>
          <a:off x="0" y="1577602"/>
          <a:ext cx="10506456" cy="142974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Business Information Systems include Transaction Processing Systems (TPS), Management Information Systems (MIS), and Customer Relationship Management (CRM) systems. </a:t>
          </a:r>
          <a:endParaRPr lang="en-US" sz="2600" kern="1200"/>
        </a:p>
      </dsp:txBody>
      <dsp:txXfrm>
        <a:off x="69794" y="1647396"/>
        <a:ext cx="10366868" cy="1290152"/>
      </dsp:txXfrm>
    </dsp:sp>
    <dsp:sp modelId="{945F0514-0092-4B6F-8102-BBC90676CFFE}">
      <dsp:nvSpPr>
        <dsp:cNvPr id="0" name=""/>
        <dsp:cNvSpPr/>
      </dsp:nvSpPr>
      <dsp:spPr>
        <a:xfrm>
          <a:off x="0" y="3082223"/>
          <a:ext cx="10506456" cy="142974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Every system possesses unique benefits and limitations that need to be synchronized with business goals. </a:t>
          </a:r>
          <a:endParaRPr lang="en-US" sz="2600" kern="1200"/>
        </a:p>
      </dsp:txBody>
      <dsp:txXfrm>
        <a:off x="69794" y="3152017"/>
        <a:ext cx="10366868" cy="12901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8C1C27-5598-481B-A1B7-B532F122F018}">
      <dsp:nvSpPr>
        <dsp:cNvPr id="0" name=""/>
        <dsp:cNvSpPr/>
      </dsp:nvSpPr>
      <dsp:spPr>
        <a:xfrm>
          <a:off x="0" y="559"/>
          <a:ext cx="10506456" cy="1309664"/>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FB5B0F-F9EA-4EF7-B14F-6CC56E1C0B20}">
      <dsp:nvSpPr>
        <dsp:cNvPr id="0" name=""/>
        <dsp:cNvSpPr/>
      </dsp:nvSpPr>
      <dsp:spPr>
        <a:xfrm>
          <a:off x="396173" y="295234"/>
          <a:ext cx="720315" cy="7203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0C605A-3824-4C2D-8ABD-27EA6D0E5C38}">
      <dsp:nvSpPr>
        <dsp:cNvPr id="0" name=""/>
        <dsp:cNvSpPr/>
      </dsp:nvSpPr>
      <dsp:spPr>
        <a:xfrm>
          <a:off x="1512662" y="559"/>
          <a:ext cx="8993793" cy="1309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606" tIns="138606" rIns="138606" bIns="138606" numCol="1" spcCol="1270" anchor="ctr" anchorCtr="0">
          <a:noAutofit/>
        </a:bodyPr>
        <a:lstStyle/>
        <a:p>
          <a:pPr marL="0" lvl="0" indent="0" algn="l" defTabSz="977900">
            <a:lnSpc>
              <a:spcPct val="100000"/>
            </a:lnSpc>
            <a:spcBef>
              <a:spcPct val="0"/>
            </a:spcBef>
            <a:spcAft>
              <a:spcPct val="35000"/>
            </a:spcAft>
            <a:buNone/>
          </a:pPr>
          <a:r>
            <a:rPr lang="en-GB" sz="2200" kern="1200"/>
            <a:t>TPS are used to process regular day-to-day activities such as sales, payroll, and inventory tracking (Yuhelmi et al., 2020).</a:t>
          </a:r>
          <a:endParaRPr lang="en-US" sz="2200" kern="1200"/>
        </a:p>
      </dsp:txBody>
      <dsp:txXfrm>
        <a:off x="1512662" y="559"/>
        <a:ext cx="8993793" cy="1309664"/>
      </dsp:txXfrm>
    </dsp:sp>
    <dsp:sp modelId="{E5C56363-748D-44F8-B591-49EF5C5C54A7}">
      <dsp:nvSpPr>
        <dsp:cNvPr id="0" name=""/>
        <dsp:cNvSpPr/>
      </dsp:nvSpPr>
      <dsp:spPr>
        <a:xfrm>
          <a:off x="0" y="1637640"/>
          <a:ext cx="10506456" cy="1309664"/>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0407CC-4965-4B52-92D8-37E202C70A2B}">
      <dsp:nvSpPr>
        <dsp:cNvPr id="0" name=""/>
        <dsp:cNvSpPr/>
      </dsp:nvSpPr>
      <dsp:spPr>
        <a:xfrm>
          <a:off x="396173" y="1932315"/>
          <a:ext cx="720315" cy="72031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B176D2-C8F7-468E-AC71-5D92581915A4}">
      <dsp:nvSpPr>
        <dsp:cNvPr id="0" name=""/>
        <dsp:cNvSpPr/>
      </dsp:nvSpPr>
      <dsp:spPr>
        <a:xfrm>
          <a:off x="1512662" y="1637640"/>
          <a:ext cx="8993793" cy="1309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606" tIns="138606" rIns="138606" bIns="138606" numCol="1" spcCol="1270" anchor="ctr" anchorCtr="0">
          <a:noAutofit/>
        </a:bodyPr>
        <a:lstStyle/>
        <a:p>
          <a:pPr marL="0" lvl="0" indent="0" algn="l" defTabSz="977900">
            <a:lnSpc>
              <a:spcPct val="100000"/>
            </a:lnSpc>
            <a:spcBef>
              <a:spcPct val="0"/>
            </a:spcBef>
            <a:spcAft>
              <a:spcPct val="35000"/>
            </a:spcAft>
            <a:buNone/>
          </a:pPr>
          <a:r>
            <a:rPr lang="en-GB" sz="2200" kern="1200"/>
            <a:t>For example, as Yuhelmi et al. (2020) intimated, a grocery store may use TPS to record customers' purchases and update inventories in real time. </a:t>
          </a:r>
          <a:endParaRPr lang="en-US" sz="2200" kern="1200"/>
        </a:p>
      </dsp:txBody>
      <dsp:txXfrm>
        <a:off x="1512662" y="1637640"/>
        <a:ext cx="8993793" cy="1309664"/>
      </dsp:txXfrm>
    </dsp:sp>
    <dsp:sp modelId="{94F1F3D6-081E-4DB0-BC6B-A98A9F9AA30C}">
      <dsp:nvSpPr>
        <dsp:cNvPr id="0" name=""/>
        <dsp:cNvSpPr/>
      </dsp:nvSpPr>
      <dsp:spPr>
        <a:xfrm>
          <a:off x="0" y="3274721"/>
          <a:ext cx="10506456" cy="1309664"/>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A2EDC4-D156-48A5-9834-7EC03EDD84F3}">
      <dsp:nvSpPr>
        <dsp:cNvPr id="0" name=""/>
        <dsp:cNvSpPr/>
      </dsp:nvSpPr>
      <dsp:spPr>
        <a:xfrm>
          <a:off x="396173" y="3569396"/>
          <a:ext cx="720315" cy="7203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C3D1B7-CB82-4DA4-95D7-87A367AA30DF}">
      <dsp:nvSpPr>
        <dsp:cNvPr id="0" name=""/>
        <dsp:cNvSpPr/>
      </dsp:nvSpPr>
      <dsp:spPr>
        <a:xfrm>
          <a:off x="1512662" y="3274721"/>
          <a:ext cx="8993793" cy="1309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606" tIns="138606" rIns="138606" bIns="138606" numCol="1" spcCol="1270" anchor="ctr" anchorCtr="0">
          <a:noAutofit/>
        </a:bodyPr>
        <a:lstStyle/>
        <a:p>
          <a:pPr marL="0" lvl="0" indent="0" algn="l" defTabSz="977900">
            <a:lnSpc>
              <a:spcPct val="100000"/>
            </a:lnSpc>
            <a:spcBef>
              <a:spcPct val="0"/>
            </a:spcBef>
            <a:spcAft>
              <a:spcPct val="35000"/>
            </a:spcAft>
            <a:buNone/>
          </a:pPr>
          <a:r>
            <a:rPr lang="en-GB" sz="2200" kern="1200"/>
            <a:t>TPS excels at efficiency and accuracy in executing repetitive procedures but provide little decision-making support because they only process raw data (Yuhelmi et al., 2020).</a:t>
          </a:r>
          <a:endParaRPr lang="en-US" sz="2200" kern="1200"/>
        </a:p>
      </dsp:txBody>
      <dsp:txXfrm>
        <a:off x="1512662" y="3274721"/>
        <a:ext cx="8993793" cy="130966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D144EF-30FD-4B78-BE49-B0092C4A643E}">
      <dsp:nvSpPr>
        <dsp:cNvPr id="0" name=""/>
        <dsp:cNvSpPr/>
      </dsp:nvSpPr>
      <dsp:spPr>
        <a:xfrm>
          <a:off x="0" y="1805"/>
          <a:ext cx="10515600" cy="915310"/>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D46200-22E5-43F0-9227-EFA5DA7D9F09}">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E2C3FA-444B-4DCB-A34B-14F7FFB35C5D}">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711200">
            <a:lnSpc>
              <a:spcPct val="100000"/>
            </a:lnSpc>
            <a:spcBef>
              <a:spcPct val="0"/>
            </a:spcBef>
            <a:spcAft>
              <a:spcPct val="35000"/>
            </a:spcAft>
            <a:buNone/>
          </a:pPr>
          <a:r>
            <a:rPr lang="en-GB" sz="1600" kern="1200"/>
            <a:t>MIS use information from TPS as well as other sources to create routine reports for managers (Saani, 2019). </a:t>
          </a:r>
          <a:endParaRPr lang="en-US" sz="1600" kern="1200"/>
        </a:p>
      </dsp:txBody>
      <dsp:txXfrm>
        <a:off x="1057183" y="1805"/>
        <a:ext cx="9458416" cy="915310"/>
      </dsp:txXfrm>
    </dsp:sp>
    <dsp:sp modelId="{C70536BF-CB35-4463-BBFB-AAA210481FF7}">
      <dsp:nvSpPr>
        <dsp:cNvPr id="0" name=""/>
        <dsp:cNvSpPr/>
      </dsp:nvSpPr>
      <dsp:spPr>
        <a:xfrm>
          <a:off x="0" y="1145944"/>
          <a:ext cx="10515600" cy="915310"/>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5E253A-AB07-47EC-91D3-6505A8B65959}">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101F16-9484-4C2E-B39C-4D77E3B48544}">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711200">
            <a:lnSpc>
              <a:spcPct val="100000"/>
            </a:lnSpc>
            <a:spcBef>
              <a:spcPct val="0"/>
            </a:spcBef>
            <a:spcAft>
              <a:spcPct val="35000"/>
            </a:spcAft>
            <a:buNone/>
          </a:pPr>
          <a:r>
            <a:rPr lang="en-GB" sz="1600" kern="1200"/>
            <a:t>According to Saani (2019), these reports can reflect trends in sales, spending, or customers' demand. </a:t>
          </a:r>
          <a:endParaRPr lang="en-US" sz="1600" kern="1200"/>
        </a:p>
      </dsp:txBody>
      <dsp:txXfrm>
        <a:off x="1057183" y="1145944"/>
        <a:ext cx="9458416" cy="915310"/>
      </dsp:txXfrm>
    </dsp:sp>
    <dsp:sp modelId="{A454F15E-0290-46B8-92C4-18FA6780CF2F}">
      <dsp:nvSpPr>
        <dsp:cNvPr id="0" name=""/>
        <dsp:cNvSpPr/>
      </dsp:nvSpPr>
      <dsp:spPr>
        <a:xfrm>
          <a:off x="0" y="2290082"/>
          <a:ext cx="10515600" cy="915310"/>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7095BE-930E-45B1-9E1C-B43C8B8AF076}">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A18831-D4D6-49B5-9D99-3E72F3FE9B24}">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711200">
            <a:lnSpc>
              <a:spcPct val="100000"/>
            </a:lnSpc>
            <a:spcBef>
              <a:spcPct val="0"/>
            </a:spcBef>
            <a:spcAft>
              <a:spcPct val="35000"/>
            </a:spcAft>
            <a:buNone/>
          </a:pPr>
          <a:r>
            <a:rPr lang="en-GB" sz="1600" kern="1200"/>
            <a:t>For example, a fashion shop can use MIS to determine its most popular products each month, as noted in the study conducted by Saani (2019).</a:t>
          </a:r>
          <a:endParaRPr lang="en-US" sz="1600" kern="1200"/>
        </a:p>
      </dsp:txBody>
      <dsp:txXfrm>
        <a:off x="1057183" y="2290082"/>
        <a:ext cx="9458416" cy="915310"/>
      </dsp:txXfrm>
    </dsp:sp>
    <dsp:sp modelId="{A67CE9D1-BBBC-4D86-955C-8B5BA908E080}">
      <dsp:nvSpPr>
        <dsp:cNvPr id="0" name=""/>
        <dsp:cNvSpPr/>
      </dsp:nvSpPr>
      <dsp:spPr>
        <a:xfrm>
          <a:off x="0" y="3434221"/>
          <a:ext cx="10515600" cy="915310"/>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054050-D052-4E53-808C-67A2BAB1179F}">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7BB331-8592-4BE1-A13F-050E1BB3C7A1}">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711200">
            <a:lnSpc>
              <a:spcPct val="100000"/>
            </a:lnSpc>
            <a:spcBef>
              <a:spcPct val="0"/>
            </a:spcBef>
            <a:spcAft>
              <a:spcPct val="35000"/>
            </a:spcAft>
            <a:buNone/>
          </a:pPr>
          <a:r>
            <a:rPr lang="en-GB" sz="1600" kern="1200"/>
            <a:t>Although MIS aids decision-making, it has a limitation because it deals with structured data and may not be able to handle intricate or unstructured data (Ada and Ghaffarzadeh, 2015; Biswas et al., 2024).</a:t>
          </a:r>
          <a:endParaRPr lang="en-US" sz="1600" kern="1200"/>
        </a:p>
      </dsp:txBody>
      <dsp:txXfrm>
        <a:off x="1057183" y="3434221"/>
        <a:ext cx="9458416" cy="91531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4FE5D6-8A35-4107-83BC-557589382246}">
      <dsp:nvSpPr>
        <dsp:cNvPr id="0" name=""/>
        <dsp:cNvSpPr/>
      </dsp:nvSpPr>
      <dsp:spPr>
        <a:xfrm>
          <a:off x="0" y="1806"/>
          <a:ext cx="10515600" cy="915564"/>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BFFA98-B183-4C61-9BA1-A0E512A76D68}">
      <dsp:nvSpPr>
        <dsp:cNvPr id="0" name=""/>
        <dsp:cNvSpPr/>
      </dsp:nvSpPr>
      <dsp:spPr>
        <a:xfrm>
          <a:off x="276958" y="207808"/>
          <a:ext cx="503560" cy="50356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FC19C7-BA21-4E67-BA84-5A77BD0A3194}">
      <dsp:nvSpPr>
        <dsp:cNvPr id="0" name=""/>
        <dsp:cNvSpPr/>
      </dsp:nvSpPr>
      <dsp:spPr>
        <a:xfrm>
          <a:off x="1057476" y="1806"/>
          <a:ext cx="9458123" cy="9155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97" tIns="96897" rIns="96897" bIns="96897" numCol="1" spcCol="1270" anchor="ctr" anchorCtr="0">
          <a:noAutofit/>
        </a:bodyPr>
        <a:lstStyle/>
        <a:p>
          <a:pPr marL="0" lvl="0" indent="0" algn="l" defTabSz="933450">
            <a:lnSpc>
              <a:spcPct val="100000"/>
            </a:lnSpc>
            <a:spcBef>
              <a:spcPct val="0"/>
            </a:spcBef>
            <a:spcAft>
              <a:spcPct val="35000"/>
            </a:spcAft>
            <a:buNone/>
          </a:pPr>
          <a:r>
            <a:rPr lang="en-GB" sz="2100" kern="1200"/>
            <a:t>CRM software allows companies to learn and preserve their customer relationships (Ijomah et al., 2024).</a:t>
          </a:r>
          <a:endParaRPr lang="en-US" sz="2100" kern="1200"/>
        </a:p>
      </dsp:txBody>
      <dsp:txXfrm>
        <a:off x="1057476" y="1806"/>
        <a:ext cx="9458123" cy="915564"/>
      </dsp:txXfrm>
    </dsp:sp>
    <dsp:sp modelId="{E58432D2-A82F-4926-ACD9-567775693BA8}">
      <dsp:nvSpPr>
        <dsp:cNvPr id="0" name=""/>
        <dsp:cNvSpPr/>
      </dsp:nvSpPr>
      <dsp:spPr>
        <a:xfrm>
          <a:off x="0" y="1146262"/>
          <a:ext cx="10515600" cy="915564"/>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CD3958-B1EA-4516-AA96-30666B23D23B}">
      <dsp:nvSpPr>
        <dsp:cNvPr id="0" name=""/>
        <dsp:cNvSpPr/>
      </dsp:nvSpPr>
      <dsp:spPr>
        <a:xfrm>
          <a:off x="276958" y="1352264"/>
          <a:ext cx="503560" cy="50356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C4B92B-62A4-4487-8042-4D6FF355DF85}">
      <dsp:nvSpPr>
        <dsp:cNvPr id="0" name=""/>
        <dsp:cNvSpPr/>
      </dsp:nvSpPr>
      <dsp:spPr>
        <a:xfrm>
          <a:off x="1057476" y="1146262"/>
          <a:ext cx="9458123" cy="9155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97" tIns="96897" rIns="96897" bIns="96897" numCol="1" spcCol="1270" anchor="ctr" anchorCtr="0">
          <a:noAutofit/>
        </a:bodyPr>
        <a:lstStyle/>
        <a:p>
          <a:pPr marL="0" lvl="0" indent="0" algn="l" defTabSz="933450">
            <a:lnSpc>
              <a:spcPct val="100000"/>
            </a:lnSpc>
            <a:spcBef>
              <a:spcPct val="0"/>
            </a:spcBef>
            <a:spcAft>
              <a:spcPct val="35000"/>
            </a:spcAft>
            <a:buNone/>
          </a:pPr>
          <a:r>
            <a:rPr lang="en-GB" sz="2100" kern="1200"/>
            <a:t>Ijomah et al. (2024) noted that, they keep an eye on customer interests, purchase behaviors , and feelings.</a:t>
          </a:r>
          <a:endParaRPr lang="en-US" sz="2100" kern="1200"/>
        </a:p>
      </dsp:txBody>
      <dsp:txXfrm>
        <a:off x="1057476" y="1146262"/>
        <a:ext cx="9458123" cy="915564"/>
      </dsp:txXfrm>
    </dsp:sp>
    <dsp:sp modelId="{7032B561-C6D9-4B77-9A66-8176FFAAA7BD}">
      <dsp:nvSpPr>
        <dsp:cNvPr id="0" name=""/>
        <dsp:cNvSpPr/>
      </dsp:nvSpPr>
      <dsp:spPr>
        <a:xfrm>
          <a:off x="0" y="2290717"/>
          <a:ext cx="10515600" cy="915564"/>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D91E48-CC51-4813-BE00-C00AFECE98D6}">
      <dsp:nvSpPr>
        <dsp:cNvPr id="0" name=""/>
        <dsp:cNvSpPr/>
      </dsp:nvSpPr>
      <dsp:spPr>
        <a:xfrm>
          <a:off x="276958" y="2496719"/>
          <a:ext cx="503560" cy="50356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B49A29-D753-4D3C-B9C2-63A52D81BB0B}">
      <dsp:nvSpPr>
        <dsp:cNvPr id="0" name=""/>
        <dsp:cNvSpPr/>
      </dsp:nvSpPr>
      <dsp:spPr>
        <a:xfrm>
          <a:off x="1057476" y="2290717"/>
          <a:ext cx="9458123" cy="9155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97" tIns="96897" rIns="96897" bIns="96897" numCol="1" spcCol="1270" anchor="ctr" anchorCtr="0">
          <a:noAutofit/>
        </a:bodyPr>
        <a:lstStyle/>
        <a:p>
          <a:pPr marL="0" lvl="0" indent="0" algn="l" defTabSz="933450">
            <a:lnSpc>
              <a:spcPct val="100000"/>
            </a:lnSpc>
            <a:spcBef>
              <a:spcPct val="0"/>
            </a:spcBef>
            <a:spcAft>
              <a:spcPct val="35000"/>
            </a:spcAft>
            <a:buNone/>
          </a:pPr>
          <a:r>
            <a:rPr lang="en-GB" sz="2100" kern="1200"/>
            <a:t>Amazon, for instance, uses CRM software to generate recommendations and improve customer experience, as revealed in the discussions by Akujuo (2024).</a:t>
          </a:r>
          <a:endParaRPr lang="en-US" sz="2100" kern="1200"/>
        </a:p>
      </dsp:txBody>
      <dsp:txXfrm>
        <a:off x="1057476" y="2290717"/>
        <a:ext cx="9458123" cy="915564"/>
      </dsp:txXfrm>
    </dsp:sp>
    <dsp:sp modelId="{23D81E9B-90B4-4635-B141-321B90B0C35C}">
      <dsp:nvSpPr>
        <dsp:cNvPr id="0" name=""/>
        <dsp:cNvSpPr/>
      </dsp:nvSpPr>
      <dsp:spPr>
        <a:xfrm>
          <a:off x="0" y="3435173"/>
          <a:ext cx="10515600" cy="915564"/>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8C3E06-11B4-486D-8879-FF8E4C1C6E0A}">
      <dsp:nvSpPr>
        <dsp:cNvPr id="0" name=""/>
        <dsp:cNvSpPr/>
      </dsp:nvSpPr>
      <dsp:spPr>
        <a:xfrm>
          <a:off x="276958" y="3641175"/>
          <a:ext cx="503560" cy="50356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3F523B-D1A1-471F-AC93-62E0A9587E72}">
      <dsp:nvSpPr>
        <dsp:cNvPr id="0" name=""/>
        <dsp:cNvSpPr/>
      </dsp:nvSpPr>
      <dsp:spPr>
        <a:xfrm>
          <a:off x="1057476" y="3435173"/>
          <a:ext cx="9458123" cy="9155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97" tIns="96897" rIns="96897" bIns="96897" numCol="1" spcCol="1270" anchor="ctr" anchorCtr="0">
          <a:noAutofit/>
        </a:bodyPr>
        <a:lstStyle/>
        <a:p>
          <a:pPr marL="0" lvl="0" indent="0" algn="l" defTabSz="933450">
            <a:lnSpc>
              <a:spcPct val="100000"/>
            </a:lnSpc>
            <a:spcBef>
              <a:spcPct val="0"/>
            </a:spcBef>
            <a:spcAft>
              <a:spcPct val="35000"/>
            </a:spcAft>
            <a:buNone/>
          </a:pPr>
          <a:r>
            <a:rPr lang="en-GB" sz="2100" kern="1200"/>
            <a:t>CRM solutions boost sales and loyalty but are costly and invasive if information is not properly guarded (Ijomah et al., 2024).</a:t>
          </a:r>
          <a:endParaRPr lang="en-US" sz="2100" kern="1200"/>
        </a:p>
      </dsp:txBody>
      <dsp:txXfrm>
        <a:off x="1057476" y="3435173"/>
        <a:ext cx="9458123" cy="91556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4EF14A-FF5B-4E7B-8DFC-E6E5D9E25978}">
      <dsp:nvSpPr>
        <dsp:cNvPr id="0" name=""/>
        <dsp:cNvSpPr/>
      </dsp:nvSpPr>
      <dsp:spPr>
        <a:xfrm>
          <a:off x="0" y="2465"/>
          <a:ext cx="12194582" cy="1249470"/>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DD4843-17FF-4AE5-AFA6-B1B74B447514}">
      <dsp:nvSpPr>
        <dsp:cNvPr id="0" name=""/>
        <dsp:cNvSpPr/>
      </dsp:nvSpPr>
      <dsp:spPr>
        <a:xfrm>
          <a:off x="377964" y="283596"/>
          <a:ext cx="687208" cy="68720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3601C0-16CE-4965-9F70-B7BF9BBAFF97}">
      <dsp:nvSpPr>
        <dsp:cNvPr id="0" name=""/>
        <dsp:cNvSpPr/>
      </dsp:nvSpPr>
      <dsp:spPr>
        <a:xfrm>
          <a:off x="1443138" y="2465"/>
          <a:ext cx="10751443" cy="12494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236" tIns="132236" rIns="132236" bIns="132236" numCol="1" spcCol="1270" anchor="ctr" anchorCtr="0">
          <a:noAutofit/>
        </a:bodyPr>
        <a:lstStyle/>
        <a:p>
          <a:pPr marL="0" lvl="0" indent="0" algn="l" defTabSz="933450">
            <a:lnSpc>
              <a:spcPct val="100000"/>
            </a:lnSpc>
            <a:spcBef>
              <a:spcPct val="0"/>
            </a:spcBef>
            <a:spcAft>
              <a:spcPct val="35000"/>
            </a:spcAft>
            <a:buNone/>
          </a:pPr>
          <a:r>
            <a:rPr lang="en-GB" sz="2100" kern="1200"/>
            <a:t>Although information systems offer many benefits, they also have ethical concerns.</a:t>
          </a:r>
          <a:endParaRPr lang="en-US" sz="2100" kern="1200"/>
        </a:p>
      </dsp:txBody>
      <dsp:txXfrm>
        <a:off x="1443138" y="2465"/>
        <a:ext cx="10751443" cy="1249470"/>
      </dsp:txXfrm>
    </dsp:sp>
    <dsp:sp modelId="{CB60F338-88CA-4DFC-8052-0E0105F222FA}">
      <dsp:nvSpPr>
        <dsp:cNvPr id="0" name=""/>
        <dsp:cNvSpPr/>
      </dsp:nvSpPr>
      <dsp:spPr>
        <a:xfrm>
          <a:off x="0" y="1564303"/>
          <a:ext cx="12194582" cy="1249470"/>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259DD0-CC7E-4E5C-9F2B-02121D57DC69}">
      <dsp:nvSpPr>
        <dsp:cNvPr id="0" name=""/>
        <dsp:cNvSpPr/>
      </dsp:nvSpPr>
      <dsp:spPr>
        <a:xfrm>
          <a:off x="377964" y="1845433"/>
          <a:ext cx="687208" cy="68720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12F211-03F6-43D2-B9E5-ED1D37F703E6}">
      <dsp:nvSpPr>
        <dsp:cNvPr id="0" name=""/>
        <dsp:cNvSpPr/>
      </dsp:nvSpPr>
      <dsp:spPr>
        <a:xfrm>
          <a:off x="1443138" y="1564303"/>
          <a:ext cx="10751443" cy="12494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236" tIns="132236" rIns="132236" bIns="132236" numCol="1" spcCol="1270" anchor="ctr" anchorCtr="0">
          <a:noAutofit/>
        </a:bodyPr>
        <a:lstStyle/>
        <a:p>
          <a:pPr marL="0" lvl="0" indent="0" algn="l" defTabSz="933450">
            <a:lnSpc>
              <a:spcPct val="100000"/>
            </a:lnSpc>
            <a:spcBef>
              <a:spcPct val="0"/>
            </a:spcBef>
            <a:spcAft>
              <a:spcPct val="35000"/>
            </a:spcAft>
            <a:buNone/>
          </a:pPr>
          <a:r>
            <a:rPr lang="en-GB" sz="2100" kern="1200"/>
            <a:t>Privacy of data is a concern because of the potential misuse or theft of sensitive customer information (Abidin et al., 2019).</a:t>
          </a:r>
          <a:endParaRPr lang="en-US" sz="2100" kern="1200"/>
        </a:p>
      </dsp:txBody>
      <dsp:txXfrm>
        <a:off x="1443138" y="1564303"/>
        <a:ext cx="10751443" cy="1249470"/>
      </dsp:txXfrm>
    </dsp:sp>
    <dsp:sp modelId="{5D995F11-8B27-4310-BE08-D2078B8E3ED4}">
      <dsp:nvSpPr>
        <dsp:cNvPr id="0" name=""/>
        <dsp:cNvSpPr/>
      </dsp:nvSpPr>
      <dsp:spPr>
        <a:xfrm>
          <a:off x="0" y="3126140"/>
          <a:ext cx="12194582" cy="1249470"/>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51F19E-0BFA-46B6-B858-BC6C009CB58D}">
      <dsp:nvSpPr>
        <dsp:cNvPr id="0" name=""/>
        <dsp:cNvSpPr/>
      </dsp:nvSpPr>
      <dsp:spPr>
        <a:xfrm>
          <a:off x="377964" y="3407271"/>
          <a:ext cx="687208" cy="68720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BDB01B-E0DF-43E6-97D2-2A237B006A80}">
      <dsp:nvSpPr>
        <dsp:cNvPr id="0" name=""/>
        <dsp:cNvSpPr/>
      </dsp:nvSpPr>
      <dsp:spPr>
        <a:xfrm>
          <a:off x="1443138" y="3126140"/>
          <a:ext cx="10751443" cy="12494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236" tIns="132236" rIns="132236" bIns="132236" numCol="1" spcCol="1270" anchor="ctr" anchorCtr="0">
          <a:noAutofit/>
        </a:bodyPr>
        <a:lstStyle/>
        <a:p>
          <a:pPr marL="0" lvl="0" indent="0" algn="l" defTabSz="933450">
            <a:lnSpc>
              <a:spcPct val="100000"/>
            </a:lnSpc>
            <a:spcBef>
              <a:spcPct val="0"/>
            </a:spcBef>
            <a:spcAft>
              <a:spcPct val="35000"/>
            </a:spcAft>
            <a:buNone/>
          </a:pPr>
          <a:r>
            <a:rPr lang="en-GB" sz="2100" kern="1200"/>
            <a:t>It is because of this that Tikkinen-Piri et al. (2018) mentioned that companies must adhere to data protection laws like the General Data Protection Regulation (GDPR) in Europe in order to safeguard information.</a:t>
          </a:r>
          <a:endParaRPr lang="en-US" sz="2100" kern="1200"/>
        </a:p>
      </dsp:txBody>
      <dsp:txXfrm>
        <a:off x="1443138" y="3126140"/>
        <a:ext cx="10751443" cy="1249470"/>
      </dsp:txXfrm>
    </dsp:sp>
    <dsp:sp modelId="{E4EA25B9-56CC-40F9-8A7A-0E102A7FAC3A}">
      <dsp:nvSpPr>
        <dsp:cNvPr id="0" name=""/>
        <dsp:cNvSpPr/>
      </dsp:nvSpPr>
      <dsp:spPr>
        <a:xfrm>
          <a:off x="0" y="4687978"/>
          <a:ext cx="12194582" cy="1249470"/>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0D8347-C5A9-4AA5-8359-5E7C4FE34B83}">
      <dsp:nvSpPr>
        <dsp:cNvPr id="0" name=""/>
        <dsp:cNvSpPr/>
      </dsp:nvSpPr>
      <dsp:spPr>
        <a:xfrm>
          <a:off x="377964" y="4969109"/>
          <a:ext cx="687208" cy="68720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EFB485-53FC-4CB0-BE9A-3EA0FC73461A}">
      <dsp:nvSpPr>
        <dsp:cNvPr id="0" name=""/>
        <dsp:cNvSpPr/>
      </dsp:nvSpPr>
      <dsp:spPr>
        <a:xfrm>
          <a:off x="1443138" y="4687978"/>
          <a:ext cx="10751443" cy="12494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236" tIns="132236" rIns="132236" bIns="132236" numCol="1" spcCol="1270" anchor="ctr" anchorCtr="0">
          <a:noAutofit/>
        </a:bodyPr>
        <a:lstStyle/>
        <a:p>
          <a:pPr marL="0" lvl="0" indent="0" algn="l" defTabSz="933450">
            <a:lnSpc>
              <a:spcPct val="100000"/>
            </a:lnSpc>
            <a:spcBef>
              <a:spcPct val="0"/>
            </a:spcBef>
            <a:spcAft>
              <a:spcPct val="35000"/>
            </a:spcAft>
            <a:buNone/>
          </a:pPr>
          <a:r>
            <a:rPr lang="en-GB" sz="2100" kern="1200"/>
            <a:t>Taherdoost (2023) commented in a study that, security violations like phishing and hacking are harmful to businesses as well as customers, and organisations thus have to use firewalls, encryption, as well as employee training to reduce threats.</a:t>
          </a:r>
          <a:endParaRPr lang="en-US" sz="2100" kern="1200"/>
        </a:p>
      </dsp:txBody>
      <dsp:txXfrm>
        <a:off x="1443138" y="4687978"/>
        <a:ext cx="10751443" cy="124947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7A9963-797E-410A-8E91-580655C2C854}">
      <dsp:nvSpPr>
        <dsp:cNvPr id="0" name=""/>
        <dsp:cNvSpPr/>
      </dsp:nvSpPr>
      <dsp:spPr>
        <a:xfrm>
          <a:off x="0" y="2465"/>
          <a:ext cx="12194582" cy="1249470"/>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8477D4-C3FE-4E02-B339-CA88C51C688E}">
      <dsp:nvSpPr>
        <dsp:cNvPr id="0" name=""/>
        <dsp:cNvSpPr/>
      </dsp:nvSpPr>
      <dsp:spPr>
        <a:xfrm>
          <a:off x="377964" y="283596"/>
          <a:ext cx="687208" cy="68720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7ABB52-ECA7-431A-A968-A0086A696737}">
      <dsp:nvSpPr>
        <dsp:cNvPr id="0" name=""/>
        <dsp:cNvSpPr/>
      </dsp:nvSpPr>
      <dsp:spPr>
        <a:xfrm>
          <a:off x="1443138" y="2465"/>
          <a:ext cx="10751443" cy="12494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236" tIns="132236" rIns="132236" bIns="132236" numCol="1" spcCol="1270" anchor="ctr" anchorCtr="0">
          <a:noAutofit/>
        </a:bodyPr>
        <a:lstStyle/>
        <a:p>
          <a:pPr marL="0" lvl="0" indent="0" algn="l" defTabSz="933450">
            <a:lnSpc>
              <a:spcPct val="100000"/>
            </a:lnSpc>
            <a:spcBef>
              <a:spcPct val="0"/>
            </a:spcBef>
            <a:spcAft>
              <a:spcPct val="35000"/>
            </a:spcAft>
            <a:buNone/>
          </a:pPr>
          <a:r>
            <a:rPr lang="en-GB" sz="2100" kern="1200"/>
            <a:t>Another ethical concern is the tracking of employees, where systems can monitor the performance of employees at work (Holt et al., 2017).</a:t>
          </a:r>
          <a:endParaRPr lang="en-US" sz="2100" kern="1200"/>
        </a:p>
      </dsp:txBody>
      <dsp:txXfrm>
        <a:off x="1443138" y="2465"/>
        <a:ext cx="10751443" cy="1249470"/>
      </dsp:txXfrm>
    </dsp:sp>
    <dsp:sp modelId="{BCA8A960-0848-4057-BC3F-9703701ABC18}">
      <dsp:nvSpPr>
        <dsp:cNvPr id="0" name=""/>
        <dsp:cNvSpPr/>
      </dsp:nvSpPr>
      <dsp:spPr>
        <a:xfrm>
          <a:off x="0" y="1564303"/>
          <a:ext cx="12194582" cy="1249470"/>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1642D3-17EC-43A1-B647-8FF33D382645}">
      <dsp:nvSpPr>
        <dsp:cNvPr id="0" name=""/>
        <dsp:cNvSpPr/>
      </dsp:nvSpPr>
      <dsp:spPr>
        <a:xfrm>
          <a:off x="377964" y="1845433"/>
          <a:ext cx="687208" cy="68720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DADABF-F389-407A-A9FC-E2D7D0976A66}">
      <dsp:nvSpPr>
        <dsp:cNvPr id="0" name=""/>
        <dsp:cNvSpPr/>
      </dsp:nvSpPr>
      <dsp:spPr>
        <a:xfrm>
          <a:off x="1443138" y="1564303"/>
          <a:ext cx="10751443" cy="12494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236" tIns="132236" rIns="132236" bIns="132236" numCol="1" spcCol="1270" anchor="ctr" anchorCtr="0">
          <a:noAutofit/>
        </a:bodyPr>
        <a:lstStyle/>
        <a:p>
          <a:pPr marL="0" lvl="0" indent="0" algn="l" defTabSz="933450">
            <a:lnSpc>
              <a:spcPct val="100000"/>
            </a:lnSpc>
            <a:spcBef>
              <a:spcPct val="0"/>
            </a:spcBef>
            <a:spcAft>
              <a:spcPct val="35000"/>
            </a:spcAft>
            <a:buNone/>
          </a:pPr>
          <a:r>
            <a:rPr lang="en-GB" sz="2100" kern="1200"/>
            <a:t>As per Holt et al. (2017) study, in making the workforce efficient, it reduces trust if transparency is not provided to it.</a:t>
          </a:r>
          <a:endParaRPr lang="en-US" sz="2100" kern="1200"/>
        </a:p>
      </dsp:txBody>
      <dsp:txXfrm>
        <a:off x="1443138" y="1564303"/>
        <a:ext cx="10751443" cy="1249470"/>
      </dsp:txXfrm>
    </dsp:sp>
    <dsp:sp modelId="{EA758DDD-D7DE-4ECE-A5D9-9957E32A1E83}">
      <dsp:nvSpPr>
        <dsp:cNvPr id="0" name=""/>
        <dsp:cNvSpPr/>
      </dsp:nvSpPr>
      <dsp:spPr>
        <a:xfrm>
          <a:off x="0" y="3126140"/>
          <a:ext cx="12194582" cy="1249470"/>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154FA4-F14C-4E0A-8921-EFE882B92A67}">
      <dsp:nvSpPr>
        <dsp:cNvPr id="0" name=""/>
        <dsp:cNvSpPr/>
      </dsp:nvSpPr>
      <dsp:spPr>
        <a:xfrm>
          <a:off x="377964" y="3407271"/>
          <a:ext cx="687208" cy="68720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06D7F2-4AD8-46FB-8420-EDAA34337DE2}">
      <dsp:nvSpPr>
        <dsp:cNvPr id="0" name=""/>
        <dsp:cNvSpPr/>
      </dsp:nvSpPr>
      <dsp:spPr>
        <a:xfrm>
          <a:off x="1443138" y="3126140"/>
          <a:ext cx="10751443" cy="12494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236" tIns="132236" rIns="132236" bIns="132236" numCol="1" spcCol="1270" anchor="ctr" anchorCtr="0">
          <a:noAutofit/>
        </a:bodyPr>
        <a:lstStyle/>
        <a:p>
          <a:pPr marL="0" lvl="0" indent="0" algn="l" defTabSz="933450">
            <a:lnSpc>
              <a:spcPct val="100000"/>
            </a:lnSpc>
            <a:spcBef>
              <a:spcPct val="0"/>
            </a:spcBef>
            <a:spcAft>
              <a:spcPct val="35000"/>
            </a:spcAft>
            <a:buNone/>
          </a:pPr>
          <a:r>
            <a:rPr lang="en-GB" sz="2100" kern="1200"/>
            <a:t>Finally, AI-supported decision-making can yield biased decisions if false or discriminative data are employed (Cossette-Lefebvre and Maclure, 2023).</a:t>
          </a:r>
          <a:endParaRPr lang="en-US" sz="2100" kern="1200"/>
        </a:p>
      </dsp:txBody>
      <dsp:txXfrm>
        <a:off x="1443138" y="3126140"/>
        <a:ext cx="10751443" cy="1249470"/>
      </dsp:txXfrm>
    </dsp:sp>
    <dsp:sp modelId="{21EF586D-E047-4463-8503-913B1A5ED59E}">
      <dsp:nvSpPr>
        <dsp:cNvPr id="0" name=""/>
        <dsp:cNvSpPr/>
      </dsp:nvSpPr>
      <dsp:spPr>
        <a:xfrm>
          <a:off x="0" y="4687978"/>
          <a:ext cx="12194582" cy="1249470"/>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D6B7AF-542C-44B8-97F2-38200E6DD6DE}">
      <dsp:nvSpPr>
        <dsp:cNvPr id="0" name=""/>
        <dsp:cNvSpPr/>
      </dsp:nvSpPr>
      <dsp:spPr>
        <a:xfrm>
          <a:off x="377964" y="4969109"/>
          <a:ext cx="687208" cy="68720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6777D0-E0AE-4D5B-9EBA-700353144962}">
      <dsp:nvSpPr>
        <dsp:cNvPr id="0" name=""/>
        <dsp:cNvSpPr/>
      </dsp:nvSpPr>
      <dsp:spPr>
        <a:xfrm>
          <a:off x="1443138" y="4687978"/>
          <a:ext cx="10751443" cy="12494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236" tIns="132236" rIns="132236" bIns="132236" numCol="1" spcCol="1270" anchor="ctr" anchorCtr="0">
          <a:noAutofit/>
        </a:bodyPr>
        <a:lstStyle/>
        <a:p>
          <a:pPr marL="0" lvl="0" indent="0" algn="l" defTabSz="933450">
            <a:lnSpc>
              <a:spcPct val="100000"/>
            </a:lnSpc>
            <a:spcBef>
              <a:spcPct val="0"/>
            </a:spcBef>
            <a:spcAft>
              <a:spcPct val="35000"/>
            </a:spcAft>
            <a:buNone/>
          </a:pPr>
          <a:r>
            <a:rPr lang="en-GB" sz="2100" kern="1200"/>
            <a:t>For these issues to be dealt with, Modi (2023) recommended that, businesses ought to adopt open policies, provide staff members with training, and review their systems from time to time in an attempt to stay accountable and fair.</a:t>
          </a:r>
          <a:endParaRPr lang="en-US" sz="2100" kern="1200"/>
        </a:p>
      </dsp:txBody>
      <dsp:txXfrm>
        <a:off x="1443138" y="4687978"/>
        <a:ext cx="10751443" cy="124947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12/10/2025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12/10/2025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12/10/2025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12/10/2025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trace.tennessee.edu/cgi/viewcontent.cgi?article=3606&amp;context=utk_chanhonoproj" TargetMode="External"/><Relationship Id="rId2" Type="http://schemas.openxmlformats.org/officeDocument/2006/relationships/hyperlink" Target="https://crmside.com/amazon-crm-strategy/"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medium.com/the-upkeep/the-amazon-problem-privacy-data-and-antitrust-law-8c315dc03065" TargetMode="External"/><Relationship Id="rId2" Type="http://schemas.openxmlformats.org/officeDocument/2006/relationships/hyperlink" Target="https://books.google.com.gh/books?hl=en&amp;lr=&amp;id=28T4DwAAQBAJ&amp;oi=fnd&amp;pg=PA1&amp;dq=Rainer,+R.K.,+Prince,+B.,+Sanchez-Rodriguez,+C.,+Splettstoesser-Hogeterp,+I.+and+Ebrahimi,+S.,+2020.+Introduction+to+information+systems.+John+Wiley+%26+Sons.&amp;ots=.%5bAccesse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0" name="Rectangle 9">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432DC6B8-09F5-93AE-4721-E7FAEB288F8E}"/>
              </a:ext>
            </a:extLst>
          </p:cNvPr>
          <p:cNvSpPr txBox="1"/>
          <p:nvPr/>
        </p:nvSpPr>
        <p:spPr>
          <a:xfrm>
            <a:off x="793660" y="2599509"/>
            <a:ext cx="10143668" cy="343553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800" b="1" dirty="0"/>
              <a:t>MODULE: MANAGING BUSINESS INFORMATION</a:t>
            </a:r>
            <a:r>
              <a:rPr lang="en-US" sz="2800" dirty="0"/>
              <a:t> </a:t>
            </a:r>
            <a:endParaRPr lang="en-US" sz="2800" b="1" dirty="0"/>
          </a:p>
          <a:p>
            <a:pPr indent="-228600">
              <a:lnSpc>
                <a:spcPct val="90000"/>
              </a:lnSpc>
              <a:spcAft>
                <a:spcPts val="600"/>
              </a:spcAft>
              <a:buFont typeface="Arial" panose="020B0604020202020204" pitchFamily="34" charset="0"/>
              <a:buChar char="•"/>
            </a:pPr>
            <a:r>
              <a:rPr lang="en-US" sz="2800" b="1" dirty="0"/>
              <a:t>MODULE CODE: LCLM 5004</a:t>
            </a:r>
            <a:r>
              <a:rPr lang="en-US" sz="2800" dirty="0"/>
              <a:t> </a:t>
            </a:r>
            <a:endParaRPr lang="en-US" sz="2800" b="1" dirty="0"/>
          </a:p>
          <a:p>
            <a:pPr indent="-228600">
              <a:lnSpc>
                <a:spcPct val="90000"/>
              </a:lnSpc>
              <a:spcAft>
                <a:spcPts val="600"/>
              </a:spcAft>
              <a:buFont typeface="Arial" panose="020B0604020202020204" pitchFamily="34" charset="0"/>
              <a:buChar char="•"/>
            </a:pPr>
            <a:r>
              <a:rPr lang="en-US" sz="2800" b="1" dirty="0"/>
              <a:t>LECTURER: DR. AMER KAREEM DIAN MAYASARI</a:t>
            </a:r>
            <a:r>
              <a:rPr lang="en-US" sz="2800" dirty="0"/>
              <a:t> </a:t>
            </a:r>
            <a:endParaRPr lang="en-US" sz="2800" b="1" dirty="0"/>
          </a:p>
          <a:p>
            <a:pPr indent="-228600">
              <a:lnSpc>
                <a:spcPct val="90000"/>
              </a:lnSpc>
              <a:spcAft>
                <a:spcPts val="600"/>
              </a:spcAft>
              <a:buFont typeface="Arial" panose="020B0604020202020204" pitchFamily="34" charset="0"/>
              <a:buChar char="•"/>
            </a:pPr>
            <a:r>
              <a:rPr lang="en-US" sz="2800" b="1" dirty="0"/>
              <a:t>ASSIGNMENT TITLE: COMPONENT 1: GROUP PRESENTATION ON DIFFERENT INFORMATION SYSTEM</a:t>
            </a:r>
            <a:r>
              <a:rPr lang="en-US" sz="2800" dirty="0"/>
              <a:t> </a:t>
            </a:r>
            <a:endParaRPr lang="en-US" sz="2800" b="1" dirty="0"/>
          </a:p>
          <a:p>
            <a:pPr indent="-228600">
              <a:lnSpc>
                <a:spcPct val="90000"/>
              </a:lnSpc>
              <a:spcAft>
                <a:spcPts val="600"/>
              </a:spcAft>
              <a:buFont typeface="Arial" panose="020B0604020202020204" pitchFamily="34" charset="0"/>
              <a:buChar char="•"/>
            </a:pPr>
            <a:r>
              <a:rPr lang="en-US" sz="2800" b="1" dirty="0"/>
              <a:t>STUDENT NAME: AJIRI OWHE</a:t>
            </a:r>
            <a:r>
              <a:rPr lang="en-US" sz="2800" dirty="0"/>
              <a:t> </a:t>
            </a:r>
            <a:endParaRPr lang="en-US" sz="2800" b="1" dirty="0"/>
          </a:p>
          <a:p>
            <a:pPr indent="-228600">
              <a:lnSpc>
                <a:spcPct val="90000"/>
              </a:lnSpc>
              <a:spcAft>
                <a:spcPts val="600"/>
              </a:spcAft>
              <a:buFont typeface="Arial" panose="020B0604020202020204" pitchFamily="34" charset="0"/>
              <a:buChar char="•"/>
            </a:pPr>
            <a:r>
              <a:rPr lang="en-US" sz="2800" b="1" dirty="0"/>
              <a:t>STUDENT ID: 2333968</a:t>
            </a:r>
            <a:r>
              <a:rPr lang="en-US" sz="2800" dirty="0"/>
              <a:t> </a:t>
            </a:r>
          </a:p>
        </p:txBody>
      </p:sp>
    </p:spTree>
    <p:extLst>
      <p:ext uri="{BB962C8B-B14F-4D97-AF65-F5344CB8AC3E}">
        <p14:creationId xmlns:p14="http://schemas.microsoft.com/office/powerpoint/2010/main" val="38181044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FF8D2E5-2C4E-47B1-930B-6C82B7C3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BDAE4B-9C49-77E0-B5AB-6FAE73F5FE56}"/>
              </a:ext>
            </a:extLst>
          </p:cNvPr>
          <p:cNvSpPr>
            <a:spLocks noGrp="1"/>
          </p:cNvSpPr>
          <p:nvPr>
            <p:ph type="title"/>
          </p:nvPr>
        </p:nvSpPr>
        <p:spPr>
          <a:xfrm>
            <a:off x="841248" y="251312"/>
            <a:ext cx="10506456" cy="1010264"/>
          </a:xfrm>
        </p:spPr>
        <p:txBody>
          <a:bodyPr anchor="ctr">
            <a:normAutofit/>
          </a:bodyPr>
          <a:lstStyle/>
          <a:p>
            <a:r>
              <a:rPr lang="en-GB" sz="3400" b="1">
                <a:latin typeface="Times New Roman"/>
                <a:cs typeface="Times New Roman"/>
              </a:rPr>
              <a:t>     Introduction to Information Systems for Business</a:t>
            </a:r>
            <a:endParaRPr lang="en-GB" sz="3400">
              <a:latin typeface="Times New Roman"/>
              <a:cs typeface="Times New Roman"/>
            </a:endParaRPr>
          </a:p>
        </p:txBody>
      </p:sp>
      <p:sp>
        <p:nvSpPr>
          <p:cNvPr id="11" name="Rectangle 10">
            <a:extLst>
              <a:ext uri="{FF2B5EF4-FFF2-40B4-BE49-F238E27FC236}">
                <a16:creationId xmlns:a16="http://schemas.microsoft.com/office/drawing/2014/main" id="{801E4ADA-0EA9-4930-846E-3C11E8BED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7618"/>
            <a:ext cx="128016" cy="63141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38086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041C4624-05FD-F475-4A1C-463C32F3853A}"/>
              </a:ext>
            </a:extLst>
          </p:cNvPr>
          <p:cNvGraphicFramePr>
            <a:graphicFrameLocks noGrp="1"/>
          </p:cNvGraphicFramePr>
          <p:nvPr>
            <p:ph idx="1"/>
            <p:extLst>
              <p:ext uri="{D42A27DB-BD31-4B8C-83A1-F6EECF244321}">
                <p14:modId xmlns:p14="http://schemas.microsoft.com/office/powerpoint/2010/main" val="1315153740"/>
              </p:ext>
            </p:extLst>
          </p:nvPr>
        </p:nvGraphicFramePr>
        <p:xfrm>
          <a:off x="838200" y="1650222"/>
          <a:ext cx="10506456" cy="4584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759477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FF8D2E5-2C4E-47B1-930B-6C82B7C3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BDAE4B-9C49-77E0-B5AB-6FAE73F5FE56}"/>
              </a:ext>
            </a:extLst>
          </p:cNvPr>
          <p:cNvSpPr>
            <a:spLocks noGrp="1"/>
          </p:cNvSpPr>
          <p:nvPr>
            <p:ph type="title"/>
          </p:nvPr>
        </p:nvSpPr>
        <p:spPr>
          <a:xfrm>
            <a:off x="841248" y="251312"/>
            <a:ext cx="10506456" cy="1010264"/>
          </a:xfrm>
        </p:spPr>
        <p:txBody>
          <a:bodyPr anchor="ctr">
            <a:normAutofit/>
          </a:bodyPr>
          <a:lstStyle/>
          <a:p>
            <a:r>
              <a:rPr lang="en-GB" sz="3400" b="1">
                <a:latin typeface="Times New Roman"/>
                <a:cs typeface="Times New Roman"/>
              </a:rPr>
              <a:t>     Introduction to Information Systems for Business</a:t>
            </a:r>
            <a:endParaRPr lang="en-GB" sz="3400">
              <a:latin typeface="Times New Roman"/>
              <a:cs typeface="Times New Roman"/>
            </a:endParaRPr>
          </a:p>
        </p:txBody>
      </p:sp>
      <p:sp>
        <p:nvSpPr>
          <p:cNvPr id="11" name="Rectangle 10">
            <a:extLst>
              <a:ext uri="{FF2B5EF4-FFF2-40B4-BE49-F238E27FC236}">
                <a16:creationId xmlns:a16="http://schemas.microsoft.com/office/drawing/2014/main" id="{801E4ADA-0EA9-4930-846E-3C11E8BED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7618"/>
            <a:ext cx="128016" cy="63141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38086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EB74FBBE-B4BD-4E6F-6FAA-FF5BB2C87281}"/>
              </a:ext>
            </a:extLst>
          </p:cNvPr>
          <p:cNvGraphicFramePr>
            <a:graphicFrameLocks noGrp="1"/>
          </p:cNvGraphicFramePr>
          <p:nvPr>
            <p:ph idx="1"/>
            <p:extLst>
              <p:ext uri="{D42A27DB-BD31-4B8C-83A1-F6EECF244321}">
                <p14:modId xmlns:p14="http://schemas.microsoft.com/office/powerpoint/2010/main" val="4292210051"/>
              </p:ext>
            </p:extLst>
          </p:nvPr>
        </p:nvGraphicFramePr>
        <p:xfrm>
          <a:off x="838200" y="1650222"/>
          <a:ext cx="10506456" cy="4584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458216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FF8D2E5-2C4E-47B1-930B-6C82B7C3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366C06-64DD-12D0-4948-AECB2DB41602}"/>
              </a:ext>
            </a:extLst>
          </p:cNvPr>
          <p:cNvSpPr>
            <a:spLocks noGrp="1"/>
          </p:cNvSpPr>
          <p:nvPr>
            <p:ph type="title"/>
          </p:nvPr>
        </p:nvSpPr>
        <p:spPr>
          <a:xfrm>
            <a:off x="841248" y="251312"/>
            <a:ext cx="10506456" cy="1010264"/>
          </a:xfrm>
        </p:spPr>
        <p:txBody>
          <a:bodyPr anchor="ctr">
            <a:normAutofit/>
          </a:bodyPr>
          <a:lstStyle/>
          <a:p>
            <a:r>
              <a:rPr lang="en-GB" b="1" i="1">
                <a:latin typeface="Times New Roman"/>
                <a:cs typeface="Arial"/>
              </a:rPr>
              <a:t>Transaction Processing Systems(TPS)</a:t>
            </a:r>
            <a:endParaRPr lang="en-GB">
              <a:latin typeface="Times New Roman"/>
              <a:cs typeface="Times New Roman"/>
            </a:endParaRPr>
          </a:p>
        </p:txBody>
      </p:sp>
      <p:sp>
        <p:nvSpPr>
          <p:cNvPr id="11" name="Rectangle 10">
            <a:extLst>
              <a:ext uri="{FF2B5EF4-FFF2-40B4-BE49-F238E27FC236}">
                <a16:creationId xmlns:a16="http://schemas.microsoft.com/office/drawing/2014/main" id="{801E4ADA-0EA9-4930-846E-3C11E8BED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7618"/>
            <a:ext cx="128016" cy="63141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38086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9E5D3850-DD51-2E06-003C-BEB5F7E0AEDA}"/>
              </a:ext>
            </a:extLst>
          </p:cNvPr>
          <p:cNvGraphicFramePr>
            <a:graphicFrameLocks noGrp="1"/>
          </p:cNvGraphicFramePr>
          <p:nvPr>
            <p:ph idx="1"/>
            <p:extLst>
              <p:ext uri="{D42A27DB-BD31-4B8C-83A1-F6EECF244321}">
                <p14:modId xmlns:p14="http://schemas.microsoft.com/office/powerpoint/2010/main" val="199598888"/>
              </p:ext>
            </p:extLst>
          </p:nvPr>
        </p:nvGraphicFramePr>
        <p:xfrm>
          <a:off x="838200" y="1650222"/>
          <a:ext cx="10506456" cy="4584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414904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366C06-64DD-12D0-4948-AECB2DB41602}"/>
              </a:ext>
            </a:extLst>
          </p:cNvPr>
          <p:cNvSpPr>
            <a:spLocks noGrp="1"/>
          </p:cNvSpPr>
          <p:nvPr>
            <p:ph type="title"/>
          </p:nvPr>
        </p:nvSpPr>
        <p:spPr>
          <a:xfrm>
            <a:off x="838200" y="556995"/>
            <a:ext cx="10515600" cy="1133693"/>
          </a:xfrm>
        </p:spPr>
        <p:txBody>
          <a:bodyPr>
            <a:normAutofit/>
          </a:bodyPr>
          <a:lstStyle/>
          <a:p>
            <a:r>
              <a:rPr lang="en-GB" b="1" i="1">
                <a:latin typeface="Times New Roman"/>
                <a:cs typeface="Times New Roman"/>
              </a:rPr>
              <a:t>Management Information Systems (MIS)</a:t>
            </a:r>
            <a:endParaRPr lang="en-US">
              <a:latin typeface="Times New Roman"/>
              <a:cs typeface="Times New Roman"/>
            </a:endParaRPr>
          </a:p>
        </p:txBody>
      </p:sp>
      <p:graphicFrame>
        <p:nvGraphicFramePr>
          <p:cNvPr id="12" name="Content Placeholder 2">
            <a:extLst>
              <a:ext uri="{FF2B5EF4-FFF2-40B4-BE49-F238E27FC236}">
                <a16:creationId xmlns:a16="http://schemas.microsoft.com/office/drawing/2014/main" id="{9DBD8E85-86DD-5F0B-2477-3A5CB905683E}"/>
              </a:ext>
            </a:extLst>
          </p:cNvPr>
          <p:cNvGraphicFramePr/>
          <p:nvPr>
            <p:extLst>
              <p:ext uri="{D42A27DB-BD31-4B8C-83A1-F6EECF244321}">
                <p14:modId xmlns:p14="http://schemas.microsoft.com/office/powerpoint/2010/main" val="255917687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685954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E8AFC6-0093-F006-6392-CA2A33D566D5}"/>
              </a:ext>
            </a:extLst>
          </p:cNvPr>
          <p:cNvSpPr>
            <a:spLocks noGrp="1"/>
          </p:cNvSpPr>
          <p:nvPr>
            <p:ph type="title"/>
          </p:nvPr>
        </p:nvSpPr>
        <p:spPr>
          <a:xfrm>
            <a:off x="838200" y="557188"/>
            <a:ext cx="10515600" cy="1133499"/>
          </a:xfrm>
        </p:spPr>
        <p:txBody>
          <a:bodyPr vert="horz" lIns="91440" tIns="45720" rIns="91440" bIns="45720" rtlCol="0">
            <a:normAutofit/>
          </a:bodyPr>
          <a:lstStyle/>
          <a:p>
            <a:pPr algn="ctr"/>
            <a:r>
              <a:rPr lang="en-US" b="1" i="1" kern="1200">
                <a:latin typeface="+mj-lt"/>
                <a:ea typeface="+mj-ea"/>
                <a:cs typeface="+mj-cs"/>
              </a:rPr>
              <a:t>Customer Relationship Management(CRM)</a:t>
            </a:r>
          </a:p>
        </p:txBody>
      </p:sp>
      <p:graphicFrame>
        <p:nvGraphicFramePr>
          <p:cNvPr id="41" name="Content Placeholder 2">
            <a:extLst>
              <a:ext uri="{FF2B5EF4-FFF2-40B4-BE49-F238E27FC236}">
                <a16:creationId xmlns:a16="http://schemas.microsoft.com/office/drawing/2014/main" id="{203CA3EB-DAD0-1CEB-587B-273142541A32}"/>
              </a:ext>
            </a:extLst>
          </p:cNvPr>
          <p:cNvGraphicFramePr/>
          <p:nvPr>
            <p:extLst>
              <p:ext uri="{D42A27DB-BD31-4B8C-83A1-F6EECF244321}">
                <p14:modId xmlns:p14="http://schemas.microsoft.com/office/powerpoint/2010/main" val="1469881967"/>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575581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E8AFC6-0093-F006-6392-CA2A33D566D5}"/>
              </a:ext>
            </a:extLst>
          </p:cNvPr>
          <p:cNvSpPr>
            <a:spLocks noGrp="1"/>
          </p:cNvSpPr>
          <p:nvPr>
            <p:ph type="title"/>
          </p:nvPr>
        </p:nvSpPr>
        <p:spPr>
          <a:xfrm>
            <a:off x="1043631" y="809898"/>
            <a:ext cx="9942716" cy="1554480"/>
          </a:xfrm>
        </p:spPr>
        <p:txBody>
          <a:bodyPr anchor="ctr">
            <a:normAutofit/>
          </a:bodyPr>
          <a:lstStyle/>
          <a:p>
            <a:r>
              <a:rPr lang="en-GB" sz="3400" b="1">
                <a:latin typeface="Times New Roman"/>
                <a:cs typeface="Times New Roman"/>
              </a:rPr>
              <a:t>          </a:t>
            </a:r>
            <a:br>
              <a:rPr lang="en-GB" sz="3400" b="1">
                <a:latin typeface="Times New Roman"/>
                <a:cs typeface="Times New Roman"/>
              </a:rPr>
            </a:br>
            <a:r>
              <a:rPr lang="en-GB" sz="3400" b="1">
                <a:latin typeface="Times New Roman"/>
                <a:cs typeface="Times New Roman"/>
              </a:rPr>
              <a:t>   Analysis and Comparison of Systems Continued...</a:t>
            </a:r>
            <a:endParaRPr lang="en-GB" sz="3400">
              <a:latin typeface="Times New Roman"/>
              <a:cs typeface="Times New Roman"/>
            </a:endParaRPr>
          </a:p>
          <a:p>
            <a:endParaRPr lang="en-GB" sz="3400"/>
          </a:p>
        </p:txBody>
      </p:sp>
      <p:sp>
        <p:nvSpPr>
          <p:cNvPr id="3" name="Content Placeholder 2">
            <a:extLst>
              <a:ext uri="{FF2B5EF4-FFF2-40B4-BE49-F238E27FC236}">
                <a16:creationId xmlns:a16="http://schemas.microsoft.com/office/drawing/2014/main" id="{D70D6731-FEFE-BD56-E080-0BBDFFC772A1}"/>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GB" sz="2400">
                <a:latin typeface="Times New Roman"/>
                <a:cs typeface="Times New Roman"/>
              </a:rPr>
              <a:t>By comparing the three, TPS is operations and accuracy imperative, MIS adds value in the sense that it converts data into information, and CRM helps in defining more substantial customer relationships. </a:t>
            </a:r>
          </a:p>
          <a:p>
            <a:r>
              <a:rPr lang="en-GB" sz="2400">
                <a:latin typeface="Times New Roman"/>
                <a:cs typeface="Times New Roman"/>
              </a:rPr>
              <a:t>Together, they reflect a realistic image of business performance.</a:t>
            </a:r>
          </a:p>
          <a:p>
            <a:endParaRPr lang="en-GB" sz="2400">
              <a:latin typeface="Times New Roman"/>
              <a:cs typeface="Times New Roman"/>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94379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3AD8AF-C64C-7C13-E7B7-714EDD4F7DEB}"/>
              </a:ext>
            </a:extLst>
          </p:cNvPr>
          <p:cNvSpPr>
            <a:spLocks noGrp="1"/>
          </p:cNvSpPr>
          <p:nvPr>
            <p:ph type="title"/>
          </p:nvPr>
        </p:nvSpPr>
        <p:spPr>
          <a:xfrm>
            <a:off x="-1291" y="3498"/>
            <a:ext cx="12194582" cy="912275"/>
          </a:xfrm>
          <a:solidFill>
            <a:schemeClr val="accent1">
              <a:lumMod val="20000"/>
              <a:lumOff val="80000"/>
            </a:schemeClr>
          </a:solidFill>
        </p:spPr>
        <p:txBody>
          <a:bodyPr>
            <a:normAutofit/>
          </a:bodyPr>
          <a:lstStyle/>
          <a:p>
            <a:r>
              <a:rPr lang="en-GB" sz="4000" b="1" dirty="0">
                <a:latin typeface="Times New Roman"/>
                <a:cs typeface="Times New Roman"/>
              </a:rPr>
              <a:t>       Ethical Implications in Information Systems</a:t>
            </a:r>
            <a:endParaRPr lang="en-US" sz="4000" dirty="0">
              <a:latin typeface="Times New Roman"/>
              <a:cs typeface="Times New Roman"/>
            </a:endParaRPr>
          </a:p>
        </p:txBody>
      </p:sp>
      <p:graphicFrame>
        <p:nvGraphicFramePr>
          <p:cNvPr id="7" name="Content Placeholder 2">
            <a:extLst>
              <a:ext uri="{FF2B5EF4-FFF2-40B4-BE49-F238E27FC236}">
                <a16:creationId xmlns:a16="http://schemas.microsoft.com/office/drawing/2014/main" id="{39A8AEF7-D164-64F5-F0BF-BCA8D8B77187}"/>
              </a:ext>
            </a:extLst>
          </p:cNvPr>
          <p:cNvGraphicFramePr>
            <a:graphicFrameLocks noGrp="1"/>
          </p:cNvGraphicFramePr>
          <p:nvPr>
            <p:ph idx="1"/>
            <p:extLst>
              <p:ext uri="{D42A27DB-BD31-4B8C-83A1-F6EECF244321}">
                <p14:modId xmlns:p14="http://schemas.microsoft.com/office/powerpoint/2010/main" val="1429203406"/>
              </p:ext>
            </p:extLst>
          </p:nvPr>
        </p:nvGraphicFramePr>
        <p:xfrm>
          <a:off x="-1291" y="921557"/>
          <a:ext cx="12194582" cy="59399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89569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3AD8AF-C64C-7C13-E7B7-714EDD4F7DEB}"/>
              </a:ext>
            </a:extLst>
          </p:cNvPr>
          <p:cNvSpPr>
            <a:spLocks noGrp="1"/>
          </p:cNvSpPr>
          <p:nvPr>
            <p:ph type="title"/>
          </p:nvPr>
        </p:nvSpPr>
        <p:spPr>
          <a:xfrm>
            <a:off x="-1291" y="3498"/>
            <a:ext cx="12194582" cy="912275"/>
          </a:xfrm>
          <a:solidFill>
            <a:schemeClr val="accent1">
              <a:lumMod val="20000"/>
              <a:lumOff val="80000"/>
            </a:schemeClr>
          </a:solidFill>
        </p:spPr>
        <p:txBody>
          <a:bodyPr>
            <a:normAutofit/>
          </a:bodyPr>
          <a:lstStyle/>
          <a:p>
            <a:r>
              <a:rPr lang="en-GB" sz="4000" b="1" dirty="0">
                <a:latin typeface="Times New Roman"/>
                <a:cs typeface="Times New Roman"/>
              </a:rPr>
              <a:t>       Ethical Implications in Information Systems</a:t>
            </a:r>
            <a:endParaRPr lang="en-US" sz="4000" dirty="0">
              <a:latin typeface="Times New Roman"/>
              <a:cs typeface="Times New Roman"/>
            </a:endParaRPr>
          </a:p>
        </p:txBody>
      </p:sp>
      <p:graphicFrame>
        <p:nvGraphicFramePr>
          <p:cNvPr id="15" name="Content Placeholder 2">
            <a:extLst>
              <a:ext uri="{FF2B5EF4-FFF2-40B4-BE49-F238E27FC236}">
                <a16:creationId xmlns:a16="http://schemas.microsoft.com/office/drawing/2014/main" id="{8111B955-980F-A8F9-7A64-D092C753CC73}"/>
              </a:ext>
            </a:extLst>
          </p:cNvPr>
          <p:cNvGraphicFramePr>
            <a:graphicFrameLocks noGrp="1"/>
          </p:cNvGraphicFramePr>
          <p:nvPr>
            <p:ph idx="1"/>
            <p:extLst>
              <p:ext uri="{D42A27DB-BD31-4B8C-83A1-F6EECF244321}">
                <p14:modId xmlns:p14="http://schemas.microsoft.com/office/powerpoint/2010/main" val="3310123774"/>
              </p:ext>
            </p:extLst>
          </p:nvPr>
        </p:nvGraphicFramePr>
        <p:xfrm>
          <a:off x="-1291" y="921557"/>
          <a:ext cx="12194582" cy="59399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01118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97D95D-86E6-EE17-71FB-0A2A87BCFFEC}"/>
              </a:ext>
            </a:extLst>
          </p:cNvPr>
          <p:cNvSpPr>
            <a:spLocks noGrp="1"/>
          </p:cNvSpPr>
          <p:nvPr>
            <p:ph type="title"/>
          </p:nvPr>
        </p:nvSpPr>
        <p:spPr>
          <a:xfrm>
            <a:off x="808638" y="386930"/>
            <a:ext cx="9236700" cy="1188950"/>
          </a:xfrm>
        </p:spPr>
        <p:txBody>
          <a:bodyPr anchor="b">
            <a:normAutofit/>
          </a:bodyPr>
          <a:lstStyle/>
          <a:p>
            <a:r>
              <a:rPr lang="en-GB" sz="4200" b="1">
                <a:latin typeface="Times New Roman"/>
                <a:cs typeface="Times New Roman"/>
              </a:rPr>
              <a:t>                     Real-World Case Studies</a:t>
            </a:r>
            <a:endParaRPr lang="en-US" sz="4200">
              <a:latin typeface="Times New Roman"/>
              <a:cs typeface="Times New Roman"/>
            </a:endParaRPr>
          </a:p>
        </p:txBody>
      </p:sp>
      <p:grpSp>
        <p:nvGrpSpPr>
          <p:cNvPr id="22" name="Group 21">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806D269-9060-9878-8A3B-9872CF83409A}"/>
              </a:ext>
            </a:extLst>
          </p:cNvPr>
          <p:cNvSpPr>
            <a:spLocks noGrp="1"/>
          </p:cNvSpPr>
          <p:nvPr>
            <p:ph idx="1"/>
          </p:nvPr>
        </p:nvSpPr>
        <p:spPr>
          <a:xfrm>
            <a:off x="793660" y="2599509"/>
            <a:ext cx="10143668" cy="3435531"/>
          </a:xfrm>
        </p:spPr>
        <p:txBody>
          <a:bodyPr vert="horz" lIns="91440" tIns="45720" rIns="91440" bIns="45720" rtlCol="0" anchor="ctr">
            <a:normAutofit/>
          </a:bodyPr>
          <a:lstStyle/>
          <a:p>
            <a:r>
              <a:rPr lang="en-GB" sz="2400" b="1" i="1">
                <a:latin typeface="Times New Roman"/>
                <a:cs typeface="Times New Roman"/>
              </a:rPr>
              <a:t>Amazon (CRM): </a:t>
            </a:r>
            <a:r>
              <a:rPr lang="en-GB" sz="2400">
                <a:latin typeface="Times New Roman"/>
                <a:cs typeface="Times New Roman"/>
              </a:rPr>
              <a:t>Amazon uses CRM software to tailor shopping experiences, recommend products, and settle customer complaints in real-time (Akujuo, 2024). This has boosted its sales and customer satisfaction, as posited by Akujuo (2024). However, as contended by Stiles (2021), Amazon has faced criticism for the way it treats individuals' personal information. Amazon has stood its ground by strengthening privacy protections and allowing users to manage their preferences (Stiles, 2021). </a:t>
            </a:r>
            <a:endParaRPr lang="en-GB" sz="2400" b="1">
              <a:latin typeface="Times New Roman"/>
              <a:cs typeface="Times New Roman"/>
            </a:endParaRPr>
          </a:p>
        </p:txBody>
      </p:sp>
    </p:spTree>
    <p:extLst>
      <p:ext uri="{BB962C8B-B14F-4D97-AF65-F5344CB8AC3E}">
        <p14:creationId xmlns:p14="http://schemas.microsoft.com/office/powerpoint/2010/main" val="32862213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97D95D-86E6-EE17-71FB-0A2A87BCFFEC}"/>
              </a:ext>
            </a:extLst>
          </p:cNvPr>
          <p:cNvSpPr>
            <a:spLocks noGrp="1"/>
          </p:cNvSpPr>
          <p:nvPr>
            <p:ph type="title"/>
          </p:nvPr>
        </p:nvSpPr>
        <p:spPr>
          <a:xfrm>
            <a:off x="808638" y="386930"/>
            <a:ext cx="9236700" cy="1188950"/>
          </a:xfrm>
        </p:spPr>
        <p:txBody>
          <a:bodyPr anchor="b">
            <a:normAutofit/>
          </a:bodyPr>
          <a:lstStyle/>
          <a:p>
            <a:r>
              <a:rPr lang="en-GB" sz="4200" b="1">
                <a:latin typeface="Times New Roman"/>
                <a:cs typeface="Times New Roman"/>
              </a:rPr>
              <a:t>                     Real-World Case Studies</a:t>
            </a:r>
            <a:endParaRPr lang="en-US" sz="4200">
              <a:latin typeface="Times New Roman"/>
              <a:cs typeface="Times New Roman"/>
            </a:endParaRPr>
          </a:p>
        </p:txBody>
      </p:sp>
      <p:grpSp>
        <p:nvGrpSpPr>
          <p:cNvPr id="25" name="Group 24">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806D269-9060-9878-8A3B-9872CF83409A}"/>
              </a:ext>
            </a:extLst>
          </p:cNvPr>
          <p:cNvSpPr>
            <a:spLocks noGrp="1"/>
          </p:cNvSpPr>
          <p:nvPr>
            <p:ph idx="1"/>
          </p:nvPr>
        </p:nvSpPr>
        <p:spPr>
          <a:xfrm>
            <a:off x="793660" y="2599509"/>
            <a:ext cx="10143668" cy="3435531"/>
          </a:xfrm>
        </p:spPr>
        <p:txBody>
          <a:bodyPr vert="horz" lIns="91440" tIns="45720" rIns="91440" bIns="45720" rtlCol="0" anchor="ctr">
            <a:normAutofit/>
          </a:bodyPr>
          <a:lstStyle/>
          <a:p>
            <a:r>
              <a:rPr lang="en-GB" sz="2400" b="1" i="1">
                <a:latin typeface="Times New Roman"/>
                <a:cs typeface="Times New Roman"/>
              </a:rPr>
              <a:t>Walmart (TPS and MIS): </a:t>
            </a:r>
            <a:r>
              <a:rPr lang="en-GB" sz="2400">
                <a:latin typeface="Times New Roman"/>
                <a:cs typeface="Times New Roman"/>
              </a:rPr>
              <a:t>Walmart uses TPS to manage millions of transactions every day, while MIS also assists in enabling managers to track trends in sales and restocking in a timely fashion. This combination, as discussed in Bond (2024) research, has been central to Walmart's cost-leadership strategy. Cyber security violations have, however, forced Walmart to streamline its cyber security (Bond, 2024).</a:t>
            </a:r>
          </a:p>
        </p:txBody>
      </p:sp>
    </p:spTree>
    <p:extLst>
      <p:ext uri="{BB962C8B-B14F-4D97-AF65-F5344CB8AC3E}">
        <p14:creationId xmlns:p14="http://schemas.microsoft.com/office/powerpoint/2010/main" val="5566839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97D95D-86E6-EE17-71FB-0A2A87BCFFEC}"/>
              </a:ext>
            </a:extLst>
          </p:cNvPr>
          <p:cNvSpPr>
            <a:spLocks noGrp="1"/>
          </p:cNvSpPr>
          <p:nvPr>
            <p:ph type="title"/>
          </p:nvPr>
        </p:nvSpPr>
        <p:spPr>
          <a:xfrm>
            <a:off x="808638" y="386930"/>
            <a:ext cx="9236700" cy="1188950"/>
          </a:xfrm>
        </p:spPr>
        <p:txBody>
          <a:bodyPr anchor="b">
            <a:normAutofit/>
          </a:bodyPr>
          <a:lstStyle/>
          <a:p>
            <a:r>
              <a:rPr lang="en-GB" sz="4200" b="1">
                <a:latin typeface="Times New Roman"/>
                <a:cs typeface="Times New Roman"/>
              </a:rPr>
              <a:t>                     Real-World Case Studies</a:t>
            </a:r>
            <a:endParaRPr lang="en-US" sz="4200">
              <a:latin typeface="Times New Roman"/>
              <a:cs typeface="Times New Roman"/>
            </a:endParaRP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806D269-9060-9878-8A3B-9872CF83409A}"/>
              </a:ext>
            </a:extLst>
          </p:cNvPr>
          <p:cNvSpPr>
            <a:spLocks noGrp="1"/>
          </p:cNvSpPr>
          <p:nvPr>
            <p:ph idx="1"/>
          </p:nvPr>
        </p:nvSpPr>
        <p:spPr>
          <a:xfrm>
            <a:off x="793660" y="2599509"/>
            <a:ext cx="10143668" cy="3435531"/>
          </a:xfrm>
        </p:spPr>
        <p:txBody>
          <a:bodyPr vert="horz" lIns="91440" tIns="45720" rIns="91440" bIns="45720" rtlCol="0" anchor="ctr">
            <a:normAutofit/>
          </a:bodyPr>
          <a:lstStyle/>
          <a:p>
            <a:r>
              <a:rPr lang="en-GB" sz="2400" b="1" i="1">
                <a:latin typeface="Times New Roman"/>
                <a:cs typeface="Times New Roman"/>
              </a:rPr>
              <a:t>Netflix (MIS and AI Systems): </a:t>
            </a:r>
            <a:r>
              <a:rPr lang="en-GB" sz="2400">
                <a:latin typeface="Times New Roman"/>
                <a:cs typeface="Times New Roman"/>
              </a:rPr>
              <a:t>Netflix employs MIS and analytics to track viewers' behavior and recommend programs (Abishek and Keren Judi, 2025; Ismail et al., 2024). This, Ismail et al. (2024) add, has increased customer satisfaction and retention. Netflix, on the other hand, has struggled with data harvesting and avoiding recommendations from limiting customer choice (Campos Nielsen, 2020).</a:t>
            </a:r>
          </a:p>
        </p:txBody>
      </p:sp>
    </p:spTree>
    <p:extLst>
      <p:ext uri="{BB962C8B-B14F-4D97-AF65-F5344CB8AC3E}">
        <p14:creationId xmlns:p14="http://schemas.microsoft.com/office/powerpoint/2010/main" val="6395432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9" name="Rectangle 18">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7AA2EE-3442-A429-EE87-4B561F5FC6D6}"/>
              </a:ext>
            </a:extLst>
          </p:cNvPr>
          <p:cNvSpPr>
            <a:spLocks noGrp="1"/>
          </p:cNvSpPr>
          <p:nvPr>
            <p:ph type="title"/>
          </p:nvPr>
        </p:nvSpPr>
        <p:spPr>
          <a:xfrm>
            <a:off x="1043631" y="809898"/>
            <a:ext cx="9942716" cy="1554480"/>
          </a:xfrm>
        </p:spPr>
        <p:txBody>
          <a:bodyPr anchor="ctr">
            <a:normAutofit/>
          </a:bodyPr>
          <a:lstStyle/>
          <a:p>
            <a:r>
              <a:rPr lang="en-GB" sz="4800" b="1">
                <a:latin typeface="Times New Roman"/>
                <a:cs typeface="Times New Roman"/>
              </a:rPr>
              <a:t>                               Conclusion</a:t>
            </a:r>
            <a:endParaRPr lang="en-US" sz="4800">
              <a:latin typeface="Times New Roman"/>
              <a:cs typeface="Times New Roman"/>
            </a:endParaRPr>
          </a:p>
        </p:txBody>
      </p:sp>
      <p:sp>
        <p:nvSpPr>
          <p:cNvPr id="3" name="Content Placeholder 2">
            <a:extLst>
              <a:ext uri="{FF2B5EF4-FFF2-40B4-BE49-F238E27FC236}">
                <a16:creationId xmlns:a16="http://schemas.microsoft.com/office/drawing/2014/main" id="{5D4A49C3-3C11-4A65-D908-5E92DE2B2829}"/>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GB" sz="2200">
                <a:latin typeface="Times New Roman"/>
                <a:cs typeface="Times New Roman"/>
              </a:rPr>
              <a:t>Information systems are the pillars of modern-day businesses, and they give efficiency, decision-making, and customer satisfaction (Naim and Alqahtani, 2021; Boell and Cecez-Kecmanovic, 2015).</a:t>
            </a:r>
            <a:endParaRPr lang="en-GB" sz="2200" b="1">
              <a:latin typeface="Times New Roman"/>
              <a:cs typeface="Times New Roman"/>
            </a:endParaRPr>
          </a:p>
          <a:p>
            <a:r>
              <a:rPr lang="en-GB" sz="2200">
                <a:latin typeface="Times New Roman"/>
                <a:cs typeface="Times New Roman"/>
              </a:rPr>
              <a:t>TPS is precise in daily operations (Yuhelmi et al., 2020), MIS converts data to intelligence (Biswas et al., 2024; Saani, 2019), and CRM gives customer loyalty (Ijomah et al., 2024).</a:t>
            </a:r>
          </a:p>
          <a:p>
            <a:r>
              <a:rPr lang="en-GB" sz="2200">
                <a:latin typeface="Times New Roman"/>
                <a:cs typeface="Times New Roman"/>
              </a:rPr>
              <a:t>Despite ethics concerns such as privacy and security (Tikkinen-Piri et al., 2018; Taherdoost, 2023), organizations such as Amazon, Walmart, and Netflix demonstrate their strategic significance.</a:t>
            </a:r>
          </a:p>
          <a:p>
            <a:endParaRPr lang="en-GB" sz="2200">
              <a:latin typeface="Times New Roman"/>
              <a:cs typeface="Times New Roman"/>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92138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661E756-0593-A335-2AB9-9A3C535C7D5F}"/>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FEBD05-26A2-2A6E-3469-ADE5A3D444DB}"/>
              </a:ext>
            </a:extLst>
          </p:cNvPr>
          <p:cNvSpPr>
            <a:spLocks noGrp="1"/>
          </p:cNvSpPr>
          <p:nvPr>
            <p:ph type="title"/>
          </p:nvPr>
        </p:nvSpPr>
        <p:spPr>
          <a:xfrm>
            <a:off x="808638" y="386930"/>
            <a:ext cx="9236700" cy="1188950"/>
          </a:xfrm>
        </p:spPr>
        <p:txBody>
          <a:bodyPr anchor="b">
            <a:normAutofit/>
          </a:bodyPr>
          <a:lstStyle/>
          <a:p>
            <a:r>
              <a:rPr lang="en-GB" sz="5000" b="1">
                <a:latin typeface="Times New Roman"/>
                <a:cs typeface="Times New Roman"/>
              </a:rPr>
              <a:t>                                    References</a:t>
            </a:r>
            <a:endParaRPr lang="en-US" sz="5000">
              <a:latin typeface="Times New Roman"/>
              <a:cs typeface="Times New Roman"/>
            </a:endParaRP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3B14BB1-F611-EDA1-64D1-E664CCF4294C}"/>
              </a:ext>
            </a:extLst>
          </p:cNvPr>
          <p:cNvSpPr>
            <a:spLocks noGrp="1"/>
          </p:cNvSpPr>
          <p:nvPr>
            <p:ph idx="1"/>
          </p:nvPr>
        </p:nvSpPr>
        <p:spPr>
          <a:xfrm>
            <a:off x="793660" y="2599509"/>
            <a:ext cx="10143668" cy="3435531"/>
          </a:xfrm>
        </p:spPr>
        <p:txBody>
          <a:bodyPr vert="horz" lIns="91440" tIns="45720" rIns="91440" bIns="45720" rtlCol="0" anchor="ctr">
            <a:normAutofit/>
          </a:bodyPr>
          <a:lstStyle/>
          <a:p>
            <a:pPr>
              <a:buNone/>
            </a:pPr>
            <a:r>
              <a:rPr lang="en-GB" sz="1000">
                <a:latin typeface="Times New Roman"/>
                <a:cs typeface="Arial"/>
              </a:rPr>
              <a:t>Abidin, M.A.Z., Nawawi, A. and Salin, A.S.A.P. (2019) Customer data security and theft: a Malaysian organization’s experience. </a:t>
            </a:r>
            <a:r>
              <a:rPr lang="en-GB" sz="1000" i="1">
                <a:latin typeface="Times New Roman"/>
                <a:cs typeface="Arial"/>
              </a:rPr>
              <a:t>Information &amp; Computer Security</a:t>
            </a:r>
            <a:r>
              <a:rPr lang="en-GB" sz="1000">
                <a:latin typeface="Times New Roman"/>
                <a:cs typeface="Arial"/>
              </a:rPr>
              <a:t>, </a:t>
            </a:r>
            <a:r>
              <a:rPr lang="en-GB" sz="1000" i="1">
                <a:latin typeface="Times New Roman"/>
                <a:cs typeface="Arial"/>
              </a:rPr>
              <a:t>27</a:t>
            </a:r>
            <a:r>
              <a:rPr lang="en-GB" sz="1000">
                <a:latin typeface="Times New Roman"/>
                <a:cs typeface="Arial"/>
              </a:rPr>
              <a:t>(1), pp.81-100. </a:t>
            </a:r>
          </a:p>
          <a:p>
            <a:pPr>
              <a:buNone/>
            </a:pPr>
            <a:r>
              <a:rPr lang="en-GB" sz="1000">
                <a:latin typeface="Times New Roman"/>
                <a:cs typeface="Arial"/>
              </a:rPr>
              <a:t>Abishek, M.N. and Keren Judi, E. (2025) A Study on Exploring Consumer Engagement with Ai-Driven Experiences on Netflix Streaming Platform. In </a:t>
            </a:r>
            <a:r>
              <a:rPr lang="en-GB" sz="1000" i="1">
                <a:latin typeface="Times New Roman"/>
                <a:cs typeface="Arial"/>
              </a:rPr>
              <a:t>International Conference on Artificial Intelligence in Commerce and Management</a:t>
            </a:r>
            <a:r>
              <a:rPr lang="en-GB" sz="1000">
                <a:latin typeface="Times New Roman"/>
                <a:cs typeface="Arial"/>
              </a:rPr>
              <a:t> (pp. 93-100). </a:t>
            </a:r>
          </a:p>
          <a:p>
            <a:pPr>
              <a:buNone/>
            </a:pPr>
            <a:r>
              <a:rPr lang="en-GB" sz="1000">
                <a:latin typeface="Times New Roman"/>
                <a:cs typeface="Arial"/>
              </a:rPr>
              <a:t>Ada, Ş. and Ghaffarzadeh, M. (2015) Decision making based on management information system and decision support system. </a:t>
            </a:r>
            <a:r>
              <a:rPr lang="en-GB" sz="1000" i="1">
                <a:latin typeface="Times New Roman"/>
                <a:cs typeface="Arial"/>
              </a:rPr>
              <a:t>European Researcher</a:t>
            </a:r>
            <a:r>
              <a:rPr lang="en-GB" sz="1000">
                <a:latin typeface="Times New Roman"/>
                <a:cs typeface="Arial"/>
              </a:rPr>
              <a:t>, (4), pp.260-269. </a:t>
            </a:r>
          </a:p>
          <a:p>
            <a:pPr>
              <a:buNone/>
            </a:pPr>
            <a:r>
              <a:rPr lang="en-GB" sz="1000">
                <a:latin typeface="Times New Roman"/>
                <a:cs typeface="Times New Roman"/>
              </a:rPr>
              <a:t>Akujuo, R. (2024) </a:t>
            </a:r>
            <a:r>
              <a:rPr lang="en-GB" sz="1000" i="1">
                <a:latin typeface="Times New Roman"/>
                <a:cs typeface="Times New Roman"/>
              </a:rPr>
              <a:t>Amazon CRM Strategy: The Blueprint Behind The E-commerce Giant.</a:t>
            </a:r>
            <a:r>
              <a:rPr lang="en-GB" sz="1000">
                <a:latin typeface="Times New Roman"/>
                <a:cs typeface="Times New Roman"/>
              </a:rPr>
              <a:t> [Online] Available from; </a:t>
            </a:r>
            <a:r>
              <a:rPr lang="en-GB" sz="1000" u="sng">
                <a:latin typeface="Times New Roman"/>
                <a:cs typeface="Times New Roman"/>
                <a:hlinkClick r:id="rId2">
                  <a:extLst>
                    <a:ext uri="{A12FA001-AC4F-418D-AE19-62706E023703}">
                      <ahyp:hlinkClr xmlns:ahyp="http://schemas.microsoft.com/office/drawing/2018/hyperlinkcolor" val="tx"/>
                    </a:ext>
                  </a:extLst>
                </a:hlinkClick>
              </a:rPr>
              <a:t>https://crmside.com/amazon-crm-strategy/</a:t>
            </a:r>
            <a:r>
              <a:rPr lang="en-GB" sz="1000">
                <a:latin typeface="Times New Roman"/>
                <a:cs typeface="Times New Roman"/>
              </a:rPr>
              <a:t>. [Accessed; September 26, 2025]. </a:t>
            </a:r>
          </a:p>
          <a:p>
            <a:pPr>
              <a:buNone/>
            </a:pPr>
            <a:r>
              <a:rPr lang="en-GB" sz="1000">
                <a:latin typeface="Times New Roman"/>
                <a:cs typeface="Arial"/>
              </a:rPr>
              <a:t>Biswas, T.R., Hossain, M.Z. and Comite, U. (2024) Role of Management Information Systems in Enhancing Decision-Making in Large-Scale Organizations. </a:t>
            </a:r>
            <a:r>
              <a:rPr lang="en-GB" sz="1000" i="1">
                <a:latin typeface="Times New Roman"/>
                <a:cs typeface="Arial"/>
              </a:rPr>
              <a:t>Pacific Journal of Business Innovation and Strategy</a:t>
            </a:r>
            <a:r>
              <a:rPr lang="en-GB" sz="1000">
                <a:latin typeface="Times New Roman"/>
                <a:cs typeface="Arial"/>
              </a:rPr>
              <a:t>, </a:t>
            </a:r>
            <a:r>
              <a:rPr lang="en-GB" sz="1000" i="1">
                <a:latin typeface="Times New Roman"/>
                <a:cs typeface="Arial"/>
              </a:rPr>
              <a:t>1</a:t>
            </a:r>
            <a:r>
              <a:rPr lang="en-GB" sz="1000">
                <a:latin typeface="Times New Roman"/>
                <a:cs typeface="Arial"/>
              </a:rPr>
              <a:t>(1), pp.5-18. </a:t>
            </a:r>
          </a:p>
          <a:p>
            <a:pPr>
              <a:buNone/>
            </a:pPr>
            <a:r>
              <a:rPr lang="en-GB" sz="1000">
                <a:latin typeface="Times New Roman"/>
                <a:cs typeface="Arial"/>
              </a:rPr>
              <a:t>Boell, S.K. and Cecez-Kecmanovic, D. (2015) What is an information system?. In </a:t>
            </a:r>
            <a:r>
              <a:rPr lang="en-GB" sz="1000" i="1">
                <a:latin typeface="Times New Roman"/>
                <a:cs typeface="Arial"/>
              </a:rPr>
              <a:t>2015 48th Hawaii International Conference on System Sciences</a:t>
            </a:r>
            <a:r>
              <a:rPr lang="en-GB" sz="1000">
                <a:latin typeface="Times New Roman"/>
                <a:cs typeface="Arial"/>
              </a:rPr>
              <a:t> (pp. 4959-4968). IEEE.</a:t>
            </a:r>
          </a:p>
          <a:p>
            <a:pPr>
              <a:buNone/>
            </a:pPr>
            <a:r>
              <a:rPr lang="en-GB" sz="1000">
                <a:latin typeface="Times New Roman"/>
                <a:cs typeface="Arial"/>
              </a:rPr>
              <a:t>Bond, M. (2024) </a:t>
            </a:r>
            <a:r>
              <a:rPr lang="en-GB" sz="1000" i="1">
                <a:latin typeface="Times New Roman"/>
                <a:cs typeface="Arial"/>
              </a:rPr>
              <a:t>Analyzing Potential Responses to Supply Chain Disruptions.</a:t>
            </a:r>
            <a:r>
              <a:rPr lang="en-GB" sz="1000">
                <a:latin typeface="Times New Roman"/>
                <a:cs typeface="Arial"/>
              </a:rPr>
              <a:t> [Online] Available from; </a:t>
            </a:r>
            <a:r>
              <a:rPr lang="en-GB" sz="1000" u="sng">
                <a:latin typeface="Times New Roman"/>
                <a:cs typeface="Arial"/>
                <a:hlinkClick r:id="rId3">
                  <a:extLst>
                    <a:ext uri="{A12FA001-AC4F-418D-AE19-62706E023703}">
                      <ahyp:hlinkClr xmlns:ahyp="http://schemas.microsoft.com/office/drawing/2018/hyperlinkcolor" val="tx"/>
                    </a:ext>
                  </a:extLst>
                </a:hlinkClick>
              </a:rPr>
              <a:t>https://trace.tennessee.edu/cgi/viewcontent.cgi?article=3606&amp;context=utk_chanhonoproj</a:t>
            </a:r>
            <a:r>
              <a:rPr lang="en-GB" sz="1000">
                <a:latin typeface="Times New Roman"/>
                <a:cs typeface="Arial"/>
              </a:rPr>
              <a:t>. [Accessed; September 28, 2025].</a:t>
            </a:r>
          </a:p>
          <a:p>
            <a:pPr>
              <a:buNone/>
            </a:pPr>
            <a:r>
              <a:rPr lang="en-GB" sz="1000">
                <a:latin typeface="Times New Roman"/>
                <a:cs typeface="Arial"/>
              </a:rPr>
              <a:t>Campos Nielsen, M.B. (2020) Data Privacy Challenges of Contractual Consent to Process Personal Data: The Example of Netflix. </a:t>
            </a:r>
            <a:r>
              <a:rPr lang="en-GB" sz="1000" i="1">
                <a:latin typeface="Times New Roman"/>
                <a:cs typeface="Arial"/>
              </a:rPr>
              <a:t>Eur. J. Privacy L. &amp; Tech.</a:t>
            </a:r>
            <a:r>
              <a:rPr lang="en-GB" sz="1000">
                <a:latin typeface="Times New Roman"/>
                <a:cs typeface="Arial"/>
              </a:rPr>
              <a:t>, p.20. </a:t>
            </a:r>
          </a:p>
          <a:p>
            <a:pPr>
              <a:buNone/>
            </a:pPr>
            <a:r>
              <a:rPr lang="en-GB" sz="1000">
                <a:latin typeface="Times New Roman"/>
                <a:cs typeface="Arial"/>
              </a:rPr>
              <a:t>Cossette-Lefebvre, H. and Maclure, J. (2023) AI’s fairness problem: understanding wrongful discrimination in the context of automated decision-making. </a:t>
            </a:r>
            <a:r>
              <a:rPr lang="en-GB" sz="1000" i="1">
                <a:latin typeface="Times New Roman"/>
                <a:cs typeface="Arial"/>
              </a:rPr>
              <a:t>AI and Ethics</a:t>
            </a:r>
            <a:r>
              <a:rPr lang="en-GB" sz="1000">
                <a:latin typeface="Times New Roman"/>
                <a:cs typeface="Arial"/>
              </a:rPr>
              <a:t>, </a:t>
            </a:r>
            <a:r>
              <a:rPr lang="en-GB" sz="1000" i="1">
                <a:latin typeface="Times New Roman"/>
                <a:cs typeface="Arial"/>
              </a:rPr>
              <a:t>3</a:t>
            </a:r>
            <a:r>
              <a:rPr lang="en-GB" sz="1000">
                <a:latin typeface="Times New Roman"/>
                <a:cs typeface="Arial"/>
              </a:rPr>
              <a:t>(4), pp.1255-1269. </a:t>
            </a:r>
          </a:p>
          <a:p>
            <a:pPr>
              <a:buNone/>
            </a:pPr>
            <a:r>
              <a:rPr lang="en-GB" sz="1000">
                <a:latin typeface="Times New Roman"/>
                <a:cs typeface="Arial"/>
              </a:rPr>
              <a:t>Holt, M., Lang, B. and Sutton, S.G. (2017) Potential employees' ethical perceptions of active monitoring: The dark side of data analytics. </a:t>
            </a:r>
            <a:r>
              <a:rPr lang="en-GB" sz="1000" i="1">
                <a:latin typeface="Times New Roman"/>
                <a:cs typeface="Arial"/>
              </a:rPr>
              <a:t>Journal of Information Systems</a:t>
            </a:r>
            <a:r>
              <a:rPr lang="en-GB" sz="1000">
                <a:latin typeface="Times New Roman"/>
                <a:cs typeface="Arial"/>
              </a:rPr>
              <a:t>, </a:t>
            </a:r>
            <a:r>
              <a:rPr lang="en-GB" sz="1000" i="1">
                <a:latin typeface="Times New Roman"/>
                <a:cs typeface="Arial"/>
              </a:rPr>
              <a:t>31</a:t>
            </a:r>
            <a:r>
              <a:rPr lang="en-GB" sz="1000">
                <a:latin typeface="Times New Roman"/>
                <a:cs typeface="Arial"/>
              </a:rPr>
              <a:t>(2), pp.107-124. </a:t>
            </a:r>
          </a:p>
          <a:p>
            <a:pPr marL="0" indent="0">
              <a:buNone/>
            </a:pPr>
            <a:endParaRPr lang="en-GB" sz="1000">
              <a:latin typeface="Times New Roman"/>
              <a:cs typeface="Arial"/>
            </a:endParaRPr>
          </a:p>
        </p:txBody>
      </p:sp>
    </p:spTree>
    <p:extLst>
      <p:ext uri="{BB962C8B-B14F-4D97-AF65-F5344CB8AC3E}">
        <p14:creationId xmlns:p14="http://schemas.microsoft.com/office/powerpoint/2010/main" val="914526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4CD11F2-CEA5-8968-9422-F9914C372AD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40F8CE-B5B8-6BC5-3D36-F89069579E18}"/>
              </a:ext>
            </a:extLst>
          </p:cNvPr>
          <p:cNvSpPr>
            <a:spLocks noGrp="1"/>
          </p:cNvSpPr>
          <p:nvPr>
            <p:ph type="title"/>
          </p:nvPr>
        </p:nvSpPr>
        <p:spPr>
          <a:xfrm>
            <a:off x="808638" y="386930"/>
            <a:ext cx="9236700" cy="1188950"/>
          </a:xfrm>
        </p:spPr>
        <p:txBody>
          <a:bodyPr anchor="b">
            <a:normAutofit/>
          </a:bodyPr>
          <a:lstStyle/>
          <a:p>
            <a:r>
              <a:rPr lang="en-GB" sz="3800" b="1">
                <a:latin typeface="Times New Roman"/>
                <a:cs typeface="Times New Roman"/>
              </a:rPr>
              <a:t>                              References Continued...</a:t>
            </a:r>
            <a:endParaRPr lang="en-US" sz="3800">
              <a:latin typeface="Times New Roman"/>
              <a:cs typeface="Times New Roman"/>
            </a:endParaRP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26CA616-87DA-BC2D-BC3C-B23C071D0331}"/>
              </a:ext>
            </a:extLst>
          </p:cNvPr>
          <p:cNvSpPr>
            <a:spLocks noGrp="1"/>
          </p:cNvSpPr>
          <p:nvPr>
            <p:ph idx="1"/>
          </p:nvPr>
        </p:nvSpPr>
        <p:spPr>
          <a:xfrm>
            <a:off x="793660" y="2599509"/>
            <a:ext cx="10143668" cy="3435531"/>
          </a:xfrm>
        </p:spPr>
        <p:txBody>
          <a:bodyPr vert="horz" lIns="91440" tIns="45720" rIns="91440" bIns="45720" rtlCol="0" anchor="ctr">
            <a:normAutofit/>
          </a:bodyPr>
          <a:lstStyle/>
          <a:p>
            <a:pPr>
              <a:buNone/>
            </a:pPr>
            <a:r>
              <a:rPr lang="en-GB" sz="800">
                <a:latin typeface="Times New Roman"/>
                <a:cs typeface="Arial"/>
              </a:rPr>
              <a:t>Ijomah, T.I., Nwabekee, U.S., Agu, E.E. and Abdul-Azeez, O.Y. (2024) The impact of customer relationship management (CRM) tools on sales growth and customer loyalty in emerging markets. </a:t>
            </a:r>
            <a:r>
              <a:rPr lang="en-GB" sz="800" i="1">
                <a:latin typeface="Times New Roman"/>
                <a:cs typeface="Arial"/>
              </a:rPr>
              <a:t>International Journal of Management &amp; Entrepreneurship Research</a:t>
            </a:r>
            <a:r>
              <a:rPr lang="en-GB" sz="800">
                <a:latin typeface="Times New Roman"/>
                <a:cs typeface="Arial"/>
              </a:rPr>
              <a:t>, </a:t>
            </a:r>
            <a:r>
              <a:rPr lang="en-GB" sz="800" i="1">
                <a:latin typeface="Times New Roman"/>
                <a:cs typeface="Arial"/>
              </a:rPr>
              <a:t>6</a:t>
            </a:r>
            <a:r>
              <a:rPr lang="en-GB" sz="800">
                <a:latin typeface="Times New Roman"/>
                <a:cs typeface="Arial"/>
              </a:rPr>
              <a:t>(9), pp.2964-2988.</a:t>
            </a:r>
          </a:p>
          <a:p>
            <a:pPr>
              <a:buNone/>
            </a:pPr>
            <a:r>
              <a:rPr lang="en-GB" sz="800">
                <a:latin typeface="Times New Roman"/>
                <a:cs typeface="Arial"/>
              </a:rPr>
              <a:t>Ismail, H., Joudeh, H., Hamadeh, H., El Zaher, H. and Khalil, A. (2024) Assessing the Impact of Virtual Reality on Enhancing Consumer Satisfaction in the Context of Streaming Services: The Case of Netflix. In </a:t>
            </a:r>
            <a:r>
              <a:rPr lang="en-GB" sz="800" i="1">
                <a:latin typeface="Times New Roman"/>
                <a:cs typeface="Arial"/>
              </a:rPr>
              <a:t>Proceedings of the Cognitive Models and Artificial Intelligence Conference</a:t>
            </a:r>
            <a:r>
              <a:rPr lang="en-GB" sz="800">
                <a:latin typeface="Times New Roman"/>
                <a:cs typeface="Arial"/>
              </a:rPr>
              <a:t> (pp. 49-54). </a:t>
            </a:r>
          </a:p>
          <a:p>
            <a:pPr>
              <a:buNone/>
            </a:pPr>
            <a:r>
              <a:rPr lang="en-GB" sz="800">
                <a:latin typeface="Times New Roman"/>
                <a:cs typeface="Arial"/>
              </a:rPr>
              <a:t>Modi, T.B. (2023) Artificial Intelligence Ethics and Fairness: A study to address bias and fairness issues in AI systems, and the ethical implications of AI applications. </a:t>
            </a:r>
            <a:r>
              <a:rPr lang="en-GB" sz="800" i="1">
                <a:latin typeface="Times New Roman"/>
                <a:cs typeface="Arial"/>
              </a:rPr>
              <a:t>Revista Review Index Journal of Multidisciplinary</a:t>
            </a:r>
            <a:r>
              <a:rPr lang="en-GB" sz="800">
                <a:latin typeface="Times New Roman"/>
                <a:cs typeface="Arial"/>
              </a:rPr>
              <a:t>, </a:t>
            </a:r>
            <a:r>
              <a:rPr lang="en-GB" sz="800" i="1">
                <a:latin typeface="Times New Roman"/>
                <a:cs typeface="Arial"/>
              </a:rPr>
              <a:t>3</a:t>
            </a:r>
            <a:r>
              <a:rPr lang="en-GB" sz="800">
                <a:latin typeface="Times New Roman"/>
                <a:cs typeface="Arial"/>
              </a:rPr>
              <a:t>(2), pp.24-35. </a:t>
            </a:r>
          </a:p>
          <a:p>
            <a:pPr>
              <a:buNone/>
            </a:pPr>
            <a:r>
              <a:rPr lang="en-GB" sz="800">
                <a:latin typeface="Times New Roman"/>
                <a:cs typeface="Arial"/>
              </a:rPr>
              <a:t>Naim, A. and Alqahtani, K. (2021) Role of information systems in customer relationship management. </a:t>
            </a:r>
            <a:r>
              <a:rPr lang="en-GB" sz="800" i="1">
                <a:latin typeface="Times New Roman"/>
                <a:cs typeface="Arial"/>
              </a:rPr>
              <a:t>Pulse</a:t>
            </a:r>
            <a:r>
              <a:rPr lang="en-GB" sz="800">
                <a:latin typeface="Times New Roman"/>
                <a:cs typeface="Arial"/>
              </a:rPr>
              <a:t>, </a:t>
            </a:r>
            <a:r>
              <a:rPr lang="en-GB" sz="800" i="1">
                <a:latin typeface="Times New Roman"/>
                <a:cs typeface="Arial"/>
              </a:rPr>
              <a:t>2</a:t>
            </a:r>
            <a:r>
              <a:rPr lang="en-GB" sz="800">
                <a:latin typeface="Times New Roman"/>
                <a:cs typeface="Arial"/>
              </a:rPr>
              <a:t>(2), p.18.</a:t>
            </a:r>
          </a:p>
          <a:p>
            <a:pPr>
              <a:buNone/>
            </a:pPr>
            <a:r>
              <a:rPr lang="en-GB" sz="800">
                <a:latin typeface="Times New Roman"/>
                <a:cs typeface="Arial"/>
              </a:rPr>
              <a:t>Rainer, R.K., Prince, B., Sanchez-Rodriguez, C., Splettstoesser-Hogeterp, I. and Ebrahimi, S. (2020) </a:t>
            </a:r>
            <a:r>
              <a:rPr lang="en-GB" sz="800" i="1">
                <a:latin typeface="Times New Roman"/>
                <a:cs typeface="Arial"/>
              </a:rPr>
              <a:t>Introduction to information systems</a:t>
            </a:r>
            <a:r>
              <a:rPr lang="en-GB" sz="800">
                <a:latin typeface="Times New Roman"/>
                <a:cs typeface="Arial"/>
              </a:rPr>
              <a:t>. [E-Book] Available from; </a:t>
            </a:r>
            <a:r>
              <a:rPr lang="en-GB" sz="800" u="sng">
                <a:latin typeface="Times New Roman"/>
                <a:cs typeface="Arial"/>
                <a:hlinkClick r:id="rId2"/>
              </a:rPr>
              <a:t>https://books.google.com.gh/books?hl=en&amp;lr=&amp;id=28T4DwAAQBAJ&amp;oi=fnd&amp;pg=PA1&amp;dq=Rainer,+R.K.,+Prince,+B.,+Sanchez-Rodriguez,+C.,+Splettstoesser-Hogeterp,+I.+and+Ebrahimi,+S.,+2020.+Introduction+to+information+systems.+John+Wiley+%26+Sons.&amp;ots=.[Accessed;</a:t>
            </a:r>
            <a:r>
              <a:rPr lang="en-GB" sz="800">
                <a:latin typeface="Times New Roman"/>
                <a:cs typeface="Arial"/>
              </a:rPr>
              <a:t> September 24, 2025]. </a:t>
            </a:r>
          </a:p>
          <a:p>
            <a:pPr>
              <a:buNone/>
            </a:pPr>
            <a:r>
              <a:rPr lang="en-GB" sz="800">
                <a:latin typeface="Times New Roman"/>
                <a:cs typeface="Arial"/>
              </a:rPr>
              <a:t>Saani, J.I. (2019) Management information systems. </a:t>
            </a:r>
            <a:r>
              <a:rPr lang="en-GB" sz="800" i="1">
                <a:latin typeface="Times New Roman"/>
                <a:cs typeface="Arial"/>
              </a:rPr>
              <a:t>Published by Intellectual Capital Enterprise Limited ICE Kemp House</a:t>
            </a:r>
            <a:r>
              <a:rPr lang="en-GB" sz="800">
                <a:latin typeface="Times New Roman"/>
                <a:cs typeface="Arial"/>
              </a:rPr>
              <a:t>, pp.152-160.</a:t>
            </a:r>
          </a:p>
          <a:p>
            <a:pPr>
              <a:buNone/>
            </a:pPr>
            <a:r>
              <a:rPr lang="en-GB" sz="800">
                <a:latin typeface="Times New Roman"/>
                <a:cs typeface="Arial"/>
              </a:rPr>
              <a:t>Stiles, Q. (2021) </a:t>
            </a:r>
            <a:r>
              <a:rPr lang="en-GB" sz="800" i="1">
                <a:latin typeface="Times New Roman"/>
                <a:cs typeface="Arial"/>
              </a:rPr>
              <a:t>‘The Amazon Problem: Privacy, Data, and Antitrust Law’. </a:t>
            </a:r>
            <a:r>
              <a:rPr lang="en-GB" sz="800">
                <a:latin typeface="Times New Roman"/>
                <a:cs typeface="Arial"/>
              </a:rPr>
              <a:t>[Online] Available from; </a:t>
            </a:r>
            <a:r>
              <a:rPr lang="en-GB" sz="800" u="sng">
                <a:latin typeface="Times New Roman"/>
                <a:cs typeface="Arial"/>
                <a:hlinkClick r:id="rId3"/>
              </a:rPr>
              <a:t>https://medium.com/the-upkeep/the-amazon-problem-privacy-data-and-antitrust-law-8c315dc03065</a:t>
            </a:r>
            <a:r>
              <a:rPr lang="en-GB" sz="800">
                <a:latin typeface="Times New Roman"/>
                <a:cs typeface="Arial"/>
              </a:rPr>
              <a:t>. [Accessed; September 27, 2025].</a:t>
            </a:r>
          </a:p>
          <a:p>
            <a:pPr>
              <a:buNone/>
            </a:pPr>
            <a:r>
              <a:rPr lang="en-GB" sz="800">
                <a:latin typeface="Times New Roman"/>
                <a:cs typeface="Arial"/>
              </a:rPr>
              <a:t>Taherdoost, H. (2023) E-business security and control. In </a:t>
            </a:r>
            <a:r>
              <a:rPr lang="en-GB" sz="800" i="1">
                <a:latin typeface="Times New Roman"/>
                <a:cs typeface="Arial"/>
              </a:rPr>
              <a:t>E-business essentials: Building a successful online enterprise</a:t>
            </a:r>
            <a:r>
              <a:rPr lang="en-GB" sz="800">
                <a:latin typeface="Times New Roman"/>
                <a:cs typeface="Arial"/>
              </a:rPr>
              <a:t> (pp. 105-135). Cham: Springer Nature Switzerland. </a:t>
            </a:r>
          </a:p>
          <a:p>
            <a:pPr>
              <a:buNone/>
            </a:pPr>
            <a:r>
              <a:rPr lang="en-GB" sz="800">
                <a:latin typeface="Times New Roman"/>
                <a:cs typeface="Arial"/>
              </a:rPr>
              <a:t>Tikkinen-Piri, C., Rohunen, A. and Markkula, J. (2018) EU General Data Protection Regulation: Changes and implications for personal data collecting companies. </a:t>
            </a:r>
            <a:r>
              <a:rPr lang="en-GB" sz="800" i="1">
                <a:latin typeface="Times New Roman"/>
                <a:cs typeface="Arial"/>
              </a:rPr>
              <a:t>Computer Law &amp; Security Review</a:t>
            </a:r>
            <a:r>
              <a:rPr lang="en-GB" sz="800">
                <a:latin typeface="Times New Roman"/>
                <a:cs typeface="Arial"/>
              </a:rPr>
              <a:t>, </a:t>
            </a:r>
            <a:r>
              <a:rPr lang="en-GB" sz="800" i="1">
                <a:latin typeface="Times New Roman"/>
                <a:cs typeface="Arial"/>
              </a:rPr>
              <a:t>34</a:t>
            </a:r>
            <a:r>
              <a:rPr lang="en-GB" sz="800">
                <a:latin typeface="Times New Roman"/>
                <a:cs typeface="Arial"/>
              </a:rPr>
              <a:t>(1), pp.134-153.</a:t>
            </a:r>
          </a:p>
          <a:p>
            <a:pPr>
              <a:buNone/>
            </a:pPr>
            <a:r>
              <a:rPr lang="en-GB" sz="800">
                <a:latin typeface="Times New Roman"/>
                <a:cs typeface="Arial"/>
              </a:rPr>
              <a:t>Yuhelmi, Y., Trianita, M., Dharma, S., Mulatsih, L.S. and Fitri, R. (2020) Optimization of the Use of Transaction Processing Systems in Minimarkets. </a:t>
            </a:r>
            <a:r>
              <a:rPr lang="en-GB" sz="800" i="1">
                <a:latin typeface="Times New Roman"/>
                <a:cs typeface="Arial"/>
              </a:rPr>
              <a:t>KnE Social Sciences</a:t>
            </a:r>
            <a:r>
              <a:rPr lang="en-GB" sz="800">
                <a:latin typeface="Times New Roman"/>
                <a:cs typeface="Arial"/>
              </a:rPr>
              <a:t>, p.513454.</a:t>
            </a:r>
          </a:p>
          <a:p>
            <a:pPr marL="0" indent="0">
              <a:buNone/>
            </a:pPr>
            <a:endParaRPr lang="en-GB" sz="800">
              <a:latin typeface="Times New Roman"/>
              <a:cs typeface="Arial"/>
            </a:endParaRPr>
          </a:p>
        </p:txBody>
      </p:sp>
    </p:spTree>
    <p:extLst>
      <p:ext uri="{BB962C8B-B14F-4D97-AF65-F5344CB8AC3E}">
        <p14:creationId xmlns:p14="http://schemas.microsoft.com/office/powerpoint/2010/main" val="18664171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3345881D5A19F4FA532CBA535E9E684" ma:contentTypeVersion="6" ma:contentTypeDescription="Create a new document." ma:contentTypeScope="" ma:versionID="b22706a601d67a4693fa4733b98b26b0">
  <xsd:schema xmlns:xsd="http://www.w3.org/2001/XMLSchema" xmlns:xs="http://www.w3.org/2001/XMLSchema" xmlns:p="http://schemas.microsoft.com/office/2006/metadata/properties" xmlns:ns3="6642d537-5170-4cd9-a3f2-9ec198ee3eac" targetNamespace="http://schemas.microsoft.com/office/2006/metadata/properties" ma:root="true" ma:fieldsID="25b10647c59cfc759e25abe9b7328cb8" ns3:_="">
    <xsd:import namespace="6642d537-5170-4cd9-a3f2-9ec198ee3eac"/>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642d537-5170-4cd9-a3f2-9ec198ee3ea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6642d537-5170-4cd9-a3f2-9ec198ee3eac" xsi:nil="true"/>
  </documentManagement>
</p:properties>
</file>

<file path=customXml/itemProps1.xml><?xml version="1.0" encoding="utf-8"?>
<ds:datastoreItem xmlns:ds="http://schemas.openxmlformats.org/officeDocument/2006/customXml" ds:itemID="{BC0A848A-0EC9-4204-9F1A-7FC04A459CB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642d537-5170-4cd9-a3f2-9ec198ee3ea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307D58E-CC57-430B-92E5-07E2F8EA2346}">
  <ds:schemaRefs>
    <ds:schemaRef ds:uri="http://schemas.microsoft.com/sharepoint/v3/contenttype/forms"/>
  </ds:schemaRefs>
</ds:datastoreItem>
</file>

<file path=customXml/itemProps3.xml><?xml version="1.0" encoding="utf-8"?>
<ds:datastoreItem xmlns:ds="http://schemas.openxmlformats.org/officeDocument/2006/customXml" ds:itemID="{B9846AC9-2C18-4173-AC61-D432354EE15C}">
  <ds:schemaRefs>
    <ds:schemaRef ds:uri="http://purl.org/dc/terms/"/>
    <ds:schemaRef ds:uri="http://schemas.microsoft.com/office/2006/documentManagement/types"/>
    <ds:schemaRef ds:uri="http://schemas.openxmlformats.org/package/2006/metadata/core-properties"/>
    <ds:schemaRef ds:uri="http://schemas.microsoft.com/office/infopath/2007/PartnerControls"/>
    <ds:schemaRef ds:uri="http://schemas.microsoft.com/office/2006/metadata/properties"/>
    <ds:schemaRef ds:uri="http://purl.org/dc/dcmitype/"/>
    <ds:schemaRef ds:uri="http://www.w3.org/XML/1998/namespace"/>
    <ds:schemaRef ds:uri="6642d537-5170-4cd9-a3f2-9ec198ee3eac"/>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office theme</Template>
  <TotalTime>18</TotalTime>
  <Words>2118</Words>
  <Application>Microsoft Office PowerPoint</Application>
  <PresentationFormat>Widescreen</PresentationFormat>
  <Paragraphs>73</Paragraphs>
  <Slides>15</Slides>
  <Notes>0</Notes>
  <HiddenSlides>2</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Aptos</vt:lpstr>
      <vt:lpstr>Aptos Display</vt:lpstr>
      <vt:lpstr>Arial</vt:lpstr>
      <vt:lpstr>Calibri</vt:lpstr>
      <vt:lpstr>Times New Roman</vt:lpstr>
      <vt:lpstr>office theme</vt:lpstr>
      <vt:lpstr>PowerPoint Presentation</vt:lpstr>
      <vt:lpstr>     Introduction to Information Systems for Business</vt:lpstr>
      <vt:lpstr>     Introduction to Information Systems for Business</vt:lpstr>
      <vt:lpstr>Transaction Processing Systems(TPS)</vt:lpstr>
      <vt:lpstr>Management Information Systems (MIS)</vt:lpstr>
      <vt:lpstr>Customer Relationship Management(CRM)</vt:lpstr>
      <vt:lpstr>              Analysis and Comparison of Systems Continued... </vt:lpstr>
      <vt:lpstr>       Ethical Implications in Information Systems</vt:lpstr>
      <vt:lpstr>       Ethical Implications in Information Systems</vt:lpstr>
      <vt:lpstr>                     Real-World Case Studies</vt:lpstr>
      <vt:lpstr>                     Real-World Case Studies</vt:lpstr>
      <vt:lpstr>                     Real-World Case Studies</vt:lpstr>
      <vt:lpstr>                               Conclusion</vt:lpstr>
      <vt:lpstr>                                    References</vt:lpstr>
      <vt:lpstr>                              References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Ajiri Owhe (2333968)</cp:lastModifiedBy>
  <cp:revision>405</cp:revision>
  <dcterms:created xsi:type="dcterms:W3CDTF">2025-10-07T02:56:05Z</dcterms:created>
  <dcterms:modified xsi:type="dcterms:W3CDTF">2025-10-12T14:12:04Z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0x010100E3345881D5A19F4FA532CBA535E9E684</vt:lpwstr>
  </property>
</Properties>
</file>