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30350-0AAD-4056-BF06-5AC563EA5D35}" v="13" dt="2023-03-20T01:06:00.910"/>
    <p1510:client id="{63858300-ADC5-421A-96E4-6EB694F7E946}" v="3" dt="2023-03-20T01:36:55.4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ghat Irshad" userId="6d64ffef1cbe1ebc" providerId="LiveId" clId="{63858300-ADC5-421A-96E4-6EB694F7E946}"/>
    <pc:docChg chg="undo custSel modSld">
      <pc:chgData name="Nighat Irshad" userId="6d64ffef1cbe1ebc" providerId="LiveId" clId="{63858300-ADC5-421A-96E4-6EB694F7E946}" dt="2023-03-20T01:36:58.397" v="100" actId="20577"/>
      <pc:docMkLst>
        <pc:docMk/>
      </pc:docMkLst>
      <pc:sldChg chg="modSp mod">
        <pc:chgData name="Nighat Irshad" userId="6d64ffef1cbe1ebc" providerId="LiveId" clId="{63858300-ADC5-421A-96E4-6EB694F7E946}" dt="2023-03-20T01:30:55.843" v="69" actId="20577"/>
        <pc:sldMkLst>
          <pc:docMk/>
          <pc:sldMk cId="1147010734" sldId="257"/>
        </pc:sldMkLst>
        <pc:graphicFrameChg chg="modGraphic">
          <ac:chgData name="Nighat Irshad" userId="6d64ffef1cbe1ebc" providerId="LiveId" clId="{63858300-ADC5-421A-96E4-6EB694F7E946}" dt="2023-03-20T01:30:55.843" v="69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 mod">
        <pc:chgData name="Nighat Irshad" userId="6d64ffef1cbe1ebc" providerId="LiveId" clId="{63858300-ADC5-421A-96E4-6EB694F7E946}" dt="2023-03-20T01:36:58.397" v="100" actId="20577"/>
        <pc:sldMkLst>
          <pc:docMk/>
          <pc:sldMk cId="2431601311" sldId="258"/>
        </pc:sldMkLst>
        <pc:spChg chg="mod">
          <ac:chgData name="Nighat Irshad" userId="6d64ffef1cbe1ebc" providerId="LiveId" clId="{63858300-ADC5-421A-96E4-6EB694F7E946}" dt="2023-03-20T01:36:58.397" v="100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amvas.blogspot.com/2018/05/impactos-invisibles-de-la-era-digital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eoplematters.in/article/leadership/authentic-leadership-in-the-digital-age-23063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signveloper.com/blog/computer-programmer-" TargetMode="External"/><Relationship Id="rId2" Type="http://schemas.openxmlformats.org/officeDocument/2006/relationships/hyperlink" Target="https://www.springboard.com/blog/software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balancemoney.com/deductive-reasoning-definition-with-examples-" TargetMode="External"/><Relationship Id="rId4" Type="http://schemas.openxmlformats.org/officeDocument/2006/relationships/hyperlink" Target="https://www.codebrainer.com/blog/web-developer-skills-web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67">
            <a:extLst>
              <a:ext uri="{FF2B5EF4-FFF2-40B4-BE49-F238E27FC236}">
                <a16:creationId xmlns:a16="http://schemas.microsoft.com/office/drawing/2014/main" id="{197C305C-0E98-44D5-A930-21F23CC52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picture containing text, person, electronics, display&#10;&#10;Description automatically generated">
            <a:extLst>
              <a:ext uri="{FF2B5EF4-FFF2-40B4-BE49-F238E27FC236}">
                <a16:creationId xmlns:a16="http://schemas.microsoft.com/office/drawing/2014/main" id="{135F7379-849A-5BFF-769B-E666869589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817" r="22516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62" name="Picture 61" descr="A picture containing outdoor object, day">
            <a:extLst>
              <a:ext uri="{FF2B5EF4-FFF2-40B4-BE49-F238E27FC236}">
                <a16:creationId xmlns:a16="http://schemas.microsoft.com/office/drawing/2014/main" id="{71A46D3E-2938-06A1-197C-69F708820DD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4171" r="15829"/>
          <a:stretch/>
        </p:blipFill>
        <p:spPr>
          <a:xfrm>
            <a:off x="6096000" y="1"/>
            <a:ext cx="6096000" cy="6858000"/>
          </a:xfrm>
          <a:prstGeom prst="rect">
            <a:avLst/>
          </a:prstGeom>
        </p:spPr>
      </p:pic>
      <p:sp>
        <p:nvSpPr>
          <p:cNvPr id="79" name="Rectangle 69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anchor="ctr">
            <a:normAutofit/>
          </a:bodyPr>
          <a:lstStyle/>
          <a:p>
            <a:r>
              <a:rPr lang="en-GB" sz="4000"/>
              <a:t>Learning in Digital Era</a:t>
            </a:r>
          </a:p>
        </p:txBody>
      </p:sp>
      <p:sp>
        <p:nvSpPr>
          <p:cNvPr id="80" name="Rectangle: Rounded Corners 71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Nighat Irshad- 2232921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026199"/>
              </p:ext>
            </p:extLst>
          </p:nvPr>
        </p:nvGraphicFramePr>
        <p:xfrm>
          <a:off x="457200" y="1430281"/>
          <a:ext cx="11277603" cy="399744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7990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740800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93406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38655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84861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187672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62263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long-term objectives </a:t>
                      </a:r>
                    </a:p>
                    <a:p>
                      <a:pPr algn="ctr"/>
                      <a:r>
                        <a:rPr lang="en-GB" sz="1200"/>
                        <a:t>do you have?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 particular professional objectives?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essential skills required for each of your objectives?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 need to improve?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 plans?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When do you plan to finish your training?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412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Improve computing skills being a programmer 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 Problem-solving skills, Communication skills, Report writing, Organisation [1] 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 JavaScript , or python [2]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Completing the level 4 programme and practising time management will enable me to do more work at home on my own.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12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62263"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latin typeface="Amasis MT Pro Black" panose="02040A04050005020304" pitchFamily="18" charset="0"/>
                        </a:rPr>
                        <a:t>A Career I</a:t>
                      </a:r>
                    </a:p>
                    <a:p>
                      <a:pPr algn="ctr"/>
                      <a:r>
                        <a:rPr lang="en-GB" sz="1200" b="1">
                          <a:latin typeface="Amasis MT Pro Black" panose="02040A04050005020304" pitchFamily="18" charset="0"/>
                        </a:rPr>
                        <a:t>I.T.</a:t>
                      </a:r>
                      <a:endParaRPr lang="en-GB" sz="1200" b="1" dirty="0">
                        <a:latin typeface="Amasis MT Pro Black" panose="02040A04050005020304" pitchFamily="18" charset="0"/>
                      </a:endParaRP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Learn about Web developer 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Coding languages , HTML ,CSS, JavaScript, and web animation techniques [3] 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HTML, CSS,  java script web programming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Focus more on coding tasks. Practicing on website codes doing assessments and modules at university.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15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8412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Discover more about cyber security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Networking, Coding, Cloud, and Operating Systems Artificial Intelligence (AI)</a:t>
                      </a:r>
                      <a:endParaRPr lang="en-GB" sz="12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Problem-Solving and </a:t>
                      </a:r>
                    </a:p>
                    <a:p>
                      <a:pPr rtl="0" fontAlgn="base"/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Communication skills</a:t>
                      </a:r>
                      <a:endParaRPr lang="en-GB" sz="12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Spend time concentrate on study my experience social media, university, assessments, and university modules.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20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662263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Job employment 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Conceptualizing, Analytical, assistance, Verbal and note presenting,  [4]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Communication, Problem solving 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Possessing a positive attitude, sharing enthusiasm, and demonstrating resilience under stress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36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2814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400" b="0" i="1" u="sng" strike="noStrike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badi" panose="020B0604020104020204" pitchFamily="34" charset="0"/>
              </a:rPr>
              <a:t>[1]  	</a:t>
            </a:r>
            <a:r>
              <a:rPr lang="en-GB" sz="1400" dirty="0">
                <a:effectLst/>
                <a:latin typeface="Abadi" panose="020B0604020104020204" pitchFamily="34" charset="0"/>
              </a:rPr>
              <a:t>About Monica J. White Monica is a journalist with a lifelong interest in 	technology, “19 programming skills to start (or grow) your career,” 	</a:t>
            </a:r>
            <a:r>
              <a:rPr lang="en-GB" sz="1400" i="1" dirty="0">
                <a:effectLst/>
                <a:latin typeface="Abadi" panose="020B0604020104020204" pitchFamily="34" charset="0"/>
              </a:rPr>
              <a:t>Springboard Blog</a:t>
            </a:r>
            <a:r>
              <a:rPr lang="en-GB" sz="1400" dirty="0">
                <a:effectLst/>
                <a:latin typeface="Abadi" panose="020B0604020104020204" pitchFamily="34" charset="0"/>
              </a:rPr>
              <a:t>, 07-Mar-2023. [Online]. Available: 	</a:t>
            </a:r>
            <a:r>
              <a:rPr lang="en-GB" sz="1400" dirty="0">
                <a:effectLst/>
                <a:latin typeface="Abadi" panose="020B0604020104020204" pitchFamily="34" charset="0"/>
                <a:hlinkClick r:id="rId2"/>
              </a:rPr>
              <a:t>https://www.springboard.com/blog</a:t>
            </a:r>
            <a:r>
              <a:rPr lang="en-GB" sz="1400">
                <a:effectLst/>
                <a:latin typeface="Abadi" panose="020B0604020104020204" pitchFamily="34" charset="0"/>
                <a:hlinkClick r:id="rId2"/>
              </a:rPr>
              <a:t>/software-</a:t>
            </a:r>
            <a:r>
              <a:rPr lang="en-GB" sz="1400">
                <a:effectLst/>
                <a:latin typeface="Abadi" panose="020B0604020104020204" pitchFamily="34" charset="0"/>
              </a:rPr>
              <a:t>	engineering</a:t>
            </a:r>
            <a:r>
              <a:rPr lang="en-GB" sz="1400" dirty="0">
                <a:effectLst/>
                <a:latin typeface="Abadi" panose="020B0604020104020204" pitchFamily="34" charset="0"/>
              </a:rPr>
              <a:t>/programming-skills</a:t>
            </a:r>
            <a:r>
              <a:rPr lang="en-GB" sz="1400">
                <a:effectLst/>
                <a:latin typeface="Abadi" panose="020B0604020104020204" pitchFamily="34" charset="0"/>
              </a:rPr>
              <a:t>/. [</a:t>
            </a:r>
            <a:r>
              <a:rPr lang="en-GB" sz="1400" dirty="0">
                <a:effectLst/>
                <a:latin typeface="Abadi" panose="020B0604020104020204" pitchFamily="34" charset="0"/>
              </a:rPr>
              <a:t>Accessed: 20-Mar-2023]. </a:t>
            </a:r>
          </a:p>
          <a:p>
            <a:pPr marL="0" indent="0">
              <a:buNone/>
            </a:pPr>
            <a:endParaRPr lang="en-GB" sz="1400" b="0" i="0" u="sng" strike="noStrike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400" u="sng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400" u="sng" dirty="0">
                <a:latin typeface="Abadi" panose="020B0604020104020204" pitchFamily="34" charset="0"/>
              </a:rPr>
              <a:t>[2] 	</a:t>
            </a:r>
            <a:r>
              <a:rPr lang="en-GB" sz="1400" dirty="0">
                <a:effectLst/>
                <a:latin typeface="Abadi" panose="020B0604020104020204" pitchFamily="34" charset="0"/>
              </a:rPr>
              <a:t>“6 best computer programmer skills that you should focus on,” 	</a:t>
            </a:r>
            <a:r>
              <a:rPr lang="en-GB" sz="1400" i="1" dirty="0" err="1">
                <a:effectLst/>
                <a:latin typeface="Abadi" panose="020B0604020104020204" pitchFamily="34" charset="0"/>
              </a:rPr>
              <a:t>Designveloper</a:t>
            </a:r>
            <a:r>
              <a:rPr lang="en-GB" sz="1400" dirty="0">
                <a:effectLst/>
                <a:latin typeface="Abadi" panose="020B0604020104020204" pitchFamily="34" charset="0"/>
              </a:rPr>
              <a:t>, 13-Nov-2022. [Online]. Available: 	</a:t>
            </a:r>
            <a:r>
              <a:rPr lang="en-GB" sz="1400" dirty="0">
                <a:effectLst/>
                <a:latin typeface="Abadi" panose="020B0604020104020204" pitchFamily="34" charset="0"/>
                <a:hlinkClick r:id="rId3"/>
              </a:rPr>
              <a:t>https://www.designveloper.com/blog/computer-programmer-</a:t>
            </a:r>
            <a:r>
              <a:rPr lang="en-GB" sz="1400" dirty="0">
                <a:effectLst/>
                <a:latin typeface="Abadi" panose="020B0604020104020204" pitchFamily="34" charset="0"/>
              </a:rPr>
              <a:t>	skills/. [Accessed: 20-Mar-2023]. </a:t>
            </a:r>
          </a:p>
          <a:p>
            <a:pPr marL="0" indent="0">
              <a:buNone/>
            </a:pPr>
            <a:endParaRPr lang="en-GB" sz="140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400" b="0" i="0" u="sng" strike="noStrike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badi" panose="020B0604020104020204" pitchFamily="34" charset="0"/>
              </a:rPr>
              <a:t> [3] 	</a:t>
            </a:r>
            <a:r>
              <a:rPr lang="en-GB" sz="1400" dirty="0">
                <a:effectLst/>
              </a:rPr>
              <a:t>“</a:t>
            </a:r>
            <a:r>
              <a:rPr lang="en-GB" sz="1400" dirty="0">
                <a:effectLst/>
                <a:latin typeface="Abadi" panose="020B0604020104020204" pitchFamily="34" charset="0"/>
              </a:rPr>
              <a:t>Web developer skills in 2021,” </a:t>
            </a:r>
            <a:r>
              <a:rPr lang="en-GB" sz="1400" i="1" dirty="0" err="1">
                <a:effectLst/>
                <a:latin typeface="Abadi" panose="020B0604020104020204" pitchFamily="34" charset="0"/>
              </a:rPr>
              <a:t>CodeBrainer</a:t>
            </a:r>
            <a:r>
              <a:rPr lang="en-GB" sz="1400" dirty="0">
                <a:effectLst/>
                <a:latin typeface="Abadi" panose="020B0604020104020204" pitchFamily="34" charset="0"/>
              </a:rPr>
              <a:t>. [Online]. Available: 	</a:t>
            </a:r>
            <a:r>
              <a:rPr lang="en-GB" sz="1400" dirty="0">
                <a:effectLst/>
                <a:latin typeface="Abadi" panose="020B0604020104020204" pitchFamily="34" charset="0"/>
                <a:hlinkClick r:id="rId4"/>
              </a:rPr>
              <a:t>https://www.codebrainer.com/blog/web-developer-skills-web-</a:t>
            </a:r>
            <a:r>
              <a:rPr lang="en-GB" sz="1400" dirty="0">
                <a:effectLst/>
                <a:latin typeface="Abadi" panose="020B0604020104020204" pitchFamily="34" charset="0"/>
              </a:rPr>
              <a:t>	developer-basics-for-beginners. [Accessed: 20-Mar-2023]. </a:t>
            </a:r>
          </a:p>
          <a:p>
            <a:pPr marL="0" indent="0">
              <a:buNone/>
            </a:pPr>
            <a:endParaRPr lang="en-GB" sz="140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400" b="0" i="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400" dirty="0">
                <a:effectLst/>
                <a:latin typeface="Abadi" panose="020B0604020104020204" pitchFamily="34" charset="0"/>
              </a:rPr>
              <a:t>[4] 	A. Doyle, “What is deductive reasoning?,” </a:t>
            </a:r>
            <a:r>
              <a:rPr lang="en-GB" sz="1400" i="1" dirty="0">
                <a:effectLst/>
                <a:latin typeface="Abadi" panose="020B0604020104020204" pitchFamily="34" charset="0"/>
              </a:rPr>
              <a:t>The Balance</a:t>
            </a:r>
            <a:r>
              <a:rPr lang="en-GB" sz="1400" dirty="0">
                <a:effectLst/>
                <a:latin typeface="Abadi" panose="020B0604020104020204" pitchFamily="34" charset="0"/>
              </a:rPr>
              <a:t>, 05-Jul-2020. 	[Online]. Available: </a:t>
            </a:r>
            <a:r>
              <a:rPr lang="en-GB" sz="1400" dirty="0">
                <a:effectLst/>
                <a:latin typeface="Abadi" panose="020B0604020104020204" pitchFamily="34" charset="0"/>
                <a:hlinkClick r:id="rId5"/>
              </a:rPr>
              <a:t>https://www.thebalancemoney.com/deductive-	reasoning-definition-with-examples-</a:t>
            </a:r>
            <a:r>
              <a:rPr lang="en-GB" sz="1400" dirty="0">
                <a:effectLst/>
                <a:latin typeface="Abadi" panose="020B0604020104020204" pitchFamily="34" charset="0"/>
              </a:rPr>
              <a:t>2063749. [Accessed: 20-Mar-	2023]. 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436</Words>
  <Application>Microsoft Office PowerPoint</Application>
  <PresentationFormat>Widescreen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Abadi</vt:lpstr>
      <vt:lpstr>Amasis MT Pro Black</vt:lpstr>
      <vt:lpstr>Arial</vt:lpstr>
      <vt:lpstr>Avenir Next LT Pro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Nighat Irshad</cp:lastModifiedBy>
  <cp:revision>4</cp:revision>
  <dcterms:created xsi:type="dcterms:W3CDTF">2022-07-21T09:53:39Z</dcterms:created>
  <dcterms:modified xsi:type="dcterms:W3CDTF">2023-03-20T01:37:02Z</dcterms:modified>
</cp:coreProperties>
</file>