
<file path=[Content_Types].xml><?xml version="1.0" encoding="utf-8"?>
<Types xmlns="http://schemas.openxmlformats.org/package/2006/content-types">
  <Default Extension="2"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32"/>
  </p:notesMasterIdLst>
  <p:sldIdLst>
    <p:sldId id="256" r:id="rId2"/>
    <p:sldId id="257" r:id="rId3"/>
    <p:sldId id="258" r:id="rId4"/>
    <p:sldId id="259" r:id="rId5"/>
    <p:sldId id="260" r:id="rId6"/>
    <p:sldId id="261" r:id="rId7"/>
    <p:sldId id="264" r:id="rId8"/>
    <p:sldId id="265" r:id="rId9"/>
    <p:sldId id="266" r:id="rId10"/>
    <p:sldId id="267" r:id="rId11"/>
    <p:sldId id="268" r:id="rId12"/>
    <p:sldId id="269" r:id="rId13"/>
    <p:sldId id="270" r:id="rId14"/>
    <p:sldId id="271" r:id="rId15"/>
    <p:sldId id="272" r:id="rId16"/>
    <p:sldId id="274" r:id="rId17"/>
    <p:sldId id="275" r:id="rId18"/>
    <p:sldId id="276" r:id="rId19"/>
    <p:sldId id="289" r:id="rId20"/>
    <p:sldId id="290" r:id="rId21"/>
    <p:sldId id="282" r:id="rId22"/>
    <p:sldId id="281" r:id="rId23"/>
    <p:sldId id="283" r:id="rId24"/>
    <p:sldId id="262" r:id="rId25"/>
    <p:sldId id="284" r:id="rId26"/>
    <p:sldId id="291" r:id="rId27"/>
    <p:sldId id="292" r:id="rId28"/>
    <p:sldId id="288" r:id="rId29"/>
    <p:sldId id="293" r:id="rId30"/>
    <p:sldId id="294" r:id="rId3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7D4307-10D5-4C31-AD56-8260CEAB3658}" v="3" dt="2022-12-14T11:28:28.9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6727" autoAdjust="0"/>
  </p:normalViewPr>
  <p:slideViewPr>
    <p:cSldViewPr snapToGrid="0">
      <p:cViewPr varScale="1">
        <p:scale>
          <a:sx n="107" d="100"/>
          <a:sy n="107" d="100"/>
        </p:scale>
        <p:origin x="46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ita Draper" userId="b063123c-f51f-481b-b99c-f574606c9ace" providerId="ADAL" clId="{BE7D4307-10D5-4C31-AD56-8260CEAB3658}"/>
    <pc:docChg chg="custSel modSld">
      <pc:chgData name="Zita Draper" userId="b063123c-f51f-481b-b99c-f574606c9ace" providerId="ADAL" clId="{BE7D4307-10D5-4C31-AD56-8260CEAB3658}" dt="2022-12-14T11:29:39.320" v="19" actId="26606"/>
      <pc:docMkLst>
        <pc:docMk/>
      </pc:docMkLst>
      <pc:sldChg chg="addSp delSp modSp mod setBg">
        <pc:chgData name="Zita Draper" userId="b063123c-f51f-481b-b99c-f574606c9ace" providerId="ADAL" clId="{BE7D4307-10D5-4C31-AD56-8260CEAB3658}" dt="2022-12-14T11:29:34.984" v="18" actId="26606"/>
        <pc:sldMkLst>
          <pc:docMk/>
          <pc:sldMk cId="1318808596" sldId="262"/>
        </pc:sldMkLst>
        <pc:spChg chg="mod">
          <ac:chgData name="Zita Draper" userId="b063123c-f51f-481b-b99c-f574606c9ace" providerId="ADAL" clId="{BE7D4307-10D5-4C31-AD56-8260CEAB3658}" dt="2022-12-14T11:29:34.984" v="18" actId="26606"/>
          <ac:spMkLst>
            <pc:docMk/>
            <pc:sldMk cId="1318808596" sldId="262"/>
            <ac:spMk id="2" creationId="{94898AF3-8070-40F4-C735-C016D4B80056}"/>
          </ac:spMkLst>
        </pc:spChg>
        <pc:spChg chg="del">
          <ac:chgData name="Zita Draper" userId="b063123c-f51f-481b-b99c-f574606c9ace" providerId="ADAL" clId="{BE7D4307-10D5-4C31-AD56-8260CEAB3658}" dt="2022-12-14T11:29:34.984" v="18" actId="26606"/>
          <ac:spMkLst>
            <pc:docMk/>
            <pc:sldMk cId="1318808596" sldId="262"/>
            <ac:spMk id="3" creationId="{5A6EDC8E-69CE-1E82-3EF9-586A1F5E6DED}"/>
          </ac:spMkLst>
        </pc:spChg>
        <pc:spChg chg="add">
          <ac:chgData name="Zita Draper" userId="b063123c-f51f-481b-b99c-f574606c9ace" providerId="ADAL" clId="{BE7D4307-10D5-4C31-AD56-8260CEAB3658}" dt="2022-12-14T11:29:34.984" v="18" actId="26606"/>
          <ac:spMkLst>
            <pc:docMk/>
            <pc:sldMk cId="1318808596" sldId="262"/>
            <ac:spMk id="9" creationId="{52BE4420-3B5F-4549-8B4A-77855B8215EC}"/>
          </ac:spMkLst>
        </pc:spChg>
        <pc:spChg chg="add">
          <ac:chgData name="Zita Draper" userId="b063123c-f51f-481b-b99c-f574606c9ace" providerId="ADAL" clId="{BE7D4307-10D5-4C31-AD56-8260CEAB3658}" dt="2022-12-14T11:29:34.984" v="18" actId="26606"/>
          <ac:spMkLst>
            <pc:docMk/>
            <pc:sldMk cId="1318808596" sldId="262"/>
            <ac:spMk id="11" creationId="{A75876F6-95D4-48CB-8E3E-4401A96E25A4}"/>
          </ac:spMkLst>
        </pc:spChg>
        <pc:spChg chg="add">
          <ac:chgData name="Zita Draper" userId="b063123c-f51f-481b-b99c-f574606c9ace" providerId="ADAL" clId="{BE7D4307-10D5-4C31-AD56-8260CEAB3658}" dt="2022-12-14T11:29:34.984" v="18" actId="26606"/>
          <ac:spMkLst>
            <pc:docMk/>
            <pc:sldMk cId="1318808596" sldId="262"/>
            <ac:spMk id="13" creationId="{D1B84719-90BB-4D0C-92D8-61DC5512B34B}"/>
          </ac:spMkLst>
        </pc:spChg>
        <pc:spChg chg="add">
          <ac:chgData name="Zita Draper" userId="b063123c-f51f-481b-b99c-f574606c9ace" providerId="ADAL" clId="{BE7D4307-10D5-4C31-AD56-8260CEAB3658}" dt="2022-12-14T11:29:34.984" v="18" actId="26606"/>
          <ac:spMkLst>
            <pc:docMk/>
            <pc:sldMk cId="1318808596" sldId="262"/>
            <ac:spMk id="15" creationId="{7B407EC4-5D16-4845-9840-4E28622B6568}"/>
          </ac:spMkLst>
        </pc:spChg>
        <pc:graphicFrameChg chg="add">
          <ac:chgData name="Zita Draper" userId="b063123c-f51f-481b-b99c-f574606c9ace" providerId="ADAL" clId="{BE7D4307-10D5-4C31-AD56-8260CEAB3658}" dt="2022-12-14T11:29:34.984" v="18" actId="26606"/>
          <ac:graphicFrameMkLst>
            <pc:docMk/>
            <pc:sldMk cId="1318808596" sldId="262"/>
            <ac:graphicFrameMk id="5" creationId="{6BDB4C02-1B20-282A-B41A-4E8F7B318D97}"/>
          </ac:graphicFrameMkLst>
        </pc:graphicFrameChg>
      </pc:sldChg>
      <pc:sldChg chg="addSp delSp modSp mod setBg">
        <pc:chgData name="Zita Draper" userId="b063123c-f51f-481b-b99c-f574606c9ace" providerId="ADAL" clId="{BE7D4307-10D5-4C31-AD56-8260CEAB3658}" dt="2022-12-14T11:26:35.841" v="0" actId="26606"/>
        <pc:sldMkLst>
          <pc:docMk/>
          <pc:sldMk cId="2248337350" sldId="275"/>
        </pc:sldMkLst>
        <pc:spChg chg="mod">
          <ac:chgData name="Zita Draper" userId="b063123c-f51f-481b-b99c-f574606c9ace" providerId="ADAL" clId="{BE7D4307-10D5-4C31-AD56-8260CEAB3658}" dt="2022-12-14T11:26:35.841" v="0" actId="26606"/>
          <ac:spMkLst>
            <pc:docMk/>
            <pc:sldMk cId="2248337350" sldId="275"/>
            <ac:spMk id="2" creationId="{0429A689-8208-6520-16DB-B3CF6ECB7443}"/>
          </ac:spMkLst>
        </pc:spChg>
        <pc:spChg chg="del">
          <ac:chgData name="Zita Draper" userId="b063123c-f51f-481b-b99c-f574606c9ace" providerId="ADAL" clId="{BE7D4307-10D5-4C31-AD56-8260CEAB3658}" dt="2022-12-14T11:26:35.841" v="0" actId="26606"/>
          <ac:spMkLst>
            <pc:docMk/>
            <pc:sldMk cId="2248337350" sldId="275"/>
            <ac:spMk id="3" creationId="{8117FC2D-964C-67CB-1BBA-6FA5FB7FD806}"/>
          </ac:spMkLst>
        </pc:spChg>
        <pc:graphicFrameChg chg="add">
          <ac:chgData name="Zita Draper" userId="b063123c-f51f-481b-b99c-f574606c9ace" providerId="ADAL" clId="{BE7D4307-10D5-4C31-AD56-8260CEAB3658}" dt="2022-12-14T11:26:35.841" v="0" actId="26606"/>
          <ac:graphicFrameMkLst>
            <pc:docMk/>
            <pc:sldMk cId="2248337350" sldId="275"/>
            <ac:graphicFrameMk id="5" creationId="{45008C2B-7824-E78C-AC14-32156BB1FE8A}"/>
          </ac:graphicFrameMkLst>
        </pc:graphicFrameChg>
      </pc:sldChg>
      <pc:sldChg chg="addSp modSp mod setBg">
        <pc:chgData name="Zita Draper" userId="b063123c-f51f-481b-b99c-f574606c9ace" providerId="ADAL" clId="{BE7D4307-10D5-4C31-AD56-8260CEAB3658}" dt="2022-12-14T11:27:04.155" v="4" actId="403"/>
        <pc:sldMkLst>
          <pc:docMk/>
          <pc:sldMk cId="411340108" sldId="276"/>
        </pc:sldMkLst>
        <pc:spChg chg="mod">
          <ac:chgData name="Zita Draper" userId="b063123c-f51f-481b-b99c-f574606c9ace" providerId="ADAL" clId="{BE7D4307-10D5-4C31-AD56-8260CEAB3658}" dt="2022-12-14T11:27:04.155" v="4" actId="403"/>
          <ac:spMkLst>
            <pc:docMk/>
            <pc:sldMk cId="411340108" sldId="276"/>
            <ac:spMk id="2" creationId="{0553351D-38C8-2246-4CFE-B96F8747FBFE}"/>
          </ac:spMkLst>
        </pc:spChg>
        <pc:spChg chg="mod ord">
          <ac:chgData name="Zita Draper" userId="b063123c-f51f-481b-b99c-f574606c9ace" providerId="ADAL" clId="{BE7D4307-10D5-4C31-AD56-8260CEAB3658}" dt="2022-12-14T11:26:58.267" v="1" actId="26606"/>
          <ac:spMkLst>
            <pc:docMk/>
            <pc:sldMk cId="411340108" sldId="276"/>
            <ac:spMk id="3" creationId="{8C49B350-0B03-A26B-C8EB-5EDAC79CE86B}"/>
          </ac:spMkLst>
        </pc:spChg>
        <pc:spChg chg="add">
          <ac:chgData name="Zita Draper" userId="b063123c-f51f-481b-b99c-f574606c9ace" providerId="ADAL" clId="{BE7D4307-10D5-4C31-AD56-8260CEAB3658}" dt="2022-12-14T11:26:58.267" v="1" actId="26606"/>
          <ac:spMkLst>
            <pc:docMk/>
            <pc:sldMk cId="411340108" sldId="276"/>
            <ac:spMk id="10" creationId="{22AC0F86-9A78-4E84-A4B4-ADB8B2629A0C}"/>
          </ac:spMkLst>
        </pc:spChg>
        <pc:spChg chg="add">
          <ac:chgData name="Zita Draper" userId="b063123c-f51f-481b-b99c-f574606c9ace" providerId="ADAL" clId="{BE7D4307-10D5-4C31-AD56-8260CEAB3658}" dt="2022-12-14T11:26:58.267" v="1" actId="26606"/>
          <ac:spMkLst>
            <pc:docMk/>
            <pc:sldMk cId="411340108" sldId="276"/>
            <ac:spMk id="18" creationId="{69A54E25-1C05-48E5-A5CC-3778C1D3632D}"/>
          </ac:spMkLst>
        </pc:spChg>
        <pc:grpChg chg="add">
          <ac:chgData name="Zita Draper" userId="b063123c-f51f-481b-b99c-f574606c9ace" providerId="ADAL" clId="{BE7D4307-10D5-4C31-AD56-8260CEAB3658}" dt="2022-12-14T11:26:58.267" v="1" actId="26606"/>
          <ac:grpSpMkLst>
            <pc:docMk/>
            <pc:sldMk cId="411340108" sldId="276"/>
            <ac:grpSpMk id="12" creationId="{4AF78B9E-8BE2-4706-9377-A05FA25ABABF}"/>
          </ac:grpSpMkLst>
        </pc:grpChg>
        <pc:picChg chg="mod">
          <ac:chgData name="Zita Draper" userId="b063123c-f51f-481b-b99c-f574606c9ace" providerId="ADAL" clId="{BE7D4307-10D5-4C31-AD56-8260CEAB3658}" dt="2022-12-14T11:26:58.267" v="1" actId="26606"/>
          <ac:picMkLst>
            <pc:docMk/>
            <pc:sldMk cId="411340108" sldId="276"/>
            <ac:picMk id="5" creationId="{9E3EC07D-EBC7-39B8-F73A-D21E63F68FAE}"/>
          </ac:picMkLst>
        </pc:picChg>
        <pc:cxnChg chg="add">
          <ac:chgData name="Zita Draper" userId="b063123c-f51f-481b-b99c-f574606c9ace" providerId="ADAL" clId="{BE7D4307-10D5-4C31-AD56-8260CEAB3658}" dt="2022-12-14T11:26:58.267" v="1" actId="26606"/>
          <ac:cxnSpMkLst>
            <pc:docMk/>
            <pc:sldMk cId="411340108" sldId="276"/>
            <ac:cxnSpMk id="20" creationId="{0E5D0023-B23E-4823-8D72-B07FFF8CAE96}"/>
          </ac:cxnSpMkLst>
        </pc:cxnChg>
      </pc:sldChg>
      <pc:sldChg chg="addSp delSp modSp mod setBg">
        <pc:chgData name="Zita Draper" userId="b063123c-f51f-481b-b99c-f574606c9ace" providerId="ADAL" clId="{BE7D4307-10D5-4C31-AD56-8260CEAB3658}" dt="2022-12-14T11:27:31.261" v="5" actId="26606"/>
        <pc:sldMkLst>
          <pc:docMk/>
          <pc:sldMk cId="1945798098" sldId="279"/>
        </pc:sldMkLst>
        <pc:spChg chg="mod">
          <ac:chgData name="Zita Draper" userId="b063123c-f51f-481b-b99c-f574606c9ace" providerId="ADAL" clId="{BE7D4307-10D5-4C31-AD56-8260CEAB3658}" dt="2022-12-14T11:27:31.261" v="5" actId="26606"/>
          <ac:spMkLst>
            <pc:docMk/>
            <pc:sldMk cId="1945798098" sldId="279"/>
            <ac:spMk id="2" creationId="{F9244C4F-FA1F-83F1-F9B1-6D5CA82193A6}"/>
          </ac:spMkLst>
        </pc:spChg>
        <pc:spChg chg="del">
          <ac:chgData name="Zita Draper" userId="b063123c-f51f-481b-b99c-f574606c9ace" providerId="ADAL" clId="{BE7D4307-10D5-4C31-AD56-8260CEAB3658}" dt="2022-12-14T11:27:31.261" v="5" actId="26606"/>
          <ac:spMkLst>
            <pc:docMk/>
            <pc:sldMk cId="1945798098" sldId="279"/>
            <ac:spMk id="3" creationId="{350A009F-6DAD-18B2-E882-709633326E5F}"/>
          </ac:spMkLst>
        </pc:spChg>
        <pc:graphicFrameChg chg="add">
          <ac:chgData name="Zita Draper" userId="b063123c-f51f-481b-b99c-f574606c9ace" providerId="ADAL" clId="{BE7D4307-10D5-4C31-AD56-8260CEAB3658}" dt="2022-12-14T11:27:31.261" v="5" actId="26606"/>
          <ac:graphicFrameMkLst>
            <pc:docMk/>
            <pc:sldMk cId="1945798098" sldId="279"/>
            <ac:graphicFrameMk id="5" creationId="{B1DD1CEE-AC7E-BB43-C81C-C46B0C295CE4}"/>
          </ac:graphicFrameMkLst>
        </pc:graphicFrameChg>
      </pc:sldChg>
      <pc:sldChg chg="addSp delSp modSp mod">
        <pc:chgData name="Zita Draper" userId="b063123c-f51f-481b-b99c-f574606c9ace" providerId="ADAL" clId="{BE7D4307-10D5-4C31-AD56-8260CEAB3658}" dt="2022-12-14T11:27:59.298" v="8" actId="207"/>
        <pc:sldMkLst>
          <pc:docMk/>
          <pc:sldMk cId="373857591" sldId="280"/>
        </pc:sldMkLst>
        <pc:spChg chg="del">
          <ac:chgData name="Zita Draper" userId="b063123c-f51f-481b-b99c-f574606c9ace" providerId="ADAL" clId="{BE7D4307-10D5-4C31-AD56-8260CEAB3658}" dt="2022-12-14T11:27:40.880" v="6" actId="26606"/>
          <ac:spMkLst>
            <pc:docMk/>
            <pc:sldMk cId="373857591" sldId="280"/>
            <ac:spMk id="3" creationId="{D05680C8-75C9-77EC-6815-5C341AB2F0B5}"/>
          </ac:spMkLst>
        </pc:spChg>
        <pc:graphicFrameChg chg="add mod">
          <ac:chgData name="Zita Draper" userId="b063123c-f51f-481b-b99c-f574606c9ace" providerId="ADAL" clId="{BE7D4307-10D5-4C31-AD56-8260CEAB3658}" dt="2022-12-14T11:27:59.298" v="8" actId="207"/>
          <ac:graphicFrameMkLst>
            <pc:docMk/>
            <pc:sldMk cId="373857591" sldId="280"/>
            <ac:graphicFrameMk id="5" creationId="{C88FECC1-CFA2-D993-5912-F299033E2481}"/>
          </ac:graphicFrameMkLst>
        </pc:graphicFrameChg>
      </pc:sldChg>
      <pc:sldChg chg="addSp delSp modSp mod setBg">
        <pc:chgData name="Zita Draper" userId="b063123c-f51f-481b-b99c-f574606c9ace" providerId="ADAL" clId="{BE7D4307-10D5-4C31-AD56-8260CEAB3658}" dt="2022-12-14T11:28:41.777" v="14" actId="1076"/>
        <pc:sldMkLst>
          <pc:docMk/>
          <pc:sldMk cId="4217104622" sldId="282"/>
        </pc:sldMkLst>
        <pc:spChg chg="mod">
          <ac:chgData name="Zita Draper" userId="b063123c-f51f-481b-b99c-f574606c9ace" providerId="ADAL" clId="{BE7D4307-10D5-4C31-AD56-8260CEAB3658}" dt="2022-12-14T11:28:13.422" v="10" actId="403"/>
          <ac:spMkLst>
            <pc:docMk/>
            <pc:sldMk cId="4217104622" sldId="282"/>
            <ac:spMk id="2" creationId="{E2C8C595-276B-FF77-D917-70C2582481E6}"/>
          </ac:spMkLst>
        </pc:spChg>
        <pc:spChg chg="del">
          <ac:chgData name="Zita Draper" userId="b063123c-f51f-481b-b99c-f574606c9ace" providerId="ADAL" clId="{BE7D4307-10D5-4C31-AD56-8260CEAB3658}" dt="2022-12-14T11:28:09.946" v="9" actId="26606"/>
          <ac:spMkLst>
            <pc:docMk/>
            <pc:sldMk cId="4217104622" sldId="282"/>
            <ac:spMk id="3" creationId="{9C7C6542-3895-1D37-9BE7-D1CCDAEA8851}"/>
          </ac:spMkLst>
        </pc:spChg>
        <pc:spChg chg="add">
          <ac:chgData name="Zita Draper" userId="b063123c-f51f-481b-b99c-f574606c9ace" providerId="ADAL" clId="{BE7D4307-10D5-4C31-AD56-8260CEAB3658}" dt="2022-12-14T11:28:09.946" v="9" actId="26606"/>
          <ac:spMkLst>
            <pc:docMk/>
            <pc:sldMk cId="4217104622" sldId="282"/>
            <ac:spMk id="9" creationId="{52BE4420-3B5F-4549-8B4A-77855B8215EC}"/>
          </ac:spMkLst>
        </pc:spChg>
        <pc:spChg chg="add">
          <ac:chgData name="Zita Draper" userId="b063123c-f51f-481b-b99c-f574606c9ace" providerId="ADAL" clId="{BE7D4307-10D5-4C31-AD56-8260CEAB3658}" dt="2022-12-14T11:28:09.946" v="9" actId="26606"/>
          <ac:spMkLst>
            <pc:docMk/>
            <pc:sldMk cId="4217104622" sldId="282"/>
            <ac:spMk id="11" creationId="{A75876F6-95D4-48CB-8E3E-4401A96E25A4}"/>
          </ac:spMkLst>
        </pc:spChg>
        <pc:spChg chg="add">
          <ac:chgData name="Zita Draper" userId="b063123c-f51f-481b-b99c-f574606c9ace" providerId="ADAL" clId="{BE7D4307-10D5-4C31-AD56-8260CEAB3658}" dt="2022-12-14T11:28:09.946" v="9" actId="26606"/>
          <ac:spMkLst>
            <pc:docMk/>
            <pc:sldMk cId="4217104622" sldId="282"/>
            <ac:spMk id="13" creationId="{D1B84719-90BB-4D0C-92D8-61DC5512B34B}"/>
          </ac:spMkLst>
        </pc:spChg>
        <pc:spChg chg="add">
          <ac:chgData name="Zita Draper" userId="b063123c-f51f-481b-b99c-f574606c9ace" providerId="ADAL" clId="{BE7D4307-10D5-4C31-AD56-8260CEAB3658}" dt="2022-12-14T11:28:09.946" v="9" actId="26606"/>
          <ac:spMkLst>
            <pc:docMk/>
            <pc:sldMk cId="4217104622" sldId="282"/>
            <ac:spMk id="15" creationId="{7B407EC4-5D16-4845-9840-4E28622B6568}"/>
          </ac:spMkLst>
        </pc:spChg>
        <pc:graphicFrameChg chg="add">
          <ac:chgData name="Zita Draper" userId="b063123c-f51f-481b-b99c-f574606c9ace" providerId="ADAL" clId="{BE7D4307-10D5-4C31-AD56-8260CEAB3658}" dt="2022-12-14T11:28:09.946" v="9" actId="26606"/>
          <ac:graphicFrameMkLst>
            <pc:docMk/>
            <pc:sldMk cId="4217104622" sldId="282"/>
            <ac:graphicFrameMk id="5" creationId="{7695CA28-3757-3809-1DFC-DADF8267F1A9}"/>
          </ac:graphicFrameMkLst>
        </pc:graphicFrameChg>
        <pc:picChg chg="add mod">
          <ac:chgData name="Zita Draper" userId="b063123c-f51f-481b-b99c-f574606c9ace" providerId="ADAL" clId="{BE7D4307-10D5-4C31-AD56-8260CEAB3658}" dt="2022-12-14T11:28:41.777" v="14" actId="1076"/>
          <ac:picMkLst>
            <pc:docMk/>
            <pc:sldMk cId="4217104622" sldId="282"/>
            <ac:picMk id="6" creationId="{9C9AAF31-20CB-A571-88A0-2D4C344FE185}"/>
          </ac:picMkLst>
        </pc:picChg>
      </pc:sldChg>
      <pc:sldChg chg="addSp delSp modSp mod setBg">
        <pc:chgData name="Zita Draper" userId="b063123c-f51f-481b-b99c-f574606c9ace" providerId="ADAL" clId="{BE7D4307-10D5-4C31-AD56-8260CEAB3658}" dt="2022-12-14T11:29:39.320" v="19" actId="26606"/>
        <pc:sldMkLst>
          <pc:docMk/>
          <pc:sldMk cId="3871698828" sldId="283"/>
        </pc:sldMkLst>
        <pc:spChg chg="mod">
          <ac:chgData name="Zita Draper" userId="b063123c-f51f-481b-b99c-f574606c9ace" providerId="ADAL" clId="{BE7D4307-10D5-4C31-AD56-8260CEAB3658}" dt="2022-12-14T11:29:39.320" v="19" actId="26606"/>
          <ac:spMkLst>
            <pc:docMk/>
            <pc:sldMk cId="3871698828" sldId="283"/>
            <ac:spMk id="2" creationId="{B3774031-5FDC-B71E-A325-87E937B22F00}"/>
          </ac:spMkLst>
        </pc:spChg>
        <pc:spChg chg="del">
          <ac:chgData name="Zita Draper" userId="b063123c-f51f-481b-b99c-f574606c9ace" providerId="ADAL" clId="{BE7D4307-10D5-4C31-AD56-8260CEAB3658}" dt="2022-12-14T11:29:39.320" v="19" actId="26606"/>
          <ac:spMkLst>
            <pc:docMk/>
            <pc:sldMk cId="3871698828" sldId="283"/>
            <ac:spMk id="3" creationId="{08434AA5-1142-C4C1-3B49-B78CD867FB5C}"/>
          </ac:spMkLst>
        </pc:spChg>
        <pc:spChg chg="add">
          <ac:chgData name="Zita Draper" userId="b063123c-f51f-481b-b99c-f574606c9ace" providerId="ADAL" clId="{BE7D4307-10D5-4C31-AD56-8260CEAB3658}" dt="2022-12-14T11:29:39.320" v="19" actId="26606"/>
          <ac:spMkLst>
            <pc:docMk/>
            <pc:sldMk cId="3871698828" sldId="283"/>
            <ac:spMk id="9" creationId="{52BE4420-3B5F-4549-8B4A-77855B8215EC}"/>
          </ac:spMkLst>
        </pc:spChg>
        <pc:spChg chg="add">
          <ac:chgData name="Zita Draper" userId="b063123c-f51f-481b-b99c-f574606c9ace" providerId="ADAL" clId="{BE7D4307-10D5-4C31-AD56-8260CEAB3658}" dt="2022-12-14T11:29:39.320" v="19" actId="26606"/>
          <ac:spMkLst>
            <pc:docMk/>
            <pc:sldMk cId="3871698828" sldId="283"/>
            <ac:spMk id="11" creationId="{A75876F6-95D4-48CB-8E3E-4401A96E25A4}"/>
          </ac:spMkLst>
        </pc:spChg>
        <pc:spChg chg="add">
          <ac:chgData name="Zita Draper" userId="b063123c-f51f-481b-b99c-f574606c9ace" providerId="ADAL" clId="{BE7D4307-10D5-4C31-AD56-8260CEAB3658}" dt="2022-12-14T11:29:39.320" v="19" actId="26606"/>
          <ac:spMkLst>
            <pc:docMk/>
            <pc:sldMk cId="3871698828" sldId="283"/>
            <ac:spMk id="13" creationId="{D1B84719-90BB-4D0C-92D8-61DC5512B34B}"/>
          </ac:spMkLst>
        </pc:spChg>
        <pc:spChg chg="add">
          <ac:chgData name="Zita Draper" userId="b063123c-f51f-481b-b99c-f574606c9ace" providerId="ADAL" clId="{BE7D4307-10D5-4C31-AD56-8260CEAB3658}" dt="2022-12-14T11:29:39.320" v="19" actId="26606"/>
          <ac:spMkLst>
            <pc:docMk/>
            <pc:sldMk cId="3871698828" sldId="283"/>
            <ac:spMk id="15" creationId="{7B407EC4-5D16-4845-9840-4E28622B6568}"/>
          </ac:spMkLst>
        </pc:spChg>
        <pc:graphicFrameChg chg="add">
          <ac:chgData name="Zita Draper" userId="b063123c-f51f-481b-b99c-f574606c9ace" providerId="ADAL" clId="{BE7D4307-10D5-4C31-AD56-8260CEAB3658}" dt="2022-12-14T11:29:39.320" v="19" actId="26606"/>
          <ac:graphicFrameMkLst>
            <pc:docMk/>
            <pc:sldMk cId="3871698828" sldId="283"/>
            <ac:graphicFrameMk id="5" creationId="{F63A120F-BC43-9805-C662-AEB3395FF173}"/>
          </ac:graphicFrameMkLst>
        </pc:graphicFrameChg>
      </pc:sldChg>
      <pc:sldChg chg="addSp delSp modSp mod setBg">
        <pc:chgData name="Zita Draper" userId="b063123c-f51f-481b-b99c-f574606c9ace" providerId="ADAL" clId="{BE7D4307-10D5-4C31-AD56-8260CEAB3658}" dt="2022-12-14T11:29:29.588" v="17" actId="26606"/>
        <pc:sldMkLst>
          <pc:docMk/>
          <pc:sldMk cId="3283537392" sldId="284"/>
        </pc:sldMkLst>
        <pc:spChg chg="mod">
          <ac:chgData name="Zita Draper" userId="b063123c-f51f-481b-b99c-f574606c9ace" providerId="ADAL" clId="{BE7D4307-10D5-4C31-AD56-8260CEAB3658}" dt="2022-12-14T11:29:29.588" v="17" actId="26606"/>
          <ac:spMkLst>
            <pc:docMk/>
            <pc:sldMk cId="3283537392" sldId="284"/>
            <ac:spMk id="2" creationId="{35F5F668-949E-9326-57FF-844CD77882B6}"/>
          </ac:spMkLst>
        </pc:spChg>
        <pc:spChg chg="del">
          <ac:chgData name="Zita Draper" userId="b063123c-f51f-481b-b99c-f574606c9ace" providerId="ADAL" clId="{BE7D4307-10D5-4C31-AD56-8260CEAB3658}" dt="2022-12-14T11:29:29.588" v="17" actId="26606"/>
          <ac:spMkLst>
            <pc:docMk/>
            <pc:sldMk cId="3283537392" sldId="284"/>
            <ac:spMk id="3" creationId="{28DBC324-BD8D-CAD4-0457-F30F4CEB1DA0}"/>
          </ac:spMkLst>
        </pc:spChg>
        <pc:graphicFrameChg chg="add">
          <ac:chgData name="Zita Draper" userId="b063123c-f51f-481b-b99c-f574606c9ace" providerId="ADAL" clId="{BE7D4307-10D5-4C31-AD56-8260CEAB3658}" dt="2022-12-14T11:29:29.588" v="17" actId="26606"/>
          <ac:graphicFrameMkLst>
            <pc:docMk/>
            <pc:sldMk cId="3283537392" sldId="284"/>
            <ac:graphicFrameMk id="5" creationId="{1DFCAB7B-1B16-4026-745B-D424640ACDBF}"/>
          </ac:graphicFrameMkLst>
        </pc:graphicFrameChg>
      </pc:sldChg>
      <pc:sldChg chg="addSp delSp modSp mod setBg">
        <pc:chgData name="Zita Draper" userId="b063123c-f51f-481b-b99c-f574606c9ace" providerId="ADAL" clId="{BE7D4307-10D5-4C31-AD56-8260CEAB3658}" dt="2022-12-14T11:29:26.920" v="16" actId="26606"/>
        <pc:sldMkLst>
          <pc:docMk/>
          <pc:sldMk cId="341721160" sldId="285"/>
        </pc:sldMkLst>
        <pc:spChg chg="mod">
          <ac:chgData name="Zita Draper" userId="b063123c-f51f-481b-b99c-f574606c9ace" providerId="ADAL" clId="{BE7D4307-10D5-4C31-AD56-8260CEAB3658}" dt="2022-12-14T11:29:26.920" v="16" actId="26606"/>
          <ac:spMkLst>
            <pc:docMk/>
            <pc:sldMk cId="341721160" sldId="285"/>
            <ac:spMk id="2" creationId="{D3B9AAD1-CFC7-747D-2CAA-4660D86DE966}"/>
          </ac:spMkLst>
        </pc:spChg>
        <pc:spChg chg="del">
          <ac:chgData name="Zita Draper" userId="b063123c-f51f-481b-b99c-f574606c9ace" providerId="ADAL" clId="{BE7D4307-10D5-4C31-AD56-8260CEAB3658}" dt="2022-12-14T11:29:26.920" v="16" actId="26606"/>
          <ac:spMkLst>
            <pc:docMk/>
            <pc:sldMk cId="341721160" sldId="285"/>
            <ac:spMk id="3" creationId="{92063AE6-0EBC-534D-2ECF-3B910AC3571A}"/>
          </ac:spMkLst>
        </pc:spChg>
        <pc:graphicFrameChg chg="add">
          <ac:chgData name="Zita Draper" userId="b063123c-f51f-481b-b99c-f574606c9ace" providerId="ADAL" clId="{BE7D4307-10D5-4C31-AD56-8260CEAB3658}" dt="2022-12-14T11:29:26.920" v="16" actId="26606"/>
          <ac:graphicFrameMkLst>
            <pc:docMk/>
            <pc:sldMk cId="341721160" sldId="285"/>
            <ac:graphicFrameMk id="5" creationId="{F4D2AD7F-B333-EEE5-3610-7C20F04E0C38}"/>
          </ac:graphicFrameMkLst>
        </pc:graphicFrameChg>
      </pc:sldChg>
      <pc:sldChg chg="addSp delSp modSp mod setBg">
        <pc:chgData name="Zita Draper" userId="b063123c-f51f-481b-b99c-f574606c9ace" providerId="ADAL" clId="{BE7D4307-10D5-4C31-AD56-8260CEAB3658}" dt="2022-12-14T11:29:18.176" v="15" actId="26606"/>
        <pc:sldMkLst>
          <pc:docMk/>
          <pc:sldMk cId="1577541432" sldId="288"/>
        </pc:sldMkLst>
        <pc:spChg chg="mod">
          <ac:chgData name="Zita Draper" userId="b063123c-f51f-481b-b99c-f574606c9ace" providerId="ADAL" clId="{BE7D4307-10D5-4C31-AD56-8260CEAB3658}" dt="2022-12-14T11:29:18.176" v="15" actId="26606"/>
          <ac:spMkLst>
            <pc:docMk/>
            <pc:sldMk cId="1577541432" sldId="288"/>
            <ac:spMk id="2" creationId="{01107E0A-D5D6-6193-1CF6-3D75F20393F4}"/>
          </ac:spMkLst>
        </pc:spChg>
        <pc:spChg chg="del">
          <ac:chgData name="Zita Draper" userId="b063123c-f51f-481b-b99c-f574606c9ace" providerId="ADAL" clId="{BE7D4307-10D5-4C31-AD56-8260CEAB3658}" dt="2022-12-14T11:29:18.176" v="15" actId="26606"/>
          <ac:spMkLst>
            <pc:docMk/>
            <pc:sldMk cId="1577541432" sldId="288"/>
            <ac:spMk id="3" creationId="{E8806246-4009-10A9-3A9A-67FDA5140934}"/>
          </ac:spMkLst>
        </pc:spChg>
        <pc:spChg chg="add">
          <ac:chgData name="Zita Draper" userId="b063123c-f51f-481b-b99c-f574606c9ace" providerId="ADAL" clId="{BE7D4307-10D5-4C31-AD56-8260CEAB3658}" dt="2022-12-14T11:29:18.176" v="15" actId="26606"/>
          <ac:spMkLst>
            <pc:docMk/>
            <pc:sldMk cId="1577541432" sldId="288"/>
            <ac:spMk id="9" creationId="{52BE4420-3B5F-4549-8B4A-77855B8215EC}"/>
          </ac:spMkLst>
        </pc:spChg>
        <pc:spChg chg="add">
          <ac:chgData name="Zita Draper" userId="b063123c-f51f-481b-b99c-f574606c9ace" providerId="ADAL" clId="{BE7D4307-10D5-4C31-AD56-8260CEAB3658}" dt="2022-12-14T11:29:18.176" v="15" actId="26606"/>
          <ac:spMkLst>
            <pc:docMk/>
            <pc:sldMk cId="1577541432" sldId="288"/>
            <ac:spMk id="11" creationId="{A75876F6-95D4-48CB-8E3E-4401A96E25A4}"/>
          </ac:spMkLst>
        </pc:spChg>
        <pc:spChg chg="add">
          <ac:chgData name="Zita Draper" userId="b063123c-f51f-481b-b99c-f574606c9ace" providerId="ADAL" clId="{BE7D4307-10D5-4C31-AD56-8260CEAB3658}" dt="2022-12-14T11:29:18.176" v="15" actId="26606"/>
          <ac:spMkLst>
            <pc:docMk/>
            <pc:sldMk cId="1577541432" sldId="288"/>
            <ac:spMk id="13" creationId="{D1B84719-90BB-4D0C-92D8-61DC5512B34B}"/>
          </ac:spMkLst>
        </pc:spChg>
        <pc:spChg chg="add">
          <ac:chgData name="Zita Draper" userId="b063123c-f51f-481b-b99c-f574606c9ace" providerId="ADAL" clId="{BE7D4307-10D5-4C31-AD56-8260CEAB3658}" dt="2022-12-14T11:29:18.176" v="15" actId="26606"/>
          <ac:spMkLst>
            <pc:docMk/>
            <pc:sldMk cId="1577541432" sldId="288"/>
            <ac:spMk id="15" creationId="{7B407EC4-5D16-4845-9840-4E28622B6568}"/>
          </ac:spMkLst>
        </pc:spChg>
        <pc:graphicFrameChg chg="add">
          <ac:chgData name="Zita Draper" userId="b063123c-f51f-481b-b99c-f574606c9ace" providerId="ADAL" clId="{BE7D4307-10D5-4C31-AD56-8260CEAB3658}" dt="2022-12-14T11:29:18.176" v="15" actId="26606"/>
          <ac:graphicFrameMkLst>
            <pc:docMk/>
            <pc:sldMk cId="1577541432" sldId="288"/>
            <ac:graphicFrameMk id="5" creationId="{BB3E0DF5-96C4-8F87-4B76-FB3B59BEC08A}"/>
          </ac:graphicFrameMkLst>
        </pc:graphicFrame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hyperlink" Target="https://www.echr.coe.int/Pages/home.aspx?p=court/videos&amp;c=" TargetMode="External"/><Relationship Id="rId5" Type="http://schemas.openxmlformats.org/officeDocument/2006/relationships/image" Target="../media/image17.svg"/><Relationship Id="rId4" Type="http://schemas.openxmlformats.org/officeDocument/2006/relationships/image" Target="../media/image16.png"/></Relationships>
</file>

<file path=ppt/diagrams/_rels/drawing2.xml.rels><?xml version="1.0" encoding="UTF-8" standalone="yes"?>
<Relationships xmlns="http://schemas.openxmlformats.org/package/2006/relationships"><Relationship Id="rId3" Type="http://schemas.openxmlformats.org/officeDocument/2006/relationships/hyperlink" Target="https://www.echr.coe.int/Pages/home.aspx?p=court/videos&amp;c=" TargetMode="External"/><Relationship Id="rId2" Type="http://schemas.openxmlformats.org/officeDocument/2006/relationships/image" Target="../media/image15.svg"/><Relationship Id="rId1" Type="http://schemas.openxmlformats.org/officeDocument/2006/relationships/image" Target="../media/image14.png"/><Relationship Id="rId5" Type="http://schemas.openxmlformats.org/officeDocument/2006/relationships/image" Target="../media/image17.svg"/><Relationship Id="rId4" Type="http://schemas.openxmlformats.org/officeDocument/2006/relationships/image" Target="../media/image16.png"/></Relationships>
</file>

<file path=ppt/diagrams/_rels/drawing9.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0.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3.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BE8302-E0EE-4B50-9E29-095AB4F42566}"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79DF0845-DE79-4E28-9949-13016C5BE80E}">
      <dgm:prSet/>
      <dgm:spPr/>
      <dgm:t>
        <a:bodyPr/>
        <a:lstStyle/>
        <a:p>
          <a:r>
            <a:rPr lang="en-GB"/>
            <a:t>The European Convention on Human Rights has brought the Human Rights Act 1998 into Uk legislation. </a:t>
          </a:r>
          <a:endParaRPr lang="en-US"/>
        </a:p>
      </dgm:t>
    </dgm:pt>
    <dgm:pt modelId="{887E2348-C803-43BE-B1B7-ADDA88233C32}" type="parTrans" cxnId="{FDB61825-5E7C-48B5-AAA9-A71FBA872A25}">
      <dgm:prSet/>
      <dgm:spPr/>
      <dgm:t>
        <a:bodyPr/>
        <a:lstStyle/>
        <a:p>
          <a:endParaRPr lang="en-US"/>
        </a:p>
      </dgm:t>
    </dgm:pt>
    <dgm:pt modelId="{CC86C9D5-962E-4CCD-A563-20EE45689633}" type="sibTrans" cxnId="{FDB61825-5E7C-48B5-AAA9-A71FBA872A25}">
      <dgm:prSet/>
      <dgm:spPr/>
      <dgm:t>
        <a:bodyPr/>
        <a:lstStyle/>
        <a:p>
          <a:endParaRPr lang="en-US"/>
        </a:p>
      </dgm:t>
    </dgm:pt>
    <dgm:pt modelId="{FBA3B16C-01D3-44F0-87C1-5B1561EF2CDD}">
      <dgm:prSet/>
      <dgm:spPr/>
      <dgm:t>
        <a:bodyPr/>
        <a:lstStyle/>
        <a:p>
          <a:r>
            <a:rPr lang="en-GB" dirty="0"/>
            <a:t>What is the Human Rights Act 1998?</a:t>
          </a:r>
          <a:endParaRPr lang="en-US" dirty="0"/>
        </a:p>
      </dgm:t>
    </dgm:pt>
    <dgm:pt modelId="{AA937EDD-27DE-4601-AFD9-4D2DA95153C4}" type="parTrans" cxnId="{76DBD7E7-DAD3-4130-8788-4EA48F3FF7D1}">
      <dgm:prSet/>
      <dgm:spPr/>
      <dgm:t>
        <a:bodyPr/>
        <a:lstStyle/>
        <a:p>
          <a:endParaRPr lang="en-US"/>
        </a:p>
      </dgm:t>
    </dgm:pt>
    <dgm:pt modelId="{392FDBA1-EF41-4943-9D6A-E822ACCF9EC1}" type="sibTrans" cxnId="{76DBD7E7-DAD3-4130-8788-4EA48F3FF7D1}">
      <dgm:prSet/>
      <dgm:spPr/>
      <dgm:t>
        <a:bodyPr/>
        <a:lstStyle/>
        <a:p>
          <a:endParaRPr lang="en-US"/>
        </a:p>
      </dgm:t>
    </dgm:pt>
    <dgm:pt modelId="{BC458791-EA5D-4FD3-9C27-F5340B222A15}" type="pres">
      <dgm:prSet presAssocID="{2EBE8302-E0EE-4B50-9E29-095AB4F42566}" presName="hierChild1" presStyleCnt="0">
        <dgm:presLayoutVars>
          <dgm:chPref val="1"/>
          <dgm:dir/>
          <dgm:animOne val="branch"/>
          <dgm:animLvl val="lvl"/>
          <dgm:resizeHandles/>
        </dgm:presLayoutVars>
      </dgm:prSet>
      <dgm:spPr/>
    </dgm:pt>
    <dgm:pt modelId="{3C10AA74-2D19-4473-9607-E0BD3EE464CF}" type="pres">
      <dgm:prSet presAssocID="{79DF0845-DE79-4E28-9949-13016C5BE80E}" presName="hierRoot1" presStyleCnt="0"/>
      <dgm:spPr/>
    </dgm:pt>
    <dgm:pt modelId="{2E9E6A8F-ABA0-42E6-95C5-B2353FA6B0D3}" type="pres">
      <dgm:prSet presAssocID="{79DF0845-DE79-4E28-9949-13016C5BE80E}" presName="composite" presStyleCnt="0"/>
      <dgm:spPr/>
    </dgm:pt>
    <dgm:pt modelId="{9D87FC6D-CBD4-441F-86D8-22E63914EBBC}" type="pres">
      <dgm:prSet presAssocID="{79DF0845-DE79-4E28-9949-13016C5BE80E}" presName="background" presStyleLbl="node0" presStyleIdx="0" presStyleCnt="2"/>
      <dgm:spPr>
        <a:solidFill>
          <a:srgbClr val="FF0000"/>
        </a:solidFill>
      </dgm:spPr>
    </dgm:pt>
    <dgm:pt modelId="{31792B83-FA00-4DD3-86AD-3BA354329F6E}" type="pres">
      <dgm:prSet presAssocID="{79DF0845-DE79-4E28-9949-13016C5BE80E}" presName="text" presStyleLbl="fgAcc0" presStyleIdx="0" presStyleCnt="2">
        <dgm:presLayoutVars>
          <dgm:chPref val="3"/>
        </dgm:presLayoutVars>
      </dgm:prSet>
      <dgm:spPr/>
    </dgm:pt>
    <dgm:pt modelId="{5D6D53F8-00A1-4097-A2A6-3ABB431C7D92}" type="pres">
      <dgm:prSet presAssocID="{79DF0845-DE79-4E28-9949-13016C5BE80E}" presName="hierChild2" presStyleCnt="0"/>
      <dgm:spPr/>
    </dgm:pt>
    <dgm:pt modelId="{2830A599-6D97-436C-B1CD-4DFA0A980A2B}" type="pres">
      <dgm:prSet presAssocID="{FBA3B16C-01D3-44F0-87C1-5B1561EF2CDD}" presName="hierRoot1" presStyleCnt="0"/>
      <dgm:spPr/>
    </dgm:pt>
    <dgm:pt modelId="{7AB2BC5B-EDC3-40E7-BC88-8EB8CF2F5D39}" type="pres">
      <dgm:prSet presAssocID="{FBA3B16C-01D3-44F0-87C1-5B1561EF2CDD}" presName="composite" presStyleCnt="0"/>
      <dgm:spPr/>
    </dgm:pt>
    <dgm:pt modelId="{B596740A-21E9-466E-9AA9-EB03611709ED}" type="pres">
      <dgm:prSet presAssocID="{FBA3B16C-01D3-44F0-87C1-5B1561EF2CDD}" presName="background" presStyleLbl="node0" presStyleIdx="1" presStyleCnt="2"/>
      <dgm:spPr>
        <a:solidFill>
          <a:srgbClr val="FF0000"/>
        </a:solidFill>
      </dgm:spPr>
    </dgm:pt>
    <dgm:pt modelId="{4571E956-7E28-4967-B34C-86D8B0DDC8BE}" type="pres">
      <dgm:prSet presAssocID="{FBA3B16C-01D3-44F0-87C1-5B1561EF2CDD}" presName="text" presStyleLbl="fgAcc0" presStyleIdx="1" presStyleCnt="2">
        <dgm:presLayoutVars>
          <dgm:chPref val="3"/>
        </dgm:presLayoutVars>
      </dgm:prSet>
      <dgm:spPr/>
    </dgm:pt>
    <dgm:pt modelId="{49B98D3C-41EF-4AEB-AF4D-0A7ABE6FC1EF}" type="pres">
      <dgm:prSet presAssocID="{FBA3B16C-01D3-44F0-87C1-5B1561EF2CDD}" presName="hierChild2" presStyleCnt="0"/>
      <dgm:spPr/>
    </dgm:pt>
  </dgm:ptLst>
  <dgm:cxnLst>
    <dgm:cxn modelId="{FA984903-D0C3-47CA-92A2-DC7445AC608A}" type="presOf" srcId="{FBA3B16C-01D3-44F0-87C1-5B1561EF2CDD}" destId="{4571E956-7E28-4967-B34C-86D8B0DDC8BE}" srcOrd="0" destOrd="0" presId="urn:microsoft.com/office/officeart/2005/8/layout/hierarchy1"/>
    <dgm:cxn modelId="{FDB61825-5E7C-48B5-AAA9-A71FBA872A25}" srcId="{2EBE8302-E0EE-4B50-9E29-095AB4F42566}" destId="{79DF0845-DE79-4E28-9949-13016C5BE80E}" srcOrd="0" destOrd="0" parTransId="{887E2348-C803-43BE-B1B7-ADDA88233C32}" sibTransId="{CC86C9D5-962E-4CCD-A563-20EE45689633}"/>
    <dgm:cxn modelId="{5B97A966-8156-410D-BE51-4527BDE19B6B}" type="presOf" srcId="{2EBE8302-E0EE-4B50-9E29-095AB4F42566}" destId="{BC458791-EA5D-4FD3-9C27-F5340B222A15}" srcOrd="0" destOrd="0" presId="urn:microsoft.com/office/officeart/2005/8/layout/hierarchy1"/>
    <dgm:cxn modelId="{B61B3A72-F017-4D3E-9901-2ACDD776D854}" type="presOf" srcId="{79DF0845-DE79-4E28-9949-13016C5BE80E}" destId="{31792B83-FA00-4DD3-86AD-3BA354329F6E}" srcOrd="0" destOrd="0" presId="urn:microsoft.com/office/officeart/2005/8/layout/hierarchy1"/>
    <dgm:cxn modelId="{76DBD7E7-DAD3-4130-8788-4EA48F3FF7D1}" srcId="{2EBE8302-E0EE-4B50-9E29-095AB4F42566}" destId="{FBA3B16C-01D3-44F0-87C1-5B1561EF2CDD}" srcOrd="1" destOrd="0" parTransId="{AA937EDD-27DE-4601-AFD9-4D2DA95153C4}" sibTransId="{392FDBA1-EF41-4943-9D6A-E822ACCF9EC1}"/>
    <dgm:cxn modelId="{DB513770-3D47-4B8A-974F-DBE84C112532}" type="presParOf" srcId="{BC458791-EA5D-4FD3-9C27-F5340B222A15}" destId="{3C10AA74-2D19-4473-9607-E0BD3EE464CF}" srcOrd="0" destOrd="0" presId="urn:microsoft.com/office/officeart/2005/8/layout/hierarchy1"/>
    <dgm:cxn modelId="{CDF4186D-93F0-4F19-9BD1-729CFB0957F4}" type="presParOf" srcId="{3C10AA74-2D19-4473-9607-E0BD3EE464CF}" destId="{2E9E6A8F-ABA0-42E6-95C5-B2353FA6B0D3}" srcOrd="0" destOrd="0" presId="urn:microsoft.com/office/officeart/2005/8/layout/hierarchy1"/>
    <dgm:cxn modelId="{374B59BA-7834-484C-899C-ABA1AC1BD447}" type="presParOf" srcId="{2E9E6A8F-ABA0-42E6-95C5-B2353FA6B0D3}" destId="{9D87FC6D-CBD4-441F-86D8-22E63914EBBC}" srcOrd="0" destOrd="0" presId="urn:microsoft.com/office/officeart/2005/8/layout/hierarchy1"/>
    <dgm:cxn modelId="{53915730-69B4-45ED-A827-7F69BA294B56}" type="presParOf" srcId="{2E9E6A8F-ABA0-42E6-95C5-B2353FA6B0D3}" destId="{31792B83-FA00-4DD3-86AD-3BA354329F6E}" srcOrd="1" destOrd="0" presId="urn:microsoft.com/office/officeart/2005/8/layout/hierarchy1"/>
    <dgm:cxn modelId="{F6A58478-BBD1-4644-BB7A-986A5214B434}" type="presParOf" srcId="{3C10AA74-2D19-4473-9607-E0BD3EE464CF}" destId="{5D6D53F8-00A1-4097-A2A6-3ABB431C7D92}" srcOrd="1" destOrd="0" presId="urn:microsoft.com/office/officeart/2005/8/layout/hierarchy1"/>
    <dgm:cxn modelId="{14E8AA6D-9C14-4846-ABAC-2F3F4A56BCB2}" type="presParOf" srcId="{BC458791-EA5D-4FD3-9C27-F5340B222A15}" destId="{2830A599-6D97-436C-B1CD-4DFA0A980A2B}" srcOrd="1" destOrd="0" presId="urn:microsoft.com/office/officeart/2005/8/layout/hierarchy1"/>
    <dgm:cxn modelId="{81C32AC0-9728-4DC4-A342-3336A7190293}" type="presParOf" srcId="{2830A599-6D97-436C-B1CD-4DFA0A980A2B}" destId="{7AB2BC5B-EDC3-40E7-BC88-8EB8CF2F5D39}" srcOrd="0" destOrd="0" presId="urn:microsoft.com/office/officeart/2005/8/layout/hierarchy1"/>
    <dgm:cxn modelId="{96DEE108-A756-4D50-A819-C53200B9F88D}" type="presParOf" srcId="{7AB2BC5B-EDC3-40E7-BC88-8EB8CF2F5D39}" destId="{B596740A-21E9-466E-9AA9-EB03611709ED}" srcOrd="0" destOrd="0" presId="urn:microsoft.com/office/officeart/2005/8/layout/hierarchy1"/>
    <dgm:cxn modelId="{5CA55E61-F0E1-438B-BF2B-6161FDD64AE6}" type="presParOf" srcId="{7AB2BC5B-EDC3-40E7-BC88-8EB8CF2F5D39}" destId="{4571E956-7E28-4967-B34C-86D8B0DDC8BE}" srcOrd="1" destOrd="0" presId="urn:microsoft.com/office/officeart/2005/8/layout/hierarchy1"/>
    <dgm:cxn modelId="{A99F37D4-AAB9-491B-A225-70A37487F45B}" type="presParOf" srcId="{2830A599-6D97-436C-B1CD-4DFA0A980A2B}" destId="{49B98D3C-41EF-4AEB-AF4D-0A7ABE6FC1E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376BA6-7ACD-4810-8119-CE2D81975ED2}" type="doc">
      <dgm:prSet loTypeId="urn:microsoft.com/office/officeart/2018/2/layout/IconVerticalSolidList" loCatId="icon" qsTypeId="urn:microsoft.com/office/officeart/2005/8/quickstyle/simple1" qsCatId="simple" csTypeId="urn:microsoft.com/office/officeart/2005/8/colors/colorful5" csCatId="colorful" phldr="1"/>
      <dgm:spPr/>
      <dgm:t>
        <a:bodyPr/>
        <a:lstStyle/>
        <a:p>
          <a:endParaRPr lang="en-US"/>
        </a:p>
      </dgm:t>
    </dgm:pt>
    <dgm:pt modelId="{30C464CD-BE23-4DDE-B121-98C25D7C222E}">
      <dgm:prSet/>
      <dgm:spPr/>
      <dgm:t>
        <a:bodyPr/>
        <a:lstStyle/>
        <a:p>
          <a:pPr>
            <a:lnSpc>
              <a:spcPct val="100000"/>
            </a:lnSpc>
          </a:pPr>
          <a:r>
            <a:rPr lang="en-GB" b="0" i="0" dirty="0"/>
            <a:t>Watch the video “The European Court of Human Rights ‘’ at </a:t>
          </a:r>
          <a:r>
            <a:rPr lang="en-GB" b="0" i="0" dirty="0">
              <a:hlinkClick xmlns:r="http://schemas.openxmlformats.org/officeDocument/2006/relationships" r:id="rId1"/>
            </a:rPr>
            <a:t>https://www.echr.coe.int/Pages/home.aspx?p=court/videos&amp;c=</a:t>
          </a:r>
          <a:r>
            <a:rPr lang="en-GB" b="0" i="0" dirty="0"/>
            <a:t>.</a:t>
          </a:r>
          <a:endParaRPr lang="en-US" dirty="0"/>
        </a:p>
      </dgm:t>
    </dgm:pt>
    <dgm:pt modelId="{077B68F8-593E-4E6F-B07A-59D7E83D065F}" type="parTrans" cxnId="{9C8AE99D-F95C-44D8-AE63-717ED302EB83}">
      <dgm:prSet/>
      <dgm:spPr/>
      <dgm:t>
        <a:bodyPr/>
        <a:lstStyle/>
        <a:p>
          <a:endParaRPr lang="en-US"/>
        </a:p>
      </dgm:t>
    </dgm:pt>
    <dgm:pt modelId="{D9A6B101-0BD4-4204-8FC8-D26987005693}" type="sibTrans" cxnId="{9C8AE99D-F95C-44D8-AE63-717ED302EB83}">
      <dgm:prSet/>
      <dgm:spPr/>
      <dgm:t>
        <a:bodyPr/>
        <a:lstStyle/>
        <a:p>
          <a:endParaRPr lang="en-US"/>
        </a:p>
      </dgm:t>
    </dgm:pt>
    <dgm:pt modelId="{44D00B73-6631-4A52-AF6B-4A4249300AEC}">
      <dgm:prSet/>
      <dgm:spPr/>
      <dgm:t>
        <a:bodyPr/>
        <a:lstStyle/>
        <a:p>
          <a:pPr>
            <a:lnSpc>
              <a:spcPct val="100000"/>
            </a:lnSpc>
          </a:pPr>
          <a:r>
            <a:rPr lang="en-GB" b="0" i="0"/>
            <a:t>Briefly summarise one of the cases discussed in the video.</a:t>
          </a:r>
          <a:endParaRPr lang="en-US"/>
        </a:p>
      </dgm:t>
    </dgm:pt>
    <dgm:pt modelId="{1FE21B88-4A93-4C2B-8620-8D22A8F1D47A}" type="parTrans" cxnId="{66AE801D-9E45-4561-BC58-BFDC67D179EB}">
      <dgm:prSet/>
      <dgm:spPr/>
      <dgm:t>
        <a:bodyPr/>
        <a:lstStyle/>
        <a:p>
          <a:endParaRPr lang="en-US"/>
        </a:p>
      </dgm:t>
    </dgm:pt>
    <dgm:pt modelId="{4660683E-6CF3-4F11-A7F1-0256823DC49A}" type="sibTrans" cxnId="{66AE801D-9E45-4561-BC58-BFDC67D179EB}">
      <dgm:prSet/>
      <dgm:spPr/>
      <dgm:t>
        <a:bodyPr/>
        <a:lstStyle/>
        <a:p>
          <a:endParaRPr lang="en-US"/>
        </a:p>
      </dgm:t>
    </dgm:pt>
    <dgm:pt modelId="{52DA557C-CECA-45EA-8D98-B5083CB0278C}" type="pres">
      <dgm:prSet presAssocID="{A7376BA6-7ACD-4810-8119-CE2D81975ED2}" presName="root" presStyleCnt="0">
        <dgm:presLayoutVars>
          <dgm:dir/>
          <dgm:resizeHandles val="exact"/>
        </dgm:presLayoutVars>
      </dgm:prSet>
      <dgm:spPr/>
    </dgm:pt>
    <dgm:pt modelId="{9C87DFCE-57FA-4C11-BE0C-7D5EA88211C0}" type="pres">
      <dgm:prSet presAssocID="{30C464CD-BE23-4DDE-B121-98C25D7C222E}" presName="compNode" presStyleCnt="0"/>
      <dgm:spPr/>
    </dgm:pt>
    <dgm:pt modelId="{1402CABC-A2CC-4CBF-BCA2-C6A5DAB83C8F}" type="pres">
      <dgm:prSet presAssocID="{30C464CD-BE23-4DDE-B121-98C25D7C222E}" presName="bgRect" presStyleLbl="bgShp" presStyleIdx="0" presStyleCnt="2"/>
      <dgm:spPr/>
    </dgm:pt>
    <dgm:pt modelId="{430FCED1-4A01-4FEE-965D-1F821B60F21F}" type="pres">
      <dgm:prSet presAssocID="{30C464CD-BE23-4DDE-B121-98C25D7C222E}" presName="iconRect" presStyleLbl="node1" presStyleIdx="0" presStyleCnt="2"/>
      <dgm:spPr>
        <a:blipFill>
          <a:blip xmlns:r="http://schemas.openxmlformats.org/officeDocument/2006/relationships"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pt>
    <dgm:pt modelId="{70FF7EB2-7241-45DD-A6B7-3F65F84EB8DB}" type="pres">
      <dgm:prSet presAssocID="{30C464CD-BE23-4DDE-B121-98C25D7C222E}" presName="spaceRect" presStyleCnt="0"/>
      <dgm:spPr/>
    </dgm:pt>
    <dgm:pt modelId="{BA6BCE7E-F84D-4691-8D99-A7660848F8DF}" type="pres">
      <dgm:prSet presAssocID="{30C464CD-BE23-4DDE-B121-98C25D7C222E}" presName="parTx" presStyleLbl="revTx" presStyleIdx="0" presStyleCnt="2">
        <dgm:presLayoutVars>
          <dgm:chMax val="0"/>
          <dgm:chPref val="0"/>
        </dgm:presLayoutVars>
      </dgm:prSet>
      <dgm:spPr/>
    </dgm:pt>
    <dgm:pt modelId="{1D52E2C8-4EBF-4C15-91DA-D20FF44B2EFA}" type="pres">
      <dgm:prSet presAssocID="{D9A6B101-0BD4-4204-8FC8-D26987005693}" presName="sibTrans" presStyleCnt="0"/>
      <dgm:spPr/>
    </dgm:pt>
    <dgm:pt modelId="{60B2AA12-C9FE-49E3-B876-571BA596DF50}" type="pres">
      <dgm:prSet presAssocID="{44D00B73-6631-4A52-AF6B-4A4249300AEC}" presName="compNode" presStyleCnt="0"/>
      <dgm:spPr/>
    </dgm:pt>
    <dgm:pt modelId="{11B1652F-631E-4FA1-A4B9-E2B470A5D534}" type="pres">
      <dgm:prSet presAssocID="{44D00B73-6631-4A52-AF6B-4A4249300AEC}" presName="bgRect" presStyleLbl="bgShp" presStyleIdx="1" presStyleCnt="2"/>
      <dgm:spPr/>
    </dgm:pt>
    <dgm:pt modelId="{3584A984-B458-41E4-BA15-77322E48EF4C}" type="pres">
      <dgm:prSet presAssocID="{44D00B73-6631-4A52-AF6B-4A4249300AEC}" presName="iconRect" presStyleLbl="node1" presStyleIdx="1" presStyleCnt="2"/>
      <dgm:spPr>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Customer Review"/>
        </a:ext>
      </dgm:extLst>
    </dgm:pt>
    <dgm:pt modelId="{AA2AF2DC-1CC2-4D6E-8DEE-60D46128FEA2}" type="pres">
      <dgm:prSet presAssocID="{44D00B73-6631-4A52-AF6B-4A4249300AEC}" presName="spaceRect" presStyleCnt="0"/>
      <dgm:spPr/>
    </dgm:pt>
    <dgm:pt modelId="{09D2C810-A394-4324-BA68-9D2D0B592288}" type="pres">
      <dgm:prSet presAssocID="{44D00B73-6631-4A52-AF6B-4A4249300AEC}" presName="parTx" presStyleLbl="revTx" presStyleIdx="1" presStyleCnt="2">
        <dgm:presLayoutVars>
          <dgm:chMax val="0"/>
          <dgm:chPref val="0"/>
        </dgm:presLayoutVars>
      </dgm:prSet>
      <dgm:spPr/>
    </dgm:pt>
  </dgm:ptLst>
  <dgm:cxnLst>
    <dgm:cxn modelId="{0094EB1A-6962-4D67-BF18-94D6664AD17D}" type="presOf" srcId="{A7376BA6-7ACD-4810-8119-CE2D81975ED2}" destId="{52DA557C-CECA-45EA-8D98-B5083CB0278C}" srcOrd="0" destOrd="0" presId="urn:microsoft.com/office/officeart/2018/2/layout/IconVerticalSolidList"/>
    <dgm:cxn modelId="{66AE801D-9E45-4561-BC58-BFDC67D179EB}" srcId="{A7376BA6-7ACD-4810-8119-CE2D81975ED2}" destId="{44D00B73-6631-4A52-AF6B-4A4249300AEC}" srcOrd="1" destOrd="0" parTransId="{1FE21B88-4A93-4C2B-8620-8D22A8F1D47A}" sibTransId="{4660683E-6CF3-4F11-A7F1-0256823DC49A}"/>
    <dgm:cxn modelId="{703B2B68-DAB9-4E75-8E27-EAC8302708FA}" type="presOf" srcId="{44D00B73-6631-4A52-AF6B-4A4249300AEC}" destId="{09D2C810-A394-4324-BA68-9D2D0B592288}" srcOrd="0" destOrd="0" presId="urn:microsoft.com/office/officeart/2018/2/layout/IconVerticalSolidList"/>
    <dgm:cxn modelId="{9C8AE99D-F95C-44D8-AE63-717ED302EB83}" srcId="{A7376BA6-7ACD-4810-8119-CE2D81975ED2}" destId="{30C464CD-BE23-4DDE-B121-98C25D7C222E}" srcOrd="0" destOrd="0" parTransId="{077B68F8-593E-4E6F-B07A-59D7E83D065F}" sibTransId="{D9A6B101-0BD4-4204-8FC8-D26987005693}"/>
    <dgm:cxn modelId="{4AE3B2B8-A34B-43C9-AE6E-030247A5BD3C}" type="presOf" srcId="{30C464CD-BE23-4DDE-B121-98C25D7C222E}" destId="{BA6BCE7E-F84D-4691-8D99-A7660848F8DF}" srcOrd="0" destOrd="0" presId="urn:microsoft.com/office/officeart/2018/2/layout/IconVerticalSolidList"/>
    <dgm:cxn modelId="{93B56C49-393A-4FA0-8B72-4709A0461AD5}" type="presParOf" srcId="{52DA557C-CECA-45EA-8D98-B5083CB0278C}" destId="{9C87DFCE-57FA-4C11-BE0C-7D5EA88211C0}" srcOrd="0" destOrd="0" presId="urn:microsoft.com/office/officeart/2018/2/layout/IconVerticalSolidList"/>
    <dgm:cxn modelId="{BF4F6793-3689-4C32-9C4C-8F96A77CE379}" type="presParOf" srcId="{9C87DFCE-57FA-4C11-BE0C-7D5EA88211C0}" destId="{1402CABC-A2CC-4CBF-BCA2-C6A5DAB83C8F}" srcOrd="0" destOrd="0" presId="urn:microsoft.com/office/officeart/2018/2/layout/IconVerticalSolidList"/>
    <dgm:cxn modelId="{304B1C13-509C-46A6-86A0-3599ABB6F5F5}" type="presParOf" srcId="{9C87DFCE-57FA-4C11-BE0C-7D5EA88211C0}" destId="{430FCED1-4A01-4FEE-965D-1F821B60F21F}" srcOrd="1" destOrd="0" presId="urn:microsoft.com/office/officeart/2018/2/layout/IconVerticalSolidList"/>
    <dgm:cxn modelId="{39CDFC82-DB8F-4353-97C1-3676D45543E0}" type="presParOf" srcId="{9C87DFCE-57FA-4C11-BE0C-7D5EA88211C0}" destId="{70FF7EB2-7241-45DD-A6B7-3F65F84EB8DB}" srcOrd="2" destOrd="0" presId="urn:microsoft.com/office/officeart/2018/2/layout/IconVerticalSolidList"/>
    <dgm:cxn modelId="{096628E6-CC96-48DF-A676-89102297E2B4}" type="presParOf" srcId="{9C87DFCE-57FA-4C11-BE0C-7D5EA88211C0}" destId="{BA6BCE7E-F84D-4691-8D99-A7660848F8DF}" srcOrd="3" destOrd="0" presId="urn:microsoft.com/office/officeart/2018/2/layout/IconVerticalSolidList"/>
    <dgm:cxn modelId="{6B48D909-F9AD-4BFB-B1B5-397E006D5BCF}" type="presParOf" srcId="{52DA557C-CECA-45EA-8D98-B5083CB0278C}" destId="{1D52E2C8-4EBF-4C15-91DA-D20FF44B2EFA}" srcOrd="1" destOrd="0" presId="urn:microsoft.com/office/officeart/2018/2/layout/IconVerticalSolidList"/>
    <dgm:cxn modelId="{54407943-DCA4-4BE5-8D17-CDB254413C1E}" type="presParOf" srcId="{52DA557C-CECA-45EA-8D98-B5083CB0278C}" destId="{60B2AA12-C9FE-49E3-B876-571BA596DF50}" srcOrd="2" destOrd="0" presId="urn:microsoft.com/office/officeart/2018/2/layout/IconVerticalSolidList"/>
    <dgm:cxn modelId="{685E78FB-E11B-4A6C-B533-F5E9D3440222}" type="presParOf" srcId="{60B2AA12-C9FE-49E3-B876-571BA596DF50}" destId="{11B1652F-631E-4FA1-A4B9-E2B470A5D534}" srcOrd="0" destOrd="0" presId="urn:microsoft.com/office/officeart/2018/2/layout/IconVerticalSolidList"/>
    <dgm:cxn modelId="{B1E5E491-F5D8-42B5-AAA9-0144DF6BB5A4}" type="presParOf" srcId="{60B2AA12-C9FE-49E3-B876-571BA596DF50}" destId="{3584A984-B458-41E4-BA15-77322E48EF4C}" srcOrd="1" destOrd="0" presId="urn:microsoft.com/office/officeart/2018/2/layout/IconVerticalSolidList"/>
    <dgm:cxn modelId="{567DC68A-640F-49DA-BC68-C2676904A2A9}" type="presParOf" srcId="{60B2AA12-C9FE-49E3-B876-571BA596DF50}" destId="{AA2AF2DC-1CC2-4D6E-8DEE-60D46128FEA2}" srcOrd="2" destOrd="0" presId="urn:microsoft.com/office/officeart/2018/2/layout/IconVerticalSolidList"/>
    <dgm:cxn modelId="{7E66A385-02EA-415D-89F2-94FC01ABEB26}" type="presParOf" srcId="{60B2AA12-C9FE-49E3-B876-571BA596DF50}" destId="{09D2C810-A394-4324-BA68-9D2D0B59228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942DE6-B927-4F4B-8258-730B0AE14F1D}" type="doc">
      <dgm:prSet loTypeId="urn:microsoft.com/office/officeart/2005/8/layout/hList1" loCatId="list" qsTypeId="urn:microsoft.com/office/officeart/2005/8/quickstyle/simple1" qsCatId="simple" csTypeId="urn:microsoft.com/office/officeart/2005/8/colors/colorful2" csCatId="colorful" phldr="1"/>
      <dgm:spPr/>
      <dgm:t>
        <a:bodyPr/>
        <a:lstStyle/>
        <a:p>
          <a:endParaRPr lang="en-GB"/>
        </a:p>
      </dgm:t>
    </dgm:pt>
    <dgm:pt modelId="{F1763309-D3E8-4245-B605-BC38C1AB7771}">
      <dgm:prSet phldrT="[Text]"/>
      <dgm:spPr/>
      <dgm:t>
        <a:bodyPr/>
        <a:lstStyle/>
        <a:p>
          <a:r>
            <a:rPr lang="en-GB" dirty="0"/>
            <a:t>Absolute</a:t>
          </a:r>
        </a:p>
        <a:p>
          <a:r>
            <a:rPr lang="en-GB" dirty="0"/>
            <a:t>Rights </a:t>
          </a:r>
        </a:p>
      </dgm:t>
    </dgm:pt>
    <dgm:pt modelId="{41BB1B58-2B82-4F9C-B285-6C44074F0B81}" type="parTrans" cxnId="{FF81D543-CE47-4131-ADBA-C0252E49765E}">
      <dgm:prSet/>
      <dgm:spPr/>
      <dgm:t>
        <a:bodyPr/>
        <a:lstStyle/>
        <a:p>
          <a:endParaRPr lang="en-GB"/>
        </a:p>
      </dgm:t>
    </dgm:pt>
    <dgm:pt modelId="{3D4D2FE7-5399-42ED-913F-F44DC9FA38AB}" type="sibTrans" cxnId="{FF81D543-CE47-4131-ADBA-C0252E49765E}">
      <dgm:prSet/>
      <dgm:spPr/>
      <dgm:t>
        <a:bodyPr/>
        <a:lstStyle/>
        <a:p>
          <a:endParaRPr lang="en-GB"/>
        </a:p>
      </dgm:t>
    </dgm:pt>
    <dgm:pt modelId="{8883A2DF-FA21-4B8E-A57E-9124E0CAB84D}">
      <dgm:prSet phldrT="[Text]"/>
      <dgm:spPr/>
      <dgm:t>
        <a:bodyPr/>
        <a:lstStyle/>
        <a:p>
          <a:r>
            <a:rPr lang="en-GB" dirty="0"/>
            <a:t>Article 3,4,7.</a:t>
          </a:r>
        </a:p>
      </dgm:t>
    </dgm:pt>
    <dgm:pt modelId="{37DE5FA6-1A83-4EE4-8805-493275729E43}" type="parTrans" cxnId="{E06B06D5-30D9-46EE-958D-AEA3B7C655D1}">
      <dgm:prSet/>
      <dgm:spPr/>
      <dgm:t>
        <a:bodyPr/>
        <a:lstStyle/>
        <a:p>
          <a:endParaRPr lang="en-GB"/>
        </a:p>
      </dgm:t>
    </dgm:pt>
    <dgm:pt modelId="{0723D518-D8C7-4772-A0B7-7F8B1E39BE82}" type="sibTrans" cxnId="{E06B06D5-30D9-46EE-958D-AEA3B7C655D1}">
      <dgm:prSet/>
      <dgm:spPr/>
      <dgm:t>
        <a:bodyPr/>
        <a:lstStyle/>
        <a:p>
          <a:endParaRPr lang="en-GB"/>
        </a:p>
      </dgm:t>
    </dgm:pt>
    <dgm:pt modelId="{D900955A-9F90-445D-93D2-A98EE00DB2D9}">
      <dgm:prSet phldrT="[Text]"/>
      <dgm:spPr/>
      <dgm:t>
        <a:bodyPr/>
        <a:lstStyle/>
        <a:p>
          <a:r>
            <a:rPr lang="en-GB" dirty="0"/>
            <a:t>Cannot be interfered with by the state.</a:t>
          </a:r>
        </a:p>
      </dgm:t>
    </dgm:pt>
    <dgm:pt modelId="{F51BA996-B067-4857-8358-D7D1DA4D6B0A}" type="parTrans" cxnId="{5D57A299-C0A5-4074-9FCB-AB7486095C22}">
      <dgm:prSet/>
      <dgm:spPr/>
      <dgm:t>
        <a:bodyPr/>
        <a:lstStyle/>
        <a:p>
          <a:endParaRPr lang="en-GB"/>
        </a:p>
      </dgm:t>
    </dgm:pt>
    <dgm:pt modelId="{660F7FC8-1DA4-4873-B5CD-16A598159A48}" type="sibTrans" cxnId="{5D57A299-C0A5-4074-9FCB-AB7486095C22}">
      <dgm:prSet/>
      <dgm:spPr/>
      <dgm:t>
        <a:bodyPr/>
        <a:lstStyle/>
        <a:p>
          <a:endParaRPr lang="en-GB"/>
        </a:p>
      </dgm:t>
    </dgm:pt>
    <dgm:pt modelId="{00788B94-A6D6-4EB8-AFB1-CED09B622A28}">
      <dgm:prSet phldrT="[Text]"/>
      <dgm:spPr/>
      <dgm:t>
        <a:bodyPr/>
        <a:lstStyle/>
        <a:p>
          <a:r>
            <a:rPr lang="en-GB" dirty="0"/>
            <a:t>Limited</a:t>
          </a:r>
        </a:p>
        <a:p>
          <a:r>
            <a:rPr lang="en-GB" dirty="0"/>
            <a:t>Rights  </a:t>
          </a:r>
        </a:p>
      </dgm:t>
    </dgm:pt>
    <dgm:pt modelId="{9AE35E23-C2B0-4CBB-A219-779E6F71FB64}" type="parTrans" cxnId="{F4FDBBBA-0E36-4A5C-A1C5-848F07692DB5}">
      <dgm:prSet/>
      <dgm:spPr/>
      <dgm:t>
        <a:bodyPr/>
        <a:lstStyle/>
        <a:p>
          <a:endParaRPr lang="en-GB"/>
        </a:p>
      </dgm:t>
    </dgm:pt>
    <dgm:pt modelId="{BE9FE4B4-11F4-496A-9738-996E2A422365}" type="sibTrans" cxnId="{F4FDBBBA-0E36-4A5C-A1C5-848F07692DB5}">
      <dgm:prSet/>
      <dgm:spPr/>
      <dgm:t>
        <a:bodyPr/>
        <a:lstStyle/>
        <a:p>
          <a:endParaRPr lang="en-GB"/>
        </a:p>
      </dgm:t>
    </dgm:pt>
    <dgm:pt modelId="{9223D7A4-4522-4C09-81B1-1A95A0E495AC}">
      <dgm:prSet phldrT="[Text]"/>
      <dgm:spPr/>
      <dgm:t>
        <a:bodyPr/>
        <a:lstStyle/>
        <a:p>
          <a:r>
            <a:rPr lang="en-GB" dirty="0"/>
            <a:t>Article 2,5,6</a:t>
          </a:r>
        </a:p>
      </dgm:t>
    </dgm:pt>
    <dgm:pt modelId="{9D23169E-2A08-4CD2-AABC-E666CF355589}" type="parTrans" cxnId="{44AAA73E-232E-4E3A-A651-605005F8CC50}">
      <dgm:prSet/>
      <dgm:spPr/>
      <dgm:t>
        <a:bodyPr/>
        <a:lstStyle/>
        <a:p>
          <a:endParaRPr lang="en-GB"/>
        </a:p>
      </dgm:t>
    </dgm:pt>
    <dgm:pt modelId="{97BD5429-08DE-4CA5-8993-94FD0405192D}" type="sibTrans" cxnId="{44AAA73E-232E-4E3A-A651-605005F8CC50}">
      <dgm:prSet/>
      <dgm:spPr/>
      <dgm:t>
        <a:bodyPr/>
        <a:lstStyle/>
        <a:p>
          <a:endParaRPr lang="en-GB"/>
        </a:p>
      </dgm:t>
    </dgm:pt>
    <dgm:pt modelId="{D687F9EF-AE30-40BE-B8EC-F72E9FFA8863}">
      <dgm:prSet phldrT="[Text]"/>
      <dgm:spPr/>
      <dgm:t>
        <a:bodyPr/>
        <a:lstStyle/>
        <a:p>
          <a:r>
            <a:rPr lang="en-GB" dirty="0"/>
            <a:t>Pay attention to the specific sections </a:t>
          </a:r>
        </a:p>
      </dgm:t>
    </dgm:pt>
    <dgm:pt modelId="{0906BEB2-FEA2-45B2-8311-CD539493FC16}" type="parTrans" cxnId="{923DB981-A03E-488C-A831-BB1360E256A1}">
      <dgm:prSet/>
      <dgm:spPr/>
      <dgm:t>
        <a:bodyPr/>
        <a:lstStyle/>
        <a:p>
          <a:endParaRPr lang="en-GB"/>
        </a:p>
      </dgm:t>
    </dgm:pt>
    <dgm:pt modelId="{8A1F67D6-8A01-4DA8-82D4-0E5629EB3AD9}" type="sibTrans" cxnId="{923DB981-A03E-488C-A831-BB1360E256A1}">
      <dgm:prSet/>
      <dgm:spPr/>
      <dgm:t>
        <a:bodyPr/>
        <a:lstStyle/>
        <a:p>
          <a:endParaRPr lang="en-GB"/>
        </a:p>
      </dgm:t>
    </dgm:pt>
    <dgm:pt modelId="{625B7F6C-2C70-49D2-81BA-F649A2BF465C}">
      <dgm:prSet phldrT="[Text]"/>
      <dgm:spPr/>
      <dgm:t>
        <a:bodyPr/>
        <a:lstStyle/>
        <a:p>
          <a:r>
            <a:rPr lang="en-GB" dirty="0"/>
            <a:t>Qualifying rights </a:t>
          </a:r>
        </a:p>
      </dgm:t>
    </dgm:pt>
    <dgm:pt modelId="{A298CE83-A2EE-4696-831B-C56885799277}" type="parTrans" cxnId="{5B64D74E-5E5E-44E6-B81C-C7A44C6231F7}">
      <dgm:prSet/>
      <dgm:spPr/>
      <dgm:t>
        <a:bodyPr/>
        <a:lstStyle/>
        <a:p>
          <a:endParaRPr lang="en-GB"/>
        </a:p>
      </dgm:t>
    </dgm:pt>
    <dgm:pt modelId="{BFBA25B4-BDF1-4C2C-82B2-6DF165173464}" type="sibTrans" cxnId="{5B64D74E-5E5E-44E6-B81C-C7A44C6231F7}">
      <dgm:prSet/>
      <dgm:spPr/>
      <dgm:t>
        <a:bodyPr/>
        <a:lstStyle/>
        <a:p>
          <a:endParaRPr lang="en-GB"/>
        </a:p>
      </dgm:t>
    </dgm:pt>
    <dgm:pt modelId="{B763EDE9-8586-4F8D-9C3F-AA9F25C76BB3}">
      <dgm:prSet phldrT="[Text]"/>
      <dgm:spPr/>
      <dgm:t>
        <a:bodyPr/>
        <a:lstStyle/>
        <a:p>
          <a:r>
            <a:rPr lang="en-GB" dirty="0"/>
            <a:t>Article 8-12</a:t>
          </a:r>
        </a:p>
      </dgm:t>
    </dgm:pt>
    <dgm:pt modelId="{67F89755-6851-4446-A8D1-6E30E6386FCE}" type="parTrans" cxnId="{F8D7C863-C16F-4811-B04B-DA18F3FBE122}">
      <dgm:prSet/>
      <dgm:spPr/>
      <dgm:t>
        <a:bodyPr/>
        <a:lstStyle/>
        <a:p>
          <a:endParaRPr lang="en-GB"/>
        </a:p>
      </dgm:t>
    </dgm:pt>
    <dgm:pt modelId="{75D85F9A-70F3-4E84-BC8E-F9A2504DECF3}" type="sibTrans" cxnId="{F8D7C863-C16F-4811-B04B-DA18F3FBE122}">
      <dgm:prSet/>
      <dgm:spPr/>
      <dgm:t>
        <a:bodyPr/>
        <a:lstStyle/>
        <a:p>
          <a:endParaRPr lang="en-GB"/>
        </a:p>
      </dgm:t>
    </dgm:pt>
    <dgm:pt modelId="{95BAAE49-3FE8-4E04-9107-5EC38969CCA6}">
      <dgm:prSet phldrT="[Text]"/>
      <dgm:spPr/>
      <dgm:t>
        <a:bodyPr/>
        <a:lstStyle/>
        <a:p>
          <a:r>
            <a:rPr lang="en-GB" dirty="0"/>
            <a:t>Can be restricted by the state</a:t>
          </a:r>
        </a:p>
      </dgm:t>
    </dgm:pt>
    <dgm:pt modelId="{02EB216B-A3BC-47D5-9747-EF1438399AE0}" type="parTrans" cxnId="{668B8B4E-B460-466B-BBAC-5F9F9E063C5F}">
      <dgm:prSet/>
      <dgm:spPr/>
      <dgm:t>
        <a:bodyPr/>
        <a:lstStyle/>
        <a:p>
          <a:endParaRPr lang="en-GB"/>
        </a:p>
      </dgm:t>
    </dgm:pt>
    <dgm:pt modelId="{B9490313-B21A-42C5-AF5A-C151E8874108}" type="sibTrans" cxnId="{668B8B4E-B460-466B-BBAC-5F9F9E063C5F}">
      <dgm:prSet/>
      <dgm:spPr/>
      <dgm:t>
        <a:bodyPr/>
        <a:lstStyle/>
        <a:p>
          <a:endParaRPr lang="en-GB"/>
        </a:p>
      </dgm:t>
    </dgm:pt>
    <dgm:pt modelId="{AAD7F212-0512-4A6B-B3C3-616BA1FBCC18}" type="pres">
      <dgm:prSet presAssocID="{E8942DE6-B927-4F4B-8258-730B0AE14F1D}" presName="Name0" presStyleCnt="0">
        <dgm:presLayoutVars>
          <dgm:dir/>
          <dgm:animLvl val="lvl"/>
          <dgm:resizeHandles val="exact"/>
        </dgm:presLayoutVars>
      </dgm:prSet>
      <dgm:spPr/>
    </dgm:pt>
    <dgm:pt modelId="{FBBFF540-BF0D-4AE0-B89E-675F41160159}" type="pres">
      <dgm:prSet presAssocID="{F1763309-D3E8-4245-B605-BC38C1AB7771}" presName="composite" presStyleCnt="0"/>
      <dgm:spPr/>
    </dgm:pt>
    <dgm:pt modelId="{DCCEA74E-83F0-44FF-A7B1-2C2F41548E77}" type="pres">
      <dgm:prSet presAssocID="{F1763309-D3E8-4245-B605-BC38C1AB7771}" presName="parTx" presStyleLbl="alignNode1" presStyleIdx="0" presStyleCnt="3">
        <dgm:presLayoutVars>
          <dgm:chMax val="0"/>
          <dgm:chPref val="0"/>
          <dgm:bulletEnabled val="1"/>
        </dgm:presLayoutVars>
      </dgm:prSet>
      <dgm:spPr/>
    </dgm:pt>
    <dgm:pt modelId="{8C2EDC58-9769-49E6-B234-2B44BA8FCE48}" type="pres">
      <dgm:prSet presAssocID="{F1763309-D3E8-4245-B605-BC38C1AB7771}" presName="desTx" presStyleLbl="alignAccFollowNode1" presStyleIdx="0" presStyleCnt="3">
        <dgm:presLayoutVars>
          <dgm:bulletEnabled val="1"/>
        </dgm:presLayoutVars>
      </dgm:prSet>
      <dgm:spPr/>
    </dgm:pt>
    <dgm:pt modelId="{ECEA4ED8-C805-42CE-B9B8-7F4D42B42176}" type="pres">
      <dgm:prSet presAssocID="{3D4D2FE7-5399-42ED-913F-F44DC9FA38AB}" presName="space" presStyleCnt="0"/>
      <dgm:spPr/>
    </dgm:pt>
    <dgm:pt modelId="{D0BB987A-44D7-4F08-BEA5-7E365AA8FEAB}" type="pres">
      <dgm:prSet presAssocID="{00788B94-A6D6-4EB8-AFB1-CED09B622A28}" presName="composite" presStyleCnt="0"/>
      <dgm:spPr/>
    </dgm:pt>
    <dgm:pt modelId="{4E5FE9BB-D6BA-40E8-907C-48135D499296}" type="pres">
      <dgm:prSet presAssocID="{00788B94-A6D6-4EB8-AFB1-CED09B622A28}" presName="parTx" presStyleLbl="alignNode1" presStyleIdx="1" presStyleCnt="3">
        <dgm:presLayoutVars>
          <dgm:chMax val="0"/>
          <dgm:chPref val="0"/>
          <dgm:bulletEnabled val="1"/>
        </dgm:presLayoutVars>
      </dgm:prSet>
      <dgm:spPr/>
    </dgm:pt>
    <dgm:pt modelId="{14A7ED20-7BE5-43FB-8DBF-C3BC8A7B51F0}" type="pres">
      <dgm:prSet presAssocID="{00788B94-A6D6-4EB8-AFB1-CED09B622A28}" presName="desTx" presStyleLbl="alignAccFollowNode1" presStyleIdx="1" presStyleCnt="3">
        <dgm:presLayoutVars>
          <dgm:bulletEnabled val="1"/>
        </dgm:presLayoutVars>
      </dgm:prSet>
      <dgm:spPr/>
    </dgm:pt>
    <dgm:pt modelId="{EF44D0E1-DD2A-493A-9BD6-14B3AB3EF8D9}" type="pres">
      <dgm:prSet presAssocID="{BE9FE4B4-11F4-496A-9738-996E2A422365}" presName="space" presStyleCnt="0"/>
      <dgm:spPr/>
    </dgm:pt>
    <dgm:pt modelId="{7CA2A115-EA64-4718-BC64-5D7F09E5D3EF}" type="pres">
      <dgm:prSet presAssocID="{625B7F6C-2C70-49D2-81BA-F649A2BF465C}" presName="composite" presStyleCnt="0"/>
      <dgm:spPr/>
    </dgm:pt>
    <dgm:pt modelId="{6DDED353-4EB8-4FC4-B443-F8A54BFC5585}" type="pres">
      <dgm:prSet presAssocID="{625B7F6C-2C70-49D2-81BA-F649A2BF465C}" presName="parTx" presStyleLbl="alignNode1" presStyleIdx="2" presStyleCnt="3">
        <dgm:presLayoutVars>
          <dgm:chMax val="0"/>
          <dgm:chPref val="0"/>
          <dgm:bulletEnabled val="1"/>
        </dgm:presLayoutVars>
      </dgm:prSet>
      <dgm:spPr/>
    </dgm:pt>
    <dgm:pt modelId="{B8C152E5-F202-484A-A653-59BCF5F9760F}" type="pres">
      <dgm:prSet presAssocID="{625B7F6C-2C70-49D2-81BA-F649A2BF465C}" presName="desTx" presStyleLbl="alignAccFollowNode1" presStyleIdx="2" presStyleCnt="3">
        <dgm:presLayoutVars>
          <dgm:bulletEnabled val="1"/>
        </dgm:presLayoutVars>
      </dgm:prSet>
      <dgm:spPr/>
    </dgm:pt>
  </dgm:ptLst>
  <dgm:cxnLst>
    <dgm:cxn modelId="{27EA0E03-D02B-410D-AFCF-50BA215AC05B}" type="presOf" srcId="{D687F9EF-AE30-40BE-B8EC-F72E9FFA8863}" destId="{14A7ED20-7BE5-43FB-8DBF-C3BC8A7B51F0}" srcOrd="0" destOrd="1" presId="urn:microsoft.com/office/officeart/2005/8/layout/hList1"/>
    <dgm:cxn modelId="{D7834418-5DCB-497E-9B89-1AA577368934}" type="presOf" srcId="{00788B94-A6D6-4EB8-AFB1-CED09B622A28}" destId="{4E5FE9BB-D6BA-40E8-907C-48135D499296}" srcOrd="0" destOrd="0" presId="urn:microsoft.com/office/officeart/2005/8/layout/hList1"/>
    <dgm:cxn modelId="{A3D78419-21E5-4134-A643-6FF3CEC943B9}" type="presOf" srcId="{E8942DE6-B927-4F4B-8258-730B0AE14F1D}" destId="{AAD7F212-0512-4A6B-B3C3-616BA1FBCC18}" srcOrd="0" destOrd="0" presId="urn:microsoft.com/office/officeart/2005/8/layout/hList1"/>
    <dgm:cxn modelId="{D2256B2F-B9FB-4108-A1E4-21FF6B4BB8D6}" type="presOf" srcId="{B763EDE9-8586-4F8D-9C3F-AA9F25C76BB3}" destId="{B8C152E5-F202-484A-A653-59BCF5F9760F}" srcOrd="0" destOrd="0" presId="urn:microsoft.com/office/officeart/2005/8/layout/hList1"/>
    <dgm:cxn modelId="{44AAA73E-232E-4E3A-A651-605005F8CC50}" srcId="{00788B94-A6D6-4EB8-AFB1-CED09B622A28}" destId="{9223D7A4-4522-4C09-81B1-1A95A0E495AC}" srcOrd="0" destOrd="0" parTransId="{9D23169E-2A08-4CD2-AABC-E666CF355589}" sibTransId="{97BD5429-08DE-4CA5-8993-94FD0405192D}"/>
    <dgm:cxn modelId="{F8D7C863-C16F-4811-B04B-DA18F3FBE122}" srcId="{625B7F6C-2C70-49D2-81BA-F649A2BF465C}" destId="{B763EDE9-8586-4F8D-9C3F-AA9F25C76BB3}" srcOrd="0" destOrd="0" parTransId="{67F89755-6851-4446-A8D1-6E30E6386FCE}" sibTransId="{75D85F9A-70F3-4E84-BC8E-F9A2504DECF3}"/>
    <dgm:cxn modelId="{FF81D543-CE47-4131-ADBA-C0252E49765E}" srcId="{E8942DE6-B927-4F4B-8258-730B0AE14F1D}" destId="{F1763309-D3E8-4245-B605-BC38C1AB7771}" srcOrd="0" destOrd="0" parTransId="{41BB1B58-2B82-4F9C-B285-6C44074F0B81}" sibTransId="{3D4D2FE7-5399-42ED-913F-F44DC9FA38AB}"/>
    <dgm:cxn modelId="{6DB2BC67-55DA-4916-8401-E8F1A2F6D50E}" type="presOf" srcId="{9223D7A4-4522-4C09-81B1-1A95A0E495AC}" destId="{14A7ED20-7BE5-43FB-8DBF-C3BC8A7B51F0}" srcOrd="0" destOrd="0" presId="urn:microsoft.com/office/officeart/2005/8/layout/hList1"/>
    <dgm:cxn modelId="{668B8B4E-B460-466B-BBAC-5F9F9E063C5F}" srcId="{625B7F6C-2C70-49D2-81BA-F649A2BF465C}" destId="{95BAAE49-3FE8-4E04-9107-5EC38969CCA6}" srcOrd="1" destOrd="0" parTransId="{02EB216B-A3BC-47D5-9747-EF1438399AE0}" sibTransId="{B9490313-B21A-42C5-AF5A-C151E8874108}"/>
    <dgm:cxn modelId="{5B64D74E-5E5E-44E6-B81C-C7A44C6231F7}" srcId="{E8942DE6-B927-4F4B-8258-730B0AE14F1D}" destId="{625B7F6C-2C70-49D2-81BA-F649A2BF465C}" srcOrd="2" destOrd="0" parTransId="{A298CE83-A2EE-4696-831B-C56885799277}" sibTransId="{BFBA25B4-BDF1-4C2C-82B2-6DF165173464}"/>
    <dgm:cxn modelId="{923DB981-A03E-488C-A831-BB1360E256A1}" srcId="{00788B94-A6D6-4EB8-AFB1-CED09B622A28}" destId="{D687F9EF-AE30-40BE-B8EC-F72E9FFA8863}" srcOrd="1" destOrd="0" parTransId="{0906BEB2-FEA2-45B2-8311-CD539493FC16}" sibTransId="{8A1F67D6-8A01-4DA8-82D4-0E5629EB3AD9}"/>
    <dgm:cxn modelId="{2925728D-F096-4445-A2E1-CC84D94A8A51}" type="presOf" srcId="{D900955A-9F90-445D-93D2-A98EE00DB2D9}" destId="{8C2EDC58-9769-49E6-B234-2B44BA8FCE48}" srcOrd="0" destOrd="1" presId="urn:microsoft.com/office/officeart/2005/8/layout/hList1"/>
    <dgm:cxn modelId="{2A0DF697-DEF0-4749-91E6-8239AE54747F}" type="presOf" srcId="{F1763309-D3E8-4245-B605-BC38C1AB7771}" destId="{DCCEA74E-83F0-44FF-A7B1-2C2F41548E77}" srcOrd="0" destOrd="0" presId="urn:microsoft.com/office/officeart/2005/8/layout/hList1"/>
    <dgm:cxn modelId="{5D57A299-C0A5-4074-9FCB-AB7486095C22}" srcId="{F1763309-D3E8-4245-B605-BC38C1AB7771}" destId="{D900955A-9F90-445D-93D2-A98EE00DB2D9}" srcOrd="1" destOrd="0" parTransId="{F51BA996-B067-4857-8358-D7D1DA4D6B0A}" sibTransId="{660F7FC8-1DA4-4873-B5CD-16A598159A48}"/>
    <dgm:cxn modelId="{49578EA5-5B3D-4616-8DC6-64A18E5A81E3}" type="presOf" srcId="{8883A2DF-FA21-4B8E-A57E-9124E0CAB84D}" destId="{8C2EDC58-9769-49E6-B234-2B44BA8FCE48}" srcOrd="0" destOrd="0" presId="urn:microsoft.com/office/officeart/2005/8/layout/hList1"/>
    <dgm:cxn modelId="{F4FDBBBA-0E36-4A5C-A1C5-848F07692DB5}" srcId="{E8942DE6-B927-4F4B-8258-730B0AE14F1D}" destId="{00788B94-A6D6-4EB8-AFB1-CED09B622A28}" srcOrd="1" destOrd="0" parTransId="{9AE35E23-C2B0-4CBB-A219-779E6F71FB64}" sibTransId="{BE9FE4B4-11F4-496A-9738-996E2A422365}"/>
    <dgm:cxn modelId="{C2F8A4BD-C52C-47DB-8F60-A65238F49596}" type="presOf" srcId="{95BAAE49-3FE8-4E04-9107-5EC38969CCA6}" destId="{B8C152E5-F202-484A-A653-59BCF5F9760F}" srcOrd="0" destOrd="1" presId="urn:microsoft.com/office/officeart/2005/8/layout/hList1"/>
    <dgm:cxn modelId="{2C139BCA-B221-43D2-A8E5-A1860A02C72C}" type="presOf" srcId="{625B7F6C-2C70-49D2-81BA-F649A2BF465C}" destId="{6DDED353-4EB8-4FC4-B443-F8A54BFC5585}" srcOrd="0" destOrd="0" presId="urn:microsoft.com/office/officeart/2005/8/layout/hList1"/>
    <dgm:cxn modelId="{E06B06D5-30D9-46EE-958D-AEA3B7C655D1}" srcId="{F1763309-D3E8-4245-B605-BC38C1AB7771}" destId="{8883A2DF-FA21-4B8E-A57E-9124E0CAB84D}" srcOrd="0" destOrd="0" parTransId="{37DE5FA6-1A83-4EE4-8805-493275729E43}" sibTransId="{0723D518-D8C7-4772-A0B7-7F8B1E39BE82}"/>
    <dgm:cxn modelId="{DFC385DE-60B3-4B08-8D72-32EC05AE1999}" type="presParOf" srcId="{AAD7F212-0512-4A6B-B3C3-616BA1FBCC18}" destId="{FBBFF540-BF0D-4AE0-B89E-675F41160159}" srcOrd="0" destOrd="0" presId="urn:microsoft.com/office/officeart/2005/8/layout/hList1"/>
    <dgm:cxn modelId="{83C423BC-0242-44B9-B9CC-279E61B2CF1B}" type="presParOf" srcId="{FBBFF540-BF0D-4AE0-B89E-675F41160159}" destId="{DCCEA74E-83F0-44FF-A7B1-2C2F41548E77}" srcOrd="0" destOrd="0" presId="urn:microsoft.com/office/officeart/2005/8/layout/hList1"/>
    <dgm:cxn modelId="{91A2A684-6F7F-40F2-B764-538A7D1133DC}" type="presParOf" srcId="{FBBFF540-BF0D-4AE0-B89E-675F41160159}" destId="{8C2EDC58-9769-49E6-B234-2B44BA8FCE48}" srcOrd="1" destOrd="0" presId="urn:microsoft.com/office/officeart/2005/8/layout/hList1"/>
    <dgm:cxn modelId="{16A1FF7F-3DF3-4196-8022-354D0CCE4BEB}" type="presParOf" srcId="{AAD7F212-0512-4A6B-B3C3-616BA1FBCC18}" destId="{ECEA4ED8-C805-42CE-B9B8-7F4D42B42176}" srcOrd="1" destOrd="0" presId="urn:microsoft.com/office/officeart/2005/8/layout/hList1"/>
    <dgm:cxn modelId="{4BA6D5AB-C06D-41B4-A549-C4A5852A7A2A}" type="presParOf" srcId="{AAD7F212-0512-4A6B-B3C3-616BA1FBCC18}" destId="{D0BB987A-44D7-4F08-BEA5-7E365AA8FEAB}" srcOrd="2" destOrd="0" presId="urn:microsoft.com/office/officeart/2005/8/layout/hList1"/>
    <dgm:cxn modelId="{716FF99C-447B-4492-AF48-C84F8B91BA1A}" type="presParOf" srcId="{D0BB987A-44D7-4F08-BEA5-7E365AA8FEAB}" destId="{4E5FE9BB-D6BA-40E8-907C-48135D499296}" srcOrd="0" destOrd="0" presId="urn:microsoft.com/office/officeart/2005/8/layout/hList1"/>
    <dgm:cxn modelId="{A370BEE8-99A3-4D01-A63D-3A3ED2AABCF5}" type="presParOf" srcId="{D0BB987A-44D7-4F08-BEA5-7E365AA8FEAB}" destId="{14A7ED20-7BE5-43FB-8DBF-C3BC8A7B51F0}" srcOrd="1" destOrd="0" presId="urn:microsoft.com/office/officeart/2005/8/layout/hList1"/>
    <dgm:cxn modelId="{2367534B-A816-4BDE-BA19-8C8D8A73E827}" type="presParOf" srcId="{AAD7F212-0512-4A6B-B3C3-616BA1FBCC18}" destId="{EF44D0E1-DD2A-493A-9BD6-14B3AB3EF8D9}" srcOrd="3" destOrd="0" presId="urn:microsoft.com/office/officeart/2005/8/layout/hList1"/>
    <dgm:cxn modelId="{4D6145AB-037D-4958-90B5-9C2A4D884E8B}" type="presParOf" srcId="{AAD7F212-0512-4A6B-B3C3-616BA1FBCC18}" destId="{7CA2A115-EA64-4718-BC64-5D7F09E5D3EF}" srcOrd="4" destOrd="0" presId="urn:microsoft.com/office/officeart/2005/8/layout/hList1"/>
    <dgm:cxn modelId="{566878B5-A9B5-462D-8DBF-24430D26DC9D}" type="presParOf" srcId="{7CA2A115-EA64-4718-BC64-5D7F09E5D3EF}" destId="{6DDED353-4EB8-4FC4-B443-F8A54BFC5585}" srcOrd="0" destOrd="0" presId="urn:microsoft.com/office/officeart/2005/8/layout/hList1"/>
    <dgm:cxn modelId="{224D3635-6BB5-42DB-A04A-5D2B9DF07E4D}" type="presParOf" srcId="{7CA2A115-EA64-4718-BC64-5D7F09E5D3EF}" destId="{B8C152E5-F202-484A-A653-59BCF5F9760F}"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D08688C-DCBA-4E9B-9689-E1F63C161ACD}" type="doc">
      <dgm:prSet loTypeId="urn:microsoft.com/office/officeart/2016/7/layout/LinearBlockProcessNumbered" loCatId="process" qsTypeId="urn:microsoft.com/office/officeart/2005/8/quickstyle/simple1" qsCatId="simple" csTypeId="urn:microsoft.com/office/officeart/2005/8/colors/colorful1" csCatId="colorful"/>
      <dgm:spPr/>
      <dgm:t>
        <a:bodyPr/>
        <a:lstStyle/>
        <a:p>
          <a:endParaRPr lang="en-US"/>
        </a:p>
      </dgm:t>
    </dgm:pt>
    <dgm:pt modelId="{265D8A04-7D08-4AF1-A956-03B4B4D8B613}">
      <dgm:prSet/>
      <dgm:spPr/>
      <dgm:t>
        <a:bodyPr/>
        <a:lstStyle/>
        <a:p>
          <a:r>
            <a:rPr lang="en-GB"/>
            <a:t>Article 3 </a:t>
          </a:r>
          <a:endParaRPr lang="en-US"/>
        </a:p>
      </dgm:t>
    </dgm:pt>
    <dgm:pt modelId="{D1DF007A-7C82-4A20-B9A0-1220879C4792}" type="parTrans" cxnId="{2A7AD81F-A54C-44A0-85C3-5E94C0FABDED}">
      <dgm:prSet/>
      <dgm:spPr/>
      <dgm:t>
        <a:bodyPr/>
        <a:lstStyle/>
        <a:p>
          <a:endParaRPr lang="en-US"/>
        </a:p>
      </dgm:t>
    </dgm:pt>
    <dgm:pt modelId="{18044491-D8DC-4A68-8EC8-F0A6DBC1AE0C}" type="sibTrans" cxnId="{2A7AD81F-A54C-44A0-85C3-5E94C0FABDED}">
      <dgm:prSet phldrT="01" phldr="0"/>
      <dgm:spPr/>
      <dgm:t>
        <a:bodyPr/>
        <a:lstStyle/>
        <a:p>
          <a:r>
            <a:rPr lang="en-US"/>
            <a:t>01</a:t>
          </a:r>
        </a:p>
      </dgm:t>
    </dgm:pt>
    <dgm:pt modelId="{ABB236BA-7DEE-4C7D-9910-0A3D6220384B}">
      <dgm:prSet/>
      <dgm:spPr/>
      <dgm:t>
        <a:bodyPr/>
        <a:lstStyle/>
        <a:p>
          <a:r>
            <a:rPr lang="en-GB"/>
            <a:t>Article 12</a:t>
          </a:r>
          <a:endParaRPr lang="en-US"/>
        </a:p>
      </dgm:t>
    </dgm:pt>
    <dgm:pt modelId="{41AAC022-0681-4B57-A55F-D4558C0ABFEE}" type="parTrans" cxnId="{59F08D9D-B92A-4538-AE12-97618FEBC146}">
      <dgm:prSet/>
      <dgm:spPr/>
      <dgm:t>
        <a:bodyPr/>
        <a:lstStyle/>
        <a:p>
          <a:endParaRPr lang="en-US"/>
        </a:p>
      </dgm:t>
    </dgm:pt>
    <dgm:pt modelId="{87070B5A-F4D3-43FE-8D80-A96DA85B2B3A}" type="sibTrans" cxnId="{59F08D9D-B92A-4538-AE12-97618FEBC146}">
      <dgm:prSet phldrT="02" phldr="0"/>
      <dgm:spPr/>
      <dgm:t>
        <a:bodyPr/>
        <a:lstStyle/>
        <a:p>
          <a:r>
            <a:rPr lang="en-US"/>
            <a:t>02</a:t>
          </a:r>
        </a:p>
      </dgm:t>
    </dgm:pt>
    <dgm:pt modelId="{93AC92FE-523A-4AD0-8F34-9B3B207E9D22}">
      <dgm:prSet/>
      <dgm:spPr/>
      <dgm:t>
        <a:bodyPr/>
        <a:lstStyle/>
        <a:p>
          <a:r>
            <a:rPr lang="en-GB"/>
            <a:t>Article 5 </a:t>
          </a:r>
          <a:endParaRPr lang="en-US"/>
        </a:p>
      </dgm:t>
    </dgm:pt>
    <dgm:pt modelId="{F6E2B7AE-37CA-454D-B366-49EEBB8A60BE}" type="parTrans" cxnId="{686C3CF7-3E3F-4C52-A4BD-2F7100745AB5}">
      <dgm:prSet/>
      <dgm:spPr/>
      <dgm:t>
        <a:bodyPr/>
        <a:lstStyle/>
        <a:p>
          <a:endParaRPr lang="en-US"/>
        </a:p>
      </dgm:t>
    </dgm:pt>
    <dgm:pt modelId="{6AE63C19-2720-43AE-B1A0-28C3198EE49D}" type="sibTrans" cxnId="{686C3CF7-3E3F-4C52-A4BD-2F7100745AB5}">
      <dgm:prSet phldrT="03" phldr="0"/>
      <dgm:spPr/>
      <dgm:t>
        <a:bodyPr/>
        <a:lstStyle/>
        <a:p>
          <a:r>
            <a:rPr lang="en-US"/>
            <a:t>03</a:t>
          </a:r>
        </a:p>
      </dgm:t>
    </dgm:pt>
    <dgm:pt modelId="{F65EAEFD-2E1B-4BAC-9E2D-EF35E87D0A07}">
      <dgm:prSet/>
      <dgm:spPr/>
      <dgm:t>
        <a:bodyPr/>
        <a:lstStyle/>
        <a:p>
          <a:r>
            <a:rPr lang="en-GB"/>
            <a:t>Article 6 </a:t>
          </a:r>
          <a:endParaRPr lang="en-US"/>
        </a:p>
      </dgm:t>
    </dgm:pt>
    <dgm:pt modelId="{66940BC9-D7FA-494C-9A59-31DA785AFF0A}" type="parTrans" cxnId="{BDA23198-843C-4F11-847E-7E154E232E5D}">
      <dgm:prSet/>
      <dgm:spPr/>
      <dgm:t>
        <a:bodyPr/>
        <a:lstStyle/>
        <a:p>
          <a:endParaRPr lang="en-US"/>
        </a:p>
      </dgm:t>
    </dgm:pt>
    <dgm:pt modelId="{E315DDF6-7CBD-4BF0-B0EB-26CEA217839C}" type="sibTrans" cxnId="{BDA23198-843C-4F11-847E-7E154E232E5D}">
      <dgm:prSet phldrT="04" phldr="0"/>
      <dgm:spPr/>
      <dgm:t>
        <a:bodyPr/>
        <a:lstStyle/>
        <a:p>
          <a:r>
            <a:rPr lang="en-US"/>
            <a:t>04</a:t>
          </a:r>
        </a:p>
      </dgm:t>
    </dgm:pt>
    <dgm:pt modelId="{2EB5334D-0523-454D-83DE-E899BF1E8A14}">
      <dgm:prSet/>
      <dgm:spPr/>
      <dgm:t>
        <a:bodyPr/>
        <a:lstStyle/>
        <a:p>
          <a:r>
            <a:rPr lang="en-GB"/>
            <a:t>Article 2 </a:t>
          </a:r>
          <a:endParaRPr lang="en-US"/>
        </a:p>
      </dgm:t>
    </dgm:pt>
    <dgm:pt modelId="{84062F58-B8B7-46D2-88AD-E71E2092CC3E}" type="parTrans" cxnId="{730E8C67-371D-480A-8FC5-34FA42C3F8FC}">
      <dgm:prSet/>
      <dgm:spPr/>
      <dgm:t>
        <a:bodyPr/>
        <a:lstStyle/>
        <a:p>
          <a:endParaRPr lang="en-US"/>
        </a:p>
      </dgm:t>
    </dgm:pt>
    <dgm:pt modelId="{C5CBCC82-B4F6-4158-AB94-A1A83EDEFF9F}" type="sibTrans" cxnId="{730E8C67-371D-480A-8FC5-34FA42C3F8FC}">
      <dgm:prSet phldrT="05" phldr="0"/>
      <dgm:spPr/>
      <dgm:t>
        <a:bodyPr/>
        <a:lstStyle/>
        <a:p>
          <a:r>
            <a:rPr lang="en-US"/>
            <a:t>05</a:t>
          </a:r>
        </a:p>
      </dgm:t>
    </dgm:pt>
    <dgm:pt modelId="{9F3616FC-4252-4A03-815F-B5C6818DF35D}">
      <dgm:prSet/>
      <dgm:spPr/>
      <dgm:t>
        <a:bodyPr/>
        <a:lstStyle/>
        <a:p>
          <a:r>
            <a:rPr lang="en-GB"/>
            <a:t>Article 8 </a:t>
          </a:r>
          <a:endParaRPr lang="en-US"/>
        </a:p>
      </dgm:t>
    </dgm:pt>
    <dgm:pt modelId="{C0B9B1D0-F248-4347-B00E-0B58CACF5756}" type="parTrans" cxnId="{18EFC4D8-7FAA-4F41-942A-0C19220D2486}">
      <dgm:prSet/>
      <dgm:spPr/>
      <dgm:t>
        <a:bodyPr/>
        <a:lstStyle/>
        <a:p>
          <a:endParaRPr lang="en-US"/>
        </a:p>
      </dgm:t>
    </dgm:pt>
    <dgm:pt modelId="{069013A5-0F50-4C6B-8FC9-DFD100E27DA7}" type="sibTrans" cxnId="{18EFC4D8-7FAA-4F41-942A-0C19220D2486}">
      <dgm:prSet phldrT="06" phldr="0"/>
      <dgm:spPr/>
      <dgm:t>
        <a:bodyPr/>
        <a:lstStyle/>
        <a:p>
          <a:r>
            <a:rPr lang="en-US"/>
            <a:t>06</a:t>
          </a:r>
        </a:p>
      </dgm:t>
    </dgm:pt>
    <dgm:pt modelId="{6A190885-65F6-44D7-9024-51B4DE804A69}" type="pres">
      <dgm:prSet presAssocID="{3D08688C-DCBA-4E9B-9689-E1F63C161ACD}" presName="Name0" presStyleCnt="0">
        <dgm:presLayoutVars>
          <dgm:animLvl val="lvl"/>
          <dgm:resizeHandles val="exact"/>
        </dgm:presLayoutVars>
      </dgm:prSet>
      <dgm:spPr/>
    </dgm:pt>
    <dgm:pt modelId="{DEA75EB3-0C96-45B6-B5D9-07A92D36B20C}" type="pres">
      <dgm:prSet presAssocID="{265D8A04-7D08-4AF1-A956-03B4B4D8B613}" presName="compositeNode" presStyleCnt="0">
        <dgm:presLayoutVars>
          <dgm:bulletEnabled val="1"/>
        </dgm:presLayoutVars>
      </dgm:prSet>
      <dgm:spPr/>
    </dgm:pt>
    <dgm:pt modelId="{B4C75649-C835-44F6-BD63-3E63C7669805}" type="pres">
      <dgm:prSet presAssocID="{265D8A04-7D08-4AF1-A956-03B4B4D8B613}" presName="bgRect" presStyleLbl="alignNode1" presStyleIdx="0" presStyleCnt="6"/>
      <dgm:spPr/>
    </dgm:pt>
    <dgm:pt modelId="{DE7864AC-92B3-4F1A-B697-CE27AC674CCE}" type="pres">
      <dgm:prSet presAssocID="{18044491-D8DC-4A68-8EC8-F0A6DBC1AE0C}" presName="sibTransNodeRect" presStyleLbl="alignNode1" presStyleIdx="0" presStyleCnt="6">
        <dgm:presLayoutVars>
          <dgm:chMax val="0"/>
          <dgm:bulletEnabled val="1"/>
        </dgm:presLayoutVars>
      </dgm:prSet>
      <dgm:spPr/>
    </dgm:pt>
    <dgm:pt modelId="{B2866D96-2674-466E-AE0C-E71108821A67}" type="pres">
      <dgm:prSet presAssocID="{265D8A04-7D08-4AF1-A956-03B4B4D8B613}" presName="nodeRect" presStyleLbl="alignNode1" presStyleIdx="0" presStyleCnt="6">
        <dgm:presLayoutVars>
          <dgm:bulletEnabled val="1"/>
        </dgm:presLayoutVars>
      </dgm:prSet>
      <dgm:spPr/>
    </dgm:pt>
    <dgm:pt modelId="{8B11B361-5833-482A-97ED-22408798E289}" type="pres">
      <dgm:prSet presAssocID="{18044491-D8DC-4A68-8EC8-F0A6DBC1AE0C}" presName="sibTrans" presStyleCnt="0"/>
      <dgm:spPr/>
    </dgm:pt>
    <dgm:pt modelId="{5556E656-7A68-44AE-A715-171A92CD0326}" type="pres">
      <dgm:prSet presAssocID="{ABB236BA-7DEE-4C7D-9910-0A3D6220384B}" presName="compositeNode" presStyleCnt="0">
        <dgm:presLayoutVars>
          <dgm:bulletEnabled val="1"/>
        </dgm:presLayoutVars>
      </dgm:prSet>
      <dgm:spPr/>
    </dgm:pt>
    <dgm:pt modelId="{7906AC72-62CB-4882-AB05-345025132614}" type="pres">
      <dgm:prSet presAssocID="{ABB236BA-7DEE-4C7D-9910-0A3D6220384B}" presName="bgRect" presStyleLbl="alignNode1" presStyleIdx="1" presStyleCnt="6"/>
      <dgm:spPr/>
    </dgm:pt>
    <dgm:pt modelId="{0207ED77-BB53-4C66-B193-964FBED965D6}" type="pres">
      <dgm:prSet presAssocID="{87070B5A-F4D3-43FE-8D80-A96DA85B2B3A}" presName="sibTransNodeRect" presStyleLbl="alignNode1" presStyleIdx="1" presStyleCnt="6">
        <dgm:presLayoutVars>
          <dgm:chMax val="0"/>
          <dgm:bulletEnabled val="1"/>
        </dgm:presLayoutVars>
      </dgm:prSet>
      <dgm:spPr/>
    </dgm:pt>
    <dgm:pt modelId="{7E43E1B7-43A4-4525-98ED-382C1F5F2737}" type="pres">
      <dgm:prSet presAssocID="{ABB236BA-7DEE-4C7D-9910-0A3D6220384B}" presName="nodeRect" presStyleLbl="alignNode1" presStyleIdx="1" presStyleCnt="6">
        <dgm:presLayoutVars>
          <dgm:bulletEnabled val="1"/>
        </dgm:presLayoutVars>
      </dgm:prSet>
      <dgm:spPr/>
    </dgm:pt>
    <dgm:pt modelId="{AA28E85F-8375-449C-BD5E-09650E6C7CB0}" type="pres">
      <dgm:prSet presAssocID="{87070B5A-F4D3-43FE-8D80-A96DA85B2B3A}" presName="sibTrans" presStyleCnt="0"/>
      <dgm:spPr/>
    </dgm:pt>
    <dgm:pt modelId="{04E827CA-EB25-4486-BB6B-8CFDB4657087}" type="pres">
      <dgm:prSet presAssocID="{93AC92FE-523A-4AD0-8F34-9B3B207E9D22}" presName="compositeNode" presStyleCnt="0">
        <dgm:presLayoutVars>
          <dgm:bulletEnabled val="1"/>
        </dgm:presLayoutVars>
      </dgm:prSet>
      <dgm:spPr/>
    </dgm:pt>
    <dgm:pt modelId="{5BB66FCA-BEEC-4E20-A6A8-99C0B7362884}" type="pres">
      <dgm:prSet presAssocID="{93AC92FE-523A-4AD0-8F34-9B3B207E9D22}" presName="bgRect" presStyleLbl="alignNode1" presStyleIdx="2" presStyleCnt="6"/>
      <dgm:spPr/>
    </dgm:pt>
    <dgm:pt modelId="{9662AF96-2896-4F6C-8543-BBB2E2ACDA74}" type="pres">
      <dgm:prSet presAssocID="{6AE63C19-2720-43AE-B1A0-28C3198EE49D}" presName="sibTransNodeRect" presStyleLbl="alignNode1" presStyleIdx="2" presStyleCnt="6">
        <dgm:presLayoutVars>
          <dgm:chMax val="0"/>
          <dgm:bulletEnabled val="1"/>
        </dgm:presLayoutVars>
      </dgm:prSet>
      <dgm:spPr/>
    </dgm:pt>
    <dgm:pt modelId="{91AB20B7-2DE3-44C1-83E9-EABDF99913B9}" type="pres">
      <dgm:prSet presAssocID="{93AC92FE-523A-4AD0-8F34-9B3B207E9D22}" presName="nodeRect" presStyleLbl="alignNode1" presStyleIdx="2" presStyleCnt="6">
        <dgm:presLayoutVars>
          <dgm:bulletEnabled val="1"/>
        </dgm:presLayoutVars>
      </dgm:prSet>
      <dgm:spPr/>
    </dgm:pt>
    <dgm:pt modelId="{D10C6D5D-A467-4B04-9BD5-BE1D549537FD}" type="pres">
      <dgm:prSet presAssocID="{6AE63C19-2720-43AE-B1A0-28C3198EE49D}" presName="sibTrans" presStyleCnt="0"/>
      <dgm:spPr/>
    </dgm:pt>
    <dgm:pt modelId="{EAB40845-84B2-4746-BE90-1BAC0358484A}" type="pres">
      <dgm:prSet presAssocID="{F65EAEFD-2E1B-4BAC-9E2D-EF35E87D0A07}" presName="compositeNode" presStyleCnt="0">
        <dgm:presLayoutVars>
          <dgm:bulletEnabled val="1"/>
        </dgm:presLayoutVars>
      </dgm:prSet>
      <dgm:spPr/>
    </dgm:pt>
    <dgm:pt modelId="{A9DFD837-A9CA-4004-8652-8ECD99FDB3A8}" type="pres">
      <dgm:prSet presAssocID="{F65EAEFD-2E1B-4BAC-9E2D-EF35E87D0A07}" presName="bgRect" presStyleLbl="alignNode1" presStyleIdx="3" presStyleCnt="6"/>
      <dgm:spPr/>
    </dgm:pt>
    <dgm:pt modelId="{4E9B68FF-269A-48C2-B923-8FF5EEBA6224}" type="pres">
      <dgm:prSet presAssocID="{E315DDF6-7CBD-4BF0-B0EB-26CEA217839C}" presName="sibTransNodeRect" presStyleLbl="alignNode1" presStyleIdx="3" presStyleCnt="6">
        <dgm:presLayoutVars>
          <dgm:chMax val="0"/>
          <dgm:bulletEnabled val="1"/>
        </dgm:presLayoutVars>
      </dgm:prSet>
      <dgm:spPr/>
    </dgm:pt>
    <dgm:pt modelId="{664F5114-50B9-4F6C-8100-46DE71EFB9E4}" type="pres">
      <dgm:prSet presAssocID="{F65EAEFD-2E1B-4BAC-9E2D-EF35E87D0A07}" presName="nodeRect" presStyleLbl="alignNode1" presStyleIdx="3" presStyleCnt="6">
        <dgm:presLayoutVars>
          <dgm:bulletEnabled val="1"/>
        </dgm:presLayoutVars>
      </dgm:prSet>
      <dgm:spPr/>
    </dgm:pt>
    <dgm:pt modelId="{B81C3B08-8B7E-45C4-B23F-1B44BBFEC496}" type="pres">
      <dgm:prSet presAssocID="{E315DDF6-7CBD-4BF0-B0EB-26CEA217839C}" presName="sibTrans" presStyleCnt="0"/>
      <dgm:spPr/>
    </dgm:pt>
    <dgm:pt modelId="{7E77CE0A-B851-41C3-A7DC-E9CD7CCA01C8}" type="pres">
      <dgm:prSet presAssocID="{2EB5334D-0523-454D-83DE-E899BF1E8A14}" presName="compositeNode" presStyleCnt="0">
        <dgm:presLayoutVars>
          <dgm:bulletEnabled val="1"/>
        </dgm:presLayoutVars>
      </dgm:prSet>
      <dgm:spPr/>
    </dgm:pt>
    <dgm:pt modelId="{B117C358-723F-46A6-9145-FB13B7B33366}" type="pres">
      <dgm:prSet presAssocID="{2EB5334D-0523-454D-83DE-E899BF1E8A14}" presName="bgRect" presStyleLbl="alignNode1" presStyleIdx="4" presStyleCnt="6"/>
      <dgm:spPr/>
    </dgm:pt>
    <dgm:pt modelId="{5D7B809D-E666-45C0-A345-8A2C7496BC5F}" type="pres">
      <dgm:prSet presAssocID="{C5CBCC82-B4F6-4158-AB94-A1A83EDEFF9F}" presName="sibTransNodeRect" presStyleLbl="alignNode1" presStyleIdx="4" presStyleCnt="6">
        <dgm:presLayoutVars>
          <dgm:chMax val="0"/>
          <dgm:bulletEnabled val="1"/>
        </dgm:presLayoutVars>
      </dgm:prSet>
      <dgm:spPr/>
    </dgm:pt>
    <dgm:pt modelId="{55FCBE1A-45D0-4B29-B614-1C840BDBDD99}" type="pres">
      <dgm:prSet presAssocID="{2EB5334D-0523-454D-83DE-E899BF1E8A14}" presName="nodeRect" presStyleLbl="alignNode1" presStyleIdx="4" presStyleCnt="6">
        <dgm:presLayoutVars>
          <dgm:bulletEnabled val="1"/>
        </dgm:presLayoutVars>
      </dgm:prSet>
      <dgm:spPr/>
    </dgm:pt>
    <dgm:pt modelId="{F1DCB526-7189-4DE7-B97B-00DC053EF56D}" type="pres">
      <dgm:prSet presAssocID="{C5CBCC82-B4F6-4158-AB94-A1A83EDEFF9F}" presName="sibTrans" presStyleCnt="0"/>
      <dgm:spPr/>
    </dgm:pt>
    <dgm:pt modelId="{EEA59280-04C5-444A-A3BB-A9E1D7E76955}" type="pres">
      <dgm:prSet presAssocID="{9F3616FC-4252-4A03-815F-B5C6818DF35D}" presName="compositeNode" presStyleCnt="0">
        <dgm:presLayoutVars>
          <dgm:bulletEnabled val="1"/>
        </dgm:presLayoutVars>
      </dgm:prSet>
      <dgm:spPr/>
    </dgm:pt>
    <dgm:pt modelId="{AB9342E2-5871-4FF9-BA19-B3C948EA96FA}" type="pres">
      <dgm:prSet presAssocID="{9F3616FC-4252-4A03-815F-B5C6818DF35D}" presName="bgRect" presStyleLbl="alignNode1" presStyleIdx="5" presStyleCnt="6"/>
      <dgm:spPr/>
    </dgm:pt>
    <dgm:pt modelId="{44073A51-2D0A-415E-86FA-FC0D3CBF454D}" type="pres">
      <dgm:prSet presAssocID="{069013A5-0F50-4C6B-8FC9-DFD100E27DA7}" presName="sibTransNodeRect" presStyleLbl="alignNode1" presStyleIdx="5" presStyleCnt="6">
        <dgm:presLayoutVars>
          <dgm:chMax val="0"/>
          <dgm:bulletEnabled val="1"/>
        </dgm:presLayoutVars>
      </dgm:prSet>
      <dgm:spPr/>
    </dgm:pt>
    <dgm:pt modelId="{019BEF25-124A-43CB-8543-9D36FE40A6E5}" type="pres">
      <dgm:prSet presAssocID="{9F3616FC-4252-4A03-815F-B5C6818DF35D}" presName="nodeRect" presStyleLbl="alignNode1" presStyleIdx="5" presStyleCnt="6">
        <dgm:presLayoutVars>
          <dgm:bulletEnabled val="1"/>
        </dgm:presLayoutVars>
      </dgm:prSet>
      <dgm:spPr/>
    </dgm:pt>
  </dgm:ptLst>
  <dgm:cxnLst>
    <dgm:cxn modelId="{A1F4F00F-7C8A-4291-B953-934B5551B32A}" type="presOf" srcId="{93AC92FE-523A-4AD0-8F34-9B3B207E9D22}" destId="{91AB20B7-2DE3-44C1-83E9-EABDF99913B9}" srcOrd="1" destOrd="0" presId="urn:microsoft.com/office/officeart/2016/7/layout/LinearBlockProcessNumbered"/>
    <dgm:cxn modelId="{09F5BA16-2678-42E4-ACD4-08DD88B66BF9}" type="presOf" srcId="{E315DDF6-7CBD-4BF0-B0EB-26CEA217839C}" destId="{4E9B68FF-269A-48C2-B923-8FF5EEBA6224}" srcOrd="0" destOrd="0" presId="urn:microsoft.com/office/officeart/2016/7/layout/LinearBlockProcessNumbered"/>
    <dgm:cxn modelId="{99608618-F61A-468D-AC23-3BBCDC73423D}" type="presOf" srcId="{265D8A04-7D08-4AF1-A956-03B4B4D8B613}" destId="{B4C75649-C835-44F6-BD63-3E63C7669805}" srcOrd="0" destOrd="0" presId="urn:microsoft.com/office/officeart/2016/7/layout/LinearBlockProcessNumbered"/>
    <dgm:cxn modelId="{2A7AD81F-A54C-44A0-85C3-5E94C0FABDED}" srcId="{3D08688C-DCBA-4E9B-9689-E1F63C161ACD}" destId="{265D8A04-7D08-4AF1-A956-03B4B4D8B613}" srcOrd="0" destOrd="0" parTransId="{D1DF007A-7C82-4A20-B9A0-1220879C4792}" sibTransId="{18044491-D8DC-4A68-8EC8-F0A6DBC1AE0C}"/>
    <dgm:cxn modelId="{32B1902D-B374-4B4B-BEDD-FE1FF3B41161}" type="presOf" srcId="{2EB5334D-0523-454D-83DE-E899BF1E8A14}" destId="{55FCBE1A-45D0-4B29-B614-1C840BDBDD99}" srcOrd="1" destOrd="0" presId="urn:microsoft.com/office/officeart/2016/7/layout/LinearBlockProcessNumbered"/>
    <dgm:cxn modelId="{AD63ED33-2F9F-49B9-8505-27B67E6F0949}" type="presOf" srcId="{9F3616FC-4252-4A03-815F-B5C6818DF35D}" destId="{AB9342E2-5871-4FF9-BA19-B3C948EA96FA}" srcOrd="0" destOrd="0" presId="urn:microsoft.com/office/officeart/2016/7/layout/LinearBlockProcessNumbered"/>
    <dgm:cxn modelId="{B0EDDD60-B5D4-4091-A10D-B696881202E7}" type="presOf" srcId="{6AE63C19-2720-43AE-B1A0-28C3198EE49D}" destId="{9662AF96-2896-4F6C-8543-BBB2E2ACDA74}" srcOrd="0" destOrd="0" presId="urn:microsoft.com/office/officeart/2016/7/layout/LinearBlockProcessNumbered"/>
    <dgm:cxn modelId="{49E81764-3B5D-4AEA-8422-E9822E543686}" type="presOf" srcId="{ABB236BA-7DEE-4C7D-9910-0A3D6220384B}" destId="{7E43E1B7-43A4-4525-98ED-382C1F5F2737}" srcOrd="1" destOrd="0" presId="urn:microsoft.com/office/officeart/2016/7/layout/LinearBlockProcessNumbered"/>
    <dgm:cxn modelId="{730E8C67-371D-480A-8FC5-34FA42C3F8FC}" srcId="{3D08688C-DCBA-4E9B-9689-E1F63C161ACD}" destId="{2EB5334D-0523-454D-83DE-E899BF1E8A14}" srcOrd="4" destOrd="0" parTransId="{84062F58-B8B7-46D2-88AD-E71E2092CC3E}" sibTransId="{C5CBCC82-B4F6-4158-AB94-A1A83EDEFF9F}"/>
    <dgm:cxn modelId="{AE8EBB4F-1FAA-49BD-84BB-320BB296F4E6}" type="presOf" srcId="{9F3616FC-4252-4A03-815F-B5C6818DF35D}" destId="{019BEF25-124A-43CB-8543-9D36FE40A6E5}" srcOrd="1" destOrd="0" presId="urn:microsoft.com/office/officeart/2016/7/layout/LinearBlockProcessNumbered"/>
    <dgm:cxn modelId="{3D07A778-406F-4238-A117-CE9F3FDCEBAE}" type="presOf" srcId="{F65EAEFD-2E1B-4BAC-9E2D-EF35E87D0A07}" destId="{A9DFD837-A9CA-4004-8652-8ECD99FDB3A8}" srcOrd="0" destOrd="0" presId="urn:microsoft.com/office/officeart/2016/7/layout/LinearBlockProcessNumbered"/>
    <dgm:cxn modelId="{86C6968B-05FF-496C-8BE5-BB1CC36200F8}" type="presOf" srcId="{18044491-D8DC-4A68-8EC8-F0A6DBC1AE0C}" destId="{DE7864AC-92B3-4F1A-B697-CE27AC674CCE}" srcOrd="0" destOrd="0" presId="urn:microsoft.com/office/officeart/2016/7/layout/LinearBlockProcessNumbered"/>
    <dgm:cxn modelId="{E5564290-8DD5-465E-972E-BDDB53F970AA}" type="presOf" srcId="{069013A5-0F50-4C6B-8FC9-DFD100E27DA7}" destId="{44073A51-2D0A-415E-86FA-FC0D3CBF454D}" srcOrd="0" destOrd="0" presId="urn:microsoft.com/office/officeart/2016/7/layout/LinearBlockProcessNumbered"/>
    <dgm:cxn modelId="{BDA23198-843C-4F11-847E-7E154E232E5D}" srcId="{3D08688C-DCBA-4E9B-9689-E1F63C161ACD}" destId="{F65EAEFD-2E1B-4BAC-9E2D-EF35E87D0A07}" srcOrd="3" destOrd="0" parTransId="{66940BC9-D7FA-494C-9A59-31DA785AFF0A}" sibTransId="{E315DDF6-7CBD-4BF0-B0EB-26CEA217839C}"/>
    <dgm:cxn modelId="{59F08D9D-B92A-4538-AE12-97618FEBC146}" srcId="{3D08688C-DCBA-4E9B-9689-E1F63C161ACD}" destId="{ABB236BA-7DEE-4C7D-9910-0A3D6220384B}" srcOrd="1" destOrd="0" parTransId="{41AAC022-0681-4B57-A55F-D4558C0ABFEE}" sibTransId="{87070B5A-F4D3-43FE-8D80-A96DA85B2B3A}"/>
    <dgm:cxn modelId="{D289E2AF-1FD7-4F0D-A5F7-7E5F12182795}" type="presOf" srcId="{3D08688C-DCBA-4E9B-9689-E1F63C161ACD}" destId="{6A190885-65F6-44D7-9024-51B4DE804A69}" srcOrd="0" destOrd="0" presId="urn:microsoft.com/office/officeart/2016/7/layout/LinearBlockProcessNumbered"/>
    <dgm:cxn modelId="{7C7035B7-58A2-47FF-B3A9-3E05709670A9}" type="presOf" srcId="{C5CBCC82-B4F6-4158-AB94-A1A83EDEFF9F}" destId="{5D7B809D-E666-45C0-A345-8A2C7496BC5F}" srcOrd="0" destOrd="0" presId="urn:microsoft.com/office/officeart/2016/7/layout/LinearBlockProcessNumbered"/>
    <dgm:cxn modelId="{23164ACA-4F52-41BD-A34A-526090EE3D3B}" type="presOf" srcId="{F65EAEFD-2E1B-4BAC-9E2D-EF35E87D0A07}" destId="{664F5114-50B9-4F6C-8100-46DE71EFB9E4}" srcOrd="1" destOrd="0" presId="urn:microsoft.com/office/officeart/2016/7/layout/LinearBlockProcessNumbered"/>
    <dgm:cxn modelId="{DB7AA5CA-40E6-4908-A7D6-8400FE19B50A}" type="presOf" srcId="{93AC92FE-523A-4AD0-8F34-9B3B207E9D22}" destId="{5BB66FCA-BEEC-4E20-A6A8-99C0B7362884}" srcOrd="0" destOrd="0" presId="urn:microsoft.com/office/officeart/2016/7/layout/LinearBlockProcessNumbered"/>
    <dgm:cxn modelId="{581895CD-CF57-40C3-A3E6-09ECFC852CF3}" type="presOf" srcId="{87070B5A-F4D3-43FE-8D80-A96DA85B2B3A}" destId="{0207ED77-BB53-4C66-B193-964FBED965D6}" srcOrd="0" destOrd="0" presId="urn:microsoft.com/office/officeart/2016/7/layout/LinearBlockProcessNumbered"/>
    <dgm:cxn modelId="{18EFC4D8-7FAA-4F41-942A-0C19220D2486}" srcId="{3D08688C-DCBA-4E9B-9689-E1F63C161ACD}" destId="{9F3616FC-4252-4A03-815F-B5C6818DF35D}" srcOrd="5" destOrd="0" parTransId="{C0B9B1D0-F248-4347-B00E-0B58CACF5756}" sibTransId="{069013A5-0F50-4C6B-8FC9-DFD100E27DA7}"/>
    <dgm:cxn modelId="{C1A003E2-5FF0-4E0F-904F-CCCFEB673A8B}" type="presOf" srcId="{265D8A04-7D08-4AF1-A956-03B4B4D8B613}" destId="{B2866D96-2674-466E-AE0C-E71108821A67}" srcOrd="1" destOrd="0" presId="urn:microsoft.com/office/officeart/2016/7/layout/LinearBlockProcessNumbered"/>
    <dgm:cxn modelId="{48EAA7EB-D81B-40E0-8A4C-75FB4CBF00D7}" type="presOf" srcId="{ABB236BA-7DEE-4C7D-9910-0A3D6220384B}" destId="{7906AC72-62CB-4882-AB05-345025132614}" srcOrd="0" destOrd="0" presId="urn:microsoft.com/office/officeart/2016/7/layout/LinearBlockProcessNumbered"/>
    <dgm:cxn modelId="{A89B2BEC-FBC7-4C8C-893B-A11EEE3D593D}" type="presOf" srcId="{2EB5334D-0523-454D-83DE-E899BF1E8A14}" destId="{B117C358-723F-46A6-9145-FB13B7B33366}" srcOrd="0" destOrd="0" presId="urn:microsoft.com/office/officeart/2016/7/layout/LinearBlockProcessNumbered"/>
    <dgm:cxn modelId="{686C3CF7-3E3F-4C52-A4BD-2F7100745AB5}" srcId="{3D08688C-DCBA-4E9B-9689-E1F63C161ACD}" destId="{93AC92FE-523A-4AD0-8F34-9B3B207E9D22}" srcOrd="2" destOrd="0" parTransId="{F6E2B7AE-37CA-454D-B366-49EEBB8A60BE}" sibTransId="{6AE63C19-2720-43AE-B1A0-28C3198EE49D}"/>
    <dgm:cxn modelId="{D5527B84-8CC2-4BF0-B4CE-1BF85DFEB319}" type="presParOf" srcId="{6A190885-65F6-44D7-9024-51B4DE804A69}" destId="{DEA75EB3-0C96-45B6-B5D9-07A92D36B20C}" srcOrd="0" destOrd="0" presId="urn:microsoft.com/office/officeart/2016/7/layout/LinearBlockProcessNumbered"/>
    <dgm:cxn modelId="{99A5804E-AF85-4478-9F8C-CC211BCA2F38}" type="presParOf" srcId="{DEA75EB3-0C96-45B6-B5D9-07A92D36B20C}" destId="{B4C75649-C835-44F6-BD63-3E63C7669805}" srcOrd="0" destOrd="0" presId="urn:microsoft.com/office/officeart/2016/7/layout/LinearBlockProcessNumbered"/>
    <dgm:cxn modelId="{287A19E4-7138-4B8B-90AE-A73B70E669CF}" type="presParOf" srcId="{DEA75EB3-0C96-45B6-B5D9-07A92D36B20C}" destId="{DE7864AC-92B3-4F1A-B697-CE27AC674CCE}" srcOrd="1" destOrd="0" presId="urn:microsoft.com/office/officeart/2016/7/layout/LinearBlockProcessNumbered"/>
    <dgm:cxn modelId="{F3CBC623-0141-4C60-A1C7-DEF5598DB294}" type="presParOf" srcId="{DEA75EB3-0C96-45B6-B5D9-07A92D36B20C}" destId="{B2866D96-2674-466E-AE0C-E71108821A67}" srcOrd="2" destOrd="0" presId="urn:microsoft.com/office/officeart/2016/7/layout/LinearBlockProcessNumbered"/>
    <dgm:cxn modelId="{F0B9BB92-D7D9-479F-A272-5A81F4D061B6}" type="presParOf" srcId="{6A190885-65F6-44D7-9024-51B4DE804A69}" destId="{8B11B361-5833-482A-97ED-22408798E289}" srcOrd="1" destOrd="0" presId="urn:microsoft.com/office/officeart/2016/7/layout/LinearBlockProcessNumbered"/>
    <dgm:cxn modelId="{EEA947CD-6E17-4FFB-BEBA-9309319E0862}" type="presParOf" srcId="{6A190885-65F6-44D7-9024-51B4DE804A69}" destId="{5556E656-7A68-44AE-A715-171A92CD0326}" srcOrd="2" destOrd="0" presId="urn:microsoft.com/office/officeart/2016/7/layout/LinearBlockProcessNumbered"/>
    <dgm:cxn modelId="{B7570124-223F-453D-B2C4-B0C96B9B7ACA}" type="presParOf" srcId="{5556E656-7A68-44AE-A715-171A92CD0326}" destId="{7906AC72-62CB-4882-AB05-345025132614}" srcOrd="0" destOrd="0" presId="urn:microsoft.com/office/officeart/2016/7/layout/LinearBlockProcessNumbered"/>
    <dgm:cxn modelId="{B03065FD-4B2A-49D5-B3D8-22F86902F04A}" type="presParOf" srcId="{5556E656-7A68-44AE-A715-171A92CD0326}" destId="{0207ED77-BB53-4C66-B193-964FBED965D6}" srcOrd="1" destOrd="0" presId="urn:microsoft.com/office/officeart/2016/7/layout/LinearBlockProcessNumbered"/>
    <dgm:cxn modelId="{ABDF1A95-D1C5-43DE-9D4F-155A8880CA53}" type="presParOf" srcId="{5556E656-7A68-44AE-A715-171A92CD0326}" destId="{7E43E1B7-43A4-4525-98ED-382C1F5F2737}" srcOrd="2" destOrd="0" presId="urn:microsoft.com/office/officeart/2016/7/layout/LinearBlockProcessNumbered"/>
    <dgm:cxn modelId="{10182F08-98C5-458A-A22A-CCF1FF221591}" type="presParOf" srcId="{6A190885-65F6-44D7-9024-51B4DE804A69}" destId="{AA28E85F-8375-449C-BD5E-09650E6C7CB0}" srcOrd="3" destOrd="0" presId="urn:microsoft.com/office/officeart/2016/7/layout/LinearBlockProcessNumbered"/>
    <dgm:cxn modelId="{73277370-B76C-4D99-B4D4-007CAD2628A4}" type="presParOf" srcId="{6A190885-65F6-44D7-9024-51B4DE804A69}" destId="{04E827CA-EB25-4486-BB6B-8CFDB4657087}" srcOrd="4" destOrd="0" presId="urn:microsoft.com/office/officeart/2016/7/layout/LinearBlockProcessNumbered"/>
    <dgm:cxn modelId="{84E4834D-C2C4-4E01-BD02-0347E1C62FAB}" type="presParOf" srcId="{04E827CA-EB25-4486-BB6B-8CFDB4657087}" destId="{5BB66FCA-BEEC-4E20-A6A8-99C0B7362884}" srcOrd="0" destOrd="0" presId="urn:microsoft.com/office/officeart/2016/7/layout/LinearBlockProcessNumbered"/>
    <dgm:cxn modelId="{DC17CB58-64C9-4FED-AAB4-C95D0D9CF941}" type="presParOf" srcId="{04E827CA-EB25-4486-BB6B-8CFDB4657087}" destId="{9662AF96-2896-4F6C-8543-BBB2E2ACDA74}" srcOrd="1" destOrd="0" presId="urn:microsoft.com/office/officeart/2016/7/layout/LinearBlockProcessNumbered"/>
    <dgm:cxn modelId="{AB11AFF1-549B-4945-BAB6-CF1343C0460B}" type="presParOf" srcId="{04E827CA-EB25-4486-BB6B-8CFDB4657087}" destId="{91AB20B7-2DE3-44C1-83E9-EABDF99913B9}" srcOrd="2" destOrd="0" presId="urn:microsoft.com/office/officeart/2016/7/layout/LinearBlockProcessNumbered"/>
    <dgm:cxn modelId="{176AA16C-9FC4-4B6E-9616-59587F9AFF8B}" type="presParOf" srcId="{6A190885-65F6-44D7-9024-51B4DE804A69}" destId="{D10C6D5D-A467-4B04-9BD5-BE1D549537FD}" srcOrd="5" destOrd="0" presId="urn:microsoft.com/office/officeart/2016/7/layout/LinearBlockProcessNumbered"/>
    <dgm:cxn modelId="{C19337CE-323E-4CF5-A22B-641C22CD399A}" type="presParOf" srcId="{6A190885-65F6-44D7-9024-51B4DE804A69}" destId="{EAB40845-84B2-4746-BE90-1BAC0358484A}" srcOrd="6" destOrd="0" presId="urn:microsoft.com/office/officeart/2016/7/layout/LinearBlockProcessNumbered"/>
    <dgm:cxn modelId="{39A87701-963F-452F-9ACD-1D5E780E5D0F}" type="presParOf" srcId="{EAB40845-84B2-4746-BE90-1BAC0358484A}" destId="{A9DFD837-A9CA-4004-8652-8ECD99FDB3A8}" srcOrd="0" destOrd="0" presId="urn:microsoft.com/office/officeart/2016/7/layout/LinearBlockProcessNumbered"/>
    <dgm:cxn modelId="{E5942E0B-609F-4BFC-B948-2DD4933CB0FF}" type="presParOf" srcId="{EAB40845-84B2-4746-BE90-1BAC0358484A}" destId="{4E9B68FF-269A-48C2-B923-8FF5EEBA6224}" srcOrd="1" destOrd="0" presId="urn:microsoft.com/office/officeart/2016/7/layout/LinearBlockProcessNumbered"/>
    <dgm:cxn modelId="{CD9BFEF5-E2A4-4757-A17F-65237F69B1EF}" type="presParOf" srcId="{EAB40845-84B2-4746-BE90-1BAC0358484A}" destId="{664F5114-50B9-4F6C-8100-46DE71EFB9E4}" srcOrd="2" destOrd="0" presId="urn:microsoft.com/office/officeart/2016/7/layout/LinearBlockProcessNumbered"/>
    <dgm:cxn modelId="{922939C1-C273-4BB9-9BA4-A5395280856B}" type="presParOf" srcId="{6A190885-65F6-44D7-9024-51B4DE804A69}" destId="{B81C3B08-8B7E-45C4-B23F-1B44BBFEC496}" srcOrd="7" destOrd="0" presId="urn:microsoft.com/office/officeart/2016/7/layout/LinearBlockProcessNumbered"/>
    <dgm:cxn modelId="{7E8E3343-EA09-4F48-9AA1-393FCC9BAE16}" type="presParOf" srcId="{6A190885-65F6-44D7-9024-51B4DE804A69}" destId="{7E77CE0A-B851-41C3-A7DC-E9CD7CCA01C8}" srcOrd="8" destOrd="0" presId="urn:microsoft.com/office/officeart/2016/7/layout/LinearBlockProcessNumbered"/>
    <dgm:cxn modelId="{527BB420-E4CA-4DB1-AA76-6F9BC6F5622D}" type="presParOf" srcId="{7E77CE0A-B851-41C3-A7DC-E9CD7CCA01C8}" destId="{B117C358-723F-46A6-9145-FB13B7B33366}" srcOrd="0" destOrd="0" presId="urn:microsoft.com/office/officeart/2016/7/layout/LinearBlockProcessNumbered"/>
    <dgm:cxn modelId="{8FC28F87-4288-4D26-A3E7-81795ADFA3B3}" type="presParOf" srcId="{7E77CE0A-B851-41C3-A7DC-E9CD7CCA01C8}" destId="{5D7B809D-E666-45C0-A345-8A2C7496BC5F}" srcOrd="1" destOrd="0" presId="urn:microsoft.com/office/officeart/2016/7/layout/LinearBlockProcessNumbered"/>
    <dgm:cxn modelId="{54D36E89-0F90-4730-B86B-C46A7770FA57}" type="presParOf" srcId="{7E77CE0A-B851-41C3-A7DC-E9CD7CCA01C8}" destId="{55FCBE1A-45D0-4B29-B614-1C840BDBDD99}" srcOrd="2" destOrd="0" presId="urn:microsoft.com/office/officeart/2016/7/layout/LinearBlockProcessNumbered"/>
    <dgm:cxn modelId="{F1D2BCBC-208C-4134-B704-354C3DFF3568}" type="presParOf" srcId="{6A190885-65F6-44D7-9024-51B4DE804A69}" destId="{F1DCB526-7189-4DE7-B97B-00DC053EF56D}" srcOrd="9" destOrd="0" presId="urn:microsoft.com/office/officeart/2016/7/layout/LinearBlockProcessNumbered"/>
    <dgm:cxn modelId="{951B386D-4F71-4853-A9D3-364816DEE9D1}" type="presParOf" srcId="{6A190885-65F6-44D7-9024-51B4DE804A69}" destId="{EEA59280-04C5-444A-A3BB-A9E1D7E76955}" srcOrd="10" destOrd="0" presId="urn:microsoft.com/office/officeart/2016/7/layout/LinearBlockProcessNumbered"/>
    <dgm:cxn modelId="{0CBC2B1D-45A8-4F60-B864-E3CFD3BB24C9}" type="presParOf" srcId="{EEA59280-04C5-444A-A3BB-A9E1D7E76955}" destId="{AB9342E2-5871-4FF9-BA19-B3C948EA96FA}" srcOrd="0" destOrd="0" presId="urn:microsoft.com/office/officeart/2016/7/layout/LinearBlockProcessNumbered"/>
    <dgm:cxn modelId="{48FBC861-F8D6-47E0-9894-6A838187909F}" type="presParOf" srcId="{EEA59280-04C5-444A-A3BB-A9E1D7E76955}" destId="{44073A51-2D0A-415E-86FA-FC0D3CBF454D}" srcOrd="1" destOrd="0" presId="urn:microsoft.com/office/officeart/2016/7/layout/LinearBlockProcessNumbered"/>
    <dgm:cxn modelId="{187D6E13-8C30-46D2-B709-1DDAB297B691}" type="presParOf" srcId="{EEA59280-04C5-444A-A3BB-A9E1D7E76955}" destId="{019BEF25-124A-43CB-8543-9D36FE40A6E5}" srcOrd="2" destOrd="0" presId="urn:microsoft.com/office/officeart/2016/7/layout/LinearBlockProcessNumbered"/>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2AFC5D8-3E32-4559-B6C8-8C4C4548054C}"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303BFEA-F6D5-4385-98A5-6E1F7C980D0C}">
      <dgm:prSet/>
      <dgm:spPr>
        <a:solidFill>
          <a:srgbClr val="7030A0"/>
        </a:solidFill>
      </dgm:spPr>
      <dgm:t>
        <a:bodyPr/>
        <a:lstStyle/>
        <a:p>
          <a:r>
            <a:rPr lang="en-GB"/>
            <a:t>‘’ </a:t>
          </a:r>
          <a:r>
            <a:rPr lang="en-GB" b="0" i="0"/>
            <a:t>No one shall be subjected to torture or to inhuman or degrading treatment or punishment’’ </a:t>
          </a:r>
          <a:endParaRPr lang="en-US"/>
        </a:p>
      </dgm:t>
    </dgm:pt>
    <dgm:pt modelId="{68ED667B-21F6-4D52-BCFB-BE853C46C066}" type="parTrans" cxnId="{DEC64234-9FDA-400E-9710-90CA52E7F67F}">
      <dgm:prSet/>
      <dgm:spPr/>
      <dgm:t>
        <a:bodyPr/>
        <a:lstStyle/>
        <a:p>
          <a:endParaRPr lang="en-US"/>
        </a:p>
      </dgm:t>
    </dgm:pt>
    <dgm:pt modelId="{3BC5F414-6C11-4574-8C44-086F2A03D9D8}" type="sibTrans" cxnId="{DEC64234-9FDA-400E-9710-90CA52E7F67F}">
      <dgm:prSet/>
      <dgm:spPr/>
      <dgm:t>
        <a:bodyPr/>
        <a:lstStyle/>
        <a:p>
          <a:endParaRPr lang="en-US"/>
        </a:p>
      </dgm:t>
    </dgm:pt>
    <dgm:pt modelId="{93C0F5C7-3DBC-4BDC-9A8D-C47D06C37CC6}">
      <dgm:prSet/>
      <dgm:spPr>
        <a:solidFill>
          <a:srgbClr val="7030A0"/>
        </a:solidFill>
      </dgm:spPr>
      <dgm:t>
        <a:bodyPr/>
        <a:lstStyle/>
        <a:p>
          <a:r>
            <a:rPr lang="en-GB"/>
            <a:t>Ireland v United Kingdom [1978] </a:t>
          </a:r>
          <a:endParaRPr lang="en-US"/>
        </a:p>
      </dgm:t>
    </dgm:pt>
    <dgm:pt modelId="{825B5756-E41C-4E6D-82E2-8BA5693D24B2}" type="parTrans" cxnId="{FFF82FE1-992F-46E7-8E7B-E9D33F04EAD8}">
      <dgm:prSet/>
      <dgm:spPr/>
      <dgm:t>
        <a:bodyPr/>
        <a:lstStyle/>
        <a:p>
          <a:endParaRPr lang="en-US"/>
        </a:p>
      </dgm:t>
    </dgm:pt>
    <dgm:pt modelId="{179EB17B-04DF-424C-B80D-3E0F607445BA}" type="sibTrans" cxnId="{FFF82FE1-992F-46E7-8E7B-E9D33F04EAD8}">
      <dgm:prSet/>
      <dgm:spPr/>
      <dgm:t>
        <a:bodyPr/>
        <a:lstStyle/>
        <a:p>
          <a:endParaRPr lang="en-US"/>
        </a:p>
      </dgm:t>
    </dgm:pt>
    <dgm:pt modelId="{4E171C3F-9471-4E39-9FBB-D02C9C1BDBB6}" type="pres">
      <dgm:prSet presAssocID="{F2AFC5D8-3E32-4559-B6C8-8C4C4548054C}" presName="outerComposite" presStyleCnt="0">
        <dgm:presLayoutVars>
          <dgm:chMax val="5"/>
          <dgm:dir/>
          <dgm:resizeHandles val="exact"/>
        </dgm:presLayoutVars>
      </dgm:prSet>
      <dgm:spPr/>
    </dgm:pt>
    <dgm:pt modelId="{1BEB3789-765D-4512-8D6B-43E72FFCC5B0}" type="pres">
      <dgm:prSet presAssocID="{F2AFC5D8-3E32-4559-B6C8-8C4C4548054C}" presName="dummyMaxCanvas" presStyleCnt="0">
        <dgm:presLayoutVars/>
      </dgm:prSet>
      <dgm:spPr/>
    </dgm:pt>
    <dgm:pt modelId="{5FC116E6-36C3-493D-85CA-76CF77247DB9}" type="pres">
      <dgm:prSet presAssocID="{F2AFC5D8-3E32-4559-B6C8-8C4C4548054C}" presName="TwoNodes_1" presStyleLbl="node1" presStyleIdx="0" presStyleCnt="2">
        <dgm:presLayoutVars>
          <dgm:bulletEnabled val="1"/>
        </dgm:presLayoutVars>
      </dgm:prSet>
      <dgm:spPr/>
    </dgm:pt>
    <dgm:pt modelId="{5C307B1A-E463-4B44-95DD-1315C191AD4A}" type="pres">
      <dgm:prSet presAssocID="{F2AFC5D8-3E32-4559-B6C8-8C4C4548054C}" presName="TwoNodes_2" presStyleLbl="node1" presStyleIdx="1" presStyleCnt="2">
        <dgm:presLayoutVars>
          <dgm:bulletEnabled val="1"/>
        </dgm:presLayoutVars>
      </dgm:prSet>
      <dgm:spPr/>
    </dgm:pt>
    <dgm:pt modelId="{B7AF3503-3C89-47FF-98AF-53F584201A1C}" type="pres">
      <dgm:prSet presAssocID="{F2AFC5D8-3E32-4559-B6C8-8C4C4548054C}" presName="TwoConn_1-2" presStyleLbl="fgAccFollowNode1" presStyleIdx="0" presStyleCnt="1">
        <dgm:presLayoutVars>
          <dgm:bulletEnabled val="1"/>
        </dgm:presLayoutVars>
      </dgm:prSet>
      <dgm:spPr/>
    </dgm:pt>
    <dgm:pt modelId="{BB94F345-5CF1-4A8E-B4FD-CDEBC461BBEC}" type="pres">
      <dgm:prSet presAssocID="{F2AFC5D8-3E32-4559-B6C8-8C4C4548054C}" presName="TwoNodes_1_text" presStyleLbl="node1" presStyleIdx="1" presStyleCnt="2">
        <dgm:presLayoutVars>
          <dgm:bulletEnabled val="1"/>
        </dgm:presLayoutVars>
      </dgm:prSet>
      <dgm:spPr/>
    </dgm:pt>
    <dgm:pt modelId="{B321A5BA-4205-4712-9649-8A79074834E2}" type="pres">
      <dgm:prSet presAssocID="{F2AFC5D8-3E32-4559-B6C8-8C4C4548054C}" presName="TwoNodes_2_text" presStyleLbl="node1" presStyleIdx="1" presStyleCnt="2">
        <dgm:presLayoutVars>
          <dgm:bulletEnabled val="1"/>
        </dgm:presLayoutVars>
      </dgm:prSet>
      <dgm:spPr/>
    </dgm:pt>
  </dgm:ptLst>
  <dgm:cxnLst>
    <dgm:cxn modelId="{1207550F-89AA-4C1E-92B5-AD1450D8336E}" type="presOf" srcId="{93C0F5C7-3DBC-4BDC-9A8D-C47D06C37CC6}" destId="{5C307B1A-E463-4B44-95DD-1315C191AD4A}" srcOrd="0" destOrd="0" presId="urn:microsoft.com/office/officeart/2005/8/layout/vProcess5"/>
    <dgm:cxn modelId="{DEC64234-9FDA-400E-9710-90CA52E7F67F}" srcId="{F2AFC5D8-3E32-4559-B6C8-8C4C4548054C}" destId="{9303BFEA-F6D5-4385-98A5-6E1F7C980D0C}" srcOrd="0" destOrd="0" parTransId="{68ED667B-21F6-4D52-BCFB-BE853C46C066}" sibTransId="{3BC5F414-6C11-4574-8C44-086F2A03D9D8}"/>
    <dgm:cxn modelId="{F7AFD7B5-3430-4ADC-B721-3B29367227A1}" type="presOf" srcId="{93C0F5C7-3DBC-4BDC-9A8D-C47D06C37CC6}" destId="{B321A5BA-4205-4712-9649-8A79074834E2}" srcOrd="1" destOrd="0" presId="urn:microsoft.com/office/officeart/2005/8/layout/vProcess5"/>
    <dgm:cxn modelId="{9C0CD2B8-B6FB-445A-B2F6-B38C5CF5274E}" type="presOf" srcId="{3BC5F414-6C11-4574-8C44-086F2A03D9D8}" destId="{B7AF3503-3C89-47FF-98AF-53F584201A1C}" srcOrd="0" destOrd="0" presId="urn:microsoft.com/office/officeart/2005/8/layout/vProcess5"/>
    <dgm:cxn modelId="{93A45ACC-108A-4902-BB78-A201099391DB}" type="presOf" srcId="{9303BFEA-F6D5-4385-98A5-6E1F7C980D0C}" destId="{BB94F345-5CF1-4A8E-B4FD-CDEBC461BBEC}" srcOrd="1" destOrd="0" presId="urn:microsoft.com/office/officeart/2005/8/layout/vProcess5"/>
    <dgm:cxn modelId="{FFF82FE1-992F-46E7-8E7B-E9D33F04EAD8}" srcId="{F2AFC5D8-3E32-4559-B6C8-8C4C4548054C}" destId="{93C0F5C7-3DBC-4BDC-9A8D-C47D06C37CC6}" srcOrd="1" destOrd="0" parTransId="{825B5756-E41C-4E6D-82E2-8BA5693D24B2}" sibTransId="{179EB17B-04DF-424C-B80D-3E0F607445BA}"/>
    <dgm:cxn modelId="{49C7E6E3-6A87-4DF6-9A02-B6E5031191F2}" type="presOf" srcId="{9303BFEA-F6D5-4385-98A5-6E1F7C980D0C}" destId="{5FC116E6-36C3-493D-85CA-76CF77247DB9}" srcOrd="0" destOrd="0" presId="urn:microsoft.com/office/officeart/2005/8/layout/vProcess5"/>
    <dgm:cxn modelId="{EBE1AEFE-0B89-400A-A984-4FF26682AC24}" type="presOf" srcId="{F2AFC5D8-3E32-4559-B6C8-8C4C4548054C}" destId="{4E171C3F-9471-4E39-9FBB-D02C9C1BDBB6}" srcOrd="0" destOrd="0" presId="urn:microsoft.com/office/officeart/2005/8/layout/vProcess5"/>
    <dgm:cxn modelId="{8F909A63-74BF-45EB-9233-CC906044CA41}" type="presParOf" srcId="{4E171C3F-9471-4E39-9FBB-D02C9C1BDBB6}" destId="{1BEB3789-765D-4512-8D6B-43E72FFCC5B0}" srcOrd="0" destOrd="0" presId="urn:microsoft.com/office/officeart/2005/8/layout/vProcess5"/>
    <dgm:cxn modelId="{169DE09C-6D41-41FC-A894-DABDB8F289C8}" type="presParOf" srcId="{4E171C3F-9471-4E39-9FBB-D02C9C1BDBB6}" destId="{5FC116E6-36C3-493D-85CA-76CF77247DB9}" srcOrd="1" destOrd="0" presId="urn:microsoft.com/office/officeart/2005/8/layout/vProcess5"/>
    <dgm:cxn modelId="{C5008AB0-8C4C-4CFF-AA4C-6641580446D5}" type="presParOf" srcId="{4E171C3F-9471-4E39-9FBB-D02C9C1BDBB6}" destId="{5C307B1A-E463-4B44-95DD-1315C191AD4A}" srcOrd="2" destOrd="0" presId="urn:microsoft.com/office/officeart/2005/8/layout/vProcess5"/>
    <dgm:cxn modelId="{2AB9D224-FDEF-45FD-99AC-5F6428F438F4}" type="presParOf" srcId="{4E171C3F-9471-4E39-9FBB-D02C9C1BDBB6}" destId="{B7AF3503-3C89-47FF-98AF-53F584201A1C}" srcOrd="3" destOrd="0" presId="urn:microsoft.com/office/officeart/2005/8/layout/vProcess5"/>
    <dgm:cxn modelId="{437404DE-05D5-44BF-8B1A-F1582BAF4B07}" type="presParOf" srcId="{4E171C3F-9471-4E39-9FBB-D02C9C1BDBB6}" destId="{BB94F345-5CF1-4A8E-B4FD-CDEBC461BBEC}" srcOrd="4" destOrd="0" presId="urn:microsoft.com/office/officeart/2005/8/layout/vProcess5"/>
    <dgm:cxn modelId="{D30A3E66-8A0D-4F55-A9C7-EFC8C44CF10F}" type="presParOf" srcId="{4E171C3F-9471-4E39-9FBB-D02C9C1BDBB6}" destId="{B321A5BA-4205-4712-9649-8A79074834E2}"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BBAEBBA-F718-496F-8DDD-3A395C1BE626}"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CDF87769-F300-4CBF-9FD3-3E590EEF58CE}">
      <dgm:prSet/>
      <dgm:spPr>
        <a:solidFill>
          <a:srgbClr val="FF0000"/>
        </a:solidFill>
      </dgm:spPr>
      <dgm:t>
        <a:bodyPr/>
        <a:lstStyle/>
        <a:p>
          <a:r>
            <a:rPr lang="en-GB"/>
            <a:t>1. Everyone has the right to liberty and security of person. No one shall be deprived of his liberty save in the following cases and in accordance with a procedure prescribed by law. </a:t>
          </a:r>
          <a:endParaRPr lang="en-US"/>
        </a:p>
      </dgm:t>
    </dgm:pt>
    <dgm:pt modelId="{4EA9FE6E-3963-4A43-B165-F8625398949C}" type="parTrans" cxnId="{C0AEE2BE-EB02-4425-9401-0B7F2E973F22}">
      <dgm:prSet/>
      <dgm:spPr/>
      <dgm:t>
        <a:bodyPr/>
        <a:lstStyle/>
        <a:p>
          <a:endParaRPr lang="en-US"/>
        </a:p>
      </dgm:t>
    </dgm:pt>
    <dgm:pt modelId="{316B58B7-C315-4C0C-9F7B-42BC2279B349}" type="sibTrans" cxnId="{C0AEE2BE-EB02-4425-9401-0B7F2E973F22}">
      <dgm:prSet/>
      <dgm:spPr/>
      <dgm:t>
        <a:bodyPr/>
        <a:lstStyle/>
        <a:p>
          <a:endParaRPr lang="en-US"/>
        </a:p>
      </dgm:t>
    </dgm:pt>
    <dgm:pt modelId="{113F0C2F-41D4-4AE9-B187-A3EB87B5E5D9}">
      <dgm:prSet/>
      <dgm:spPr>
        <a:solidFill>
          <a:srgbClr val="FF0000"/>
        </a:solidFill>
      </dgm:spPr>
      <dgm:t>
        <a:bodyPr/>
        <a:lstStyle/>
        <a:p>
          <a:r>
            <a:rPr lang="en-GB" dirty="0"/>
            <a:t>2. Everyone who is arrested shall be informed promptly, in a language which he understands, of the reasons for his arrest and of any charge against him.</a:t>
          </a:r>
          <a:endParaRPr lang="en-US" dirty="0"/>
        </a:p>
      </dgm:t>
    </dgm:pt>
    <dgm:pt modelId="{1F6D7EBF-92E4-47F6-AD73-11681DBFAA98}" type="parTrans" cxnId="{17FB210B-61FA-49F2-8C34-D1C45AB24E5B}">
      <dgm:prSet/>
      <dgm:spPr/>
      <dgm:t>
        <a:bodyPr/>
        <a:lstStyle/>
        <a:p>
          <a:endParaRPr lang="en-US"/>
        </a:p>
      </dgm:t>
    </dgm:pt>
    <dgm:pt modelId="{E7C8893B-E290-4A33-96E3-544047DD0687}" type="sibTrans" cxnId="{17FB210B-61FA-49F2-8C34-D1C45AB24E5B}">
      <dgm:prSet/>
      <dgm:spPr/>
      <dgm:t>
        <a:bodyPr/>
        <a:lstStyle/>
        <a:p>
          <a:endParaRPr lang="en-US"/>
        </a:p>
      </dgm:t>
    </dgm:pt>
    <dgm:pt modelId="{1DD0F715-3491-43D7-AE73-4DF3B518F4E7}">
      <dgm:prSet/>
      <dgm:spPr>
        <a:solidFill>
          <a:srgbClr val="FF0000"/>
        </a:solidFill>
      </dgm:spPr>
      <dgm:t>
        <a:bodyPr/>
        <a:lstStyle/>
        <a:p>
          <a:r>
            <a:rPr lang="en-GB" dirty="0"/>
            <a:t>3. Everyone arrested or detained in accordance with the provisions of paragraph 1 (c) of this Article shall be brought promptly before a judge or other officer authorised by law to exercise judicial power and shall be entitled to trial within a reasonable time or to release pending trial. Release may be conditioned by guarantees to appear for trial.</a:t>
          </a:r>
          <a:endParaRPr lang="en-US" dirty="0"/>
        </a:p>
      </dgm:t>
    </dgm:pt>
    <dgm:pt modelId="{15E6048D-33DF-4449-8822-BBD80F9C95B2}" type="parTrans" cxnId="{905304F1-1F1E-4919-9145-4B1E701EFE30}">
      <dgm:prSet/>
      <dgm:spPr/>
      <dgm:t>
        <a:bodyPr/>
        <a:lstStyle/>
        <a:p>
          <a:endParaRPr lang="en-US"/>
        </a:p>
      </dgm:t>
    </dgm:pt>
    <dgm:pt modelId="{35E019D4-A2F9-4DA8-97FD-65BAC8FEE160}" type="sibTrans" cxnId="{905304F1-1F1E-4919-9145-4B1E701EFE30}">
      <dgm:prSet/>
      <dgm:spPr/>
      <dgm:t>
        <a:bodyPr/>
        <a:lstStyle/>
        <a:p>
          <a:endParaRPr lang="en-US"/>
        </a:p>
      </dgm:t>
    </dgm:pt>
    <dgm:pt modelId="{2C7B5D17-3BDA-47E3-A74D-FE434A3D3542}">
      <dgm:prSet/>
      <dgm:spPr>
        <a:solidFill>
          <a:srgbClr val="FF0000"/>
        </a:solidFill>
      </dgm:spPr>
      <dgm:t>
        <a:bodyPr/>
        <a:lstStyle/>
        <a:p>
          <a:r>
            <a:rPr lang="en-GB" dirty="0"/>
            <a:t>4. Everyone who is deprived of his liberty by arrest or detention shall be entitled to take proceedings by which the lawfulness of his detention shall be decided speedily by a court and his release ordered if the detention is not lawful. 5. Everyone who has been the victim of arrest or detention in contravention of the provisions of this Article shall have an enforceable right to compensation.</a:t>
          </a:r>
          <a:endParaRPr lang="en-US" dirty="0"/>
        </a:p>
      </dgm:t>
    </dgm:pt>
    <dgm:pt modelId="{1853C1AA-19AF-47B8-9627-57182DBCAB92}" type="parTrans" cxnId="{B95EB247-234C-4FB8-8E9B-E5CD7FBF035E}">
      <dgm:prSet/>
      <dgm:spPr/>
      <dgm:t>
        <a:bodyPr/>
        <a:lstStyle/>
        <a:p>
          <a:endParaRPr lang="en-US"/>
        </a:p>
      </dgm:t>
    </dgm:pt>
    <dgm:pt modelId="{D3C40763-47C7-42BC-9602-6233B1712AFB}" type="sibTrans" cxnId="{B95EB247-234C-4FB8-8E9B-E5CD7FBF035E}">
      <dgm:prSet/>
      <dgm:spPr/>
      <dgm:t>
        <a:bodyPr/>
        <a:lstStyle/>
        <a:p>
          <a:endParaRPr lang="en-US"/>
        </a:p>
      </dgm:t>
    </dgm:pt>
    <dgm:pt modelId="{4D9F4F49-84B8-425A-9F5B-362890DFD4C3}" type="pres">
      <dgm:prSet presAssocID="{FBBAEBBA-F718-496F-8DDD-3A395C1BE626}" presName="Name0" presStyleCnt="0">
        <dgm:presLayoutVars>
          <dgm:dir/>
          <dgm:resizeHandles val="exact"/>
        </dgm:presLayoutVars>
      </dgm:prSet>
      <dgm:spPr/>
    </dgm:pt>
    <dgm:pt modelId="{00EADA74-04F7-4824-ADC8-0EB35578D774}" type="pres">
      <dgm:prSet presAssocID="{CDF87769-F300-4CBF-9FD3-3E590EEF58CE}" presName="node" presStyleLbl="node1" presStyleIdx="0" presStyleCnt="4">
        <dgm:presLayoutVars>
          <dgm:bulletEnabled val="1"/>
        </dgm:presLayoutVars>
      </dgm:prSet>
      <dgm:spPr/>
    </dgm:pt>
    <dgm:pt modelId="{4C9C01AB-C0D2-42EF-A532-F9AC7C639075}" type="pres">
      <dgm:prSet presAssocID="{316B58B7-C315-4C0C-9F7B-42BC2279B349}" presName="sibTrans" presStyleLbl="sibTrans2D1" presStyleIdx="0" presStyleCnt="3"/>
      <dgm:spPr/>
    </dgm:pt>
    <dgm:pt modelId="{BD6C8733-E963-4D0A-99F9-24FF037EAD27}" type="pres">
      <dgm:prSet presAssocID="{316B58B7-C315-4C0C-9F7B-42BC2279B349}" presName="connectorText" presStyleLbl="sibTrans2D1" presStyleIdx="0" presStyleCnt="3"/>
      <dgm:spPr/>
    </dgm:pt>
    <dgm:pt modelId="{C203C47D-B0DD-4A7D-8958-249D3B4CD29A}" type="pres">
      <dgm:prSet presAssocID="{113F0C2F-41D4-4AE9-B187-A3EB87B5E5D9}" presName="node" presStyleLbl="node1" presStyleIdx="1" presStyleCnt="4">
        <dgm:presLayoutVars>
          <dgm:bulletEnabled val="1"/>
        </dgm:presLayoutVars>
      </dgm:prSet>
      <dgm:spPr/>
    </dgm:pt>
    <dgm:pt modelId="{159443AC-C4BF-4BF1-B0E4-2FFCD4437BA6}" type="pres">
      <dgm:prSet presAssocID="{E7C8893B-E290-4A33-96E3-544047DD0687}" presName="sibTrans" presStyleLbl="sibTrans2D1" presStyleIdx="1" presStyleCnt="3"/>
      <dgm:spPr/>
    </dgm:pt>
    <dgm:pt modelId="{BCBF488C-C663-4CD5-A25E-F0E61546C832}" type="pres">
      <dgm:prSet presAssocID="{E7C8893B-E290-4A33-96E3-544047DD0687}" presName="connectorText" presStyleLbl="sibTrans2D1" presStyleIdx="1" presStyleCnt="3"/>
      <dgm:spPr/>
    </dgm:pt>
    <dgm:pt modelId="{0A9CD0C2-077A-48FC-9044-1EE2165C993C}" type="pres">
      <dgm:prSet presAssocID="{1DD0F715-3491-43D7-AE73-4DF3B518F4E7}" presName="node" presStyleLbl="node1" presStyleIdx="2" presStyleCnt="4">
        <dgm:presLayoutVars>
          <dgm:bulletEnabled val="1"/>
        </dgm:presLayoutVars>
      </dgm:prSet>
      <dgm:spPr/>
    </dgm:pt>
    <dgm:pt modelId="{016F59D0-A7C8-4AF2-8EBC-9E9BEE8EC7BA}" type="pres">
      <dgm:prSet presAssocID="{35E019D4-A2F9-4DA8-97FD-65BAC8FEE160}" presName="sibTrans" presStyleLbl="sibTrans2D1" presStyleIdx="2" presStyleCnt="3"/>
      <dgm:spPr/>
    </dgm:pt>
    <dgm:pt modelId="{D2E552BA-2AB3-4BFE-9118-1F42124D2366}" type="pres">
      <dgm:prSet presAssocID="{35E019D4-A2F9-4DA8-97FD-65BAC8FEE160}" presName="connectorText" presStyleLbl="sibTrans2D1" presStyleIdx="2" presStyleCnt="3"/>
      <dgm:spPr/>
    </dgm:pt>
    <dgm:pt modelId="{1F76DD8C-ADC5-4711-9546-CA88A0EC9E6E}" type="pres">
      <dgm:prSet presAssocID="{2C7B5D17-3BDA-47E3-A74D-FE434A3D3542}" presName="node" presStyleLbl="node1" presStyleIdx="3" presStyleCnt="4">
        <dgm:presLayoutVars>
          <dgm:bulletEnabled val="1"/>
        </dgm:presLayoutVars>
      </dgm:prSet>
      <dgm:spPr/>
    </dgm:pt>
  </dgm:ptLst>
  <dgm:cxnLst>
    <dgm:cxn modelId="{38B22A06-D43A-4438-8E8C-F2FA6EE8EB87}" type="presOf" srcId="{1DD0F715-3491-43D7-AE73-4DF3B518F4E7}" destId="{0A9CD0C2-077A-48FC-9044-1EE2165C993C}" srcOrd="0" destOrd="0" presId="urn:microsoft.com/office/officeart/2005/8/layout/process1"/>
    <dgm:cxn modelId="{17FB210B-61FA-49F2-8C34-D1C45AB24E5B}" srcId="{FBBAEBBA-F718-496F-8DDD-3A395C1BE626}" destId="{113F0C2F-41D4-4AE9-B187-A3EB87B5E5D9}" srcOrd="1" destOrd="0" parTransId="{1F6D7EBF-92E4-47F6-AD73-11681DBFAA98}" sibTransId="{E7C8893B-E290-4A33-96E3-544047DD0687}"/>
    <dgm:cxn modelId="{11A1F05E-1C75-4DDB-9113-B74EE647A272}" type="presOf" srcId="{FBBAEBBA-F718-496F-8DDD-3A395C1BE626}" destId="{4D9F4F49-84B8-425A-9F5B-362890DFD4C3}" srcOrd="0" destOrd="0" presId="urn:microsoft.com/office/officeart/2005/8/layout/process1"/>
    <dgm:cxn modelId="{ED95A863-26FE-44C5-9099-30C90808D061}" type="presOf" srcId="{316B58B7-C315-4C0C-9F7B-42BC2279B349}" destId="{BD6C8733-E963-4D0A-99F9-24FF037EAD27}" srcOrd="1" destOrd="0" presId="urn:microsoft.com/office/officeart/2005/8/layout/process1"/>
    <dgm:cxn modelId="{B95EB247-234C-4FB8-8E9B-E5CD7FBF035E}" srcId="{FBBAEBBA-F718-496F-8DDD-3A395C1BE626}" destId="{2C7B5D17-3BDA-47E3-A74D-FE434A3D3542}" srcOrd="3" destOrd="0" parTransId="{1853C1AA-19AF-47B8-9627-57182DBCAB92}" sibTransId="{D3C40763-47C7-42BC-9602-6233B1712AFB}"/>
    <dgm:cxn modelId="{B69EE082-27F8-41A1-AFE9-9755910AD1A0}" type="presOf" srcId="{35E019D4-A2F9-4DA8-97FD-65BAC8FEE160}" destId="{D2E552BA-2AB3-4BFE-9118-1F42124D2366}" srcOrd="1" destOrd="0" presId="urn:microsoft.com/office/officeart/2005/8/layout/process1"/>
    <dgm:cxn modelId="{B688B687-5485-4BA5-B2B1-F67D84CB4FE3}" type="presOf" srcId="{113F0C2F-41D4-4AE9-B187-A3EB87B5E5D9}" destId="{C203C47D-B0DD-4A7D-8958-249D3B4CD29A}" srcOrd="0" destOrd="0" presId="urn:microsoft.com/office/officeart/2005/8/layout/process1"/>
    <dgm:cxn modelId="{ED2D0492-F8CD-47A4-82F0-65980943FDCB}" type="presOf" srcId="{35E019D4-A2F9-4DA8-97FD-65BAC8FEE160}" destId="{016F59D0-A7C8-4AF2-8EBC-9E9BEE8EC7BA}" srcOrd="0" destOrd="0" presId="urn:microsoft.com/office/officeart/2005/8/layout/process1"/>
    <dgm:cxn modelId="{78914F93-2743-4A33-9AEA-7E20980DD0EA}" type="presOf" srcId="{E7C8893B-E290-4A33-96E3-544047DD0687}" destId="{159443AC-C4BF-4BF1-B0E4-2FFCD4437BA6}" srcOrd="0" destOrd="0" presId="urn:microsoft.com/office/officeart/2005/8/layout/process1"/>
    <dgm:cxn modelId="{2E499EAB-F450-4FDC-9F57-68FEA7F8943C}" type="presOf" srcId="{2C7B5D17-3BDA-47E3-A74D-FE434A3D3542}" destId="{1F76DD8C-ADC5-4711-9546-CA88A0EC9E6E}" srcOrd="0" destOrd="0" presId="urn:microsoft.com/office/officeart/2005/8/layout/process1"/>
    <dgm:cxn modelId="{C0AEE2BE-EB02-4425-9401-0B7F2E973F22}" srcId="{FBBAEBBA-F718-496F-8DDD-3A395C1BE626}" destId="{CDF87769-F300-4CBF-9FD3-3E590EEF58CE}" srcOrd="0" destOrd="0" parTransId="{4EA9FE6E-3963-4A43-B165-F8625398949C}" sibTransId="{316B58B7-C315-4C0C-9F7B-42BC2279B349}"/>
    <dgm:cxn modelId="{402F2ECE-2D97-4904-90A5-3B5C37DC0A29}" type="presOf" srcId="{E7C8893B-E290-4A33-96E3-544047DD0687}" destId="{BCBF488C-C663-4CD5-A25E-F0E61546C832}" srcOrd="1" destOrd="0" presId="urn:microsoft.com/office/officeart/2005/8/layout/process1"/>
    <dgm:cxn modelId="{905304F1-1F1E-4919-9145-4B1E701EFE30}" srcId="{FBBAEBBA-F718-496F-8DDD-3A395C1BE626}" destId="{1DD0F715-3491-43D7-AE73-4DF3B518F4E7}" srcOrd="2" destOrd="0" parTransId="{15E6048D-33DF-4449-8822-BBD80F9C95B2}" sibTransId="{35E019D4-A2F9-4DA8-97FD-65BAC8FEE160}"/>
    <dgm:cxn modelId="{EDBA93F3-D3C6-4308-B549-CF50926066EE}" type="presOf" srcId="{316B58B7-C315-4C0C-9F7B-42BC2279B349}" destId="{4C9C01AB-C0D2-42EF-A532-F9AC7C639075}" srcOrd="0" destOrd="0" presId="urn:microsoft.com/office/officeart/2005/8/layout/process1"/>
    <dgm:cxn modelId="{2CB82AFC-F76F-4EBD-82CC-908D11B80262}" type="presOf" srcId="{CDF87769-F300-4CBF-9FD3-3E590EEF58CE}" destId="{00EADA74-04F7-4824-ADC8-0EB35578D774}" srcOrd="0" destOrd="0" presId="urn:microsoft.com/office/officeart/2005/8/layout/process1"/>
    <dgm:cxn modelId="{6F6395B8-EF24-412B-92F4-57ADFA98CFF5}" type="presParOf" srcId="{4D9F4F49-84B8-425A-9F5B-362890DFD4C3}" destId="{00EADA74-04F7-4824-ADC8-0EB35578D774}" srcOrd="0" destOrd="0" presId="urn:microsoft.com/office/officeart/2005/8/layout/process1"/>
    <dgm:cxn modelId="{55AC89B3-5D53-48D4-8E16-02A3B983FB27}" type="presParOf" srcId="{4D9F4F49-84B8-425A-9F5B-362890DFD4C3}" destId="{4C9C01AB-C0D2-42EF-A532-F9AC7C639075}" srcOrd="1" destOrd="0" presId="urn:microsoft.com/office/officeart/2005/8/layout/process1"/>
    <dgm:cxn modelId="{26E4199E-4108-44E2-950E-3EF76AF14AC6}" type="presParOf" srcId="{4C9C01AB-C0D2-42EF-A532-F9AC7C639075}" destId="{BD6C8733-E963-4D0A-99F9-24FF037EAD27}" srcOrd="0" destOrd="0" presId="urn:microsoft.com/office/officeart/2005/8/layout/process1"/>
    <dgm:cxn modelId="{B495649C-FC0B-4F90-ADCD-5833A062EA91}" type="presParOf" srcId="{4D9F4F49-84B8-425A-9F5B-362890DFD4C3}" destId="{C203C47D-B0DD-4A7D-8958-249D3B4CD29A}" srcOrd="2" destOrd="0" presId="urn:microsoft.com/office/officeart/2005/8/layout/process1"/>
    <dgm:cxn modelId="{BFD6C28F-4730-4CE4-A17B-C10CEDC80311}" type="presParOf" srcId="{4D9F4F49-84B8-425A-9F5B-362890DFD4C3}" destId="{159443AC-C4BF-4BF1-B0E4-2FFCD4437BA6}" srcOrd="3" destOrd="0" presId="urn:microsoft.com/office/officeart/2005/8/layout/process1"/>
    <dgm:cxn modelId="{4FB7E5A7-4935-418E-B41A-BF76F9BDF9DB}" type="presParOf" srcId="{159443AC-C4BF-4BF1-B0E4-2FFCD4437BA6}" destId="{BCBF488C-C663-4CD5-A25E-F0E61546C832}" srcOrd="0" destOrd="0" presId="urn:microsoft.com/office/officeart/2005/8/layout/process1"/>
    <dgm:cxn modelId="{BD38623D-F272-4E30-9E22-5DBD75F28087}" type="presParOf" srcId="{4D9F4F49-84B8-425A-9F5B-362890DFD4C3}" destId="{0A9CD0C2-077A-48FC-9044-1EE2165C993C}" srcOrd="4" destOrd="0" presId="urn:microsoft.com/office/officeart/2005/8/layout/process1"/>
    <dgm:cxn modelId="{653550F5-3707-44D5-83C1-92244163AF79}" type="presParOf" srcId="{4D9F4F49-84B8-425A-9F5B-362890DFD4C3}" destId="{016F59D0-A7C8-4AF2-8EBC-9E9BEE8EC7BA}" srcOrd="5" destOrd="0" presId="urn:microsoft.com/office/officeart/2005/8/layout/process1"/>
    <dgm:cxn modelId="{DEB6B98A-7F0E-410B-A945-F7A06F16A3C8}" type="presParOf" srcId="{016F59D0-A7C8-4AF2-8EBC-9E9BEE8EC7BA}" destId="{D2E552BA-2AB3-4BFE-9118-1F42124D2366}" srcOrd="0" destOrd="0" presId="urn:microsoft.com/office/officeart/2005/8/layout/process1"/>
    <dgm:cxn modelId="{116D251C-883B-424A-B820-067966645276}" type="presParOf" srcId="{4D9F4F49-84B8-425A-9F5B-362890DFD4C3}" destId="{1F76DD8C-ADC5-4711-9546-CA88A0EC9E6E}"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1785B1F-835E-4A3F-894C-AE464CAB9F3A}" type="doc">
      <dgm:prSet loTypeId="urn:microsoft.com/office/officeart/2005/8/layout/process4" loCatId="process" qsTypeId="urn:microsoft.com/office/officeart/2005/8/quickstyle/simple4" qsCatId="simple" csTypeId="urn:microsoft.com/office/officeart/2005/8/colors/colorful2" csCatId="colorful" phldr="1"/>
      <dgm:spPr/>
      <dgm:t>
        <a:bodyPr/>
        <a:lstStyle/>
        <a:p>
          <a:endParaRPr lang="en-US"/>
        </a:p>
      </dgm:t>
    </dgm:pt>
    <dgm:pt modelId="{0C5F6495-9BF3-457E-A6E7-71CE58C09E14}">
      <dgm:prSet/>
      <dgm:spPr>
        <a:solidFill>
          <a:srgbClr val="0070C0"/>
        </a:solidFill>
      </dgm:spPr>
      <dgm:t>
        <a:bodyPr/>
        <a:lstStyle/>
        <a:p>
          <a:r>
            <a:rPr lang="en-GB" dirty="0"/>
            <a:t>1. In the determination of his civil rights and obligations or of any criminal charge against him, everyone is entitled to a fair and public hearing within a reasonable time by an independent and impartial tribunal established by law. Judgment shall be pronounced publicly but the press and public may be excluded from all or part of the trial in the interests of morals, public order or national security in a democratic society, where the interests of juveniles or the protection of the private life of the parties so require, or to the extent strictly necessary in the opinion of the court in special circumstances where publicity would prejudice the interests of justice.</a:t>
          </a:r>
          <a:endParaRPr lang="en-US" dirty="0"/>
        </a:p>
      </dgm:t>
    </dgm:pt>
    <dgm:pt modelId="{9C3C56FF-4659-4477-B740-5315870F943E}" type="parTrans" cxnId="{18E0585B-6459-4B8A-8AC6-49D6F1A4923D}">
      <dgm:prSet/>
      <dgm:spPr/>
      <dgm:t>
        <a:bodyPr/>
        <a:lstStyle/>
        <a:p>
          <a:endParaRPr lang="en-US"/>
        </a:p>
      </dgm:t>
    </dgm:pt>
    <dgm:pt modelId="{2D120A94-4B79-4E6C-AD61-47FBC7E6F584}" type="sibTrans" cxnId="{18E0585B-6459-4B8A-8AC6-49D6F1A4923D}">
      <dgm:prSet/>
      <dgm:spPr/>
      <dgm:t>
        <a:bodyPr/>
        <a:lstStyle/>
        <a:p>
          <a:endParaRPr lang="en-US"/>
        </a:p>
      </dgm:t>
    </dgm:pt>
    <dgm:pt modelId="{E6DF1276-20C6-4FAD-993D-B75A6F0635DA}">
      <dgm:prSet/>
      <dgm:spPr>
        <a:solidFill>
          <a:srgbClr val="00B0F0"/>
        </a:solidFill>
      </dgm:spPr>
      <dgm:t>
        <a:bodyPr/>
        <a:lstStyle/>
        <a:p>
          <a:r>
            <a:rPr lang="en-GB"/>
            <a:t>2. Everyone charged with a criminal offence shall be presumed innocent until proved guilty according to law.</a:t>
          </a:r>
          <a:endParaRPr lang="en-US"/>
        </a:p>
      </dgm:t>
    </dgm:pt>
    <dgm:pt modelId="{785B692A-774C-48A1-80E0-B4964933932D}" type="parTrans" cxnId="{55578AFD-F23A-4C16-8EF0-D58C9839C7E7}">
      <dgm:prSet/>
      <dgm:spPr/>
      <dgm:t>
        <a:bodyPr/>
        <a:lstStyle/>
        <a:p>
          <a:endParaRPr lang="en-US"/>
        </a:p>
      </dgm:t>
    </dgm:pt>
    <dgm:pt modelId="{6EFFC3AF-DFB8-40DF-A5B4-8880CE676748}" type="sibTrans" cxnId="{55578AFD-F23A-4C16-8EF0-D58C9839C7E7}">
      <dgm:prSet/>
      <dgm:spPr/>
      <dgm:t>
        <a:bodyPr/>
        <a:lstStyle/>
        <a:p>
          <a:endParaRPr lang="en-US"/>
        </a:p>
      </dgm:t>
    </dgm:pt>
    <dgm:pt modelId="{378D3C0B-0FD6-4CE6-A4B4-8E94FD68C8B6}" type="pres">
      <dgm:prSet presAssocID="{D1785B1F-835E-4A3F-894C-AE464CAB9F3A}" presName="Name0" presStyleCnt="0">
        <dgm:presLayoutVars>
          <dgm:dir/>
          <dgm:animLvl val="lvl"/>
          <dgm:resizeHandles val="exact"/>
        </dgm:presLayoutVars>
      </dgm:prSet>
      <dgm:spPr/>
    </dgm:pt>
    <dgm:pt modelId="{39DCCA82-9223-4444-9C6B-74F9BC500C19}" type="pres">
      <dgm:prSet presAssocID="{E6DF1276-20C6-4FAD-993D-B75A6F0635DA}" presName="boxAndChildren" presStyleCnt="0"/>
      <dgm:spPr/>
    </dgm:pt>
    <dgm:pt modelId="{F7E44FC1-B49F-4A3E-8F9B-1E0AFE327699}" type="pres">
      <dgm:prSet presAssocID="{E6DF1276-20C6-4FAD-993D-B75A6F0635DA}" presName="parentTextBox" presStyleLbl="node1" presStyleIdx="0" presStyleCnt="2"/>
      <dgm:spPr/>
    </dgm:pt>
    <dgm:pt modelId="{7E6C220C-0CD5-4B9E-955A-989FED21533F}" type="pres">
      <dgm:prSet presAssocID="{2D120A94-4B79-4E6C-AD61-47FBC7E6F584}" presName="sp" presStyleCnt="0"/>
      <dgm:spPr/>
    </dgm:pt>
    <dgm:pt modelId="{C021B4D6-17B7-462C-9E6B-8E8FB660735A}" type="pres">
      <dgm:prSet presAssocID="{0C5F6495-9BF3-457E-A6E7-71CE58C09E14}" presName="arrowAndChildren" presStyleCnt="0"/>
      <dgm:spPr/>
    </dgm:pt>
    <dgm:pt modelId="{DF97DD2D-20B3-4EC3-8730-730F2937D1AD}" type="pres">
      <dgm:prSet presAssocID="{0C5F6495-9BF3-457E-A6E7-71CE58C09E14}" presName="parentTextArrow" presStyleLbl="node1" presStyleIdx="1" presStyleCnt="2"/>
      <dgm:spPr/>
    </dgm:pt>
  </dgm:ptLst>
  <dgm:cxnLst>
    <dgm:cxn modelId="{12AF473C-1FA9-4561-B893-9CB1127D68BB}" type="presOf" srcId="{D1785B1F-835E-4A3F-894C-AE464CAB9F3A}" destId="{378D3C0B-0FD6-4CE6-A4B4-8E94FD68C8B6}" srcOrd="0" destOrd="0" presId="urn:microsoft.com/office/officeart/2005/8/layout/process4"/>
    <dgm:cxn modelId="{18E0585B-6459-4B8A-8AC6-49D6F1A4923D}" srcId="{D1785B1F-835E-4A3F-894C-AE464CAB9F3A}" destId="{0C5F6495-9BF3-457E-A6E7-71CE58C09E14}" srcOrd="0" destOrd="0" parTransId="{9C3C56FF-4659-4477-B740-5315870F943E}" sibTransId="{2D120A94-4B79-4E6C-AD61-47FBC7E6F584}"/>
    <dgm:cxn modelId="{0A65F5AD-0E95-49E8-BD7B-6BD3CA22BAA2}" type="presOf" srcId="{0C5F6495-9BF3-457E-A6E7-71CE58C09E14}" destId="{DF97DD2D-20B3-4EC3-8730-730F2937D1AD}" srcOrd="0" destOrd="0" presId="urn:microsoft.com/office/officeart/2005/8/layout/process4"/>
    <dgm:cxn modelId="{2F0412E3-9E40-4D25-92F0-C315A76083EE}" type="presOf" srcId="{E6DF1276-20C6-4FAD-993D-B75A6F0635DA}" destId="{F7E44FC1-B49F-4A3E-8F9B-1E0AFE327699}" srcOrd="0" destOrd="0" presId="urn:microsoft.com/office/officeart/2005/8/layout/process4"/>
    <dgm:cxn modelId="{55578AFD-F23A-4C16-8EF0-D58C9839C7E7}" srcId="{D1785B1F-835E-4A3F-894C-AE464CAB9F3A}" destId="{E6DF1276-20C6-4FAD-993D-B75A6F0635DA}" srcOrd="1" destOrd="0" parTransId="{785B692A-774C-48A1-80E0-B4964933932D}" sibTransId="{6EFFC3AF-DFB8-40DF-A5B4-8880CE676748}"/>
    <dgm:cxn modelId="{F80BA7BA-112B-463B-98E9-5701FC3E68DB}" type="presParOf" srcId="{378D3C0B-0FD6-4CE6-A4B4-8E94FD68C8B6}" destId="{39DCCA82-9223-4444-9C6B-74F9BC500C19}" srcOrd="0" destOrd="0" presId="urn:microsoft.com/office/officeart/2005/8/layout/process4"/>
    <dgm:cxn modelId="{4CEBC205-F14E-4B42-BDE4-6941CF47D1DA}" type="presParOf" srcId="{39DCCA82-9223-4444-9C6B-74F9BC500C19}" destId="{F7E44FC1-B49F-4A3E-8F9B-1E0AFE327699}" srcOrd="0" destOrd="0" presId="urn:microsoft.com/office/officeart/2005/8/layout/process4"/>
    <dgm:cxn modelId="{18144998-6653-46A6-8E0F-5803461C7C43}" type="presParOf" srcId="{378D3C0B-0FD6-4CE6-A4B4-8E94FD68C8B6}" destId="{7E6C220C-0CD5-4B9E-955A-989FED21533F}" srcOrd="1" destOrd="0" presId="urn:microsoft.com/office/officeart/2005/8/layout/process4"/>
    <dgm:cxn modelId="{E95CAB72-4397-43B5-9831-39D204D85781}" type="presParOf" srcId="{378D3C0B-0FD6-4CE6-A4B4-8E94FD68C8B6}" destId="{C021B4D6-17B7-462C-9E6B-8E8FB660735A}" srcOrd="2" destOrd="0" presId="urn:microsoft.com/office/officeart/2005/8/layout/process4"/>
    <dgm:cxn modelId="{512C7DC8-ABE7-4B09-9452-DA302E21A8F4}" type="presParOf" srcId="{C021B4D6-17B7-462C-9E6B-8E8FB660735A}" destId="{DF97DD2D-20B3-4EC3-8730-730F2937D1AD}"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FA5914B-DEF9-4737-B1DD-03DA2AD828C6}"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EAC47E55-4711-499A-8028-234E08C9830C}">
      <dgm:prSet/>
      <dgm:spPr/>
      <dgm:t>
        <a:bodyPr/>
        <a:lstStyle/>
        <a:p>
          <a:r>
            <a:rPr lang="en-GB"/>
            <a:t>Human Rights Act 1998. </a:t>
          </a:r>
          <a:endParaRPr lang="en-US"/>
        </a:p>
      </dgm:t>
    </dgm:pt>
    <dgm:pt modelId="{1DA3A48B-A053-44C2-ABEA-165E67D75BB6}" type="parTrans" cxnId="{23E6B8CB-0959-47C4-93B7-87A90449D4F8}">
      <dgm:prSet/>
      <dgm:spPr/>
      <dgm:t>
        <a:bodyPr/>
        <a:lstStyle/>
        <a:p>
          <a:endParaRPr lang="en-US"/>
        </a:p>
      </dgm:t>
    </dgm:pt>
    <dgm:pt modelId="{7C55173F-0A33-4EB3-80E0-04518E89626E}" type="sibTrans" cxnId="{23E6B8CB-0959-47C4-93B7-87A90449D4F8}">
      <dgm:prSet/>
      <dgm:spPr/>
      <dgm:t>
        <a:bodyPr/>
        <a:lstStyle/>
        <a:p>
          <a:endParaRPr lang="en-US"/>
        </a:p>
      </dgm:t>
    </dgm:pt>
    <dgm:pt modelId="{1026A350-4658-4F3F-8CFD-644C3B3A662C}">
      <dgm:prSet/>
      <dgm:spPr/>
      <dgm:t>
        <a:bodyPr/>
        <a:lstStyle/>
        <a:p>
          <a:r>
            <a:rPr lang="en-GB"/>
            <a:t>Came into force in 2000. </a:t>
          </a:r>
          <a:endParaRPr lang="en-US"/>
        </a:p>
      </dgm:t>
    </dgm:pt>
    <dgm:pt modelId="{B0AA62B5-44B8-4740-A9EA-FFD6C707640E}" type="parTrans" cxnId="{3FF620DC-0EE7-4416-BF73-40A8471D64E8}">
      <dgm:prSet/>
      <dgm:spPr/>
      <dgm:t>
        <a:bodyPr/>
        <a:lstStyle/>
        <a:p>
          <a:endParaRPr lang="en-US"/>
        </a:p>
      </dgm:t>
    </dgm:pt>
    <dgm:pt modelId="{BF36E2C6-6EE1-4158-8D79-E0A68F8A2BD2}" type="sibTrans" cxnId="{3FF620DC-0EE7-4416-BF73-40A8471D64E8}">
      <dgm:prSet/>
      <dgm:spPr/>
      <dgm:t>
        <a:bodyPr/>
        <a:lstStyle/>
        <a:p>
          <a:endParaRPr lang="en-US"/>
        </a:p>
      </dgm:t>
    </dgm:pt>
    <dgm:pt modelId="{07991CD7-C0E6-469C-8B73-BE527373D8FE}">
      <dgm:prSet/>
      <dgm:spPr/>
      <dgm:t>
        <a:bodyPr/>
        <a:lstStyle/>
        <a:p>
          <a:r>
            <a:rPr lang="en-GB"/>
            <a:t>What are the advantages of the Uk having the Human Right’s Act 1998?</a:t>
          </a:r>
          <a:endParaRPr lang="en-US"/>
        </a:p>
      </dgm:t>
    </dgm:pt>
    <dgm:pt modelId="{3C1A912A-2066-412A-A67C-5379A81E1461}" type="parTrans" cxnId="{97570DE5-37DF-4B2F-872B-BC5A1471B979}">
      <dgm:prSet/>
      <dgm:spPr/>
      <dgm:t>
        <a:bodyPr/>
        <a:lstStyle/>
        <a:p>
          <a:endParaRPr lang="en-US"/>
        </a:p>
      </dgm:t>
    </dgm:pt>
    <dgm:pt modelId="{2568C870-FB00-4BE5-9EEA-72E76E50215B}" type="sibTrans" cxnId="{97570DE5-37DF-4B2F-872B-BC5A1471B979}">
      <dgm:prSet/>
      <dgm:spPr/>
      <dgm:t>
        <a:bodyPr/>
        <a:lstStyle/>
        <a:p>
          <a:endParaRPr lang="en-US"/>
        </a:p>
      </dgm:t>
    </dgm:pt>
    <dgm:pt modelId="{63069FD3-0426-464B-8C2B-672519E11BC7}">
      <dgm:prSet/>
      <dgm:spPr/>
      <dgm:t>
        <a:bodyPr/>
        <a:lstStyle/>
        <a:p>
          <a:r>
            <a:rPr lang="en-GB"/>
            <a:t>An important piece of legislation, but why? </a:t>
          </a:r>
          <a:endParaRPr lang="en-US"/>
        </a:p>
      </dgm:t>
    </dgm:pt>
    <dgm:pt modelId="{40D72967-D5F2-48D4-925A-29F7AA38BF3E}" type="parTrans" cxnId="{0C852107-A3E0-4320-B4E4-02BDAABCA97D}">
      <dgm:prSet/>
      <dgm:spPr/>
      <dgm:t>
        <a:bodyPr/>
        <a:lstStyle/>
        <a:p>
          <a:endParaRPr lang="en-US"/>
        </a:p>
      </dgm:t>
    </dgm:pt>
    <dgm:pt modelId="{3F46465E-CB43-42CD-9886-76BD510DD82F}" type="sibTrans" cxnId="{0C852107-A3E0-4320-B4E4-02BDAABCA97D}">
      <dgm:prSet/>
      <dgm:spPr/>
      <dgm:t>
        <a:bodyPr/>
        <a:lstStyle/>
        <a:p>
          <a:endParaRPr lang="en-US"/>
        </a:p>
      </dgm:t>
    </dgm:pt>
    <dgm:pt modelId="{CE7D6CEE-D814-4DE9-9D26-47FD8526CA4D}" type="pres">
      <dgm:prSet presAssocID="{5FA5914B-DEF9-4737-B1DD-03DA2AD828C6}" presName="outerComposite" presStyleCnt="0">
        <dgm:presLayoutVars>
          <dgm:chMax val="5"/>
          <dgm:dir/>
          <dgm:resizeHandles val="exact"/>
        </dgm:presLayoutVars>
      </dgm:prSet>
      <dgm:spPr/>
    </dgm:pt>
    <dgm:pt modelId="{98CF4430-8A4A-4C40-B0A5-5A7AEC482B26}" type="pres">
      <dgm:prSet presAssocID="{5FA5914B-DEF9-4737-B1DD-03DA2AD828C6}" presName="dummyMaxCanvas" presStyleCnt="0">
        <dgm:presLayoutVars/>
      </dgm:prSet>
      <dgm:spPr/>
    </dgm:pt>
    <dgm:pt modelId="{A6F1DE8F-A09B-418D-94F1-93F3A2443218}" type="pres">
      <dgm:prSet presAssocID="{5FA5914B-DEF9-4737-B1DD-03DA2AD828C6}" presName="FourNodes_1" presStyleLbl="node1" presStyleIdx="0" presStyleCnt="4">
        <dgm:presLayoutVars>
          <dgm:bulletEnabled val="1"/>
        </dgm:presLayoutVars>
      </dgm:prSet>
      <dgm:spPr/>
    </dgm:pt>
    <dgm:pt modelId="{AD4B0A5E-0B61-4924-8A08-656828D0485E}" type="pres">
      <dgm:prSet presAssocID="{5FA5914B-DEF9-4737-B1DD-03DA2AD828C6}" presName="FourNodes_2" presStyleLbl="node1" presStyleIdx="1" presStyleCnt="4">
        <dgm:presLayoutVars>
          <dgm:bulletEnabled val="1"/>
        </dgm:presLayoutVars>
      </dgm:prSet>
      <dgm:spPr/>
    </dgm:pt>
    <dgm:pt modelId="{3F9EEFEF-2846-461C-812A-5F17B5D16109}" type="pres">
      <dgm:prSet presAssocID="{5FA5914B-DEF9-4737-B1DD-03DA2AD828C6}" presName="FourNodes_3" presStyleLbl="node1" presStyleIdx="2" presStyleCnt="4">
        <dgm:presLayoutVars>
          <dgm:bulletEnabled val="1"/>
        </dgm:presLayoutVars>
      </dgm:prSet>
      <dgm:spPr/>
    </dgm:pt>
    <dgm:pt modelId="{9BB84E10-012B-4B8C-BB45-7218F40830DA}" type="pres">
      <dgm:prSet presAssocID="{5FA5914B-DEF9-4737-B1DD-03DA2AD828C6}" presName="FourNodes_4" presStyleLbl="node1" presStyleIdx="3" presStyleCnt="4">
        <dgm:presLayoutVars>
          <dgm:bulletEnabled val="1"/>
        </dgm:presLayoutVars>
      </dgm:prSet>
      <dgm:spPr/>
    </dgm:pt>
    <dgm:pt modelId="{FA33D469-21C9-49CA-AF0F-DF5F49FEBC63}" type="pres">
      <dgm:prSet presAssocID="{5FA5914B-DEF9-4737-B1DD-03DA2AD828C6}" presName="FourConn_1-2" presStyleLbl="fgAccFollowNode1" presStyleIdx="0" presStyleCnt="3">
        <dgm:presLayoutVars>
          <dgm:bulletEnabled val="1"/>
        </dgm:presLayoutVars>
      </dgm:prSet>
      <dgm:spPr/>
    </dgm:pt>
    <dgm:pt modelId="{CBA36DC5-4991-44ED-8831-FE03838074E5}" type="pres">
      <dgm:prSet presAssocID="{5FA5914B-DEF9-4737-B1DD-03DA2AD828C6}" presName="FourConn_2-3" presStyleLbl="fgAccFollowNode1" presStyleIdx="1" presStyleCnt="3">
        <dgm:presLayoutVars>
          <dgm:bulletEnabled val="1"/>
        </dgm:presLayoutVars>
      </dgm:prSet>
      <dgm:spPr/>
    </dgm:pt>
    <dgm:pt modelId="{ABC20682-11D0-4F46-A0A4-171DFB25FAA4}" type="pres">
      <dgm:prSet presAssocID="{5FA5914B-DEF9-4737-B1DD-03DA2AD828C6}" presName="FourConn_3-4" presStyleLbl="fgAccFollowNode1" presStyleIdx="2" presStyleCnt="3">
        <dgm:presLayoutVars>
          <dgm:bulletEnabled val="1"/>
        </dgm:presLayoutVars>
      </dgm:prSet>
      <dgm:spPr/>
    </dgm:pt>
    <dgm:pt modelId="{6C3B37E5-777B-4917-94C6-664F56DEB1A8}" type="pres">
      <dgm:prSet presAssocID="{5FA5914B-DEF9-4737-B1DD-03DA2AD828C6}" presName="FourNodes_1_text" presStyleLbl="node1" presStyleIdx="3" presStyleCnt="4">
        <dgm:presLayoutVars>
          <dgm:bulletEnabled val="1"/>
        </dgm:presLayoutVars>
      </dgm:prSet>
      <dgm:spPr/>
    </dgm:pt>
    <dgm:pt modelId="{895BC878-1017-4D98-B17A-EFD7B85D0AFA}" type="pres">
      <dgm:prSet presAssocID="{5FA5914B-DEF9-4737-B1DD-03DA2AD828C6}" presName="FourNodes_2_text" presStyleLbl="node1" presStyleIdx="3" presStyleCnt="4">
        <dgm:presLayoutVars>
          <dgm:bulletEnabled val="1"/>
        </dgm:presLayoutVars>
      </dgm:prSet>
      <dgm:spPr/>
    </dgm:pt>
    <dgm:pt modelId="{44F54215-1D61-43ED-B8D8-2D788B16B9CD}" type="pres">
      <dgm:prSet presAssocID="{5FA5914B-DEF9-4737-B1DD-03DA2AD828C6}" presName="FourNodes_3_text" presStyleLbl="node1" presStyleIdx="3" presStyleCnt="4">
        <dgm:presLayoutVars>
          <dgm:bulletEnabled val="1"/>
        </dgm:presLayoutVars>
      </dgm:prSet>
      <dgm:spPr/>
    </dgm:pt>
    <dgm:pt modelId="{60968C21-2B1C-429C-ADDA-21E96AB44EB2}" type="pres">
      <dgm:prSet presAssocID="{5FA5914B-DEF9-4737-B1DD-03DA2AD828C6}" presName="FourNodes_4_text" presStyleLbl="node1" presStyleIdx="3" presStyleCnt="4">
        <dgm:presLayoutVars>
          <dgm:bulletEnabled val="1"/>
        </dgm:presLayoutVars>
      </dgm:prSet>
      <dgm:spPr/>
    </dgm:pt>
  </dgm:ptLst>
  <dgm:cxnLst>
    <dgm:cxn modelId="{0C852107-A3E0-4320-B4E4-02BDAABCA97D}" srcId="{5FA5914B-DEF9-4737-B1DD-03DA2AD828C6}" destId="{63069FD3-0426-464B-8C2B-672519E11BC7}" srcOrd="3" destOrd="0" parTransId="{40D72967-D5F2-48D4-925A-29F7AA38BF3E}" sibTransId="{3F46465E-CB43-42CD-9886-76BD510DD82F}"/>
    <dgm:cxn modelId="{0623A22E-D535-411E-87BD-835DFB0E3A21}" type="presOf" srcId="{BF36E2C6-6EE1-4158-8D79-E0A68F8A2BD2}" destId="{CBA36DC5-4991-44ED-8831-FE03838074E5}" srcOrd="0" destOrd="0" presId="urn:microsoft.com/office/officeart/2005/8/layout/vProcess5"/>
    <dgm:cxn modelId="{0E7F833C-37B7-4F6A-872F-6620777353FE}" type="presOf" srcId="{EAC47E55-4711-499A-8028-234E08C9830C}" destId="{A6F1DE8F-A09B-418D-94F1-93F3A2443218}" srcOrd="0" destOrd="0" presId="urn:microsoft.com/office/officeart/2005/8/layout/vProcess5"/>
    <dgm:cxn modelId="{B90B263E-D726-45D5-9284-7EE9EDCF5503}" type="presOf" srcId="{5FA5914B-DEF9-4737-B1DD-03DA2AD828C6}" destId="{CE7D6CEE-D814-4DE9-9D26-47FD8526CA4D}" srcOrd="0" destOrd="0" presId="urn:microsoft.com/office/officeart/2005/8/layout/vProcess5"/>
    <dgm:cxn modelId="{CE9C376D-22EE-437F-AE8A-582A2423CC1D}" type="presOf" srcId="{2568C870-FB00-4BE5-9EEA-72E76E50215B}" destId="{ABC20682-11D0-4F46-A0A4-171DFB25FAA4}" srcOrd="0" destOrd="0" presId="urn:microsoft.com/office/officeart/2005/8/layout/vProcess5"/>
    <dgm:cxn modelId="{2E5E0475-2FD7-4A7E-8FEA-FBA9F886338D}" type="presOf" srcId="{1026A350-4658-4F3F-8CFD-644C3B3A662C}" destId="{895BC878-1017-4D98-B17A-EFD7B85D0AFA}" srcOrd="1" destOrd="0" presId="urn:microsoft.com/office/officeart/2005/8/layout/vProcess5"/>
    <dgm:cxn modelId="{3C14D285-EBC3-4532-ACD1-324AD4B88C58}" type="presOf" srcId="{1026A350-4658-4F3F-8CFD-644C3B3A662C}" destId="{AD4B0A5E-0B61-4924-8A08-656828D0485E}" srcOrd="0" destOrd="0" presId="urn:microsoft.com/office/officeart/2005/8/layout/vProcess5"/>
    <dgm:cxn modelId="{0B31B3B2-9FF9-45F7-B96B-24957A2CDB8F}" type="presOf" srcId="{63069FD3-0426-464B-8C2B-672519E11BC7}" destId="{60968C21-2B1C-429C-ADDA-21E96AB44EB2}" srcOrd="1" destOrd="0" presId="urn:microsoft.com/office/officeart/2005/8/layout/vProcess5"/>
    <dgm:cxn modelId="{A6305CC3-AE4E-4EF0-8E70-DAAC37F6730F}" type="presOf" srcId="{EAC47E55-4711-499A-8028-234E08C9830C}" destId="{6C3B37E5-777B-4917-94C6-664F56DEB1A8}" srcOrd="1" destOrd="0" presId="urn:microsoft.com/office/officeart/2005/8/layout/vProcess5"/>
    <dgm:cxn modelId="{23E6B8CB-0959-47C4-93B7-87A90449D4F8}" srcId="{5FA5914B-DEF9-4737-B1DD-03DA2AD828C6}" destId="{EAC47E55-4711-499A-8028-234E08C9830C}" srcOrd="0" destOrd="0" parTransId="{1DA3A48B-A053-44C2-ABEA-165E67D75BB6}" sibTransId="{7C55173F-0A33-4EB3-80E0-04518E89626E}"/>
    <dgm:cxn modelId="{2B9E15D6-F39F-4587-B524-2FE1BE37B3D1}" type="presOf" srcId="{07991CD7-C0E6-469C-8B73-BE527373D8FE}" destId="{44F54215-1D61-43ED-B8D8-2D788B16B9CD}" srcOrd="1" destOrd="0" presId="urn:microsoft.com/office/officeart/2005/8/layout/vProcess5"/>
    <dgm:cxn modelId="{3FF620DC-0EE7-4416-BF73-40A8471D64E8}" srcId="{5FA5914B-DEF9-4737-B1DD-03DA2AD828C6}" destId="{1026A350-4658-4F3F-8CFD-644C3B3A662C}" srcOrd="1" destOrd="0" parTransId="{B0AA62B5-44B8-4740-A9EA-FFD6C707640E}" sibTransId="{BF36E2C6-6EE1-4158-8D79-E0A68F8A2BD2}"/>
    <dgm:cxn modelId="{5D6BCFDF-E859-4813-A5C6-15D1AA62908A}" type="presOf" srcId="{7C55173F-0A33-4EB3-80E0-04518E89626E}" destId="{FA33D469-21C9-49CA-AF0F-DF5F49FEBC63}" srcOrd="0" destOrd="0" presId="urn:microsoft.com/office/officeart/2005/8/layout/vProcess5"/>
    <dgm:cxn modelId="{97570DE5-37DF-4B2F-872B-BC5A1471B979}" srcId="{5FA5914B-DEF9-4737-B1DD-03DA2AD828C6}" destId="{07991CD7-C0E6-469C-8B73-BE527373D8FE}" srcOrd="2" destOrd="0" parTransId="{3C1A912A-2066-412A-A67C-5379A81E1461}" sibTransId="{2568C870-FB00-4BE5-9EEA-72E76E50215B}"/>
    <dgm:cxn modelId="{3D3426E5-225E-4D91-B45E-51B9E4FFACCF}" type="presOf" srcId="{07991CD7-C0E6-469C-8B73-BE527373D8FE}" destId="{3F9EEFEF-2846-461C-812A-5F17B5D16109}" srcOrd="0" destOrd="0" presId="urn:microsoft.com/office/officeart/2005/8/layout/vProcess5"/>
    <dgm:cxn modelId="{B92DC8F0-74DA-432D-AD27-56D879D7F142}" type="presOf" srcId="{63069FD3-0426-464B-8C2B-672519E11BC7}" destId="{9BB84E10-012B-4B8C-BB45-7218F40830DA}" srcOrd="0" destOrd="0" presId="urn:microsoft.com/office/officeart/2005/8/layout/vProcess5"/>
    <dgm:cxn modelId="{A61C20EC-DB41-4B50-BB96-B484EB639C5F}" type="presParOf" srcId="{CE7D6CEE-D814-4DE9-9D26-47FD8526CA4D}" destId="{98CF4430-8A4A-4C40-B0A5-5A7AEC482B26}" srcOrd="0" destOrd="0" presId="urn:microsoft.com/office/officeart/2005/8/layout/vProcess5"/>
    <dgm:cxn modelId="{A8B6594F-1B12-46DF-9948-D0C1427BBAF5}" type="presParOf" srcId="{CE7D6CEE-D814-4DE9-9D26-47FD8526CA4D}" destId="{A6F1DE8F-A09B-418D-94F1-93F3A2443218}" srcOrd="1" destOrd="0" presId="urn:microsoft.com/office/officeart/2005/8/layout/vProcess5"/>
    <dgm:cxn modelId="{A8D2ABDD-A61B-49C9-B97C-2EDD8B622273}" type="presParOf" srcId="{CE7D6CEE-D814-4DE9-9D26-47FD8526CA4D}" destId="{AD4B0A5E-0B61-4924-8A08-656828D0485E}" srcOrd="2" destOrd="0" presId="urn:microsoft.com/office/officeart/2005/8/layout/vProcess5"/>
    <dgm:cxn modelId="{C22B5E19-DD61-45EF-8C8F-150B0B1C63C9}" type="presParOf" srcId="{CE7D6CEE-D814-4DE9-9D26-47FD8526CA4D}" destId="{3F9EEFEF-2846-461C-812A-5F17B5D16109}" srcOrd="3" destOrd="0" presId="urn:microsoft.com/office/officeart/2005/8/layout/vProcess5"/>
    <dgm:cxn modelId="{6E5A4295-7B6A-455D-B61C-097E3A705EAD}" type="presParOf" srcId="{CE7D6CEE-D814-4DE9-9D26-47FD8526CA4D}" destId="{9BB84E10-012B-4B8C-BB45-7218F40830DA}" srcOrd="4" destOrd="0" presId="urn:microsoft.com/office/officeart/2005/8/layout/vProcess5"/>
    <dgm:cxn modelId="{294911EB-F903-42BF-97F3-5331DEDF5495}" type="presParOf" srcId="{CE7D6CEE-D814-4DE9-9D26-47FD8526CA4D}" destId="{FA33D469-21C9-49CA-AF0F-DF5F49FEBC63}" srcOrd="5" destOrd="0" presId="urn:microsoft.com/office/officeart/2005/8/layout/vProcess5"/>
    <dgm:cxn modelId="{BE0862C2-2494-4728-AF96-F3A816D62590}" type="presParOf" srcId="{CE7D6CEE-D814-4DE9-9D26-47FD8526CA4D}" destId="{CBA36DC5-4991-44ED-8831-FE03838074E5}" srcOrd="6" destOrd="0" presId="urn:microsoft.com/office/officeart/2005/8/layout/vProcess5"/>
    <dgm:cxn modelId="{CD40BF12-B698-479E-8A9A-AECE20EE697A}" type="presParOf" srcId="{CE7D6CEE-D814-4DE9-9D26-47FD8526CA4D}" destId="{ABC20682-11D0-4F46-A0A4-171DFB25FAA4}" srcOrd="7" destOrd="0" presId="urn:microsoft.com/office/officeart/2005/8/layout/vProcess5"/>
    <dgm:cxn modelId="{7B6F2CB6-35BD-4D47-9807-A0D5578F2A88}" type="presParOf" srcId="{CE7D6CEE-D814-4DE9-9D26-47FD8526CA4D}" destId="{6C3B37E5-777B-4917-94C6-664F56DEB1A8}" srcOrd="8" destOrd="0" presId="urn:microsoft.com/office/officeart/2005/8/layout/vProcess5"/>
    <dgm:cxn modelId="{4BFFCAF1-E52B-40C1-985E-43B719CCEA28}" type="presParOf" srcId="{CE7D6CEE-D814-4DE9-9D26-47FD8526CA4D}" destId="{895BC878-1017-4D98-B17A-EFD7B85D0AFA}" srcOrd="9" destOrd="0" presId="urn:microsoft.com/office/officeart/2005/8/layout/vProcess5"/>
    <dgm:cxn modelId="{E2849785-9946-49DE-85D7-56FB269F20B4}" type="presParOf" srcId="{CE7D6CEE-D814-4DE9-9D26-47FD8526CA4D}" destId="{44F54215-1D61-43ED-B8D8-2D788B16B9CD}" srcOrd="10" destOrd="0" presId="urn:microsoft.com/office/officeart/2005/8/layout/vProcess5"/>
    <dgm:cxn modelId="{303882FB-E080-4B57-889A-8A3623E8E31A}" type="presParOf" srcId="{CE7D6CEE-D814-4DE9-9D26-47FD8526CA4D}" destId="{60968C21-2B1C-429C-ADDA-21E96AB44EB2}"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ECB0754-4116-4197-9EE3-37E34044674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4F807A27-A2D8-4257-B7BD-744FD83D1A2E}">
      <dgm:prSet/>
      <dgm:spPr/>
      <dgm:t>
        <a:bodyPr/>
        <a:lstStyle/>
        <a:p>
          <a:r>
            <a:rPr lang="en-GB"/>
            <a:t>PACE 1984</a:t>
          </a:r>
          <a:endParaRPr lang="en-US"/>
        </a:p>
      </dgm:t>
    </dgm:pt>
    <dgm:pt modelId="{EFF21AA8-4745-45B9-AF00-CBDD19AF9981}" type="parTrans" cxnId="{DCC73A52-C960-4DFB-A935-6C5AA96E48B8}">
      <dgm:prSet/>
      <dgm:spPr/>
      <dgm:t>
        <a:bodyPr/>
        <a:lstStyle/>
        <a:p>
          <a:endParaRPr lang="en-US"/>
        </a:p>
      </dgm:t>
    </dgm:pt>
    <dgm:pt modelId="{5A9CD56A-CFEB-4775-A1DF-A40921CEFDD6}" type="sibTrans" cxnId="{DCC73A52-C960-4DFB-A935-6C5AA96E48B8}">
      <dgm:prSet/>
      <dgm:spPr/>
      <dgm:t>
        <a:bodyPr/>
        <a:lstStyle/>
        <a:p>
          <a:endParaRPr lang="en-US"/>
        </a:p>
      </dgm:t>
    </dgm:pt>
    <dgm:pt modelId="{070B3C1F-2A29-423E-ADCE-D3CE024C19FF}">
      <dgm:prSet/>
      <dgm:spPr/>
      <dgm:t>
        <a:bodyPr/>
        <a:lstStyle/>
        <a:p>
          <a:r>
            <a:rPr lang="en-GB"/>
            <a:t>Stop and Search </a:t>
          </a:r>
          <a:endParaRPr lang="en-US"/>
        </a:p>
      </dgm:t>
    </dgm:pt>
    <dgm:pt modelId="{9F884733-06B3-48C1-88F7-9ADFF0E1E6BB}" type="parTrans" cxnId="{A19D649A-8D08-48DA-A521-0A5E5AE3A2FA}">
      <dgm:prSet/>
      <dgm:spPr/>
      <dgm:t>
        <a:bodyPr/>
        <a:lstStyle/>
        <a:p>
          <a:endParaRPr lang="en-US"/>
        </a:p>
      </dgm:t>
    </dgm:pt>
    <dgm:pt modelId="{FFCBBA19-0ED6-4D73-A9E0-6B81D8E1B158}" type="sibTrans" cxnId="{A19D649A-8D08-48DA-A521-0A5E5AE3A2FA}">
      <dgm:prSet/>
      <dgm:spPr/>
      <dgm:t>
        <a:bodyPr/>
        <a:lstStyle/>
        <a:p>
          <a:endParaRPr lang="en-US"/>
        </a:p>
      </dgm:t>
    </dgm:pt>
    <dgm:pt modelId="{6170A305-A10B-4D4F-9D5B-B5772672FF78}">
      <dgm:prSet/>
      <dgm:spPr/>
      <dgm:t>
        <a:bodyPr/>
        <a:lstStyle/>
        <a:p>
          <a:r>
            <a:rPr lang="en-GB"/>
            <a:t>Arrest </a:t>
          </a:r>
          <a:endParaRPr lang="en-US"/>
        </a:p>
      </dgm:t>
    </dgm:pt>
    <dgm:pt modelId="{50BB274E-87A8-474E-B045-F1E40ED6EB68}" type="parTrans" cxnId="{D5A04574-5EF5-4E4A-9C0F-6B61B0574838}">
      <dgm:prSet/>
      <dgm:spPr/>
      <dgm:t>
        <a:bodyPr/>
        <a:lstStyle/>
        <a:p>
          <a:endParaRPr lang="en-US"/>
        </a:p>
      </dgm:t>
    </dgm:pt>
    <dgm:pt modelId="{63205937-1168-486D-8267-E91AB843699D}" type="sibTrans" cxnId="{D5A04574-5EF5-4E4A-9C0F-6B61B0574838}">
      <dgm:prSet/>
      <dgm:spPr/>
      <dgm:t>
        <a:bodyPr/>
        <a:lstStyle/>
        <a:p>
          <a:endParaRPr lang="en-US"/>
        </a:p>
      </dgm:t>
    </dgm:pt>
    <dgm:pt modelId="{0273B6D8-04BF-4551-AEFD-9E41EC7EE90D}">
      <dgm:prSet/>
      <dgm:spPr/>
      <dgm:t>
        <a:bodyPr/>
        <a:lstStyle/>
        <a:p>
          <a:r>
            <a:rPr lang="en-GB"/>
            <a:t>Detention</a:t>
          </a:r>
          <a:endParaRPr lang="en-US"/>
        </a:p>
      </dgm:t>
    </dgm:pt>
    <dgm:pt modelId="{BEBE47A5-FE35-4785-902E-B88D45376B4F}" type="parTrans" cxnId="{EFCC8049-B265-44E6-8F8D-39B6BE72FF6F}">
      <dgm:prSet/>
      <dgm:spPr/>
      <dgm:t>
        <a:bodyPr/>
        <a:lstStyle/>
        <a:p>
          <a:endParaRPr lang="en-US"/>
        </a:p>
      </dgm:t>
    </dgm:pt>
    <dgm:pt modelId="{64763119-EDA5-45E0-8301-10CDB1B17D63}" type="sibTrans" cxnId="{EFCC8049-B265-44E6-8F8D-39B6BE72FF6F}">
      <dgm:prSet/>
      <dgm:spPr/>
      <dgm:t>
        <a:bodyPr/>
        <a:lstStyle/>
        <a:p>
          <a:endParaRPr lang="en-US"/>
        </a:p>
      </dgm:t>
    </dgm:pt>
    <dgm:pt modelId="{692B1DF9-147D-4715-AB29-93D010E52C24}">
      <dgm:prSet/>
      <dgm:spPr/>
      <dgm:t>
        <a:bodyPr/>
        <a:lstStyle/>
        <a:p>
          <a:r>
            <a:rPr lang="en-GB"/>
            <a:t>Bail and legal safeguards.</a:t>
          </a:r>
          <a:endParaRPr lang="en-US"/>
        </a:p>
      </dgm:t>
    </dgm:pt>
    <dgm:pt modelId="{7B091881-05B6-4708-A721-060D68DE1BBA}" type="parTrans" cxnId="{6ED9F6FA-06FC-4C3E-960C-52E7F2C9B3BF}">
      <dgm:prSet/>
      <dgm:spPr/>
      <dgm:t>
        <a:bodyPr/>
        <a:lstStyle/>
        <a:p>
          <a:endParaRPr lang="en-US"/>
        </a:p>
      </dgm:t>
    </dgm:pt>
    <dgm:pt modelId="{C68AF1A2-801D-4AE4-A772-762BC24CBFD3}" type="sibTrans" cxnId="{6ED9F6FA-06FC-4C3E-960C-52E7F2C9B3BF}">
      <dgm:prSet/>
      <dgm:spPr/>
      <dgm:t>
        <a:bodyPr/>
        <a:lstStyle/>
        <a:p>
          <a:endParaRPr lang="en-US"/>
        </a:p>
      </dgm:t>
    </dgm:pt>
    <dgm:pt modelId="{3459FE7D-5450-4F3A-983D-C503E94A6DB2}" type="pres">
      <dgm:prSet presAssocID="{3ECB0754-4116-4197-9EE3-37E340446740}" presName="linear" presStyleCnt="0">
        <dgm:presLayoutVars>
          <dgm:animLvl val="lvl"/>
          <dgm:resizeHandles val="exact"/>
        </dgm:presLayoutVars>
      </dgm:prSet>
      <dgm:spPr/>
    </dgm:pt>
    <dgm:pt modelId="{BFDCDB74-8E24-4376-A560-6F38949CE82C}" type="pres">
      <dgm:prSet presAssocID="{4F807A27-A2D8-4257-B7BD-744FD83D1A2E}" presName="parentText" presStyleLbl="node1" presStyleIdx="0" presStyleCnt="5">
        <dgm:presLayoutVars>
          <dgm:chMax val="0"/>
          <dgm:bulletEnabled val="1"/>
        </dgm:presLayoutVars>
      </dgm:prSet>
      <dgm:spPr/>
    </dgm:pt>
    <dgm:pt modelId="{DE4004FA-438C-4438-878C-DFBEEC14655A}" type="pres">
      <dgm:prSet presAssocID="{5A9CD56A-CFEB-4775-A1DF-A40921CEFDD6}" presName="spacer" presStyleCnt="0"/>
      <dgm:spPr/>
    </dgm:pt>
    <dgm:pt modelId="{180336E9-FD76-4207-AC23-F63A5AD0DA60}" type="pres">
      <dgm:prSet presAssocID="{070B3C1F-2A29-423E-ADCE-D3CE024C19FF}" presName="parentText" presStyleLbl="node1" presStyleIdx="1" presStyleCnt="5">
        <dgm:presLayoutVars>
          <dgm:chMax val="0"/>
          <dgm:bulletEnabled val="1"/>
        </dgm:presLayoutVars>
      </dgm:prSet>
      <dgm:spPr/>
    </dgm:pt>
    <dgm:pt modelId="{C97B3B75-F251-4742-B0B7-982DC47DDDEF}" type="pres">
      <dgm:prSet presAssocID="{FFCBBA19-0ED6-4D73-A9E0-6B81D8E1B158}" presName="spacer" presStyleCnt="0"/>
      <dgm:spPr/>
    </dgm:pt>
    <dgm:pt modelId="{53AFB32D-1D3D-44DF-A8EE-EC6548C5AB02}" type="pres">
      <dgm:prSet presAssocID="{6170A305-A10B-4D4F-9D5B-B5772672FF78}" presName="parentText" presStyleLbl="node1" presStyleIdx="2" presStyleCnt="5">
        <dgm:presLayoutVars>
          <dgm:chMax val="0"/>
          <dgm:bulletEnabled val="1"/>
        </dgm:presLayoutVars>
      </dgm:prSet>
      <dgm:spPr/>
    </dgm:pt>
    <dgm:pt modelId="{AA18AB1F-2A04-4AC7-9F00-9EB39FAC92D5}" type="pres">
      <dgm:prSet presAssocID="{63205937-1168-486D-8267-E91AB843699D}" presName="spacer" presStyleCnt="0"/>
      <dgm:spPr/>
    </dgm:pt>
    <dgm:pt modelId="{A3A33602-1229-47D2-8D16-05340A93BFA8}" type="pres">
      <dgm:prSet presAssocID="{0273B6D8-04BF-4551-AEFD-9E41EC7EE90D}" presName="parentText" presStyleLbl="node1" presStyleIdx="3" presStyleCnt="5">
        <dgm:presLayoutVars>
          <dgm:chMax val="0"/>
          <dgm:bulletEnabled val="1"/>
        </dgm:presLayoutVars>
      </dgm:prSet>
      <dgm:spPr/>
    </dgm:pt>
    <dgm:pt modelId="{BBE60F7D-FEE9-468E-8EDC-B96011CCD39D}" type="pres">
      <dgm:prSet presAssocID="{64763119-EDA5-45E0-8301-10CDB1B17D63}" presName="spacer" presStyleCnt="0"/>
      <dgm:spPr/>
    </dgm:pt>
    <dgm:pt modelId="{89B5DEB3-1E18-4F25-9CBE-A7FC8073E940}" type="pres">
      <dgm:prSet presAssocID="{692B1DF9-147D-4715-AB29-93D010E52C24}" presName="parentText" presStyleLbl="node1" presStyleIdx="4" presStyleCnt="5">
        <dgm:presLayoutVars>
          <dgm:chMax val="0"/>
          <dgm:bulletEnabled val="1"/>
        </dgm:presLayoutVars>
      </dgm:prSet>
      <dgm:spPr/>
    </dgm:pt>
  </dgm:ptLst>
  <dgm:cxnLst>
    <dgm:cxn modelId="{FEA6E72D-7626-41E7-9A90-7EB274370E09}" type="presOf" srcId="{4F807A27-A2D8-4257-B7BD-744FD83D1A2E}" destId="{BFDCDB74-8E24-4376-A560-6F38949CE82C}" srcOrd="0" destOrd="0" presId="urn:microsoft.com/office/officeart/2005/8/layout/vList2"/>
    <dgm:cxn modelId="{C436CA36-4483-4901-8B59-2D8B2F2165AB}" type="presOf" srcId="{3ECB0754-4116-4197-9EE3-37E340446740}" destId="{3459FE7D-5450-4F3A-983D-C503E94A6DB2}" srcOrd="0" destOrd="0" presId="urn:microsoft.com/office/officeart/2005/8/layout/vList2"/>
    <dgm:cxn modelId="{EFCC8049-B265-44E6-8F8D-39B6BE72FF6F}" srcId="{3ECB0754-4116-4197-9EE3-37E340446740}" destId="{0273B6D8-04BF-4551-AEFD-9E41EC7EE90D}" srcOrd="3" destOrd="0" parTransId="{BEBE47A5-FE35-4785-902E-B88D45376B4F}" sibTransId="{64763119-EDA5-45E0-8301-10CDB1B17D63}"/>
    <dgm:cxn modelId="{DCC73A52-C960-4DFB-A935-6C5AA96E48B8}" srcId="{3ECB0754-4116-4197-9EE3-37E340446740}" destId="{4F807A27-A2D8-4257-B7BD-744FD83D1A2E}" srcOrd="0" destOrd="0" parTransId="{EFF21AA8-4745-45B9-AF00-CBDD19AF9981}" sibTransId="{5A9CD56A-CFEB-4775-A1DF-A40921CEFDD6}"/>
    <dgm:cxn modelId="{D5A04574-5EF5-4E4A-9C0F-6B61B0574838}" srcId="{3ECB0754-4116-4197-9EE3-37E340446740}" destId="{6170A305-A10B-4D4F-9D5B-B5772672FF78}" srcOrd="2" destOrd="0" parTransId="{50BB274E-87A8-474E-B045-F1E40ED6EB68}" sibTransId="{63205937-1168-486D-8267-E91AB843699D}"/>
    <dgm:cxn modelId="{A19D649A-8D08-48DA-A521-0A5E5AE3A2FA}" srcId="{3ECB0754-4116-4197-9EE3-37E340446740}" destId="{070B3C1F-2A29-423E-ADCE-D3CE024C19FF}" srcOrd="1" destOrd="0" parTransId="{9F884733-06B3-48C1-88F7-9ADFF0E1E6BB}" sibTransId="{FFCBBA19-0ED6-4D73-A9E0-6B81D8E1B158}"/>
    <dgm:cxn modelId="{8F52F9AB-05AC-4776-B251-79F91246B5DA}" type="presOf" srcId="{6170A305-A10B-4D4F-9D5B-B5772672FF78}" destId="{53AFB32D-1D3D-44DF-A8EE-EC6548C5AB02}" srcOrd="0" destOrd="0" presId="urn:microsoft.com/office/officeart/2005/8/layout/vList2"/>
    <dgm:cxn modelId="{FFF015B1-B2AF-4E57-8B1D-0D836D7A17C5}" type="presOf" srcId="{692B1DF9-147D-4715-AB29-93D010E52C24}" destId="{89B5DEB3-1E18-4F25-9CBE-A7FC8073E940}" srcOrd="0" destOrd="0" presId="urn:microsoft.com/office/officeart/2005/8/layout/vList2"/>
    <dgm:cxn modelId="{EBB058D6-FBD2-4997-8690-02F194BEFA67}" type="presOf" srcId="{0273B6D8-04BF-4551-AEFD-9E41EC7EE90D}" destId="{A3A33602-1229-47D2-8D16-05340A93BFA8}" srcOrd="0" destOrd="0" presId="urn:microsoft.com/office/officeart/2005/8/layout/vList2"/>
    <dgm:cxn modelId="{A5942FF7-653B-44C6-A83B-2C52FA7E58CA}" type="presOf" srcId="{070B3C1F-2A29-423E-ADCE-D3CE024C19FF}" destId="{180336E9-FD76-4207-AC23-F63A5AD0DA60}" srcOrd="0" destOrd="0" presId="urn:microsoft.com/office/officeart/2005/8/layout/vList2"/>
    <dgm:cxn modelId="{6ED9F6FA-06FC-4C3E-960C-52E7F2C9B3BF}" srcId="{3ECB0754-4116-4197-9EE3-37E340446740}" destId="{692B1DF9-147D-4715-AB29-93D010E52C24}" srcOrd="4" destOrd="0" parTransId="{7B091881-05B6-4708-A721-060D68DE1BBA}" sibTransId="{C68AF1A2-801D-4AE4-A772-762BC24CBFD3}"/>
    <dgm:cxn modelId="{21749A61-450D-4FB3-A896-48C2CE639E33}" type="presParOf" srcId="{3459FE7D-5450-4F3A-983D-C503E94A6DB2}" destId="{BFDCDB74-8E24-4376-A560-6F38949CE82C}" srcOrd="0" destOrd="0" presId="urn:microsoft.com/office/officeart/2005/8/layout/vList2"/>
    <dgm:cxn modelId="{7DA29F09-D350-4047-A6A8-52BCD79259D3}" type="presParOf" srcId="{3459FE7D-5450-4F3A-983D-C503E94A6DB2}" destId="{DE4004FA-438C-4438-878C-DFBEEC14655A}" srcOrd="1" destOrd="0" presId="urn:microsoft.com/office/officeart/2005/8/layout/vList2"/>
    <dgm:cxn modelId="{29EB2F5D-8CF7-44C5-AE9A-9A3301B4ABA7}" type="presParOf" srcId="{3459FE7D-5450-4F3A-983D-C503E94A6DB2}" destId="{180336E9-FD76-4207-AC23-F63A5AD0DA60}" srcOrd="2" destOrd="0" presId="urn:microsoft.com/office/officeart/2005/8/layout/vList2"/>
    <dgm:cxn modelId="{2DF87D14-83BF-4703-89C0-5B99829EA579}" type="presParOf" srcId="{3459FE7D-5450-4F3A-983D-C503E94A6DB2}" destId="{C97B3B75-F251-4742-B0B7-982DC47DDDEF}" srcOrd="3" destOrd="0" presId="urn:microsoft.com/office/officeart/2005/8/layout/vList2"/>
    <dgm:cxn modelId="{07FFCFB9-0035-4441-8657-5BF8B9F626DD}" type="presParOf" srcId="{3459FE7D-5450-4F3A-983D-C503E94A6DB2}" destId="{53AFB32D-1D3D-44DF-A8EE-EC6548C5AB02}" srcOrd="4" destOrd="0" presId="urn:microsoft.com/office/officeart/2005/8/layout/vList2"/>
    <dgm:cxn modelId="{A9889DE5-3CA5-4329-B138-F462D663459A}" type="presParOf" srcId="{3459FE7D-5450-4F3A-983D-C503E94A6DB2}" destId="{AA18AB1F-2A04-4AC7-9F00-9EB39FAC92D5}" srcOrd="5" destOrd="0" presId="urn:microsoft.com/office/officeart/2005/8/layout/vList2"/>
    <dgm:cxn modelId="{72323AC7-276F-4073-AE01-4F32FA2445BD}" type="presParOf" srcId="{3459FE7D-5450-4F3A-983D-C503E94A6DB2}" destId="{A3A33602-1229-47D2-8D16-05340A93BFA8}" srcOrd="6" destOrd="0" presId="urn:microsoft.com/office/officeart/2005/8/layout/vList2"/>
    <dgm:cxn modelId="{3BD7D1AE-A35F-4A0F-B0BD-41C1D2A8B1ED}" type="presParOf" srcId="{3459FE7D-5450-4F3A-983D-C503E94A6DB2}" destId="{BBE60F7D-FEE9-468E-8EDC-B96011CCD39D}" srcOrd="7" destOrd="0" presId="urn:microsoft.com/office/officeart/2005/8/layout/vList2"/>
    <dgm:cxn modelId="{BC5AC502-A580-4824-A392-C7A375AF5641}" type="presParOf" srcId="{3459FE7D-5450-4F3A-983D-C503E94A6DB2}" destId="{89B5DEB3-1E18-4F25-9CBE-A7FC8073E940}"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23F477B-4D0F-4929-AD40-48BBDFA1A1CB}"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1BDA6C32-1827-45D0-8FCC-8ADAEB476253}">
      <dgm:prSet/>
      <dgm:spPr/>
      <dgm:t>
        <a:bodyPr/>
        <a:lstStyle/>
        <a:p>
          <a:r>
            <a:rPr lang="en-GB"/>
            <a:t>European Convention on Human Rights protects against discrimination but not to the extent needed. </a:t>
          </a:r>
          <a:endParaRPr lang="en-US"/>
        </a:p>
      </dgm:t>
    </dgm:pt>
    <dgm:pt modelId="{734BA357-7318-4E95-A627-BE262C13B2A7}" type="parTrans" cxnId="{D2454760-5037-482F-A3A5-B9A9CE29EA49}">
      <dgm:prSet/>
      <dgm:spPr/>
      <dgm:t>
        <a:bodyPr/>
        <a:lstStyle/>
        <a:p>
          <a:endParaRPr lang="en-US"/>
        </a:p>
      </dgm:t>
    </dgm:pt>
    <dgm:pt modelId="{42CD11A1-CD2A-40D8-83E8-DB208AFA3188}" type="sibTrans" cxnId="{D2454760-5037-482F-A3A5-B9A9CE29EA49}">
      <dgm:prSet/>
      <dgm:spPr/>
      <dgm:t>
        <a:bodyPr/>
        <a:lstStyle/>
        <a:p>
          <a:endParaRPr lang="en-US"/>
        </a:p>
      </dgm:t>
    </dgm:pt>
    <dgm:pt modelId="{315B22EF-A073-4930-A2A0-2E637B01E25D}">
      <dgm:prSet/>
      <dgm:spPr/>
      <dgm:t>
        <a:bodyPr/>
        <a:lstStyle/>
        <a:p>
          <a:r>
            <a:rPr lang="en-GB"/>
            <a:t>Equality Act 2010- Uk Legislation. </a:t>
          </a:r>
          <a:endParaRPr lang="en-US"/>
        </a:p>
      </dgm:t>
    </dgm:pt>
    <dgm:pt modelId="{F9B865D5-95BE-49FD-A4A8-11D2AA66A5D1}" type="parTrans" cxnId="{1585A852-91C2-4529-B19D-D228A24DCFDE}">
      <dgm:prSet/>
      <dgm:spPr/>
      <dgm:t>
        <a:bodyPr/>
        <a:lstStyle/>
        <a:p>
          <a:endParaRPr lang="en-US"/>
        </a:p>
      </dgm:t>
    </dgm:pt>
    <dgm:pt modelId="{604496AB-1AE2-4F50-9E13-DE0BD5865A52}" type="sibTrans" cxnId="{1585A852-91C2-4529-B19D-D228A24DCFDE}">
      <dgm:prSet/>
      <dgm:spPr/>
      <dgm:t>
        <a:bodyPr/>
        <a:lstStyle/>
        <a:p>
          <a:endParaRPr lang="en-US"/>
        </a:p>
      </dgm:t>
    </dgm:pt>
    <dgm:pt modelId="{17348014-FA8A-4ACD-8484-78A5534490DF}">
      <dgm:prSet/>
      <dgm:spPr/>
      <dgm:t>
        <a:bodyPr/>
        <a:lstStyle/>
        <a:p>
          <a:r>
            <a:rPr lang="en-GB"/>
            <a:t>Protected Characteristics. </a:t>
          </a:r>
          <a:endParaRPr lang="en-US"/>
        </a:p>
      </dgm:t>
    </dgm:pt>
    <dgm:pt modelId="{8EBF1ACD-00E0-44F6-80E7-AAC00E41D500}" type="parTrans" cxnId="{050C7E47-68CE-4D3B-8C5F-40E377FA941A}">
      <dgm:prSet/>
      <dgm:spPr/>
      <dgm:t>
        <a:bodyPr/>
        <a:lstStyle/>
        <a:p>
          <a:endParaRPr lang="en-US"/>
        </a:p>
      </dgm:t>
    </dgm:pt>
    <dgm:pt modelId="{210E1FE3-BACE-446C-8108-720CCDA3956C}" type="sibTrans" cxnId="{050C7E47-68CE-4D3B-8C5F-40E377FA941A}">
      <dgm:prSet/>
      <dgm:spPr/>
      <dgm:t>
        <a:bodyPr/>
        <a:lstStyle/>
        <a:p>
          <a:endParaRPr lang="en-US"/>
        </a:p>
      </dgm:t>
    </dgm:pt>
    <dgm:pt modelId="{BC458253-247B-4BCD-A798-8F3EF0160A66}">
      <dgm:prSet/>
      <dgm:spPr/>
      <dgm:t>
        <a:bodyPr/>
        <a:lstStyle/>
        <a:p>
          <a:r>
            <a:rPr lang="en-GB"/>
            <a:t>This includes; </a:t>
          </a:r>
          <a:endParaRPr lang="en-US"/>
        </a:p>
      </dgm:t>
    </dgm:pt>
    <dgm:pt modelId="{954A200C-22F4-4E3A-81F7-F26311753071}" type="parTrans" cxnId="{74EDDDE2-431C-4B73-9A28-FBCCAA3A6B95}">
      <dgm:prSet/>
      <dgm:spPr/>
      <dgm:t>
        <a:bodyPr/>
        <a:lstStyle/>
        <a:p>
          <a:endParaRPr lang="en-US"/>
        </a:p>
      </dgm:t>
    </dgm:pt>
    <dgm:pt modelId="{3D8DD47F-AF35-4EF3-995F-30D5D5A57B26}" type="sibTrans" cxnId="{74EDDDE2-431C-4B73-9A28-FBCCAA3A6B95}">
      <dgm:prSet/>
      <dgm:spPr/>
      <dgm:t>
        <a:bodyPr/>
        <a:lstStyle/>
        <a:p>
          <a:endParaRPr lang="en-US"/>
        </a:p>
      </dgm:t>
    </dgm:pt>
    <dgm:pt modelId="{E3933132-67ED-4A04-BFFA-4A772E9CA55A}" type="pres">
      <dgm:prSet presAssocID="{523F477B-4D0F-4929-AD40-48BBDFA1A1CB}" presName="linear" presStyleCnt="0">
        <dgm:presLayoutVars>
          <dgm:animLvl val="lvl"/>
          <dgm:resizeHandles val="exact"/>
        </dgm:presLayoutVars>
      </dgm:prSet>
      <dgm:spPr/>
    </dgm:pt>
    <dgm:pt modelId="{4BB15324-FA89-4610-962C-2BBEC72A6BBE}" type="pres">
      <dgm:prSet presAssocID="{1BDA6C32-1827-45D0-8FCC-8ADAEB476253}" presName="parentText" presStyleLbl="node1" presStyleIdx="0" presStyleCnt="4">
        <dgm:presLayoutVars>
          <dgm:chMax val="0"/>
          <dgm:bulletEnabled val="1"/>
        </dgm:presLayoutVars>
      </dgm:prSet>
      <dgm:spPr/>
    </dgm:pt>
    <dgm:pt modelId="{B2560953-5714-43EA-BECF-0710D37C8032}" type="pres">
      <dgm:prSet presAssocID="{42CD11A1-CD2A-40D8-83E8-DB208AFA3188}" presName="spacer" presStyleCnt="0"/>
      <dgm:spPr/>
    </dgm:pt>
    <dgm:pt modelId="{22FB3C07-60BC-4514-AB84-A661A82770E4}" type="pres">
      <dgm:prSet presAssocID="{315B22EF-A073-4930-A2A0-2E637B01E25D}" presName="parentText" presStyleLbl="node1" presStyleIdx="1" presStyleCnt="4">
        <dgm:presLayoutVars>
          <dgm:chMax val="0"/>
          <dgm:bulletEnabled val="1"/>
        </dgm:presLayoutVars>
      </dgm:prSet>
      <dgm:spPr/>
    </dgm:pt>
    <dgm:pt modelId="{B0D76635-67D5-4645-AE85-39419D0AADCC}" type="pres">
      <dgm:prSet presAssocID="{604496AB-1AE2-4F50-9E13-DE0BD5865A52}" presName="spacer" presStyleCnt="0"/>
      <dgm:spPr/>
    </dgm:pt>
    <dgm:pt modelId="{466165DD-CB04-4274-9584-596A8C94CE67}" type="pres">
      <dgm:prSet presAssocID="{17348014-FA8A-4ACD-8484-78A5534490DF}" presName="parentText" presStyleLbl="node1" presStyleIdx="2" presStyleCnt="4">
        <dgm:presLayoutVars>
          <dgm:chMax val="0"/>
          <dgm:bulletEnabled val="1"/>
        </dgm:presLayoutVars>
      </dgm:prSet>
      <dgm:spPr/>
    </dgm:pt>
    <dgm:pt modelId="{1E6E9F16-BE32-4028-81E8-AF0C397B7CA0}" type="pres">
      <dgm:prSet presAssocID="{210E1FE3-BACE-446C-8108-720CCDA3956C}" presName="spacer" presStyleCnt="0"/>
      <dgm:spPr/>
    </dgm:pt>
    <dgm:pt modelId="{BBD07CF5-CCF5-4240-ACC3-B88B7D2E21CF}" type="pres">
      <dgm:prSet presAssocID="{BC458253-247B-4BCD-A798-8F3EF0160A66}" presName="parentText" presStyleLbl="node1" presStyleIdx="3" presStyleCnt="4">
        <dgm:presLayoutVars>
          <dgm:chMax val="0"/>
          <dgm:bulletEnabled val="1"/>
        </dgm:presLayoutVars>
      </dgm:prSet>
      <dgm:spPr/>
    </dgm:pt>
  </dgm:ptLst>
  <dgm:cxnLst>
    <dgm:cxn modelId="{7C61761A-527A-43DE-9807-EF58B111290E}" type="presOf" srcId="{17348014-FA8A-4ACD-8484-78A5534490DF}" destId="{466165DD-CB04-4274-9584-596A8C94CE67}" srcOrd="0" destOrd="0" presId="urn:microsoft.com/office/officeart/2005/8/layout/vList2"/>
    <dgm:cxn modelId="{D2454760-5037-482F-A3A5-B9A9CE29EA49}" srcId="{523F477B-4D0F-4929-AD40-48BBDFA1A1CB}" destId="{1BDA6C32-1827-45D0-8FCC-8ADAEB476253}" srcOrd="0" destOrd="0" parTransId="{734BA357-7318-4E95-A627-BE262C13B2A7}" sibTransId="{42CD11A1-CD2A-40D8-83E8-DB208AFA3188}"/>
    <dgm:cxn modelId="{050C7E47-68CE-4D3B-8C5F-40E377FA941A}" srcId="{523F477B-4D0F-4929-AD40-48BBDFA1A1CB}" destId="{17348014-FA8A-4ACD-8484-78A5534490DF}" srcOrd="2" destOrd="0" parTransId="{8EBF1ACD-00E0-44F6-80E7-AAC00E41D500}" sibTransId="{210E1FE3-BACE-446C-8108-720CCDA3956C}"/>
    <dgm:cxn modelId="{9B62424A-ECD3-44A7-83F6-30C27240C6DC}" type="presOf" srcId="{523F477B-4D0F-4929-AD40-48BBDFA1A1CB}" destId="{E3933132-67ED-4A04-BFFA-4A772E9CA55A}" srcOrd="0" destOrd="0" presId="urn:microsoft.com/office/officeart/2005/8/layout/vList2"/>
    <dgm:cxn modelId="{1585A852-91C2-4529-B19D-D228A24DCFDE}" srcId="{523F477B-4D0F-4929-AD40-48BBDFA1A1CB}" destId="{315B22EF-A073-4930-A2A0-2E637B01E25D}" srcOrd="1" destOrd="0" parTransId="{F9B865D5-95BE-49FD-A4A8-11D2AA66A5D1}" sibTransId="{604496AB-1AE2-4F50-9E13-DE0BD5865A52}"/>
    <dgm:cxn modelId="{28C15756-DC82-425C-896C-E02D3F878582}" type="presOf" srcId="{BC458253-247B-4BCD-A798-8F3EF0160A66}" destId="{BBD07CF5-CCF5-4240-ACC3-B88B7D2E21CF}" srcOrd="0" destOrd="0" presId="urn:microsoft.com/office/officeart/2005/8/layout/vList2"/>
    <dgm:cxn modelId="{4B246082-F27B-4FAD-8C2E-60B84F20B4D4}" type="presOf" srcId="{315B22EF-A073-4930-A2A0-2E637B01E25D}" destId="{22FB3C07-60BC-4514-AB84-A661A82770E4}" srcOrd="0" destOrd="0" presId="urn:microsoft.com/office/officeart/2005/8/layout/vList2"/>
    <dgm:cxn modelId="{AE4F578B-3B84-4E04-9739-AE94DA4E7D01}" type="presOf" srcId="{1BDA6C32-1827-45D0-8FCC-8ADAEB476253}" destId="{4BB15324-FA89-4610-962C-2BBEC72A6BBE}" srcOrd="0" destOrd="0" presId="urn:microsoft.com/office/officeart/2005/8/layout/vList2"/>
    <dgm:cxn modelId="{74EDDDE2-431C-4B73-9A28-FBCCAA3A6B95}" srcId="{523F477B-4D0F-4929-AD40-48BBDFA1A1CB}" destId="{BC458253-247B-4BCD-A798-8F3EF0160A66}" srcOrd="3" destOrd="0" parTransId="{954A200C-22F4-4E3A-81F7-F26311753071}" sibTransId="{3D8DD47F-AF35-4EF3-995F-30D5D5A57B26}"/>
    <dgm:cxn modelId="{4A2A4848-46A3-498B-A0D8-B10CADA30F15}" type="presParOf" srcId="{E3933132-67ED-4A04-BFFA-4A772E9CA55A}" destId="{4BB15324-FA89-4610-962C-2BBEC72A6BBE}" srcOrd="0" destOrd="0" presId="urn:microsoft.com/office/officeart/2005/8/layout/vList2"/>
    <dgm:cxn modelId="{0AD75414-2F70-4920-82BA-F9C4937F84C4}" type="presParOf" srcId="{E3933132-67ED-4A04-BFFA-4A772E9CA55A}" destId="{B2560953-5714-43EA-BECF-0710D37C8032}" srcOrd="1" destOrd="0" presId="urn:microsoft.com/office/officeart/2005/8/layout/vList2"/>
    <dgm:cxn modelId="{C0637100-D847-4B4F-B548-B27247F64465}" type="presParOf" srcId="{E3933132-67ED-4A04-BFFA-4A772E9CA55A}" destId="{22FB3C07-60BC-4514-AB84-A661A82770E4}" srcOrd="2" destOrd="0" presId="urn:microsoft.com/office/officeart/2005/8/layout/vList2"/>
    <dgm:cxn modelId="{0BD653A8-0C34-4EBC-A5D0-16DF0CF8C1C6}" type="presParOf" srcId="{E3933132-67ED-4A04-BFFA-4A772E9CA55A}" destId="{B0D76635-67D5-4645-AE85-39419D0AADCC}" srcOrd="3" destOrd="0" presId="urn:microsoft.com/office/officeart/2005/8/layout/vList2"/>
    <dgm:cxn modelId="{6A114E5D-0DBA-4C2C-833C-79B7F9EC27C9}" type="presParOf" srcId="{E3933132-67ED-4A04-BFFA-4A772E9CA55A}" destId="{466165DD-CB04-4274-9584-596A8C94CE67}" srcOrd="4" destOrd="0" presId="urn:microsoft.com/office/officeart/2005/8/layout/vList2"/>
    <dgm:cxn modelId="{1B47F3E8-697B-4E06-A836-97722EE5613F}" type="presParOf" srcId="{E3933132-67ED-4A04-BFFA-4A772E9CA55A}" destId="{1E6E9F16-BE32-4028-81E8-AF0C397B7CA0}" srcOrd="5" destOrd="0" presId="urn:microsoft.com/office/officeart/2005/8/layout/vList2"/>
    <dgm:cxn modelId="{0EAF4419-412F-473F-87A5-E81E66CDB8A4}" type="presParOf" srcId="{E3933132-67ED-4A04-BFFA-4A772E9CA55A}" destId="{BBD07CF5-CCF5-4240-ACC3-B88B7D2E21C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C808C95-83C1-4421-A64F-F7035C4A863B}"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3E66A14C-F601-4C1E-9796-0744076B7D55}">
      <dgm:prSet/>
      <dgm:spPr/>
      <dgm:t>
        <a:bodyPr/>
        <a:lstStyle/>
        <a:p>
          <a:r>
            <a:rPr lang="en-GB"/>
            <a:t>Age. </a:t>
          </a:r>
          <a:endParaRPr lang="en-US"/>
        </a:p>
      </dgm:t>
    </dgm:pt>
    <dgm:pt modelId="{9D690BB3-C97C-4416-A5D8-FB2F175016D9}" type="parTrans" cxnId="{976A073B-7047-43DC-A721-5BE4FA211B02}">
      <dgm:prSet/>
      <dgm:spPr/>
      <dgm:t>
        <a:bodyPr/>
        <a:lstStyle/>
        <a:p>
          <a:endParaRPr lang="en-US"/>
        </a:p>
      </dgm:t>
    </dgm:pt>
    <dgm:pt modelId="{5AA584EF-212D-4D98-A116-A98992973D98}" type="sibTrans" cxnId="{976A073B-7047-43DC-A721-5BE4FA211B02}">
      <dgm:prSet/>
      <dgm:spPr/>
      <dgm:t>
        <a:bodyPr/>
        <a:lstStyle/>
        <a:p>
          <a:endParaRPr lang="en-US"/>
        </a:p>
      </dgm:t>
    </dgm:pt>
    <dgm:pt modelId="{9361E03B-5F9B-45C9-8687-EE43C2369842}">
      <dgm:prSet/>
      <dgm:spPr/>
      <dgm:t>
        <a:bodyPr/>
        <a:lstStyle/>
        <a:p>
          <a:r>
            <a:rPr lang="en-GB"/>
            <a:t>Disability. </a:t>
          </a:r>
          <a:endParaRPr lang="en-US"/>
        </a:p>
      </dgm:t>
    </dgm:pt>
    <dgm:pt modelId="{B31C66B4-3237-42EB-B19C-141539DCC2D1}" type="parTrans" cxnId="{BE4CB6F7-8885-49C8-B7CD-972D71071FF8}">
      <dgm:prSet/>
      <dgm:spPr/>
      <dgm:t>
        <a:bodyPr/>
        <a:lstStyle/>
        <a:p>
          <a:endParaRPr lang="en-US"/>
        </a:p>
      </dgm:t>
    </dgm:pt>
    <dgm:pt modelId="{374EC6BB-970C-4997-B226-6D3F59331B8E}" type="sibTrans" cxnId="{BE4CB6F7-8885-49C8-B7CD-972D71071FF8}">
      <dgm:prSet/>
      <dgm:spPr/>
      <dgm:t>
        <a:bodyPr/>
        <a:lstStyle/>
        <a:p>
          <a:endParaRPr lang="en-US"/>
        </a:p>
      </dgm:t>
    </dgm:pt>
    <dgm:pt modelId="{6349173C-9CEF-439C-8477-C995949621A6}">
      <dgm:prSet/>
      <dgm:spPr/>
      <dgm:t>
        <a:bodyPr/>
        <a:lstStyle/>
        <a:p>
          <a:r>
            <a:rPr lang="en-GB"/>
            <a:t>Gender </a:t>
          </a:r>
          <a:endParaRPr lang="en-US"/>
        </a:p>
      </dgm:t>
    </dgm:pt>
    <dgm:pt modelId="{2503D756-C4D5-4BE2-AD38-F6A36314A390}" type="parTrans" cxnId="{D6B9007E-06C5-4537-99E7-07F5B3727ADE}">
      <dgm:prSet/>
      <dgm:spPr/>
      <dgm:t>
        <a:bodyPr/>
        <a:lstStyle/>
        <a:p>
          <a:endParaRPr lang="en-US"/>
        </a:p>
      </dgm:t>
    </dgm:pt>
    <dgm:pt modelId="{EBDFFB5E-BDCB-412F-8AA4-9D76F7F51B3D}" type="sibTrans" cxnId="{D6B9007E-06C5-4537-99E7-07F5B3727ADE}">
      <dgm:prSet/>
      <dgm:spPr/>
      <dgm:t>
        <a:bodyPr/>
        <a:lstStyle/>
        <a:p>
          <a:endParaRPr lang="en-US"/>
        </a:p>
      </dgm:t>
    </dgm:pt>
    <dgm:pt modelId="{3ECE7B22-0814-40A2-AB74-92A81C180DDE}">
      <dgm:prSet/>
      <dgm:spPr/>
      <dgm:t>
        <a:bodyPr/>
        <a:lstStyle/>
        <a:p>
          <a:r>
            <a:rPr lang="en-GB"/>
            <a:t>Maternity. </a:t>
          </a:r>
          <a:endParaRPr lang="en-US"/>
        </a:p>
      </dgm:t>
    </dgm:pt>
    <dgm:pt modelId="{74AA02BC-9E12-47EE-9055-5788D56CE281}" type="parTrans" cxnId="{DB8DE1D1-8BCA-429E-AF14-D02EED8CEA2B}">
      <dgm:prSet/>
      <dgm:spPr/>
      <dgm:t>
        <a:bodyPr/>
        <a:lstStyle/>
        <a:p>
          <a:endParaRPr lang="en-US"/>
        </a:p>
      </dgm:t>
    </dgm:pt>
    <dgm:pt modelId="{57D1D8F6-E2D5-4DDD-BA15-5CF8662BDF5A}" type="sibTrans" cxnId="{DB8DE1D1-8BCA-429E-AF14-D02EED8CEA2B}">
      <dgm:prSet/>
      <dgm:spPr/>
      <dgm:t>
        <a:bodyPr/>
        <a:lstStyle/>
        <a:p>
          <a:endParaRPr lang="en-US"/>
        </a:p>
      </dgm:t>
    </dgm:pt>
    <dgm:pt modelId="{D74841AD-C2C5-4F8F-AB99-168E9DACBC05}">
      <dgm:prSet/>
      <dgm:spPr/>
      <dgm:t>
        <a:bodyPr/>
        <a:lstStyle/>
        <a:p>
          <a:r>
            <a:rPr lang="en-GB"/>
            <a:t>Sexual orientation. </a:t>
          </a:r>
          <a:endParaRPr lang="en-US"/>
        </a:p>
      </dgm:t>
    </dgm:pt>
    <dgm:pt modelId="{DB2BCB69-3922-496A-B7C8-60BCDA0AB6A3}" type="parTrans" cxnId="{193DF84C-143C-471F-82AE-AA1CC4379544}">
      <dgm:prSet/>
      <dgm:spPr/>
      <dgm:t>
        <a:bodyPr/>
        <a:lstStyle/>
        <a:p>
          <a:endParaRPr lang="en-US"/>
        </a:p>
      </dgm:t>
    </dgm:pt>
    <dgm:pt modelId="{F1DFCE2E-5561-48F1-A164-61470247AFD9}" type="sibTrans" cxnId="{193DF84C-143C-471F-82AE-AA1CC4379544}">
      <dgm:prSet/>
      <dgm:spPr/>
      <dgm:t>
        <a:bodyPr/>
        <a:lstStyle/>
        <a:p>
          <a:endParaRPr lang="en-US"/>
        </a:p>
      </dgm:t>
    </dgm:pt>
    <dgm:pt modelId="{69A81B84-108B-4AAC-AE0E-BCABF980472C}" type="pres">
      <dgm:prSet presAssocID="{3C808C95-83C1-4421-A64F-F7035C4A863B}" presName="linear" presStyleCnt="0">
        <dgm:presLayoutVars>
          <dgm:animLvl val="lvl"/>
          <dgm:resizeHandles val="exact"/>
        </dgm:presLayoutVars>
      </dgm:prSet>
      <dgm:spPr/>
    </dgm:pt>
    <dgm:pt modelId="{F7BD538D-447B-44C8-B106-486CCD61EF2C}" type="pres">
      <dgm:prSet presAssocID="{3E66A14C-F601-4C1E-9796-0744076B7D55}" presName="parentText" presStyleLbl="node1" presStyleIdx="0" presStyleCnt="5">
        <dgm:presLayoutVars>
          <dgm:chMax val="0"/>
          <dgm:bulletEnabled val="1"/>
        </dgm:presLayoutVars>
      </dgm:prSet>
      <dgm:spPr/>
    </dgm:pt>
    <dgm:pt modelId="{58012041-4EC2-472D-9E0D-674DE20FAD0C}" type="pres">
      <dgm:prSet presAssocID="{5AA584EF-212D-4D98-A116-A98992973D98}" presName="spacer" presStyleCnt="0"/>
      <dgm:spPr/>
    </dgm:pt>
    <dgm:pt modelId="{A7F33064-11C3-4643-86E1-DFF094467FFA}" type="pres">
      <dgm:prSet presAssocID="{9361E03B-5F9B-45C9-8687-EE43C2369842}" presName="parentText" presStyleLbl="node1" presStyleIdx="1" presStyleCnt="5">
        <dgm:presLayoutVars>
          <dgm:chMax val="0"/>
          <dgm:bulletEnabled val="1"/>
        </dgm:presLayoutVars>
      </dgm:prSet>
      <dgm:spPr/>
    </dgm:pt>
    <dgm:pt modelId="{185950A6-37A4-4ADF-BEAD-520BC4BEA3E7}" type="pres">
      <dgm:prSet presAssocID="{374EC6BB-970C-4997-B226-6D3F59331B8E}" presName="spacer" presStyleCnt="0"/>
      <dgm:spPr/>
    </dgm:pt>
    <dgm:pt modelId="{84569B0B-1B77-4DB2-A2D4-7E03328FDA2C}" type="pres">
      <dgm:prSet presAssocID="{6349173C-9CEF-439C-8477-C995949621A6}" presName="parentText" presStyleLbl="node1" presStyleIdx="2" presStyleCnt="5">
        <dgm:presLayoutVars>
          <dgm:chMax val="0"/>
          <dgm:bulletEnabled val="1"/>
        </dgm:presLayoutVars>
      </dgm:prSet>
      <dgm:spPr/>
    </dgm:pt>
    <dgm:pt modelId="{E3FC173F-EB19-4DBD-9567-409F198B02A0}" type="pres">
      <dgm:prSet presAssocID="{EBDFFB5E-BDCB-412F-8AA4-9D76F7F51B3D}" presName="spacer" presStyleCnt="0"/>
      <dgm:spPr/>
    </dgm:pt>
    <dgm:pt modelId="{A1810855-D46B-42C3-B902-CDACEAEF5CEA}" type="pres">
      <dgm:prSet presAssocID="{3ECE7B22-0814-40A2-AB74-92A81C180DDE}" presName="parentText" presStyleLbl="node1" presStyleIdx="3" presStyleCnt="5">
        <dgm:presLayoutVars>
          <dgm:chMax val="0"/>
          <dgm:bulletEnabled val="1"/>
        </dgm:presLayoutVars>
      </dgm:prSet>
      <dgm:spPr/>
    </dgm:pt>
    <dgm:pt modelId="{4567DE06-D6A1-470C-AF59-4ADB2E2AF457}" type="pres">
      <dgm:prSet presAssocID="{57D1D8F6-E2D5-4DDD-BA15-5CF8662BDF5A}" presName="spacer" presStyleCnt="0"/>
      <dgm:spPr/>
    </dgm:pt>
    <dgm:pt modelId="{C78C256C-1A95-4826-B911-0E18DD0DC223}" type="pres">
      <dgm:prSet presAssocID="{D74841AD-C2C5-4F8F-AB99-168E9DACBC05}" presName="parentText" presStyleLbl="node1" presStyleIdx="4" presStyleCnt="5">
        <dgm:presLayoutVars>
          <dgm:chMax val="0"/>
          <dgm:bulletEnabled val="1"/>
        </dgm:presLayoutVars>
      </dgm:prSet>
      <dgm:spPr/>
    </dgm:pt>
  </dgm:ptLst>
  <dgm:cxnLst>
    <dgm:cxn modelId="{8F197606-2EBA-401D-B138-57221C17E1BD}" type="presOf" srcId="{3ECE7B22-0814-40A2-AB74-92A81C180DDE}" destId="{A1810855-D46B-42C3-B902-CDACEAEF5CEA}" srcOrd="0" destOrd="0" presId="urn:microsoft.com/office/officeart/2005/8/layout/vList2"/>
    <dgm:cxn modelId="{0B575320-8A43-4DF3-A46F-98EB6EE52D65}" type="presOf" srcId="{3E66A14C-F601-4C1E-9796-0744076B7D55}" destId="{F7BD538D-447B-44C8-B106-486CCD61EF2C}" srcOrd="0" destOrd="0" presId="urn:microsoft.com/office/officeart/2005/8/layout/vList2"/>
    <dgm:cxn modelId="{20C53E36-9CD2-41C2-BFA0-2649B9326573}" type="presOf" srcId="{6349173C-9CEF-439C-8477-C995949621A6}" destId="{84569B0B-1B77-4DB2-A2D4-7E03328FDA2C}" srcOrd="0" destOrd="0" presId="urn:microsoft.com/office/officeart/2005/8/layout/vList2"/>
    <dgm:cxn modelId="{976A073B-7047-43DC-A721-5BE4FA211B02}" srcId="{3C808C95-83C1-4421-A64F-F7035C4A863B}" destId="{3E66A14C-F601-4C1E-9796-0744076B7D55}" srcOrd="0" destOrd="0" parTransId="{9D690BB3-C97C-4416-A5D8-FB2F175016D9}" sibTransId="{5AA584EF-212D-4D98-A116-A98992973D98}"/>
    <dgm:cxn modelId="{193DF84C-143C-471F-82AE-AA1CC4379544}" srcId="{3C808C95-83C1-4421-A64F-F7035C4A863B}" destId="{D74841AD-C2C5-4F8F-AB99-168E9DACBC05}" srcOrd="4" destOrd="0" parTransId="{DB2BCB69-3922-496A-B7C8-60BCDA0AB6A3}" sibTransId="{F1DFCE2E-5561-48F1-A164-61470247AFD9}"/>
    <dgm:cxn modelId="{D6B9007E-06C5-4537-99E7-07F5B3727ADE}" srcId="{3C808C95-83C1-4421-A64F-F7035C4A863B}" destId="{6349173C-9CEF-439C-8477-C995949621A6}" srcOrd="2" destOrd="0" parTransId="{2503D756-C4D5-4BE2-AD38-F6A36314A390}" sibTransId="{EBDFFB5E-BDCB-412F-8AA4-9D76F7F51B3D}"/>
    <dgm:cxn modelId="{AB8506A3-FF25-46C1-9E2E-4E73A29E7BBD}" type="presOf" srcId="{D74841AD-C2C5-4F8F-AB99-168E9DACBC05}" destId="{C78C256C-1A95-4826-B911-0E18DD0DC223}" srcOrd="0" destOrd="0" presId="urn:microsoft.com/office/officeart/2005/8/layout/vList2"/>
    <dgm:cxn modelId="{0DB55DAF-E341-4032-B4D5-D0C3E7DC7EF3}" type="presOf" srcId="{3C808C95-83C1-4421-A64F-F7035C4A863B}" destId="{69A81B84-108B-4AAC-AE0E-BCABF980472C}" srcOrd="0" destOrd="0" presId="urn:microsoft.com/office/officeart/2005/8/layout/vList2"/>
    <dgm:cxn modelId="{8EB062D0-41FB-4539-AFE6-3C6DAC9C3688}" type="presOf" srcId="{9361E03B-5F9B-45C9-8687-EE43C2369842}" destId="{A7F33064-11C3-4643-86E1-DFF094467FFA}" srcOrd="0" destOrd="0" presId="urn:microsoft.com/office/officeart/2005/8/layout/vList2"/>
    <dgm:cxn modelId="{DB8DE1D1-8BCA-429E-AF14-D02EED8CEA2B}" srcId="{3C808C95-83C1-4421-A64F-F7035C4A863B}" destId="{3ECE7B22-0814-40A2-AB74-92A81C180DDE}" srcOrd="3" destOrd="0" parTransId="{74AA02BC-9E12-47EE-9055-5788D56CE281}" sibTransId="{57D1D8F6-E2D5-4DDD-BA15-5CF8662BDF5A}"/>
    <dgm:cxn modelId="{BE4CB6F7-8885-49C8-B7CD-972D71071FF8}" srcId="{3C808C95-83C1-4421-A64F-F7035C4A863B}" destId="{9361E03B-5F9B-45C9-8687-EE43C2369842}" srcOrd="1" destOrd="0" parTransId="{B31C66B4-3237-42EB-B19C-141539DCC2D1}" sibTransId="{374EC6BB-970C-4997-B226-6D3F59331B8E}"/>
    <dgm:cxn modelId="{1FE994A3-8ED5-402F-8DE1-35A2D4F42AC1}" type="presParOf" srcId="{69A81B84-108B-4AAC-AE0E-BCABF980472C}" destId="{F7BD538D-447B-44C8-B106-486CCD61EF2C}" srcOrd="0" destOrd="0" presId="urn:microsoft.com/office/officeart/2005/8/layout/vList2"/>
    <dgm:cxn modelId="{490D5918-CD98-48C3-B809-6271BC01F428}" type="presParOf" srcId="{69A81B84-108B-4AAC-AE0E-BCABF980472C}" destId="{58012041-4EC2-472D-9E0D-674DE20FAD0C}" srcOrd="1" destOrd="0" presId="urn:microsoft.com/office/officeart/2005/8/layout/vList2"/>
    <dgm:cxn modelId="{BA1E6E10-55B6-40BC-A8CC-7023CAFC976E}" type="presParOf" srcId="{69A81B84-108B-4AAC-AE0E-BCABF980472C}" destId="{A7F33064-11C3-4643-86E1-DFF094467FFA}" srcOrd="2" destOrd="0" presId="urn:microsoft.com/office/officeart/2005/8/layout/vList2"/>
    <dgm:cxn modelId="{29F63D97-E036-4FE0-AB90-E2ED81ED601D}" type="presParOf" srcId="{69A81B84-108B-4AAC-AE0E-BCABF980472C}" destId="{185950A6-37A4-4ADF-BEAD-520BC4BEA3E7}" srcOrd="3" destOrd="0" presId="urn:microsoft.com/office/officeart/2005/8/layout/vList2"/>
    <dgm:cxn modelId="{3B84BDFC-2416-4150-9D19-05A7E6814527}" type="presParOf" srcId="{69A81B84-108B-4AAC-AE0E-BCABF980472C}" destId="{84569B0B-1B77-4DB2-A2D4-7E03328FDA2C}" srcOrd="4" destOrd="0" presId="urn:microsoft.com/office/officeart/2005/8/layout/vList2"/>
    <dgm:cxn modelId="{9BCA2F2C-8C5C-4469-B79C-088B92C2D366}" type="presParOf" srcId="{69A81B84-108B-4AAC-AE0E-BCABF980472C}" destId="{E3FC173F-EB19-4DBD-9567-409F198B02A0}" srcOrd="5" destOrd="0" presId="urn:microsoft.com/office/officeart/2005/8/layout/vList2"/>
    <dgm:cxn modelId="{45A93E95-0ADF-48ED-959C-2585CC783A25}" type="presParOf" srcId="{69A81B84-108B-4AAC-AE0E-BCABF980472C}" destId="{A1810855-D46B-42C3-B902-CDACEAEF5CEA}" srcOrd="6" destOrd="0" presId="urn:microsoft.com/office/officeart/2005/8/layout/vList2"/>
    <dgm:cxn modelId="{DF084E6D-8D56-414A-B40C-1B644E165604}" type="presParOf" srcId="{69A81B84-108B-4AAC-AE0E-BCABF980472C}" destId="{4567DE06-D6A1-470C-AF59-4ADB2E2AF457}" srcOrd="7" destOrd="0" presId="urn:microsoft.com/office/officeart/2005/8/layout/vList2"/>
    <dgm:cxn modelId="{734CE2CA-219E-4988-AF90-BFDC80F2C8E8}" type="presParOf" srcId="{69A81B84-108B-4AAC-AE0E-BCABF980472C}" destId="{C78C256C-1A95-4826-B911-0E18DD0DC223}"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F2D6F3B-4A4D-447D-A3A4-2F1959582C30}"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09B913A8-9BCA-4803-A3F4-09B98A32CDE6}">
      <dgm:prSet/>
      <dgm:spPr/>
      <dgm:t>
        <a:bodyPr/>
        <a:lstStyle/>
        <a:p>
          <a:r>
            <a:rPr lang="en-GB"/>
            <a:t>Prohibits conduct including; </a:t>
          </a:r>
          <a:endParaRPr lang="en-US"/>
        </a:p>
      </dgm:t>
    </dgm:pt>
    <dgm:pt modelId="{9B50EA0C-0101-4B75-8D62-3DDBF6B8985A}" type="parTrans" cxnId="{90835F2A-C125-46FC-9A3A-16C4ABB9A27C}">
      <dgm:prSet/>
      <dgm:spPr/>
      <dgm:t>
        <a:bodyPr/>
        <a:lstStyle/>
        <a:p>
          <a:endParaRPr lang="en-US"/>
        </a:p>
      </dgm:t>
    </dgm:pt>
    <dgm:pt modelId="{08F784A1-9C88-4BDF-85E0-051CCB0EAC6D}" type="sibTrans" cxnId="{90835F2A-C125-46FC-9A3A-16C4ABB9A27C}">
      <dgm:prSet/>
      <dgm:spPr/>
      <dgm:t>
        <a:bodyPr/>
        <a:lstStyle/>
        <a:p>
          <a:endParaRPr lang="en-US"/>
        </a:p>
      </dgm:t>
    </dgm:pt>
    <dgm:pt modelId="{71416BAE-6870-4D8F-BB82-C8C410B55932}">
      <dgm:prSet/>
      <dgm:spPr/>
      <dgm:t>
        <a:bodyPr/>
        <a:lstStyle/>
        <a:p>
          <a:r>
            <a:rPr lang="en-GB"/>
            <a:t>Direct and indirect discrimination. </a:t>
          </a:r>
          <a:endParaRPr lang="en-US"/>
        </a:p>
      </dgm:t>
    </dgm:pt>
    <dgm:pt modelId="{BCE6D853-57A3-42BD-B878-821A73C0A4C7}" type="parTrans" cxnId="{E5CBD0BC-C5D4-4008-879C-454CCD6F0D75}">
      <dgm:prSet/>
      <dgm:spPr/>
      <dgm:t>
        <a:bodyPr/>
        <a:lstStyle/>
        <a:p>
          <a:endParaRPr lang="en-US"/>
        </a:p>
      </dgm:t>
    </dgm:pt>
    <dgm:pt modelId="{51EE7E57-6E98-467D-A49D-A1C98436144B}" type="sibTrans" cxnId="{E5CBD0BC-C5D4-4008-879C-454CCD6F0D75}">
      <dgm:prSet/>
      <dgm:spPr/>
      <dgm:t>
        <a:bodyPr/>
        <a:lstStyle/>
        <a:p>
          <a:endParaRPr lang="en-US"/>
        </a:p>
      </dgm:t>
    </dgm:pt>
    <dgm:pt modelId="{116BA1D6-4736-4295-A0F6-0AB039318B7D}">
      <dgm:prSet/>
      <dgm:spPr/>
      <dgm:t>
        <a:bodyPr/>
        <a:lstStyle/>
        <a:p>
          <a:r>
            <a:rPr lang="en-GB"/>
            <a:t>Harassment. </a:t>
          </a:r>
          <a:endParaRPr lang="en-US"/>
        </a:p>
      </dgm:t>
    </dgm:pt>
    <dgm:pt modelId="{0B13455E-75DD-40D8-AD1A-046F7AEEE0E7}" type="parTrans" cxnId="{222E1ECC-7AB9-46A7-9188-5B3862B7C464}">
      <dgm:prSet/>
      <dgm:spPr/>
      <dgm:t>
        <a:bodyPr/>
        <a:lstStyle/>
        <a:p>
          <a:endParaRPr lang="en-US"/>
        </a:p>
      </dgm:t>
    </dgm:pt>
    <dgm:pt modelId="{34536CAE-1A0F-4410-8ADB-F3C0C16BBB39}" type="sibTrans" cxnId="{222E1ECC-7AB9-46A7-9188-5B3862B7C464}">
      <dgm:prSet/>
      <dgm:spPr/>
      <dgm:t>
        <a:bodyPr/>
        <a:lstStyle/>
        <a:p>
          <a:endParaRPr lang="en-US"/>
        </a:p>
      </dgm:t>
    </dgm:pt>
    <dgm:pt modelId="{B0371963-FC95-4329-9F6D-C04B09FFE958}">
      <dgm:prSet/>
      <dgm:spPr/>
      <dgm:t>
        <a:bodyPr/>
        <a:lstStyle/>
        <a:p>
          <a:r>
            <a:rPr lang="en-GB"/>
            <a:t>Victimisation. </a:t>
          </a:r>
          <a:endParaRPr lang="en-US"/>
        </a:p>
      </dgm:t>
    </dgm:pt>
    <dgm:pt modelId="{CEFB9B12-F9D2-4CB4-9770-8B31A098B9FF}" type="parTrans" cxnId="{C3752BB5-E3CA-4009-B493-B0955E4F880D}">
      <dgm:prSet/>
      <dgm:spPr/>
      <dgm:t>
        <a:bodyPr/>
        <a:lstStyle/>
        <a:p>
          <a:endParaRPr lang="en-US"/>
        </a:p>
      </dgm:t>
    </dgm:pt>
    <dgm:pt modelId="{5D55A480-47E2-426A-B9D6-A43C1C7CEB9C}" type="sibTrans" cxnId="{C3752BB5-E3CA-4009-B493-B0955E4F880D}">
      <dgm:prSet/>
      <dgm:spPr/>
      <dgm:t>
        <a:bodyPr/>
        <a:lstStyle/>
        <a:p>
          <a:endParaRPr lang="en-US"/>
        </a:p>
      </dgm:t>
    </dgm:pt>
    <dgm:pt modelId="{E4758627-E053-4E45-BE61-A5B025628B8F}">
      <dgm:prSet/>
      <dgm:spPr/>
      <dgm:t>
        <a:bodyPr/>
        <a:lstStyle/>
        <a:p>
          <a:r>
            <a:rPr lang="en-GB"/>
            <a:t>S.149 of the Equality Act 2010. </a:t>
          </a:r>
          <a:endParaRPr lang="en-US"/>
        </a:p>
      </dgm:t>
    </dgm:pt>
    <dgm:pt modelId="{E21BAEAA-8D6A-4890-89FB-6BC68B23DB6B}" type="parTrans" cxnId="{B001D696-DEE9-45C6-850B-E288F26F0055}">
      <dgm:prSet/>
      <dgm:spPr/>
      <dgm:t>
        <a:bodyPr/>
        <a:lstStyle/>
        <a:p>
          <a:endParaRPr lang="en-US"/>
        </a:p>
      </dgm:t>
    </dgm:pt>
    <dgm:pt modelId="{9E88068F-5315-41D4-B313-D06775D1EDEF}" type="sibTrans" cxnId="{B001D696-DEE9-45C6-850B-E288F26F0055}">
      <dgm:prSet/>
      <dgm:spPr/>
      <dgm:t>
        <a:bodyPr/>
        <a:lstStyle/>
        <a:p>
          <a:endParaRPr lang="en-US"/>
        </a:p>
      </dgm:t>
    </dgm:pt>
    <dgm:pt modelId="{4E576129-83FF-432B-BE3C-7C96A2876983}">
      <dgm:prSet/>
      <dgm:spPr/>
      <dgm:t>
        <a:bodyPr/>
        <a:lstStyle/>
        <a:p>
          <a:r>
            <a:rPr lang="en-GB"/>
            <a:t>Equality and Human Rights Commission. </a:t>
          </a:r>
          <a:endParaRPr lang="en-US"/>
        </a:p>
      </dgm:t>
    </dgm:pt>
    <dgm:pt modelId="{CCF9EA30-FCA0-40E4-B9A4-A4F8FE4844F8}" type="parTrans" cxnId="{4B72B6FE-AF48-4ABB-8244-5638EDCCAEEF}">
      <dgm:prSet/>
      <dgm:spPr/>
      <dgm:t>
        <a:bodyPr/>
        <a:lstStyle/>
        <a:p>
          <a:endParaRPr lang="en-US"/>
        </a:p>
      </dgm:t>
    </dgm:pt>
    <dgm:pt modelId="{57320841-D0C2-4684-BCCD-B386F2691690}" type="sibTrans" cxnId="{4B72B6FE-AF48-4ABB-8244-5638EDCCAEEF}">
      <dgm:prSet/>
      <dgm:spPr/>
      <dgm:t>
        <a:bodyPr/>
        <a:lstStyle/>
        <a:p>
          <a:endParaRPr lang="en-US"/>
        </a:p>
      </dgm:t>
    </dgm:pt>
    <dgm:pt modelId="{DE907316-0E9E-458C-9AE5-6C9EB1541B6A}" type="pres">
      <dgm:prSet presAssocID="{5F2D6F3B-4A4D-447D-A3A4-2F1959582C30}" presName="diagram" presStyleCnt="0">
        <dgm:presLayoutVars>
          <dgm:dir/>
          <dgm:resizeHandles val="exact"/>
        </dgm:presLayoutVars>
      </dgm:prSet>
      <dgm:spPr/>
    </dgm:pt>
    <dgm:pt modelId="{74AB7482-5012-471B-9037-38D5E751B678}" type="pres">
      <dgm:prSet presAssocID="{09B913A8-9BCA-4803-A3F4-09B98A32CDE6}" presName="node" presStyleLbl="node1" presStyleIdx="0" presStyleCnt="6">
        <dgm:presLayoutVars>
          <dgm:bulletEnabled val="1"/>
        </dgm:presLayoutVars>
      </dgm:prSet>
      <dgm:spPr/>
    </dgm:pt>
    <dgm:pt modelId="{4A0D82CF-9525-401E-8BD8-701C6A630A08}" type="pres">
      <dgm:prSet presAssocID="{08F784A1-9C88-4BDF-85E0-051CCB0EAC6D}" presName="sibTrans" presStyleCnt="0"/>
      <dgm:spPr/>
    </dgm:pt>
    <dgm:pt modelId="{22E87F09-D8B9-4F6C-8C2C-2FD33CB841B0}" type="pres">
      <dgm:prSet presAssocID="{71416BAE-6870-4D8F-BB82-C8C410B55932}" presName="node" presStyleLbl="node1" presStyleIdx="1" presStyleCnt="6">
        <dgm:presLayoutVars>
          <dgm:bulletEnabled val="1"/>
        </dgm:presLayoutVars>
      </dgm:prSet>
      <dgm:spPr/>
    </dgm:pt>
    <dgm:pt modelId="{DB817A22-9021-4878-A4C1-B91E642B834A}" type="pres">
      <dgm:prSet presAssocID="{51EE7E57-6E98-467D-A49D-A1C98436144B}" presName="sibTrans" presStyleCnt="0"/>
      <dgm:spPr/>
    </dgm:pt>
    <dgm:pt modelId="{C7030290-8441-4AC3-8034-2679E7599FCE}" type="pres">
      <dgm:prSet presAssocID="{116BA1D6-4736-4295-A0F6-0AB039318B7D}" presName="node" presStyleLbl="node1" presStyleIdx="2" presStyleCnt="6">
        <dgm:presLayoutVars>
          <dgm:bulletEnabled val="1"/>
        </dgm:presLayoutVars>
      </dgm:prSet>
      <dgm:spPr/>
    </dgm:pt>
    <dgm:pt modelId="{B9DA0F4C-BC66-4C4F-BFEC-617E85E7C2BA}" type="pres">
      <dgm:prSet presAssocID="{34536CAE-1A0F-4410-8ADB-F3C0C16BBB39}" presName="sibTrans" presStyleCnt="0"/>
      <dgm:spPr/>
    </dgm:pt>
    <dgm:pt modelId="{2BF3159D-6EB1-4577-AC10-568DE26DC914}" type="pres">
      <dgm:prSet presAssocID="{B0371963-FC95-4329-9F6D-C04B09FFE958}" presName="node" presStyleLbl="node1" presStyleIdx="3" presStyleCnt="6">
        <dgm:presLayoutVars>
          <dgm:bulletEnabled val="1"/>
        </dgm:presLayoutVars>
      </dgm:prSet>
      <dgm:spPr/>
    </dgm:pt>
    <dgm:pt modelId="{EC14D4D9-8D3B-410F-ADFB-D30FF414E484}" type="pres">
      <dgm:prSet presAssocID="{5D55A480-47E2-426A-B9D6-A43C1C7CEB9C}" presName="sibTrans" presStyleCnt="0"/>
      <dgm:spPr/>
    </dgm:pt>
    <dgm:pt modelId="{2C1AB47F-CE20-412B-813A-29A5310DD2D0}" type="pres">
      <dgm:prSet presAssocID="{E4758627-E053-4E45-BE61-A5B025628B8F}" presName="node" presStyleLbl="node1" presStyleIdx="4" presStyleCnt="6">
        <dgm:presLayoutVars>
          <dgm:bulletEnabled val="1"/>
        </dgm:presLayoutVars>
      </dgm:prSet>
      <dgm:spPr/>
    </dgm:pt>
    <dgm:pt modelId="{0AC6A518-ABF7-4B9B-A771-B450BA2D32C3}" type="pres">
      <dgm:prSet presAssocID="{9E88068F-5315-41D4-B313-D06775D1EDEF}" presName="sibTrans" presStyleCnt="0"/>
      <dgm:spPr/>
    </dgm:pt>
    <dgm:pt modelId="{430AEFFC-ED40-42C3-AC46-6E9A5AA9E1FB}" type="pres">
      <dgm:prSet presAssocID="{4E576129-83FF-432B-BE3C-7C96A2876983}" presName="node" presStyleLbl="node1" presStyleIdx="5" presStyleCnt="6">
        <dgm:presLayoutVars>
          <dgm:bulletEnabled val="1"/>
        </dgm:presLayoutVars>
      </dgm:prSet>
      <dgm:spPr/>
    </dgm:pt>
  </dgm:ptLst>
  <dgm:cxnLst>
    <dgm:cxn modelId="{7447570F-F862-4D15-B7B8-4BFED3B4B5F4}" type="presOf" srcId="{116BA1D6-4736-4295-A0F6-0AB039318B7D}" destId="{C7030290-8441-4AC3-8034-2679E7599FCE}" srcOrd="0" destOrd="0" presId="urn:microsoft.com/office/officeart/2005/8/layout/default"/>
    <dgm:cxn modelId="{D4020013-E3A0-47DA-84AC-79B1F4399A7B}" type="presOf" srcId="{E4758627-E053-4E45-BE61-A5B025628B8F}" destId="{2C1AB47F-CE20-412B-813A-29A5310DD2D0}" srcOrd="0" destOrd="0" presId="urn:microsoft.com/office/officeart/2005/8/layout/default"/>
    <dgm:cxn modelId="{90835F2A-C125-46FC-9A3A-16C4ABB9A27C}" srcId="{5F2D6F3B-4A4D-447D-A3A4-2F1959582C30}" destId="{09B913A8-9BCA-4803-A3F4-09B98A32CDE6}" srcOrd="0" destOrd="0" parTransId="{9B50EA0C-0101-4B75-8D62-3DDBF6B8985A}" sibTransId="{08F784A1-9C88-4BDF-85E0-051CCB0EAC6D}"/>
    <dgm:cxn modelId="{AAF1FC45-B5DA-4695-8181-3721B2A924D8}" type="presOf" srcId="{B0371963-FC95-4329-9F6D-C04B09FFE958}" destId="{2BF3159D-6EB1-4577-AC10-568DE26DC914}" srcOrd="0" destOrd="0" presId="urn:microsoft.com/office/officeart/2005/8/layout/default"/>
    <dgm:cxn modelId="{94FECD76-20C4-4A55-B87C-ED535F48AB4F}" type="presOf" srcId="{5F2D6F3B-4A4D-447D-A3A4-2F1959582C30}" destId="{DE907316-0E9E-458C-9AE5-6C9EB1541B6A}" srcOrd="0" destOrd="0" presId="urn:microsoft.com/office/officeart/2005/8/layout/default"/>
    <dgm:cxn modelId="{C2C23793-2CF8-4FB2-A0CE-D3A756A69390}" type="presOf" srcId="{4E576129-83FF-432B-BE3C-7C96A2876983}" destId="{430AEFFC-ED40-42C3-AC46-6E9A5AA9E1FB}" srcOrd="0" destOrd="0" presId="urn:microsoft.com/office/officeart/2005/8/layout/default"/>
    <dgm:cxn modelId="{B001D696-DEE9-45C6-850B-E288F26F0055}" srcId="{5F2D6F3B-4A4D-447D-A3A4-2F1959582C30}" destId="{E4758627-E053-4E45-BE61-A5B025628B8F}" srcOrd="4" destOrd="0" parTransId="{E21BAEAA-8D6A-4890-89FB-6BC68B23DB6B}" sibTransId="{9E88068F-5315-41D4-B313-D06775D1EDEF}"/>
    <dgm:cxn modelId="{5BDC25A6-9C97-49DF-BAC0-817487FD6987}" type="presOf" srcId="{71416BAE-6870-4D8F-BB82-C8C410B55932}" destId="{22E87F09-D8B9-4F6C-8C2C-2FD33CB841B0}" srcOrd="0" destOrd="0" presId="urn:microsoft.com/office/officeart/2005/8/layout/default"/>
    <dgm:cxn modelId="{C3752BB5-E3CA-4009-B493-B0955E4F880D}" srcId="{5F2D6F3B-4A4D-447D-A3A4-2F1959582C30}" destId="{B0371963-FC95-4329-9F6D-C04B09FFE958}" srcOrd="3" destOrd="0" parTransId="{CEFB9B12-F9D2-4CB4-9770-8B31A098B9FF}" sibTransId="{5D55A480-47E2-426A-B9D6-A43C1C7CEB9C}"/>
    <dgm:cxn modelId="{E5CBD0BC-C5D4-4008-879C-454CCD6F0D75}" srcId="{5F2D6F3B-4A4D-447D-A3A4-2F1959582C30}" destId="{71416BAE-6870-4D8F-BB82-C8C410B55932}" srcOrd="1" destOrd="0" parTransId="{BCE6D853-57A3-42BD-B878-821A73C0A4C7}" sibTransId="{51EE7E57-6E98-467D-A49D-A1C98436144B}"/>
    <dgm:cxn modelId="{79DAFFC1-B0F2-4697-B641-E52E84B49E63}" type="presOf" srcId="{09B913A8-9BCA-4803-A3F4-09B98A32CDE6}" destId="{74AB7482-5012-471B-9037-38D5E751B678}" srcOrd="0" destOrd="0" presId="urn:microsoft.com/office/officeart/2005/8/layout/default"/>
    <dgm:cxn modelId="{222E1ECC-7AB9-46A7-9188-5B3862B7C464}" srcId="{5F2D6F3B-4A4D-447D-A3A4-2F1959582C30}" destId="{116BA1D6-4736-4295-A0F6-0AB039318B7D}" srcOrd="2" destOrd="0" parTransId="{0B13455E-75DD-40D8-AD1A-046F7AEEE0E7}" sibTransId="{34536CAE-1A0F-4410-8ADB-F3C0C16BBB39}"/>
    <dgm:cxn modelId="{4B72B6FE-AF48-4ABB-8244-5638EDCCAEEF}" srcId="{5F2D6F3B-4A4D-447D-A3A4-2F1959582C30}" destId="{4E576129-83FF-432B-BE3C-7C96A2876983}" srcOrd="5" destOrd="0" parTransId="{CCF9EA30-FCA0-40E4-B9A4-A4F8FE4844F8}" sibTransId="{57320841-D0C2-4684-BCCD-B386F2691690}"/>
    <dgm:cxn modelId="{6ACBACAA-1D86-40B8-8501-E488B5B72659}" type="presParOf" srcId="{DE907316-0E9E-458C-9AE5-6C9EB1541B6A}" destId="{74AB7482-5012-471B-9037-38D5E751B678}" srcOrd="0" destOrd="0" presId="urn:microsoft.com/office/officeart/2005/8/layout/default"/>
    <dgm:cxn modelId="{E74A8686-F585-413E-9DF9-5B2ED470C1CF}" type="presParOf" srcId="{DE907316-0E9E-458C-9AE5-6C9EB1541B6A}" destId="{4A0D82CF-9525-401E-8BD8-701C6A630A08}" srcOrd="1" destOrd="0" presId="urn:microsoft.com/office/officeart/2005/8/layout/default"/>
    <dgm:cxn modelId="{9C125671-07CC-4030-80ED-108EA7BDCD68}" type="presParOf" srcId="{DE907316-0E9E-458C-9AE5-6C9EB1541B6A}" destId="{22E87F09-D8B9-4F6C-8C2C-2FD33CB841B0}" srcOrd="2" destOrd="0" presId="urn:microsoft.com/office/officeart/2005/8/layout/default"/>
    <dgm:cxn modelId="{5ED96FCD-205D-492B-BF40-D19EB1A09969}" type="presParOf" srcId="{DE907316-0E9E-458C-9AE5-6C9EB1541B6A}" destId="{DB817A22-9021-4878-A4C1-B91E642B834A}" srcOrd="3" destOrd="0" presId="urn:microsoft.com/office/officeart/2005/8/layout/default"/>
    <dgm:cxn modelId="{05638C81-391F-485B-BDBA-942C6DDC78D0}" type="presParOf" srcId="{DE907316-0E9E-458C-9AE5-6C9EB1541B6A}" destId="{C7030290-8441-4AC3-8034-2679E7599FCE}" srcOrd="4" destOrd="0" presId="urn:microsoft.com/office/officeart/2005/8/layout/default"/>
    <dgm:cxn modelId="{7B7ACD48-75E7-4D83-A344-998994175913}" type="presParOf" srcId="{DE907316-0E9E-458C-9AE5-6C9EB1541B6A}" destId="{B9DA0F4C-BC66-4C4F-BFEC-617E85E7C2BA}" srcOrd="5" destOrd="0" presId="urn:microsoft.com/office/officeart/2005/8/layout/default"/>
    <dgm:cxn modelId="{6EFAAF8E-988C-4C77-9809-49C06BDB6F02}" type="presParOf" srcId="{DE907316-0E9E-458C-9AE5-6C9EB1541B6A}" destId="{2BF3159D-6EB1-4577-AC10-568DE26DC914}" srcOrd="6" destOrd="0" presId="urn:microsoft.com/office/officeart/2005/8/layout/default"/>
    <dgm:cxn modelId="{5BEC9F58-59CB-4865-A816-33570BCEFDE4}" type="presParOf" srcId="{DE907316-0E9E-458C-9AE5-6C9EB1541B6A}" destId="{EC14D4D9-8D3B-410F-ADFB-D30FF414E484}" srcOrd="7" destOrd="0" presId="urn:microsoft.com/office/officeart/2005/8/layout/default"/>
    <dgm:cxn modelId="{E819B577-DA08-4462-8B1D-35FABC61D917}" type="presParOf" srcId="{DE907316-0E9E-458C-9AE5-6C9EB1541B6A}" destId="{2C1AB47F-CE20-412B-813A-29A5310DD2D0}" srcOrd="8" destOrd="0" presId="urn:microsoft.com/office/officeart/2005/8/layout/default"/>
    <dgm:cxn modelId="{81B3624B-BD90-4D72-AB30-2D959A7D7FD5}" type="presParOf" srcId="{DE907316-0E9E-458C-9AE5-6C9EB1541B6A}" destId="{0AC6A518-ABF7-4B9B-A771-B450BA2D32C3}" srcOrd="9" destOrd="0" presId="urn:microsoft.com/office/officeart/2005/8/layout/default"/>
    <dgm:cxn modelId="{1746B596-F8DE-40E8-9C6E-BF4D7C977F64}" type="presParOf" srcId="{DE907316-0E9E-458C-9AE5-6C9EB1541B6A}" destId="{430AEFFC-ED40-42C3-AC46-6E9A5AA9E1FB}"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684BD3B-8A91-4190-9C14-9CDBB2A2B95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1A7E9350-E53F-4EFA-B7B3-D717361FB4D8}">
      <dgm:prSet/>
      <dgm:spPr/>
      <dgm:t>
        <a:bodyPr/>
        <a:lstStyle/>
        <a:p>
          <a:r>
            <a:rPr lang="en-GB"/>
            <a:t>Human rights play a big part in our lives. </a:t>
          </a:r>
          <a:endParaRPr lang="en-US"/>
        </a:p>
      </dgm:t>
    </dgm:pt>
    <dgm:pt modelId="{5F887F6C-FC1A-4825-8EF7-D579F5A2430C}" type="parTrans" cxnId="{C780B4D2-4C13-4493-872A-6648C2A80296}">
      <dgm:prSet/>
      <dgm:spPr/>
      <dgm:t>
        <a:bodyPr/>
        <a:lstStyle/>
        <a:p>
          <a:endParaRPr lang="en-US"/>
        </a:p>
      </dgm:t>
    </dgm:pt>
    <dgm:pt modelId="{7DD6AF53-04A9-4D38-A095-FE670D48A897}" type="sibTrans" cxnId="{C780B4D2-4C13-4493-872A-6648C2A80296}">
      <dgm:prSet/>
      <dgm:spPr/>
      <dgm:t>
        <a:bodyPr/>
        <a:lstStyle/>
        <a:p>
          <a:endParaRPr lang="en-US"/>
        </a:p>
      </dgm:t>
    </dgm:pt>
    <dgm:pt modelId="{C6A13E6D-2595-470D-A19E-BCE782AF4F62}">
      <dgm:prSet/>
      <dgm:spPr/>
      <dgm:t>
        <a:bodyPr/>
        <a:lstStyle/>
        <a:p>
          <a:r>
            <a:rPr lang="en-GB"/>
            <a:t>They give us the rights we require. </a:t>
          </a:r>
          <a:endParaRPr lang="en-US"/>
        </a:p>
      </dgm:t>
    </dgm:pt>
    <dgm:pt modelId="{0277F2C5-3442-45B9-A543-BE60E20810E3}" type="parTrans" cxnId="{98B71D4B-C1B1-4050-9F1B-77F254B5CC32}">
      <dgm:prSet/>
      <dgm:spPr/>
      <dgm:t>
        <a:bodyPr/>
        <a:lstStyle/>
        <a:p>
          <a:endParaRPr lang="en-US"/>
        </a:p>
      </dgm:t>
    </dgm:pt>
    <dgm:pt modelId="{66257C2C-C2D6-4402-BE99-76E0B4BE6A6D}" type="sibTrans" cxnId="{98B71D4B-C1B1-4050-9F1B-77F254B5CC32}">
      <dgm:prSet/>
      <dgm:spPr/>
      <dgm:t>
        <a:bodyPr/>
        <a:lstStyle/>
        <a:p>
          <a:endParaRPr lang="en-US"/>
        </a:p>
      </dgm:t>
    </dgm:pt>
    <dgm:pt modelId="{3A35C6AD-C55E-4377-BF6E-2AA82B37942A}">
      <dgm:prSet/>
      <dgm:spPr/>
      <dgm:t>
        <a:bodyPr/>
        <a:lstStyle/>
        <a:p>
          <a:r>
            <a:rPr lang="en-GB"/>
            <a:t>Alongside the Equality Act 2010. </a:t>
          </a:r>
          <a:endParaRPr lang="en-US"/>
        </a:p>
      </dgm:t>
    </dgm:pt>
    <dgm:pt modelId="{34439FCD-7ED6-4BDC-B1DA-D88A8D960B54}" type="parTrans" cxnId="{0508DC22-B170-4DAF-874A-A142553C654D}">
      <dgm:prSet/>
      <dgm:spPr/>
      <dgm:t>
        <a:bodyPr/>
        <a:lstStyle/>
        <a:p>
          <a:endParaRPr lang="en-US"/>
        </a:p>
      </dgm:t>
    </dgm:pt>
    <dgm:pt modelId="{3FB7BE43-A2B9-4058-AF8F-807AE604D422}" type="sibTrans" cxnId="{0508DC22-B170-4DAF-874A-A142553C654D}">
      <dgm:prSet/>
      <dgm:spPr/>
      <dgm:t>
        <a:bodyPr/>
        <a:lstStyle/>
        <a:p>
          <a:endParaRPr lang="en-US"/>
        </a:p>
      </dgm:t>
    </dgm:pt>
    <dgm:pt modelId="{9298E3D4-A9C4-459A-85E0-5594E7453CBB}" type="pres">
      <dgm:prSet presAssocID="{A684BD3B-8A91-4190-9C14-9CDBB2A2B950}" presName="linear" presStyleCnt="0">
        <dgm:presLayoutVars>
          <dgm:animLvl val="lvl"/>
          <dgm:resizeHandles val="exact"/>
        </dgm:presLayoutVars>
      </dgm:prSet>
      <dgm:spPr/>
    </dgm:pt>
    <dgm:pt modelId="{B00D98F2-6F83-401B-8BAC-8D2E226B3D2D}" type="pres">
      <dgm:prSet presAssocID="{1A7E9350-E53F-4EFA-B7B3-D717361FB4D8}" presName="parentText" presStyleLbl="node1" presStyleIdx="0" presStyleCnt="3">
        <dgm:presLayoutVars>
          <dgm:chMax val="0"/>
          <dgm:bulletEnabled val="1"/>
        </dgm:presLayoutVars>
      </dgm:prSet>
      <dgm:spPr/>
    </dgm:pt>
    <dgm:pt modelId="{1C671F09-CFE1-4556-AC08-43AF99FED2DD}" type="pres">
      <dgm:prSet presAssocID="{7DD6AF53-04A9-4D38-A095-FE670D48A897}" presName="spacer" presStyleCnt="0"/>
      <dgm:spPr/>
    </dgm:pt>
    <dgm:pt modelId="{CF5BE155-456E-4CA5-9D73-A7978054A444}" type="pres">
      <dgm:prSet presAssocID="{C6A13E6D-2595-470D-A19E-BCE782AF4F62}" presName="parentText" presStyleLbl="node1" presStyleIdx="1" presStyleCnt="3">
        <dgm:presLayoutVars>
          <dgm:chMax val="0"/>
          <dgm:bulletEnabled val="1"/>
        </dgm:presLayoutVars>
      </dgm:prSet>
      <dgm:spPr/>
    </dgm:pt>
    <dgm:pt modelId="{E82B092E-807E-42D8-8BC4-6ECDB4B6A3A4}" type="pres">
      <dgm:prSet presAssocID="{66257C2C-C2D6-4402-BE99-76E0B4BE6A6D}" presName="spacer" presStyleCnt="0"/>
      <dgm:spPr/>
    </dgm:pt>
    <dgm:pt modelId="{C8D5F039-AE14-459F-850C-DD90400F09A4}" type="pres">
      <dgm:prSet presAssocID="{3A35C6AD-C55E-4377-BF6E-2AA82B37942A}" presName="parentText" presStyleLbl="node1" presStyleIdx="2" presStyleCnt="3">
        <dgm:presLayoutVars>
          <dgm:chMax val="0"/>
          <dgm:bulletEnabled val="1"/>
        </dgm:presLayoutVars>
      </dgm:prSet>
      <dgm:spPr/>
    </dgm:pt>
  </dgm:ptLst>
  <dgm:cxnLst>
    <dgm:cxn modelId="{3AAE6304-AE52-4F66-AB20-4C6FDDB1EA3A}" type="presOf" srcId="{1A7E9350-E53F-4EFA-B7B3-D717361FB4D8}" destId="{B00D98F2-6F83-401B-8BAC-8D2E226B3D2D}" srcOrd="0" destOrd="0" presId="urn:microsoft.com/office/officeart/2005/8/layout/vList2"/>
    <dgm:cxn modelId="{0508DC22-B170-4DAF-874A-A142553C654D}" srcId="{A684BD3B-8A91-4190-9C14-9CDBB2A2B950}" destId="{3A35C6AD-C55E-4377-BF6E-2AA82B37942A}" srcOrd="2" destOrd="0" parTransId="{34439FCD-7ED6-4BDC-B1DA-D88A8D960B54}" sibTransId="{3FB7BE43-A2B9-4058-AF8F-807AE604D422}"/>
    <dgm:cxn modelId="{53E3B52D-D032-4501-B095-580E96265A74}" type="presOf" srcId="{A684BD3B-8A91-4190-9C14-9CDBB2A2B950}" destId="{9298E3D4-A9C4-459A-85E0-5594E7453CBB}" srcOrd="0" destOrd="0" presId="urn:microsoft.com/office/officeart/2005/8/layout/vList2"/>
    <dgm:cxn modelId="{98B71D4B-C1B1-4050-9F1B-77F254B5CC32}" srcId="{A684BD3B-8A91-4190-9C14-9CDBB2A2B950}" destId="{C6A13E6D-2595-470D-A19E-BCE782AF4F62}" srcOrd="1" destOrd="0" parTransId="{0277F2C5-3442-45B9-A543-BE60E20810E3}" sibTransId="{66257C2C-C2D6-4402-BE99-76E0B4BE6A6D}"/>
    <dgm:cxn modelId="{BDD5B189-5D3D-405B-B518-657F4302DC2E}" type="presOf" srcId="{C6A13E6D-2595-470D-A19E-BCE782AF4F62}" destId="{CF5BE155-456E-4CA5-9D73-A7978054A444}" srcOrd="0" destOrd="0" presId="urn:microsoft.com/office/officeart/2005/8/layout/vList2"/>
    <dgm:cxn modelId="{C780B4D2-4C13-4493-872A-6648C2A80296}" srcId="{A684BD3B-8A91-4190-9C14-9CDBB2A2B950}" destId="{1A7E9350-E53F-4EFA-B7B3-D717361FB4D8}" srcOrd="0" destOrd="0" parTransId="{5F887F6C-FC1A-4825-8EF7-D579F5A2430C}" sibTransId="{7DD6AF53-04A9-4D38-A095-FE670D48A897}"/>
    <dgm:cxn modelId="{947EBDD7-B73E-4480-AD44-5C0AB015D701}" type="presOf" srcId="{3A35C6AD-C55E-4377-BF6E-2AA82B37942A}" destId="{C8D5F039-AE14-459F-850C-DD90400F09A4}" srcOrd="0" destOrd="0" presId="urn:microsoft.com/office/officeart/2005/8/layout/vList2"/>
    <dgm:cxn modelId="{AA9DF5DC-02DA-4AFE-9FDB-4266C9A0DD68}" type="presParOf" srcId="{9298E3D4-A9C4-459A-85E0-5594E7453CBB}" destId="{B00D98F2-6F83-401B-8BAC-8D2E226B3D2D}" srcOrd="0" destOrd="0" presId="urn:microsoft.com/office/officeart/2005/8/layout/vList2"/>
    <dgm:cxn modelId="{1FC73600-201F-4635-A09B-ECFA840673A7}" type="presParOf" srcId="{9298E3D4-A9C4-459A-85E0-5594E7453CBB}" destId="{1C671F09-CFE1-4556-AC08-43AF99FED2DD}" srcOrd="1" destOrd="0" presId="urn:microsoft.com/office/officeart/2005/8/layout/vList2"/>
    <dgm:cxn modelId="{BEB2949A-7CC1-48C6-8691-A41CF0612447}" type="presParOf" srcId="{9298E3D4-A9C4-459A-85E0-5594E7453CBB}" destId="{CF5BE155-456E-4CA5-9D73-A7978054A444}" srcOrd="2" destOrd="0" presId="urn:microsoft.com/office/officeart/2005/8/layout/vList2"/>
    <dgm:cxn modelId="{0FD04700-B7CB-445D-90A3-D2ECCEB4EEC2}" type="presParOf" srcId="{9298E3D4-A9C4-459A-85E0-5594E7453CBB}" destId="{E82B092E-807E-42D8-8BC4-6ECDB4B6A3A4}" srcOrd="3" destOrd="0" presId="urn:microsoft.com/office/officeart/2005/8/layout/vList2"/>
    <dgm:cxn modelId="{8448AF86-2513-4986-9003-DE0E02513CD1}" type="presParOf" srcId="{9298E3D4-A9C4-459A-85E0-5594E7453CBB}" destId="{C8D5F039-AE14-459F-850C-DD90400F09A4}"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87FC6D-CBD4-441F-86D8-22E63914EBBC}">
      <dsp:nvSpPr>
        <dsp:cNvPr id="0" name=""/>
        <dsp:cNvSpPr/>
      </dsp:nvSpPr>
      <dsp:spPr>
        <a:xfrm>
          <a:off x="1172" y="136221"/>
          <a:ext cx="4113793" cy="2612258"/>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792B83-FA00-4DD3-86AD-3BA354329F6E}">
      <dsp:nvSpPr>
        <dsp:cNvPr id="0" name=""/>
        <dsp:cNvSpPr/>
      </dsp:nvSpPr>
      <dsp:spPr>
        <a:xfrm>
          <a:off x="458260" y="570455"/>
          <a:ext cx="4113793" cy="261225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a:t>The European Convention on Human Rights has brought the Human Rights Act 1998 into Uk legislation. </a:t>
          </a:r>
          <a:endParaRPr lang="en-US" sz="3100" kern="1200"/>
        </a:p>
      </dsp:txBody>
      <dsp:txXfrm>
        <a:off x="534770" y="646965"/>
        <a:ext cx="3960773" cy="2459238"/>
      </dsp:txXfrm>
    </dsp:sp>
    <dsp:sp modelId="{B596740A-21E9-466E-9AA9-EB03611709ED}">
      <dsp:nvSpPr>
        <dsp:cNvPr id="0" name=""/>
        <dsp:cNvSpPr/>
      </dsp:nvSpPr>
      <dsp:spPr>
        <a:xfrm>
          <a:off x="5029142" y="136221"/>
          <a:ext cx="4113793" cy="2612258"/>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71E956-7E28-4967-B34C-86D8B0DDC8BE}">
      <dsp:nvSpPr>
        <dsp:cNvPr id="0" name=""/>
        <dsp:cNvSpPr/>
      </dsp:nvSpPr>
      <dsp:spPr>
        <a:xfrm>
          <a:off x="5486230" y="570455"/>
          <a:ext cx="4113793" cy="261225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dirty="0"/>
            <a:t>What is the Human Rights Act 1998?</a:t>
          </a:r>
          <a:endParaRPr lang="en-US" sz="3100" kern="1200" dirty="0"/>
        </a:p>
      </dsp:txBody>
      <dsp:txXfrm>
        <a:off x="5562740" y="646965"/>
        <a:ext cx="3960773" cy="24592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02CABC-A2CC-4CBF-BCA2-C6A5DAB83C8F}">
      <dsp:nvSpPr>
        <dsp:cNvPr id="0" name=""/>
        <dsp:cNvSpPr/>
      </dsp:nvSpPr>
      <dsp:spPr>
        <a:xfrm>
          <a:off x="0" y="539327"/>
          <a:ext cx="9601196" cy="99568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0FCED1-4A01-4FEE-965D-1F821B60F21F}">
      <dsp:nvSpPr>
        <dsp:cNvPr id="0" name=""/>
        <dsp:cNvSpPr/>
      </dsp:nvSpPr>
      <dsp:spPr>
        <a:xfrm>
          <a:off x="301193" y="763355"/>
          <a:ext cx="547624" cy="5476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A6BCE7E-F84D-4691-8D99-A7660848F8DF}">
      <dsp:nvSpPr>
        <dsp:cNvPr id="0" name=""/>
        <dsp:cNvSpPr/>
      </dsp:nvSpPr>
      <dsp:spPr>
        <a:xfrm>
          <a:off x="1150011" y="539327"/>
          <a:ext cx="8451184" cy="99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376" tIns="105376" rIns="105376" bIns="105376" numCol="1" spcCol="1270" anchor="ctr" anchorCtr="0">
          <a:noAutofit/>
        </a:bodyPr>
        <a:lstStyle/>
        <a:p>
          <a:pPr marL="0" lvl="0" indent="0" algn="l" defTabSz="1066800">
            <a:lnSpc>
              <a:spcPct val="100000"/>
            </a:lnSpc>
            <a:spcBef>
              <a:spcPct val="0"/>
            </a:spcBef>
            <a:spcAft>
              <a:spcPct val="35000"/>
            </a:spcAft>
            <a:buNone/>
          </a:pPr>
          <a:r>
            <a:rPr lang="en-GB" sz="2400" b="0" i="0" kern="1200" dirty="0"/>
            <a:t>Watch the video “The European Court of Human Rights ‘’ at </a:t>
          </a:r>
          <a:r>
            <a:rPr lang="en-GB" sz="2400" b="0" i="0" kern="1200" dirty="0">
              <a:hlinkClick xmlns:r="http://schemas.openxmlformats.org/officeDocument/2006/relationships" r:id="rId3"/>
            </a:rPr>
            <a:t>https://www.echr.coe.int/Pages/home.aspx?p=court/videos&amp;c=</a:t>
          </a:r>
          <a:r>
            <a:rPr lang="en-GB" sz="2400" b="0" i="0" kern="1200" dirty="0"/>
            <a:t>.</a:t>
          </a:r>
          <a:endParaRPr lang="en-US" sz="2400" kern="1200" dirty="0"/>
        </a:p>
      </dsp:txBody>
      <dsp:txXfrm>
        <a:off x="1150011" y="539327"/>
        <a:ext cx="8451184" cy="995680"/>
      </dsp:txXfrm>
    </dsp:sp>
    <dsp:sp modelId="{11B1652F-631E-4FA1-A4B9-E2B470A5D534}">
      <dsp:nvSpPr>
        <dsp:cNvPr id="0" name=""/>
        <dsp:cNvSpPr/>
      </dsp:nvSpPr>
      <dsp:spPr>
        <a:xfrm>
          <a:off x="0" y="1783928"/>
          <a:ext cx="9601196" cy="995680"/>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84A984-B458-41E4-BA15-77322E48EF4C}">
      <dsp:nvSpPr>
        <dsp:cNvPr id="0" name=""/>
        <dsp:cNvSpPr/>
      </dsp:nvSpPr>
      <dsp:spPr>
        <a:xfrm>
          <a:off x="301193" y="2007956"/>
          <a:ext cx="547624" cy="547624"/>
        </a:xfrm>
        <a:prstGeom prst="rect">
          <a:avLst/>
        </a:prstGeom>
        <a:blipFill>
          <a:blip xmlns:r="http://schemas.openxmlformats.org/officeDocument/2006/relationships"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D2C810-A394-4324-BA68-9D2D0B592288}">
      <dsp:nvSpPr>
        <dsp:cNvPr id="0" name=""/>
        <dsp:cNvSpPr/>
      </dsp:nvSpPr>
      <dsp:spPr>
        <a:xfrm>
          <a:off x="1150011" y="1783928"/>
          <a:ext cx="8451184" cy="99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5376" tIns="105376" rIns="105376" bIns="105376" numCol="1" spcCol="1270" anchor="ctr" anchorCtr="0">
          <a:noAutofit/>
        </a:bodyPr>
        <a:lstStyle/>
        <a:p>
          <a:pPr marL="0" lvl="0" indent="0" algn="l" defTabSz="1066800">
            <a:lnSpc>
              <a:spcPct val="100000"/>
            </a:lnSpc>
            <a:spcBef>
              <a:spcPct val="0"/>
            </a:spcBef>
            <a:spcAft>
              <a:spcPct val="35000"/>
            </a:spcAft>
            <a:buNone/>
          </a:pPr>
          <a:r>
            <a:rPr lang="en-GB" sz="2400" b="0" i="0" kern="1200"/>
            <a:t>Briefly summarise one of the cases discussed in the video.</a:t>
          </a:r>
          <a:endParaRPr lang="en-US" sz="2400" kern="1200"/>
        </a:p>
      </dsp:txBody>
      <dsp:txXfrm>
        <a:off x="1150011" y="1783928"/>
        <a:ext cx="8451184" cy="9956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CEA74E-83F0-44FF-A7B1-2C2F41548E77}">
      <dsp:nvSpPr>
        <dsp:cNvPr id="0" name=""/>
        <dsp:cNvSpPr/>
      </dsp:nvSpPr>
      <dsp:spPr>
        <a:xfrm>
          <a:off x="3000" y="50504"/>
          <a:ext cx="2925364" cy="1025308"/>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kern="1200" dirty="0"/>
            <a:t>Absolute</a:t>
          </a:r>
        </a:p>
        <a:p>
          <a:pPr marL="0" lvl="0" indent="0" algn="ctr" defTabSz="1155700">
            <a:lnSpc>
              <a:spcPct val="90000"/>
            </a:lnSpc>
            <a:spcBef>
              <a:spcPct val="0"/>
            </a:spcBef>
            <a:spcAft>
              <a:spcPct val="35000"/>
            </a:spcAft>
            <a:buNone/>
          </a:pPr>
          <a:r>
            <a:rPr lang="en-GB" sz="2600" kern="1200" dirty="0"/>
            <a:t>Rights </a:t>
          </a:r>
        </a:p>
      </dsp:txBody>
      <dsp:txXfrm>
        <a:off x="3000" y="50504"/>
        <a:ext cx="2925364" cy="1025308"/>
      </dsp:txXfrm>
    </dsp:sp>
    <dsp:sp modelId="{8C2EDC58-9769-49E6-B234-2B44BA8FCE48}">
      <dsp:nvSpPr>
        <dsp:cNvPr id="0" name=""/>
        <dsp:cNvSpPr/>
      </dsp:nvSpPr>
      <dsp:spPr>
        <a:xfrm>
          <a:off x="3000" y="1075813"/>
          <a:ext cx="2925364" cy="1748565"/>
        </a:xfrm>
        <a:prstGeom prst="rect">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GB" sz="2600" kern="1200" dirty="0"/>
            <a:t>Article 3,4,7.</a:t>
          </a:r>
        </a:p>
        <a:p>
          <a:pPr marL="228600" lvl="1" indent="-228600" algn="l" defTabSz="1155700">
            <a:lnSpc>
              <a:spcPct val="90000"/>
            </a:lnSpc>
            <a:spcBef>
              <a:spcPct val="0"/>
            </a:spcBef>
            <a:spcAft>
              <a:spcPct val="15000"/>
            </a:spcAft>
            <a:buChar char="•"/>
          </a:pPr>
          <a:r>
            <a:rPr lang="en-GB" sz="2600" kern="1200" dirty="0"/>
            <a:t>Cannot be interfered with by the state.</a:t>
          </a:r>
        </a:p>
      </dsp:txBody>
      <dsp:txXfrm>
        <a:off x="3000" y="1075813"/>
        <a:ext cx="2925364" cy="1748565"/>
      </dsp:txXfrm>
    </dsp:sp>
    <dsp:sp modelId="{4E5FE9BB-D6BA-40E8-907C-48135D499296}">
      <dsp:nvSpPr>
        <dsp:cNvPr id="0" name=""/>
        <dsp:cNvSpPr/>
      </dsp:nvSpPr>
      <dsp:spPr>
        <a:xfrm>
          <a:off x="3337916" y="50504"/>
          <a:ext cx="2925364" cy="1025308"/>
        </a:xfrm>
        <a:prstGeom prst="rect">
          <a:avLst/>
        </a:prstGeom>
        <a:solidFill>
          <a:schemeClr val="accent2">
            <a:hueOff val="1681577"/>
            <a:satOff val="-1786"/>
            <a:lumOff val="1372"/>
            <a:alphaOff val="0"/>
          </a:schemeClr>
        </a:solidFill>
        <a:ln w="15875" cap="flat" cmpd="sng" algn="ctr">
          <a:solidFill>
            <a:schemeClr val="accent2">
              <a:hueOff val="1681577"/>
              <a:satOff val="-1786"/>
              <a:lumOff val="137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kern="1200" dirty="0"/>
            <a:t>Limited</a:t>
          </a:r>
        </a:p>
        <a:p>
          <a:pPr marL="0" lvl="0" indent="0" algn="ctr" defTabSz="1155700">
            <a:lnSpc>
              <a:spcPct val="90000"/>
            </a:lnSpc>
            <a:spcBef>
              <a:spcPct val="0"/>
            </a:spcBef>
            <a:spcAft>
              <a:spcPct val="35000"/>
            </a:spcAft>
            <a:buNone/>
          </a:pPr>
          <a:r>
            <a:rPr lang="en-GB" sz="2600" kern="1200" dirty="0"/>
            <a:t>Rights  </a:t>
          </a:r>
        </a:p>
      </dsp:txBody>
      <dsp:txXfrm>
        <a:off x="3337916" y="50504"/>
        <a:ext cx="2925364" cy="1025308"/>
      </dsp:txXfrm>
    </dsp:sp>
    <dsp:sp modelId="{14A7ED20-7BE5-43FB-8DBF-C3BC8A7B51F0}">
      <dsp:nvSpPr>
        <dsp:cNvPr id="0" name=""/>
        <dsp:cNvSpPr/>
      </dsp:nvSpPr>
      <dsp:spPr>
        <a:xfrm>
          <a:off x="3337916" y="1075813"/>
          <a:ext cx="2925364" cy="1748565"/>
        </a:xfrm>
        <a:prstGeom prst="rect">
          <a:avLst/>
        </a:prstGeom>
        <a:solidFill>
          <a:schemeClr val="accent2">
            <a:tint val="40000"/>
            <a:alpha val="90000"/>
            <a:hueOff val="2091735"/>
            <a:satOff val="714"/>
            <a:lumOff val="220"/>
            <a:alphaOff val="0"/>
          </a:schemeClr>
        </a:solidFill>
        <a:ln w="15875" cap="flat" cmpd="sng" algn="ctr">
          <a:solidFill>
            <a:schemeClr val="accent2">
              <a:tint val="40000"/>
              <a:alpha val="90000"/>
              <a:hueOff val="2091735"/>
              <a:satOff val="714"/>
              <a:lumOff val="22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GB" sz="2600" kern="1200" dirty="0"/>
            <a:t>Article 2,5,6</a:t>
          </a:r>
        </a:p>
        <a:p>
          <a:pPr marL="228600" lvl="1" indent="-228600" algn="l" defTabSz="1155700">
            <a:lnSpc>
              <a:spcPct val="90000"/>
            </a:lnSpc>
            <a:spcBef>
              <a:spcPct val="0"/>
            </a:spcBef>
            <a:spcAft>
              <a:spcPct val="15000"/>
            </a:spcAft>
            <a:buChar char="•"/>
          </a:pPr>
          <a:r>
            <a:rPr lang="en-GB" sz="2600" kern="1200" dirty="0"/>
            <a:t>Pay attention to the specific sections </a:t>
          </a:r>
        </a:p>
      </dsp:txBody>
      <dsp:txXfrm>
        <a:off x="3337916" y="1075813"/>
        <a:ext cx="2925364" cy="1748565"/>
      </dsp:txXfrm>
    </dsp:sp>
    <dsp:sp modelId="{6DDED353-4EB8-4FC4-B443-F8A54BFC5585}">
      <dsp:nvSpPr>
        <dsp:cNvPr id="0" name=""/>
        <dsp:cNvSpPr/>
      </dsp:nvSpPr>
      <dsp:spPr>
        <a:xfrm>
          <a:off x="6672831" y="50504"/>
          <a:ext cx="2925364" cy="1025308"/>
        </a:xfrm>
        <a:prstGeom prst="rect">
          <a:avLst/>
        </a:prstGeom>
        <a:solidFill>
          <a:schemeClr val="accent2">
            <a:hueOff val="3363155"/>
            <a:satOff val="-3572"/>
            <a:lumOff val="2745"/>
            <a:alphaOff val="0"/>
          </a:schemeClr>
        </a:solidFill>
        <a:ln w="15875" cap="flat" cmpd="sng" algn="ctr">
          <a:solidFill>
            <a:schemeClr val="accent2">
              <a:hueOff val="3363155"/>
              <a:satOff val="-3572"/>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kern="1200" dirty="0"/>
            <a:t>Qualifying rights </a:t>
          </a:r>
        </a:p>
      </dsp:txBody>
      <dsp:txXfrm>
        <a:off x="6672831" y="50504"/>
        <a:ext cx="2925364" cy="1025308"/>
      </dsp:txXfrm>
    </dsp:sp>
    <dsp:sp modelId="{B8C152E5-F202-484A-A653-59BCF5F9760F}">
      <dsp:nvSpPr>
        <dsp:cNvPr id="0" name=""/>
        <dsp:cNvSpPr/>
      </dsp:nvSpPr>
      <dsp:spPr>
        <a:xfrm>
          <a:off x="6672831" y="1075813"/>
          <a:ext cx="2925364" cy="1748565"/>
        </a:xfrm>
        <a:prstGeom prst="rect">
          <a:avLst/>
        </a:prstGeom>
        <a:solidFill>
          <a:schemeClr val="accent2">
            <a:tint val="40000"/>
            <a:alpha val="90000"/>
            <a:hueOff val="4183470"/>
            <a:satOff val="1428"/>
            <a:lumOff val="439"/>
            <a:alphaOff val="0"/>
          </a:schemeClr>
        </a:solidFill>
        <a:ln w="15875" cap="flat" cmpd="sng" algn="ctr">
          <a:solidFill>
            <a:schemeClr val="accent2">
              <a:tint val="40000"/>
              <a:alpha val="90000"/>
              <a:hueOff val="4183470"/>
              <a:satOff val="1428"/>
              <a:lumOff val="4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en-GB" sz="2600" kern="1200" dirty="0"/>
            <a:t>Article 8-12</a:t>
          </a:r>
        </a:p>
        <a:p>
          <a:pPr marL="228600" lvl="1" indent="-228600" algn="l" defTabSz="1155700">
            <a:lnSpc>
              <a:spcPct val="90000"/>
            </a:lnSpc>
            <a:spcBef>
              <a:spcPct val="0"/>
            </a:spcBef>
            <a:spcAft>
              <a:spcPct val="15000"/>
            </a:spcAft>
            <a:buChar char="•"/>
          </a:pPr>
          <a:r>
            <a:rPr lang="en-GB" sz="2600" kern="1200" dirty="0"/>
            <a:t>Can be restricted by the state</a:t>
          </a:r>
        </a:p>
      </dsp:txBody>
      <dsp:txXfrm>
        <a:off x="6672831" y="1075813"/>
        <a:ext cx="2925364" cy="17485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C75649-C835-44F6-BD63-3E63C7669805}">
      <dsp:nvSpPr>
        <dsp:cNvPr id="0" name=""/>
        <dsp:cNvSpPr/>
      </dsp:nvSpPr>
      <dsp:spPr>
        <a:xfrm>
          <a:off x="0" y="592725"/>
          <a:ext cx="1500187" cy="1800224"/>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185" tIns="0" rIns="148185" bIns="330200" numCol="1" spcCol="1270" anchor="t" anchorCtr="0">
          <a:noAutofit/>
        </a:bodyPr>
        <a:lstStyle/>
        <a:p>
          <a:pPr marL="0" lvl="0" indent="0" algn="l" defTabSz="1155700">
            <a:lnSpc>
              <a:spcPct val="90000"/>
            </a:lnSpc>
            <a:spcBef>
              <a:spcPct val="0"/>
            </a:spcBef>
            <a:spcAft>
              <a:spcPct val="35000"/>
            </a:spcAft>
            <a:buNone/>
          </a:pPr>
          <a:r>
            <a:rPr lang="en-GB" sz="2600" kern="1200"/>
            <a:t>Article 3 </a:t>
          </a:r>
          <a:endParaRPr lang="en-US" sz="2600" kern="1200"/>
        </a:p>
      </dsp:txBody>
      <dsp:txXfrm>
        <a:off x="0" y="1312815"/>
        <a:ext cx="1500187" cy="1080134"/>
      </dsp:txXfrm>
    </dsp:sp>
    <dsp:sp modelId="{DE7864AC-92B3-4F1A-B697-CE27AC674CCE}">
      <dsp:nvSpPr>
        <dsp:cNvPr id="0" name=""/>
        <dsp:cNvSpPr/>
      </dsp:nvSpPr>
      <dsp:spPr>
        <a:xfrm>
          <a:off x="0" y="592725"/>
          <a:ext cx="1500187" cy="720089"/>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48185" tIns="165100" rIns="148185" bIns="165100" numCol="1" spcCol="1270" anchor="ctr" anchorCtr="0">
          <a:noAutofit/>
        </a:bodyPr>
        <a:lstStyle/>
        <a:p>
          <a:pPr marL="0" lvl="0" indent="0" algn="l" defTabSz="1333500">
            <a:lnSpc>
              <a:spcPct val="90000"/>
            </a:lnSpc>
            <a:spcBef>
              <a:spcPct val="0"/>
            </a:spcBef>
            <a:spcAft>
              <a:spcPct val="35000"/>
            </a:spcAft>
            <a:buNone/>
          </a:pPr>
          <a:r>
            <a:rPr lang="en-US" sz="3000" kern="1200"/>
            <a:t>01</a:t>
          </a:r>
        </a:p>
      </dsp:txBody>
      <dsp:txXfrm>
        <a:off x="0" y="592725"/>
        <a:ext cx="1500187" cy="720089"/>
      </dsp:txXfrm>
    </dsp:sp>
    <dsp:sp modelId="{7906AC72-62CB-4882-AB05-345025132614}">
      <dsp:nvSpPr>
        <dsp:cNvPr id="0" name=""/>
        <dsp:cNvSpPr/>
      </dsp:nvSpPr>
      <dsp:spPr>
        <a:xfrm>
          <a:off x="1620201" y="592725"/>
          <a:ext cx="1500187" cy="1800224"/>
        </a:xfrm>
        <a:prstGeom prst="rect">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185" tIns="0" rIns="148185" bIns="330200" numCol="1" spcCol="1270" anchor="t" anchorCtr="0">
          <a:noAutofit/>
        </a:bodyPr>
        <a:lstStyle/>
        <a:p>
          <a:pPr marL="0" lvl="0" indent="0" algn="l" defTabSz="1155700">
            <a:lnSpc>
              <a:spcPct val="90000"/>
            </a:lnSpc>
            <a:spcBef>
              <a:spcPct val="0"/>
            </a:spcBef>
            <a:spcAft>
              <a:spcPct val="35000"/>
            </a:spcAft>
            <a:buNone/>
          </a:pPr>
          <a:r>
            <a:rPr lang="en-GB" sz="2600" kern="1200"/>
            <a:t>Article 12</a:t>
          </a:r>
          <a:endParaRPr lang="en-US" sz="2600" kern="1200"/>
        </a:p>
      </dsp:txBody>
      <dsp:txXfrm>
        <a:off x="1620201" y="1312815"/>
        <a:ext cx="1500187" cy="1080134"/>
      </dsp:txXfrm>
    </dsp:sp>
    <dsp:sp modelId="{0207ED77-BB53-4C66-B193-964FBED965D6}">
      <dsp:nvSpPr>
        <dsp:cNvPr id="0" name=""/>
        <dsp:cNvSpPr/>
      </dsp:nvSpPr>
      <dsp:spPr>
        <a:xfrm>
          <a:off x="1620201" y="592725"/>
          <a:ext cx="1500187" cy="720089"/>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48185" tIns="165100" rIns="148185" bIns="165100" numCol="1" spcCol="1270" anchor="ctr" anchorCtr="0">
          <a:noAutofit/>
        </a:bodyPr>
        <a:lstStyle/>
        <a:p>
          <a:pPr marL="0" lvl="0" indent="0" algn="l" defTabSz="1333500">
            <a:lnSpc>
              <a:spcPct val="90000"/>
            </a:lnSpc>
            <a:spcBef>
              <a:spcPct val="0"/>
            </a:spcBef>
            <a:spcAft>
              <a:spcPct val="35000"/>
            </a:spcAft>
            <a:buNone/>
          </a:pPr>
          <a:r>
            <a:rPr lang="en-US" sz="3000" kern="1200"/>
            <a:t>02</a:t>
          </a:r>
        </a:p>
      </dsp:txBody>
      <dsp:txXfrm>
        <a:off x="1620201" y="592725"/>
        <a:ext cx="1500187" cy="720089"/>
      </dsp:txXfrm>
    </dsp:sp>
    <dsp:sp modelId="{5BB66FCA-BEEC-4E20-A6A8-99C0B7362884}">
      <dsp:nvSpPr>
        <dsp:cNvPr id="0" name=""/>
        <dsp:cNvSpPr/>
      </dsp:nvSpPr>
      <dsp:spPr>
        <a:xfrm>
          <a:off x="3240403" y="592725"/>
          <a:ext cx="1500187" cy="1800224"/>
        </a:xfrm>
        <a:prstGeom prst="rect">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185" tIns="0" rIns="148185" bIns="330200" numCol="1" spcCol="1270" anchor="t" anchorCtr="0">
          <a:noAutofit/>
        </a:bodyPr>
        <a:lstStyle/>
        <a:p>
          <a:pPr marL="0" lvl="0" indent="0" algn="l" defTabSz="1155700">
            <a:lnSpc>
              <a:spcPct val="90000"/>
            </a:lnSpc>
            <a:spcBef>
              <a:spcPct val="0"/>
            </a:spcBef>
            <a:spcAft>
              <a:spcPct val="35000"/>
            </a:spcAft>
            <a:buNone/>
          </a:pPr>
          <a:r>
            <a:rPr lang="en-GB" sz="2600" kern="1200"/>
            <a:t>Article 5 </a:t>
          </a:r>
          <a:endParaRPr lang="en-US" sz="2600" kern="1200"/>
        </a:p>
      </dsp:txBody>
      <dsp:txXfrm>
        <a:off x="3240403" y="1312815"/>
        <a:ext cx="1500187" cy="1080134"/>
      </dsp:txXfrm>
    </dsp:sp>
    <dsp:sp modelId="{9662AF96-2896-4F6C-8543-BBB2E2ACDA74}">
      <dsp:nvSpPr>
        <dsp:cNvPr id="0" name=""/>
        <dsp:cNvSpPr/>
      </dsp:nvSpPr>
      <dsp:spPr>
        <a:xfrm>
          <a:off x="3240403" y="592725"/>
          <a:ext cx="1500187" cy="720089"/>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48185" tIns="165100" rIns="148185" bIns="165100" numCol="1" spcCol="1270" anchor="ctr" anchorCtr="0">
          <a:noAutofit/>
        </a:bodyPr>
        <a:lstStyle/>
        <a:p>
          <a:pPr marL="0" lvl="0" indent="0" algn="l" defTabSz="1333500">
            <a:lnSpc>
              <a:spcPct val="90000"/>
            </a:lnSpc>
            <a:spcBef>
              <a:spcPct val="0"/>
            </a:spcBef>
            <a:spcAft>
              <a:spcPct val="35000"/>
            </a:spcAft>
            <a:buNone/>
          </a:pPr>
          <a:r>
            <a:rPr lang="en-US" sz="3000" kern="1200"/>
            <a:t>03</a:t>
          </a:r>
        </a:p>
      </dsp:txBody>
      <dsp:txXfrm>
        <a:off x="3240403" y="592725"/>
        <a:ext cx="1500187" cy="720089"/>
      </dsp:txXfrm>
    </dsp:sp>
    <dsp:sp modelId="{A9DFD837-A9CA-4004-8652-8ECD99FDB3A8}">
      <dsp:nvSpPr>
        <dsp:cNvPr id="0" name=""/>
        <dsp:cNvSpPr/>
      </dsp:nvSpPr>
      <dsp:spPr>
        <a:xfrm>
          <a:off x="4860605" y="592725"/>
          <a:ext cx="1500187" cy="1800224"/>
        </a:xfrm>
        <a:prstGeom prst="rect">
          <a:avLst/>
        </a:prstGeom>
        <a:solidFill>
          <a:schemeClr val="accent5">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185" tIns="0" rIns="148185" bIns="330200" numCol="1" spcCol="1270" anchor="t" anchorCtr="0">
          <a:noAutofit/>
        </a:bodyPr>
        <a:lstStyle/>
        <a:p>
          <a:pPr marL="0" lvl="0" indent="0" algn="l" defTabSz="1155700">
            <a:lnSpc>
              <a:spcPct val="90000"/>
            </a:lnSpc>
            <a:spcBef>
              <a:spcPct val="0"/>
            </a:spcBef>
            <a:spcAft>
              <a:spcPct val="35000"/>
            </a:spcAft>
            <a:buNone/>
          </a:pPr>
          <a:r>
            <a:rPr lang="en-GB" sz="2600" kern="1200"/>
            <a:t>Article 6 </a:t>
          </a:r>
          <a:endParaRPr lang="en-US" sz="2600" kern="1200"/>
        </a:p>
      </dsp:txBody>
      <dsp:txXfrm>
        <a:off x="4860605" y="1312815"/>
        <a:ext cx="1500187" cy="1080134"/>
      </dsp:txXfrm>
    </dsp:sp>
    <dsp:sp modelId="{4E9B68FF-269A-48C2-B923-8FF5EEBA6224}">
      <dsp:nvSpPr>
        <dsp:cNvPr id="0" name=""/>
        <dsp:cNvSpPr/>
      </dsp:nvSpPr>
      <dsp:spPr>
        <a:xfrm>
          <a:off x="4860605" y="592725"/>
          <a:ext cx="1500187" cy="720089"/>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48185" tIns="165100" rIns="148185" bIns="165100" numCol="1" spcCol="1270" anchor="ctr" anchorCtr="0">
          <a:noAutofit/>
        </a:bodyPr>
        <a:lstStyle/>
        <a:p>
          <a:pPr marL="0" lvl="0" indent="0" algn="l" defTabSz="1333500">
            <a:lnSpc>
              <a:spcPct val="90000"/>
            </a:lnSpc>
            <a:spcBef>
              <a:spcPct val="0"/>
            </a:spcBef>
            <a:spcAft>
              <a:spcPct val="35000"/>
            </a:spcAft>
            <a:buNone/>
          </a:pPr>
          <a:r>
            <a:rPr lang="en-US" sz="3000" kern="1200"/>
            <a:t>04</a:t>
          </a:r>
        </a:p>
      </dsp:txBody>
      <dsp:txXfrm>
        <a:off x="4860605" y="592725"/>
        <a:ext cx="1500187" cy="720089"/>
      </dsp:txXfrm>
    </dsp:sp>
    <dsp:sp modelId="{B117C358-723F-46A6-9145-FB13B7B33366}">
      <dsp:nvSpPr>
        <dsp:cNvPr id="0" name=""/>
        <dsp:cNvSpPr/>
      </dsp:nvSpPr>
      <dsp:spPr>
        <a:xfrm>
          <a:off x="6480807" y="592725"/>
          <a:ext cx="1500187" cy="1800224"/>
        </a:xfrm>
        <a:prstGeom prst="rect">
          <a:avLst/>
        </a:prstGeom>
        <a:solidFill>
          <a:schemeClr val="accent6">
            <a:hueOff val="0"/>
            <a:satOff val="0"/>
            <a:lumOff val="0"/>
            <a:alphaOff val="0"/>
          </a:schemeClr>
        </a:solidFill>
        <a:ln w="15875"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185" tIns="0" rIns="148185" bIns="330200" numCol="1" spcCol="1270" anchor="t" anchorCtr="0">
          <a:noAutofit/>
        </a:bodyPr>
        <a:lstStyle/>
        <a:p>
          <a:pPr marL="0" lvl="0" indent="0" algn="l" defTabSz="1155700">
            <a:lnSpc>
              <a:spcPct val="90000"/>
            </a:lnSpc>
            <a:spcBef>
              <a:spcPct val="0"/>
            </a:spcBef>
            <a:spcAft>
              <a:spcPct val="35000"/>
            </a:spcAft>
            <a:buNone/>
          </a:pPr>
          <a:r>
            <a:rPr lang="en-GB" sz="2600" kern="1200"/>
            <a:t>Article 2 </a:t>
          </a:r>
          <a:endParaRPr lang="en-US" sz="2600" kern="1200"/>
        </a:p>
      </dsp:txBody>
      <dsp:txXfrm>
        <a:off x="6480807" y="1312815"/>
        <a:ext cx="1500187" cy="1080134"/>
      </dsp:txXfrm>
    </dsp:sp>
    <dsp:sp modelId="{5D7B809D-E666-45C0-A345-8A2C7496BC5F}">
      <dsp:nvSpPr>
        <dsp:cNvPr id="0" name=""/>
        <dsp:cNvSpPr/>
      </dsp:nvSpPr>
      <dsp:spPr>
        <a:xfrm>
          <a:off x="6480807" y="592725"/>
          <a:ext cx="1500187" cy="720089"/>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48185" tIns="165100" rIns="148185" bIns="165100" numCol="1" spcCol="1270" anchor="ctr" anchorCtr="0">
          <a:noAutofit/>
        </a:bodyPr>
        <a:lstStyle/>
        <a:p>
          <a:pPr marL="0" lvl="0" indent="0" algn="l" defTabSz="1333500">
            <a:lnSpc>
              <a:spcPct val="90000"/>
            </a:lnSpc>
            <a:spcBef>
              <a:spcPct val="0"/>
            </a:spcBef>
            <a:spcAft>
              <a:spcPct val="35000"/>
            </a:spcAft>
            <a:buNone/>
          </a:pPr>
          <a:r>
            <a:rPr lang="en-US" sz="3000" kern="1200"/>
            <a:t>05</a:t>
          </a:r>
        </a:p>
      </dsp:txBody>
      <dsp:txXfrm>
        <a:off x="6480807" y="592725"/>
        <a:ext cx="1500187" cy="720089"/>
      </dsp:txXfrm>
    </dsp:sp>
    <dsp:sp modelId="{AB9342E2-5871-4FF9-BA19-B3C948EA96FA}">
      <dsp:nvSpPr>
        <dsp:cNvPr id="0" name=""/>
        <dsp:cNvSpPr/>
      </dsp:nvSpPr>
      <dsp:spPr>
        <a:xfrm>
          <a:off x="8101009" y="592725"/>
          <a:ext cx="1500187" cy="1800224"/>
        </a:xfrm>
        <a:prstGeom prst="rect">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185" tIns="0" rIns="148185" bIns="330200" numCol="1" spcCol="1270" anchor="t" anchorCtr="0">
          <a:noAutofit/>
        </a:bodyPr>
        <a:lstStyle/>
        <a:p>
          <a:pPr marL="0" lvl="0" indent="0" algn="l" defTabSz="1155700">
            <a:lnSpc>
              <a:spcPct val="90000"/>
            </a:lnSpc>
            <a:spcBef>
              <a:spcPct val="0"/>
            </a:spcBef>
            <a:spcAft>
              <a:spcPct val="35000"/>
            </a:spcAft>
            <a:buNone/>
          </a:pPr>
          <a:r>
            <a:rPr lang="en-GB" sz="2600" kern="1200"/>
            <a:t>Article 8 </a:t>
          </a:r>
          <a:endParaRPr lang="en-US" sz="2600" kern="1200"/>
        </a:p>
      </dsp:txBody>
      <dsp:txXfrm>
        <a:off x="8101009" y="1312815"/>
        <a:ext cx="1500187" cy="1080134"/>
      </dsp:txXfrm>
    </dsp:sp>
    <dsp:sp modelId="{44073A51-2D0A-415E-86FA-FC0D3CBF454D}">
      <dsp:nvSpPr>
        <dsp:cNvPr id="0" name=""/>
        <dsp:cNvSpPr/>
      </dsp:nvSpPr>
      <dsp:spPr>
        <a:xfrm>
          <a:off x="8101009" y="592725"/>
          <a:ext cx="1500187" cy="720089"/>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48185" tIns="165100" rIns="148185" bIns="165100" numCol="1" spcCol="1270" anchor="ctr" anchorCtr="0">
          <a:noAutofit/>
        </a:bodyPr>
        <a:lstStyle/>
        <a:p>
          <a:pPr marL="0" lvl="0" indent="0" algn="l" defTabSz="1333500">
            <a:lnSpc>
              <a:spcPct val="90000"/>
            </a:lnSpc>
            <a:spcBef>
              <a:spcPct val="0"/>
            </a:spcBef>
            <a:spcAft>
              <a:spcPct val="35000"/>
            </a:spcAft>
            <a:buNone/>
          </a:pPr>
          <a:r>
            <a:rPr lang="en-US" sz="3000" kern="1200"/>
            <a:t>06</a:t>
          </a:r>
        </a:p>
      </dsp:txBody>
      <dsp:txXfrm>
        <a:off x="8101009" y="592725"/>
        <a:ext cx="1500187" cy="7200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C116E6-36C3-493D-85CA-76CF77247DB9}">
      <dsp:nvSpPr>
        <dsp:cNvPr id="0" name=""/>
        <dsp:cNvSpPr/>
      </dsp:nvSpPr>
      <dsp:spPr>
        <a:xfrm>
          <a:off x="0" y="0"/>
          <a:ext cx="8161016" cy="1493521"/>
        </a:xfrm>
        <a:prstGeom prst="roundRect">
          <a:avLst>
            <a:gd name="adj" fmla="val 10000"/>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 </a:t>
          </a:r>
          <a:r>
            <a:rPr lang="en-GB" sz="3000" b="0" i="0" kern="1200"/>
            <a:t>No one shall be subjected to torture or to inhuman or degrading treatment or punishment’’ </a:t>
          </a:r>
          <a:endParaRPr lang="en-US" sz="3000" kern="1200"/>
        </a:p>
      </dsp:txBody>
      <dsp:txXfrm>
        <a:off x="43744" y="43744"/>
        <a:ext cx="6617345" cy="1406033"/>
      </dsp:txXfrm>
    </dsp:sp>
    <dsp:sp modelId="{5C307B1A-E463-4B44-95DD-1315C191AD4A}">
      <dsp:nvSpPr>
        <dsp:cNvPr id="0" name=""/>
        <dsp:cNvSpPr/>
      </dsp:nvSpPr>
      <dsp:spPr>
        <a:xfrm>
          <a:off x="1440179" y="1825414"/>
          <a:ext cx="8161016" cy="1493521"/>
        </a:xfrm>
        <a:prstGeom prst="roundRect">
          <a:avLst>
            <a:gd name="adj" fmla="val 10000"/>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Ireland v United Kingdom [1978] </a:t>
          </a:r>
          <a:endParaRPr lang="en-US" sz="3000" kern="1200"/>
        </a:p>
      </dsp:txBody>
      <dsp:txXfrm>
        <a:off x="1483923" y="1869158"/>
        <a:ext cx="5662560" cy="1406033"/>
      </dsp:txXfrm>
    </dsp:sp>
    <dsp:sp modelId="{B7AF3503-3C89-47FF-98AF-53F584201A1C}">
      <dsp:nvSpPr>
        <dsp:cNvPr id="0" name=""/>
        <dsp:cNvSpPr/>
      </dsp:nvSpPr>
      <dsp:spPr>
        <a:xfrm>
          <a:off x="7190227" y="1174073"/>
          <a:ext cx="970788" cy="970788"/>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7408654" y="1174073"/>
        <a:ext cx="533934" cy="73051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EADA74-04F7-4824-ADC8-0EB35578D774}">
      <dsp:nvSpPr>
        <dsp:cNvPr id="0" name=""/>
        <dsp:cNvSpPr/>
      </dsp:nvSpPr>
      <dsp:spPr>
        <a:xfrm>
          <a:off x="4219" y="323322"/>
          <a:ext cx="1844761" cy="2672291"/>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1. Everyone has the right to liberty and security of person. No one shall be deprived of his liberty save in the following cases and in accordance with a procedure prescribed by law. </a:t>
          </a:r>
          <a:endParaRPr lang="en-US" sz="1200" kern="1200"/>
        </a:p>
      </dsp:txBody>
      <dsp:txXfrm>
        <a:off x="58250" y="377353"/>
        <a:ext cx="1736699" cy="2564229"/>
      </dsp:txXfrm>
    </dsp:sp>
    <dsp:sp modelId="{4C9C01AB-C0D2-42EF-A532-F9AC7C639075}">
      <dsp:nvSpPr>
        <dsp:cNvPr id="0" name=""/>
        <dsp:cNvSpPr/>
      </dsp:nvSpPr>
      <dsp:spPr>
        <a:xfrm>
          <a:off x="2033456" y="1430717"/>
          <a:ext cx="391089" cy="45750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2033456" y="1522217"/>
        <a:ext cx="273762" cy="274500"/>
      </dsp:txXfrm>
    </dsp:sp>
    <dsp:sp modelId="{C203C47D-B0DD-4A7D-8958-249D3B4CD29A}">
      <dsp:nvSpPr>
        <dsp:cNvPr id="0" name=""/>
        <dsp:cNvSpPr/>
      </dsp:nvSpPr>
      <dsp:spPr>
        <a:xfrm>
          <a:off x="2586884" y="323322"/>
          <a:ext cx="1844761" cy="2672291"/>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2. Everyone who is arrested shall be informed promptly, in a language which he understands, of the reasons for his arrest and of any charge against him.</a:t>
          </a:r>
          <a:endParaRPr lang="en-US" sz="1200" kern="1200" dirty="0"/>
        </a:p>
      </dsp:txBody>
      <dsp:txXfrm>
        <a:off x="2640915" y="377353"/>
        <a:ext cx="1736699" cy="2564229"/>
      </dsp:txXfrm>
    </dsp:sp>
    <dsp:sp modelId="{159443AC-C4BF-4BF1-B0E4-2FFCD4437BA6}">
      <dsp:nvSpPr>
        <dsp:cNvPr id="0" name=""/>
        <dsp:cNvSpPr/>
      </dsp:nvSpPr>
      <dsp:spPr>
        <a:xfrm>
          <a:off x="4616121" y="1430717"/>
          <a:ext cx="391089" cy="45750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4616121" y="1522217"/>
        <a:ext cx="273762" cy="274500"/>
      </dsp:txXfrm>
    </dsp:sp>
    <dsp:sp modelId="{0A9CD0C2-077A-48FC-9044-1EE2165C993C}">
      <dsp:nvSpPr>
        <dsp:cNvPr id="0" name=""/>
        <dsp:cNvSpPr/>
      </dsp:nvSpPr>
      <dsp:spPr>
        <a:xfrm>
          <a:off x="5169550" y="323322"/>
          <a:ext cx="1844761" cy="2672291"/>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3. Everyone arrested or detained in accordance with the provisions of paragraph 1 (c) of this Article shall be brought promptly before a judge or other officer authorised by law to exercise judicial power and shall be entitled to trial within a reasonable time or to release pending trial. Release may be conditioned by guarantees to appear for trial.</a:t>
          </a:r>
          <a:endParaRPr lang="en-US" sz="1200" kern="1200" dirty="0"/>
        </a:p>
      </dsp:txBody>
      <dsp:txXfrm>
        <a:off x="5223581" y="377353"/>
        <a:ext cx="1736699" cy="2564229"/>
      </dsp:txXfrm>
    </dsp:sp>
    <dsp:sp modelId="{016F59D0-A7C8-4AF2-8EBC-9E9BEE8EC7BA}">
      <dsp:nvSpPr>
        <dsp:cNvPr id="0" name=""/>
        <dsp:cNvSpPr/>
      </dsp:nvSpPr>
      <dsp:spPr>
        <a:xfrm>
          <a:off x="7198787" y="1430717"/>
          <a:ext cx="391089" cy="457500"/>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7198787" y="1522217"/>
        <a:ext cx="273762" cy="274500"/>
      </dsp:txXfrm>
    </dsp:sp>
    <dsp:sp modelId="{1F76DD8C-ADC5-4711-9546-CA88A0EC9E6E}">
      <dsp:nvSpPr>
        <dsp:cNvPr id="0" name=""/>
        <dsp:cNvSpPr/>
      </dsp:nvSpPr>
      <dsp:spPr>
        <a:xfrm>
          <a:off x="7752215" y="323322"/>
          <a:ext cx="1844761" cy="2672291"/>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4. Everyone who is deprived of his liberty by arrest or detention shall be entitled to take proceedings by which the lawfulness of his detention shall be decided speedily by a court and his release ordered if the detention is not lawful. 5. Everyone who has been the victim of arrest or detention in contravention of the provisions of this Article shall have an enforceable right to compensation.</a:t>
          </a:r>
          <a:endParaRPr lang="en-US" sz="1200" kern="1200" dirty="0"/>
        </a:p>
      </dsp:txBody>
      <dsp:txXfrm>
        <a:off x="7806246" y="377353"/>
        <a:ext cx="1736699" cy="25642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E44FC1-B49F-4A3E-8F9B-1E0AFE327699}">
      <dsp:nvSpPr>
        <dsp:cNvPr id="0" name=""/>
        <dsp:cNvSpPr/>
      </dsp:nvSpPr>
      <dsp:spPr>
        <a:xfrm>
          <a:off x="0" y="3167842"/>
          <a:ext cx="5914209" cy="2078447"/>
        </a:xfrm>
        <a:prstGeom prst="rect">
          <a:avLst/>
        </a:prstGeom>
        <a:solidFill>
          <a:srgbClr val="00B0F0"/>
        </a:soli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a:t>2. Everyone charged with a criminal offence shall be presumed innocent until proved guilty according to law.</a:t>
          </a:r>
          <a:endParaRPr lang="en-US" sz="1500" kern="1200"/>
        </a:p>
      </dsp:txBody>
      <dsp:txXfrm>
        <a:off x="0" y="3167842"/>
        <a:ext cx="5914209" cy="2078447"/>
      </dsp:txXfrm>
    </dsp:sp>
    <dsp:sp modelId="{DF97DD2D-20B3-4EC3-8730-730F2937D1AD}">
      <dsp:nvSpPr>
        <dsp:cNvPr id="0" name=""/>
        <dsp:cNvSpPr/>
      </dsp:nvSpPr>
      <dsp:spPr>
        <a:xfrm rot="10800000">
          <a:off x="0" y="2366"/>
          <a:ext cx="5914209" cy="3196652"/>
        </a:xfrm>
        <a:prstGeom prst="upArrowCallout">
          <a:avLst/>
        </a:prstGeom>
        <a:solidFill>
          <a:srgbClr val="0070C0"/>
        </a:solid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666750">
            <a:lnSpc>
              <a:spcPct val="90000"/>
            </a:lnSpc>
            <a:spcBef>
              <a:spcPct val="0"/>
            </a:spcBef>
            <a:spcAft>
              <a:spcPct val="35000"/>
            </a:spcAft>
            <a:buNone/>
          </a:pPr>
          <a:r>
            <a:rPr lang="en-GB" sz="1500" kern="1200" dirty="0"/>
            <a:t>1. In the determination of his civil rights and obligations or of any criminal charge against him, everyone is entitled to a fair and public hearing within a reasonable time by an independent and impartial tribunal established by law. Judgment shall be pronounced publicly but the press and public may be excluded from all or part of the trial in the interests of morals, public order or national security in a democratic society, where the interests of juveniles or the protection of the private life of the parties so require, or to the extent strictly necessary in the opinion of the court in special circumstances where publicity would prejudice the interests of justice.</a:t>
          </a:r>
          <a:endParaRPr lang="en-US" sz="1500" kern="1200" dirty="0"/>
        </a:p>
      </dsp:txBody>
      <dsp:txXfrm rot="10800000">
        <a:off x="0" y="2366"/>
        <a:ext cx="5914209" cy="20770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F1DE8F-A09B-418D-94F1-93F3A2443218}">
      <dsp:nvSpPr>
        <dsp:cNvPr id="0" name=""/>
        <dsp:cNvSpPr/>
      </dsp:nvSpPr>
      <dsp:spPr>
        <a:xfrm>
          <a:off x="0" y="0"/>
          <a:ext cx="7680957" cy="632474"/>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Human Rights Act 1998. </a:t>
          </a:r>
          <a:endParaRPr lang="en-US" sz="1800" kern="1200"/>
        </a:p>
      </dsp:txBody>
      <dsp:txXfrm>
        <a:off x="18525" y="18525"/>
        <a:ext cx="6945023" cy="595424"/>
      </dsp:txXfrm>
    </dsp:sp>
    <dsp:sp modelId="{AD4B0A5E-0B61-4924-8A08-656828D0485E}">
      <dsp:nvSpPr>
        <dsp:cNvPr id="0" name=""/>
        <dsp:cNvSpPr/>
      </dsp:nvSpPr>
      <dsp:spPr>
        <a:xfrm>
          <a:off x="643280" y="747469"/>
          <a:ext cx="7680957" cy="632474"/>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Came into force in 2000. </a:t>
          </a:r>
          <a:endParaRPr lang="en-US" sz="1800" kern="1200"/>
        </a:p>
      </dsp:txBody>
      <dsp:txXfrm>
        <a:off x="661805" y="765994"/>
        <a:ext cx="6589519" cy="595424"/>
      </dsp:txXfrm>
    </dsp:sp>
    <dsp:sp modelId="{3F9EEFEF-2846-461C-812A-5F17B5D16109}">
      <dsp:nvSpPr>
        <dsp:cNvPr id="0" name=""/>
        <dsp:cNvSpPr/>
      </dsp:nvSpPr>
      <dsp:spPr>
        <a:xfrm>
          <a:off x="1276959" y="1494939"/>
          <a:ext cx="7680957" cy="632474"/>
        </a:xfrm>
        <a:prstGeom prst="roundRect">
          <a:avLst>
            <a:gd name="adj" fmla="val 10000"/>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What are the advantages of the Uk having the Human Right’s Act 1998?</a:t>
          </a:r>
          <a:endParaRPr lang="en-US" sz="1800" kern="1200"/>
        </a:p>
      </dsp:txBody>
      <dsp:txXfrm>
        <a:off x="1295484" y="1513464"/>
        <a:ext cx="6599120" cy="595424"/>
      </dsp:txXfrm>
    </dsp:sp>
    <dsp:sp modelId="{9BB84E10-012B-4B8C-BB45-7218F40830DA}">
      <dsp:nvSpPr>
        <dsp:cNvPr id="0" name=""/>
        <dsp:cNvSpPr/>
      </dsp:nvSpPr>
      <dsp:spPr>
        <a:xfrm>
          <a:off x="1920239" y="2242408"/>
          <a:ext cx="7680957" cy="632474"/>
        </a:xfrm>
        <a:prstGeom prst="roundRect">
          <a:avLst>
            <a:gd name="adj" fmla="val 1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An important piece of legislation, but why? </a:t>
          </a:r>
          <a:endParaRPr lang="en-US" sz="1800" kern="1200"/>
        </a:p>
      </dsp:txBody>
      <dsp:txXfrm>
        <a:off x="1938764" y="2260933"/>
        <a:ext cx="6589519" cy="595424"/>
      </dsp:txXfrm>
    </dsp:sp>
    <dsp:sp modelId="{FA33D469-21C9-49CA-AF0F-DF5F49FEBC63}">
      <dsp:nvSpPr>
        <dsp:cNvPr id="0" name=""/>
        <dsp:cNvSpPr/>
      </dsp:nvSpPr>
      <dsp:spPr>
        <a:xfrm>
          <a:off x="7269849" y="484417"/>
          <a:ext cx="411108" cy="411108"/>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7362348" y="484417"/>
        <a:ext cx="226110" cy="309359"/>
      </dsp:txXfrm>
    </dsp:sp>
    <dsp:sp modelId="{CBA36DC5-4991-44ED-8831-FE03838074E5}">
      <dsp:nvSpPr>
        <dsp:cNvPr id="0" name=""/>
        <dsp:cNvSpPr/>
      </dsp:nvSpPr>
      <dsp:spPr>
        <a:xfrm>
          <a:off x="7913129" y="1231887"/>
          <a:ext cx="411108" cy="411108"/>
        </a:xfrm>
        <a:prstGeom prst="downArrow">
          <a:avLst>
            <a:gd name="adj1" fmla="val 55000"/>
            <a:gd name="adj2" fmla="val 45000"/>
          </a:avLst>
        </a:prstGeom>
        <a:solidFill>
          <a:schemeClr val="accent3">
            <a:tint val="40000"/>
            <a:alpha val="90000"/>
            <a:hueOff val="0"/>
            <a:satOff val="0"/>
            <a:lumOff val="0"/>
            <a:alphaOff val="0"/>
          </a:schemeClr>
        </a:solidFill>
        <a:ln w="1587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005628" y="1231887"/>
        <a:ext cx="226110" cy="309359"/>
      </dsp:txXfrm>
    </dsp:sp>
    <dsp:sp modelId="{ABC20682-11D0-4F46-A0A4-171DFB25FAA4}">
      <dsp:nvSpPr>
        <dsp:cNvPr id="0" name=""/>
        <dsp:cNvSpPr/>
      </dsp:nvSpPr>
      <dsp:spPr>
        <a:xfrm>
          <a:off x="8546808" y="1979356"/>
          <a:ext cx="411108" cy="411108"/>
        </a:xfrm>
        <a:prstGeom prst="downArrow">
          <a:avLst>
            <a:gd name="adj1" fmla="val 55000"/>
            <a:gd name="adj2" fmla="val 45000"/>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8639307" y="1979356"/>
        <a:ext cx="226110" cy="30935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CDB74-8E24-4376-A560-6F38949CE82C}">
      <dsp:nvSpPr>
        <dsp:cNvPr id="0" name=""/>
        <dsp:cNvSpPr/>
      </dsp:nvSpPr>
      <dsp:spPr>
        <a:xfrm>
          <a:off x="0" y="53928"/>
          <a:ext cx="5914209" cy="936000"/>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PACE 1984</a:t>
          </a:r>
          <a:endParaRPr lang="en-US" sz="4000" kern="1200"/>
        </a:p>
      </dsp:txBody>
      <dsp:txXfrm>
        <a:off x="45692" y="99620"/>
        <a:ext cx="5822825" cy="844616"/>
      </dsp:txXfrm>
    </dsp:sp>
    <dsp:sp modelId="{180336E9-FD76-4207-AC23-F63A5AD0DA60}">
      <dsp:nvSpPr>
        <dsp:cNvPr id="0" name=""/>
        <dsp:cNvSpPr/>
      </dsp:nvSpPr>
      <dsp:spPr>
        <a:xfrm>
          <a:off x="0" y="1105128"/>
          <a:ext cx="5914209" cy="936000"/>
        </a:xfrm>
        <a:prstGeom prst="roundRect">
          <a:avLst/>
        </a:prstGeom>
        <a:blipFill>
          <a:blip xmlns:r="http://schemas.openxmlformats.org/officeDocument/2006/relationships" r:embed="rId1">
            <a:duotone>
              <a:schemeClr val="accent5">
                <a:hueOff val="248291"/>
                <a:satOff val="144"/>
                <a:lumOff val="1421"/>
                <a:alphaOff val="0"/>
                <a:shade val="74000"/>
                <a:satMod val="130000"/>
                <a:lumMod val="90000"/>
              </a:schemeClr>
              <a:schemeClr val="accent5">
                <a:hueOff val="248291"/>
                <a:satOff val="144"/>
                <a:lumOff val="1421"/>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Stop and Search </a:t>
          </a:r>
          <a:endParaRPr lang="en-US" sz="4000" kern="1200"/>
        </a:p>
      </dsp:txBody>
      <dsp:txXfrm>
        <a:off x="45692" y="1150820"/>
        <a:ext cx="5822825" cy="844616"/>
      </dsp:txXfrm>
    </dsp:sp>
    <dsp:sp modelId="{53AFB32D-1D3D-44DF-A8EE-EC6548C5AB02}">
      <dsp:nvSpPr>
        <dsp:cNvPr id="0" name=""/>
        <dsp:cNvSpPr/>
      </dsp:nvSpPr>
      <dsp:spPr>
        <a:xfrm>
          <a:off x="0" y="2156328"/>
          <a:ext cx="5914209" cy="936000"/>
        </a:xfrm>
        <a:prstGeom prst="roundRect">
          <a:avLst/>
        </a:prstGeom>
        <a:blipFill>
          <a:blip xmlns:r="http://schemas.openxmlformats.org/officeDocument/2006/relationships" r:embed="rId1">
            <a:duotone>
              <a:schemeClr val="accent5">
                <a:hueOff val="496582"/>
                <a:satOff val="288"/>
                <a:lumOff val="2843"/>
                <a:alphaOff val="0"/>
                <a:shade val="74000"/>
                <a:satMod val="130000"/>
                <a:lumMod val="90000"/>
              </a:schemeClr>
              <a:schemeClr val="accent5">
                <a:hueOff val="496582"/>
                <a:satOff val="288"/>
                <a:lumOff val="284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Arrest </a:t>
          </a:r>
          <a:endParaRPr lang="en-US" sz="4000" kern="1200"/>
        </a:p>
      </dsp:txBody>
      <dsp:txXfrm>
        <a:off x="45692" y="2202020"/>
        <a:ext cx="5822825" cy="844616"/>
      </dsp:txXfrm>
    </dsp:sp>
    <dsp:sp modelId="{A3A33602-1229-47D2-8D16-05340A93BFA8}">
      <dsp:nvSpPr>
        <dsp:cNvPr id="0" name=""/>
        <dsp:cNvSpPr/>
      </dsp:nvSpPr>
      <dsp:spPr>
        <a:xfrm>
          <a:off x="0" y="3207528"/>
          <a:ext cx="5914209" cy="936000"/>
        </a:xfrm>
        <a:prstGeom prst="roundRect">
          <a:avLst/>
        </a:prstGeom>
        <a:blipFill>
          <a:blip xmlns:r="http://schemas.openxmlformats.org/officeDocument/2006/relationships" r:embed="rId1">
            <a:duotone>
              <a:schemeClr val="accent5">
                <a:hueOff val="744874"/>
                <a:satOff val="432"/>
                <a:lumOff val="4264"/>
                <a:alphaOff val="0"/>
                <a:shade val="74000"/>
                <a:satMod val="130000"/>
                <a:lumMod val="90000"/>
              </a:schemeClr>
              <a:schemeClr val="accent5">
                <a:hueOff val="744874"/>
                <a:satOff val="432"/>
                <a:lumOff val="4264"/>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Detention</a:t>
          </a:r>
          <a:endParaRPr lang="en-US" sz="4000" kern="1200"/>
        </a:p>
      </dsp:txBody>
      <dsp:txXfrm>
        <a:off x="45692" y="3253220"/>
        <a:ext cx="5822825" cy="844616"/>
      </dsp:txXfrm>
    </dsp:sp>
    <dsp:sp modelId="{89B5DEB3-1E18-4F25-9CBE-A7FC8073E940}">
      <dsp:nvSpPr>
        <dsp:cNvPr id="0" name=""/>
        <dsp:cNvSpPr/>
      </dsp:nvSpPr>
      <dsp:spPr>
        <a:xfrm>
          <a:off x="0" y="4258728"/>
          <a:ext cx="5914209" cy="936000"/>
        </a:xfrm>
        <a:prstGeom prst="roundRect">
          <a:avLst/>
        </a:prstGeom>
        <a:blipFill>
          <a:blip xmlns:r="http://schemas.openxmlformats.org/officeDocument/2006/relationships" r:embed="rId1">
            <a:duotone>
              <a:schemeClr val="accent5">
                <a:hueOff val="993165"/>
                <a:satOff val="576"/>
                <a:lumOff val="5686"/>
                <a:alphaOff val="0"/>
                <a:shade val="74000"/>
                <a:satMod val="130000"/>
                <a:lumMod val="90000"/>
              </a:schemeClr>
              <a:schemeClr val="accent5">
                <a:hueOff val="993165"/>
                <a:satOff val="576"/>
                <a:lumOff val="568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Bail and legal safeguards.</a:t>
          </a:r>
          <a:endParaRPr lang="en-US" sz="4000" kern="1200"/>
        </a:p>
      </dsp:txBody>
      <dsp:txXfrm>
        <a:off x="45692" y="4304420"/>
        <a:ext cx="5822825" cy="84461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B15324-FA89-4610-962C-2BBEC72A6BBE}">
      <dsp:nvSpPr>
        <dsp:cNvPr id="0" name=""/>
        <dsp:cNvSpPr/>
      </dsp:nvSpPr>
      <dsp:spPr>
        <a:xfrm>
          <a:off x="0" y="49608"/>
          <a:ext cx="5914209" cy="1235519"/>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European Convention on Human Rights protects against discrimination but not to the extent needed. </a:t>
          </a:r>
          <a:endParaRPr lang="en-US" sz="2400" kern="1200"/>
        </a:p>
      </dsp:txBody>
      <dsp:txXfrm>
        <a:off x="60313" y="109921"/>
        <a:ext cx="5793583" cy="1114893"/>
      </dsp:txXfrm>
    </dsp:sp>
    <dsp:sp modelId="{22FB3C07-60BC-4514-AB84-A661A82770E4}">
      <dsp:nvSpPr>
        <dsp:cNvPr id="0" name=""/>
        <dsp:cNvSpPr/>
      </dsp:nvSpPr>
      <dsp:spPr>
        <a:xfrm>
          <a:off x="0" y="1354248"/>
          <a:ext cx="5914209" cy="1235519"/>
        </a:xfrm>
        <a:prstGeom prst="roundRect">
          <a:avLst/>
        </a:prstGeom>
        <a:blipFill>
          <a:blip xmlns:r="http://schemas.openxmlformats.org/officeDocument/2006/relationships" r:embed="rId1">
            <a:duotone>
              <a:schemeClr val="accent5">
                <a:hueOff val="331055"/>
                <a:satOff val="192"/>
                <a:lumOff val="1895"/>
                <a:alphaOff val="0"/>
                <a:shade val="74000"/>
                <a:satMod val="130000"/>
                <a:lumMod val="90000"/>
              </a:schemeClr>
              <a:schemeClr val="accent5">
                <a:hueOff val="331055"/>
                <a:satOff val="192"/>
                <a:lumOff val="1895"/>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Equality Act 2010- Uk Legislation. </a:t>
          </a:r>
          <a:endParaRPr lang="en-US" sz="2400" kern="1200"/>
        </a:p>
      </dsp:txBody>
      <dsp:txXfrm>
        <a:off x="60313" y="1414561"/>
        <a:ext cx="5793583" cy="1114893"/>
      </dsp:txXfrm>
    </dsp:sp>
    <dsp:sp modelId="{466165DD-CB04-4274-9584-596A8C94CE67}">
      <dsp:nvSpPr>
        <dsp:cNvPr id="0" name=""/>
        <dsp:cNvSpPr/>
      </dsp:nvSpPr>
      <dsp:spPr>
        <a:xfrm>
          <a:off x="0" y="2658888"/>
          <a:ext cx="5914209" cy="1235519"/>
        </a:xfrm>
        <a:prstGeom prst="roundRect">
          <a:avLst/>
        </a:prstGeom>
        <a:blipFill>
          <a:blip xmlns:r="http://schemas.openxmlformats.org/officeDocument/2006/relationships" r:embed="rId1">
            <a:duotone>
              <a:schemeClr val="accent5">
                <a:hueOff val="662110"/>
                <a:satOff val="384"/>
                <a:lumOff val="3791"/>
                <a:alphaOff val="0"/>
                <a:shade val="74000"/>
                <a:satMod val="130000"/>
                <a:lumMod val="90000"/>
              </a:schemeClr>
              <a:schemeClr val="accent5">
                <a:hueOff val="662110"/>
                <a:satOff val="384"/>
                <a:lumOff val="3791"/>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Protected Characteristics. </a:t>
          </a:r>
          <a:endParaRPr lang="en-US" sz="2400" kern="1200"/>
        </a:p>
      </dsp:txBody>
      <dsp:txXfrm>
        <a:off x="60313" y="2719201"/>
        <a:ext cx="5793583" cy="1114893"/>
      </dsp:txXfrm>
    </dsp:sp>
    <dsp:sp modelId="{BBD07CF5-CCF5-4240-ACC3-B88B7D2E21CF}">
      <dsp:nvSpPr>
        <dsp:cNvPr id="0" name=""/>
        <dsp:cNvSpPr/>
      </dsp:nvSpPr>
      <dsp:spPr>
        <a:xfrm>
          <a:off x="0" y="3963528"/>
          <a:ext cx="5914209" cy="1235519"/>
        </a:xfrm>
        <a:prstGeom prst="roundRect">
          <a:avLst/>
        </a:prstGeom>
        <a:blipFill>
          <a:blip xmlns:r="http://schemas.openxmlformats.org/officeDocument/2006/relationships" r:embed="rId1">
            <a:duotone>
              <a:schemeClr val="accent5">
                <a:hueOff val="993165"/>
                <a:satOff val="576"/>
                <a:lumOff val="5686"/>
                <a:alphaOff val="0"/>
                <a:shade val="74000"/>
                <a:satMod val="130000"/>
                <a:lumMod val="90000"/>
              </a:schemeClr>
              <a:schemeClr val="accent5">
                <a:hueOff val="993165"/>
                <a:satOff val="576"/>
                <a:lumOff val="568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This includes; </a:t>
          </a:r>
          <a:endParaRPr lang="en-US" sz="2400" kern="1200"/>
        </a:p>
      </dsp:txBody>
      <dsp:txXfrm>
        <a:off x="60313" y="4023841"/>
        <a:ext cx="5793583" cy="111489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BD538D-447B-44C8-B106-486CCD61EF2C}">
      <dsp:nvSpPr>
        <dsp:cNvPr id="0" name=""/>
        <dsp:cNvSpPr/>
      </dsp:nvSpPr>
      <dsp:spPr>
        <a:xfrm>
          <a:off x="0" y="53928"/>
          <a:ext cx="5914209" cy="936000"/>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Age. </a:t>
          </a:r>
          <a:endParaRPr lang="en-US" sz="4000" kern="1200"/>
        </a:p>
      </dsp:txBody>
      <dsp:txXfrm>
        <a:off x="45692" y="99620"/>
        <a:ext cx="5822825" cy="844616"/>
      </dsp:txXfrm>
    </dsp:sp>
    <dsp:sp modelId="{A7F33064-11C3-4643-86E1-DFF094467FFA}">
      <dsp:nvSpPr>
        <dsp:cNvPr id="0" name=""/>
        <dsp:cNvSpPr/>
      </dsp:nvSpPr>
      <dsp:spPr>
        <a:xfrm>
          <a:off x="0" y="1105128"/>
          <a:ext cx="5914209" cy="936000"/>
        </a:xfrm>
        <a:prstGeom prst="roundRect">
          <a:avLst/>
        </a:prstGeom>
        <a:blipFill>
          <a:blip xmlns:r="http://schemas.openxmlformats.org/officeDocument/2006/relationships" r:embed="rId1">
            <a:duotone>
              <a:schemeClr val="accent5">
                <a:hueOff val="248291"/>
                <a:satOff val="144"/>
                <a:lumOff val="1421"/>
                <a:alphaOff val="0"/>
                <a:shade val="74000"/>
                <a:satMod val="130000"/>
                <a:lumMod val="90000"/>
              </a:schemeClr>
              <a:schemeClr val="accent5">
                <a:hueOff val="248291"/>
                <a:satOff val="144"/>
                <a:lumOff val="1421"/>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Disability. </a:t>
          </a:r>
          <a:endParaRPr lang="en-US" sz="4000" kern="1200"/>
        </a:p>
      </dsp:txBody>
      <dsp:txXfrm>
        <a:off x="45692" y="1150820"/>
        <a:ext cx="5822825" cy="844616"/>
      </dsp:txXfrm>
    </dsp:sp>
    <dsp:sp modelId="{84569B0B-1B77-4DB2-A2D4-7E03328FDA2C}">
      <dsp:nvSpPr>
        <dsp:cNvPr id="0" name=""/>
        <dsp:cNvSpPr/>
      </dsp:nvSpPr>
      <dsp:spPr>
        <a:xfrm>
          <a:off x="0" y="2156328"/>
          <a:ext cx="5914209" cy="936000"/>
        </a:xfrm>
        <a:prstGeom prst="roundRect">
          <a:avLst/>
        </a:prstGeom>
        <a:blipFill>
          <a:blip xmlns:r="http://schemas.openxmlformats.org/officeDocument/2006/relationships" r:embed="rId1">
            <a:duotone>
              <a:schemeClr val="accent5">
                <a:hueOff val="496582"/>
                <a:satOff val="288"/>
                <a:lumOff val="2843"/>
                <a:alphaOff val="0"/>
                <a:shade val="74000"/>
                <a:satMod val="130000"/>
                <a:lumMod val="90000"/>
              </a:schemeClr>
              <a:schemeClr val="accent5">
                <a:hueOff val="496582"/>
                <a:satOff val="288"/>
                <a:lumOff val="284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Gender </a:t>
          </a:r>
          <a:endParaRPr lang="en-US" sz="4000" kern="1200"/>
        </a:p>
      </dsp:txBody>
      <dsp:txXfrm>
        <a:off x="45692" y="2202020"/>
        <a:ext cx="5822825" cy="844616"/>
      </dsp:txXfrm>
    </dsp:sp>
    <dsp:sp modelId="{A1810855-D46B-42C3-B902-CDACEAEF5CEA}">
      <dsp:nvSpPr>
        <dsp:cNvPr id="0" name=""/>
        <dsp:cNvSpPr/>
      </dsp:nvSpPr>
      <dsp:spPr>
        <a:xfrm>
          <a:off x="0" y="3207528"/>
          <a:ext cx="5914209" cy="936000"/>
        </a:xfrm>
        <a:prstGeom prst="roundRect">
          <a:avLst/>
        </a:prstGeom>
        <a:blipFill>
          <a:blip xmlns:r="http://schemas.openxmlformats.org/officeDocument/2006/relationships" r:embed="rId1">
            <a:duotone>
              <a:schemeClr val="accent5">
                <a:hueOff val="744874"/>
                <a:satOff val="432"/>
                <a:lumOff val="4264"/>
                <a:alphaOff val="0"/>
                <a:shade val="74000"/>
                <a:satMod val="130000"/>
                <a:lumMod val="90000"/>
              </a:schemeClr>
              <a:schemeClr val="accent5">
                <a:hueOff val="744874"/>
                <a:satOff val="432"/>
                <a:lumOff val="4264"/>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Maternity. </a:t>
          </a:r>
          <a:endParaRPr lang="en-US" sz="4000" kern="1200"/>
        </a:p>
      </dsp:txBody>
      <dsp:txXfrm>
        <a:off x="45692" y="3253220"/>
        <a:ext cx="5822825" cy="844616"/>
      </dsp:txXfrm>
    </dsp:sp>
    <dsp:sp modelId="{C78C256C-1A95-4826-B911-0E18DD0DC223}">
      <dsp:nvSpPr>
        <dsp:cNvPr id="0" name=""/>
        <dsp:cNvSpPr/>
      </dsp:nvSpPr>
      <dsp:spPr>
        <a:xfrm>
          <a:off x="0" y="4258728"/>
          <a:ext cx="5914209" cy="936000"/>
        </a:xfrm>
        <a:prstGeom prst="roundRect">
          <a:avLst/>
        </a:prstGeom>
        <a:blipFill>
          <a:blip xmlns:r="http://schemas.openxmlformats.org/officeDocument/2006/relationships" r:embed="rId1">
            <a:duotone>
              <a:schemeClr val="accent5">
                <a:hueOff val="993165"/>
                <a:satOff val="576"/>
                <a:lumOff val="5686"/>
                <a:alphaOff val="0"/>
                <a:shade val="74000"/>
                <a:satMod val="130000"/>
                <a:lumMod val="90000"/>
              </a:schemeClr>
              <a:schemeClr val="accent5">
                <a:hueOff val="993165"/>
                <a:satOff val="576"/>
                <a:lumOff val="568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Sexual orientation. </a:t>
          </a:r>
          <a:endParaRPr lang="en-US" sz="4000" kern="1200"/>
        </a:p>
      </dsp:txBody>
      <dsp:txXfrm>
        <a:off x="45692" y="4304420"/>
        <a:ext cx="5822825" cy="8446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AB7482-5012-471B-9037-38D5E751B678}">
      <dsp:nvSpPr>
        <dsp:cNvPr id="0" name=""/>
        <dsp:cNvSpPr/>
      </dsp:nvSpPr>
      <dsp:spPr>
        <a:xfrm>
          <a:off x="48170" y="660"/>
          <a:ext cx="2210431" cy="1326259"/>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Prohibits conduct including; </a:t>
          </a:r>
          <a:endParaRPr lang="en-US" sz="2700" kern="1200"/>
        </a:p>
      </dsp:txBody>
      <dsp:txXfrm>
        <a:off x="48170" y="660"/>
        <a:ext cx="2210431" cy="1326259"/>
      </dsp:txXfrm>
    </dsp:sp>
    <dsp:sp modelId="{22E87F09-D8B9-4F6C-8C2C-2FD33CB841B0}">
      <dsp:nvSpPr>
        <dsp:cNvPr id="0" name=""/>
        <dsp:cNvSpPr/>
      </dsp:nvSpPr>
      <dsp:spPr>
        <a:xfrm>
          <a:off x="2479645" y="660"/>
          <a:ext cx="2210431" cy="1326259"/>
        </a:xfrm>
        <a:prstGeom prst="rect">
          <a:avLst/>
        </a:prstGeom>
        <a:solidFill>
          <a:schemeClr val="accent2">
            <a:hueOff val="672631"/>
            <a:satOff val="-714"/>
            <a:lumOff val="54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Direct and indirect discrimination. </a:t>
          </a:r>
          <a:endParaRPr lang="en-US" sz="2700" kern="1200"/>
        </a:p>
      </dsp:txBody>
      <dsp:txXfrm>
        <a:off x="2479645" y="660"/>
        <a:ext cx="2210431" cy="1326259"/>
      </dsp:txXfrm>
    </dsp:sp>
    <dsp:sp modelId="{C7030290-8441-4AC3-8034-2679E7599FCE}">
      <dsp:nvSpPr>
        <dsp:cNvPr id="0" name=""/>
        <dsp:cNvSpPr/>
      </dsp:nvSpPr>
      <dsp:spPr>
        <a:xfrm>
          <a:off x="4911120" y="660"/>
          <a:ext cx="2210431" cy="1326259"/>
        </a:xfrm>
        <a:prstGeom prst="rect">
          <a:avLst/>
        </a:prstGeom>
        <a:solidFill>
          <a:schemeClr val="accent2">
            <a:hueOff val="1345262"/>
            <a:satOff val="-1429"/>
            <a:lumOff val="109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Harassment. </a:t>
          </a:r>
          <a:endParaRPr lang="en-US" sz="2700" kern="1200"/>
        </a:p>
      </dsp:txBody>
      <dsp:txXfrm>
        <a:off x="4911120" y="660"/>
        <a:ext cx="2210431" cy="1326259"/>
      </dsp:txXfrm>
    </dsp:sp>
    <dsp:sp modelId="{2BF3159D-6EB1-4577-AC10-568DE26DC914}">
      <dsp:nvSpPr>
        <dsp:cNvPr id="0" name=""/>
        <dsp:cNvSpPr/>
      </dsp:nvSpPr>
      <dsp:spPr>
        <a:xfrm>
          <a:off x="7342595" y="660"/>
          <a:ext cx="2210431" cy="1326259"/>
        </a:xfrm>
        <a:prstGeom prst="rect">
          <a:avLst/>
        </a:prstGeom>
        <a:solidFill>
          <a:schemeClr val="accent2">
            <a:hueOff val="2017893"/>
            <a:satOff val="-2143"/>
            <a:lumOff val="164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Victimisation. </a:t>
          </a:r>
          <a:endParaRPr lang="en-US" sz="2700" kern="1200"/>
        </a:p>
      </dsp:txBody>
      <dsp:txXfrm>
        <a:off x="7342595" y="660"/>
        <a:ext cx="2210431" cy="1326259"/>
      </dsp:txXfrm>
    </dsp:sp>
    <dsp:sp modelId="{2C1AB47F-CE20-412B-813A-29A5310DD2D0}">
      <dsp:nvSpPr>
        <dsp:cNvPr id="0" name=""/>
        <dsp:cNvSpPr/>
      </dsp:nvSpPr>
      <dsp:spPr>
        <a:xfrm>
          <a:off x="2479645" y="1547963"/>
          <a:ext cx="2210431" cy="1326259"/>
        </a:xfrm>
        <a:prstGeom prst="rect">
          <a:avLst/>
        </a:prstGeom>
        <a:solidFill>
          <a:schemeClr val="accent2">
            <a:hueOff val="2690524"/>
            <a:satOff val="-2858"/>
            <a:lumOff val="219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S.149 of the Equality Act 2010. </a:t>
          </a:r>
          <a:endParaRPr lang="en-US" sz="2700" kern="1200"/>
        </a:p>
      </dsp:txBody>
      <dsp:txXfrm>
        <a:off x="2479645" y="1547963"/>
        <a:ext cx="2210431" cy="1326259"/>
      </dsp:txXfrm>
    </dsp:sp>
    <dsp:sp modelId="{430AEFFC-ED40-42C3-AC46-6E9A5AA9E1FB}">
      <dsp:nvSpPr>
        <dsp:cNvPr id="0" name=""/>
        <dsp:cNvSpPr/>
      </dsp:nvSpPr>
      <dsp:spPr>
        <a:xfrm>
          <a:off x="4911120" y="1547963"/>
          <a:ext cx="2210431" cy="1326259"/>
        </a:xfrm>
        <a:prstGeom prst="rect">
          <a:avLst/>
        </a:prstGeom>
        <a:solidFill>
          <a:schemeClr val="accent2">
            <a:hueOff val="3363155"/>
            <a:satOff val="-3572"/>
            <a:lumOff val="27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GB" sz="2700" kern="1200"/>
            <a:t>Equality and Human Rights Commission. </a:t>
          </a:r>
          <a:endParaRPr lang="en-US" sz="2700" kern="1200"/>
        </a:p>
      </dsp:txBody>
      <dsp:txXfrm>
        <a:off x="4911120" y="1547963"/>
        <a:ext cx="2210431" cy="132625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0D98F2-6F83-401B-8BAC-8D2E226B3D2D}">
      <dsp:nvSpPr>
        <dsp:cNvPr id="0" name=""/>
        <dsp:cNvSpPr/>
      </dsp:nvSpPr>
      <dsp:spPr>
        <a:xfrm>
          <a:off x="0" y="26568"/>
          <a:ext cx="5914209" cy="1647360"/>
        </a:xfrm>
        <a:prstGeom prst="round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Human rights play a big part in our lives. </a:t>
          </a:r>
          <a:endParaRPr lang="en-US" sz="4400" kern="1200"/>
        </a:p>
      </dsp:txBody>
      <dsp:txXfrm>
        <a:off x="80417" y="106985"/>
        <a:ext cx="5753375" cy="1486526"/>
      </dsp:txXfrm>
    </dsp:sp>
    <dsp:sp modelId="{CF5BE155-456E-4CA5-9D73-A7978054A444}">
      <dsp:nvSpPr>
        <dsp:cNvPr id="0" name=""/>
        <dsp:cNvSpPr/>
      </dsp:nvSpPr>
      <dsp:spPr>
        <a:xfrm>
          <a:off x="0" y="1800648"/>
          <a:ext cx="5914209" cy="1647360"/>
        </a:xfrm>
        <a:prstGeom prst="roundRect">
          <a:avLst/>
        </a:prstGeom>
        <a:blipFill>
          <a:blip xmlns:r="http://schemas.openxmlformats.org/officeDocument/2006/relationships" r:embed="rId1">
            <a:duotone>
              <a:schemeClr val="accent5">
                <a:hueOff val="496582"/>
                <a:satOff val="288"/>
                <a:lumOff val="2843"/>
                <a:alphaOff val="0"/>
                <a:shade val="74000"/>
                <a:satMod val="130000"/>
                <a:lumMod val="90000"/>
              </a:schemeClr>
              <a:schemeClr val="accent5">
                <a:hueOff val="496582"/>
                <a:satOff val="288"/>
                <a:lumOff val="284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They give us the rights we require. </a:t>
          </a:r>
          <a:endParaRPr lang="en-US" sz="4400" kern="1200"/>
        </a:p>
      </dsp:txBody>
      <dsp:txXfrm>
        <a:off x="80417" y="1881065"/>
        <a:ext cx="5753375" cy="1486526"/>
      </dsp:txXfrm>
    </dsp:sp>
    <dsp:sp modelId="{C8D5F039-AE14-459F-850C-DD90400F09A4}">
      <dsp:nvSpPr>
        <dsp:cNvPr id="0" name=""/>
        <dsp:cNvSpPr/>
      </dsp:nvSpPr>
      <dsp:spPr>
        <a:xfrm>
          <a:off x="0" y="3574728"/>
          <a:ext cx="5914209" cy="1647360"/>
        </a:xfrm>
        <a:prstGeom prst="roundRect">
          <a:avLst/>
        </a:prstGeom>
        <a:blipFill>
          <a:blip xmlns:r="http://schemas.openxmlformats.org/officeDocument/2006/relationships" r:embed="rId1">
            <a:duotone>
              <a:schemeClr val="accent5">
                <a:hueOff val="993165"/>
                <a:satOff val="576"/>
                <a:lumOff val="5686"/>
                <a:alphaOff val="0"/>
                <a:shade val="74000"/>
                <a:satMod val="130000"/>
                <a:lumMod val="90000"/>
              </a:schemeClr>
              <a:schemeClr val="accent5">
                <a:hueOff val="993165"/>
                <a:satOff val="576"/>
                <a:lumOff val="568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Alongside the Equality Act 2010. </a:t>
          </a:r>
          <a:endParaRPr lang="en-US" sz="4400" kern="1200"/>
        </a:p>
      </dsp:txBody>
      <dsp:txXfrm>
        <a:off x="80417" y="3655145"/>
        <a:ext cx="5753375" cy="148652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A7AC92-8DCF-4232-B349-82C24C8D9FAE}" type="datetimeFigureOut">
              <a:rPr lang="en-GB" smtClean="0"/>
              <a:t>07/05/2025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0C6B7E-0868-4677-BA32-A17914CF349D}" type="slidenum">
              <a:rPr lang="en-GB" smtClean="0"/>
              <a:t>‹#›</a:t>
            </a:fld>
            <a:endParaRPr lang="en-GB"/>
          </a:p>
        </p:txBody>
      </p:sp>
    </p:spTree>
    <p:extLst>
      <p:ext uri="{BB962C8B-B14F-4D97-AF65-F5344CB8AC3E}">
        <p14:creationId xmlns:p14="http://schemas.microsoft.com/office/powerpoint/2010/main" val="2910614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chr.coe.int/documents/convention_eng.pdf"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In the past no human rights legislation, so there were civil liberties, that means that humans were free to do as they wish unless said otherwise by the law. So if the law says you cannot do something you cannot. </a:t>
            </a:r>
          </a:p>
          <a:p>
            <a:pPr marL="171450" indent="-171450">
              <a:buFontTx/>
              <a:buChar char="-"/>
            </a:pPr>
            <a:endParaRPr lang="en-GB" dirty="0"/>
          </a:p>
        </p:txBody>
      </p:sp>
      <p:sp>
        <p:nvSpPr>
          <p:cNvPr id="4" name="Slide Number Placeholder 3"/>
          <p:cNvSpPr>
            <a:spLocks noGrp="1"/>
          </p:cNvSpPr>
          <p:nvPr>
            <p:ph type="sldNum" sz="quarter" idx="5"/>
          </p:nvPr>
        </p:nvSpPr>
        <p:spPr/>
        <p:txBody>
          <a:bodyPr/>
          <a:lstStyle/>
          <a:p>
            <a:fld id="{4F0C6B7E-0868-4677-BA32-A17914CF349D}" type="slidenum">
              <a:rPr lang="en-GB" smtClean="0"/>
              <a:t>5</a:t>
            </a:fld>
            <a:endParaRPr lang="en-GB"/>
          </a:p>
        </p:txBody>
      </p:sp>
    </p:spTree>
    <p:extLst>
      <p:ext uri="{BB962C8B-B14F-4D97-AF65-F5344CB8AC3E}">
        <p14:creationId xmlns:p14="http://schemas.microsoft.com/office/powerpoint/2010/main" val="1392475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European Convention on Human Rights (coe.int)</a:t>
            </a:r>
            <a:endParaRPr lang="en-GB" dirty="0"/>
          </a:p>
        </p:txBody>
      </p:sp>
      <p:sp>
        <p:nvSpPr>
          <p:cNvPr id="4" name="Slide Number Placeholder 3"/>
          <p:cNvSpPr>
            <a:spLocks noGrp="1"/>
          </p:cNvSpPr>
          <p:nvPr>
            <p:ph type="sldNum" sz="quarter" idx="5"/>
          </p:nvPr>
        </p:nvSpPr>
        <p:spPr/>
        <p:txBody>
          <a:bodyPr/>
          <a:lstStyle/>
          <a:p>
            <a:fld id="{4F0C6B7E-0868-4677-BA32-A17914CF349D}" type="slidenum">
              <a:rPr lang="en-GB" smtClean="0"/>
              <a:t>13</a:t>
            </a:fld>
            <a:endParaRPr lang="en-GB"/>
          </a:p>
        </p:txBody>
      </p:sp>
    </p:spTree>
    <p:extLst>
      <p:ext uri="{BB962C8B-B14F-4D97-AF65-F5344CB8AC3E}">
        <p14:creationId xmlns:p14="http://schemas.microsoft.com/office/powerpoint/2010/main" val="1052542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0C6B7E-0868-4677-BA32-A17914CF349D}" type="slidenum">
              <a:rPr lang="en-GB" smtClean="0"/>
              <a:t>18</a:t>
            </a:fld>
            <a:endParaRPr lang="en-GB"/>
          </a:p>
        </p:txBody>
      </p:sp>
    </p:spTree>
    <p:extLst>
      <p:ext uri="{BB962C8B-B14F-4D97-AF65-F5344CB8AC3E}">
        <p14:creationId xmlns:p14="http://schemas.microsoft.com/office/powerpoint/2010/main" val="28769113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61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3090555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2567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1957181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7801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33011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28739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53303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83849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25130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354637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8241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13903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748320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736619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7543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5/7/2025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496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5/7/2025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1442533084"/>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 id="2147483763" r:id="rId12"/>
    <p:sldLayoutId id="2147483764" r:id="rId13"/>
    <p:sldLayoutId id="2147483765" r:id="rId14"/>
    <p:sldLayoutId id="2147483766" r:id="rId15"/>
    <p:sldLayoutId id="2147483767" r:id="rId16"/>
    <p:sldLayoutId id="2147483768"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3.png"/><Relationship Id="rId7" Type="http://schemas.openxmlformats.org/officeDocument/2006/relationships/diagramQuickStyle" Target="../diagrams/quickStyle3.xml"/><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4.png"/><Relationship Id="rId9" Type="http://schemas.microsoft.com/office/2007/relationships/diagramDrawing" Target="../diagrams/drawing3.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3.png"/><Relationship Id="rId7" Type="http://schemas.openxmlformats.org/officeDocument/2006/relationships/diagramQuickStyle" Target="../diagrams/quickStyle4.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4.png"/><Relationship Id="rId9" Type="http://schemas.microsoft.com/office/2007/relationships/diagramDrawing" Target="../diagrams/drawing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0.png"/><Relationship Id="rId7" Type="http://schemas.openxmlformats.org/officeDocument/2006/relationships/diagramColors" Target="../diagrams/colors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europarl.europa.eu/thinktank/en/document.html?reference=EPRS_BRI(2020)652085"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hyperlink" Target="https://www.liberties.eu/en/campaigns/human-rights-under-corona-guide/366"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1.2"/><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 Id="rId9" Type="http://schemas.openxmlformats.org/officeDocument/2006/relationships/image" Target="../media/image23.sv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3" descr="Jigsaw puzzles in plastic figures">
            <a:extLst>
              <a:ext uri="{FF2B5EF4-FFF2-40B4-BE49-F238E27FC236}">
                <a16:creationId xmlns:a16="http://schemas.microsoft.com/office/drawing/2014/main" id="{8DD504DD-6520-17A3-40F0-CC3322C0BB37}"/>
              </a:ext>
            </a:extLst>
          </p:cNvPr>
          <p:cNvPicPr>
            <a:picLocks noChangeAspect="1"/>
          </p:cNvPicPr>
          <p:nvPr/>
        </p:nvPicPr>
        <p:blipFill rotWithShape="1">
          <a:blip r:embed="rId2"/>
          <a:srcRect t="5281" r="6" b="13405"/>
          <a:stretch/>
        </p:blipFill>
        <p:spPr>
          <a:xfrm>
            <a:off x="1524" y="10"/>
            <a:ext cx="12188952" cy="6857990"/>
          </a:xfrm>
          <a:prstGeom prst="rect">
            <a:avLst/>
          </a:prstGeom>
        </p:spPr>
      </p:pic>
      <p:sp>
        <p:nvSpPr>
          <p:cNvPr id="2" name="Title 1"/>
          <p:cNvSpPr>
            <a:spLocks noGrp="1"/>
          </p:cNvSpPr>
          <p:nvPr>
            <p:ph type="ctrTitle"/>
          </p:nvPr>
        </p:nvSpPr>
        <p:spPr>
          <a:xfrm>
            <a:off x="1471463" y="1685677"/>
            <a:ext cx="4181444" cy="2362673"/>
          </a:xfrm>
        </p:spPr>
        <p:txBody>
          <a:bodyPr anchor="b">
            <a:normAutofit/>
          </a:bodyPr>
          <a:lstStyle/>
          <a:p>
            <a:pPr algn="ctr"/>
            <a:r>
              <a:rPr lang="en-GB" sz="9600" b="1" i="1" u="sng" dirty="0">
                <a:solidFill>
                  <a:schemeClr val="bg1"/>
                </a:solidFill>
                <a:ea typeface="Meiryo"/>
              </a:rPr>
              <a:t>Rights</a:t>
            </a:r>
          </a:p>
        </p:txBody>
      </p:sp>
      <p:sp>
        <p:nvSpPr>
          <p:cNvPr id="3" name="Subtitle 2"/>
          <p:cNvSpPr>
            <a:spLocks noGrp="1"/>
          </p:cNvSpPr>
          <p:nvPr>
            <p:ph type="subTitle" idx="1"/>
          </p:nvPr>
        </p:nvSpPr>
        <p:spPr>
          <a:xfrm>
            <a:off x="1920240" y="4048350"/>
            <a:ext cx="3283888" cy="816301"/>
          </a:xfrm>
        </p:spPr>
        <p:txBody>
          <a:bodyPr anchor="t">
            <a:normAutofit/>
          </a:bodyPr>
          <a:lstStyle/>
          <a:p>
            <a:pPr algn="ctr"/>
            <a:r>
              <a:rPr lang="en-GB" sz="2000" dirty="0">
                <a:solidFill>
                  <a:schemeClr val="bg1"/>
                </a:solidFill>
                <a:ea typeface="Meiryo"/>
              </a:rPr>
              <a:t>By Zita Draper </a:t>
            </a:r>
            <a:endParaRPr lang="en-GB" sz="2000" dirty="0">
              <a:solidFill>
                <a:schemeClr val="bg1"/>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C0ED0-0DA9-1485-7955-B20A327A3B4D}"/>
              </a:ext>
            </a:extLst>
          </p:cNvPr>
          <p:cNvSpPr>
            <a:spLocks noGrp="1"/>
          </p:cNvSpPr>
          <p:nvPr>
            <p:ph type="title"/>
          </p:nvPr>
        </p:nvSpPr>
        <p:spPr/>
        <p:txBody>
          <a:bodyPr/>
          <a:lstStyle/>
          <a:p>
            <a:r>
              <a:rPr lang="en-GB" sz="7200" b="1" i="1" u="sng" dirty="0"/>
              <a:t>Content</a:t>
            </a:r>
            <a:r>
              <a:rPr lang="en-GB" dirty="0"/>
              <a:t> </a:t>
            </a:r>
          </a:p>
        </p:txBody>
      </p:sp>
      <p:sp>
        <p:nvSpPr>
          <p:cNvPr id="3" name="Content Placeholder 2">
            <a:extLst>
              <a:ext uri="{FF2B5EF4-FFF2-40B4-BE49-F238E27FC236}">
                <a16:creationId xmlns:a16="http://schemas.microsoft.com/office/drawing/2014/main" id="{FD3EBC1E-9FA6-E57D-64E0-3D06FC258B5C}"/>
              </a:ext>
            </a:extLst>
          </p:cNvPr>
          <p:cNvSpPr>
            <a:spLocks noGrp="1"/>
          </p:cNvSpPr>
          <p:nvPr>
            <p:ph idx="1"/>
          </p:nvPr>
        </p:nvSpPr>
        <p:spPr/>
        <p:txBody>
          <a:bodyPr>
            <a:normAutofit lnSpcReduction="10000"/>
          </a:bodyPr>
          <a:lstStyle/>
          <a:p>
            <a:r>
              <a:rPr lang="en-GB" dirty="0"/>
              <a:t>Aims and Learning objectives. </a:t>
            </a:r>
            <a:endParaRPr lang="en-US" dirty="0"/>
          </a:p>
          <a:p>
            <a:pPr>
              <a:buSzPct val="114999"/>
            </a:pPr>
            <a:r>
              <a:rPr lang="en-GB" dirty="0"/>
              <a:t>Equality.</a:t>
            </a:r>
          </a:p>
          <a:p>
            <a:pPr>
              <a:buSzPct val="114999"/>
            </a:pPr>
            <a:r>
              <a:rPr lang="en-GB" dirty="0"/>
              <a:t>Human Rights. </a:t>
            </a:r>
          </a:p>
          <a:p>
            <a:pPr>
              <a:buSzPct val="114999"/>
            </a:pPr>
            <a:r>
              <a:rPr lang="en-GB" dirty="0"/>
              <a:t>European Convention on Human Rights. </a:t>
            </a:r>
          </a:p>
          <a:p>
            <a:pPr>
              <a:buSzPct val="114999"/>
            </a:pPr>
            <a:r>
              <a:rPr lang="en-GB" dirty="0"/>
              <a:t>Activities. </a:t>
            </a:r>
          </a:p>
          <a:p>
            <a:pPr>
              <a:buSzPct val="114999"/>
            </a:pPr>
            <a:r>
              <a:rPr lang="en-GB" dirty="0"/>
              <a:t>Summary, </a:t>
            </a:r>
          </a:p>
          <a:p>
            <a:pPr>
              <a:buSzPct val="114999"/>
            </a:pPr>
            <a:r>
              <a:rPr lang="en-GB" dirty="0"/>
              <a:t>Thank you, any questions?</a:t>
            </a:r>
          </a:p>
        </p:txBody>
      </p:sp>
      <p:pic>
        <p:nvPicPr>
          <p:cNvPr id="4" name="Graphic 4" descr="CheckList with solid fill">
            <a:extLst>
              <a:ext uri="{FF2B5EF4-FFF2-40B4-BE49-F238E27FC236}">
                <a16:creationId xmlns:a16="http://schemas.microsoft.com/office/drawing/2014/main" id="{015A9738-4882-47CD-3CF2-B0F140783D3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555706" y="3102770"/>
            <a:ext cx="2819399" cy="2819399"/>
          </a:xfrm>
          <a:prstGeom prst="rect">
            <a:avLst/>
          </a:prstGeom>
        </p:spPr>
      </p:pic>
    </p:spTree>
    <p:extLst>
      <p:ext uri="{BB962C8B-B14F-4D97-AF65-F5344CB8AC3E}">
        <p14:creationId xmlns:p14="http://schemas.microsoft.com/office/powerpoint/2010/main" val="427748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A9A64-C226-500B-E9D4-F82C576F7C30}"/>
              </a:ext>
            </a:extLst>
          </p:cNvPr>
          <p:cNvSpPr>
            <a:spLocks noGrp="1"/>
          </p:cNvSpPr>
          <p:nvPr>
            <p:ph type="title"/>
          </p:nvPr>
        </p:nvSpPr>
        <p:spPr/>
        <p:txBody>
          <a:bodyPr>
            <a:normAutofit/>
          </a:bodyPr>
          <a:lstStyle/>
          <a:p>
            <a:r>
              <a:rPr lang="en-GB" sz="5400" b="1" i="1" u="sng" dirty="0"/>
              <a:t>Aims and Learning Objectives </a:t>
            </a:r>
          </a:p>
        </p:txBody>
      </p:sp>
      <p:sp>
        <p:nvSpPr>
          <p:cNvPr id="3" name="Content Placeholder 2">
            <a:extLst>
              <a:ext uri="{FF2B5EF4-FFF2-40B4-BE49-F238E27FC236}">
                <a16:creationId xmlns:a16="http://schemas.microsoft.com/office/drawing/2014/main" id="{3A5804F2-BB68-54BE-BAAC-8F41C71BD3FF}"/>
              </a:ext>
            </a:extLst>
          </p:cNvPr>
          <p:cNvSpPr>
            <a:spLocks noGrp="1"/>
          </p:cNvSpPr>
          <p:nvPr>
            <p:ph idx="1"/>
          </p:nvPr>
        </p:nvSpPr>
        <p:spPr/>
        <p:txBody>
          <a:bodyPr/>
          <a:lstStyle/>
          <a:p>
            <a:r>
              <a:rPr lang="en-GB" dirty="0"/>
              <a:t>The aim of today's session is to recap the digital content and review the module. </a:t>
            </a:r>
            <a:endParaRPr lang="en-US" dirty="0"/>
          </a:p>
          <a:p>
            <a:pPr>
              <a:buSzPct val="114999"/>
            </a:pPr>
            <a:endParaRPr lang="en-GB" dirty="0"/>
          </a:p>
          <a:p>
            <a:pPr>
              <a:buSzPct val="114999"/>
            </a:pPr>
            <a:r>
              <a:rPr lang="en-GB" dirty="0"/>
              <a:t>By the end of today's session students should be able to demonstrate that they understand rights and civil liberties. </a:t>
            </a:r>
          </a:p>
        </p:txBody>
      </p:sp>
      <p:pic>
        <p:nvPicPr>
          <p:cNvPr id="4" name="Graphic 4" descr="Bullseye with solid fill">
            <a:extLst>
              <a:ext uri="{FF2B5EF4-FFF2-40B4-BE49-F238E27FC236}">
                <a16:creationId xmlns:a16="http://schemas.microsoft.com/office/drawing/2014/main" id="{DF0BC4C8-5AD7-3E80-8203-F2B09EA8C49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413206" y="5162550"/>
            <a:ext cx="1176337" cy="1176337"/>
          </a:xfrm>
          <a:prstGeom prst="rect">
            <a:avLst/>
          </a:prstGeom>
        </p:spPr>
      </p:pic>
    </p:spTree>
    <p:extLst>
      <p:ext uri="{BB962C8B-B14F-4D97-AF65-F5344CB8AC3E}">
        <p14:creationId xmlns:p14="http://schemas.microsoft.com/office/powerpoint/2010/main" val="21039482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E45B8-03D3-4940-181E-6C180AFAB7CC}"/>
              </a:ext>
            </a:extLst>
          </p:cNvPr>
          <p:cNvSpPr>
            <a:spLocks noGrp="1"/>
          </p:cNvSpPr>
          <p:nvPr>
            <p:ph type="title"/>
          </p:nvPr>
        </p:nvSpPr>
        <p:spPr/>
        <p:txBody>
          <a:bodyPr>
            <a:normAutofit/>
          </a:bodyPr>
          <a:lstStyle/>
          <a:p>
            <a:r>
              <a:rPr lang="en-GB" sz="6600" b="1" i="1" u="sng" dirty="0"/>
              <a:t>The start </a:t>
            </a:r>
          </a:p>
        </p:txBody>
      </p:sp>
      <p:graphicFrame>
        <p:nvGraphicFramePr>
          <p:cNvPr id="5" name="Content Placeholder 2">
            <a:extLst>
              <a:ext uri="{FF2B5EF4-FFF2-40B4-BE49-F238E27FC236}">
                <a16:creationId xmlns:a16="http://schemas.microsoft.com/office/drawing/2014/main" id="{0B738525-6D7C-3678-C667-CEDCA7207091}"/>
              </a:ext>
            </a:extLst>
          </p:cNvPr>
          <p:cNvGraphicFramePr>
            <a:graphicFrameLocks noGrp="1"/>
          </p:cNvGraphicFramePr>
          <p:nvPr>
            <p:ph idx="1"/>
            <p:extLst>
              <p:ext uri="{D42A27DB-BD31-4B8C-83A1-F6EECF244321}">
                <p14:modId xmlns:p14="http://schemas.microsoft.com/office/powerpoint/2010/main" val="326517974"/>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7877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84286-0A1F-DF2F-BA20-B19201226B61}"/>
              </a:ext>
            </a:extLst>
          </p:cNvPr>
          <p:cNvSpPr>
            <a:spLocks noGrp="1"/>
          </p:cNvSpPr>
          <p:nvPr>
            <p:ph type="title"/>
          </p:nvPr>
        </p:nvSpPr>
        <p:spPr/>
        <p:txBody>
          <a:bodyPr>
            <a:normAutofit/>
          </a:bodyPr>
          <a:lstStyle/>
          <a:p>
            <a:r>
              <a:rPr lang="en-GB" sz="6000" b="1" i="1" u="sng" dirty="0"/>
              <a:t>Civil liberties</a:t>
            </a:r>
          </a:p>
        </p:txBody>
      </p:sp>
      <p:sp>
        <p:nvSpPr>
          <p:cNvPr id="3" name="Content Placeholder 2">
            <a:extLst>
              <a:ext uri="{FF2B5EF4-FFF2-40B4-BE49-F238E27FC236}">
                <a16:creationId xmlns:a16="http://schemas.microsoft.com/office/drawing/2014/main" id="{339C2A03-E98F-A366-78EA-9697EFBB60E4}"/>
              </a:ext>
            </a:extLst>
          </p:cNvPr>
          <p:cNvSpPr>
            <a:spLocks noGrp="1"/>
          </p:cNvSpPr>
          <p:nvPr>
            <p:ph idx="1"/>
          </p:nvPr>
        </p:nvSpPr>
        <p:spPr/>
        <p:txBody>
          <a:bodyPr/>
          <a:lstStyle/>
          <a:p>
            <a:r>
              <a:rPr lang="en-GB" dirty="0"/>
              <a:t>Different to Human Rights Act 1998.</a:t>
            </a:r>
          </a:p>
          <a:p>
            <a:endParaRPr lang="en-GB" dirty="0"/>
          </a:p>
          <a:p>
            <a:r>
              <a:rPr lang="en-GB" dirty="0"/>
              <a:t>Common law protects those rights, (Entrick v Carrington) </a:t>
            </a:r>
          </a:p>
          <a:p>
            <a:endParaRPr lang="en-GB" dirty="0"/>
          </a:p>
          <a:p>
            <a:r>
              <a:rPr lang="en-GB" dirty="0"/>
              <a:t>Next statutory interpretation. </a:t>
            </a:r>
          </a:p>
          <a:p>
            <a:endParaRPr lang="en-GB" dirty="0"/>
          </a:p>
        </p:txBody>
      </p:sp>
      <p:pic>
        <p:nvPicPr>
          <p:cNvPr id="5" name="Graphic 4" descr="Person with idea with solid fill">
            <a:extLst>
              <a:ext uri="{FF2B5EF4-FFF2-40B4-BE49-F238E27FC236}">
                <a16:creationId xmlns:a16="http://schemas.microsoft.com/office/drawing/2014/main" id="{C3E3C927-65AD-9213-F494-ECCA1EDDCC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44948" y="3190575"/>
            <a:ext cx="2051649" cy="2051649"/>
          </a:xfrm>
          <a:prstGeom prst="rect">
            <a:avLst/>
          </a:prstGeom>
        </p:spPr>
      </p:pic>
    </p:spTree>
    <p:extLst>
      <p:ext uri="{BB962C8B-B14F-4D97-AF65-F5344CB8AC3E}">
        <p14:creationId xmlns:p14="http://schemas.microsoft.com/office/powerpoint/2010/main" val="1947064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E6CEE-570B-D9D6-FCB5-1D926AE23728}"/>
              </a:ext>
            </a:extLst>
          </p:cNvPr>
          <p:cNvSpPr>
            <a:spLocks noGrp="1"/>
          </p:cNvSpPr>
          <p:nvPr>
            <p:ph type="title"/>
          </p:nvPr>
        </p:nvSpPr>
        <p:spPr/>
        <p:txBody>
          <a:bodyPr>
            <a:normAutofit/>
          </a:bodyPr>
          <a:lstStyle/>
          <a:p>
            <a:r>
              <a:rPr lang="en-GB" sz="6000" b="1" i="1" u="sng" dirty="0"/>
              <a:t>Human Rights</a:t>
            </a:r>
          </a:p>
        </p:txBody>
      </p:sp>
      <p:sp>
        <p:nvSpPr>
          <p:cNvPr id="3" name="Content Placeholder 2">
            <a:extLst>
              <a:ext uri="{FF2B5EF4-FFF2-40B4-BE49-F238E27FC236}">
                <a16:creationId xmlns:a16="http://schemas.microsoft.com/office/drawing/2014/main" id="{F31C509E-6BCD-116F-6C88-57A628FDE790}"/>
              </a:ext>
            </a:extLst>
          </p:cNvPr>
          <p:cNvSpPr>
            <a:spLocks noGrp="1"/>
          </p:cNvSpPr>
          <p:nvPr>
            <p:ph idx="1"/>
          </p:nvPr>
        </p:nvSpPr>
        <p:spPr/>
        <p:txBody>
          <a:bodyPr/>
          <a:lstStyle/>
          <a:p>
            <a:r>
              <a:rPr lang="en-GB" dirty="0"/>
              <a:t>European Convention on Human Rights. </a:t>
            </a:r>
          </a:p>
          <a:p>
            <a:r>
              <a:rPr lang="en-GB" dirty="0"/>
              <a:t>Created because of the second world war to ensure that no further human rights abuses happen. </a:t>
            </a:r>
          </a:p>
          <a:p>
            <a:r>
              <a:rPr lang="en-GB" dirty="0"/>
              <a:t>Rights are protected and can bring a claim. </a:t>
            </a:r>
          </a:p>
          <a:p>
            <a:r>
              <a:rPr lang="en-GB" dirty="0"/>
              <a:t>Before going to the ECHR they must first exhaust all the Uk courts. </a:t>
            </a:r>
          </a:p>
        </p:txBody>
      </p:sp>
    </p:spTree>
    <p:extLst>
      <p:ext uri="{BB962C8B-B14F-4D97-AF65-F5344CB8AC3E}">
        <p14:creationId xmlns:p14="http://schemas.microsoft.com/office/powerpoint/2010/main" val="753936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CDBB0-0959-8EEC-E64B-0601EFF4CC95}"/>
              </a:ext>
            </a:extLst>
          </p:cNvPr>
          <p:cNvSpPr>
            <a:spLocks noGrp="1"/>
          </p:cNvSpPr>
          <p:nvPr>
            <p:ph type="title"/>
          </p:nvPr>
        </p:nvSpPr>
        <p:spPr/>
        <p:txBody>
          <a:bodyPr>
            <a:normAutofit/>
          </a:bodyPr>
          <a:lstStyle/>
          <a:p>
            <a:r>
              <a:rPr lang="en-GB" sz="7200" b="1" i="1" u="sng" dirty="0"/>
              <a:t>Activity</a:t>
            </a:r>
          </a:p>
        </p:txBody>
      </p:sp>
      <p:graphicFrame>
        <p:nvGraphicFramePr>
          <p:cNvPr id="5" name="Content Placeholder 2">
            <a:extLst>
              <a:ext uri="{FF2B5EF4-FFF2-40B4-BE49-F238E27FC236}">
                <a16:creationId xmlns:a16="http://schemas.microsoft.com/office/drawing/2014/main" id="{77143829-6A43-6C02-01B0-15C495566EE8}"/>
              </a:ext>
            </a:extLst>
          </p:cNvPr>
          <p:cNvGraphicFramePr>
            <a:graphicFrameLocks noGrp="1"/>
          </p:cNvGraphicFramePr>
          <p:nvPr>
            <p:ph idx="1"/>
            <p:extLst>
              <p:ext uri="{D42A27DB-BD31-4B8C-83A1-F6EECF244321}">
                <p14:modId xmlns:p14="http://schemas.microsoft.com/office/powerpoint/2010/main" val="4100913516"/>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7761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C93797FD-7F0A-483E-966E-7FE88F8D87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94299858-315B-4242-A342-32FD05E4DEE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5783D501-1479-4FE1-A62C-B9C862498C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C53C2CCF-3504-410A-A978-9BCC7D295A0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444AA77E-0BD7-413F-9123-2CDF296BADF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5" name="Straight Connector 14">
            <a:extLst>
              <a:ext uri="{FF2B5EF4-FFF2-40B4-BE49-F238E27FC236}">
                <a16:creationId xmlns:a16="http://schemas.microsoft.com/office/drawing/2014/main" id="{DDB3BAEE-5BE4-4B17-A2DA-B334759C47A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graphicFrame>
        <p:nvGraphicFramePr>
          <p:cNvPr id="4" name="Diagram 3">
            <a:extLst>
              <a:ext uri="{FF2B5EF4-FFF2-40B4-BE49-F238E27FC236}">
                <a16:creationId xmlns:a16="http://schemas.microsoft.com/office/drawing/2014/main" id="{B1BEE854-5A60-8B84-97D9-9E25BB3478EA}"/>
              </a:ext>
            </a:extLst>
          </p:cNvPr>
          <p:cNvGraphicFramePr/>
          <p:nvPr>
            <p:extLst>
              <p:ext uri="{D42A27DB-BD31-4B8C-83A1-F6EECF244321}">
                <p14:modId xmlns:p14="http://schemas.microsoft.com/office/powerpoint/2010/main" val="2130454279"/>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TextBox 6">
            <a:extLst>
              <a:ext uri="{FF2B5EF4-FFF2-40B4-BE49-F238E27FC236}">
                <a16:creationId xmlns:a16="http://schemas.microsoft.com/office/drawing/2014/main" id="{6D3FED12-EA2A-665D-2D27-D81CE28D1135}"/>
              </a:ext>
            </a:extLst>
          </p:cNvPr>
          <p:cNvSpPr txBox="1"/>
          <p:nvPr/>
        </p:nvSpPr>
        <p:spPr>
          <a:xfrm>
            <a:off x="1396169" y="1265208"/>
            <a:ext cx="9500428" cy="923330"/>
          </a:xfrm>
          <a:prstGeom prst="rect">
            <a:avLst/>
          </a:prstGeom>
          <a:noFill/>
        </p:spPr>
        <p:txBody>
          <a:bodyPr wrap="square" rtlCol="0">
            <a:spAutoFit/>
          </a:bodyPr>
          <a:lstStyle/>
          <a:p>
            <a:pPr algn="ctr"/>
            <a:r>
              <a:rPr lang="en-GB" sz="5400" b="1" i="1" u="sng" dirty="0"/>
              <a:t>Types of rights</a:t>
            </a:r>
          </a:p>
        </p:txBody>
      </p:sp>
    </p:spTree>
    <p:extLst>
      <p:ext uri="{BB962C8B-B14F-4D97-AF65-F5344CB8AC3E}">
        <p14:creationId xmlns:p14="http://schemas.microsoft.com/office/powerpoint/2010/main" val="1723795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E7DEDD00-5E71-418B-9C3C-9B71B01822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0" name="Picture 9">
              <a:extLst>
                <a:ext uri="{FF2B5EF4-FFF2-40B4-BE49-F238E27FC236}">
                  <a16:creationId xmlns:a16="http://schemas.microsoft.com/office/drawing/2014/main" id="{F08AA894-60A7-4A09-919E-54EF7C3EC82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1" name="Rectangle 10">
              <a:extLst>
                <a:ext uri="{FF2B5EF4-FFF2-40B4-BE49-F238E27FC236}">
                  <a16:creationId xmlns:a16="http://schemas.microsoft.com/office/drawing/2014/main" id="{44680684-9D82-4E2B-9E9A-778390DA9E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2" name="Picture 11">
              <a:extLst>
                <a:ext uri="{FF2B5EF4-FFF2-40B4-BE49-F238E27FC236}">
                  <a16:creationId xmlns:a16="http://schemas.microsoft.com/office/drawing/2014/main" id="{E28899EB-8201-46DC-A208-67136E6BA1A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3" name="Picture 12">
              <a:extLst>
                <a:ext uri="{FF2B5EF4-FFF2-40B4-BE49-F238E27FC236}">
                  <a16:creationId xmlns:a16="http://schemas.microsoft.com/office/drawing/2014/main" id="{58681DBB-DB5A-40DF-8333-C7E1C945B5B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6B6CDE66-795F-2363-6DFB-0A6BBA6B488D}"/>
              </a:ext>
            </a:extLst>
          </p:cNvPr>
          <p:cNvSpPr>
            <a:spLocks noGrp="1"/>
          </p:cNvSpPr>
          <p:nvPr>
            <p:ph type="title"/>
          </p:nvPr>
        </p:nvSpPr>
        <p:spPr>
          <a:xfrm>
            <a:off x="1295402" y="982132"/>
            <a:ext cx="9601196" cy="1303867"/>
          </a:xfrm>
        </p:spPr>
        <p:txBody>
          <a:bodyPr>
            <a:normAutofit/>
          </a:bodyPr>
          <a:lstStyle/>
          <a:p>
            <a:r>
              <a:rPr lang="en-GB" sz="5400" b="1" i="1" u="sng" dirty="0">
                <a:solidFill>
                  <a:srgbClr val="262626"/>
                </a:solidFill>
              </a:rPr>
              <a:t>Let’s take a look at a few</a:t>
            </a:r>
          </a:p>
        </p:txBody>
      </p:sp>
      <p:graphicFrame>
        <p:nvGraphicFramePr>
          <p:cNvPr id="7" name="Content Placeholder 2">
            <a:extLst>
              <a:ext uri="{FF2B5EF4-FFF2-40B4-BE49-F238E27FC236}">
                <a16:creationId xmlns:a16="http://schemas.microsoft.com/office/drawing/2014/main" id="{B39A2687-780C-5B9F-3D22-1950F01111E5}"/>
              </a:ext>
            </a:extLst>
          </p:cNvPr>
          <p:cNvGraphicFramePr>
            <a:graphicFrameLocks noGrp="1"/>
          </p:cNvGraphicFramePr>
          <p:nvPr>
            <p:ph idx="1"/>
            <p:extLst>
              <p:ext uri="{D42A27DB-BD31-4B8C-83A1-F6EECF244321}">
                <p14:modId xmlns:p14="http://schemas.microsoft.com/office/powerpoint/2010/main" val="911438452"/>
              </p:ext>
            </p:extLst>
          </p:nvPr>
        </p:nvGraphicFramePr>
        <p:xfrm>
          <a:off x="1295401" y="2675822"/>
          <a:ext cx="9601197" cy="298567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683373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94644-1237-1FC1-2C3B-83ACADF9DCD3}"/>
              </a:ext>
            </a:extLst>
          </p:cNvPr>
          <p:cNvSpPr>
            <a:spLocks noGrp="1"/>
          </p:cNvSpPr>
          <p:nvPr>
            <p:ph type="title"/>
          </p:nvPr>
        </p:nvSpPr>
        <p:spPr/>
        <p:txBody>
          <a:bodyPr>
            <a:normAutofit/>
          </a:bodyPr>
          <a:lstStyle/>
          <a:p>
            <a:r>
              <a:rPr lang="en-GB" sz="6000" b="1" i="1" u="sng" dirty="0"/>
              <a:t>Article 3 </a:t>
            </a:r>
          </a:p>
        </p:txBody>
      </p:sp>
      <p:graphicFrame>
        <p:nvGraphicFramePr>
          <p:cNvPr id="5" name="Content Placeholder 2">
            <a:extLst>
              <a:ext uri="{FF2B5EF4-FFF2-40B4-BE49-F238E27FC236}">
                <a16:creationId xmlns:a16="http://schemas.microsoft.com/office/drawing/2014/main" id="{328DB8FD-E12E-A314-8A81-D799F37C0A20}"/>
              </a:ext>
            </a:extLst>
          </p:cNvPr>
          <p:cNvGraphicFramePr>
            <a:graphicFrameLocks noGrp="1"/>
          </p:cNvGraphicFramePr>
          <p:nvPr>
            <p:ph idx="1"/>
            <p:extLst>
              <p:ext uri="{D42A27DB-BD31-4B8C-83A1-F6EECF244321}">
                <p14:modId xmlns:p14="http://schemas.microsoft.com/office/powerpoint/2010/main" val="1155508089"/>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71255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96957-FC6A-B497-E54E-31D4AAFD1DDF}"/>
              </a:ext>
            </a:extLst>
          </p:cNvPr>
          <p:cNvSpPr>
            <a:spLocks noGrp="1"/>
          </p:cNvSpPr>
          <p:nvPr>
            <p:ph type="title"/>
          </p:nvPr>
        </p:nvSpPr>
        <p:spPr/>
        <p:txBody>
          <a:bodyPr>
            <a:normAutofit/>
          </a:bodyPr>
          <a:lstStyle/>
          <a:p>
            <a:r>
              <a:rPr lang="en-GB" sz="6600" b="1" i="1" u="sng" dirty="0"/>
              <a:t>Article 12</a:t>
            </a:r>
          </a:p>
        </p:txBody>
      </p:sp>
      <p:sp>
        <p:nvSpPr>
          <p:cNvPr id="3" name="Content Placeholder 2">
            <a:extLst>
              <a:ext uri="{FF2B5EF4-FFF2-40B4-BE49-F238E27FC236}">
                <a16:creationId xmlns:a16="http://schemas.microsoft.com/office/drawing/2014/main" id="{7C24A60C-5821-BB75-EFBE-5BE63A09B947}"/>
              </a:ext>
            </a:extLst>
          </p:cNvPr>
          <p:cNvSpPr>
            <a:spLocks noGrp="1"/>
          </p:cNvSpPr>
          <p:nvPr>
            <p:ph idx="1"/>
          </p:nvPr>
        </p:nvSpPr>
        <p:spPr/>
        <p:txBody>
          <a:bodyPr/>
          <a:lstStyle/>
          <a:p>
            <a:r>
              <a:rPr lang="en-GB" b="0" i="0" dirty="0">
                <a:solidFill>
                  <a:srgbClr val="000000"/>
                </a:solidFill>
                <a:effectLst/>
                <a:latin typeface="Times New Roman" panose="02020603050405020304" pitchFamily="18" charset="0"/>
              </a:rPr>
              <a:t>‘’Men and women of marriageable age have the right to marry and to found a family, according to the national laws governing the exercise of this right.’’</a:t>
            </a:r>
          </a:p>
          <a:p>
            <a:endParaRPr lang="en-GB" dirty="0">
              <a:solidFill>
                <a:srgbClr val="000000"/>
              </a:solidFill>
              <a:latin typeface="Times New Roman" panose="02020603050405020304" pitchFamily="18" charset="0"/>
            </a:endParaRPr>
          </a:p>
          <a:p>
            <a:r>
              <a:rPr lang="en-GB" dirty="0">
                <a:solidFill>
                  <a:srgbClr val="000000"/>
                </a:solidFill>
                <a:latin typeface="Times New Roman" panose="02020603050405020304" pitchFamily="18" charset="0"/>
              </a:rPr>
              <a:t>Marriage Same- Sex Couples Act 2013</a:t>
            </a:r>
            <a:endParaRPr lang="en-GB" dirty="0"/>
          </a:p>
        </p:txBody>
      </p:sp>
      <p:pic>
        <p:nvPicPr>
          <p:cNvPr id="5" name="Graphic 4" descr="Wedding cake with solid fill">
            <a:extLst>
              <a:ext uri="{FF2B5EF4-FFF2-40B4-BE49-F238E27FC236}">
                <a16:creationId xmlns:a16="http://schemas.microsoft.com/office/drawing/2014/main" id="{A39FBCAF-EC5A-1EB8-DCBC-649327C66B2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63880" y="3510117"/>
            <a:ext cx="2895766" cy="2895766"/>
          </a:xfrm>
          <a:prstGeom prst="rect">
            <a:avLst/>
          </a:prstGeom>
        </p:spPr>
      </p:pic>
    </p:spTree>
    <p:extLst>
      <p:ext uri="{BB962C8B-B14F-4D97-AF65-F5344CB8AC3E}">
        <p14:creationId xmlns:p14="http://schemas.microsoft.com/office/powerpoint/2010/main" val="896634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09FAE-8D31-9878-2C19-57DF8FF9941A}"/>
              </a:ext>
            </a:extLst>
          </p:cNvPr>
          <p:cNvSpPr>
            <a:spLocks noGrp="1"/>
          </p:cNvSpPr>
          <p:nvPr>
            <p:ph type="title"/>
          </p:nvPr>
        </p:nvSpPr>
        <p:spPr/>
        <p:txBody>
          <a:bodyPr>
            <a:normAutofit/>
          </a:bodyPr>
          <a:lstStyle/>
          <a:p>
            <a:r>
              <a:rPr lang="en-GB" sz="6600" b="1" i="1" u="sng" dirty="0"/>
              <a:t>Article 5 </a:t>
            </a:r>
          </a:p>
        </p:txBody>
      </p:sp>
      <p:graphicFrame>
        <p:nvGraphicFramePr>
          <p:cNvPr id="6" name="Content Placeholder 2">
            <a:extLst>
              <a:ext uri="{FF2B5EF4-FFF2-40B4-BE49-F238E27FC236}">
                <a16:creationId xmlns:a16="http://schemas.microsoft.com/office/drawing/2014/main" id="{52E67DEE-EBB1-E8F9-9F81-1AD091CA1766}"/>
              </a:ext>
            </a:extLst>
          </p:cNvPr>
          <p:cNvGraphicFramePr>
            <a:graphicFrameLocks noGrp="1"/>
          </p:cNvGraphicFramePr>
          <p:nvPr>
            <p:ph idx="1"/>
            <p:extLst>
              <p:ext uri="{D42A27DB-BD31-4B8C-83A1-F6EECF244321}">
                <p14:modId xmlns:p14="http://schemas.microsoft.com/office/powerpoint/2010/main" val="1621733843"/>
              </p:ext>
            </p:extLst>
          </p:nvPr>
        </p:nvGraphicFramePr>
        <p:xfrm>
          <a:off x="1295401" y="2556932"/>
          <a:ext cx="9601196" cy="33189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0987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3D3EE1BE-B0CA-CC18-4DD6-422D7BE32E5D}"/>
              </a:ext>
            </a:extLst>
          </p:cNvPr>
          <p:cNvSpPr>
            <a:spLocks noGrp="1"/>
          </p:cNvSpPr>
          <p:nvPr>
            <p:ph type="title"/>
          </p:nvPr>
        </p:nvSpPr>
        <p:spPr>
          <a:xfrm>
            <a:off x="1055599" y="1055077"/>
            <a:ext cx="2532909" cy="4794578"/>
          </a:xfrm>
        </p:spPr>
        <p:txBody>
          <a:bodyPr>
            <a:normAutofit/>
          </a:bodyPr>
          <a:lstStyle/>
          <a:p>
            <a:r>
              <a:rPr lang="en-GB" sz="4800" b="1" i="1" u="sng" dirty="0">
                <a:solidFill>
                  <a:srgbClr val="262626"/>
                </a:solidFill>
              </a:rPr>
              <a:t>Article 6 </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9CD79EB-F5FA-A1E2-BB40-F5F5E09A8F92}"/>
              </a:ext>
            </a:extLst>
          </p:cNvPr>
          <p:cNvGraphicFramePr>
            <a:graphicFrameLocks noGrp="1"/>
          </p:cNvGraphicFramePr>
          <p:nvPr>
            <p:ph idx="1"/>
            <p:extLst>
              <p:ext uri="{D42A27DB-BD31-4B8C-83A1-F6EECF244321}">
                <p14:modId xmlns:p14="http://schemas.microsoft.com/office/powerpoint/2010/main" val="2995813683"/>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14134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CFF2F-6496-D666-708F-3F7A61BE609E}"/>
              </a:ext>
            </a:extLst>
          </p:cNvPr>
          <p:cNvSpPr>
            <a:spLocks noGrp="1"/>
          </p:cNvSpPr>
          <p:nvPr>
            <p:ph type="title"/>
          </p:nvPr>
        </p:nvSpPr>
        <p:spPr/>
        <p:txBody>
          <a:bodyPr>
            <a:normAutofit/>
          </a:bodyPr>
          <a:lstStyle/>
          <a:p>
            <a:r>
              <a:rPr lang="en-GB" sz="7200" b="1" i="1" u="sng" dirty="0"/>
              <a:t>Article 2 </a:t>
            </a:r>
          </a:p>
        </p:txBody>
      </p:sp>
      <p:sp>
        <p:nvSpPr>
          <p:cNvPr id="3" name="Content Placeholder 2">
            <a:extLst>
              <a:ext uri="{FF2B5EF4-FFF2-40B4-BE49-F238E27FC236}">
                <a16:creationId xmlns:a16="http://schemas.microsoft.com/office/drawing/2014/main" id="{56DA3834-8BC9-6033-D35F-ECC4039A6D96}"/>
              </a:ext>
            </a:extLst>
          </p:cNvPr>
          <p:cNvSpPr>
            <a:spLocks noGrp="1"/>
          </p:cNvSpPr>
          <p:nvPr>
            <p:ph idx="1"/>
          </p:nvPr>
        </p:nvSpPr>
        <p:spPr/>
        <p:txBody>
          <a:bodyPr>
            <a:normAutofit fontScale="92500"/>
          </a:bodyPr>
          <a:lstStyle/>
          <a:p>
            <a:pPr marL="0" indent="0" algn="just">
              <a:buNone/>
            </a:pPr>
            <a:r>
              <a:rPr lang="en-GB" dirty="0"/>
              <a:t>‘’ </a:t>
            </a:r>
            <a:r>
              <a:rPr lang="en-GB" b="0" i="0" dirty="0">
                <a:solidFill>
                  <a:srgbClr val="000000"/>
                </a:solidFill>
                <a:effectLst/>
                <a:latin typeface="Times New Roman" panose="02020603050405020304" pitchFamily="18" charset="0"/>
              </a:rPr>
              <a:t>Everyone’s right to life shall be protected by law. No one shall be deprived of his life intentionally save in the execution of a sentence of a court following his conviction of a crime for which this penalty is provided by law.</a:t>
            </a:r>
          </a:p>
          <a:p>
            <a:pPr marL="0" indent="0" algn="just">
              <a:buNone/>
            </a:pPr>
            <a:r>
              <a:rPr lang="en-GB" b="0" i="0" dirty="0">
                <a:solidFill>
                  <a:srgbClr val="000000"/>
                </a:solidFill>
                <a:effectLst/>
                <a:latin typeface="Times New Roman" panose="02020603050405020304" pitchFamily="18" charset="0"/>
              </a:rPr>
              <a:t>Deprivation of life shall not be regarded as inflicted in contravention of this Article when it results from the use of force which is no more than absolutely necessary:</a:t>
            </a:r>
          </a:p>
          <a:p>
            <a:pPr marL="457200" lvl="1" indent="0" algn="just">
              <a:buNone/>
            </a:pPr>
            <a:r>
              <a:rPr lang="en-GB" b="0" i="0" dirty="0">
                <a:solidFill>
                  <a:srgbClr val="000000"/>
                </a:solidFill>
                <a:effectLst/>
                <a:latin typeface="Times New Roman" panose="02020603050405020304" pitchFamily="18" charset="0"/>
              </a:rPr>
              <a:t>(a)   in defence of any person from unlawful violence;</a:t>
            </a:r>
          </a:p>
          <a:p>
            <a:pPr marL="457200" lvl="1" indent="0" algn="just">
              <a:buNone/>
            </a:pPr>
            <a:r>
              <a:rPr lang="en-GB" b="0" i="0" dirty="0">
                <a:solidFill>
                  <a:srgbClr val="000000"/>
                </a:solidFill>
                <a:effectLst/>
                <a:latin typeface="Times New Roman" panose="02020603050405020304" pitchFamily="18" charset="0"/>
              </a:rPr>
              <a:t>(b)   in order to effect a lawful arrest or to prevent escape of a person lawfully detained;</a:t>
            </a:r>
          </a:p>
          <a:p>
            <a:pPr marL="457200" lvl="1" indent="0" algn="just">
              <a:buNone/>
            </a:pPr>
            <a:r>
              <a:rPr lang="en-GB" b="0" i="0" dirty="0">
                <a:solidFill>
                  <a:srgbClr val="000000"/>
                </a:solidFill>
                <a:effectLst/>
                <a:latin typeface="Times New Roman" panose="02020603050405020304" pitchFamily="18" charset="0"/>
              </a:rPr>
              <a:t>(c)   in action lawfully taken for the purpose of quelling a riot or insurrection.’’ </a:t>
            </a:r>
          </a:p>
        </p:txBody>
      </p:sp>
    </p:spTree>
    <p:extLst>
      <p:ext uri="{BB962C8B-B14F-4D97-AF65-F5344CB8AC3E}">
        <p14:creationId xmlns:p14="http://schemas.microsoft.com/office/powerpoint/2010/main" val="4096958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10A9A-6C94-5490-CBC8-33E8DD471E84}"/>
              </a:ext>
            </a:extLst>
          </p:cNvPr>
          <p:cNvSpPr>
            <a:spLocks noGrp="1"/>
          </p:cNvSpPr>
          <p:nvPr>
            <p:ph type="title"/>
          </p:nvPr>
        </p:nvSpPr>
        <p:spPr/>
        <p:txBody>
          <a:bodyPr>
            <a:normAutofit/>
          </a:bodyPr>
          <a:lstStyle/>
          <a:p>
            <a:r>
              <a:rPr lang="en-GB" sz="7200" b="1" i="1" u="sng" dirty="0"/>
              <a:t>Article 8 </a:t>
            </a:r>
          </a:p>
        </p:txBody>
      </p:sp>
      <p:sp>
        <p:nvSpPr>
          <p:cNvPr id="3" name="Content Placeholder 2">
            <a:extLst>
              <a:ext uri="{FF2B5EF4-FFF2-40B4-BE49-F238E27FC236}">
                <a16:creationId xmlns:a16="http://schemas.microsoft.com/office/drawing/2014/main" id="{803AAAEF-2687-A018-CCE5-92B319067CB4}"/>
              </a:ext>
            </a:extLst>
          </p:cNvPr>
          <p:cNvSpPr>
            <a:spLocks noGrp="1"/>
          </p:cNvSpPr>
          <p:nvPr>
            <p:ph idx="1"/>
          </p:nvPr>
        </p:nvSpPr>
        <p:spPr/>
        <p:txBody>
          <a:bodyPr/>
          <a:lstStyle/>
          <a:p>
            <a:pPr algn="just">
              <a:buFont typeface="+mj-lt"/>
              <a:buAutoNum type="arabicPeriod"/>
            </a:pPr>
            <a:r>
              <a:rPr lang="en-GB" b="0" i="0" dirty="0">
                <a:solidFill>
                  <a:srgbClr val="000000"/>
                </a:solidFill>
                <a:effectLst/>
                <a:latin typeface="Times New Roman" panose="02020603050405020304" pitchFamily="18" charset="0"/>
              </a:rPr>
              <a:t>‘’Everyone has the right to respect for his private and family life, his home and his correspondence.</a:t>
            </a:r>
          </a:p>
          <a:p>
            <a:pPr algn="just">
              <a:buFont typeface="+mj-lt"/>
              <a:buAutoNum type="arabicPeriod"/>
            </a:pPr>
            <a:r>
              <a:rPr lang="en-GB" b="0" i="0" dirty="0">
                <a:solidFill>
                  <a:srgbClr val="000000"/>
                </a:solidFill>
                <a:effectLst/>
                <a:latin typeface="Times New Roman" panose="02020603050405020304" pitchFamily="18" charset="0"/>
              </a:rPr>
              <a:t>There shall be no interference by a public authority with the exercise of this right except such as is in accordance with the law and is necessary in a democratic society in the interests of national security, public safety or the economic well-being of the country, for the prevention of disorder or crime, for the protection of health or morals, or for the protection of the rights and freedom of others’’.</a:t>
            </a:r>
          </a:p>
          <a:p>
            <a:pPr marL="0" indent="0">
              <a:buNone/>
            </a:pPr>
            <a:endParaRPr lang="en-GB" dirty="0"/>
          </a:p>
        </p:txBody>
      </p:sp>
    </p:spTree>
    <p:extLst>
      <p:ext uri="{BB962C8B-B14F-4D97-AF65-F5344CB8AC3E}">
        <p14:creationId xmlns:p14="http://schemas.microsoft.com/office/powerpoint/2010/main" val="2484213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91FE-3794-90A5-5B2D-738D5A046D97}"/>
              </a:ext>
            </a:extLst>
          </p:cNvPr>
          <p:cNvSpPr>
            <a:spLocks noGrp="1"/>
          </p:cNvSpPr>
          <p:nvPr>
            <p:ph type="title"/>
          </p:nvPr>
        </p:nvSpPr>
        <p:spPr/>
        <p:txBody>
          <a:bodyPr>
            <a:normAutofit/>
          </a:bodyPr>
          <a:lstStyle/>
          <a:p>
            <a:r>
              <a:rPr lang="en-GB" sz="7200" b="1" i="1" u="sng" dirty="0"/>
              <a:t>Activity</a:t>
            </a:r>
          </a:p>
        </p:txBody>
      </p:sp>
      <p:sp>
        <p:nvSpPr>
          <p:cNvPr id="3" name="Content Placeholder 2">
            <a:extLst>
              <a:ext uri="{FF2B5EF4-FFF2-40B4-BE49-F238E27FC236}">
                <a16:creationId xmlns:a16="http://schemas.microsoft.com/office/drawing/2014/main" id="{93022E8A-D33C-8BC0-0EFD-2E4F40046E61}"/>
              </a:ext>
            </a:extLst>
          </p:cNvPr>
          <p:cNvSpPr>
            <a:spLocks noGrp="1"/>
          </p:cNvSpPr>
          <p:nvPr>
            <p:ph idx="1"/>
          </p:nvPr>
        </p:nvSpPr>
        <p:spPr/>
        <p:txBody>
          <a:bodyPr/>
          <a:lstStyle/>
          <a:p>
            <a:r>
              <a:rPr lang="en-GB" dirty="0"/>
              <a:t>Listen to the following podcast discussing how human rights have been affected during the coronavirus crisis at </a:t>
            </a:r>
            <a:r>
              <a:rPr lang="en-GB" dirty="0">
                <a:hlinkClick r:id="rId2"/>
              </a:rPr>
              <a:t>https://www.europarl.europa.eu/thinktank/en/document.html?reference=EPRS_BRI(2020)652085</a:t>
            </a:r>
            <a:r>
              <a:rPr lang="en-GB" dirty="0"/>
              <a:t>  (click on “multimedia )” .</a:t>
            </a:r>
          </a:p>
          <a:p>
            <a:endParaRPr lang="en-GB" dirty="0"/>
          </a:p>
          <a:p>
            <a:r>
              <a:rPr lang="en-GB" dirty="0"/>
              <a:t>To what extent have the coronavirus rules in different countries limited citizens’ human rights? Can the restrictions be justified?</a:t>
            </a:r>
          </a:p>
        </p:txBody>
      </p:sp>
    </p:spTree>
    <p:extLst>
      <p:ext uri="{BB962C8B-B14F-4D97-AF65-F5344CB8AC3E}">
        <p14:creationId xmlns:p14="http://schemas.microsoft.com/office/powerpoint/2010/main" val="3505939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9A689-8208-6520-16DB-B3CF6ECB7443}"/>
              </a:ext>
            </a:extLst>
          </p:cNvPr>
          <p:cNvSpPr>
            <a:spLocks noGrp="1"/>
          </p:cNvSpPr>
          <p:nvPr>
            <p:ph type="title"/>
          </p:nvPr>
        </p:nvSpPr>
        <p:spPr>
          <a:xfrm>
            <a:off x="1295402" y="982132"/>
            <a:ext cx="9601196" cy="1303867"/>
          </a:xfrm>
        </p:spPr>
        <p:txBody>
          <a:bodyPr>
            <a:normAutofit/>
          </a:bodyPr>
          <a:lstStyle/>
          <a:p>
            <a:r>
              <a:rPr lang="en-GB" b="1" i="1" u="sng">
                <a:solidFill>
                  <a:srgbClr val="262626"/>
                </a:solidFill>
              </a:rPr>
              <a:t>Human Rights legislation</a:t>
            </a:r>
          </a:p>
        </p:txBody>
      </p:sp>
      <p:graphicFrame>
        <p:nvGraphicFramePr>
          <p:cNvPr id="5" name="Content Placeholder 2">
            <a:extLst>
              <a:ext uri="{FF2B5EF4-FFF2-40B4-BE49-F238E27FC236}">
                <a16:creationId xmlns:a16="http://schemas.microsoft.com/office/drawing/2014/main" id="{45008C2B-7824-E78C-AC14-32156BB1FE8A}"/>
              </a:ext>
            </a:extLst>
          </p:cNvPr>
          <p:cNvGraphicFramePr>
            <a:graphicFrameLocks noGrp="1"/>
          </p:cNvGraphicFramePr>
          <p:nvPr>
            <p:ph idx="1"/>
            <p:extLst>
              <p:ext uri="{D42A27DB-BD31-4B8C-83A1-F6EECF244321}">
                <p14:modId xmlns:p14="http://schemas.microsoft.com/office/powerpoint/2010/main" val="1251549789"/>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8337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AC0F86-9A78-4E84-A4B4-ADB8B2629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AF78B9E-8BE2-4706-9377-A05FA25AB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3" name="Picture 12">
              <a:extLst>
                <a:ext uri="{FF2B5EF4-FFF2-40B4-BE49-F238E27FC236}">
                  <a16:creationId xmlns:a16="http://schemas.microsoft.com/office/drawing/2014/main" id="{32CDFDE2-4DB3-4623-BA21-187D1B710F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ED74B2AA-1443-4E9B-8462-F7F5B8525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9BB652B6-7300-49EC-9422-EF5342492AF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D0909587-01DE-424D-A15F-DAA28CF2CD3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0553351D-38C8-2246-4CFE-B96F8747FBFE}"/>
              </a:ext>
            </a:extLst>
          </p:cNvPr>
          <p:cNvSpPr>
            <a:spLocks noGrp="1"/>
          </p:cNvSpPr>
          <p:nvPr>
            <p:ph type="title"/>
          </p:nvPr>
        </p:nvSpPr>
        <p:spPr>
          <a:xfrm>
            <a:off x="7535825" y="982132"/>
            <a:ext cx="3360772" cy="1303867"/>
          </a:xfrm>
        </p:spPr>
        <p:txBody>
          <a:bodyPr>
            <a:normAutofit fontScale="90000"/>
          </a:bodyPr>
          <a:lstStyle/>
          <a:p>
            <a:pPr>
              <a:lnSpc>
                <a:spcPct val="90000"/>
              </a:lnSpc>
            </a:pPr>
            <a:r>
              <a:rPr lang="en-GB" b="1" i="1" u="sng" dirty="0"/>
              <a:t>Important sections</a:t>
            </a:r>
          </a:p>
        </p:txBody>
      </p:sp>
      <p:sp>
        <p:nvSpPr>
          <p:cNvPr id="18" name="Rectangle 17">
            <a:extLst>
              <a:ext uri="{FF2B5EF4-FFF2-40B4-BE49-F238E27FC236}">
                <a16:creationId xmlns:a16="http://schemas.microsoft.com/office/drawing/2014/main" id="{69A54E25-1C05-48E5-A5CC-3778C1D36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5942687"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clipart, flag&#10;&#10;Description automatically generated">
            <a:extLst>
              <a:ext uri="{FF2B5EF4-FFF2-40B4-BE49-F238E27FC236}">
                <a16:creationId xmlns:a16="http://schemas.microsoft.com/office/drawing/2014/main" id="{9E3EC07D-EBC7-39B8-F73A-D21E63F68FAE}"/>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20900" r="27117" b="1"/>
          <a:stretch/>
        </p:blipFill>
        <p:spPr>
          <a:xfrm>
            <a:off x="1412683" y="1410208"/>
            <a:ext cx="5278777" cy="3858780"/>
          </a:xfrm>
          <a:prstGeom prst="rect">
            <a:avLst/>
          </a:prstGeom>
        </p:spPr>
      </p:pic>
      <p:cxnSp>
        <p:nvCxnSpPr>
          <p:cNvPr id="20" name="Straight Connector 19">
            <a:extLst>
              <a:ext uri="{FF2B5EF4-FFF2-40B4-BE49-F238E27FC236}">
                <a16:creationId xmlns:a16="http://schemas.microsoft.com/office/drawing/2014/main" id="{0E5D0023-B23E-4823-8D72-B07FFF8CAE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20089" y="2400639"/>
            <a:ext cx="3376508"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a:extLst>
              <a:ext uri="{FF2B5EF4-FFF2-40B4-BE49-F238E27FC236}">
                <a16:creationId xmlns:a16="http://schemas.microsoft.com/office/drawing/2014/main" id="{8C49B350-0B03-A26B-C8EB-5EDAC79CE86B}"/>
              </a:ext>
            </a:extLst>
          </p:cNvPr>
          <p:cNvSpPr>
            <a:spLocks noGrp="1"/>
          </p:cNvSpPr>
          <p:nvPr>
            <p:ph idx="1"/>
          </p:nvPr>
        </p:nvSpPr>
        <p:spPr>
          <a:xfrm>
            <a:off x="7535824" y="2556932"/>
            <a:ext cx="3360771" cy="3318936"/>
          </a:xfrm>
        </p:spPr>
        <p:txBody>
          <a:bodyPr>
            <a:normAutofit/>
          </a:bodyPr>
          <a:lstStyle/>
          <a:p>
            <a:r>
              <a:rPr lang="en-GB" dirty="0"/>
              <a:t>S.2 </a:t>
            </a:r>
            <a:endParaRPr lang="en-GB"/>
          </a:p>
          <a:p>
            <a:r>
              <a:rPr lang="en-GB" dirty="0"/>
              <a:t>S.19</a:t>
            </a:r>
            <a:endParaRPr lang="en-GB"/>
          </a:p>
          <a:p>
            <a:r>
              <a:rPr lang="en-GB" dirty="0"/>
              <a:t>S.3 </a:t>
            </a:r>
            <a:endParaRPr lang="en-GB"/>
          </a:p>
          <a:p>
            <a:r>
              <a:rPr lang="en-GB" dirty="0"/>
              <a:t>S.4 </a:t>
            </a:r>
            <a:endParaRPr lang="en-GB"/>
          </a:p>
          <a:p>
            <a:r>
              <a:rPr lang="en-GB" dirty="0"/>
              <a:t>S.6</a:t>
            </a:r>
            <a:endParaRPr lang="en-GB"/>
          </a:p>
          <a:p>
            <a:r>
              <a:rPr lang="en-GB" dirty="0"/>
              <a:t>S.8  </a:t>
            </a:r>
            <a:endParaRPr lang="en-GB"/>
          </a:p>
        </p:txBody>
      </p:sp>
    </p:spTree>
    <p:extLst>
      <p:ext uri="{BB962C8B-B14F-4D97-AF65-F5344CB8AC3E}">
        <p14:creationId xmlns:p14="http://schemas.microsoft.com/office/powerpoint/2010/main" val="411340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BB6C3C-2FB2-9A47-075D-BFFAF8B33112}"/>
              </a:ext>
            </a:extLst>
          </p:cNvPr>
          <p:cNvSpPr>
            <a:spLocks noGrp="1"/>
          </p:cNvSpPr>
          <p:nvPr>
            <p:ph type="title"/>
          </p:nvPr>
        </p:nvSpPr>
        <p:spPr/>
        <p:txBody>
          <a:bodyPr>
            <a:normAutofit/>
          </a:bodyPr>
          <a:lstStyle/>
          <a:p>
            <a:r>
              <a:rPr lang="en-GB" sz="6600" b="1" u="sng" dirty="0"/>
              <a:t>Activity</a:t>
            </a:r>
          </a:p>
        </p:txBody>
      </p:sp>
      <p:sp>
        <p:nvSpPr>
          <p:cNvPr id="3" name="Content Placeholder 2">
            <a:extLst>
              <a:ext uri="{FF2B5EF4-FFF2-40B4-BE49-F238E27FC236}">
                <a16:creationId xmlns:a16="http://schemas.microsoft.com/office/drawing/2014/main" id="{C31A9ABA-A7DD-97DE-7DA4-A510672436CD}"/>
              </a:ext>
            </a:extLst>
          </p:cNvPr>
          <p:cNvSpPr>
            <a:spLocks noGrp="1"/>
          </p:cNvSpPr>
          <p:nvPr>
            <p:ph idx="1"/>
          </p:nvPr>
        </p:nvSpPr>
        <p:spPr/>
        <p:txBody>
          <a:bodyPr>
            <a:normAutofit fontScale="92500"/>
          </a:bodyPr>
          <a:lstStyle/>
          <a:p>
            <a:r>
              <a:rPr lang="en-GB" dirty="0"/>
              <a:t>Read the press summary of the Supreme Court decision in R (on the application of Steinfeld and Keidan) (Appellants) v Secretary of State for International Development [2018] at https://www.supremecourt.uk/cases/uksc-2017-0060.html.</a:t>
            </a:r>
          </a:p>
          <a:p>
            <a:endParaRPr lang="en-GB" dirty="0"/>
          </a:p>
          <a:p>
            <a:r>
              <a:rPr lang="en-GB" dirty="0"/>
              <a:t>Summarise the facts of this case.</a:t>
            </a:r>
          </a:p>
          <a:p>
            <a:endParaRPr lang="en-GB" dirty="0"/>
          </a:p>
          <a:p>
            <a:r>
              <a:rPr lang="en-GB" dirty="0"/>
              <a:t>What was the court’s decision in relation to a declaration of incompatibility?</a:t>
            </a:r>
          </a:p>
        </p:txBody>
      </p:sp>
    </p:spTree>
    <p:extLst>
      <p:ext uri="{BB962C8B-B14F-4D97-AF65-F5344CB8AC3E}">
        <p14:creationId xmlns:p14="http://schemas.microsoft.com/office/powerpoint/2010/main" val="2385389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83C14-EC5E-DFB9-8E8C-A29965DBB660}"/>
              </a:ext>
            </a:extLst>
          </p:cNvPr>
          <p:cNvSpPr>
            <a:spLocks noGrp="1"/>
          </p:cNvSpPr>
          <p:nvPr>
            <p:ph type="title"/>
          </p:nvPr>
        </p:nvSpPr>
        <p:spPr/>
        <p:txBody>
          <a:bodyPr>
            <a:normAutofit/>
          </a:bodyPr>
          <a:lstStyle/>
          <a:p>
            <a:r>
              <a:rPr lang="en-GB" sz="6000" b="1" u="sng" dirty="0"/>
              <a:t>Activity </a:t>
            </a:r>
          </a:p>
        </p:txBody>
      </p:sp>
      <p:sp>
        <p:nvSpPr>
          <p:cNvPr id="3" name="Content Placeholder 2">
            <a:extLst>
              <a:ext uri="{FF2B5EF4-FFF2-40B4-BE49-F238E27FC236}">
                <a16:creationId xmlns:a16="http://schemas.microsoft.com/office/drawing/2014/main" id="{457B22A5-E571-8293-7C10-158967FAE62A}"/>
              </a:ext>
            </a:extLst>
          </p:cNvPr>
          <p:cNvSpPr>
            <a:spLocks noGrp="1"/>
          </p:cNvSpPr>
          <p:nvPr>
            <p:ph idx="1"/>
          </p:nvPr>
        </p:nvSpPr>
        <p:spPr/>
        <p:txBody>
          <a:bodyPr>
            <a:normAutofit fontScale="85000" lnSpcReduction="20000"/>
          </a:bodyPr>
          <a:lstStyle/>
          <a:p>
            <a:r>
              <a:rPr lang="en-GB" dirty="0"/>
              <a:t>Read the following Guardian article on the background to Attorney-General (Rusbridger) [2003] at https://www.theguardian.com/media/2003/jun/27/theguardian.pressandpublishing.</a:t>
            </a:r>
          </a:p>
          <a:p>
            <a:endParaRPr lang="en-GB" dirty="0"/>
          </a:p>
          <a:p>
            <a:r>
              <a:rPr lang="en-GB" dirty="0"/>
              <a:t>Which Act did the editor of the Guardian seek a declaration of incompatibility for?</a:t>
            </a:r>
          </a:p>
          <a:p>
            <a:endParaRPr lang="en-GB" dirty="0"/>
          </a:p>
          <a:p>
            <a:r>
              <a:rPr lang="en-GB" dirty="0"/>
              <a:t>Why did Lord Walker refuse to grant the declaration?</a:t>
            </a:r>
          </a:p>
          <a:p>
            <a:endParaRPr lang="en-GB" dirty="0"/>
          </a:p>
          <a:p>
            <a:r>
              <a:rPr lang="en-GB" dirty="0"/>
              <a:t>Do you agree with the approach of the House of Lords?</a:t>
            </a:r>
          </a:p>
        </p:txBody>
      </p:sp>
    </p:spTree>
    <p:extLst>
      <p:ext uri="{BB962C8B-B14F-4D97-AF65-F5344CB8AC3E}">
        <p14:creationId xmlns:p14="http://schemas.microsoft.com/office/powerpoint/2010/main" val="15350746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E2C8C595-276B-FF77-D917-70C2582481E6}"/>
              </a:ext>
            </a:extLst>
          </p:cNvPr>
          <p:cNvSpPr>
            <a:spLocks noGrp="1"/>
          </p:cNvSpPr>
          <p:nvPr>
            <p:ph type="title"/>
          </p:nvPr>
        </p:nvSpPr>
        <p:spPr>
          <a:xfrm>
            <a:off x="1055599" y="1055077"/>
            <a:ext cx="2532909" cy="4794578"/>
          </a:xfrm>
        </p:spPr>
        <p:txBody>
          <a:bodyPr>
            <a:normAutofit/>
          </a:bodyPr>
          <a:lstStyle/>
          <a:p>
            <a:r>
              <a:rPr lang="en-GB" sz="4800" b="1" i="1" u="sng" dirty="0">
                <a:solidFill>
                  <a:srgbClr val="262626"/>
                </a:solidFill>
              </a:rPr>
              <a:t>Police Powers</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695CA28-3757-3809-1DFC-DADF8267F1A9}"/>
              </a:ext>
            </a:extLst>
          </p:cNvPr>
          <p:cNvGraphicFramePr>
            <a:graphicFrameLocks noGrp="1"/>
          </p:cNvGraphicFramePr>
          <p:nvPr>
            <p:ph idx="1"/>
            <p:extLst>
              <p:ext uri="{D42A27DB-BD31-4B8C-83A1-F6EECF244321}">
                <p14:modId xmlns:p14="http://schemas.microsoft.com/office/powerpoint/2010/main" val="1160512634"/>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Graphic 5" descr="Police female with solid fill">
            <a:extLst>
              <a:ext uri="{FF2B5EF4-FFF2-40B4-BE49-F238E27FC236}">
                <a16:creationId xmlns:a16="http://schemas.microsoft.com/office/drawing/2014/main" id="{9C9AAF31-20CB-A571-88A0-2D4C344FE18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546085" y="4116971"/>
            <a:ext cx="1551936" cy="1551936"/>
          </a:xfrm>
          <a:prstGeom prst="rect">
            <a:avLst/>
          </a:prstGeom>
        </p:spPr>
      </p:pic>
    </p:spTree>
    <p:extLst>
      <p:ext uri="{BB962C8B-B14F-4D97-AF65-F5344CB8AC3E}">
        <p14:creationId xmlns:p14="http://schemas.microsoft.com/office/powerpoint/2010/main" val="42171046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6491F-2F8D-D21D-7096-45CF68D16AF8}"/>
              </a:ext>
            </a:extLst>
          </p:cNvPr>
          <p:cNvSpPr>
            <a:spLocks noGrp="1"/>
          </p:cNvSpPr>
          <p:nvPr>
            <p:ph type="title"/>
          </p:nvPr>
        </p:nvSpPr>
        <p:spPr/>
        <p:txBody>
          <a:bodyPr>
            <a:normAutofit/>
          </a:bodyPr>
          <a:lstStyle/>
          <a:p>
            <a:r>
              <a:rPr lang="en-GB" sz="6600" b="1" i="1" u="sng" dirty="0"/>
              <a:t>Activity</a:t>
            </a:r>
          </a:p>
        </p:txBody>
      </p:sp>
      <p:sp>
        <p:nvSpPr>
          <p:cNvPr id="3" name="Content Placeholder 2">
            <a:extLst>
              <a:ext uri="{FF2B5EF4-FFF2-40B4-BE49-F238E27FC236}">
                <a16:creationId xmlns:a16="http://schemas.microsoft.com/office/drawing/2014/main" id="{FC7C6B9F-9DF0-FB65-8270-2F84543A4EEB}"/>
              </a:ext>
            </a:extLst>
          </p:cNvPr>
          <p:cNvSpPr>
            <a:spLocks noGrp="1"/>
          </p:cNvSpPr>
          <p:nvPr>
            <p:ph idx="1"/>
          </p:nvPr>
        </p:nvSpPr>
        <p:spPr/>
        <p:txBody>
          <a:bodyPr/>
          <a:lstStyle/>
          <a:p>
            <a:r>
              <a:rPr lang="en-GB" dirty="0"/>
              <a:t>Find s9, Care and treatment of detained persons in Code C at https://www.gov.uk/government/publications/pace-code-c-2019.</a:t>
            </a:r>
          </a:p>
          <a:p>
            <a:endParaRPr lang="en-GB" dirty="0"/>
          </a:p>
          <a:p>
            <a:r>
              <a:rPr lang="en-GB" dirty="0"/>
              <a:t>In what circumstances must the custody officer ensure that a detained person receives clinical treatment and attention?</a:t>
            </a:r>
          </a:p>
        </p:txBody>
      </p:sp>
    </p:spTree>
    <p:extLst>
      <p:ext uri="{BB962C8B-B14F-4D97-AF65-F5344CB8AC3E}">
        <p14:creationId xmlns:p14="http://schemas.microsoft.com/office/powerpoint/2010/main" val="12518282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3774031-5FDC-B71E-A325-87E937B22F00}"/>
              </a:ext>
            </a:extLst>
          </p:cNvPr>
          <p:cNvSpPr>
            <a:spLocks noGrp="1"/>
          </p:cNvSpPr>
          <p:nvPr>
            <p:ph type="title"/>
          </p:nvPr>
        </p:nvSpPr>
        <p:spPr>
          <a:xfrm>
            <a:off x="1055599" y="1055077"/>
            <a:ext cx="2532909" cy="4794578"/>
          </a:xfrm>
        </p:spPr>
        <p:txBody>
          <a:bodyPr>
            <a:normAutofit/>
          </a:bodyPr>
          <a:lstStyle/>
          <a:p>
            <a:r>
              <a:rPr lang="en-GB" b="1" i="1" u="sng">
                <a:solidFill>
                  <a:srgbClr val="262626"/>
                </a:solidFill>
              </a:rPr>
              <a:t>Equality</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63A120F-BC43-9805-C662-AEB3395FF173}"/>
              </a:ext>
            </a:extLst>
          </p:cNvPr>
          <p:cNvGraphicFramePr>
            <a:graphicFrameLocks noGrp="1"/>
          </p:cNvGraphicFramePr>
          <p:nvPr>
            <p:ph idx="1"/>
            <p:extLst>
              <p:ext uri="{D42A27DB-BD31-4B8C-83A1-F6EECF244321}">
                <p14:modId xmlns:p14="http://schemas.microsoft.com/office/powerpoint/2010/main" val="3356542074"/>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716988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4898AF3-8070-40F4-C735-C016D4B80056}"/>
              </a:ext>
            </a:extLst>
          </p:cNvPr>
          <p:cNvSpPr>
            <a:spLocks noGrp="1"/>
          </p:cNvSpPr>
          <p:nvPr>
            <p:ph type="title"/>
          </p:nvPr>
        </p:nvSpPr>
        <p:spPr>
          <a:xfrm>
            <a:off x="1055599" y="1055077"/>
            <a:ext cx="2532909" cy="4794578"/>
          </a:xfrm>
        </p:spPr>
        <p:txBody>
          <a:bodyPr>
            <a:normAutofit/>
          </a:bodyPr>
          <a:lstStyle/>
          <a:p>
            <a:r>
              <a:rPr lang="en-GB" sz="2800" b="1" i="1" u="sng">
                <a:solidFill>
                  <a:srgbClr val="262626"/>
                </a:solidFill>
              </a:rPr>
              <a:t>Protected Characteristics</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6BDB4C02-1B20-282A-B41A-4E8F7B318D97}"/>
              </a:ext>
            </a:extLst>
          </p:cNvPr>
          <p:cNvGraphicFramePr>
            <a:graphicFrameLocks noGrp="1"/>
          </p:cNvGraphicFramePr>
          <p:nvPr>
            <p:ph idx="1"/>
            <p:extLst>
              <p:ext uri="{D42A27DB-BD31-4B8C-83A1-F6EECF244321}">
                <p14:modId xmlns:p14="http://schemas.microsoft.com/office/powerpoint/2010/main" val="772014200"/>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188085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5F668-949E-9326-57FF-844CD77882B6}"/>
              </a:ext>
            </a:extLst>
          </p:cNvPr>
          <p:cNvSpPr>
            <a:spLocks noGrp="1"/>
          </p:cNvSpPr>
          <p:nvPr>
            <p:ph type="title"/>
          </p:nvPr>
        </p:nvSpPr>
        <p:spPr>
          <a:xfrm>
            <a:off x="1295402" y="982132"/>
            <a:ext cx="9601196" cy="1303867"/>
          </a:xfrm>
        </p:spPr>
        <p:txBody>
          <a:bodyPr>
            <a:normAutofit/>
          </a:bodyPr>
          <a:lstStyle/>
          <a:p>
            <a:r>
              <a:rPr lang="en-GB" b="1" i="1" u="sng">
                <a:solidFill>
                  <a:srgbClr val="262626"/>
                </a:solidFill>
              </a:rPr>
              <a:t>Equality Act 2010</a:t>
            </a:r>
          </a:p>
        </p:txBody>
      </p:sp>
      <p:graphicFrame>
        <p:nvGraphicFramePr>
          <p:cNvPr id="5" name="Content Placeholder 2">
            <a:extLst>
              <a:ext uri="{FF2B5EF4-FFF2-40B4-BE49-F238E27FC236}">
                <a16:creationId xmlns:a16="http://schemas.microsoft.com/office/drawing/2014/main" id="{1DFCAB7B-1B16-4026-745B-D424640ACDBF}"/>
              </a:ext>
            </a:extLst>
          </p:cNvPr>
          <p:cNvGraphicFramePr>
            <a:graphicFrameLocks noGrp="1"/>
          </p:cNvGraphicFramePr>
          <p:nvPr>
            <p:ph idx="1"/>
            <p:extLst>
              <p:ext uri="{D42A27DB-BD31-4B8C-83A1-F6EECF244321}">
                <p14:modId xmlns:p14="http://schemas.microsoft.com/office/powerpoint/2010/main" val="4204690372"/>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35373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97033-4F3E-B63A-EB26-5C99A060164A}"/>
              </a:ext>
            </a:extLst>
          </p:cNvPr>
          <p:cNvSpPr>
            <a:spLocks noGrp="1"/>
          </p:cNvSpPr>
          <p:nvPr>
            <p:ph type="title"/>
          </p:nvPr>
        </p:nvSpPr>
        <p:spPr/>
        <p:txBody>
          <a:bodyPr>
            <a:normAutofit/>
          </a:bodyPr>
          <a:lstStyle/>
          <a:p>
            <a:r>
              <a:rPr lang="en-GB" sz="5400" b="1" i="1" u="sng" dirty="0"/>
              <a:t>Knowledge Check</a:t>
            </a:r>
          </a:p>
        </p:txBody>
      </p:sp>
      <p:sp>
        <p:nvSpPr>
          <p:cNvPr id="3" name="Content Placeholder 2">
            <a:extLst>
              <a:ext uri="{FF2B5EF4-FFF2-40B4-BE49-F238E27FC236}">
                <a16:creationId xmlns:a16="http://schemas.microsoft.com/office/drawing/2014/main" id="{80C806D7-E10E-7443-8C1E-1D1B1218BE8A}"/>
              </a:ext>
            </a:extLst>
          </p:cNvPr>
          <p:cNvSpPr>
            <a:spLocks noGrp="1"/>
          </p:cNvSpPr>
          <p:nvPr>
            <p:ph idx="1"/>
          </p:nvPr>
        </p:nvSpPr>
        <p:spPr/>
        <p:txBody>
          <a:bodyPr>
            <a:normAutofit fontScale="85000" lnSpcReduction="10000"/>
          </a:bodyPr>
          <a:lstStyle/>
          <a:p>
            <a:r>
              <a:rPr lang="en-GB" dirty="0"/>
              <a:t>Which of the following statements best describes the “margin of appreciation” in relation to ECHR?</a:t>
            </a:r>
          </a:p>
          <a:p>
            <a:endParaRPr lang="en-GB" dirty="0"/>
          </a:p>
          <a:p>
            <a:r>
              <a:rPr lang="en-GB" dirty="0"/>
              <a:t>The flexibility allowed to courts in different legal systems</a:t>
            </a:r>
          </a:p>
          <a:p>
            <a:r>
              <a:rPr lang="en-GB" dirty="0"/>
              <a:t>The right of a public authority to take into account public opinion when making decisions</a:t>
            </a:r>
          </a:p>
          <a:p>
            <a:r>
              <a:rPr lang="en-GB" dirty="0"/>
              <a:t>The leeway granted to a State when considering its national law in the light of ECHR, taking into account its history and culture</a:t>
            </a:r>
          </a:p>
          <a:p>
            <a:r>
              <a:rPr lang="en-GB" dirty="0"/>
              <a:t>An approach to interpreting national legislation which enables a court to take into account the underlying purpose of ECHR.</a:t>
            </a:r>
          </a:p>
        </p:txBody>
      </p:sp>
    </p:spTree>
    <p:extLst>
      <p:ext uri="{BB962C8B-B14F-4D97-AF65-F5344CB8AC3E}">
        <p14:creationId xmlns:p14="http://schemas.microsoft.com/office/powerpoint/2010/main" val="2806973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48E84-78A9-BF1A-0727-E76443318E33}"/>
              </a:ext>
            </a:extLst>
          </p:cNvPr>
          <p:cNvSpPr>
            <a:spLocks noGrp="1"/>
          </p:cNvSpPr>
          <p:nvPr>
            <p:ph type="title"/>
          </p:nvPr>
        </p:nvSpPr>
        <p:spPr/>
        <p:txBody>
          <a:bodyPr>
            <a:normAutofit/>
          </a:bodyPr>
          <a:lstStyle/>
          <a:p>
            <a:r>
              <a:rPr lang="en-GB" sz="6600" b="1" i="1" u="sng" dirty="0"/>
              <a:t>Knowledge Check</a:t>
            </a:r>
          </a:p>
        </p:txBody>
      </p:sp>
      <p:sp>
        <p:nvSpPr>
          <p:cNvPr id="3" name="Content Placeholder 2">
            <a:extLst>
              <a:ext uri="{FF2B5EF4-FFF2-40B4-BE49-F238E27FC236}">
                <a16:creationId xmlns:a16="http://schemas.microsoft.com/office/drawing/2014/main" id="{6923D6BB-C8F2-B6B5-6A7C-ED19C1EF2102}"/>
              </a:ext>
            </a:extLst>
          </p:cNvPr>
          <p:cNvSpPr>
            <a:spLocks noGrp="1"/>
          </p:cNvSpPr>
          <p:nvPr>
            <p:ph idx="1"/>
          </p:nvPr>
        </p:nvSpPr>
        <p:spPr/>
        <p:txBody>
          <a:bodyPr>
            <a:normAutofit lnSpcReduction="10000"/>
          </a:bodyPr>
          <a:lstStyle/>
          <a:p>
            <a:r>
              <a:rPr lang="en-GB" dirty="0"/>
              <a:t>Which of the following is not a protected characteristic under the Equality Act 2010?</a:t>
            </a:r>
          </a:p>
          <a:p>
            <a:endParaRPr lang="en-GB" dirty="0"/>
          </a:p>
          <a:p>
            <a:r>
              <a:rPr lang="en-GB" dirty="0"/>
              <a:t>Gender orientation</a:t>
            </a:r>
          </a:p>
          <a:p>
            <a:r>
              <a:rPr lang="en-GB" dirty="0"/>
              <a:t>Age</a:t>
            </a:r>
          </a:p>
          <a:p>
            <a:r>
              <a:rPr lang="en-GB" dirty="0"/>
              <a:t>Disability</a:t>
            </a:r>
          </a:p>
          <a:p>
            <a:r>
              <a:rPr lang="en-GB" dirty="0"/>
              <a:t>Gender reassignment</a:t>
            </a:r>
          </a:p>
          <a:p>
            <a:pPr marL="0" indent="0">
              <a:buNone/>
            </a:pPr>
            <a:endParaRPr lang="en-GB" dirty="0"/>
          </a:p>
        </p:txBody>
      </p:sp>
    </p:spTree>
    <p:extLst>
      <p:ext uri="{BB962C8B-B14F-4D97-AF65-F5344CB8AC3E}">
        <p14:creationId xmlns:p14="http://schemas.microsoft.com/office/powerpoint/2010/main" val="18629229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01107E0A-D5D6-6193-1CF6-3D75F20393F4}"/>
              </a:ext>
            </a:extLst>
          </p:cNvPr>
          <p:cNvSpPr>
            <a:spLocks noGrp="1"/>
          </p:cNvSpPr>
          <p:nvPr>
            <p:ph type="title"/>
          </p:nvPr>
        </p:nvSpPr>
        <p:spPr>
          <a:xfrm>
            <a:off x="1055599" y="1055077"/>
            <a:ext cx="2532909" cy="4794578"/>
          </a:xfrm>
        </p:spPr>
        <p:txBody>
          <a:bodyPr>
            <a:normAutofit/>
          </a:bodyPr>
          <a:lstStyle/>
          <a:p>
            <a:r>
              <a:rPr lang="en-GB" b="1" i="1" u="sng">
                <a:solidFill>
                  <a:srgbClr val="262626"/>
                </a:solidFill>
              </a:rPr>
              <a:t>Summary </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B3E0DF5-96C4-8F87-4B76-FB3B59BEC08A}"/>
              </a:ext>
            </a:extLst>
          </p:cNvPr>
          <p:cNvGraphicFramePr>
            <a:graphicFrameLocks noGrp="1"/>
          </p:cNvGraphicFramePr>
          <p:nvPr>
            <p:ph idx="1"/>
            <p:extLst>
              <p:ext uri="{D42A27DB-BD31-4B8C-83A1-F6EECF244321}">
                <p14:modId xmlns:p14="http://schemas.microsoft.com/office/powerpoint/2010/main" val="3292888107"/>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75414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59CFD-58A6-CF94-69EF-AA0A58C0B947}"/>
              </a:ext>
            </a:extLst>
          </p:cNvPr>
          <p:cNvSpPr>
            <a:spLocks noGrp="1"/>
          </p:cNvSpPr>
          <p:nvPr>
            <p:ph type="title"/>
          </p:nvPr>
        </p:nvSpPr>
        <p:spPr/>
        <p:txBody>
          <a:bodyPr>
            <a:normAutofit/>
          </a:bodyPr>
          <a:lstStyle/>
          <a:p>
            <a:r>
              <a:rPr lang="en-GB" sz="6600" b="1" u="sng" dirty="0"/>
              <a:t>Next week!</a:t>
            </a:r>
          </a:p>
        </p:txBody>
      </p:sp>
      <p:sp>
        <p:nvSpPr>
          <p:cNvPr id="3" name="Content Placeholder 2">
            <a:extLst>
              <a:ext uri="{FF2B5EF4-FFF2-40B4-BE49-F238E27FC236}">
                <a16:creationId xmlns:a16="http://schemas.microsoft.com/office/drawing/2014/main" id="{687B9566-B34F-C90C-5D7C-B4F94AC4C3EC}"/>
              </a:ext>
            </a:extLst>
          </p:cNvPr>
          <p:cNvSpPr>
            <a:spLocks noGrp="1"/>
          </p:cNvSpPr>
          <p:nvPr>
            <p:ph idx="1"/>
          </p:nvPr>
        </p:nvSpPr>
        <p:spPr/>
        <p:txBody>
          <a:bodyPr/>
          <a:lstStyle/>
          <a:p>
            <a:r>
              <a:rPr lang="en-GB" dirty="0"/>
              <a:t>This is our last taught session. </a:t>
            </a:r>
          </a:p>
          <a:p>
            <a:endParaRPr lang="en-GB" dirty="0"/>
          </a:p>
          <a:p>
            <a:r>
              <a:rPr lang="en-GB" dirty="0"/>
              <a:t>Next week is a revision session. </a:t>
            </a:r>
          </a:p>
          <a:p>
            <a:endParaRPr lang="en-GB" dirty="0"/>
          </a:p>
          <a:p>
            <a:r>
              <a:rPr lang="en-GB" dirty="0"/>
              <a:t>After that there will be no more session for legal systems, but I will be available over teams for any revision sessions you would like or any questions you may have!</a:t>
            </a:r>
          </a:p>
        </p:txBody>
      </p:sp>
    </p:spTree>
    <p:extLst>
      <p:ext uri="{BB962C8B-B14F-4D97-AF65-F5344CB8AC3E}">
        <p14:creationId xmlns:p14="http://schemas.microsoft.com/office/powerpoint/2010/main" val="9972903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9BB855E-E401-41F6-8925-C43722CDD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61AB028E-5F68-413C-BBF0-EE603FDA6E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5" name="Picture 14">
              <a:extLst>
                <a:ext uri="{FF2B5EF4-FFF2-40B4-BE49-F238E27FC236}">
                  <a16:creationId xmlns:a16="http://schemas.microsoft.com/office/drawing/2014/main" id="{5368E36D-BDC9-4F55-91DC-B0E56FB7476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6" name="Rectangle 15">
              <a:extLst>
                <a:ext uri="{FF2B5EF4-FFF2-40B4-BE49-F238E27FC236}">
                  <a16:creationId xmlns:a16="http://schemas.microsoft.com/office/drawing/2014/main" id="{EF1EBEBA-1392-47C5-AD8B-6BFEE9D104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a:extLst>
                <a:ext uri="{FF2B5EF4-FFF2-40B4-BE49-F238E27FC236}">
                  <a16:creationId xmlns:a16="http://schemas.microsoft.com/office/drawing/2014/main" id="{0D6C4AA0-1E91-47AC-AC54-384D60DE5AE4}"/>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8" name="Picture 17">
              <a:extLst>
                <a:ext uri="{FF2B5EF4-FFF2-40B4-BE49-F238E27FC236}">
                  <a16:creationId xmlns:a16="http://schemas.microsoft.com/office/drawing/2014/main" id="{4C843592-ED42-47B6-B2F3-28E0917EB3A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4" name="Title 3">
            <a:extLst>
              <a:ext uri="{FF2B5EF4-FFF2-40B4-BE49-F238E27FC236}">
                <a16:creationId xmlns:a16="http://schemas.microsoft.com/office/drawing/2014/main" id="{763BC3D2-B93C-8B11-336E-7215F19966AC}"/>
              </a:ext>
            </a:extLst>
          </p:cNvPr>
          <p:cNvSpPr>
            <a:spLocks noGrp="1"/>
          </p:cNvSpPr>
          <p:nvPr>
            <p:ph type="ctrTitle"/>
          </p:nvPr>
        </p:nvSpPr>
        <p:spPr>
          <a:xfrm>
            <a:off x="1102619" y="3760257"/>
            <a:ext cx="9989677" cy="1418630"/>
          </a:xfrm>
        </p:spPr>
        <p:txBody>
          <a:bodyPr>
            <a:normAutofit/>
          </a:bodyPr>
          <a:lstStyle/>
          <a:p>
            <a:r>
              <a:rPr lang="en-GB">
                <a:solidFill>
                  <a:srgbClr val="262626"/>
                </a:solidFill>
              </a:rPr>
              <a:t>Thank you!</a:t>
            </a:r>
          </a:p>
        </p:txBody>
      </p:sp>
      <p:sp>
        <p:nvSpPr>
          <p:cNvPr id="5" name="Subtitle 4">
            <a:extLst>
              <a:ext uri="{FF2B5EF4-FFF2-40B4-BE49-F238E27FC236}">
                <a16:creationId xmlns:a16="http://schemas.microsoft.com/office/drawing/2014/main" id="{0668D407-BDA6-F767-5CF7-2CA05DB098B7}"/>
              </a:ext>
            </a:extLst>
          </p:cNvPr>
          <p:cNvSpPr>
            <a:spLocks noGrp="1"/>
          </p:cNvSpPr>
          <p:nvPr>
            <p:ph type="subTitle" idx="1"/>
          </p:nvPr>
        </p:nvSpPr>
        <p:spPr>
          <a:xfrm>
            <a:off x="1298448" y="5345996"/>
            <a:ext cx="9603727" cy="583380"/>
          </a:xfrm>
        </p:spPr>
        <p:txBody>
          <a:bodyPr>
            <a:normAutofit/>
          </a:bodyPr>
          <a:lstStyle/>
          <a:p>
            <a:r>
              <a:rPr lang="en-GB">
                <a:solidFill>
                  <a:srgbClr val="000000"/>
                </a:solidFill>
              </a:rPr>
              <a:t>Any Questions?</a:t>
            </a:r>
          </a:p>
        </p:txBody>
      </p:sp>
      <p:sp>
        <p:nvSpPr>
          <p:cNvPr id="20" name="Rectangle 19">
            <a:extLst>
              <a:ext uri="{FF2B5EF4-FFF2-40B4-BE49-F238E27FC236}">
                <a16:creationId xmlns:a16="http://schemas.microsoft.com/office/drawing/2014/main" id="{AE4DC31D-3252-4CE4-94B0-32BB37A18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72202" y="1092200"/>
            <a:ext cx="7240536" cy="2417572"/>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descr="Smiling Face with No Fill">
            <a:extLst>
              <a:ext uri="{FF2B5EF4-FFF2-40B4-BE49-F238E27FC236}">
                <a16:creationId xmlns:a16="http://schemas.microsoft.com/office/drawing/2014/main" id="{EC6F603C-48B5-70E3-8969-C89C0CC26FD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187530" y="1410208"/>
            <a:ext cx="1777492" cy="1777492"/>
          </a:xfrm>
          <a:prstGeom prst="rect">
            <a:avLst/>
          </a:prstGeom>
        </p:spPr>
      </p:pic>
      <p:cxnSp>
        <p:nvCxnSpPr>
          <p:cNvPr id="22" name="Straight Connector 21">
            <a:extLst>
              <a:ext uri="{FF2B5EF4-FFF2-40B4-BE49-F238E27FC236}">
                <a16:creationId xmlns:a16="http://schemas.microsoft.com/office/drawing/2014/main" id="{AF9ABF50-2998-468E-A550-85A1DD0DDC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5262441"/>
            <a:ext cx="9144000"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806848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1566</Words>
  <Application>Microsoft Office PowerPoint</Application>
  <PresentationFormat>Widescreen</PresentationFormat>
  <Paragraphs>169</Paragraphs>
  <Slides>30</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Meiryo</vt:lpstr>
      <vt:lpstr>Arial</vt:lpstr>
      <vt:lpstr>Calibri</vt:lpstr>
      <vt:lpstr>Garamond</vt:lpstr>
      <vt:lpstr>Times New Roman</vt:lpstr>
      <vt:lpstr>Organic</vt:lpstr>
      <vt:lpstr>Rights</vt:lpstr>
      <vt:lpstr>Content </vt:lpstr>
      <vt:lpstr>Aims and Learning Objectives </vt:lpstr>
      <vt:lpstr>The start </vt:lpstr>
      <vt:lpstr>Civil liberties</vt:lpstr>
      <vt:lpstr>Human Rights</vt:lpstr>
      <vt:lpstr>Activity</vt:lpstr>
      <vt:lpstr>PowerPoint Presentation</vt:lpstr>
      <vt:lpstr>Let’s take a look at a few</vt:lpstr>
      <vt:lpstr>Article 3 </vt:lpstr>
      <vt:lpstr>Article 12</vt:lpstr>
      <vt:lpstr>Article 5 </vt:lpstr>
      <vt:lpstr>Article 6 </vt:lpstr>
      <vt:lpstr>Article 2 </vt:lpstr>
      <vt:lpstr>Article 8 </vt:lpstr>
      <vt:lpstr>Activity</vt:lpstr>
      <vt:lpstr>Human Rights legislation</vt:lpstr>
      <vt:lpstr>Important sections</vt:lpstr>
      <vt:lpstr>Activity</vt:lpstr>
      <vt:lpstr>Activity </vt:lpstr>
      <vt:lpstr>Police Powers</vt:lpstr>
      <vt:lpstr>Activity</vt:lpstr>
      <vt:lpstr>Equality</vt:lpstr>
      <vt:lpstr>Protected Characteristics</vt:lpstr>
      <vt:lpstr>Equality Act 2010</vt:lpstr>
      <vt:lpstr>Knowledge Check</vt:lpstr>
      <vt:lpstr>Knowledge Check</vt:lpstr>
      <vt:lpstr>Summary </vt:lpstr>
      <vt:lpstr>Next week!</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Zita Draper</cp:lastModifiedBy>
  <cp:revision>87</cp:revision>
  <dcterms:created xsi:type="dcterms:W3CDTF">2022-11-07T21:10:32Z</dcterms:created>
  <dcterms:modified xsi:type="dcterms:W3CDTF">2025-05-07T11:04:03Z</dcterms:modified>
</cp:coreProperties>
</file>