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58" r:id="rId4"/>
    <p:sldId id="259" r:id="rId5"/>
    <p:sldId id="299" r:id="rId6"/>
    <p:sldId id="300" r:id="rId7"/>
    <p:sldId id="306" r:id="rId8"/>
    <p:sldId id="303" r:id="rId9"/>
    <p:sldId id="307" r:id="rId10"/>
    <p:sldId id="305" r:id="rId11"/>
    <p:sldId id="308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55B5D-1EA6-4465-B9C0-58756D8E03E4}" v="22" dt="2026-10-01T08:27:23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 showGuides="1">
      <p:cViewPr>
        <p:scale>
          <a:sx n="60" d="100"/>
          <a:sy n="60" d="100"/>
        </p:scale>
        <p:origin x="1398" y="77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custSel addSld delSld modSld sldOrd">
      <pc:chgData name="Simona Ferraraccio" userId="c9694aeb-2f50-401b-8abf-67f8a7106701" providerId="ADAL" clId="{728671C3-614E-440E-8F04-5DA1EFA065FD}" dt="2026-10-01T08:28:21.807" v="4150" actId="14100"/>
      <pc:docMkLst>
        <pc:docMk/>
      </pc:docMkLst>
      <pc:sldChg chg="addSp delSp modSp mod ord">
        <pc:chgData name="Simona Ferraraccio" userId="c9694aeb-2f50-401b-8abf-67f8a7106701" providerId="ADAL" clId="{728671C3-614E-440E-8F04-5DA1EFA065FD}" dt="2026-09-30T16:31:58.371" v="3101"/>
        <pc:sldMkLst>
          <pc:docMk/>
          <pc:sldMk cId="3435294867" sldId="256"/>
        </pc:sldMkLst>
        <pc:spChg chg="add mod">
          <ac:chgData name="Simona Ferraraccio" userId="c9694aeb-2f50-401b-8abf-67f8a7106701" providerId="ADAL" clId="{728671C3-614E-440E-8F04-5DA1EFA065FD}" dt="2026-09-24T10:54:14.567" v="47" actId="1076"/>
          <ac:spMkLst>
            <pc:docMk/>
            <pc:sldMk cId="3435294867" sldId="256"/>
            <ac:spMk id="5" creationId="{33ED51C8-81A0-FC32-DEC7-37FD91C8AF05}"/>
          </ac:spMkLst>
        </pc:spChg>
        <pc:spChg chg="add mod">
          <ac:chgData name="Simona Ferraraccio" userId="c9694aeb-2f50-401b-8abf-67f8a7106701" providerId="ADAL" clId="{728671C3-614E-440E-8F04-5DA1EFA065FD}" dt="2026-09-24T10:54:21.850" v="49" actId="1076"/>
          <ac:spMkLst>
            <pc:docMk/>
            <pc:sldMk cId="3435294867" sldId="256"/>
            <ac:spMk id="13" creationId="{310E6996-EB9B-41EF-9365-EB48CE6D65AD}"/>
          </ac:spMkLst>
        </pc:spChg>
        <pc:picChg chg="add">
          <ac:chgData name="Simona Ferraraccio" userId="c9694aeb-2f50-401b-8abf-67f8a7106701" providerId="ADAL" clId="{728671C3-614E-440E-8F04-5DA1EFA065FD}" dt="2026-09-24T10:53:37.294" v="2" actId="22"/>
          <ac:picMkLst>
            <pc:docMk/>
            <pc:sldMk cId="3435294867" sldId="256"/>
            <ac:picMk id="7" creationId="{FA27D413-300F-38E8-ED0E-E168F0F82285}"/>
          </ac:picMkLst>
        </pc:picChg>
        <pc:picChg chg="add">
          <ac:chgData name="Simona Ferraraccio" userId="c9694aeb-2f50-401b-8abf-67f8a7106701" providerId="ADAL" clId="{728671C3-614E-440E-8F04-5DA1EFA065FD}" dt="2026-09-24T10:53:37.294" v="2" actId="22"/>
          <ac:picMkLst>
            <pc:docMk/>
            <pc:sldMk cId="3435294867" sldId="256"/>
            <ac:picMk id="9" creationId="{E4D50675-777B-CC63-ECE5-D06BEAFC91FC}"/>
          </ac:picMkLst>
        </pc:picChg>
        <pc:picChg chg="add mod">
          <ac:chgData name="Simona Ferraraccio" userId="c9694aeb-2f50-401b-8abf-67f8a7106701" providerId="ADAL" clId="{728671C3-614E-440E-8F04-5DA1EFA065FD}" dt="2026-09-24T10:54:09.738" v="46" actId="14100"/>
          <ac:picMkLst>
            <pc:docMk/>
            <pc:sldMk cId="3435294867" sldId="256"/>
            <ac:picMk id="11" creationId="{A1DD78FE-073F-FC81-9DA3-F4F0DF9DC7DE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1T08:28:21.807" v="4150" actId="14100"/>
        <pc:sldMkLst>
          <pc:docMk/>
          <pc:sldMk cId="464414345" sldId="257"/>
        </pc:sldMkLst>
        <pc:spChg chg="add mod">
          <ac:chgData name="Simona Ferraraccio" userId="c9694aeb-2f50-401b-8abf-67f8a7106701" providerId="ADAL" clId="{728671C3-614E-440E-8F04-5DA1EFA065FD}" dt="2026-10-01T08:28:21.807" v="4150" actId="14100"/>
          <ac:spMkLst>
            <pc:docMk/>
            <pc:sldMk cId="464414345" sldId="257"/>
            <ac:spMk id="10" creationId="{583530C8-D61E-404A-EC7E-F48B9EE2A718}"/>
          </ac:spMkLst>
        </pc:spChg>
        <pc:picChg chg="add">
          <ac:chgData name="Simona Ferraraccio" userId="c9694aeb-2f50-401b-8abf-67f8a7106701" providerId="ADAL" clId="{728671C3-614E-440E-8F04-5DA1EFA065FD}" dt="2026-09-24T10:54:45.849" v="51" actId="22"/>
          <ac:picMkLst>
            <pc:docMk/>
            <pc:sldMk cId="464414345" sldId="257"/>
            <ac:picMk id="5" creationId="{4EC423A2-43F1-C016-1120-B9A86D751742}"/>
          </ac:picMkLst>
        </pc:picChg>
        <pc:picChg chg="add mod">
          <ac:chgData name="Simona Ferraraccio" userId="c9694aeb-2f50-401b-8abf-67f8a7106701" providerId="ADAL" clId="{728671C3-614E-440E-8F04-5DA1EFA065FD}" dt="2026-09-24T10:57:33.060" v="355" actId="1076"/>
          <ac:picMkLst>
            <pc:docMk/>
            <pc:sldMk cId="464414345" sldId="257"/>
            <ac:picMk id="7" creationId="{A077E02C-D5A5-99A9-E783-F31A71A2BE51}"/>
          </ac:picMkLst>
        </pc:picChg>
        <pc:picChg chg="add mod">
          <ac:chgData name="Simona Ferraraccio" userId="c9694aeb-2f50-401b-8abf-67f8a7106701" providerId="ADAL" clId="{728671C3-614E-440E-8F04-5DA1EFA065FD}" dt="2026-09-24T10:54:54.813" v="54" actId="1076"/>
          <ac:picMkLst>
            <pc:docMk/>
            <pc:sldMk cId="464414345" sldId="257"/>
            <ac:picMk id="9" creationId="{519729B5-1A0D-DBD1-1649-76231BE4B4E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9-25T14:16:15.315" v="1738" actId="1076"/>
        <pc:sldMkLst>
          <pc:docMk/>
          <pc:sldMk cId="2124429392" sldId="258"/>
        </pc:sldMkLst>
        <pc:spChg chg="add mod">
          <ac:chgData name="Simona Ferraraccio" userId="c9694aeb-2f50-401b-8abf-67f8a7106701" providerId="ADAL" clId="{728671C3-614E-440E-8F04-5DA1EFA065FD}" dt="2026-09-25T14:16:15.315" v="1738" actId="1076"/>
          <ac:spMkLst>
            <pc:docMk/>
            <pc:sldMk cId="2124429392" sldId="258"/>
            <ac:spMk id="9" creationId="{8D61594D-CCB9-C2EF-A3BE-299EF0F35635}"/>
          </ac:spMkLst>
        </pc:spChg>
        <pc:graphicFrameChg chg="add mod modGraphic">
          <ac:chgData name="Simona Ferraraccio" userId="c9694aeb-2f50-401b-8abf-67f8a7106701" providerId="ADAL" clId="{728671C3-614E-440E-8F04-5DA1EFA065FD}" dt="2026-09-24T11:23:59.767" v="444" actId="1076"/>
          <ac:graphicFrameMkLst>
            <pc:docMk/>
            <pc:sldMk cId="2124429392" sldId="258"/>
            <ac:graphicFrameMk id="8" creationId="{4E62A974-AD48-6501-327E-299AF8531C2D}"/>
          </ac:graphicFrameMkLst>
        </pc:graphicFrameChg>
      </pc:sldChg>
      <pc:sldChg chg="addSp delSp modSp new mod modAnim">
        <pc:chgData name="Simona Ferraraccio" userId="c9694aeb-2f50-401b-8abf-67f8a7106701" providerId="ADAL" clId="{728671C3-614E-440E-8F04-5DA1EFA065FD}" dt="2026-10-01T07:51:56.786" v="3104"/>
        <pc:sldMkLst>
          <pc:docMk/>
          <pc:sldMk cId="2431069442" sldId="259"/>
        </pc:sldMkLst>
        <pc:spChg chg="mod">
          <ac:chgData name="Simona Ferraraccio" userId="c9694aeb-2f50-401b-8abf-67f8a7106701" providerId="ADAL" clId="{728671C3-614E-440E-8F04-5DA1EFA065FD}" dt="2026-09-24T11:41:54.594" v="489" actId="113"/>
          <ac:spMkLst>
            <pc:docMk/>
            <pc:sldMk cId="2431069442" sldId="259"/>
            <ac:spMk id="2" creationId="{5D8F21BD-5C6C-35C5-AEBD-FCB4BFE27B3E}"/>
          </ac:spMkLst>
        </pc:spChg>
        <pc:spChg chg="add mod">
          <ac:chgData name="Simona Ferraraccio" userId="c9694aeb-2f50-401b-8abf-67f8a7106701" providerId="ADAL" clId="{728671C3-614E-440E-8F04-5DA1EFA065FD}" dt="2026-09-24T11:43:03.460" v="523" actId="20577"/>
          <ac:spMkLst>
            <pc:docMk/>
            <pc:sldMk cId="2431069442" sldId="259"/>
            <ac:spMk id="7" creationId="{7D840B08-E4F4-29B4-61D7-AFBC241B9282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9" creationId="{341E87C1-E825-7718-787E-E679BC8F6898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0" creationId="{8BF981FE-C25A-4AC4-5329-90C3637D22E9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1" creationId="{07F7AFB5-D6C7-B628-EF49-D334BDD63829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2" creationId="{7D5031ED-FC5C-CE86-0329-80D8927E30D1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3" creationId="{65FA070B-DFA3-A1B8-2D25-7A6ED9806449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4" creationId="{1014D252-756D-71B4-5FEC-7244AB8649DD}"/>
          </ac:spMkLst>
        </pc:spChg>
        <pc:spChg chg="mod">
          <ac:chgData name="Simona Ferraraccio" userId="c9694aeb-2f50-401b-8abf-67f8a7106701" providerId="ADAL" clId="{728671C3-614E-440E-8F04-5DA1EFA065FD}" dt="2026-09-24T11:41:43.321" v="486"/>
          <ac:spMkLst>
            <pc:docMk/>
            <pc:sldMk cId="2431069442" sldId="259"/>
            <ac:spMk id="15" creationId="{0AFE852D-E6F0-1A18-D935-EB520928CCB9}"/>
          </ac:spMkLst>
        </pc:spChg>
        <pc:spChg chg="add mod">
          <ac:chgData name="Simona Ferraraccio" userId="c9694aeb-2f50-401b-8abf-67f8a7106701" providerId="ADAL" clId="{728671C3-614E-440E-8F04-5DA1EFA065FD}" dt="2026-09-24T11:42:38.129" v="508" actId="1076"/>
          <ac:spMkLst>
            <pc:docMk/>
            <pc:sldMk cId="2431069442" sldId="259"/>
            <ac:spMk id="17" creationId="{BC4613B1-EFFC-450A-7991-165B6DBDF1D4}"/>
          </ac:spMkLst>
        </pc:spChg>
        <pc:spChg chg="add mod">
          <ac:chgData name="Simona Ferraraccio" userId="c9694aeb-2f50-401b-8abf-67f8a7106701" providerId="ADAL" clId="{728671C3-614E-440E-8F04-5DA1EFA065FD}" dt="2026-09-24T11:50:22.066" v="562" actId="207"/>
          <ac:spMkLst>
            <pc:docMk/>
            <pc:sldMk cId="2431069442" sldId="259"/>
            <ac:spMk id="19" creationId="{6567A276-926D-FCA1-973B-182BBA4C09CF}"/>
          </ac:spMkLst>
        </pc:spChg>
        <pc:grpChg chg="add mod">
          <ac:chgData name="Simona Ferraraccio" userId="c9694aeb-2f50-401b-8abf-67f8a7106701" providerId="ADAL" clId="{728671C3-614E-440E-8F04-5DA1EFA065FD}" dt="2026-09-24T11:41:48.883" v="487" actId="1076"/>
          <ac:grpSpMkLst>
            <pc:docMk/>
            <pc:sldMk cId="2431069442" sldId="259"/>
            <ac:grpSpMk id="8" creationId="{09B2132C-A6EC-36C9-CD24-AAACC6C18825}"/>
          </ac:grpSpMkLst>
        </pc:grpChg>
        <pc:graphicFrameChg chg="add mod">
          <ac:chgData name="Simona Ferraraccio" userId="c9694aeb-2f50-401b-8abf-67f8a7106701" providerId="ADAL" clId="{728671C3-614E-440E-8F04-5DA1EFA065FD}" dt="2026-09-24T11:41:52.675" v="488" actId="1076"/>
          <ac:graphicFrameMkLst>
            <pc:docMk/>
            <pc:sldMk cId="2431069442" sldId="259"/>
            <ac:graphicFrameMk id="16" creationId="{F776397B-6EA1-E40F-888E-20E9387AD9BB}"/>
          </ac:graphicFrameMkLst>
        </pc:graphicFrameChg>
      </pc:sldChg>
      <pc:sldChg chg="addSp modSp new mod ord">
        <pc:chgData name="Simona Ferraraccio" userId="c9694aeb-2f50-401b-8abf-67f8a7106701" providerId="ADAL" clId="{728671C3-614E-440E-8F04-5DA1EFA065FD}" dt="2026-09-30T15:07:57.233" v="1799" actId="5793"/>
        <pc:sldMkLst>
          <pc:docMk/>
          <pc:sldMk cId="2233626612" sldId="260"/>
        </pc:sldMkLst>
        <pc:spChg chg="mod">
          <ac:chgData name="Simona Ferraraccio" userId="c9694aeb-2f50-401b-8abf-67f8a7106701" providerId="ADAL" clId="{728671C3-614E-440E-8F04-5DA1EFA065FD}" dt="2026-09-24T11:43:39.420" v="542" actId="1076"/>
          <ac:spMkLst>
            <pc:docMk/>
            <pc:sldMk cId="2233626612" sldId="260"/>
            <ac:spMk id="2" creationId="{E1A25E5A-0B4A-DBCF-858F-AF28326B97BE}"/>
          </ac:spMkLst>
        </pc:spChg>
        <pc:spChg chg="mod">
          <ac:chgData name="Simona Ferraraccio" userId="c9694aeb-2f50-401b-8abf-67f8a7106701" providerId="ADAL" clId="{728671C3-614E-440E-8F04-5DA1EFA065FD}" dt="2026-09-30T15:07:57.233" v="1799" actId="5793"/>
          <ac:spMkLst>
            <pc:docMk/>
            <pc:sldMk cId="2233626612" sldId="260"/>
            <ac:spMk id="3" creationId="{0CBDFF2B-3CF0-B50C-DA94-E254719075FF}"/>
          </ac:spMkLst>
        </pc:spChg>
        <pc:picChg chg="add">
          <ac:chgData name="Simona Ferraraccio" userId="c9694aeb-2f50-401b-8abf-67f8a7106701" providerId="ADAL" clId="{728671C3-614E-440E-8F04-5DA1EFA065FD}" dt="2026-09-24T11:43:30.075" v="539" actId="22"/>
          <ac:picMkLst>
            <pc:docMk/>
            <pc:sldMk cId="2233626612" sldId="260"/>
            <ac:picMk id="8" creationId="{7479340C-DC94-066A-B504-B90A0494BCE9}"/>
          </ac:picMkLst>
        </pc:picChg>
      </pc:sldChg>
      <pc:sldChg chg="delSp modSp add mod ord setBg delDesignElem">
        <pc:chgData name="Simona Ferraraccio" userId="c9694aeb-2f50-401b-8abf-67f8a7106701" providerId="ADAL" clId="{728671C3-614E-440E-8F04-5DA1EFA065FD}" dt="2026-09-24T12:03:04.145" v="613" actId="478"/>
        <pc:sldMkLst>
          <pc:docMk/>
          <pc:sldMk cId="1115217497" sldId="299"/>
        </pc:sldMkLst>
        <pc:spChg chg="mod">
          <ac:chgData name="Simona Ferraraccio" userId="c9694aeb-2f50-401b-8abf-67f8a7106701" providerId="ADAL" clId="{728671C3-614E-440E-8F04-5DA1EFA065FD}" dt="2026-09-24T11:40:49.155" v="483" actId="20577"/>
          <ac:spMkLst>
            <pc:docMk/>
            <pc:sldMk cId="1115217497" sldId="299"/>
            <ac:spMk id="2" creationId="{997DEFB8-71B8-F477-641D-A6785DDF6D70}"/>
          </ac:spMkLst>
        </pc:spChg>
      </pc:sldChg>
      <pc:sldChg chg="addSp delSp modSp new mod setBg modAnim">
        <pc:chgData name="Simona Ferraraccio" userId="c9694aeb-2f50-401b-8abf-67f8a7106701" providerId="ADAL" clId="{728671C3-614E-440E-8F04-5DA1EFA065FD}" dt="2026-10-01T07:52:10.067" v="3105"/>
        <pc:sldMkLst>
          <pc:docMk/>
          <pc:sldMk cId="1878784361" sldId="300"/>
        </pc:sldMkLst>
        <pc:spChg chg="mod">
          <ac:chgData name="Simona Ferraraccio" userId="c9694aeb-2f50-401b-8abf-67f8a7106701" providerId="ADAL" clId="{728671C3-614E-440E-8F04-5DA1EFA065FD}" dt="2026-09-24T12:15:47.706" v="1531" actId="14100"/>
          <ac:spMkLst>
            <pc:docMk/>
            <pc:sldMk cId="1878784361" sldId="300"/>
            <ac:spMk id="2" creationId="{527E5DC2-2831-D172-0980-CAC2539441D0}"/>
          </ac:spMkLst>
        </pc:spChg>
        <pc:spChg chg="mod ord">
          <ac:chgData name="Simona Ferraraccio" userId="c9694aeb-2f50-401b-8abf-67f8a7106701" providerId="ADAL" clId="{728671C3-614E-440E-8F04-5DA1EFA065FD}" dt="2026-09-24T12:15:35.032" v="1527" actId="26606"/>
          <ac:spMkLst>
            <pc:docMk/>
            <pc:sldMk cId="1878784361" sldId="300"/>
            <ac:spMk id="6" creationId="{880617FD-B8C6-E240-E3BC-61670A256660}"/>
          </ac:spMkLst>
        </pc:spChg>
        <pc:spChg chg="mod">
          <ac:chgData name="Simona Ferraraccio" userId="c9694aeb-2f50-401b-8abf-67f8a7106701" providerId="ADAL" clId="{728671C3-614E-440E-8F04-5DA1EFA065FD}" dt="2026-09-24T12:15:35.032" v="1527" actId="26606"/>
          <ac:spMkLst>
            <pc:docMk/>
            <pc:sldMk cId="1878784361" sldId="300"/>
            <ac:spMk id="7" creationId="{7BDB2F44-6CA0-6DE9-58E1-B0E17C70B63E}"/>
          </ac:spMkLst>
        </pc:spChg>
        <pc:spChg chg="mod">
          <ac:chgData name="Simona Ferraraccio" userId="c9694aeb-2f50-401b-8abf-67f8a7106701" providerId="ADAL" clId="{728671C3-614E-440E-8F04-5DA1EFA065FD}" dt="2026-09-24T12:15:35.032" v="1527" actId="26606"/>
          <ac:spMkLst>
            <pc:docMk/>
            <pc:sldMk cId="1878784361" sldId="300"/>
            <ac:spMk id="8" creationId="{E8F4DDAB-8D37-211C-2FAD-705D84F8A54C}"/>
          </ac:spMkLst>
        </pc:spChg>
        <pc:spChg chg="add mod">
          <ac:chgData name="Simona Ferraraccio" userId="c9694aeb-2f50-401b-8abf-67f8a7106701" providerId="ADAL" clId="{728671C3-614E-440E-8F04-5DA1EFA065FD}" dt="2026-09-24T12:30:10.368" v="1539" actId="207"/>
          <ac:spMkLst>
            <pc:docMk/>
            <pc:sldMk cId="1878784361" sldId="300"/>
            <ac:spMk id="10" creationId="{53850EC9-169B-610B-F981-113EEF60D27F}"/>
          </ac:spMkLst>
        </pc:spChg>
        <pc:spChg chg="add mod">
          <ac:chgData name="Simona Ferraraccio" userId="c9694aeb-2f50-401b-8abf-67f8a7106701" providerId="ADAL" clId="{728671C3-614E-440E-8F04-5DA1EFA065FD}" dt="2026-09-24T12:31:58.322" v="1612" actId="20577"/>
          <ac:spMkLst>
            <pc:docMk/>
            <pc:sldMk cId="1878784361" sldId="300"/>
            <ac:spMk id="11" creationId="{A64393F6-69EB-B94A-325F-F6BE294D1CCA}"/>
          </ac:spMkLst>
        </pc:spChg>
        <pc:spChg chg="add">
          <ac:chgData name="Simona Ferraraccio" userId="c9694aeb-2f50-401b-8abf-67f8a7106701" providerId="ADAL" clId="{728671C3-614E-440E-8F04-5DA1EFA065FD}" dt="2026-09-24T12:15:35.032" v="1527" actId="26606"/>
          <ac:spMkLst>
            <pc:docMk/>
            <pc:sldMk cId="1878784361" sldId="300"/>
            <ac:spMk id="14" creationId="{DCC231C8-C761-4B31-9B1C-C6D19248C6B3}"/>
          </ac:spMkLst>
        </pc:spChg>
        <pc:graphicFrameChg chg="add mod modGraphic">
          <ac:chgData name="Simona Ferraraccio" userId="c9694aeb-2f50-401b-8abf-67f8a7106701" providerId="ADAL" clId="{728671C3-614E-440E-8F04-5DA1EFA065FD}" dt="2026-09-24T12:16:05.209" v="1536" actId="12100"/>
          <ac:graphicFrameMkLst>
            <pc:docMk/>
            <pc:sldMk cId="1878784361" sldId="300"/>
            <ac:graphicFrameMk id="9" creationId="{13E972A9-7CD5-DDB5-333D-41776E06C9D1}"/>
          </ac:graphicFrameMkLst>
        </pc:graphicFrameChg>
      </pc:sldChg>
      <pc:sldChg chg="addSp delSp modSp new del mod">
        <pc:chgData name="Simona Ferraraccio" userId="c9694aeb-2f50-401b-8abf-67f8a7106701" providerId="ADAL" clId="{728671C3-614E-440E-8F04-5DA1EFA065FD}" dt="2026-09-30T15:45:16.858" v="2116" actId="47"/>
        <pc:sldMkLst>
          <pc:docMk/>
          <pc:sldMk cId="848726439" sldId="301"/>
        </pc:sldMkLst>
        <pc:spChg chg="del mod">
          <ac:chgData name="Simona Ferraraccio" userId="c9694aeb-2f50-401b-8abf-67f8a7106701" providerId="ADAL" clId="{728671C3-614E-440E-8F04-5DA1EFA065FD}" dt="2026-09-30T15:36:46.668" v="1800" actId="478"/>
          <ac:spMkLst>
            <pc:docMk/>
            <pc:sldMk cId="848726439" sldId="301"/>
            <ac:spMk id="3" creationId="{034081DC-8A13-A9FE-83C2-0B93F2AC1441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9" creationId="{0D06553E-F624-0572-9BF1-651C4A44BFEC}"/>
          </ac:spMkLst>
        </pc:spChg>
        <pc:spChg chg="del">
          <ac:chgData name="Simona Ferraraccio" userId="c9694aeb-2f50-401b-8abf-67f8a7106701" providerId="ADAL" clId="{728671C3-614E-440E-8F04-5DA1EFA065FD}" dt="2026-09-30T15:41:44.542" v="1945" actId="478"/>
          <ac:spMkLst>
            <pc:docMk/>
            <pc:sldMk cId="848726439" sldId="301"/>
            <ac:spMk id="10" creationId="{3524BF04-EDC7-0B4C-EC7A-3CF0AAEB4F67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2" creationId="{08C86C6D-85BC-D0AD-48DD-55BC5BF7309B}"/>
          </ac:spMkLst>
        </pc:spChg>
        <pc:spChg chg="del mod">
          <ac:chgData name="Simona Ferraraccio" userId="c9694aeb-2f50-401b-8abf-67f8a7106701" providerId="ADAL" clId="{728671C3-614E-440E-8F04-5DA1EFA065FD}" dt="2026-09-30T15:42:09.643" v="1961" actId="478"/>
          <ac:spMkLst>
            <pc:docMk/>
            <pc:sldMk cId="848726439" sldId="301"/>
            <ac:spMk id="13" creationId="{08CD6DD4-C510-D747-0AEB-0049A89CC554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4" creationId="{954BB41C-6B34-12F0-4E04-47DE07A91556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5" creationId="{D5725C62-E527-E0EA-EEDE-13F55D6AA3DC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6" creationId="{C5821ADF-B7AF-B518-CFE5-B021952F5A9E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7" creationId="{8DF1C43D-5827-735C-B4AC-72E8F9344E3D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8" creationId="{E9E7CD70-E3B1-40F9-8319-B29721A59F44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19" creationId="{80FECD3F-D3A4-982A-957A-05621E30621E}"/>
          </ac:spMkLst>
        </pc:spChg>
        <pc:spChg chg="mod">
          <ac:chgData name="Simona Ferraraccio" userId="c9694aeb-2f50-401b-8abf-67f8a7106701" providerId="ADAL" clId="{728671C3-614E-440E-8F04-5DA1EFA065FD}" dt="2026-09-30T15:41:41.557" v="1944" actId="13822"/>
          <ac:spMkLst>
            <pc:docMk/>
            <pc:sldMk cId="848726439" sldId="301"/>
            <ac:spMk id="20" creationId="{292D1C64-791B-8A86-C862-6F717637CCC1}"/>
          </ac:spMkLst>
        </pc:spChg>
        <pc:spChg chg="add mod">
          <ac:chgData name="Simona Ferraraccio" userId="c9694aeb-2f50-401b-8abf-67f8a7106701" providerId="ADAL" clId="{728671C3-614E-440E-8F04-5DA1EFA065FD}" dt="2026-09-30T15:41:35.693" v="1943" actId="403"/>
          <ac:spMkLst>
            <pc:docMk/>
            <pc:sldMk cId="848726439" sldId="301"/>
            <ac:spMk id="21" creationId="{2E9572E7-ED0C-BD45-113E-5B09D4159E04}"/>
          </ac:spMkLst>
        </pc:spChg>
        <pc:spChg chg="add mod">
          <ac:chgData name="Simona Ferraraccio" userId="c9694aeb-2f50-401b-8abf-67f8a7106701" providerId="ADAL" clId="{728671C3-614E-440E-8F04-5DA1EFA065FD}" dt="2026-09-30T15:41:58.774" v="1960" actId="20577"/>
          <ac:spMkLst>
            <pc:docMk/>
            <pc:sldMk cId="848726439" sldId="301"/>
            <ac:spMk id="22" creationId="{4C93B626-665C-0E01-FE46-D57BBE889A5A}"/>
          </ac:spMkLst>
        </pc:spChg>
        <pc:spChg chg="add mod">
          <ac:chgData name="Simona Ferraraccio" userId="c9694aeb-2f50-401b-8abf-67f8a7106701" providerId="ADAL" clId="{728671C3-614E-440E-8F04-5DA1EFA065FD}" dt="2026-09-30T15:42:25.104" v="1978" actId="20577"/>
          <ac:spMkLst>
            <pc:docMk/>
            <pc:sldMk cId="848726439" sldId="301"/>
            <ac:spMk id="24" creationId="{EE62B236-EE98-F301-3F5F-B82B98AEB8BB}"/>
          </ac:spMkLst>
        </pc:spChg>
        <pc:spChg chg="add mod">
          <ac:chgData name="Simona Ferraraccio" userId="c9694aeb-2f50-401b-8abf-67f8a7106701" providerId="ADAL" clId="{728671C3-614E-440E-8F04-5DA1EFA065FD}" dt="2026-09-30T15:45:01.246" v="2115" actId="20577"/>
          <ac:spMkLst>
            <pc:docMk/>
            <pc:sldMk cId="848726439" sldId="301"/>
            <ac:spMk id="26" creationId="{2B8B3E24-7F04-0AFA-E260-FFD1FC4895B8}"/>
          </ac:spMkLst>
        </pc:spChg>
        <pc:grpChg chg="mod">
          <ac:chgData name="Simona Ferraraccio" userId="c9694aeb-2f50-401b-8abf-67f8a7106701" providerId="ADAL" clId="{728671C3-614E-440E-8F04-5DA1EFA065FD}" dt="2026-09-30T15:41:31.584" v="1941" actId="1076"/>
          <ac:grpSpMkLst>
            <pc:docMk/>
            <pc:sldMk cId="848726439" sldId="301"/>
            <ac:grpSpMk id="8" creationId="{324EF891-B77F-4019-A4B9-956061B256D9}"/>
          </ac:grpSpMkLst>
        </pc:grpChg>
        <pc:graphicFrameChg chg="add mod modGraphic">
          <ac:chgData name="Simona Ferraraccio" userId="c9694aeb-2f50-401b-8abf-67f8a7106701" providerId="ADAL" clId="{728671C3-614E-440E-8F04-5DA1EFA065FD}" dt="2026-09-30T15:38:57.949" v="1811" actId="20577"/>
          <ac:graphicFrameMkLst>
            <pc:docMk/>
            <pc:sldMk cId="848726439" sldId="301"/>
            <ac:graphicFrameMk id="7" creationId="{273613E2-95F2-AAC5-2B6D-A40703AB8456}"/>
          </ac:graphicFrameMkLst>
        </pc:graphicFrameChg>
      </pc:sldChg>
      <pc:sldChg chg="addSp modSp new del mod setBg">
        <pc:chgData name="Simona Ferraraccio" userId="c9694aeb-2f50-401b-8abf-67f8a7106701" providerId="ADAL" clId="{728671C3-614E-440E-8F04-5DA1EFA065FD}" dt="2026-09-30T16:00:01.140" v="2533" actId="47"/>
        <pc:sldMkLst>
          <pc:docMk/>
          <pc:sldMk cId="3374790089" sldId="302"/>
        </pc:sldMkLst>
        <pc:spChg chg="mod">
          <ac:chgData name="Simona Ferraraccio" userId="c9694aeb-2f50-401b-8abf-67f8a7106701" providerId="ADAL" clId="{728671C3-614E-440E-8F04-5DA1EFA065FD}" dt="2026-09-30T15:47:46.533" v="2204" actId="14100"/>
          <ac:spMkLst>
            <pc:docMk/>
            <pc:sldMk cId="3374790089" sldId="302"/>
            <ac:spMk id="2" creationId="{0C80F0DE-3DE0-F8D5-AD78-4B18B0766F91}"/>
          </ac:spMkLst>
        </pc:spChg>
        <pc:spChg chg="mod">
          <ac:chgData name="Simona Ferraraccio" userId="c9694aeb-2f50-401b-8abf-67f8a7106701" providerId="ADAL" clId="{728671C3-614E-440E-8F04-5DA1EFA065FD}" dt="2026-09-30T15:59:30.777" v="2516" actId="21"/>
          <ac:spMkLst>
            <pc:docMk/>
            <pc:sldMk cId="3374790089" sldId="302"/>
            <ac:spMk id="3" creationId="{EF871E1D-0896-D591-32BC-5C0A49540BA7}"/>
          </ac:spMkLst>
        </pc:spChg>
        <pc:spChg chg="mod">
          <ac:chgData name="Simona Ferraraccio" userId="c9694aeb-2f50-401b-8abf-67f8a7106701" providerId="ADAL" clId="{728671C3-614E-440E-8F04-5DA1EFA065FD}" dt="2026-09-30T15:47:39.362" v="2202" actId="26606"/>
          <ac:spMkLst>
            <pc:docMk/>
            <pc:sldMk cId="3374790089" sldId="302"/>
            <ac:spMk id="4" creationId="{239B1753-D36B-103E-EB27-23F0BE868B3B}"/>
          </ac:spMkLst>
        </pc:spChg>
        <pc:spChg chg="mod">
          <ac:chgData name="Simona Ferraraccio" userId="c9694aeb-2f50-401b-8abf-67f8a7106701" providerId="ADAL" clId="{728671C3-614E-440E-8F04-5DA1EFA065FD}" dt="2026-09-30T15:47:39.362" v="2202" actId="26606"/>
          <ac:spMkLst>
            <pc:docMk/>
            <pc:sldMk cId="3374790089" sldId="302"/>
            <ac:spMk id="5" creationId="{5DA7232A-74BA-D768-BC37-FB8A27F75A18}"/>
          </ac:spMkLst>
        </pc:spChg>
        <pc:spChg chg="mod">
          <ac:chgData name="Simona Ferraraccio" userId="c9694aeb-2f50-401b-8abf-67f8a7106701" providerId="ADAL" clId="{728671C3-614E-440E-8F04-5DA1EFA065FD}" dt="2026-09-30T15:47:39.362" v="2202" actId="26606"/>
          <ac:spMkLst>
            <pc:docMk/>
            <pc:sldMk cId="3374790089" sldId="302"/>
            <ac:spMk id="6" creationId="{8B0F07DE-27F8-D8D6-9853-B965F7731548}"/>
          </ac:spMkLst>
        </pc:spChg>
        <pc:spChg chg="add">
          <ac:chgData name="Simona Ferraraccio" userId="c9694aeb-2f50-401b-8abf-67f8a7106701" providerId="ADAL" clId="{728671C3-614E-440E-8F04-5DA1EFA065FD}" dt="2026-09-30T15:47:39.362" v="2202" actId="26606"/>
          <ac:spMkLst>
            <pc:docMk/>
            <pc:sldMk cId="3374790089" sldId="302"/>
            <ac:spMk id="13" creationId="{EDDBB197-D710-4A4F-A9CA-FD2177498BE8}"/>
          </ac:spMkLst>
        </pc:spChg>
        <pc:spChg chg="add">
          <ac:chgData name="Simona Ferraraccio" userId="c9694aeb-2f50-401b-8abf-67f8a7106701" providerId="ADAL" clId="{728671C3-614E-440E-8F04-5DA1EFA065FD}" dt="2026-09-30T15:47:39.362" v="2202" actId="26606"/>
          <ac:spMkLst>
            <pc:docMk/>
            <pc:sldMk cId="3374790089" sldId="302"/>
            <ac:spMk id="15" creationId="{975D1CFA-2CDB-4B64-BD9F-85744E8DA12F}"/>
          </ac:spMkLst>
        </pc:spChg>
        <pc:grpChg chg="add">
          <ac:chgData name="Simona Ferraraccio" userId="c9694aeb-2f50-401b-8abf-67f8a7106701" providerId="ADAL" clId="{728671C3-614E-440E-8F04-5DA1EFA065FD}" dt="2026-09-30T15:47:39.362" v="2202" actId="26606"/>
          <ac:grpSpMkLst>
            <pc:docMk/>
            <pc:sldMk cId="3374790089" sldId="302"/>
            <ac:grpSpMk id="17" creationId="{25EE5136-01F1-466C-962D-BA9B4C6757AA}"/>
          </ac:grpSpMkLst>
        </pc:grpChg>
        <pc:picChg chg="add">
          <ac:chgData name="Simona Ferraraccio" userId="c9694aeb-2f50-401b-8abf-67f8a7106701" providerId="ADAL" clId="{728671C3-614E-440E-8F04-5DA1EFA065FD}" dt="2026-09-30T15:47:39.362" v="2202" actId="26606"/>
          <ac:picMkLst>
            <pc:docMk/>
            <pc:sldMk cId="3374790089" sldId="302"/>
            <ac:picMk id="10" creationId="{1540EA61-7DA7-9C87-A016-13FF3FF118D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1T08:00:16.517" v="3144" actId="21"/>
        <pc:sldMkLst>
          <pc:docMk/>
          <pc:sldMk cId="3560702412" sldId="303"/>
        </pc:sldMkLst>
        <pc:spChg chg="mod">
          <ac:chgData name="Simona Ferraraccio" userId="c9694aeb-2f50-401b-8abf-67f8a7106701" providerId="ADAL" clId="{728671C3-614E-440E-8F04-5DA1EFA065FD}" dt="2026-09-30T15:59:21.960" v="2515" actId="14100"/>
          <ac:spMkLst>
            <pc:docMk/>
            <pc:sldMk cId="3560702412" sldId="303"/>
            <ac:spMk id="2" creationId="{AD43BEBE-F049-854D-7CCC-34D7563A78F1}"/>
          </ac:spMkLst>
        </pc:spChg>
        <pc:spChg chg="del mod">
          <ac:chgData name="Simona Ferraraccio" userId="c9694aeb-2f50-401b-8abf-67f8a7106701" providerId="ADAL" clId="{728671C3-614E-440E-8F04-5DA1EFA065FD}" dt="2026-09-30T15:57:08.455" v="2307" actId="478"/>
          <ac:spMkLst>
            <pc:docMk/>
            <pc:sldMk cId="3560702412" sldId="303"/>
            <ac:spMk id="3" creationId="{E19F1E23-5A55-F2B8-8C69-B6CF3E3B6D4B}"/>
          </ac:spMkLst>
        </pc:spChg>
        <pc:spChg chg="add del mod">
          <ac:chgData name="Simona Ferraraccio" userId="c9694aeb-2f50-401b-8abf-67f8a7106701" providerId="ADAL" clId="{728671C3-614E-440E-8F04-5DA1EFA065FD}" dt="2026-09-30T15:57:10.563" v="2308" actId="478"/>
          <ac:spMkLst>
            <pc:docMk/>
            <pc:sldMk cId="3560702412" sldId="303"/>
            <ac:spMk id="9" creationId="{CC07E962-CB51-079A-BE12-8B9AECE5B00C}"/>
          </ac:spMkLst>
        </pc:spChg>
        <pc:spChg chg="add mod">
          <ac:chgData name="Simona Ferraraccio" userId="c9694aeb-2f50-401b-8abf-67f8a7106701" providerId="ADAL" clId="{728671C3-614E-440E-8F04-5DA1EFA065FD}" dt="2026-09-30T15:59:57.673" v="2532" actId="208"/>
          <ac:spMkLst>
            <pc:docMk/>
            <pc:sldMk cId="3560702412" sldId="303"/>
            <ac:spMk id="11" creationId="{1AD66AE1-86F6-7D2F-1954-84BDA1DA4573}"/>
          </ac:spMkLst>
        </pc:spChg>
        <pc:spChg chg="add mod">
          <ac:chgData name="Simona Ferraraccio" userId="c9694aeb-2f50-401b-8abf-67f8a7106701" providerId="ADAL" clId="{728671C3-614E-440E-8F04-5DA1EFA065FD}" dt="2026-09-30T16:16:41.106" v="2730" actId="14100"/>
          <ac:spMkLst>
            <pc:docMk/>
            <pc:sldMk cId="3560702412" sldId="303"/>
            <ac:spMk id="13" creationId="{23F41A46-925A-5A55-74CC-A652149D926C}"/>
          </ac:spMkLst>
        </pc:spChg>
        <pc:spChg chg="add mod">
          <ac:chgData name="Simona Ferraraccio" userId="c9694aeb-2f50-401b-8abf-67f8a7106701" providerId="ADAL" clId="{728671C3-614E-440E-8F04-5DA1EFA065FD}" dt="2026-09-30T16:17:33.683" v="2751" actId="313"/>
          <ac:spMkLst>
            <pc:docMk/>
            <pc:sldMk cId="3560702412" sldId="303"/>
            <ac:spMk id="15" creationId="{79156F15-F479-0BDA-2A76-35408FC495AC}"/>
          </ac:spMkLst>
        </pc:spChg>
        <pc:spChg chg="add mod">
          <ac:chgData name="Simona Ferraraccio" userId="c9694aeb-2f50-401b-8abf-67f8a7106701" providerId="ADAL" clId="{728671C3-614E-440E-8F04-5DA1EFA065FD}" dt="2026-09-30T16:20:05.049" v="2768" actId="313"/>
          <ac:spMkLst>
            <pc:docMk/>
            <pc:sldMk cId="3560702412" sldId="303"/>
            <ac:spMk id="17" creationId="{2B30098D-AA64-A8D3-EC59-58C060A8D3EB}"/>
          </ac:spMkLst>
        </pc:spChg>
        <pc:spChg chg="add del mod">
          <ac:chgData name="Simona Ferraraccio" userId="c9694aeb-2f50-401b-8abf-67f8a7106701" providerId="ADAL" clId="{728671C3-614E-440E-8F04-5DA1EFA065FD}" dt="2026-10-01T08:00:16.517" v="3144" actId="21"/>
          <ac:spMkLst>
            <pc:docMk/>
            <pc:sldMk cId="3560702412" sldId="303"/>
            <ac:spMk id="19" creationId="{2D2E6A00-AECA-196D-B36F-CD80CB5A67AC}"/>
          </ac:spMkLst>
        </pc:spChg>
        <pc:graphicFrameChg chg="add del mod modGraphic">
          <ac:chgData name="Simona Ferraraccio" userId="c9694aeb-2f50-401b-8abf-67f8a7106701" providerId="ADAL" clId="{728671C3-614E-440E-8F04-5DA1EFA065FD}" dt="2026-09-30T15:53:53.510" v="2293" actId="478"/>
          <ac:graphicFrameMkLst>
            <pc:docMk/>
            <pc:sldMk cId="3560702412" sldId="303"/>
            <ac:graphicFrameMk id="7" creationId="{44D026E7-01D4-8CBB-5B52-332A50DE9AEF}"/>
          </ac:graphicFrameMkLst>
        </pc:graphicFrameChg>
        <pc:graphicFrameChg chg="add mod modGraphic">
          <ac:chgData name="Simona Ferraraccio" userId="c9694aeb-2f50-401b-8abf-67f8a7106701" providerId="ADAL" clId="{728671C3-614E-440E-8F04-5DA1EFA065FD}" dt="2026-09-30T16:10:58.890" v="2612" actId="20577"/>
          <ac:graphicFrameMkLst>
            <pc:docMk/>
            <pc:sldMk cId="3560702412" sldId="303"/>
            <ac:graphicFrameMk id="10" creationId="{8BA78042-9563-EE4C-BCDF-3D90C6DA7A27}"/>
          </ac:graphicFrameMkLst>
        </pc:graphicFrameChg>
        <pc:graphicFrameChg chg="add del mod modGraphic">
          <ac:chgData name="Simona Ferraraccio" userId="c9694aeb-2f50-401b-8abf-67f8a7106701" providerId="ADAL" clId="{728671C3-614E-440E-8F04-5DA1EFA065FD}" dt="2026-09-30T16:23:56.653" v="2819" actId="478"/>
          <ac:graphicFrameMkLst>
            <pc:docMk/>
            <pc:sldMk cId="3560702412" sldId="303"/>
            <ac:graphicFrameMk id="18" creationId="{BC05BD37-605E-DB16-AB63-7C4944830E5A}"/>
          </ac:graphicFrameMkLst>
        </pc:graphicFrameChg>
      </pc:sldChg>
      <pc:sldChg chg="modSp new del mod">
        <pc:chgData name="Simona Ferraraccio" userId="c9694aeb-2f50-401b-8abf-67f8a7106701" providerId="ADAL" clId="{728671C3-614E-440E-8F04-5DA1EFA065FD}" dt="2026-09-30T16:24:05.554" v="2820" actId="47"/>
        <pc:sldMkLst>
          <pc:docMk/>
          <pc:sldMk cId="4034325895" sldId="304"/>
        </pc:sldMkLst>
      </pc:sldChg>
      <pc:sldChg chg="addSp modSp new mod">
        <pc:chgData name="Simona Ferraraccio" userId="c9694aeb-2f50-401b-8abf-67f8a7106701" providerId="ADAL" clId="{728671C3-614E-440E-8F04-5DA1EFA065FD}" dt="2026-09-30T16:26:40.753" v="3095" actId="1076"/>
        <pc:sldMkLst>
          <pc:docMk/>
          <pc:sldMk cId="634194420" sldId="305"/>
        </pc:sldMkLst>
        <pc:spChg chg="mod">
          <ac:chgData name="Simona Ferraraccio" userId="c9694aeb-2f50-401b-8abf-67f8a7106701" providerId="ADAL" clId="{728671C3-614E-440E-8F04-5DA1EFA065FD}" dt="2026-09-30T16:25:54.262" v="2998" actId="20577"/>
          <ac:spMkLst>
            <pc:docMk/>
            <pc:sldMk cId="634194420" sldId="305"/>
            <ac:spMk id="2" creationId="{91250D29-2567-2D81-0BCC-698FE7A5D674}"/>
          </ac:spMkLst>
        </pc:spChg>
        <pc:spChg chg="mod">
          <ac:chgData name="Simona Ferraraccio" userId="c9694aeb-2f50-401b-8abf-67f8a7106701" providerId="ADAL" clId="{728671C3-614E-440E-8F04-5DA1EFA065FD}" dt="2026-09-30T16:26:40.753" v="3095" actId="1076"/>
          <ac:spMkLst>
            <pc:docMk/>
            <pc:sldMk cId="634194420" sldId="305"/>
            <ac:spMk id="3" creationId="{972BCE58-22CF-E65F-2092-D948A8C028C0}"/>
          </ac:spMkLst>
        </pc:spChg>
        <pc:picChg chg="add">
          <ac:chgData name="Simona Ferraraccio" userId="c9694aeb-2f50-401b-8abf-67f8a7106701" providerId="ADAL" clId="{728671C3-614E-440E-8F04-5DA1EFA065FD}" dt="2026-09-24T13:30:59.957" v="1733" actId="22"/>
          <ac:picMkLst>
            <pc:docMk/>
            <pc:sldMk cId="634194420" sldId="305"/>
            <ac:picMk id="8" creationId="{A5DB284A-EE1D-B1A6-8D9F-11D4EA249A02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10-01T07:52:32.449" v="3136" actId="1037"/>
        <pc:sldMkLst>
          <pc:docMk/>
          <pc:sldMk cId="3898155762" sldId="306"/>
        </pc:sldMkLst>
        <pc:spChg chg="mod">
          <ac:chgData name="Simona Ferraraccio" userId="c9694aeb-2f50-401b-8abf-67f8a7106701" providerId="ADAL" clId="{728671C3-614E-440E-8F04-5DA1EFA065FD}" dt="2026-09-30T15:02:10.944" v="1762" actId="26606"/>
          <ac:spMkLst>
            <pc:docMk/>
            <pc:sldMk cId="3898155762" sldId="306"/>
            <ac:spMk id="2" creationId="{777A81F4-095F-A6D4-413E-F7C4DF2A59BB}"/>
          </ac:spMkLst>
        </pc:spChg>
        <pc:spChg chg="del">
          <ac:chgData name="Simona Ferraraccio" userId="c9694aeb-2f50-401b-8abf-67f8a7106701" providerId="ADAL" clId="{728671C3-614E-440E-8F04-5DA1EFA065FD}" dt="2026-09-30T15:01:25.443" v="1740" actId="478"/>
          <ac:spMkLst>
            <pc:docMk/>
            <pc:sldMk cId="3898155762" sldId="306"/>
            <ac:spMk id="3" creationId="{2BBE153A-5CA2-7250-BA2E-D8554449ED88}"/>
          </ac:spMkLst>
        </pc:spChg>
        <pc:spChg chg="mod ord">
          <ac:chgData name="Simona Ferraraccio" userId="c9694aeb-2f50-401b-8abf-67f8a7106701" providerId="ADAL" clId="{728671C3-614E-440E-8F04-5DA1EFA065FD}" dt="2026-09-30T15:02:21.193" v="1763" actId="1076"/>
          <ac:spMkLst>
            <pc:docMk/>
            <pc:sldMk cId="3898155762" sldId="306"/>
            <ac:spMk id="4" creationId="{BEE13FF6-B4BF-9ED7-6A20-2294F0C8875B}"/>
          </ac:spMkLst>
        </pc:spChg>
        <pc:spChg chg="mod">
          <ac:chgData name="Simona Ferraraccio" userId="c9694aeb-2f50-401b-8abf-67f8a7106701" providerId="ADAL" clId="{728671C3-614E-440E-8F04-5DA1EFA065FD}" dt="2026-09-30T15:02:10.944" v="1762" actId="26606"/>
          <ac:spMkLst>
            <pc:docMk/>
            <pc:sldMk cId="3898155762" sldId="306"/>
            <ac:spMk id="5" creationId="{12724F80-151A-8DBA-F150-E7FD34E14EC6}"/>
          </ac:spMkLst>
        </pc:spChg>
        <pc:spChg chg="mod">
          <ac:chgData name="Simona Ferraraccio" userId="c9694aeb-2f50-401b-8abf-67f8a7106701" providerId="ADAL" clId="{728671C3-614E-440E-8F04-5DA1EFA065FD}" dt="2026-09-30T15:02:10.944" v="1762" actId="26606"/>
          <ac:spMkLst>
            <pc:docMk/>
            <pc:sldMk cId="3898155762" sldId="306"/>
            <ac:spMk id="6" creationId="{00A64CC3-82F7-CB66-C355-99B149E853FF}"/>
          </ac:spMkLst>
        </pc:spChg>
        <pc:spChg chg="add mod">
          <ac:chgData name="Simona Ferraraccio" userId="c9694aeb-2f50-401b-8abf-67f8a7106701" providerId="ADAL" clId="{728671C3-614E-440E-8F04-5DA1EFA065FD}" dt="2026-09-30T15:03:50.444" v="1790" actId="20577"/>
          <ac:spMkLst>
            <pc:docMk/>
            <pc:sldMk cId="3898155762" sldId="306"/>
            <ac:spMk id="10" creationId="{3D8EBB85-1374-C1C1-339D-B69211F6A60C}"/>
          </ac:spMkLst>
        </pc:spChg>
        <pc:spChg chg="add">
          <ac:chgData name="Simona Ferraraccio" userId="c9694aeb-2f50-401b-8abf-67f8a7106701" providerId="ADAL" clId="{728671C3-614E-440E-8F04-5DA1EFA065FD}" dt="2026-09-30T15:02:10.944" v="1762" actId="26606"/>
          <ac:spMkLst>
            <pc:docMk/>
            <pc:sldMk cId="3898155762" sldId="306"/>
            <ac:spMk id="13" creationId="{D4771268-CB57-404A-9271-370EB28F6090}"/>
          </ac:spMkLst>
        </pc:spChg>
        <pc:picChg chg="add mod ord">
          <ac:chgData name="Simona Ferraraccio" userId="c9694aeb-2f50-401b-8abf-67f8a7106701" providerId="ADAL" clId="{728671C3-614E-440E-8F04-5DA1EFA065FD}" dt="2026-10-01T07:52:32.449" v="3136" actId="1037"/>
          <ac:picMkLst>
            <pc:docMk/>
            <pc:sldMk cId="3898155762" sldId="306"/>
            <ac:picMk id="8" creationId="{2E115FCA-B0BB-6BFF-7D0E-D4E04CA80433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1T08:16:14.170" v="3784" actId="1076"/>
        <pc:sldMkLst>
          <pc:docMk/>
          <pc:sldMk cId="2356446128" sldId="307"/>
        </pc:sldMkLst>
        <pc:spChg chg="mod">
          <ac:chgData name="Simona Ferraraccio" userId="c9694aeb-2f50-401b-8abf-67f8a7106701" providerId="ADAL" clId="{728671C3-614E-440E-8F04-5DA1EFA065FD}" dt="2026-10-01T08:05:25.326" v="3161" actId="1076"/>
          <ac:spMkLst>
            <pc:docMk/>
            <pc:sldMk cId="2356446128" sldId="307"/>
            <ac:spMk id="2" creationId="{EAAC84A0-D4BC-57F7-AAAE-5F8C4B8149A9}"/>
          </ac:spMkLst>
        </pc:spChg>
        <pc:spChg chg="del">
          <ac:chgData name="Simona Ferraraccio" userId="c9694aeb-2f50-401b-8abf-67f8a7106701" providerId="ADAL" clId="{728671C3-614E-440E-8F04-5DA1EFA065FD}" dt="2026-10-01T08:00:28.103" v="3158" actId="478"/>
          <ac:spMkLst>
            <pc:docMk/>
            <pc:sldMk cId="2356446128" sldId="307"/>
            <ac:spMk id="3" creationId="{883283D6-C04F-F473-A6C8-EF782E9E48A4}"/>
          </ac:spMkLst>
        </pc:spChg>
        <pc:spChg chg="add mod">
          <ac:chgData name="Simona Ferraraccio" userId="c9694aeb-2f50-401b-8abf-67f8a7106701" providerId="ADAL" clId="{728671C3-614E-440E-8F04-5DA1EFA065FD}" dt="2026-10-01T08:16:11.118" v="3783" actId="1076"/>
          <ac:spMkLst>
            <pc:docMk/>
            <pc:sldMk cId="2356446128" sldId="307"/>
            <ac:spMk id="8" creationId="{BF8CA522-A20F-46C5-AF3C-D458E63970BA}"/>
          </ac:spMkLst>
        </pc:spChg>
        <pc:spChg chg="mod">
          <ac:chgData name="Simona Ferraraccio" userId="c9694aeb-2f50-401b-8abf-67f8a7106701" providerId="ADAL" clId="{728671C3-614E-440E-8F04-5DA1EFA065FD}" dt="2026-10-01T08:11:28.855" v="3721" actId="1076"/>
          <ac:spMkLst>
            <pc:docMk/>
            <pc:sldMk cId="2356446128" sldId="307"/>
            <ac:spMk id="10" creationId="{A83E1BDD-04BD-EDEE-B3FF-DA7A9DD9A808}"/>
          </ac:spMkLst>
        </pc:spChg>
        <pc:spChg chg="add mod">
          <ac:chgData name="Simona Ferraraccio" userId="c9694aeb-2f50-401b-8abf-67f8a7106701" providerId="ADAL" clId="{728671C3-614E-440E-8F04-5DA1EFA065FD}" dt="2026-10-01T08:11:33.861" v="3722" actId="1076"/>
          <ac:spMkLst>
            <pc:docMk/>
            <pc:sldMk cId="2356446128" sldId="307"/>
            <ac:spMk id="12" creationId="{3971B3C5-6273-7C3F-7875-7C2B529CFCE3}"/>
          </ac:spMkLst>
        </pc:spChg>
        <pc:spChg chg="add mod">
          <ac:chgData name="Simona Ferraraccio" userId="c9694aeb-2f50-401b-8abf-67f8a7106701" providerId="ADAL" clId="{728671C3-614E-440E-8F04-5DA1EFA065FD}" dt="2026-10-01T08:11:37.731" v="3723" actId="1076"/>
          <ac:spMkLst>
            <pc:docMk/>
            <pc:sldMk cId="2356446128" sldId="307"/>
            <ac:spMk id="14" creationId="{D8230409-C16A-52A0-73AE-FDA066DFAA66}"/>
          </ac:spMkLst>
        </pc:spChg>
        <pc:spChg chg="add mod">
          <ac:chgData name="Simona Ferraraccio" userId="c9694aeb-2f50-401b-8abf-67f8a7106701" providerId="ADAL" clId="{728671C3-614E-440E-8F04-5DA1EFA065FD}" dt="2026-10-01T08:16:14.170" v="3784" actId="1076"/>
          <ac:spMkLst>
            <pc:docMk/>
            <pc:sldMk cId="2356446128" sldId="307"/>
            <ac:spMk id="17" creationId="{81181ACF-FD5E-7B96-2254-0CAD1C59C9C7}"/>
          </ac:spMkLst>
        </pc:spChg>
        <pc:spChg chg="add mod">
          <ac:chgData name="Simona Ferraraccio" userId="c9694aeb-2f50-401b-8abf-67f8a7106701" providerId="ADAL" clId="{728671C3-614E-440E-8F04-5DA1EFA065FD}" dt="2026-10-01T08:15:57.814" v="3780" actId="1076"/>
          <ac:spMkLst>
            <pc:docMk/>
            <pc:sldMk cId="2356446128" sldId="307"/>
            <ac:spMk id="19" creationId="{B2BFCA18-3B2F-6372-DC54-953A1C09C977}"/>
          </ac:spMkLst>
        </pc:spChg>
        <pc:graphicFrameChg chg="add mod modGraphic">
          <ac:chgData name="Simona Ferraraccio" userId="c9694aeb-2f50-401b-8abf-67f8a7106701" providerId="ADAL" clId="{728671C3-614E-440E-8F04-5DA1EFA065FD}" dt="2026-10-01T08:11:33.861" v="3722" actId="1076"/>
          <ac:graphicFrameMkLst>
            <pc:docMk/>
            <pc:sldMk cId="2356446128" sldId="307"/>
            <ac:graphicFrameMk id="15" creationId="{0A9DFE21-BD99-C903-9D9C-57B063DD1E12}"/>
          </ac:graphicFrameMkLst>
        </pc:graphicFrameChg>
      </pc:sldChg>
      <pc:sldChg chg="addSp modSp new mod">
        <pc:chgData name="Simona Ferraraccio" userId="c9694aeb-2f50-401b-8abf-67f8a7106701" providerId="ADAL" clId="{728671C3-614E-440E-8F04-5DA1EFA065FD}" dt="2026-10-01T08:27:49.709" v="4114" actId="1076"/>
        <pc:sldMkLst>
          <pc:docMk/>
          <pc:sldMk cId="4267546849" sldId="308"/>
        </pc:sldMkLst>
        <pc:spChg chg="mod">
          <ac:chgData name="Simona Ferraraccio" userId="c9694aeb-2f50-401b-8abf-67f8a7106701" providerId="ADAL" clId="{728671C3-614E-440E-8F04-5DA1EFA065FD}" dt="2026-10-01T08:27:49.709" v="4114" actId="1076"/>
          <ac:spMkLst>
            <pc:docMk/>
            <pc:sldMk cId="4267546849" sldId="308"/>
            <ac:spMk id="2" creationId="{912C320D-58B0-ED60-19F9-8701AF025CA0}"/>
          </ac:spMkLst>
        </pc:spChg>
        <pc:spChg chg="mod">
          <ac:chgData name="Simona Ferraraccio" userId="c9694aeb-2f50-401b-8abf-67f8a7106701" providerId="ADAL" clId="{728671C3-614E-440E-8F04-5DA1EFA065FD}" dt="2026-10-01T08:27:45.690" v="4112" actId="12"/>
          <ac:spMkLst>
            <pc:docMk/>
            <pc:sldMk cId="4267546849" sldId="308"/>
            <ac:spMk id="3" creationId="{1F62796B-0965-F543-15EA-0C0F393F7A34}"/>
          </ac:spMkLst>
        </pc:spChg>
        <pc:picChg chg="add">
          <ac:chgData name="Simona Ferraraccio" userId="c9694aeb-2f50-401b-8abf-67f8a7106701" providerId="ADAL" clId="{728671C3-614E-440E-8F04-5DA1EFA065FD}" dt="2026-10-01T08:26:21.182" v="3881" actId="22"/>
          <ac:picMkLst>
            <pc:docMk/>
            <pc:sldMk cId="4267546849" sldId="308"/>
            <ac:picMk id="8" creationId="{8943008F-11D1-FF17-48B0-501B78E00F0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1">
        <a:shade val="80000"/>
      </a:schemeClr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1">
        <a:shade val="80000"/>
      </a:schemeClr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EA900B-BCA8-4EC3-B727-5048A048D3F1}" type="doc">
      <dgm:prSet loTypeId="urn:microsoft.com/office/officeart/2005/8/layout/vList5" loCatId="list" qsTypeId="urn:microsoft.com/office/officeart/2005/8/quickstyle/simple1#37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CD36BE2E-AD53-48F7-8C5D-2AF406CC026C}">
      <dgm:prSet phldrT="[Text]" phldr="0"/>
      <dgm:spPr/>
      <dgm:t>
        <a:bodyPr/>
        <a:lstStyle/>
        <a:p>
          <a:r>
            <a:rPr lang="en-GB" dirty="0"/>
            <a:t>Narrative review</a:t>
          </a:r>
        </a:p>
      </dgm:t>
    </dgm:pt>
    <dgm:pt modelId="{EE4C13AB-5F78-49B3-A622-8F299AADE95E}" type="parTrans" cxnId="{1E506207-4E53-4A20-A7EF-02BEA7EBC09F}">
      <dgm:prSet/>
      <dgm:spPr/>
      <dgm:t>
        <a:bodyPr/>
        <a:lstStyle/>
        <a:p>
          <a:endParaRPr lang="en-GB"/>
        </a:p>
      </dgm:t>
    </dgm:pt>
    <dgm:pt modelId="{A2008B03-3B1C-4FB7-ABF4-1742F861F89D}" type="sibTrans" cxnId="{1E506207-4E53-4A20-A7EF-02BEA7EBC09F}">
      <dgm:prSet/>
      <dgm:spPr/>
      <dgm:t>
        <a:bodyPr/>
        <a:lstStyle/>
        <a:p>
          <a:endParaRPr lang="en-GB"/>
        </a:p>
      </dgm:t>
    </dgm:pt>
    <dgm:pt modelId="{437F59C8-E017-4184-AAFE-7EA48196E4F2}">
      <dgm:prSet phldrT="[Text]" phldr="0"/>
      <dgm:spPr/>
      <dgm:t>
        <a:bodyPr/>
        <a:lstStyle/>
        <a:p>
          <a:r>
            <a:rPr lang="en-GB" dirty="0"/>
            <a:t>Broad overview/summary of past research</a:t>
          </a:r>
        </a:p>
      </dgm:t>
    </dgm:pt>
    <dgm:pt modelId="{50B34424-0B45-4305-B5B9-2D03F734820A}" type="parTrans" cxnId="{70E6A5DB-7567-4DD2-85A2-FF4E330FDB8A}">
      <dgm:prSet/>
      <dgm:spPr/>
      <dgm:t>
        <a:bodyPr/>
        <a:lstStyle/>
        <a:p>
          <a:endParaRPr lang="en-GB"/>
        </a:p>
      </dgm:t>
    </dgm:pt>
    <dgm:pt modelId="{8A4FFC1C-1DE0-422B-8940-CE05103EAAEB}" type="sibTrans" cxnId="{70E6A5DB-7567-4DD2-85A2-FF4E330FDB8A}">
      <dgm:prSet/>
      <dgm:spPr/>
      <dgm:t>
        <a:bodyPr/>
        <a:lstStyle/>
        <a:p>
          <a:endParaRPr lang="en-GB"/>
        </a:p>
      </dgm:t>
    </dgm:pt>
    <dgm:pt modelId="{6EFF8A8E-5EA0-471F-BFB1-ED8C663A1430}">
      <dgm:prSet phldrT="[Text]" phldr="0"/>
      <dgm:spPr/>
      <dgm:t>
        <a:bodyPr/>
        <a:lstStyle/>
        <a:p>
          <a:r>
            <a:rPr lang="en-GB" dirty="0"/>
            <a:t>Systematic literature review (SLR)</a:t>
          </a:r>
        </a:p>
      </dgm:t>
    </dgm:pt>
    <dgm:pt modelId="{02F0C7D3-70DF-46A6-AB55-54E548772BD5}" type="parTrans" cxnId="{ED2E7399-DAB8-46C5-ACEC-3CB9E5EEA720}">
      <dgm:prSet/>
      <dgm:spPr/>
      <dgm:t>
        <a:bodyPr/>
        <a:lstStyle/>
        <a:p>
          <a:endParaRPr lang="en-GB"/>
        </a:p>
      </dgm:t>
    </dgm:pt>
    <dgm:pt modelId="{FE515E47-E91D-40D2-8AD2-956F8B892F2D}" type="sibTrans" cxnId="{ED2E7399-DAB8-46C5-ACEC-3CB9E5EEA720}">
      <dgm:prSet/>
      <dgm:spPr/>
      <dgm:t>
        <a:bodyPr/>
        <a:lstStyle/>
        <a:p>
          <a:endParaRPr lang="en-GB"/>
        </a:p>
      </dgm:t>
    </dgm:pt>
    <dgm:pt modelId="{5C5ECEA5-EAF5-408E-8781-6EC2E1ABDA90}">
      <dgm:prSet phldrT="[Text]" phldr="0"/>
      <dgm:spPr/>
      <dgm:t>
        <a:bodyPr/>
        <a:lstStyle/>
        <a:p>
          <a:r>
            <a:rPr lang="en-GB" dirty="0"/>
            <a:t>Identify, appraise, and synthesise studies on a focused RQ</a:t>
          </a:r>
        </a:p>
      </dgm:t>
    </dgm:pt>
    <dgm:pt modelId="{045FE973-2CC1-4103-929A-A9F9A7DBC225}" type="parTrans" cxnId="{6689E8D8-5DB8-4523-BB00-04E60ED7995A}">
      <dgm:prSet/>
      <dgm:spPr/>
      <dgm:t>
        <a:bodyPr/>
        <a:lstStyle/>
        <a:p>
          <a:endParaRPr lang="en-GB"/>
        </a:p>
      </dgm:t>
    </dgm:pt>
    <dgm:pt modelId="{C8E2B18C-3EB8-46BB-9A6A-9E1D34C368D1}" type="sibTrans" cxnId="{6689E8D8-5DB8-4523-BB00-04E60ED7995A}">
      <dgm:prSet/>
      <dgm:spPr/>
      <dgm:t>
        <a:bodyPr/>
        <a:lstStyle/>
        <a:p>
          <a:endParaRPr lang="en-GB"/>
        </a:p>
      </dgm:t>
    </dgm:pt>
    <dgm:pt modelId="{59A13986-B780-48B5-8F85-015CBD080A4F}">
      <dgm:prSet phldrT="[Text]" phldr="0"/>
      <dgm:spPr/>
      <dgm:t>
        <a:bodyPr/>
        <a:lstStyle/>
        <a:p>
          <a:r>
            <a:rPr lang="en-GB" dirty="0"/>
            <a:t>Meta-Analysis</a:t>
          </a:r>
        </a:p>
      </dgm:t>
    </dgm:pt>
    <dgm:pt modelId="{4E92F3CE-C3ED-4683-BBAD-005935924C22}" type="parTrans" cxnId="{08378F2E-606E-4A42-BBCA-1B5CB20858EE}">
      <dgm:prSet/>
      <dgm:spPr/>
      <dgm:t>
        <a:bodyPr/>
        <a:lstStyle/>
        <a:p>
          <a:endParaRPr lang="en-GB"/>
        </a:p>
      </dgm:t>
    </dgm:pt>
    <dgm:pt modelId="{EAF71494-EE3D-4366-A909-232D18F0B339}" type="sibTrans" cxnId="{08378F2E-606E-4A42-BBCA-1B5CB20858EE}">
      <dgm:prSet/>
      <dgm:spPr/>
      <dgm:t>
        <a:bodyPr/>
        <a:lstStyle/>
        <a:p>
          <a:endParaRPr lang="en-GB"/>
        </a:p>
      </dgm:t>
    </dgm:pt>
    <dgm:pt modelId="{C62C18A7-9559-4FA4-9765-DA9CFC7FC83E}">
      <dgm:prSet phldrT="[Text]" phldr="0"/>
      <dgm:spPr/>
      <dgm:t>
        <a:bodyPr/>
        <a:lstStyle/>
        <a:p>
          <a:r>
            <a:rPr lang="en-GB" dirty="0"/>
            <a:t>Specialised quantitative component combined with SLR</a:t>
          </a:r>
        </a:p>
      </dgm:t>
    </dgm:pt>
    <dgm:pt modelId="{99BE28E1-8457-43C4-9704-500D55A302D8}" type="parTrans" cxnId="{DCDECFB5-7A8A-4F21-82B9-B6061630BF3C}">
      <dgm:prSet/>
      <dgm:spPr/>
      <dgm:t>
        <a:bodyPr/>
        <a:lstStyle/>
        <a:p>
          <a:endParaRPr lang="en-GB"/>
        </a:p>
      </dgm:t>
    </dgm:pt>
    <dgm:pt modelId="{1F2ED179-ABAB-4492-8349-73E21F32943A}" type="sibTrans" cxnId="{DCDECFB5-7A8A-4F21-82B9-B6061630BF3C}">
      <dgm:prSet/>
      <dgm:spPr/>
      <dgm:t>
        <a:bodyPr/>
        <a:lstStyle/>
        <a:p>
          <a:endParaRPr lang="en-GB"/>
        </a:p>
      </dgm:t>
    </dgm:pt>
    <dgm:pt modelId="{8CFDA1B2-FD1C-4CA4-81F5-E9A95AA0F069}">
      <dgm:prSet phldrT="[Text]" phldr="0"/>
      <dgm:spPr/>
      <dgm:t>
        <a:bodyPr/>
        <a:lstStyle/>
        <a:p>
          <a:r>
            <a:rPr lang="en-GB" dirty="0"/>
            <a:t>Statistical methods </a:t>
          </a:r>
        </a:p>
      </dgm:t>
    </dgm:pt>
    <dgm:pt modelId="{3BD05524-378B-4E6B-96E3-5335AA134B18}" type="parTrans" cxnId="{26BA740C-72B2-4C24-B64B-8400CD9C4319}">
      <dgm:prSet/>
      <dgm:spPr/>
      <dgm:t>
        <a:bodyPr/>
        <a:lstStyle/>
        <a:p>
          <a:endParaRPr lang="en-GB"/>
        </a:p>
      </dgm:t>
    </dgm:pt>
    <dgm:pt modelId="{9013F344-E5E8-4E0B-9F1E-B8A0B7D03EE6}" type="sibTrans" cxnId="{26BA740C-72B2-4C24-B64B-8400CD9C4319}">
      <dgm:prSet/>
      <dgm:spPr/>
      <dgm:t>
        <a:bodyPr/>
        <a:lstStyle/>
        <a:p>
          <a:endParaRPr lang="en-GB"/>
        </a:p>
      </dgm:t>
    </dgm:pt>
    <dgm:pt modelId="{E1C0E1E6-2EA0-4037-865F-DA5F5B53F7AE}">
      <dgm:prSet phldrT="[Text]" phldr="0"/>
      <dgm:spPr/>
      <dgm:t>
        <a:bodyPr/>
        <a:lstStyle/>
        <a:p>
          <a:r>
            <a:rPr lang="en-GB" dirty="0"/>
            <a:t>Scoping review</a:t>
          </a:r>
        </a:p>
      </dgm:t>
    </dgm:pt>
    <dgm:pt modelId="{C749C3DE-D527-4F19-90BE-38C8E01B07C4}" type="parTrans" cxnId="{B2FBCF6D-3D7A-45BD-8C05-D7B55A4F0E1F}">
      <dgm:prSet/>
      <dgm:spPr/>
      <dgm:t>
        <a:bodyPr/>
        <a:lstStyle/>
        <a:p>
          <a:endParaRPr lang="en-GB"/>
        </a:p>
      </dgm:t>
    </dgm:pt>
    <dgm:pt modelId="{0E1BB03C-0035-427C-81B8-4972259CB644}" type="sibTrans" cxnId="{B2FBCF6D-3D7A-45BD-8C05-D7B55A4F0E1F}">
      <dgm:prSet/>
      <dgm:spPr/>
      <dgm:t>
        <a:bodyPr/>
        <a:lstStyle/>
        <a:p>
          <a:endParaRPr lang="en-GB"/>
        </a:p>
      </dgm:t>
    </dgm:pt>
    <dgm:pt modelId="{448C4678-03B8-4C13-8A01-E8746A05141D}">
      <dgm:prSet phldrT="[Text]" phldr="0"/>
      <dgm:spPr/>
      <dgm:t>
        <a:bodyPr/>
        <a:lstStyle/>
        <a:p>
          <a:r>
            <a:rPr lang="en-GB" dirty="0"/>
            <a:t>Rapid review</a:t>
          </a:r>
        </a:p>
      </dgm:t>
    </dgm:pt>
    <dgm:pt modelId="{A9CC694F-E018-41E7-8EF8-0C9811E7AA7E}" type="parTrans" cxnId="{EB5807F2-E9F2-4C6C-8B4E-5DF0FE5F3935}">
      <dgm:prSet/>
      <dgm:spPr/>
      <dgm:t>
        <a:bodyPr/>
        <a:lstStyle/>
        <a:p>
          <a:endParaRPr lang="en-GB"/>
        </a:p>
      </dgm:t>
    </dgm:pt>
    <dgm:pt modelId="{99550C95-5278-4D42-B201-5472D8B98678}" type="sibTrans" cxnId="{EB5807F2-E9F2-4C6C-8B4E-5DF0FE5F3935}">
      <dgm:prSet/>
      <dgm:spPr/>
      <dgm:t>
        <a:bodyPr/>
        <a:lstStyle/>
        <a:p>
          <a:endParaRPr lang="en-GB"/>
        </a:p>
      </dgm:t>
    </dgm:pt>
    <dgm:pt modelId="{DFD5E2F9-BC6D-4E2C-B2CA-3BD8B0B4409E}">
      <dgm:prSet phldrT="[Text]" phldr="0"/>
      <dgm:spPr/>
      <dgm:t>
        <a:bodyPr/>
        <a:lstStyle/>
        <a:p>
          <a:r>
            <a:rPr lang="en-GB" dirty="0"/>
            <a:t>Integrative review</a:t>
          </a:r>
        </a:p>
      </dgm:t>
    </dgm:pt>
    <dgm:pt modelId="{3AF6FCF9-66C2-4379-B4B1-1ACE4113C9F1}" type="parTrans" cxnId="{31BCA6D0-0841-459B-8FB3-9F7AB98DADC1}">
      <dgm:prSet/>
      <dgm:spPr/>
      <dgm:t>
        <a:bodyPr/>
        <a:lstStyle/>
        <a:p>
          <a:endParaRPr lang="en-GB"/>
        </a:p>
      </dgm:t>
    </dgm:pt>
    <dgm:pt modelId="{9BB52421-087C-4457-A1C5-49BA91EBF1FE}" type="sibTrans" cxnId="{31BCA6D0-0841-459B-8FB3-9F7AB98DADC1}">
      <dgm:prSet/>
      <dgm:spPr/>
      <dgm:t>
        <a:bodyPr/>
        <a:lstStyle/>
        <a:p>
          <a:endParaRPr lang="en-GB"/>
        </a:p>
      </dgm:t>
    </dgm:pt>
    <dgm:pt modelId="{5CE39820-5ECD-4625-B20B-DC47719DC9BB}">
      <dgm:prSet phldrT="[Text]" phldr="0"/>
      <dgm:spPr/>
      <dgm:t>
        <a:bodyPr/>
        <a:lstStyle/>
        <a:p>
          <a:r>
            <a:rPr lang="en-GB" dirty="0"/>
            <a:t>Umbrella review</a:t>
          </a:r>
        </a:p>
      </dgm:t>
    </dgm:pt>
    <dgm:pt modelId="{EC354D56-B847-459A-9FDE-72C48877C72E}" type="parTrans" cxnId="{9CD75836-8EED-4AE6-9A81-BA5DB3BBA582}">
      <dgm:prSet/>
      <dgm:spPr/>
      <dgm:t>
        <a:bodyPr/>
        <a:lstStyle/>
        <a:p>
          <a:endParaRPr lang="en-GB"/>
        </a:p>
      </dgm:t>
    </dgm:pt>
    <dgm:pt modelId="{0766537B-A2FC-4988-9B7E-BFBC1DA0560B}" type="sibTrans" cxnId="{9CD75836-8EED-4AE6-9A81-BA5DB3BBA582}">
      <dgm:prSet/>
      <dgm:spPr/>
      <dgm:t>
        <a:bodyPr/>
        <a:lstStyle/>
        <a:p>
          <a:endParaRPr lang="en-GB"/>
        </a:p>
      </dgm:t>
    </dgm:pt>
    <dgm:pt modelId="{2F861F43-2626-4BBC-827D-5443518B1AB6}">
      <dgm:prSet phldrT="[Text]" phldr="0"/>
      <dgm:spPr/>
      <dgm:t>
        <a:bodyPr/>
        <a:lstStyle/>
        <a:p>
          <a:r>
            <a:rPr lang="en-GB" dirty="0"/>
            <a:t>No strict formal protocol </a:t>
          </a:r>
        </a:p>
      </dgm:t>
    </dgm:pt>
    <dgm:pt modelId="{CB5F9696-39EA-4467-AD4A-B746398503AE}" type="parTrans" cxnId="{6FBA4D21-E527-41DA-B7C8-2FFF30CEA9B6}">
      <dgm:prSet/>
      <dgm:spPr/>
      <dgm:t>
        <a:bodyPr/>
        <a:lstStyle/>
        <a:p>
          <a:endParaRPr lang="en-GB"/>
        </a:p>
      </dgm:t>
    </dgm:pt>
    <dgm:pt modelId="{C146F445-0BC3-42D7-84D4-FF256C3486F8}" type="sibTrans" cxnId="{6FBA4D21-E527-41DA-B7C8-2FFF30CEA9B6}">
      <dgm:prSet/>
      <dgm:spPr/>
      <dgm:t>
        <a:bodyPr/>
        <a:lstStyle/>
        <a:p>
          <a:endParaRPr lang="en-GB"/>
        </a:p>
      </dgm:t>
    </dgm:pt>
    <dgm:pt modelId="{4D749B5D-BAFB-43C6-907F-2D9CF513B4B2}">
      <dgm:prSet phldrT="[Text]" phldr="0"/>
      <dgm:spPr/>
      <dgm:t>
        <a:bodyPr/>
        <a:lstStyle/>
        <a:p>
          <a:r>
            <a:rPr lang="en-GB" dirty="0"/>
            <a:t>Strict, methodical, and transparent protocol</a:t>
          </a:r>
        </a:p>
      </dgm:t>
    </dgm:pt>
    <dgm:pt modelId="{0065B898-3F6E-4214-B42D-612EEE550D4C}" type="parTrans" cxnId="{E8C3B6F3-4584-4102-9961-092642A74E9B}">
      <dgm:prSet/>
      <dgm:spPr/>
      <dgm:t>
        <a:bodyPr/>
        <a:lstStyle/>
        <a:p>
          <a:endParaRPr lang="en-GB"/>
        </a:p>
      </dgm:t>
    </dgm:pt>
    <dgm:pt modelId="{5B61D117-7064-4A58-A2E7-07F8165FD629}" type="sibTrans" cxnId="{E8C3B6F3-4584-4102-9961-092642A74E9B}">
      <dgm:prSet/>
      <dgm:spPr/>
      <dgm:t>
        <a:bodyPr/>
        <a:lstStyle/>
        <a:p>
          <a:endParaRPr lang="en-GB"/>
        </a:p>
      </dgm:t>
    </dgm:pt>
    <dgm:pt modelId="{F73BC1EC-39D0-406F-A1C4-6D0956763644}">
      <dgm:prSet phldrT="[Text]" phldr="0"/>
      <dgm:spPr/>
      <dgm:t>
        <a:bodyPr/>
        <a:lstStyle/>
        <a:p>
          <a:r>
            <a:rPr lang="en-GB" dirty="0"/>
            <a:t>Identify key concepts, gaps on the literature about a topic</a:t>
          </a:r>
        </a:p>
      </dgm:t>
    </dgm:pt>
    <dgm:pt modelId="{9F70382C-C332-4127-9834-FEA442A3F9D1}" type="parTrans" cxnId="{E3934DC6-CCC1-4D58-A6D6-D8B0673C5EAB}">
      <dgm:prSet/>
      <dgm:spPr/>
      <dgm:t>
        <a:bodyPr/>
        <a:lstStyle/>
        <a:p>
          <a:endParaRPr lang="en-GB"/>
        </a:p>
      </dgm:t>
    </dgm:pt>
    <dgm:pt modelId="{6FF54B77-E2FC-4592-B2EA-60BBAD9E3BED}" type="sibTrans" cxnId="{E3934DC6-CCC1-4D58-A6D6-D8B0673C5EAB}">
      <dgm:prSet/>
      <dgm:spPr/>
      <dgm:t>
        <a:bodyPr/>
        <a:lstStyle/>
        <a:p>
          <a:endParaRPr lang="en-GB"/>
        </a:p>
      </dgm:t>
    </dgm:pt>
    <dgm:pt modelId="{70593F32-8C20-4E7A-BB32-21D3C5805847}">
      <dgm:prSet phldrT="[Text]" phldr="0"/>
      <dgm:spPr/>
      <dgm:t>
        <a:bodyPr/>
        <a:lstStyle/>
        <a:p>
          <a:r>
            <a:rPr lang="en-GB" dirty="0"/>
            <a:t>Done before undertaking a full review</a:t>
          </a:r>
        </a:p>
      </dgm:t>
    </dgm:pt>
    <dgm:pt modelId="{6E70617C-3182-46EA-9FBF-4E4643466BFE}" type="parTrans" cxnId="{3FEE3795-EF0E-4C7B-B96E-8C34CA8B274E}">
      <dgm:prSet/>
      <dgm:spPr/>
      <dgm:t>
        <a:bodyPr/>
        <a:lstStyle/>
        <a:p>
          <a:endParaRPr lang="en-GB"/>
        </a:p>
      </dgm:t>
    </dgm:pt>
    <dgm:pt modelId="{55995BD0-A87D-4894-A739-F20DF73A9DBC}" type="sibTrans" cxnId="{3FEE3795-EF0E-4C7B-B96E-8C34CA8B274E}">
      <dgm:prSet/>
      <dgm:spPr/>
      <dgm:t>
        <a:bodyPr/>
        <a:lstStyle/>
        <a:p>
          <a:endParaRPr lang="en-GB"/>
        </a:p>
      </dgm:t>
    </dgm:pt>
    <dgm:pt modelId="{FDB85148-BD87-4073-8C84-54343F6EF009}">
      <dgm:prSet phldrT="[Text]" phldr="0"/>
      <dgm:spPr/>
      <dgm:t>
        <a:bodyPr/>
        <a:lstStyle/>
        <a:p>
          <a:r>
            <a:rPr lang="en-GB" dirty="0"/>
            <a:t>Fast-paced assessment to gather evidence under time or policy constraints</a:t>
          </a:r>
        </a:p>
      </dgm:t>
    </dgm:pt>
    <dgm:pt modelId="{41C275DA-22DF-48F8-893A-AA7597198E28}" type="parTrans" cxnId="{B7E75648-1CEC-43FC-8A05-4C7AE50F4B43}">
      <dgm:prSet/>
      <dgm:spPr/>
      <dgm:t>
        <a:bodyPr/>
        <a:lstStyle/>
        <a:p>
          <a:endParaRPr lang="en-GB"/>
        </a:p>
      </dgm:t>
    </dgm:pt>
    <dgm:pt modelId="{C1E6D9EB-7AE8-44EC-8A78-089053FB8B1F}" type="sibTrans" cxnId="{B7E75648-1CEC-43FC-8A05-4C7AE50F4B43}">
      <dgm:prSet/>
      <dgm:spPr/>
      <dgm:t>
        <a:bodyPr/>
        <a:lstStyle/>
        <a:p>
          <a:endParaRPr lang="en-GB"/>
        </a:p>
      </dgm:t>
    </dgm:pt>
    <dgm:pt modelId="{6BD7B94B-111C-4197-B158-B1B684235CCB}">
      <dgm:prSet phldrT="[Text]" phldr="0"/>
      <dgm:spPr/>
      <dgm:t>
        <a:bodyPr/>
        <a:lstStyle/>
        <a:p>
          <a:r>
            <a:rPr lang="en-GB" dirty="0"/>
            <a:t>Critiques and synthesises literature </a:t>
          </a:r>
        </a:p>
      </dgm:t>
    </dgm:pt>
    <dgm:pt modelId="{7CE31180-E699-4900-B811-FD33D819FC19}" type="parTrans" cxnId="{71A5F229-2214-4160-877D-9FA2B572D396}">
      <dgm:prSet/>
      <dgm:spPr/>
      <dgm:t>
        <a:bodyPr/>
        <a:lstStyle/>
        <a:p>
          <a:endParaRPr lang="en-GB"/>
        </a:p>
      </dgm:t>
    </dgm:pt>
    <dgm:pt modelId="{300BB88C-9CA6-433F-84E6-A3F1AFBC6C93}" type="sibTrans" cxnId="{71A5F229-2214-4160-877D-9FA2B572D396}">
      <dgm:prSet/>
      <dgm:spPr/>
      <dgm:t>
        <a:bodyPr/>
        <a:lstStyle/>
        <a:p>
          <a:endParaRPr lang="en-GB"/>
        </a:p>
      </dgm:t>
    </dgm:pt>
    <dgm:pt modelId="{232E9DD0-2B97-4024-803F-588F9B99F0BC}">
      <dgm:prSet phldrT="[Text]" phldr="0"/>
      <dgm:spPr/>
      <dgm:t>
        <a:bodyPr/>
        <a:lstStyle/>
        <a:p>
          <a:r>
            <a:rPr lang="en-GB" dirty="0"/>
            <a:t>Generates new frameworks, perspectives, conceptual models</a:t>
          </a:r>
        </a:p>
      </dgm:t>
    </dgm:pt>
    <dgm:pt modelId="{BE7CBEEB-E679-4DC5-8ADE-4C5795F9B7F0}" type="parTrans" cxnId="{AA664D4E-D23E-48A8-A919-E99DBC782752}">
      <dgm:prSet/>
      <dgm:spPr/>
      <dgm:t>
        <a:bodyPr/>
        <a:lstStyle/>
        <a:p>
          <a:endParaRPr lang="en-GB"/>
        </a:p>
      </dgm:t>
    </dgm:pt>
    <dgm:pt modelId="{BF40244B-0727-40A9-A21F-872680242B8D}" type="sibTrans" cxnId="{AA664D4E-D23E-48A8-A919-E99DBC782752}">
      <dgm:prSet/>
      <dgm:spPr/>
      <dgm:t>
        <a:bodyPr/>
        <a:lstStyle/>
        <a:p>
          <a:endParaRPr lang="en-GB"/>
        </a:p>
      </dgm:t>
    </dgm:pt>
    <dgm:pt modelId="{7309E373-FAA8-47E5-8818-4AE927B6D08B}">
      <dgm:prSet phldrT="[Text]" phldr="0"/>
      <dgm:spPr/>
      <dgm:t>
        <a:bodyPr/>
        <a:lstStyle/>
        <a:p>
          <a:r>
            <a:rPr lang="en-GB" dirty="0"/>
            <a:t>Gathers, evaluates, and synthesises findings from multiple existing SLR or meta-analysis on a broad topic</a:t>
          </a:r>
        </a:p>
      </dgm:t>
    </dgm:pt>
    <dgm:pt modelId="{9A2B720E-CD54-4CDB-AB58-8997B40AF09D}" type="parTrans" cxnId="{9DAEBB6D-B1FF-4A7A-8FCB-5FFC394B0F47}">
      <dgm:prSet/>
      <dgm:spPr/>
      <dgm:t>
        <a:bodyPr/>
        <a:lstStyle/>
        <a:p>
          <a:endParaRPr lang="en-GB"/>
        </a:p>
      </dgm:t>
    </dgm:pt>
    <dgm:pt modelId="{9719991B-9791-47B1-892F-980C1096A4A5}" type="sibTrans" cxnId="{9DAEBB6D-B1FF-4A7A-8FCB-5FFC394B0F47}">
      <dgm:prSet/>
      <dgm:spPr/>
      <dgm:t>
        <a:bodyPr/>
        <a:lstStyle/>
        <a:p>
          <a:endParaRPr lang="en-GB"/>
        </a:p>
      </dgm:t>
    </dgm:pt>
    <dgm:pt modelId="{D793460E-9D28-42BB-B346-17BADEE337B4}" type="pres">
      <dgm:prSet presAssocID="{53EA900B-BCA8-4EC3-B727-5048A048D3F1}" presName="Name0" presStyleCnt="0">
        <dgm:presLayoutVars>
          <dgm:dir/>
          <dgm:animLvl val="lvl"/>
          <dgm:resizeHandles val="exact"/>
        </dgm:presLayoutVars>
      </dgm:prSet>
      <dgm:spPr/>
    </dgm:pt>
    <dgm:pt modelId="{A9C94EBF-4E38-4DCA-8361-78CF20AD9B47}" type="pres">
      <dgm:prSet presAssocID="{CD36BE2E-AD53-48F7-8C5D-2AF406CC026C}" presName="linNode" presStyleCnt="0"/>
      <dgm:spPr/>
    </dgm:pt>
    <dgm:pt modelId="{E719B907-CB6A-4D1F-A568-2F280FFCEE34}" type="pres">
      <dgm:prSet presAssocID="{CD36BE2E-AD53-48F7-8C5D-2AF406CC026C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B5370FAB-3FCD-4518-84D9-BA8B6D55A866}" type="pres">
      <dgm:prSet presAssocID="{CD36BE2E-AD53-48F7-8C5D-2AF406CC026C}" presName="descendantText" presStyleLbl="alignAccFollowNode1" presStyleIdx="0" presStyleCnt="7">
        <dgm:presLayoutVars>
          <dgm:bulletEnabled val="1"/>
        </dgm:presLayoutVars>
      </dgm:prSet>
      <dgm:spPr/>
    </dgm:pt>
    <dgm:pt modelId="{D7BD8BCE-99D3-420A-BC02-0D84D3BEB4BE}" type="pres">
      <dgm:prSet presAssocID="{A2008B03-3B1C-4FB7-ABF4-1742F861F89D}" presName="sp" presStyleCnt="0"/>
      <dgm:spPr/>
    </dgm:pt>
    <dgm:pt modelId="{12ACC346-170A-4851-A9B9-831D11185777}" type="pres">
      <dgm:prSet presAssocID="{6EFF8A8E-5EA0-471F-BFB1-ED8C663A1430}" presName="linNode" presStyleCnt="0"/>
      <dgm:spPr/>
    </dgm:pt>
    <dgm:pt modelId="{30436DE1-BE1A-42A7-BE4B-0A3195B34A76}" type="pres">
      <dgm:prSet presAssocID="{6EFF8A8E-5EA0-471F-BFB1-ED8C663A1430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8037A970-BBCA-4353-A87C-606451409C9F}" type="pres">
      <dgm:prSet presAssocID="{6EFF8A8E-5EA0-471F-BFB1-ED8C663A1430}" presName="descendantText" presStyleLbl="alignAccFollowNode1" presStyleIdx="1" presStyleCnt="7">
        <dgm:presLayoutVars>
          <dgm:bulletEnabled val="1"/>
        </dgm:presLayoutVars>
      </dgm:prSet>
      <dgm:spPr/>
    </dgm:pt>
    <dgm:pt modelId="{741BA130-D880-4A1F-B712-4AA1F05964F2}" type="pres">
      <dgm:prSet presAssocID="{FE515E47-E91D-40D2-8AD2-956F8B892F2D}" presName="sp" presStyleCnt="0"/>
      <dgm:spPr/>
    </dgm:pt>
    <dgm:pt modelId="{919266EF-8A6B-47D5-86DD-5303288DF43F}" type="pres">
      <dgm:prSet presAssocID="{59A13986-B780-48B5-8F85-015CBD080A4F}" presName="linNode" presStyleCnt="0"/>
      <dgm:spPr/>
    </dgm:pt>
    <dgm:pt modelId="{EFE8B97C-1BBC-418D-AEDA-670C287CC7E5}" type="pres">
      <dgm:prSet presAssocID="{59A13986-B780-48B5-8F85-015CBD080A4F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671DC9DD-F0A3-403F-903F-7C77A3B3E3AE}" type="pres">
      <dgm:prSet presAssocID="{59A13986-B780-48B5-8F85-015CBD080A4F}" presName="descendantText" presStyleLbl="alignAccFollowNode1" presStyleIdx="2" presStyleCnt="7">
        <dgm:presLayoutVars>
          <dgm:bulletEnabled val="1"/>
        </dgm:presLayoutVars>
      </dgm:prSet>
      <dgm:spPr/>
    </dgm:pt>
    <dgm:pt modelId="{D4DBA5EB-8FFC-457B-9BA6-5F559C49ECC9}" type="pres">
      <dgm:prSet presAssocID="{EAF71494-EE3D-4366-A909-232D18F0B339}" presName="sp" presStyleCnt="0"/>
      <dgm:spPr/>
    </dgm:pt>
    <dgm:pt modelId="{3188FF53-3D53-4333-B863-A62637D6DE18}" type="pres">
      <dgm:prSet presAssocID="{E1C0E1E6-2EA0-4037-865F-DA5F5B53F7AE}" presName="linNode" presStyleCnt="0"/>
      <dgm:spPr/>
    </dgm:pt>
    <dgm:pt modelId="{70FB6B21-F3B5-4821-AF1F-E7D080B3BB89}" type="pres">
      <dgm:prSet presAssocID="{E1C0E1E6-2EA0-4037-865F-DA5F5B53F7AE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3DA40402-E816-453D-B138-A79F1E215ED3}" type="pres">
      <dgm:prSet presAssocID="{E1C0E1E6-2EA0-4037-865F-DA5F5B53F7AE}" presName="descendantText" presStyleLbl="alignAccFollowNode1" presStyleIdx="3" presStyleCnt="7">
        <dgm:presLayoutVars>
          <dgm:bulletEnabled val="1"/>
        </dgm:presLayoutVars>
      </dgm:prSet>
      <dgm:spPr/>
    </dgm:pt>
    <dgm:pt modelId="{721E1954-8A6C-415F-9037-F903110B83F0}" type="pres">
      <dgm:prSet presAssocID="{0E1BB03C-0035-427C-81B8-4972259CB644}" presName="sp" presStyleCnt="0"/>
      <dgm:spPr/>
    </dgm:pt>
    <dgm:pt modelId="{0652FB1C-ACBB-4E2F-AB77-19E3F4A8D951}" type="pres">
      <dgm:prSet presAssocID="{448C4678-03B8-4C13-8A01-E8746A05141D}" presName="linNode" presStyleCnt="0"/>
      <dgm:spPr/>
    </dgm:pt>
    <dgm:pt modelId="{F760DA1D-2B8B-44AF-A43B-9742622AB2EC}" type="pres">
      <dgm:prSet presAssocID="{448C4678-03B8-4C13-8A01-E8746A05141D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1D5E8FDB-D755-4BC5-B3C9-6FC1C0E27620}" type="pres">
      <dgm:prSet presAssocID="{448C4678-03B8-4C13-8A01-E8746A05141D}" presName="descendantText" presStyleLbl="alignAccFollowNode1" presStyleIdx="4" presStyleCnt="7">
        <dgm:presLayoutVars>
          <dgm:bulletEnabled val="1"/>
        </dgm:presLayoutVars>
      </dgm:prSet>
      <dgm:spPr/>
    </dgm:pt>
    <dgm:pt modelId="{7FA6B473-350D-4469-B832-D55EDADB9035}" type="pres">
      <dgm:prSet presAssocID="{99550C95-5278-4D42-B201-5472D8B98678}" presName="sp" presStyleCnt="0"/>
      <dgm:spPr/>
    </dgm:pt>
    <dgm:pt modelId="{130952B9-C742-44C6-86C4-D7D638CB7403}" type="pres">
      <dgm:prSet presAssocID="{DFD5E2F9-BC6D-4E2C-B2CA-3BD8B0B4409E}" presName="linNode" presStyleCnt="0"/>
      <dgm:spPr/>
    </dgm:pt>
    <dgm:pt modelId="{E95F6B80-BB1A-4075-8EC5-355A1BFAB3FD}" type="pres">
      <dgm:prSet presAssocID="{DFD5E2F9-BC6D-4E2C-B2CA-3BD8B0B4409E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362A0666-5A85-40D7-B240-734F21C75F2E}" type="pres">
      <dgm:prSet presAssocID="{DFD5E2F9-BC6D-4E2C-B2CA-3BD8B0B4409E}" presName="descendantText" presStyleLbl="alignAccFollowNode1" presStyleIdx="5" presStyleCnt="7">
        <dgm:presLayoutVars>
          <dgm:bulletEnabled val="1"/>
        </dgm:presLayoutVars>
      </dgm:prSet>
      <dgm:spPr/>
    </dgm:pt>
    <dgm:pt modelId="{77BEEC45-70A2-4713-ACE1-68EF0D3172E0}" type="pres">
      <dgm:prSet presAssocID="{9BB52421-087C-4457-A1C5-49BA91EBF1FE}" presName="sp" presStyleCnt="0"/>
      <dgm:spPr/>
    </dgm:pt>
    <dgm:pt modelId="{20CA9A0B-0D56-4E0C-BB75-7C0568D286EC}" type="pres">
      <dgm:prSet presAssocID="{5CE39820-5ECD-4625-B20B-DC47719DC9BB}" presName="linNode" presStyleCnt="0"/>
      <dgm:spPr/>
    </dgm:pt>
    <dgm:pt modelId="{FAF12335-AB35-4DBB-B00D-615F61003064}" type="pres">
      <dgm:prSet presAssocID="{5CE39820-5ECD-4625-B20B-DC47719DC9BB}" presName="parentText" presStyleLbl="node1" presStyleIdx="6" presStyleCnt="7">
        <dgm:presLayoutVars>
          <dgm:chMax val="1"/>
          <dgm:bulletEnabled val="1"/>
        </dgm:presLayoutVars>
      </dgm:prSet>
      <dgm:spPr/>
    </dgm:pt>
    <dgm:pt modelId="{6A554728-2B1E-41AB-B805-A298A093A2BA}" type="pres">
      <dgm:prSet presAssocID="{5CE39820-5ECD-4625-B20B-DC47719DC9BB}" presName="descendantText" presStyleLbl="alignAccFollowNode1" presStyleIdx="6" presStyleCnt="7">
        <dgm:presLayoutVars>
          <dgm:bulletEnabled val="1"/>
        </dgm:presLayoutVars>
      </dgm:prSet>
      <dgm:spPr/>
    </dgm:pt>
  </dgm:ptLst>
  <dgm:cxnLst>
    <dgm:cxn modelId="{BD25C904-0564-482C-8BC3-F951C8CA58CB}" type="presOf" srcId="{6EFF8A8E-5EA0-471F-BFB1-ED8C663A1430}" destId="{30436DE1-BE1A-42A7-BE4B-0A3195B34A76}" srcOrd="0" destOrd="0" presId="urn:microsoft.com/office/officeart/2005/8/layout/vList5"/>
    <dgm:cxn modelId="{0FB99705-D96D-4995-96E4-24A144130C4E}" type="presOf" srcId="{5CE39820-5ECD-4625-B20B-DC47719DC9BB}" destId="{FAF12335-AB35-4DBB-B00D-615F61003064}" srcOrd="0" destOrd="0" presId="urn:microsoft.com/office/officeart/2005/8/layout/vList5"/>
    <dgm:cxn modelId="{1E506207-4E53-4A20-A7EF-02BEA7EBC09F}" srcId="{53EA900B-BCA8-4EC3-B727-5048A048D3F1}" destId="{CD36BE2E-AD53-48F7-8C5D-2AF406CC026C}" srcOrd="0" destOrd="0" parTransId="{EE4C13AB-5F78-49B3-A622-8F299AADE95E}" sibTransId="{A2008B03-3B1C-4FB7-ABF4-1742F861F89D}"/>
    <dgm:cxn modelId="{180B950A-3973-469A-B9FE-792BC9A22033}" type="presOf" srcId="{232E9DD0-2B97-4024-803F-588F9B99F0BC}" destId="{362A0666-5A85-40D7-B240-734F21C75F2E}" srcOrd="0" destOrd="1" presId="urn:microsoft.com/office/officeart/2005/8/layout/vList5"/>
    <dgm:cxn modelId="{D3B8390C-E0FD-4AC5-9324-6ACAF692F18D}" type="presOf" srcId="{E1C0E1E6-2EA0-4037-865F-DA5F5B53F7AE}" destId="{70FB6B21-F3B5-4821-AF1F-E7D080B3BB89}" srcOrd="0" destOrd="0" presId="urn:microsoft.com/office/officeart/2005/8/layout/vList5"/>
    <dgm:cxn modelId="{26BA740C-72B2-4C24-B64B-8400CD9C4319}" srcId="{59A13986-B780-48B5-8F85-015CBD080A4F}" destId="{8CFDA1B2-FD1C-4CA4-81F5-E9A95AA0F069}" srcOrd="1" destOrd="0" parTransId="{3BD05524-378B-4E6B-96E3-5335AA134B18}" sibTransId="{9013F344-E5E8-4E0B-9F1E-B8A0B7D03EE6}"/>
    <dgm:cxn modelId="{B6E88411-C4C9-4391-B3AA-35F999E7B072}" type="presOf" srcId="{C62C18A7-9559-4FA4-9765-DA9CFC7FC83E}" destId="{671DC9DD-F0A3-403F-903F-7C77A3B3E3AE}" srcOrd="0" destOrd="0" presId="urn:microsoft.com/office/officeart/2005/8/layout/vList5"/>
    <dgm:cxn modelId="{B4E74B12-80EB-4E4C-B2BB-8E7DC7178AC6}" type="presOf" srcId="{59A13986-B780-48B5-8F85-015CBD080A4F}" destId="{EFE8B97C-1BBC-418D-AEDA-670C287CC7E5}" srcOrd="0" destOrd="0" presId="urn:microsoft.com/office/officeart/2005/8/layout/vList5"/>
    <dgm:cxn modelId="{6FBA4D21-E527-41DA-B7C8-2FFF30CEA9B6}" srcId="{CD36BE2E-AD53-48F7-8C5D-2AF406CC026C}" destId="{2F861F43-2626-4BBC-827D-5443518B1AB6}" srcOrd="1" destOrd="0" parTransId="{CB5F9696-39EA-4467-AD4A-B746398503AE}" sibTransId="{C146F445-0BC3-42D7-84D4-FF256C3486F8}"/>
    <dgm:cxn modelId="{71A5F229-2214-4160-877D-9FA2B572D396}" srcId="{DFD5E2F9-BC6D-4E2C-B2CA-3BD8B0B4409E}" destId="{6BD7B94B-111C-4197-B158-B1B684235CCB}" srcOrd="0" destOrd="0" parTransId="{7CE31180-E699-4900-B811-FD33D819FC19}" sibTransId="{300BB88C-9CA6-433F-84E6-A3F1AFBC6C93}"/>
    <dgm:cxn modelId="{08378F2E-606E-4A42-BBCA-1B5CB20858EE}" srcId="{53EA900B-BCA8-4EC3-B727-5048A048D3F1}" destId="{59A13986-B780-48B5-8F85-015CBD080A4F}" srcOrd="2" destOrd="0" parTransId="{4E92F3CE-C3ED-4683-BBAD-005935924C22}" sibTransId="{EAF71494-EE3D-4366-A909-232D18F0B339}"/>
    <dgm:cxn modelId="{BABBCA30-549D-4F7E-91F5-C4D5519D6F3B}" type="presOf" srcId="{448C4678-03B8-4C13-8A01-E8746A05141D}" destId="{F760DA1D-2B8B-44AF-A43B-9742622AB2EC}" srcOrd="0" destOrd="0" presId="urn:microsoft.com/office/officeart/2005/8/layout/vList5"/>
    <dgm:cxn modelId="{9D29E532-0747-4B53-BA6A-C02D283D17E2}" type="presOf" srcId="{70593F32-8C20-4E7A-BB32-21D3C5805847}" destId="{3DA40402-E816-453D-B138-A79F1E215ED3}" srcOrd="0" destOrd="1" presId="urn:microsoft.com/office/officeart/2005/8/layout/vList5"/>
    <dgm:cxn modelId="{9CD75836-8EED-4AE6-9A81-BA5DB3BBA582}" srcId="{53EA900B-BCA8-4EC3-B727-5048A048D3F1}" destId="{5CE39820-5ECD-4625-B20B-DC47719DC9BB}" srcOrd="6" destOrd="0" parTransId="{EC354D56-B847-459A-9FDE-72C48877C72E}" sibTransId="{0766537B-A2FC-4988-9B7E-BFBC1DA0560B}"/>
    <dgm:cxn modelId="{658B1744-644C-4764-B1DC-F137278999A2}" type="presOf" srcId="{437F59C8-E017-4184-AAFE-7EA48196E4F2}" destId="{B5370FAB-3FCD-4518-84D9-BA8B6D55A866}" srcOrd="0" destOrd="0" presId="urn:microsoft.com/office/officeart/2005/8/layout/vList5"/>
    <dgm:cxn modelId="{599A0B66-7F09-4A78-9D43-719DF2196723}" type="presOf" srcId="{FDB85148-BD87-4073-8C84-54343F6EF009}" destId="{1D5E8FDB-D755-4BC5-B3C9-6FC1C0E27620}" srcOrd="0" destOrd="0" presId="urn:microsoft.com/office/officeart/2005/8/layout/vList5"/>
    <dgm:cxn modelId="{B7E75648-1CEC-43FC-8A05-4C7AE50F4B43}" srcId="{448C4678-03B8-4C13-8A01-E8746A05141D}" destId="{FDB85148-BD87-4073-8C84-54343F6EF009}" srcOrd="0" destOrd="0" parTransId="{41C275DA-22DF-48F8-893A-AA7597198E28}" sibTransId="{C1E6D9EB-7AE8-44EC-8A78-089053FB8B1F}"/>
    <dgm:cxn modelId="{C91C356D-42C1-40F1-9BF5-3B291ED7896F}" type="presOf" srcId="{F73BC1EC-39D0-406F-A1C4-6D0956763644}" destId="{3DA40402-E816-453D-B138-A79F1E215ED3}" srcOrd="0" destOrd="0" presId="urn:microsoft.com/office/officeart/2005/8/layout/vList5"/>
    <dgm:cxn modelId="{9DAEBB6D-B1FF-4A7A-8FCB-5FFC394B0F47}" srcId="{5CE39820-5ECD-4625-B20B-DC47719DC9BB}" destId="{7309E373-FAA8-47E5-8818-4AE927B6D08B}" srcOrd="0" destOrd="0" parTransId="{9A2B720E-CD54-4CDB-AB58-8997B40AF09D}" sibTransId="{9719991B-9791-47B1-892F-980C1096A4A5}"/>
    <dgm:cxn modelId="{B2FBCF6D-3D7A-45BD-8C05-D7B55A4F0E1F}" srcId="{53EA900B-BCA8-4EC3-B727-5048A048D3F1}" destId="{E1C0E1E6-2EA0-4037-865F-DA5F5B53F7AE}" srcOrd="3" destOrd="0" parTransId="{C749C3DE-D527-4F19-90BE-38C8E01B07C4}" sibTransId="{0E1BB03C-0035-427C-81B8-4972259CB644}"/>
    <dgm:cxn modelId="{AA664D4E-D23E-48A8-A919-E99DBC782752}" srcId="{DFD5E2F9-BC6D-4E2C-B2CA-3BD8B0B4409E}" destId="{232E9DD0-2B97-4024-803F-588F9B99F0BC}" srcOrd="1" destOrd="0" parTransId="{BE7CBEEB-E679-4DC5-8ADE-4C5795F9B7F0}" sibTransId="{BF40244B-0727-40A9-A21F-872680242B8D}"/>
    <dgm:cxn modelId="{F263994E-05DB-4A30-B2D2-77326FECAB66}" type="presOf" srcId="{2F861F43-2626-4BBC-827D-5443518B1AB6}" destId="{B5370FAB-3FCD-4518-84D9-BA8B6D55A866}" srcOrd="0" destOrd="1" presId="urn:microsoft.com/office/officeart/2005/8/layout/vList5"/>
    <dgm:cxn modelId="{BBD9CF71-79C4-437C-8088-D2FCFB10BD2D}" type="presOf" srcId="{5C5ECEA5-EAF5-408E-8781-6EC2E1ABDA90}" destId="{8037A970-BBCA-4353-A87C-606451409C9F}" srcOrd="0" destOrd="0" presId="urn:microsoft.com/office/officeart/2005/8/layout/vList5"/>
    <dgm:cxn modelId="{8930CF54-396D-4ED0-8455-8B5DC8F49D2D}" type="presOf" srcId="{8CFDA1B2-FD1C-4CA4-81F5-E9A95AA0F069}" destId="{671DC9DD-F0A3-403F-903F-7C77A3B3E3AE}" srcOrd="0" destOrd="1" presId="urn:microsoft.com/office/officeart/2005/8/layout/vList5"/>
    <dgm:cxn modelId="{EFD4A07C-C556-4021-9449-FB268B4857F0}" type="presOf" srcId="{6BD7B94B-111C-4197-B158-B1B684235CCB}" destId="{362A0666-5A85-40D7-B240-734F21C75F2E}" srcOrd="0" destOrd="0" presId="urn:microsoft.com/office/officeart/2005/8/layout/vList5"/>
    <dgm:cxn modelId="{3FEE3795-EF0E-4C7B-B96E-8C34CA8B274E}" srcId="{E1C0E1E6-2EA0-4037-865F-DA5F5B53F7AE}" destId="{70593F32-8C20-4E7A-BB32-21D3C5805847}" srcOrd="1" destOrd="0" parTransId="{6E70617C-3182-46EA-9FBF-4E4643466BFE}" sibTransId="{55995BD0-A87D-4894-A739-F20DF73A9DBC}"/>
    <dgm:cxn modelId="{ED2E7399-DAB8-46C5-ACEC-3CB9E5EEA720}" srcId="{53EA900B-BCA8-4EC3-B727-5048A048D3F1}" destId="{6EFF8A8E-5EA0-471F-BFB1-ED8C663A1430}" srcOrd="1" destOrd="0" parTransId="{02F0C7D3-70DF-46A6-AB55-54E548772BD5}" sibTransId="{FE515E47-E91D-40D2-8AD2-956F8B892F2D}"/>
    <dgm:cxn modelId="{485E9EA2-B645-4C7B-A51B-43A5ED0869F7}" type="presOf" srcId="{CD36BE2E-AD53-48F7-8C5D-2AF406CC026C}" destId="{E719B907-CB6A-4D1F-A568-2F280FFCEE34}" srcOrd="0" destOrd="0" presId="urn:microsoft.com/office/officeart/2005/8/layout/vList5"/>
    <dgm:cxn modelId="{5285FEA7-5049-4E20-80CF-97147C2FA0ED}" type="presOf" srcId="{4D749B5D-BAFB-43C6-907F-2D9CF513B4B2}" destId="{8037A970-BBCA-4353-A87C-606451409C9F}" srcOrd="0" destOrd="1" presId="urn:microsoft.com/office/officeart/2005/8/layout/vList5"/>
    <dgm:cxn modelId="{D558E6A9-5485-4685-8A1B-7950B522269D}" type="presOf" srcId="{7309E373-FAA8-47E5-8818-4AE927B6D08B}" destId="{6A554728-2B1E-41AB-B805-A298A093A2BA}" srcOrd="0" destOrd="0" presId="urn:microsoft.com/office/officeart/2005/8/layout/vList5"/>
    <dgm:cxn modelId="{DCDECFB5-7A8A-4F21-82B9-B6061630BF3C}" srcId="{59A13986-B780-48B5-8F85-015CBD080A4F}" destId="{C62C18A7-9559-4FA4-9765-DA9CFC7FC83E}" srcOrd="0" destOrd="0" parTransId="{99BE28E1-8457-43C4-9704-500D55A302D8}" sibTransId="{1F2ED179-ABAB-4492-8349-73E21F32943A}"/>
    <dgm:cxn modelId="{E3934DC6-CCC1-4D58-A6D6-D8B0673C5EAB}" srcId="{E1C0E1E6-2EA0-4037-865F-DA5F5B53F7AE}" destId="{F73BC1EC-39D0-406F-A1C4-6D0956763644}" srcOrd="0" destOrd="0" parTransId="{9F70382C-C332-4127-9834-FEA442A3F9D1}" sibTransId="{6FF54B77-E2FC-4592-B2EA-60BBAD9E3BED}"/>
    <dgm:cxn modelId="{7DDC85D0-4630-4EBD-9B07-20475234D525}" type="presOf" srcId="{DFD5E2F9-BC6D-4E2C-B2CA-3BD8B0B4409E}" destId="{E95F6B80-BB1A-4075-8EC5-355A1BFAB3FD}" srcOrd="0" destOrd="0" presId="urn:microsoft.com/office/officeart/2005/8/layout/vList5"/>
    <dgm:cxn modelId="{31BCA6D0-0841-459B-8FB3-9F7AB98DADC1}" srcId="{53EA900B-BCA8-4EC3-B727-5048A048D3F1}" destId="{DFD5E2F9-BC6D-4E2C-B2CA-3BD8B0B4409E}" srcOrd="5" destOrd="0" parTransId="{3AF6FCF9-66C2-4379-B4B1-1ACE4113C9F1}" sibTransId="{9BB52421-087C-4457-A1C5-49BA91EBF1FE}"/>
    <dgm:cxn modelId="{6689E8D8-5DB8-4523-BB00-04E60ED7995A}" srcId="{6EFF8A8E-5EA0-471F-BFB1-ED8C663A1430}" destId="{5C5ECEA5-EAF5-408E-8781-6EC2E1ABDA90}" srcOrd="0" destOrd="0" parTransId="{045FE973-2CC1-4103-929A-A9F9A7DBC225}" sibTransId="{C8E2B18C-3EB8-46BB-9A6A-9E1D34C368D1}"/>
    <dgm:cxn modelId="{70E6A5DB-7567-4DD2-85A2-FF4E330FDB8A}" srcId="{CD36BE2E-AD53-48F7-8C5D-2AF406CC026C}" destId="{437F59C8-E017-4184-AAFE-7EA48196E4F2}" srcOrd="0" destOrd="0" parTransId="{50B34424-0B45-4305-B5B9-2D03F734820A}" sibTransId="{8A4FFC1C-1DE0-422B-8940-CE05103EAAEB}"/>
    <dgm:cxn modelId="{87884EE5-0B07-4DF8-8AAD-7FAD61923E84}" type="presOf" srcId="{53EA900B-BCA8-4EC3-B727-5048A048D3F1}" destId="{D793460E-9D28-42BB-B346-17BADEE337B4}" srcOrd="0" destOrd="0" presId="urn:microsoft.com/office/officeart/2005/8/layout/vList5"/>
    <dgm:cxn modelId="{EB5807F2-E9F2-4C6C-8B4E-5DF0FE5F3935}" srcId="{53EA900B-BCA8-4EC3-B727-5048A048D3F1}" destId="{448C4678-03B8-4C13-8A01-E8746A05141D}" srcOrd="4" destOrd="0" parTransId="{A9CC694F-E018-41E7-8EF8-0C9811E7AA7E}" sibTransId="{99550C95-5278-4D42-B201-5472D8B98678}"/>
    <dgm:cxn modelId="{E8C3B6F3-4584-4102-9961-092642A74E9B}" srcId="{6EFF8A8E-5EA0-471F-BFB1-ED8C663A1430}" destId="{4D749B5D-BAFB-43C6-907F-2D9CF513B4B2}" srcOrd="1" destOrd="0" parTransId="{0065B898-3F6E-4214-B42D-612EEE550D4C}" sibTransId="{5B61D117-7064-4A58-A2E7-07F8165FD629}"/>
    <dgm:cxn modelId="{610DE20F-197C-4B73-A967-8E7254DC0E42}" type="presParOf" srcId="{D793460E-9D28-42BB-B346-17BADEE337B4}" destId="{A9C94EBF-4E38-4DCA-8361-78CF20AD9B47}" srcOrd="0" destOrd="0" presId="urn:microsoft.com/office/officeart/2005/8/layout/vList5"/>
    <dgm:cxn modelId="{41B8A1E4-E4BE-41CA-9B59-816059BE26CC}" type="presParOf" srcId="{A9C94EBF-4E38-4DCA-8361-78CF20AD9B47}" destId="{E719B907-CB6A-4D1F-A568-2F280FFCEE34}" srcOrd="0" destOrd="0" presId="urn:microsoft.com/office/officeart/2005/8/layout/vList5"/>
    <dgm:cxn modelId="{1963B654-233D-4FAC-8AE0-DEE7EC422A80}" type="presParOf" srcId="{A9C94EBF-4E38-4DCA-8361-78CF20AD9B47}" destId="{B5370FAB-3FCD-4518-84D9-BA8B6D55A866}" srcOrd="1" destOrd="0" presId="urn:microsoft.com/office/officeart/2005/8/layout/vList5"/>
    <dgm:cxn modelId="{19B10305-C3CA-4BF3-ACBF-7874192CC9F6}" type="presParOf" srcId="{D793460E-9D28-42BB-B346-17BADEE337B4}" destId="{D7BD8BCE-99D3-420A-BC02-0D84D3BEB4BE}" srcOrd="1" destOrd="0" presId="urn:microsoft.com/office/officeart/2005/8/layout/vList5"/>
    <dgm:cxn modelId="{CBBB99B9-412A-4E1F-994F-E56F42A8CC44}" type="presParOf" srcId="{D793460E-9D28-42BB-B346-17BADEE337B4}" destId="{12ACC346-170A-4851-A9B9-831D11185777}" srcOrd="2" destOrd="0" presId="urn:microsoft.com/office/officeart/2005/8/layout/vList5"/>
    <dgm:cxn modelId="{87279DAF-81C1-437A-8F66-3E6CD6C04D0D}" type="presParOf" srcId="{12ACC346-170A-4851-A9B9-831D11185777}" destId="{30436DE1-BE1A-42A7-BE4B-0A3195B34A76}" srcOrd="0" destOrd="0" presId="urn:microsoft.com/office/officeart/2005/8/layout/vList5"/>
    <dgm:cxn modelId="{DC39CEE0-65C3-4F9B-B7DB-979527DAD9B5}" type="presParOf" srcId="{12ACC346-170A-4851-A9B9-831D11185777}" destId="{8037A970-BBCA-4353-A87C-606451409C9F}" srcOrd="1" destOrd="0" presId="urn:microsoft.com/office/officeart/2005/8/layout/vList5"/>
    <dgm:cxn modelId="{DF2292BA-1F53-40C9-BAA0-44889C295843}" type="presParOf" srcId="{D793460E-9D28-42BB-B346-17BADEE337B4}" destId="{741BA130-D880-4A1F-B712-4AA1F05964F2}" srcOrd="3" destOrd="0" presId="urn:microsoft.com/office/officeart/2005/8/layout/vList5"/>
    <dgm:cxn modelId="{2EF01EFE-F9E5-4125-B720-D74485DB8A8C}" type="presParOf" srcId="{D793460E-9D28-42BB-B346-17BADEE337B4}" destId="{919266EF-8A6B-47D5-86DD-5303288DF43F}" srcOrd="4" destOrd="0" presId="urn:microsoft.com/office/officeart/2005/8/layout/vList5"/>
    <dgm:cxn modelId="{6DFCCE33-A93F-4526-9502-1443B944C499}" type="presParOf" srcId="{919266EF-8A6B-47D5-86DD-5303288DF43F}" destId="{EFE8B97C-1BBC-418D-AEDA-670C287CC7E5}" srcOrd="0" destOrd="0" presId="urn:microsoft.com/office/officeart/2005/8/layout/vList5"/>
    <dgm:cxn modelId="{3B193192-1179-4F40-BC15-875716BE4401}" type="presParOf" srcId="{919266EF-8A6B-47D5-86DD-5303288DF43F}" destId="{671DC9DD-F0A3-403F-903F-7C77A3B3E3AE}" srcOrd="1" destOrd="0" presId="urn:microsoft.com/office/officeart/2005/8/layout/vList5"/>
    <dgm:cxn modelId="{269AE8ED-57DF-4E90-9602-5DDBED3EEBBD}" type="presParOf" srcId="{D793460E-9D28-42BB-B346-17BADEE337B4}" destId="{D4DBA5EB-8FFC-457B-9BA6-5F559C49ECC9}" srcOrd="5" destOrd="0" presId="urn:microsoft.com/office/officeart/2005/8/layout/vList5"/>
    <dgm:cxn modelId="{35AB74EF-F1C1-4A77-A091-4F1375E860C4}" type="presParOf" srcId="{D793460E-9D28-42BB-B346-17BADEE337B4}" destId="{3188FF53-3D53-4333-B863-A62637D6DE18}" srcOrd="6" destOrd="0" presId="urn:microsoft.com/office/officeart/2005/8/layout/vList5"/>
    <dgm:cxn modelId="{C3DF1AF8-96C5-46AD-AFEC-5A158063D44C}" type="presParOf" srcId="{3188FF53-3D53-4333-B863-A62637D6DE18}" destId="{70FB6B21-F3B5-4821-AF1F-E7D080B3BB89}" srcOrd="0" destOrd="0" presId="urn:microsoft.com/office/officeart/2005/8/layout/vList5"/>
    <dgm:cxn modelId="{29F259DC-59C2-4BA5-8963-6AAE9C7229AB}" type="presParOf" srcId="{3188FF53-3D53-4333-B863-A62637D6DE18}" destId="{3DA40402-E816-453D-B138-A79F1E215ED3}" srcOrd="1" destOrd="0" presId="urn:microsoft.com/office/officeart/2005/8/layout/vList5"/>
    <dgm:cxn modelId="{AC506768-ABB4-4045-B8BE-C9121392651C}" type="presParOf" srcId="{D793460E-9D28-42BB-B346-17BADEE337B4}" destId="{721E1954-8A6C-415F-9037-F903110B83F0}" srcOrd="7" destOrd="0" presId="urn:microsoft.com/office/officeart/2005/8/layout/vList5"/>
    <dgm:cxn modelId="{1071E401-9086-41DB-9842-A35B3C14A270}" type="presParOf" srcId="{D793460E-9D28-42BB-B346-17BADEE337B4}" destId="{0652FB1C-ACBB-4E2F-AB77-19E3F4A8D951}" srcOrd="8" destOrd="0" presId="urn:microsoft.com/office/officeart/2005/8/layout/vList5"/>
    <dgm:cxn modelId="{CAD8103F-23CE-4F11-A1E9-D801611E4A14}" type="presParOf" srcId="{0652FB1C-ACBB-4E2F-AB77-19E3F4A8D951}" destId="{F760DA1D-2B8B-44AF-A43B-9742622AB2EC}" srcOrd="0" destOrd="0" presId="urn:microsoft.com/office/officeart/2005/8/layout/vList5"/>
    <dgm:cxn modelId="{DAA6351B-C03A-4A94-B518-5B1C71F8A11D}" type="presParOf" srcId="{0652FB1C-ACBB-4E2F-AB77-19E3F4A8D951}" destId="{1D5E8FDB-D755-4BC5-B3C9-6FC1C0E27620}" srcOrd="1" destOrd="0" presId="urn:microsoft.com/office/officeart/2005/8/layout/vList5"/>
    <dgm:cxn modelId="{EA8C4FA7-B9A8-41A0-B846-37DADC018B54}" type="presParOf" srcId="{D793460E-9D28-42BB-B346-17BADEE337B4}" destId="{7FA6B473-350D-4469-B832-D55EDADB9035}" srcOrd="9" destOrd="0" presId="urn:microsoft.com/office/officeart/2005/8/layout/vList5"/>
    <dgm:cxn modelId="{D666A8B0-A2B7-4F38-8422-B131F9A24940}" type="presParOf" srcId="{D793460E-9D28-42BB-B346-17BADEE337B4}" destId="{130952B9-C742-44C6-86C4-D7D638CB7403}" srcOrd="10" destOrd="0" presId="urn:microsoft.com/office/officeart/2005/8/layout/vList5"/>
    <dgm:cxn modelId="{D6F80C1F-A514-462F-B8FA-9A151876E129}" type="presParOf" srcId="{130952B9-C742-44C6-86C4-D7D638CB7403}" destId="{E95F6B80-BB1A-4075-8EC5-355A1BFAB3FD}" srcOrd="0" destOrd="0" presId="urn:microsoft.com/office/officeart/2005/8/layout/vList5"/>
    <dgm:cxn modelId="{DB6B4840-AD5C-4784-9E95-A3A2DAAFF65D}" type="presParOf" srcId="{130952B9-C742-44C6-86C4-D7D638CB7403}" destId="{362A0666-5A85-40D7-B240-734F21C75F2E}" srcOrd="1" destOrd="0" presId="urn:microsoft.com/office/officeart/2005/8/layout/vList5"/>
    <dgm:cxn modelId="{731F1911-7D1D-4634-9B46-4DCDCA0661D5}" type="presParOf" srcId="{D793460E-9D28-42BB-B346-17BADEE337B4}" destId="{77BEEC45-70A2-4713-ACE1-68EF0D3172E0}" srcOrd="11" destOrd="0" presId="urn:microsoft.com/office/officeart/2005/8/layout/vList5"/>
    <dgm:cxn modelId="{5832CE50-3E58-4E7F-8769-39F6966BDFBF}" type="presParOf" srcId="{D793460E-9D28-42BB-B346-17BADEE337B4}" destId="{20CA9A0B-0D56-4E0C-BB75-7C0568D286EC}" srcOrd="12" destOrd="0" presId="urn:microsoft.com/office/officeart/2005/8/layout/vList5"/>
    <dgm:cxn modelId="{00E76F82-854F-4483-B4A4-44BA4A92EEB5}" type="presParOf" srcId="{20CA9A0B-0D56-4E0C-BB75-7C0568D286EC}" destId="{FAF12335-AB35-4DBB-B00D-615F61003064}" srcOrd="0" destOrd="0" presId="urn:microsoft.com/office/officeart/2005/8/layout/vList5"/>
    <dgm:cxn modelId="{55BAB3B2-DC6D-48B7-863E-B59985A2A0ED}" type="presParOf" srcId="{20CA9A0B-0D56-4E0C-BB75-7C0568D286EC}" destId="{6A554728-2B1E-41AB-B805-A298A093A2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09F9B4-A399-477A-B3BC-244172612529}" type="doc">
      <dgm:prSet loTypeId="urn:microsoft.com/office/officeart/2005/8/layout/cycle2" loCatId="cycle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8C817C68-3DD0-4603-82A4-65FFB5DC946C}">
      <dgm:prSet phldrT="[Text]" phldr="0"/>
      <dgm:spPr/>
      <dgm:t>
        <a:bodyPr/>
        <a:lstStyle/>
        <a:p>
          <a:r>
            <a:rPr lang="en-GB" dirty="0"/>
            <a:t>Identify key words and phrases for search</a:t>
          </a:r>
        </a:p>
      </dgm:t>
    </dgm:pt>
    <dgm:pt modelId="{3CBD578D-B02A-445B-A477-EA1594A229DA}" type="parTrans" cxnId="{380B5C36-1060-4058-ABAD-1BC2368CD5D6}">
      <dgm:prSet/>
      <dgm:spPr/>
      <dgm:t>
        <a:bodyPr/>
        <a:lstStyle/>
        <a:p>
          <a:endParaRPr lang="en-GB"/>
        </a:p>
      </dgm:t>
    </dgm:pt>
    <dgm:pt modelId="{18EC2EEB-EC40-4246-A385-F6D2F171FCB1}" type="sibTrans" cxnId="{380B5C36-1060-4058-ABAD-1BC2368CD5D6}">
      <dgm:prSet/>
      <dgm:spPr/>
      <dgm:t>
        <a:bodyPr/>
        <a:lstStyle/>
        <a:p>
          <a:endParaRPr lang="en-GB"/>
        </a:p>
      </dgm:t>
    </dgm:pt>
    <dgm:pt modelId="{28ADA460-E41C-490B-864B-CBC132CE97FA}">
      <dgm:prSet phldrT="[Text]" phldr="0"/>
      <dgm:spPr/>
      <dgm:t>
        <a:bodyPr/>
        <a:lstStyle/>
        <a:p>
          <a:r>
            <a:rPr lang="en-GB" dirty="0"/>
            <a:t>Select relevant databases </a:t>
          </a:r>
        </a:p>
      </dgm:t>
    </dgm:pt>
    <dgm:pt modelId="{1BC47806-3853-4E86-A28C-D40ECF5897F5}" type="parTrans" cxnId="{105912DD-0609-4D10-A4E5-C77BCEF65C26}">
      <dgm:prSet/>
      <dgm:spPr/>
      <dgm:t>
        <a:bodyPr/>
        <a:lstStyle/>
        <a:p>
          <a:endParaRPr lang="en-GB"/>
        </a:p>
      </dgm:t>
    </dgm:pt>
    <dgm:pt modelId="{E8FBABC7-8345-49D2-834E-EF1EFBD1CE49}" type="sibTrans" cxnId="{105912DD-0609-4D10-A4E5-C77BCEF65C26}">
      <dgm:prSet/>
      <dgm:spPr/>
      <dgm:t>
        <a:bodyPr/>
        <a:lstStyle/>
        <a:p>
          <a:endParaRPr lang="en-GB"/>
        </a:p>
      </dgm:t>
    </dgm:pt>
    <dgm:pt modelId="{661FC0FB-7AF4-4BF3-9F43-A8AFDBAB214A}">
      <dgm:prSet phldrT="[Text]" phldr="0"/>
      <dgm:spPr/>
      <dgm:t>
        <a:bodyPr/>
        <a:lstStyle/>
        <a:p>
          <a:r>
            <a:rPr lang="en-GB" dirty="0"/>
            <a:t>Apply filters, truncation, wildcard, Boolean operators</a:t>
          </a:r>
        </a:p>
      </dgm:t>
    </dgm:pt>
    <dgm:pt modelId="{C78E07E7-0517-487A-AC39-90DA5632032A}" type="parTrans" cxnId="{EEDE4039-DAC4-441E-B709-637D71673F4B}">
      <dgm:prSet/>
      <dgm:spPr/>
      <dgm:t>
        <a:bodyPr/>
        <a:lstStyle/>
        <a:p>
          <a:endParaRPr lang="en-GB"/>
        </a:p>
      </dgm:t>
    </dgm:pt>
    <dgm:pt modelId="{B02AC57F-8F46-4AD4-835F-518D27F734C6}" type="sibTrans" cxnId="{EEDE4039-DAC4-441E-B709-637D71673F4B}">
      <dgm:prSet/>
      <dgm:spPr/>
      <dgm:t>
        <a:bodyPr/>
        <a:lstStyle/>
        <a:p>
          <a:endParaRPr lang="en-GB"/>
        </a:p>
      </dgm:t>
    </dgm:pt>
    <dgm:pt modelId="{785F85F2-B23A-4CC9-A4BF-790221C1BE50}">
      <dgm:prSet phldrT="[Text]" phldr="0"/>
      <dgm:spPr/>
      <dgm:t>
        <a:bodyPr/>
        <a:lstStyle/>
        <a:p>
          <a:r>
            <a:rPr lang="en-GB" dirty="0"/>
            <a:t>Review and refine search results</a:t>
          </a:r>
        </a:p>
      </dgm:t>
    </dgm:pt>
    <dgm:pt modelId="{C4E49061-2A08-413C-9B0E-B016CD3ED2E1}" type="parTrans" cxnId="{00A2C46D-2AF6-4037-8C01-BD7D85B2020E}">
      <dgm:prSet/>
      <dgm:spPr/>
      <dgm:t>
        <a:bodyPr/>
        <a:lstStyle/>
        <a:p>
          <a:endParaRPr lang="en-GB"/>
        </a:p>
      </dgm:t>
    </dgm:pt>
    <dgm:pt modelId="{71A7AF3C-8EAD-4F7F-9B90-481E79ABB589}" type="sibTrans" cxnId="{00A2C46D-2AF6-4037-8C01-BD7D85B2020E}">
      <dgm:prSet/>
      <dgm:spPr/>
      <dgm:t>
        <a:bodyPr/>
        <a:lstStyle/>
        <a:p>
          <a:endParaRPr lang="en-GB"/>
        </a:p>
      </dgm:t>
    </dgm:pt>
    <dgm:pt modelId="{B504855C-366C-4370-A885-A4582994083F}">
      <dgm:prSet phldrT="[Text]" phldr="0"/>
      <dgm:spPr/>
      <dgm:t>
        <a:bodyPr/>
        <a:lstStyle/>
        <a:p>
          <a:r>
            <a:rPr lang="en-GB" dirty="0"/>
            <a:t>Keep track of your searches</a:t>
          </a:r>
        </a:p>
      </dgm:t>
    </dgm:pt>
    <dgm:pt modelId="{292C4982-964A-405D-8921-4E9CD1E37E78}" type="parTrans" cxnId="{A25495BA-2E0F-49D6-89B6-3DBC222270E2}">
      <dgm:prSet/>
      <dgm:spPr/>
      <dgm:t>
        <a:bodyPr/>
        <a:lstStyle/>
        <a:p>
          <a:endParaRPr lang="en-GB"/>
        </a:p>
      </dgm:t>
    </dgm:pt>
    <dgm:pt modelId="{22E538CA-94B9-469A-A2B0-A1840F41F802}" type="sibTrans" cxnId="{A25495BA-2E0F-49D6-89B6-3DBC222270E2}">
      <dgm:prSet/>
      <dgm:spPr/>
      <dgm:t>
        <a:bodyPr/>
        <a:lstStyle/>
        <a:p>
          <a:endParaRPr lang="en-GB"/>
        </a:p>
      </dgm:t>
    </dgm:pt>
    <dgm:pt modelId="{A70A82D1-47A9-4C85-89AB-9829D15F369C}" type="pres">
      <dgm:prSet presAssocID="{C609F9B4-A399-477A-B3BC-244172612529}" presName="cycle" presStyleCnt="0">
        <dgm:presLayoutVars>
          <dgm:dir/>
          <dgm:resizeHandles val="exact"/>
        </dgm:presLayoutVars>
      </dgm:prSet>
      <dgm:spPr/>
    </dgm:pt>
    <dgm:pt modelId="{0AF3F1C0-65DC-47C8-9554-ECB200BCC1F0}" type="pres">
      <dgm:prSet presAssocID="{8C817C68-3DD0-4603-82A4-65FFB5DC946C}" presName="node" presStyleLbl="node1" presStyleIdx="0" presStyleCnt="5">
        <dgm:presLayoutVars>
          <dgm:bulletEnabled val="1"/>
        </dgm:presLayoutVars>
      </dgm:prSet>
      <dgm:spPr/>
    </dgm:pt>
    <dgm:pt modelId="{78CF2F0E-D20D-4081-B53B-43E0B4EB7426}" type="pres">
      <dgm:prSet presAssocID="{18EC2EEB-EC40-4246-A385-F6D2F171FCB1}" presName="sibTrans" presStyleLbl="sibTrans2D1" presStyleIdx="0" presStyleCnt="5"/>
      <dgm:spPr/>
    </dgm:pt>
    <dgm:pt modelId="{10DAFCFC-D8D0-4BC1-B016-E9637B5A31F8}" type="pres">
      <dgm:prSet presAssocID="{18EC2EEB-EC40-4246-A385-F6D2F171FCB1}" presName="connectorText" presStyleLbl="sibTrans2D1" presStyleIdx="0" presStyleCnt="5"/>
      <dgm:spPr/>
    </dgm:pt>
    <dgm:pt modelId="{6CD188F8-A450-46E1-A15E-477CAE07A67A}" type="pres">
      <dgm:prSet presAssocID="{28ADA460-E41C-490B-864B-CBC132CE97FA}" presName="node" presStyleLbl="node1" presStyleIdx="1" presStyleCnt="5">
        <dgm:presLayoutVars>
          <dgm:bulletEnabled val="1"/>
        </dgm:presLayoutVars>
      </dgm:prSet>
      <dgm:spPr/>
    </dgm:pt>
    <dgm:pt modelId="{5B367A91-F614-47E5-A7D3-FEE939E12738}" type="pres">
      <dgm:prSet presAssocID="{E8FBABC7-8345-49D2-834E-EF1EFBD1CE49}" presName="sibTrans" presStyleLbl="sibTrans2D1" presStyleIdx="1" presStyleCnt="5"/>
      <dgm:spPr/>
    </dgm:pt>
    <dgm:pt modelId="{D3BAD89D-B5C3-45B7-A874-C780264C1049}" type="pres">
      <dgm:prSet presAssocID="{E8FBABC7-8345-49D2-834E-EF1EFBD1CE49}" presName="connectorText" presStyleLbl="sibTrans2D1" presStyleIdx="1" presStyleCnt="5"/>
      <dgm:spPr/>
    </dgm:pt>
    <dgm:pt modelId="{16515C82-2548-43CA-BFC6-30F0A8B696D2}" type="pres">
      <dgm:prSet presAssocID="{661FC0FB-7AF4-4BF3-9F43-A8AFDBAB214A}" presName="node" presStyleLbl="node1" presStyleIdx="2" presStyleCnt="5">
        <dgm:presLayoutVars>
          <dgm:bulletEnabled val="1"/>
        </dgm:presLayoutVars>
      </dgm:prSet>
      <dgm:spPr/>
    </dgm:pt>
    <dgm:pt modelId="{5475EEF0-36AD-4971-9476-B3136EE6558D}" type="pres">
      <dgm:prSet presAssocID="{B02AC57F-8F46-4AD4-835F-518D27F734C6}" presName="sibTrans" presStyleLbl="sibTrans2D1" presStyleIdx="2" presStyleCnt="5"/>
      <dgm:spPr/>
    </dgm:pt>
    <dgm:pt modelId="{203677EE-05F2-4582-B142-3FEB955DB456}" type="pres">
      <dgm:prSet presAssocID="{B02AC57F-8F46-4AD4-835F-518D27F734C6}" presName="connectorText" presStyleLbl="sibTrans2D1" presStyleIdx="2" presStyleCnt="5"/>
      <dgm:spPr/>
    </dgm:pt>
    <dgm:pt modelId="{7E7DC6AA-8EDA-4C68-AC8A-DAD80786D0DC}" type="pres">
      <dgm:prSet presAssocID="{785F85F2-B23A-4CC9-A4BF-790221C1BE50}" presName="node" presStyleLbl="node1" presStyleIdx="3" presStyleCnt="5">
        <dgm:presLayoutVars>
          <dgm:bulletEnabled val="1"/>
        </dgm:presLayoutVars>
      </dgm:prSet>
      <dgm:spPr/>
    </dgm:pt>
    <dgm:pt modelId="{B766DB87-F939-4270-9B23-6F859245EA79}" type="pres">
      <dgm:prSet presAssocID="{71A7AF3C-8EAD-4F7F-9B90-481E79ABB589}" presName="sibTrans" presStyleLbl="sibTrans2D1" presStyleIdx="3" presStyleCnt="5"/>
      <dgm:spPr/>
    </dgm:pt>
    <dgm:pt modelId="{66E48162-C40E-472B-A4EA-A434A4B59F9E}" type="pres">
      <dgm:prSet presAssocID="{71A7AF3C-8EAD-4F7F-9B90-481E79ABB589}" presName="connectorText" presStyleLbl="sibTrans2D1" presStyleIdx="3" presStyleCnt="5"/>
      <dgm:spPr/>
    </dgm:pt>
    <dgm:pt modelId="{2AE997FD-5861-430B-802D-AB8512236CE8}" type="pres">
      <dgm:prSet presAssocID="{B504855C-366C-4370-A885-A4582994083F}" presName="node" presStyleLbl="node1" presStyleIdx="4" presStyleCnt="5">
        <dgm:presLayoutVars>
          <dgm:bulletEnabled val="1"/>
        </dgm:presLayoutVars>
      </dgm:prSet>
      <dgm:spPr/>
    </dgm:pt>
    <dgm:pt modelId="{B8D2BE49-1537-4D88-9730-CEC75153CFF8}" type="pres">
      <dgm:prSet presAssocID="{22E538CA-94B9-469A-A2B0-A1840F41F802}" presName="sibTrans" presStyleLbl="sibTrans2D1" presStyleIdx="4" presStyleCnt="5"/>
      <dgm:spPr/>
    </dgm:pt>
    <dgm:pt modelId="{335A0EB8-72D0-4224-8286-5ACAFD1B0ABC}" type="pres">
      <dgm:prSet presAssocID="{22E538CA-94B9-469A-A2B0-A1840F41F802}" presName="connectorText" presStyleLbl="sibTrans2D1" presStyleIdx="4" presStyleCnt="5"/>
      <dgm:spPr/>
    </dgm:pt>
  </dgm:ptLst>
  <dgm:cxnLst>
    <dgm:cxn modelId="{FECDEF04-4CE6-49D2-AACF-C7AAD8A15027}" type="presOf" srcId="{18EC2EEB-EC40-4246-A385-F6D2F171FCB1}" destId="{10DAFCFC-D8D0-4BC1-B016-E9637B5A31F8}" srcOrd="1" destOrd="0" presId="urn:microsoft.com/office/officeart/2005/8/layout/cycle2"/>
    <dgm:cxn modelId="{897A831F-836A-4E72-9526-B9371392C586}" type="presOf" srcId="{785F85F2-B23A-4CC9-A4BF-790221C1BE50}" destId="{7E7DC6AA-8EDA-4C68-AC8A-DAD80786D0DC}" srcOrd="0" destOrd="0" presId="urn:microsoft.com/office/officeart/2005/8/layout/cycle2"/>
    <dgm:cxn modelId="{EB4EDA31-461C-44A6-9938-38A7A46CB956}" type="presOf" srcId="{C609F9B4-A399-477A-B3BC-244172612529}" destId="{A70A82D1-47A9-4C85-89AB-9829D15F369C}" srcOrd="0" destOrd="0" presId="urn:microsoft.com/office/officeart/2005/8/layout/cycle2"/>
    <dgm:cxn modelId="{380B5C36-1060-4058-ABAD-1BC2368CD5D6}" srcId="{C609F9B4-A399-477A-B3BC-244172612529}" destId="{8C817C68-3DD0-4603-82A4-65FFB5DC946C}" srcOrd="0" destOrd="0" parTransId="{3CBD578D-B02A-445B-A477-EA1594A229DA}" sibTransId="{18EC2EEB-EC40-4246-A385-F6D2F171FCB1}"/>
    <dgm:cxn modelId="{EEDE4039-DAC4-441E-B709-637D71673F4B}" srcId="{C609F9B4-A399-477A-B3BC-244172612529}" destId="{661FC0FB-7AF4-4BF3-9F43-A8AFDBAB214A}" srcOrd="2" destOrd="0" parTransId="{C78E07E7-0517-487A-AC39-90DA5632032A}" sibTransId="{B02AC57F-8F46-4AD4-835F-518D27F734C6}"/>
    <dgm:cxn modelId="{D6D67939-5891-4064-83AD-AA3756509724}" type="presOf" srcId="{22E538CA-94B9-469A-A2B0-A1840F41F802}" destId="{B8D2BE49-1537-4D88-9730-CEC75153CFF8}" srcOrd="0" destOrd="0" presId="urn:microsoft.com/office/officeart/2005/8/layout/cycle2"/>
    <dgm:cxn modelId="{3C09875D-7B7E-48E5-A11C-01F49E820F95}" type="presOf" srcId="{B02AC57F-8F46-4AD4-835F-518D27F734C6}" destId="{203677EE-05F2-4582-B142-3FEB955DB456}" srcOrd="1" destOrd="0" presId="urn:microsoft.com/office/officeart/2005/8/layout/cycle2"/>
    <dgm:cxn modelId="{5EA54044-22CA-46F3-B3E2-039639FFDFE5}" type="presOf" srcId="{B504855C-366C-4370-A885-A4582994083F}" destId="{2AE997FD-5861-430B-802D-AB8512236CE8}" srcOrd="0" destOrd="0" presId="urn:microsoft.com/office/officeart/2005/8/layout/cycle2"/>
    <dgm:cxn modelId="{00A2C46D-2AF6-4037-8C01-BD7D85B2020E}" srcId="{C609F9B4-A399-477A-B3BC-244172612529}" destId="{785F85F2-B23A-4CC9-A4BF-790221C1BE50}" srcOrd="3" destOrd="0" parTransId="{C4E49061-2A08-413C-9B0E-B016CD3ED2E1}" sibTransId="{71A7AF3C-8EAD-4F7F-9B90-481E79ABB589}"/>
    <dgm:cxn modelId="{B79D6277-8728-453E-AAA2-E11DBC64BC46}" type="presOf" srcId="{22E538CA-94B9-469A-A2B0-A1840F41F802}" destId="{335A0EB8-72D0-4224-8286-5ACAFD1B0ABC}" srcOrd="1" destOrd="0" presId="urn:microsoft.com/office/officeart/2005/8/layout/cycle2"/>
    <dgm:cxn modelId="{914F785A-D273-4D29-B0BD-C24209B2C78B}" type="presOf" srcId="{71A7AF3C-8EAD-4F7F-9B90-481E79ABB589}" destId="{66E48162-C40E-472B-A4EA-A434A4B59F9E}" srcOrd="1" destOrd="0" presId="urn:microsoft.com/office/officeart/2005/8/layout/cycle2"/>
    <dgm:cxn modelId="{2CC2D17D-9C73-423B-8391-DA63ED1B3930}" type="presOf" srcId="{B02AC57F-8F46-4AD4-835F-518D27F734C6}" destId="{5475EEF0-36AD-4971-9476-B3136EE6558D}" srcOrd="0" destOrd="0" presId="urn:microsoft.com/office/officeart/2005/8/layout/cycle2"/>
    <dgm:cxn modelId="{8509EB94-7E57-499B-A33D-C54361672FCF}" type="presOf" srcId="{661FC0FB-7AF4-4BF3-9F43-A8AFDBAB214A}" destId="{16515C82-2548-43CA-BFC6-30F0A8B696D2}" srcOrd="0" destOrd="0" presId="urn:microsoft.com/office/officeart/2005/8/layout/cycle2"/>
    <dgm:cxn modelId="{A25495BA-2E0F-49D6-89B6-3DBC222270E2}" srcId="{C609F9B4-A399-477A-B3BC-244172612529}" destId="{B504855C-366C-4370-A885-A4582994083F}" srcOrd="4" destOrd="0" parTransId="{292C4982-964A-405D-8921-4E9CD1E37E78}" sibTransId="{22E538CA-94B9-469A-A2B0-A1840F41F802}"/>
    <dgm:cxn modelId="{31424ABC-CF14-4DA9-8382-3FD14BAB5D05}" type="presOf" srcId="{E8FBABC7-8345-49D2-834E-EF1EFBD1CE49}" destId="{5B367A91-F614-47E5-A7D3-FEE939E12738}" srcOrd="0" destOrd="0" presId="urn:microsoft.com/office/officeart/2005/8/layout/cycle2"/>
    <dgm:cxn modelId="{726345BD-B843-494F-9870-E53380007845}" type="presOf" srcId="{E8FBABC7-8345-49D2-834E-EF1EFBD1CE49}" destId="{D3BAD89D-B5C3-45B7-A874-C780264C1049}" srcOrd="1" destOrd="0" presId="urn:microsoft.com/office/officeart/2005/8/layout/cycle2"/>
    <dgm:cxn modelId="{3D06EFD4-39A8-498E-B321-329427AE58C5}" type="presOf" srcId="{28ADA460-E41C-490B-864B-CBC132CE97FA}" destId="{6CD188F8-A450-46E1-A15E-477CAE07A67A}" srcOrd="0" destOrd="0" presId="urn:microsoft.com/office/officeart/2005/8/layout/cycle2"/>
    <dgm:cxn modelId="{105912DD-0609-4D10-A4E5-C77BCEF65C26}" srcId="{C609F9B4-A399-477A-B3BC-244172612529}" destId="{28ADA460-E41C-490B-864B-CBC132CE97FA}" srcOrd="1" destOrd="0" parTransId="{1BC47806-3853-4E86-A28C-D40ECF5897F5}" sibTransId="{E8FBABC7-8345-49D2-834E-EF1EFBD1CE49}"/>
    <dgm:cxn modelId="{23FC69E2-6B21-4441-AB94-6113CB6823A5}" type="presOf" srcId="{18EC2EEB-EC40-4246-A385-F6D2F171FCB1}" destId="{78CF2F0E-D20D-4081-B53B-43E0B4EB7426}" srcOrd="0" destOrd="0" presId="urn:microsoft.com/office/officeart/2005/8/layout/cycle2"/>
    <dgm:cxn modelId="{76C2EFF0-AFBB-4339-9FB8-8A475E589859}" type="presOf" srcId="{71A7AF3C-8EAD-4F7F-9B90-481E79ABB589}" destId="{B766DB87-F939-4270-9B23-6F859245EA79}" srcOrd="0" destOrd="0" presId="urn:microsoft.com/office/officeart/2005/8/layout/cycle2"/>
    <dgm:cxn modelId="{A83594F8-B505-4EA1-8E03-6542688F2ECE}" type="presOf" srcId="{8C817C68-3DD0-4603-82A4-65FFB5DC946C}" destId="{0AF3F1C0-65DC-47C8-9554-ECB200BCC1F0}" srcOrd="0" destOrd="0" presId="urn:microsoft.com/office/officeart/2005/8/layout/cycle2"/>
    <dgm:cxn modelId="{26BC0176-28BD-4143-81EC-8E1F7DED1CDE}" type="presParOf" srcId="{A70A82D1-47A9-4C85-89AB-9829D15F369C}" destId="{0AF3F1C0-65DC-47C8-9554-ECB200BCC1F0}" srcOrd="0" destOrd="0" presId="urn:microsoft.com/office/officeart/2005/8/layout/cycle2"/>
    <dgm:cxn modelId="{AB7ECB06-2349-4F0B-80C1-BB1628949DB6}" type="presParOf" srcId="{A70A82D1-47A9-4C85-89AB-9829D15F369C}" destId="{78CF2F0E-D20D-4081-B53B-43E0B4EB7426}" srcOrd="1" destOrd="0" presId="urn:microsoft.com/office/officeart/2005/8/layout/cycle2"/>
    <dgm:cxn modelId="{9F86FC15-EEA5-4DC3-9E80-99174FA4157D}" type="presParOf" srcId="{78CF2F0E-D20D-4081-B53B-43E0B4EB7426}" destId="{10DAFCFC-D8D0-4BC1-B016-E9637B5A31F8}" srcOrd="0" destOrd="0" presId="urn:microsoft.com/office/officeart/2005/8/layout/cycle2"/>
    <dgm:cxn modelId="{40939022-C61A-4BB8-8F4B-666616AEC7ED}" type="presParOf" srcId="{A70A82D1-47A9-4C85-89AB-9829D15F369C}" destId="{6CD188F8-A450-46E1-A15E-477CAE07A67A}" srcOrd="2" destOrd="0" presId="urn:microsoft.com/office/officeart/2005/8/layout/cycle2"/>
    <dgm:cxn modelId="{7E5C0C3B-E676-4A1B-ABC5-9AE572ACF33B}" type="presParOf" srcId="{A70A82D1-47A9-4C85-89AB-9829D15F369C}" destId="{5B367A91-F614-47E5-A7D3-FEE939E12738}" srcOrd="3" destOrd="0" presId="urn:microsoft.com/office/officeart/2005/8/layout/cycle2"/>
    <dgm:cxn modelId="{020A87C4-8DCC-40DA-9BF0-D19806782B77}" type="presParOf" srcId="{5B367A91-F614-47E5-A7D3-FEE939E12738}" destId="{D3BAD89D-B5C3-45B7-A874-C780264C1049}" srcOrd="0" destOrd="0" presId="urn:microsoft.com/office/officeart/2005/8/layout/cycle2"/>
    <dgm:cxn modelId="{0D270203-5652-4101-A707-840C55B54151}" type="presParOf" srcId="{A70A82D1-47A9-4C85-89AB-9829D15F369C}" destId="{16515C82-2548-43CA-BFC6-30F0A8B696D2}" srcOrd="4" destOrd="0" presId="urn:microsoft.com/office/officeart/2005/8/layout/cycle2"/>
    <dgm:cxn modelId="{6EE2EE51-3D12-460D-A7FB-5CA9EF350C6B}" type="presParOf" srcId="{A70A82D1-47A9-4C85-89AB-9829D15F369C}" destId="{5475EEF0-36AD-4971-9476-B3136EE6558D}" srcOrd="5" destOrd="0" presId="urn:microsoft.com/office/officeart/2005/8/layout/cycle2"/>
    <dgm:cxn modelId="{EA12A8C5-5359-4A56-BF6B-260AA7780581}" type="presParOf" srcId="{5475EEF0-36AD-4971-9476-B3136EE6558D}" destId="{203677EE-05F2-4582-B142-3FEB955DB456}" srcOrd="0" destOrd="0" presId="urn:microsoft.com/office/officeart/2005/8/layout/cycle2"/>
    <dgm:cxn modelId="{354E801D-E573-46C7-9C38-AA225AEC5CEC}" type="presParOf" srcId="{A70A82D1-47A9-4C85-89AB-9829D15F369C}" destId="{7E7DC6AA-8EDA-4C68-AC8A-DAD80786D0DC}" srcOrd="6" destOrd="0" presId="urn:microsoft.com/office/officeart/2005/8/layout/cycle2"/>
    <dgm:cxn modelId="{72D084D5-9972-4320-B3E1-2D8E1409D5D2}" type="presParOf" srcId="{A70A82D1-47A9-4C85-89AB-9829D15F369C}" destId="{B766DB87-F939-4270-9B23-6F859245EA79}" srcOrd="7" destOrd="0" presId="urn:microsoft.com/office/officeart/2005/8/layout/cycle2"/>
    <dgm:cxn modelId="{08A01675-0BA4-4481-961C-10E6D3E376AA}" type="presParOf" srcId="{B766DB87-F939-4270-9B23-6F859245EA79}" destId="{66E48162-C40E-472B-A4EA-A434A4B59F9E}" srcOrd="0" destOrd="0" presId="urn:microsoft.com/office/officeart/2005/8/layout/cycle2"/>
    <dgm:cxn modelId="{F4D5571A-D4CD-47C9-A7A0-4FB41629B5D6}" type="presParOf" srcId="{A70A82D1-47A9-4C85-89AB-9829D15F369C}" destId="{2AE997FD-5861-430B-802D-AB8512236CE8}" srcOrd="8" destOrd="0" presId="urn:microsoft.com/office/officeart/2005/8/layout/cycle2"/>
    <dgm:cxn modelId="{061540BA-CBC8-40D4-BA52-6F7993464BB2}" type="presParOf" srcId="{A70A82D1-47A9-4C85-89AB-9829D15F369C}" destId="{B8D2BE49-1537-4D88-9730-CEC75153CFF8}" srcOrd="9" destOrd="0" presId="urn:microsoft.com/office/officeart/2005/8/layout/cycle2"/>
    <dgm:cxn modelId="{F2D646A6-FCE5-4CD6-8765-B0AA8C839D62}" type="presParOf" srcId="{B8D2BE49-1537-4D88-9730-CEC75153CFF8}" destId="{335A0EB8-72D0-4224-8286-5ACAFD1B0AB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70FAB-3FCD-4518-84D9-BA8B6D55A866}">
      <dsp:nvSpPr>
        <dsp:cNvPr id="0" name=""/>
        <dsp:cNvSpPr/>
      </dsp:nvSpPr>
      <dsp:spPr>
        <a:xfrm rot="5400000">
          <a:off x="5062408" y="-2123678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Broad overview/summary of past research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No strict formal protocol </a:t>
          </a:r>
        </a:p>
      </dsp:txBody>
      <dsp:txXfrm rot="-5400000">
        <a:off x="2855422" y="115640"/>
        <a:ext cx="5043973" cy="597668"/>
      </dsp:txXfrm>
    </dsp:sp>
    <dsp:sp modelId="{E719B907-CB6A-4D1F-A568-2F280FFCEE34}">
      <dsp:nvSpPr>
        <dsp:cNvPr id="0" name=""/>
        <dsp:cNvSpPr/>
      </dsp:nvSpPr>
      <dsp:spPr>
        <a:xfrm>
          <a:off x="0" y="516"/>
          <a:ext cx="2855421" cy="827915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Narrative review</a:t>
          </a:r>
        </a:p>
      </dsp:txBody>
      <dsp:txXfrm>
        <a:off x="40415" y="40931"/>
        <a:ext cx="2774591" cy="747085"/>
      </dsp:txXfrm>
    </dsp:sp>
    <dsp:sp modelId="{8037A970-BBCA-4353-A87C-606451409C9F}">
      <dsp:nvSpPr>
        <dsp:cNvPr id="0" name=""/>
        <dsp:cNvSpPr/>
      </dsp:nvSpPr>
      <dsp:spPr>
        <a:xfrm rot="5400000">
          <a:off x="5062408" y="-1254366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Identify, appraise, and synthesise studies on a focused RQ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Strict, methodical, and transparent protocol</a:t>
          </a:r>
        </a:p>
      </dsp:txBody>
      <dsp:txXfrm rot="-5400000">
        <a:off x="2855422" y="984952"/>
        <a:ext cx="5043973" cy="597668"/>
      </dsp:txXfrm>
    </dsp:sp>
    <dsp:sp modelId="{30436DE1-BE1A-42A7-BE4B-0A3195B34A76}">
      <dsp:nvSpPr>
        <dsp:cNvPr id="0" name=""/>
        <dsp:cNvSpPr/>
      </dsp:nvSpPr>
      <dsp:spPr>
        <a:xfrm>
          <a:off x="0" y="869828"/>
          <a:ext cx="2855421" cy="827915"/>
        </a:xfrm>
        <a:prstGeom prst="roundRect">
          <a:avLst/>
        </a:prstGeom>
        <a:solidFill>
          <a:schemeClr val="accent1">
            <a:shade val="80000"/>
            <a:hueOff val="90933"/>
            <a:satOff val="-9482"/>
            <a:lumOff val="63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Systematic literature review (SLR)</a:t>
          </a:r>
        </a:p>
      </dsp:txBody>
      <dsp:txXfrm>
        <a:off x="40415" y="910243"/>
        <a:ext cx="2774591" cy="747085"/>
      </dsp:txXfrm>
    </dsp:sp>
    <dsp:sp modelId="{671DC9DD-F0A3-403F-903F-7C77A3B3E3AE}">
      <dsp:nvSpPr>
        <dsp:cNvPr id="0" name=""/>
        <dsp:cNvSpPr/>
      </dsp:nvSpPr>
      <dsp:spPr>
        <a:xfrm rot="5400000">
          <a:off x="5062408" y="-385054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Specialised quantitative component combined with SLR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Statistical methods </a:t>
          </a:r>
        </a:p>
      </dsp:txBody>
      <dsp:txXfrm rot="-5400000">
        <a:off x="2855422" y="1854264"/>
        <a:ext cx="5043973" cy="597668"/>
      </dsp:txXfrm>
    </dsp:sp>
    <dsp:sp modelId="{EFE8B97C-1BBC-418D-AEDA-670C287CC7E5}">
      <dsp:nvSpPr>
        <dsp:cNvPr id="0" name=""/>
        <dsp:cNvSpPr/>
      </dsp:nvSpPr>
      <dsp:spPr>
        <a:xfrm>
          <a:off x="0" y="1739139"/>
          <a:ext cx="2855421" cy="827915"/>
        </a:xfrm>
        <a:prstGeom prst="roundRect">
          <a:avLst/>
        </a:prstGeom>
        <a:solidFill>
          <a:schemeClr val="accent1">
            <a:shade val="80000"/>
            <a:hueOff val="181866"/>
            <a:satOff val="-18964"/>
            <a:lumOff val="127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Meta-Analysis</a:t>
          </a:r>
        </a:p>
      </dsp:txBody>
      <dsp:txXfrm>
        <a:off x="40415" y="1779554"/>
        <a:ext cx="2774591" cy="747085"/>
      </dsp:txXfrm>
    </dsp:sp>
    <dsp:sp modelId="{3DA40402-E816-453D-B138-A79F1E215ED3}">
      <dsp:nvSpPr>
        <dsp:cNvPr id="0" name=""/>
        <dsp:cNvSpPr/>
      </dsp:nvSpPr>
      <dsp:spPr>
        <a:xfrm rot="5400000">
          <a:off x="5062408" y="484256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Identify key concepts, gaps on the literature about a topic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Done before undertaking a full review</a:t>
          </a:r>
        </a:p>
      </dsp:txBody>
      <dsp:txXfrm rot="-5400000">
        <a:off x="2855422" y="2723574"/>
        <a:ext cx="5043973" cy="597668"/>
      </dsp:txXfrm>
    </dsp:sp>
    <dsp:sp modelId="{70FB6B21-F3B5-4821-AF1F-E7D080B3BB89}">
      <dsp:nvSpPr>
        <dsp:cNvPr id="0" name=""/>
        <dsp:cNvSpPr/>
      </dsp:nvSpPr>
      <dsp:spPr>
        <a:xfrm>
          <a:off x="0" y="2608451"/>
          <a:ext cx="2855421" cy="827915"/>
        </a:xfrm>
        <a:prstGeom prst="roundRect">
          <a:avLst/>
        </a:prstGeom>
        <a:solidFill>
          <a:schemeClr val="accent1">
            <a:shade val="80000"/>
            <a:hueOff val="272799"/>
            <a:satOff val="-28446"/>
            <a:lumOff val="1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Scoping review</a:t>
          </a:r>
        </a:p>
      </dsp:txBody>
      <dsp:txXfrm>
        <a:off x="40415" y="2648866"/>
        <a:ext cx="2774591" cy="747085"/>
      </dsp:txXfrm>
    </dsp:sp>
    <dsp:sp modelId="{1D5E8FDB-D755-4BC5-B3C9-6FC1C0E27620}">
      <dsp:nvSpPr>
        <dsp:cNvPr id="0" name=""/>
        <dsp:cNvSpPr/>
      </dsp:nvSpPr>
      <dsp:spPr>
        <a:xfrm rot="5400000">
          <a:off x="5062408" y="1353568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Fast-paced assessment to gather evidence under time or policy constraints</a:t>
          </a:r>
        </a:p>
      </dsp:txBody>
      <dsp:txXfrm rot="-5400000">
        <a:off x="2855422" y="3592886"/>
        <a:ext cx="5043973" cy="597668"/>
      </dsp:txXfrm>
    </dsp:sp>
    <dsp:sp modelId="{F760DA1D-2B8B-44AF-A43B-9742622AB2EC}">
      <dsp:nvSpPr>
        <dsp:cNvPr id="0" name=""/>
        <dsp:cNvSpPr/>
      </dsp:nvSpPr>
      <dsp:spPr>
        <a:xfrm>
          <a:off x="0" y="3477763"/>
          <a:ext cx="2855421" cy="827915"/>
        </a:xfrm>
        <a:prstGeom prst="roundRect">
          <a:avLst/>
        </a:prstGeom>
        <a:solidFill>
          <a:schemeClr val="accent1">
            <a:shade val="80000"/>
            <a:hueOff val="363732"/>
            <a:satOff val="-37928"/>
            <a:lumOff val="254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Rapid review</a:t>
          </a:r>
        </a:p>
      </dsp:txBody>
      <dsp:txXfrm>
        <a:off x="40415" y="3518178"/>
        <a:ext cx="2774591" cy="747085"/>
      </dsp:txXfrm>
    </dsp:sp>
    <dsp:sp modelId="{362A0666-5A85-40D7-B240-734F21C75F2E}">
      <dsp:nvSpPr>
        <dsp:cNvPr id="0" name=""/>
        <dsp:cNvSpPr/>
      </dsp:nvSpPr>
      <dsp:spPr>
        <a:xfrm rot="5400000">
          <a:off x="5062408" y="2222880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Critiques and synthesises literature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Generates new frameworks, perspectives, conceptual models</a:t>
          </a:r>
        </a:p>
      </dsp:txBody>
      <dsp:txXfrm rot="-5400000">
        <a:off x="2855422" y="4462198"/>
        <a:ext cx="5043973" cy="597668"/>
      </dsp:txXfrm>
    </dsp:sp>
    <dsp:sp modelId="{E95F6B80-BB1A-4075-8EC5-355A1BFAB3FD}">
      <dsp:nvSpPr>
        <dsp:cNvPr id="0" name=""/>
        <dsp:cNvSpPr/>
      </dsp:nvSpPr>
      <dsp:spPr>
        <a:xfrm>
          <a:off x="0" y="4347074"/>
          <a:ext cx="2855421" cy="827915"/>
        </a:xfrm>
        <a:prstGeom prst="roundRect">
          <a:avLst/>
        </a:prstGeom>
        <a:solidFill>
          <a:schemeClr val="accent1">
            <a:shade val="80000"/>
            <a:hueOff val="454665"/>
            <a:satOff val="-47410"/>
            <a:lumOff val="3185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Integrative review</a:t>
          </a:r>
        </a:p>
      </dsp:txBody>
      <dsp:txXfrm>
        <a:off x="40415" y="4387489"/>
        <a:ext cx="2774591" cy="747085"/>
      </dsp:txXfrm>
    </dsp:sp>
    <dsp:sp modelId="{6A554728-2B1E-41AB-B805-A298A093A2BA}">
      <dsp:nvSpPr>
        <dsp:cNvPr id="0" name=""/>
        <dsp:cNvSpPr/>
      </dsp:nvSpPr>
      <dsp:spPr>
        <a:xfrm rot="5400000">
          <a:off x="5062408" y="3092191"/>
          <a:ext cx="662332" cy="507630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Gathers, evaluates, and synthesises findings from multiple existing SLR or meta-analysis on a broad topic</a:t>
          </a:r>
        </a:p>
      </dsp:txBody>
      <dsp:txXfrm rot="-5400000">
        <a:off x="2855422" y="5331509"/>
        <a:ext cx="5043973" cy="597668"/>
      </dsp:txXfrm>
    </dsp:sp>
    <dsp:sp modelId="{FAF12335-AB35-4DBB-B00D-615F61003064}">
      <dsp:nvSpPr>
        <dsp:cNvPr id="0" name=""/>
        <dsp:cNvSpPr/>
      </dsp:nvSpPr>
      <dsp:spPr>
        <a:xfrm>
          <a:off x="0" y="5216386"/>
          <a:ext cx="2855421" cy="827915"/>
        </a:xfrm>
        <a:prstGeom prst="roundRect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Umbrella review</a:t>
          </a:r>
        </a:p>
      </dsp:txBody>
      <dsp:txXfrm>
        <a:off x="40415" y="5256801"/>
        <a:ext cx="2774591" cy="7470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F3F1C0-65DC-47C8-9554-ECB200BCC1F0}">
      <dsp:nvSpPr>
        <dsp:cNvPr id="0" name=""/>
        <dsp:cNvSpPr/>
      </dsp:nvSpPr>
      <dsp:spPr>
        <a:xfrm>
          <a:off x="3246437" y="534"/>
          <a:ext cx="1635124" cy="1635124"/>
        </a:xfrm>
        <a:prstGeom prst="ellipse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Identify key words and phrases for search</a:t>
          </a:r>
        </a:p>
      </dsp:txBody>
      <dsp:txXfrm>
        <a:off x="3485895" y="239992"/>
        <a:ext cx="1156208" cy="1156208"/>
      </dsp:txXfrm>
    </dsp:sp>
    <dsp:sp modelId="{78CF2F0E-D20D-4081-B53B-43E0B4EB7426}">
      <dsp:nvSpPr>
        <dsp:cNvPr id="0" name=""/>
        <dsp:cNvSpPr/>
      </dsp:nvSpPr>
      <dsp:spPr>
        <a:xfrm rot="2160000">
          <a:off x="4830234" y="125730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842728" y="1329221"/>
        <a:ext cx="305286" cy="331112"/>
      </dsp:txXfrm>
    </dsp:sp>
    <dsp:sp modelId="{6CD188F8-A450-46E1-A15E-477CAE07A67A}">
      <dsp:nvSpPr>
        <dsp:cNvPr id="0" name=""/>
        <dsp:cNvSpPr/>
      </dsp:nvSpPr>
      <dsp:spPr>
        <a:xfrm>
          <a:off x="5235001" y="1445310"/>
          <a:ext cx="1635124" cy="1635124"/>
        </a:xfrm>
        <a:prstGeom prst="ellipse">
          <a:avLst/>
        </a:prstGeom>
        <a:solidFill>
          <a:schemeClr val="accent1">
            <a:shade val="80000"/>
            <a:hueOff val="136400"/>
            <a:satOff val="-14223"/>
            <a:lumOff val="95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Select relevant databases </a:t>
          </a:r>
        </a:p>
      </dsp:txBody>
      <dsp:txXfrm>
        <a:off x="5474459" y="1684768"/>
        <a:ext cx="1156208" cy="1156208"/>
      </dsp:txXfrm>
    </dsp:sp>
    <dsp:sp modelId="{5B367A91-F614-47E5-A7D3-FEE939E12738}">
      <dsp:nvSpPr>
        <dsp:cNvPr id="0" name=""/>
        <dsp:cNvSpPr/>
      </dsp:nvSpPr>
      <dsp:spPr>
        <a:xfrm rot="6480000">
          <a:off x="5458534" y="3144055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136360"/>
            <a:satOff val="-14042"/>
            <a:lumOff val="91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5544168" y="3192209"/>
        <a:ext cx="305286" cy="331112"/>
      </dsp:txXfrm>
    </dsp:sp>
    <dsp:sp modelId="{16515C82-2548-43CA-BFC6-30F0A8B696D2}">
      <dsp:nvSpPr>
        <dsp:cNvPr id="0" name=""/>
        <dsp:cNvSpPr/>
      </dsp:nvSpPr>
      <dsp:spPr>
        <a:xfrm>
          <a:off x="4475437" y="3783007"/>
          <a:ext cx="1635124" cy="1635124"/>
        </a:xfrm>
        <a:prstGeom prst="ellipse">
          <a:avLst/>
        </a:prstGeom>
        <a:solidFill>
          <a:schemeClr val="accent1">
            <a:shade val="80000"/>
            <a:hueOff val="272799"/>
            <a:satOff val="-28446"/>
            <a:lumOff val="1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Apply filters, truncation, wildcard, Boolean operators</a:t>
          </a:r>
        </a:p>
      </dsp:txBody>
      <dsp:txXfrm>
        <a:off x="4714895" y="4022465"/>
        <a:ext cx="1156208" cy="1156208"/>
      </dsp:txXfrm>
    </dsp:sp>
    <dsp:sp modelId="{5475EEF0-36AD-4971-9476-B3136EE6558D}">
      <dsp:nvSpPr>
        <dsp:cNvPr id="0" name=""/>
        <dsp:cNvSpPr/>
      </dsp:nvSpPr>
      <dsp:spPr>
        <a:xfrm rot="10800000">
          <a:off x="3858281" y="432464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272720"/>
            <a:satOff val="-28084"/>
            <a:lumOff val="183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3989118" y="4435013"/>
        <a:ext cx="305286" cy="331112"/>
      </dsp:txXfrm>
    </dsp:sp>
    <dsp:sp modelId="{7E7DC6AA-8EDA-4C68-AC8A-DAD80786D0DC}">
      <dsp:nvSpPr>
        <dsp:cNvPr id="0" name=""/>
        <dsp:cNvSpPr/>
      </dsp:nvSpPr>
      <dsp:spPr>
        <a:xfrm>
          <a:off x="2017437" y="3783007"/>
          <a:ext cx="1635124" cy="1635124"/>
        </a:xfrm>
        <a:prstGeom prst="ellipse">
          <a:avLst/>
        </a:prstGeom>
        <a:solidFill>
          <a:schemeClr val="accent1">
            <a:shade val="80000"/>
            <a:hueOff val="409199"/>
            <a:satOff val="-42669"/>
            <a:lumOff val="2866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Review and refine search results</a:t>
          </a:r>
        </a:p>
      </dsp:txBody>
      <dsp:txXfrm>
        <a:off x="2256895" y="4022465"/>
        <a:ext cx="1156208" cy="1156208"/>
      </dsp:txXfrm>
    </dsp:sp>
    <dsp:sp modelId="{B766DB87-F939-4270-9B23-6F859245EA79}">
      <dsp:nvSpPr>
        <dsp:cNvPr id="0" name=""/>
        <dsp:cNvSpPr/>
      </dsp:nvSpPr>
      <dsp:spPr>
        <a:xfrm rot="15120000">
          <a:off x="2240970" y="3167533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409079"/>
            <a:satOff val="-42126"/>
            <a:lumOff val="274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2326604" y="3340121"/>
        <a:ext cx="305286" cy="331112"/>
      </dsp:txXfrm>
    </dsp:sp>
    <dsp:sp modelId="{2AE997FD-5861-430B-802D-AB8512236CE8}">
      <dsp:nvSpPr>
        <dsp:cNvPr id="0" name=""/>
        <dsp:cNvSpPr/>
      </dsp:nvSpPr>
      <dsp:spPr>
        <a:xfrm>
          <a:off x="1257873" y="1445310"/>
          <a:ext cx="1635124" cy="1635124"/>
        </a:xfrm>
        <a:prstGeom prst="ellipse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Keep track of your searches</a:t>
          </a:r>
        </a:p>
      </dsp:txBody>
      <dsp:txXfrm>
        <a:off x="1497331" y="1684768"/>
        <a:ext cx="1156208" cy="1156208"/>
      </dsp:txXfrm>
    </dsp:sp>
    <dsp:sp modelId="{B8D2BE49-1537-4D88-9730-CEC75153CFF8}">
      <dsp:nvSpPr>
        <dsp:cNvPr id="0" name=""/>
        <dsp:cNvSpPr/>
      </dsp:nvSpPr>
      <dsp:spPr>
        <a:xfrm rot="19440000">
          <a:off x="2841670" y="127181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545439"/>
            <a:satOff val="-56168"/>
            <a:lumOff val="366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854164" y="1420635"/>
        <a:ext cx="305286" cy="331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B7D07E-B98F-4215-B0FC-867C3F110E98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57022-36AE-4D31-84FF-1CF2EC642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ECFFA-5214-540A-7FAD-F0AA91786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D935AD-F22E-DC11-170F-7A23E4DA11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A9651-129B-9976-F7C0-DFC1329B5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A8DFF-BE08-99C7-8F47-B3DF64FEA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08BE9D-2B39-6AB9-289D-D85CD866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3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32FB7-40AF-3EC0-E3DF-EFA3C5F6B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4C9FB-B81A-C78D-4E32-796B03AFE1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26C34-0888-4990-556D-96E0CD70C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B7F08-4C32-FFF4-DD40-FA8547DCE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55CEB-BAE0-CF43-59F0-DC6571F15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68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2BE30-9478-5BD7-EACB-126950679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34F3F-9841-DB01-768F-5526B104A0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1B506-D9B8-B9D6-CA4A-4DAC7312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B2130-3E6D-FEC0-36E7-8FAA56470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AEB38-F462-52A9-191A-C5A181153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16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1A372-AE34-B779-86A9-A4A63AB7D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E1BC-BDD6-E1CE-4978-9BE8A17367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AACE1-8B0D-34E9-0F52-9AF79F493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7B270-1AE2-F7B2-F97B-C7ACCF3E1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D1EF0-01CD-F6D8-FFEA-24A0708DF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C4905-6819-7484-875B-BBBFF455F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0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65907-8C10-46C5-C8CC-D46E5DC4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8CB3-7387-166B-5291-65BBD00C1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F2B0FF-DED9-96AC-FDA9-59D25E115D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D9D3A-5C77-8166-0F1F-8C4E827905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B11B8B-5C95-D775-8322-C29FB7E3FE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5A7E23-1E0B-2E11-FB4B-B7169DD2B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1F4869-D9D2-F838-DB48-921CFFC88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642039-AEFD-50CF-65A4-038B712A7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072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6B624-619B-9659-F691-857ECAA7B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D5FA22-37B4-8B23-14A3-8D6A1BB6F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EEF703-D050-805A-3814-0A79771D9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DC24DA-AE56-2392-4CD5-AF028280F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065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9F594D-A927-5265-6316-994390F2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5F7492-B4A3-508D-FCDF-3C3C6C033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9913EC-47A4-A465-2271-D4551385D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16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8A601-3C56-F379-1A70-A7249845A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AADD4-6E11-2C60-00EF-85A046FD9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ECDB6C-2BD2-7631-5D69-A9A3FFBE14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27294F-D322-50A0-C537-4F65EF9BE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CF222-C3DF-48EF-9B55-4C60A842B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22E17-8D0F-3631-7D4E-7EF02D15D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21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132B2-09FE-B3FA-D4F0-FF1382DC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C99700-6AB4-BF6F-FF3E-EB69004C1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214C9B-FCE4-7B32-3CA0-9781C6338A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116D2-59FF-499F-3E99-B8C298D85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380B9-16C2-A45A-23D1-61B89808D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B4AF2-B0FE-CBFE-8D56-223B42D3A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44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13114-4972-A929-45BF-DB49F2E29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E321D4-5962-FA6F-E54D-F7207CD93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60479-C183-7F04-FE5F-D0BB5E059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25D97-831F-2600-0A41-C58D57200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EF3AE-F8C9-01F3-EACE-AB34A3C72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086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5BEB8-C244-79DB-A4BB-5E0690F77C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ED7952-CDAA-F507-D987-666DA1A15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42B37-8600-03D1-E3DF-5F8EA7AD3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13044-32A9-F891-0A45-EAA12CEF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BED9A-7C72-B6B0-BDA9-796D3CD86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78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EA8119-B4E0-DEF6-46D3-33ECFCF29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A2DC2-23C5-F331-A80C-475E5B4736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10CE4-C40B-0DD2-9637-7CA340BD6F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78FB0-51AE-E2DB-0A3F-4730C890C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0D2C0-5C98-7CFF-7602-3133947CF5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8F9E47-3607-44AC-905C-6F506536B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36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square.com/blog/what-is-the-hierarchy-of-evidence?continueFlag=3b41b853df05eb0d1faf5743baddbf7c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ubmed.ncbi.nlm.nih.gov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ncbi.nlm.nih.gov/books/NBK48158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4EC423A2-43F1-C016-1120-B9A86D751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239" y="-3202"/>
            <a:ext cx="1615481" cy="7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image001">
            <a:extLst>
              <a:ext uri="{FF2B5EF4-FFF2-40B4-BE49-F238E27FC236}">
                <a16:creationId xmlns:a16="http://schemas.microsoft.com/office/drawing/2014/main" id="{A077E02C-D5A5-99A9-E783-F31A71A2B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923" y="-3202"/>
            <a:ext cx="3557407" cy="62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519729B5-1A0D-DBD1-1649-76231BE4B4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-3202"/>
            <a:ext cx="2103704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83530C8-D61E-404A-EC7E-F48B9EE2A718}"/>
              </a:ext>
            </a:extLst>
          </p:cNvPr>
          <p:cNvSpPr txBox="1"/>
          <p:nvPr/>
        </p:nvSpPr>
        <p:spPr>
          <a:xfrm>
            <a:off x="1967984" y="1392522"/>
            <a:ext cx="102240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 today’s sessions</a:t>
            </a:r>
          </a:p>
          <a:p>
            <a:endParaRPr lang="en-GB" sz="2800" b="1" dirty="0"/>
          </a:p>
          <a:p>
            <a:r>
              <a:rPr lang="en-GB" sz="2800" b="1" dirty="0"/>
              <a:t>Lecture 1: </a:t>
            </a:r>
            <a:r>
              <a:rPr lang="en-GB" sz="2800" dirty="0"/>
              <a:t>Types of literature and search strategy</a:t>
            </a:r>
          </a:p>
          <a:p>
            <a:r>
              <a:rPr lang="en-GB" sz="2800" dirty="0"/>
              <a:t>	</a:t>
            </a:r>
          </a:p>
          <a:p>
            <a:r>
              <a:rPr lang="en-GB" sz="2800" dirty="0"/>
              <a:t>	   Individual exercise 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Lecture 2: </a:t>
            </a:r>
            <a:r>
              <a:rPr lang="en-GB" sz="2800" dirty="0"/>
              <a:t>Watcher report, digital maturity, and digital excellence</a:t>
            </a:r>
          </a:p>
          <a:p>
            <a:endParaRPr lang="en-GB" sz="2800" dirty="0"/>
          </a:p>
          <a:p>
            <a:r>
              <a:rPr lang="en-GB" sz="2800" dirty="0"/>
              <a:t>	   Group work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575D67-2E38-3638-1DAB-04E2A0182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1</a:t>
            </a:fld>
            <a:endParaRPr lang="en-GB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C3CD50B7-F2E6-5D22-CCBA-26C8A7753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A0242AFC-40A2-898A-1A11-A47DCCED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46441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3ED51C8-81A0-FC32-DEC7-37FD91C8AF05}"/>
              </a:ext>
            </a:extLst>
          </p:cNvPr>
          <p:cNvSpPr txBox="1"/>
          <p:nvPr/>
        </p:nvSpPr>
        <p:spPr>
          <a:xfrm>
            <a:off x="7135510" y="1151113"/>
            <a:ext cx="455664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rgbClr val="C00000"/>
                </a:solidFill>
              </a:rPr>
              <a:t>BMDS7008</a:t>
            </a:r>
          </a:p>
          <a:p>
            <a:endParaRPr lang="en-GB" sz="3600" b="1" dirty="0"/>
          </a:p>
          <a:p>
            <a:pPr algn="ctr"/>
            <a:r>
              <a:rPr lang="en-GB" sz="2400" b="1" dirty="0"/>
              <a:t>Lecture 1: Types of literature and search strategy</a:t>
            </a:r>
          </a:p>
          <a:p>
            <a:endParaRPr lang="en-GB" sz="3600" b="1" dirty="0"/>
          </a:p>
          <a:p>
            <a:pPr algn="ctr"/>
            <a:r>
              <a:rPr lang="en-GB" dirty="0"/>
              <a:t>Dr Simona Ferraraccio</a:t>
            </a:r>
            <a:endParaRPr lang="en-GB" sz="6000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FA27D413-300F-38E8-ED0E-E168F0F82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108" y="570200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image001">
            <a:extLst>
              <a:ext uri="{FF2B5EF4-FFF2-40B4-BE49-F238E27FC236}">
                <a16:creationId xmlns:a16="http://schemas.microsoft.com/office/drawing/2014/main" id="{E4D50675-777B-CC63-ECE5-D06BEAFC9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98" y="4757218"/>
            <a:ext cx="4165374" cy="72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1DD78FE-073F-FC81-9DA3-F4F0DF9DC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6615953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3">
            <a:extLst>
              <a:ext uri="{FF2B5EF4-FFF2-40B4-BE49-F238E27FC236}">
                <a16:creationId xmlns:a16="http://schemas.microsoft.com/office/drawing/2014/main" id="{310E6996-EB9B-41EF-9365-EB48CE6D65AD}"/>
              </a:ext>
            </a:extLst>
          </p:cNvPr>
          <p:cNvSpPr>
            <a:spLocks noGrp="1"/>
          </p:cNvSpPr>
          <p:nvPr/>
        </p:nvSpPr>
        <p:spPr>
          <a:xfrm>
            <a:off x="-119254" y="809278"/>
            <a:ext cx="6854459" cy="984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1" i="0">
                <a:solidFill>
                  <a:srgbClr val="333399"/>
                </a:solidFill>
                <a:latin typeface="Arial"/>
                <a:ea typeface="+mj-ea"/>
                <a:cs typeface="Arial"/>
              </a:defRPr>
            </a:lvl1pPr>
          </a:lstStyle>
          <a:p>
            <a:pPr algn="ctr"/>
            <a:r>
              <a:rPr lang="en-GB" sz="3200" dirty="0">
                <a:solidFill>
                  <a:schemeClr val="bg1"/>
                </a:solidFill>
                <a:latin typeface="Aptos Narrow" panose="020B0004020202020204" pitchFamily="34" charset="0"/>
                <a:ea typeface="Times New Roman" panose="02020603050405020304" pitchFamily="18" charset="0"/>
              </a:rPr>
              <a:t>Digital Transformation for Health and Care Professionals</a:t>
            </a:r>
            <a:endParaRPr lang="en-GB" sz="3200" dirty="0">
              <a:solidFill>
                <a:schemeClr val="bg1"/>
              </a:solidFill>
              <a:latin typeface="Aptos Narrow" panose="020B0004020202020204" pitchFamily="34" charset="0"/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ACB1645C-C9D2-EEC8-61CE-D84B1CA14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2</a:t>
            </a:fld>
            <a:endParaRPr lang="en-GB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2CE02888-6411-C981-2D44-1EAF10C37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6FF6DB1A-F111-046C-26F6-55963A06F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343529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263B7-5EDC-8042-0901-C3DA24CE7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E62A974-AD48-6501-327E-299AF8531C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421725"/>
              </p:ext>
            </p:extLst>
          </p:nvPr>
        </p:nvGraphicFramePr>
        <p:xfrm>
          <a:off x="460968" y="624840"/>
          <a:ext cx="11270064" cy="2804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460137">
                  <a:extLst>
                    <a:ext uri="{9D8B030D-6E8A-4147-A177-3AD203B41FA5}">
                      <a16:colId xmlns:a16="http://schemas.microsoft.com/office/drawing/2014/main" val="1980284375"/>
                    </a:ext>
                  </a:extLst>
                </a:gridCol>
                <a:gridCol w="5289094">
                  <a:extLst>
                    <a:ext uri="{9D8B030D-6E8A-4147-A177-3AD203B41FA5}">
                      <a16:colId xmlns:a16="http://schemas.microsoft.com/office/drawing/2014/main" val="565651023"/>
                    </a:ext>
                  </a:extLst>
                </a:gridCol>
                <a:gridCol w="4520833">
                  <a:extLst>
                    <a:ext uri="{9D8B030D-6E8A-4147-A177-3AD203B41FA5}">
                      <a16:colId xmlns:a16="http://schemas.microsoft.com/office/drawing/2014/main" val="4477086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Assignment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Assignment 2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0467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Deadline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23.10.2026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20.11.2026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0311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Draft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By 09 Oct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TBC together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75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Title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Emerging IS/IT in Health and Social Care Settings (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International Context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Emerging IS/IT in Health and Social Care Settings (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UK Context</a:t>
                      </a: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361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Evidence-based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Evidence-based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947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751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84215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D61594D-CCB9-C2EF-A3BE-299EF0F35635}"/>
              </a:ext>
            </a:extLst>
          </p:cNvPr>
          <p:cNvSpPr txBox="1"/>
          <p:nvPr/>
        </p:nvSpPr>
        <p:spPr>
          <a:xfrm>
            <a:off x="2712605" y="4600287"/>
            <a:ext cx="6766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What is an Evidence-based Report?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17B5B357-B13C-A90E-4DC7-1AC15CE6D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F01364A-5580-6A06-3B40-5C1B986C0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2124429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21BD-5C6C-35C5-AEBD-FCB4BFE27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4" y="18255"/>
            <a:ext cx="10515600" cy="1325563"/>
          </a:xfrm>
        </p:spPr>
        <p:txBody>
          <a:bodyPr/>
          <a:lstStyle/>
          <a:p>
            <a:r>
              <a:rPr lang="en-GB" b="1" dirty="0"/>
              <a:t>Evidence-based practice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C8748-AF04-DA3D-C158-39BA65DF8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840B08-E4F4-29B4-61D7-AFBC241B9282}"/>
              </a:ext>
            </a:extLst>
          </p:cNvPr>
          <p:cNvSpPr txBox="1"/>
          <p:nvPr/>
        </p:nvSpPr>
        <p:spPr>
          <a:xfrm>
            <a:off x="48568" y="1241530"/>
            <a:ext cx="7305151" cy="147732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800" dirty="0"/>
              <a:t>EBP is a process of “integrating the best available research evidence with clinical expertise and the patient’s unique values and circumstances”.</a:t>
            </a:r>
          </a:p>
          <a:p>
            <a:endParaRPr lang="en-GB" dirty="0"/>
          </a:p>
          <a:p>
            <a:pPr algn="r"/>
            <a:r>
              <a:rPr lang="en-GB" dirty="0"/>
              <a:t>(Roe-Prior, 2022)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9B2132C-A6EC-36C9-CD24-AAACC6C18825}"/>
              </a:ext>
            </a:extLst>
          </p:cNvPr>
          <p:cNvGrpSpPr/>
          <p:nvPr/>
        </p:nvGrpSpPr>
        <p:grpSpPr>
          <a:xfrm>
            <a:off x="7450667" y="592924"/>
            <a:ext cx="4741333" cy="5672152"/>
            <a:chOff x="7443223" y="1049343"/>
            <a:chExt cx="4741333" cy="5359923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41E87C1-E825-7718-787E-E679BC8F6898}"/>
                </a:ext>
              </a:extLst>
            </p:cNvPr>
            <p:cNvSpPr/>
            <p:nvPr/>
          </p:nvSpPr>
          <p:spPr>
            <a:xfrm>
              <a:off x="7622716" y="1244599"/>
              <a:ext cx="4368800" cy="1517226"/>
            </a:xfrm>
            <a:prstGeom prst="ellipse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Arrow: Down 9">
              <a:extLst>
                <a:ext uri="{FF2B5EF4-FFF2-40B4-BE49-F238E27FC236}">
                  <a16:creationId xmlns:a16="http://schemas.microsoft.com/office/drawing/2014/main" id="{8BF981FE-C25A-4AC4-5329-90C3637D22E9}"/>
                </a:ext>
              </a:extLst>
            </p:cNvPr>
            <p:cNvSpPr/>
            <p:nvPr/>
          </p:nvSpPr>
          <p:spPr>
            <a:xfrm>
              <a:off x="9390556" y="4959772"/>
              <a:ext cx="846666" cy="541866"/>
            </a:xfrm>
            <a:prstGeom prst="downArrow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F7AFB5-D6C7-B628-EF49-D334BDD63829}"/>
                </a:ext>
              </a:extLst>
            </p:cNvPr>
            <p:cNvSpPr/>
            <p:nvPr/>
          </p:nvSpPr>
          <p:spPr>
            <a:xfrm>
              <a:off x="7781889" y="5393266"/>
              <a:ext cx="4064000" cy="1016000"/>
            </a:xfrm>
            <a:custGeom>
              <a:avLst/>
              <a:gdLst>
                <a:gd name="csX0" fmla="*/ 0 w 4064000"/>
                <a:gd name="csY0" fmla="*/ 0 h 1016000"/>
                <a:gd name="csX1" fmla="*/ 4064000 w 4064000"/>
                <a:gd name="csY1" fmla="*/ 0 h 1016000"/>
                <a:gd name="csX2" fmla="*/ 4064000 w 4064000"/>
                <a:gd name="csY2" fmla="*/ 1016000 h 1016000"/>
                <a:gd name="csX3" fmla="*/ 0 w 4064000"/>
                <a:gd name="csY3" fmla="*/ 1016000 h 1016000"/>
                <a:gd name="csX4" fmla="*/ 0 w 4064000"/>
                <a:gd name="csY4" fmla="*/ 0 h 1016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064000" h="1016000">
                  <a:moveTo>
                    <a:pt x="0" y="0"/>
                  </a:moveTo>
                  <a:lnTo>
                    <a:pt x="4064000" y="0"/>
                  </a:lnTo>
                  <a:lnTo>
                    <a:pt x="4064000" y="1016000"/>
                  </a:lnTo>
                  <a:lnTo>
                    <a:pt x="0" y="1016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marL="0" lvl="0" indent="0"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500" kern="1200"/>
                <a:t>EBP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D5031ED-FC5C-CE86-0329-80D8927E30D1}"/>
                </a:ext>
              </a:extLst>
            </p:cNvPr>
            <p:cNvSpPr/>
            <p:nvPr/>
          </p:nvSpPr>
          <p:spPr>
            <a:xfrm>
              <a:off x="9211063" y="3341606"/>
              <a:ext cx="1256640" cy="1061398"/>
            </a:xfrm>
            <a:custGeom>
              <a:avLst/>
              <a:gdLst>
                <a:gd name="csX0" fmla="*/ 0 w 1524000"/>
                <a:gd name="csY0" fmla="*/ 762000 h 1524000"/>
                <a:gd name="csX1" fmla="*/ 762000 w 1524000"/>
                <a:gd name="csY1" fmla="*/ 0 h 1524000"/>
                <a:gd name="csX2" fmla="*/ 1524000 w 1524000"/>
                <a:gd name="csY2" fmla="*/ 762000 h 1524000"/>
                <a:gd name="csX3" fmla="*/ 762000 w 1524000"/>
                <a:gd name="csY3" fmla="*/ 1524000 h 1524000"/>
                <a:gd name="csX4" fmla="*/ 0 w 1524000"/>
                <a:gd name="csY4" fmla="*/ 762000 h 1524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24000" h="1524000">
                  <a:moveTo>
                    <a:pt x="0" y="762000"/>
                  </a:moveTo>
                  <a:cubicBezTo>
                    <a:pt x="0" y="341159"/>
                    <a:pt x="341159" y="0"/>
                    <a:pt x="762000" y="0"/>
                  </a:cubicBezTo>
                  <a:cubicBezTo>
                    <a:pt x="1182841" y="0"/>
                    <a:pt x="1524000" y="341159"/>
                    <a:pt x="1524000" y="762000"/>
                  </a:cubicBezTo>
                  <a:cubicBezTo>
                    <a:pt x="1524000" y="1182841"/>
                    <a:pt x="1182841" y="1524000"/>
                    <a:pt x="762000" y="1524000"/>
                  </a:cubicBezTo>
                  <a:cubicBezTo>
                    <a:pt x="341159" y="1524000"/>
                    <a:pt x="0" y="1182841"/>
                    <a:pt x="0" y="762000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7315" tIns="247315" rIns="247315" bIns="24731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>
                  <a:solidFill>
                    <a:schemeClr val="tx1"/>
                  </a:solidFill>
                </a:rPr>
                <a:t>Patient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FA070B-DFA3-A1B8-2D25-7A6ED9806449}"/>
                </a:ext>
              </a:extLst>
            </p:cNvPr>
            <p:cNvSpPr/>
            <p:nvPr/>
          </p:nvSpPr>
          <p:spPr>
            <a:xfrm>
              <a:off x="8120556" y="2058051"/>
              <a:ext cx="1346480" cy="1201615"/>
            </a:xfrm>
            <a:custGeom>
              <a:avLst/>
              <a:gdLst>
                <a:gd name="csX0" fmla="*/ 0 w 1524000"/>
                <a:gd name="csY0" fmla="*/ 762000 h 1524000"/>
                <a:gd name="csX1" fmla="*/ 762000 w 1524000"/>
                <a:gd name="csY1" fmla="*/ 0 h 1524000"/>
                <a:gd name="csX2" fmla="*/ 1524000 w 1524000"/>
                <a:gd name="csY2" fmla="*/ 762000 h 1524000"/>
                <a:gd name="csX3" fmla="*/ 762000 w 1524000"/>
                <a:gd name="csY3" fmla="*/ 1524000 h 1524000"/>
                <a:gd name="csX4" fmla="*/ 0 w 1524000"/>
                <a:gd name="csY4" fmla="*/ 762000 h 1524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24000" h="1524000">
                  <a:moveTo>
                    <a:pt x="0" y="762000"/>
                  </a:moveTo>
                  <a:cubicBezTo>
                    <a:pt x="0" y="341159"/>
                    <a:pt x="341159" y="0"/>
                    <a:pt x="762000" y="0"/>
                  </a:cubicBezTo>
                  <a:cubicBezTo>
                    <a:pt x="1182841" y="0"/>
                    <a:pt x="1524000" y="341159"/>
                    <a:pt x="1524000" y="762000"/>
                  </a:cubicBezTo>
                  <a:cubicBezTo>
                    <a:pt x="1524000" y="1182841"/>
                    <a:pt x="1182841" y="1524000"/>
                    <a:pt x="762000" y="1524000"/>
                  </a:cubicBezTo>
                  <a:cubicBezTo>
                    <a:pt x="341159" y="1524000"/>
                    <a:pt x="0" y="1182841"/>
                    <a:pt x="0" y="762000"/>
                  </a:cubicBezTo>
                  <a:close/>
                </a:path>
              </a:pathLst>
            </a:cu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7315" tIns="247315" rIns="247315" bIns="24731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>
                  <a:solidFill>
                    <a:schemeClr val="tx1"/>
                  </a:solidFill>
                </a:rPr>
                <a:t>Research evidence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014D252-756D-71B4-5FEC-7244AB8649DD}"/>
                </a:ext>
              </a:extLst>
            </p:cNvPr>
            <p:cNvSpPr/>
            <p:nvPr/>
          </p:nvSpPr>
          <p:spPr>
            <a:xfrm>
              <a:off x="9917984" y="2174072"/>
              <a:ext cx="1346481" cy="1215196"/>
            </a:xfrm>
            <a:custGeom>
              <a:avLst/>
              <a:gdLst>
                <a:gd name="csX0" fmla="*/ 0 w 1524000"/>
                <a:gd name="csY0" fmla="*/ 762000 h 1524000"/>
                <a:gd name="csX1" fmla="*/ 762000 w 1524000"/>
                <a:gd name="csY1" fmla="*/ 0 h 1524000"/>
                <a:gd name="csX2" fmla="*/ 1524000 w 1524000"/>
                <a:gd name="csY2" fmla="*/ 762000 h 1524000"/>
                <a:gd name="csX3" fmla="*/ 762000 w 1524000"/>
                <a:gd name="csY3" fmla="*/ 1524000 h 1524000"/>
                <a:gd name="csX4" fmla="*/ 0 w 1524000"/>
                <a:gd name="csY4" fmla="*/ 762000 h 1524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24000" h="1524000">
                  <a:moveTo>
                    <a:pt x="0" y="762000"/>
                  </a:moveTo>
                  <a:cubicBezTo>
                    <a:pt x="0" y="341159"/>
                    <a:pt x="341159" y="0"/>
                    <a:pt x="762000" y="0"/>
                  </a:cubicBezTo>
                  <a:cubicBezTo>
                    <a:pt x="1182841" y="0"/>
                    <a:pt x="1524000" y="341159"/>
                    <a:pt x="1524000" y="762000"/>
                  </a:cubicBezTo>
                  <a:cubicBezTo>
                    <a:pt x="1524000" y="1182841"/>
                    <a:pt x="1182841" y="1524000"/>
                    <a:pt x="762000" y="1524000"/>
                  </a:cubicBezTo>
                  <a:cubicBezTo>
                    <a:pt x="341159" y="1524000"/>
                    <a:pt x="0" y="1182841"/>
                    <a:pt x="0" y="762000"/>
                  </a:cubicBez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7315" tIns="247315" rIns="247315" bIns="24731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>
                  <a:solidFill>
                    <a:schemeClr val="tx1"/>
                  </a:solidFill>
                </a:rPr>
                <a:t>Clinical expertise</a:t>
              </a:r>
            </a:p>
          </p:txBody>
        </p:sp>
        <p:sp>
          <p:nvSpPr>
            <p:cNvPr id="15" name="Shape 14">
              <a:extLst>
                <a:ext uri="{FF2B5EF4-FFF2-40B4-BE49-F238E27FC236}">
                  <a16:creationId xmlns:a16="http://schemas.microsoft.com/office/drawing/2014/main" id="{0AFE852D-E6F0-1A18-D935-EB520928CCB9}"/>
                </a:ext>
              </a:extLst>
            </p:cNvPr>
            <p:cNvSpPr/>
            <p:nvPr/>
          </p:nvSpPr>
          <p:spPr>
            <a:xfrm>
              <a:off x="7443223" y="1049343"/>
              <a:ext cx="4741333" cy="3793066"/>
            </a:xfrm>
            <a:prstGeom prst="funnel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F776397B-6EA1-E40F-888E-20E9387AD9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4516484"/>
              </p:ext>
            </p:extLst>
          </p:nvPr>
        </p:nvGraphicFramePr>
        <p:xfrm>
          <a:off x="70675" y="2932004"/>
          <a:ext cx="7318883" cy="329184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891789">
                  <a:extLst>
                    <a:ext uri="{9D8B030D-6E8A-4147-A177-3AD203B41FA5}">
                      <a16:colId xmlns:a16="http://schemas.microsoft.com/office/drawing/2014/main" val="960299260"/>
                    </a:ext>
                  </a:extLst>
                </a:gridCol>
                <a:gridCol w="5427094">
                  <a:extLst>
                    <a:ext uri="{9D8B030D-6E8A-4147-A177-3AD203B41FA5}">
                      <a16:colId xmlns:a16="http://schemas.microsoft.com/office/drawing/2014/main" val="199109882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800" b="1">
                          <a:solidFill>
                            <a:srgbClr val="1F1F1F"/>
                          </a:solidFill>
                          <a:effectLst/>
                        </a:rPr>
                        <a:t>Pillar</a:t>
                      </a:r>
                      <a:endParaRPr lang="en-GB" sz="18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R="114300"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800" b="1">
                          <a:solidFill>
                            <a:srgbClr val="1F1F1F"/>
                          </a:solidFill>
                          <a:effectLst/>
                        </a:rPr>
                        <a:t>What it means</a:t>
                      </a:r>
                      <a:endParaRPr lang="en-GB" sz="18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9305264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 b="1" dirty="0">
                          <a:solidFill>
                            <a:srgbClr val="1F1F1F"/>
                          </a:solidFill>
                          <a:effectLst/>
                        </a:rPr>
                        <a:t>Best Research Evidence</a:t>
                      </a:r>
                      <a:endParaRPr lang="en-GB" sz="1400" dirty="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R="114300"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>
                          <a:solidFill>
                            <a:srgbClr val="1F1F1F"/>
                          </a:solidFill>
                          <a:effectLst/>
                        </a:rPr>
                        <a:t>High-quality studies (Systematic reviews, RCTs) found via search strategies.</a:t>
                      </a:r>
                      <a:endParaRPr lang="en-GB" sz="14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73987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 b="1">
                          <a:solidFill>
                            <a:srgbClr val="1F1F1F"/>
                          </a:solidFill>
                          <a:effectLst/>
                        </a:rPr>
                        <a:t>Clinical Expertise</a:t>
                      </a:r>
                      <a:endParaRPr lang="en-GB" sz="14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R="114300"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>
                          <a:solidFill>
                            <a:srgbClr val="1F1F1F"/>
                          </a:solidFill>
                          <a:effectLst/>
                        </a:rPr>
                        <a:t>The skills, judgment, and experience of the healthcare professional.</a:t>
                      </a:r>
                      <a:endParaRPr lang="en-GB" sz="14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26385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 b="1">
                          <a:solidFill>
                            <a:srgbClr val="1F1F1F"/>
                          </a:solidFill>
                          <a:effectLst/>
                        </a:rPr>
                        <a:t>Patient Values</a:t>
                      </a:r>
                      <a:endParaRPr lang="en-GB" sz="14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R="114300"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>
                          <a:solidFill>
                            <a:srgbClr val="1F1F1F"/>
                          </a:solidFill>
                          <a:effectLst/>
                        </a:rPr>
                        <a:t>What the patient/service user actually wants and their unique circumstances.</a:t>
                      </a:r>
                      <a:endParaRPr lang="en-GB" sz="1400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79921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1400" b="1">
                          <a:solidFill>
                            <a:srgbClr val="1F1F1F"/>
                          </a:solidFill>
                          <a:effectLst/>
                        </a:rPr>
                        <a:t>Context</a:t>
                      </a:r>
                      <a:endParaRPr lang="en-GB" sz="1400" b="1">
                        <a:solidFill>
                          <a:srgbClr val="1F1F1F"/>
                        </a:solidFill>
                        <a:effectLst/>
                        <a:latin typeface="+mn-lt"/>
                      </a:endParaRPr>
                    </a:p>
                  </a:txBody>
                  <a:tcPr marR="114300"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The characteristics of the situation and the interaction between patient and health professional.</a:t>
                      </a:r>
                      <a:endParaRPr lang="en-GB" sz="1400" dirty="0"/>
                    </a:p>
                  </a:txBody>
                  <a:tcPr marT="152400" marB="152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8131452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BC4613B1-EFFC-450A-7991-165B6DBDF1D4}"/>
              </a:ext>
            </a:extLst>
          </p:cNvPr>
          <p:cNvSpPr txBox="1"/>
          <p:nvPr/>
        </p:nvSpPr>
        <p:spPr>
          <a:xfrm>
            <a:off x="9144000" y="6080410"/>
            <a:ext cx="1839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(Roe-Prior, 2022)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67A276-926D-FCA1-973B-182BBA4C09CF}"/>
              </a:ext>
            </a:extLst>
          </p:cNvPr>
          <p:cNvSpPr/>
          <p:nvPr/>
        </p:nvSpPr>
        <p:spPr>
          <a:xfrm rot="10800000">
            <a:off x="7170110" y="3865418"/>
            <a:ext cx="1599815" cy="276526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641A1249-0F60-9082-9C03-9816165FF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0350B666-392B-4AB9-AE71-C7C504C0E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2431069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DEFB8-71B8-F477-641D-A6785DDF6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Types of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C404E-3273-A395-0F0A-62F1D4375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58" y="2743200"/>
            <a:ext cx="5119949" cy="3613149"/>
          </a:xfrm>
        </p:spPr>
        <p:txBody>
          <a:bodyPr anchor="ctr">
            <a:normAutofit/>
          </a:bodyPr>
          <a:lstStyle/>
          <a:p>
            <a:r>
              <a:rPr lang="en-GB" sz="3200"/>
              <a:t>Primary studies</a:t>
            </a:r>
          </a:p>
          <a:p>
            <a:r>
              <a:rPr lang="en-GB" sz="3200"/>
              <a:t>Secondary studies</a:t>
            </a:r>
          </a:p>
          <a:p>
            <a:r>
              <a:rPr lang="en-GB" sz="3200"/>
              <a:t>Peer reviewed literature</a:t>
            </a:r>
          </a:p>
          <a:p>
            <a:r>
              <a:rPr lang="en-GB" sz="3200"/>
              <a:t>Grey literature </a:t>
            </a:r>
          </a:p>
        </p:txBody>
      </p:sp>
      <p:pic>
        <p:nvPicPr>
          <p:cNvPr id="8" name="Picture 7" descr="Cluster of books">
            <a:extLst>
              <a:ext uri="{FF2B5EF4-FFF2-40B4-BE49-F238E27FC236}">
                <a16:creationId xmlns:a16="http://schemas.microsoft.com/office/drawing/2014/main" id="{8C29E1D2-5B68-3169-3191-CC8046D303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97" r="20140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76EB3-34F5-6BC2-BB26-376F4EDA5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A7D36-F633-4FCB-BAEE-E2578BDEE5E8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E7350E-DC31-D15D-DB1A-A23DAECC8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0F7211F-8E1E-5A9A-85DB-E0E7EA17B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1115217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E5DC2-2831-D172-0980-CAC253944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35" y="557189"/>
            <a:ext cx="3483865" cy="5567891"/>
          </a:xfrm>
        </p:spPr>
        <p:txBody>
          <a:bodyPr>
            <a:normAutofit/>
          </a:bodyPr>
          <a:lstStyle/>
          <a:p>
            <a:pPr algn="ctr"/>
            <a:r>
              <a:rPr lang="en-GB" sz="5200" b="1"/>
              <a:t>Types of literature reviews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DB2F44-6CA0-6DE9-58E1-B0E17C70B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01.10.2026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4DDAB-8D37-211C-2FAD-705D84F8A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617FD-B8C6-E240-E3BC-61670A256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38F9E47-3607-44AC-905C-6F506536B4AB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3E972A9-7CD5-DDB5-333D-41776E06C9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2576654"/>
              </p:ext>
            </p:extLst>
          </p:nvPr>
        </p:nvGraphicFramePr>
        <p:xfrm>
          <a:off x="3678936" y="175006"/>
          <a:ext cx="7931727" cy="6044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Oval 9">
            <a:extLst>
              <a:ext uri="{FF2B5EF4-FFF2-40B4-BE49-F238E27FC236}">
                <a16:creationId xmlns:a16="http://schemas.microsoft.com/office/drawing/2014/main" id="{53850EC9-169B-610B-F981-113EEF60D27F}"/>
              </a:ext>
            </a:extLst>
          </p:cNvPr>
          <p:cNvSpPr/>
          <p:nvPr/>
        </p:nvSpPr>
        <p:spPr>
          <a:xfrm>
            <a:off x="3470564" y="83127"/>
            <a:ext cx="3210791" cy="966355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4393F6-69EB-B94A-325F-F6BE294D1CCA}"/>
              </a:ext>
            </a:extLst>
          </p:cNvPr>
          <p:cNvSpPr txBox="1"/>
          <p:nvPr/>
        </p:nvSpPr>
        <p:spPr>
          <a:xfrm>
            <a:off x="322118" y="5756564"/>
            <a:ext cx="1960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(Paré, </a:t>
            </a:r>
            <a:r>
              <a:rPr lang="en-GB" i="1" dirty="0"/>
              <a:t>et al., </a:t>
            </a:r>
            <a:r>
              <a:rPr lang="en-GB" dirty="0"/>
              <a:t>2017)</a:t>
            </a:r>
          </a:p>
        </p:txBody>
      </p:sp>
    </p:spTree>
    <p:extLst>
      <p:ext uri="{BB962C8B-B14F-4D97-AF65-F5344CB8AC3E}">
        <p14:creationId xmlns:p14="http://schemas.microsoft.com/office/powerpoint/2010/main" val="1878784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E115FCA-B0BB-6BFF-7D0E-D4E04CA804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1447" y="133484"/>
            <a:ext cx="8051554" cy="6219825"/>
          </a:xfrm>
          <a:prstGeom prst="rect">
            <a:avLst/>
          </a:prstGeom>
        </p:spPr>
      </p:pic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A81F4-095F-A6D4-413E-F7C4DF2A5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Evidence Hierarchy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24F80-151A-8DBA-F150-E7FD34E1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BDMS7008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13FF6-B4BF-9ED7-6A20-2294F0C887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77316" y="6359391"/>
            <a:ext cx="199720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01.10.2026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64CC3-82F7-CB66-C355-99B149E85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38F9E47-3607-44AC-905C-6F506536B4AB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8EBB85-1374-C1C1-339D-B69211F6A60C}"/>
              </a:ext>
            </a:extLst>
          </p:cNvPr>
          <p:cNvSpPr txBox="1"/>
          <p:nvPr/>
        </p:nvSpPr>
        <p:spPr>
          <a:xfrm>
            <a:off x="633984" y="5400317"/>
            <a:ext cx="60976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Vatkar</a:t>
            </a:r>
            <a:r>
              <a:rPr lang="en-GB" sz="1600" dirty="0"/>
              <a:t>, </a:t>
            </a:r>
            <a:r>
              <a:rPr lang="en-GB" sz="1600" i="1" dirty="0"/>
              <a:t>et al., </a:t>
            </a:r>
            <a:r>
              <a:rPr lang="en-GB" sz="1600" dirty="0"/>
              <a:t>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155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3BEBE-F049-854D-7CCC-34D7563A7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919428"/>
          </a:xfrm>
        </p:spPr>
        <p:txBody>
          <a:bodyPr/>
          <a:lstStyle/>
          <a:p>
            <a:r>
              <a:rPr lang="en-GB" b="1" dirty="0"/>
              <a:t>Develop a search strategy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F57F8-793F-5C3E-2911-BF4CBF53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5561B-C2DE-A24E-B5AB-4CB2E1CCC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1DC54-70FD-32AC-F54B-B98828BCC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BA78042-9563-EE4C-BCDF-3D90C6DA7A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3469285"/>
              </p:ext>
            </p:extLst>
          </p:nvPr>
        </p:nvGraphicFramePr>
        <p:xfrm>
          <a:off x="2032000" y="9376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AD66AE1-86F6-7D2F-1954-84BDA1DA4573}"/>
              </a:ext>
            </a:extLst>
          </p:cNvPr>
          <p:cNvSpPr txBox="1"/>
          <p:nvPr/>
        </p:nvSpPr>
        <p:spPr>
          <a:xfrm>
            <a:off x="8919412" y="2560320"/>
            <a:ext cx="3214838" cy="135421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PubMed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Web of Science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Science Direct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Google Scholar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Cochrane Library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F41A46-925A-5A55-74CC-A652149D926C}"/>
              </a:ext>
            </a:extLst>
          </p:cNvPr>
          <p:cNvSpPr txBox="1"/>
          <p:nvPr/>
        </p:nvSpPr>
        <p:spPr>
          <a:xfrm>
            <a:off x="6945162" y="937682"/>
            <a:ext cx="1351815" cy="83099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“patient”</a:t>
            </a:r>
          </a:p>
          <a:p>
            <a:r>
              <a:rPr lang="en-GB" sz="1600" dirty="0">
                <a:solidFill>
                  <a:schemeClr val="tx2"/>
                </a:solidFill>
              </a:rPr>
              <a:t>“EHRs”</a:t>
            </a:r>
          </a:p>
          <a:p>
            <a:r>
              <a:rPr lang="en-GB" sz="1600" dirty="0">
                <a:solidFill>
                  <a:schemeClr val="tx2"/>
                </a:solidFill>
              </a:rPr>
              <a:t>“impact”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156F15-F479-0BDA-2A76-35408FC495AC}"/>
              </a:ext>
            </a:extLst>
          </p:cNvPr>
          <p:cNvSpPr txBox="1"/>
          <p:nvPr/>
        </p:nvSpPr>
        <p:spPr>
          <a:xfrm>
            <a:off x="8179069" y="5089322"/>
            <a:ext cx="3727382" cy="107721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10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“patient*”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“EHRs” AND “patient*” AND “impact” AND “</a:t>
            </a:r>
            <a:r>
              <a:rPr lang="en-GB" sz="1600" dirty="0" err="1">
                <a:solidFill>
                  <a:schemeClr val="tx2"/>
                </a:solidFill>
              </a:rPr>
              <a:t>behavio?r</a:t>
            </a:r>
            <a:r>
              <a:rPr lang="en-GB" sz="1600" dirty="0">
                <a:solidFill>
                  <a:schemeClr val="tx2"/>
                </a:solidFill>
              </a:rPr>
              <a:t>”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30098D-AA64-A8D3-EC59-58C060A8D3EB}"/>
              </a:ext>
            </a:extLst>
          </p:cNvPr>
          <p:cNvSpPr txBox="1"/>
          <p:nvPr/>
        </p:nvSpPr>
        <p:spPr>
          <a:xfrm>
            <a:off x="285550" y="4986746"/>
            <a:ext cx="3727382" cy="107721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10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“patient*”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</a:rPr>
              <a:t>“EHRs” AND “patient*” AND “impact” AND “UK”</a:t>
            </a:r>
          </a:p>
        </p:txBody>
      </p:sp>
    </p:spTree>
    <p:extLst>
      <p:ext uri="{BB962C8B-B14F-4D97-AF65-F5344CB8AC3E}">
        <p14:creationId xmlns:p14="http://schemas.microsoft.com/office/powerpoint/2010/main" val="3560702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84A0-D4BC-57F7-AAAE-5F8C4B814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" y="18254"/>
            <a:ext cx="10515600" cy="1325563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15ADC-4B56-63AE-2FAA-D775DB4B8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79A90-4512-EBFA-9101-4BA8DFA0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8DACF-130C-D7F2-087B-48D95A174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9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8CA522-A20F-46C5-AF3C-D458E63970BA}"/>
              </a:ext>
            </a:extLst>
          </p:cNvPr>
          <p:cNvSpPr txBox="1"/>
          <p:nvPr/>
        </p:nvSpPr>
        <p:spPr>
          <a:xfrm>
            <a:off x="1515388" y="4845559"/>
            <a:ext cx="1003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PubMed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3E1BDD-04BD-EDEE-B3FF-DA7A9DD9A808}"/>
              </a:ext>
            </a:extLst>
          </p:cNvPr>
          <p:cNvSpPr txBox="1"/>
          <p:nvPr/>
        </p:nvSpPr>
        <p:spPr>
          <a:xfrm>
            <a:off x="2518611" y="440425"/>
            <a:ext cx="112695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i="0" dirty="0">
                <a:effectLst/>
                <a:latin typeface="+mn-lt"/>
              </a:rPr>
              <a:t>Technology 1: </a:t>
            </a:r>
            <a:r>
              <a:rPr lang="en-GB" sz="2400" b="0" i="0" dirty="0">
                <a:effectLst/>
                <a:latin typeface="+mn-lt"/>
              </a:rPr>
              <a:t>Artificial Intelligence (AI) in diagnostic imaging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71B3C5-6273-7C3F-7875-7C2B529CFCE3}"/>
              </a:ext>
            </a:extLst>
          </p:cNvPr>
          <p:cNvSpPr txBox="1"/>
          <p:nvPr/>
        </p:nvSpPr>
        <p:spPr>
          <a:xfrm>
            <a:off x="81280" y="1508927"/>
            <a:ext cx="6184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Keywords: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230409-C16A-52A0-73AE-FDA066DFAA66}"/>
              </a:ext>
            </a:extLst>
          </p:cNvPr>
          <p:cNvSpPr txBox="1"/>
          <p:nvPr/>
        </p:nvSpPr>
        <p:spPr>
          <a:xfrm>
            <a:off x="81280" y="3529548"/>
            <a:ext cx="1176688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Search string: </a:t>
            </a:r>
            <a:endParaRPr lang="en-GB" b="1" dirty="0"/>
          </a:p>
          <a:p>
            <a:pPr marL="285750" indent="-28575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1" i="0" dirty="0">
              <a:effectLst/>
            </a:endParaRPr>
          </a:p>
          <a:p>
            <a:pPr fontAlgn="t">
              <a:lnSpc>
                <a:spcPct val="100000"/>
              </a:lnSpc>
            </a:pPr>
            <a:r>
              <a:rPr lang="en-GB" dirty="0"/>
              <a:t>(“Artificial Intelligence” OR “Machine learning” OR “Deep learning”) AND (“Diagnostic imaging” OR “Radiology” OR “Medical imaging”) AND (Healthcare OR “Health Care” OR “Clinical practice”)</a:t>
            </a:r>
            <a:endParaRPr lang="en-GB" sz="1800" i="0" dirty="0">
              <a:effectLst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A9DFE21-BD99-C903-9D9C-57B063DD1E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194868"/>
              </p:ext>
            </p:extLst>
          </p:nvPr>
        </p:nvGraphicFramePr>
        <p:xfrm>
          <a:off x="1835218" y="1620046"/>
          <a:ext cx="8127999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2491651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81784402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1357401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Concept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Concept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Concept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840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Artificial Intelligence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Diagnostic imaging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155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Machine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Clinical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7982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Deep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Medical imaging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59084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81181ACF-FD5E-7B96-2254-0CAD1C59C9C7}"/>
              </a:ext>
            </a:extLst>
          </p:cNvPr>
          <p:cNvSpPr txBox="1"/>
          <p:nvPr/>
        </p:nvSpPr>
        <p:spPr>
          <a:xfrm>
            <a:off x="81280" y="4832296"/>
            <a:ext cx="6184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Database: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2BFCA18-3B2F-6372-DC54-953A1C09C977}"/>
              </a:ext>
            </a:extLst>
          </p:cNvPr>
          <p:cNvSpPr txBox="1"/>
          <p:nvPr/>
        </p:nvSpPr>
        <p:spPr>
          <a:xfrm>
            <a:off x="81280" y="5410711"/>
            <a:ext cx="618423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Filters:</a:t>
            </a:r>
          </a:p>
          <a:p>
            <a:pPr marL="285750" indent="-28575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1" i="0" dirty="0">
                <a:effectLst/>
              </a:rPr>
              <a:t> </a:t>
            </a:r>
            <a:r>
              <a:rPr lang="en-GB" sz="1800" i="0" dirty="0">
                <a:effectLst/>
              </a:rPr>
              <a:t>5 years / 10 years</a:t>
            </a:r>
          </a:p>
          <a:p>
            <a:pPr marL="285750" indent="-28575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English</a:t>
            </a:r>
            <a:r>
              <a:rPr lang="en-GB" sz="1800" i="0" dirty="0"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6446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50D29-2567-2D81-0BCC-698FE7A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6167" y="501650"/>
            <a:ext cx="10212039" cy="1325563"/>
          </a:xfrm>
        </p:spPr>
        <p:txBody>
          <a:bodyPr/>
          <a:lstStyle/>
          <a:p>
            <a:r>
              <a:rPr lang="en-GB" b="1" dirty="0"/>
              <a:t>Checklist for your methodology section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BCE58-22CF-E65F-2092-D948A8C02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6167" y="2379804"/>
            <a:ext cx="9476509" cy="3423954"/>
          </a:xfrm>
        </p:spPr>
        <p:txBody>
          <a:bodyPr/>
          <a:lstStyle/>
          <a:p>
            <a:r>
              <a:rPr lang="en-GB" dirty="0"/>
              <a:t>Select the two innovations</a:t>
            </a:r>
          </a:p>
          <a:p>
            <a:r>
              <a:rPr lang="en-GB" dirty="0"/>
              <a:t>Identify the keywords or phrases</a:t>
            </a:r>
          </a:p>
          <a:p>
            <a:r>
              <a:rPr lang="en-GB" dirty="0"/>
              <a:t>Decide the database</a:t>
            </a:r>
          </a:p>
          <a:p>
            <a:r>
              <a:rPr lang="en-GB" dirty="0"/>
              <a:t>Define the initial search string</a:t>
            </a:r>
          </a:p>
          <a:p>
            <a:r>
              <a:rPr lang="en-GB" dirty="0"/>
              <a:t>Refine search (filters, truncation, Boolean operators)</a:t>
            </a:r>
          </a:p>
          <a:p>
            <a:r>
              <a:rPr lang="en-GB" dirty="0"/>
              <a:t>Keep track of your searches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CF447-5A87-815D-5A6D-9F96BE5DC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74117-AB21-932A-E8FE-710591867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6A8A2-5FB8-6897-7661-01493BC94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10</a:t>
            </a:fld>
            <a:endParaRPr lang="en-GB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A5DB284A-EE1D-B1A6-8D9F-11D4EA249A0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-3202"/>
            <a:ext cx="2103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194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320D-58B0-ED60-19F9-8701AF025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857335"/>
            <a:ext cx="10515600" cy="1325563"/>
          </a:xfrm>
        </p:spPr>
        <p:txBody>
          <a:bodyPr/>
          <a:lstStyle/>
          <a:p>
            <a:r>
              <a:rPr lang="en-GB" b="1" dirty="0"/>
              <a:t>Individual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796B-0965-F543-15EA-0C0F393F7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3704" y="2544986"/>
            <a:ext cx="10054390" cy="1761624"/>
          </a:xfrm>
        </p:spPr>
        <p:txBody>
          <a:bodyPr/>
          <a:lstStyle/>
          <a:p>
            <a:r>
              <a:rPr lang="en-GB" dirty="0"/>
              <a:t>Build your search strategy for innovation 1. </a:t>
            </a:r>
          </a:p>
          <a:p>
            <a:endParaRPr lang="en-GB" dirty="0"/>
          </a:p>
          <a:p>
            <a:r>
              <a:rPr lang="en-GB" dirty="0"/>
              <a:t>Test it and refine it on PubMed.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B5B86-B742-2D0C-235B-9775FECEA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85538-44AC-23C7-25A4-A4662FC8D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ED1C3-28BE-6C38-5530-260533E96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8943008F-11D1-FF17-48B0-501B78E00F0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-3202"/>
            <a:ext cx="2103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546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25E5A-0B4A-DBCF-858F-AF28326B9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0052" y="365125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FF2B-3CF0-B50C-DA94-E25471907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1600" dirty="0"/>
              <a:t>Roe-Prior P. Evidence-Based Practice. J Nurses Prof Dev. 2022 May-Jun 01;38(3):177-178. </a:t>
            </a:r>
            <a:r>
              <a:rPr lang="en-GB" sz="1600" dirty="0" err="1"/>
              <a:t>doi</a:t>
            </a:r>
            <a:r>
              <a:rPr lang="en-GB" sz="1600" dirty="0"/>
              <a:t>: 10.1097/NND.0000000000000907. </a:t>
            </a:r>
          </a:p>
          <a:p>
            <a:r>
              <a:rPr lang="en-GB" sz="1600" dirty="0"/>
              <a:t>Paré G, </a:t>
            </a:r>
            <a:r>
              <a:rPr lang="en-GB" sz="1600" dirty="0" err="1"/>
              <a:t>Kitsiou</a:t>
            </a:r>
            <a:r>
              <a:rPr lang="en-GB" sz="1600" dirty="0"/>
              <a:t> S. Chapter 9 Methods for Literature Reviews. In: Lau F, </a:t>
            </a:r>
            <a:r>
              <a:rPr lang="en-GB" sz="1600" dirty="0" err="1"/>
              <a:t>Kuziemsky</a:t>
            </a:r>
            <a:r>
              <a:rPr lang="en-GB" sz="1600" dirty="0"/>
              <a:t> C, editors. Handbook of eHealth Evaluation: An Evidence-based Approach [Internet]. Victoria (BC): University of Victoria; 2017 Feb 27. Available from: </a:t>
            </a:r>
            <a:r>
              <a:rPr lang="en-GB" sz="1600" dirty="0">
                <a:hlinkClick r:id="rId2"/>
              </a:rPr>
              <a:t>https://www.ncbi.nlm.nih.gov/books/NBK481583/</a:t>
            </a:r>
            <a:endParaRPr lang="en-GB" sz="1600" dirty="0"/>
          </a:p>
          <a:p>
            <a:r>
              <a:rPr lang="en-GB" sz="1600" dirty="0"/>
              <a:t>Bramer WM, de Jonge GB, </a:t>
            </a:r>
            <a:r>
              <a:rPr lang="en-GB" sz="1600" dirty="0" err="1"/>
              <a:t>Rethlefsen</a:t>
            </a:r>
            <a:r>
              <a:rPr lang="en-GB" sz="1600" dirty="0"/>
              <a:t> ML, Mast F, </a:t>
            </a:r>
            <a:r>
              <a:rPr lang="en-GB" sz="1600" dirty="0" err="1"/>
              <a:t>Kleijnen</a:t>
            </a:r>
            <a:r>
              <a:rPr lang="en-GB" sz="1600" dirty="0"/>
              <a:t> J. A systematic approach to searching: an efficient and complete method to develop literature searches. J Med </a:t>
            </a:r>
            <a:r>
              <a:rPr lang="en-GB" sz="1600" dirty="0" err="1"/>
              <a:t>Libr</a:t>
            </a:r>
            <a:r>
              <a:rPr lang="en-GB" sz="1600" dirty="0"/>
              <a:t> Assoc. 2018 Oct;106(4):531-541. </a:t>
            </a:r>
            <a:r>
              <a:rPr lang="en-GB" sz="1600" dirty="0" err="1"/>
              <a:t>doi</a:t>
            </a:r>
            <a:r>
              <a:rPr lang="en-GB" sz="1600" dirty="0"/>
              <a:t>: 10.5195/jmla.2018.283. </a:t>
            </a:r>
            <a:r>
              <a:rPr lang="en-GB" sz="1600" dirty="0" err="1"/>
              <a:t>Epub</a:t>
            </a:r>
            <a:r>
              <a:rPr lang="en-GB" sz="1600" dirty="0"/>
              <a:t> 2018 Oct 1. PMID: 30271302; PMCID: PMC6148622.</a:t>
            </a:r>
          </a:p>
          <a:p>
            <a:r>
              <a:rPr lang="en-GB" sz="1600" dirty="0" err="1"/>
              <a:t>Vatkar</a:t>
            </a:r>
            <a:r>
              <a:rPr lang="en-GB" sz="1600" dirty="0"/>
              <a:t> A, Kale S, Shyam A, Srivastava S. Understanding the Levels of Evidence in Medical Research. J </a:t>
            </a:r>
            <a:r>
              <a:rPr lang="en-GB" sz="1600" dirty="0" err="1"/>
              <a:t>Orthop</a:t>
            </a:r>
            <a:r>
              <a:rPr lang="en-GB" sz="1600" dirty="0"/>
              <a:t> Case Rep. 2025 May;15(5):6-9. </a:t>
            </a:r>
            <a:r>
              <a:rPr lang="en-GB" sz="1600" dirty="0" err="1"/>
              <a:t>doi</a:t>
            </a:r>
            <a:r>
              <a:rPr lang="en-GB" sz="1600" dirty="0"/>
              <a:t>: 10.13107/jocr.2025.v15.i05.5534. PMID: 40351623; PMCID: PMC12064251.</a:t>
            </a:r>
          </a:p>
          <a:p>
            <a:pPr lvl="0" fontAlgn="base"/>
            <a:r>
              <a:rPr lang="en-GB" sz="1600" dirty="0"/>
              <a:t>Greenhalgh T (2014) </a:t>
            </a:r>
            <a:r>
              <a:rPr lang="en-GB" sz="1600" i="1" dirty="0"/>
              <a:t>How to Read a Paper: The Basics of Evidence-Based Medicine</a:t>
            </a:r>
            <a:r>
              <a:rPr lang="en-GB" sz="1600" dirty="0"/>
              <a:t>. London: John Wiley &amp; Sons.</a:t>
            </a:r>
          </a:p>
          <a:p>
            <a:pPr marL="0" indent="0">
              <a:buNone/>
            </a:pPr>
            <a:br>
              <a:rPr lang="en-GB" sz="1050" dirty="0"/>
            </a:br>
            <a:endParaRPr lang="en-GB" sz="10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D5E80-33CE-A1B2-BCC1-339F1D56C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E47-3607-44AC-905C-6F506536B4AB}" type="slidenum">
              <a:rPr lang="en-GB" smtClean="0"/>
              <a:t>12</a:t>
            </a:fld>
            <a:endParaRPr lang="en-GB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7479340C-DC94-066A-B504-B90A0494BC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-3202"/>
            <a:ext cx="2103704" cy="6858000"/>
          </a:xfrm>
          <a:prstGeom prst="rect">
            <a:avLst/>
          </a:prstGeom>
        </p:spPr>
      </p:pic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E0BCBF7-AA01-3C0A-1115-5231E51BF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01.10.2026</a:t>
            </a:r>
            <a:endParaRPr lang="en-GB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EC09411-C505-1C1F-9DB3-E1C079ADF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BDMS7008</a:t>
            </a:r>
          </a:p>
        </p:txBody>
      </p:sp>
    </p:spTree>
    <p:extLst>
      <p:ext uri="{BB962C8B-B14F-4D97-AF65-F5344CB8AC3E}">
        <p14:creationId xmlns:p14="http://schemas.microsoft.com/office/powerpoint/2010/main" val="2233626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181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Aptos Narrow</vt:lpstr>
      <vt:lpstr>Arial</vt:lpstr>
      <vt:lpstr>Office Theme</vt:lpstr>
      <vt:lpstr>PowerPoint Presentation</vt:lpstr>
      <vt:lpstr>PowerPoint Presentation</vt:lpstr>
      <vt:lpstr>PowerPoint Presentation</vt:lpstr>
      <vt:lpstr>Evidence-based practice </vt:lpstr>
      <vt:lpstr>Types of sources </vt:lpstr>
      <vt:lpstr>Types of literature reviews </vt:lpstr>
      <vt:lpstr>Evidence Hierarchy</vt:lpstr>
      <vt:lpstr>Develop a search strategy</vt:lpstr>
      <vt:lpstr>Example</vt:lpstr>
      <vt:lpstr>Checklist for your methodology section</vt:lpstr>
      <vt:lpstr>Individual exercise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2026-09-24T10:51:53Z</dcterms:created>
  <dcterms:modified xsi:type="dcterms:W3CDTF">2026-10-01T08:28:30Z</dcterms:modified>
</cp:coreProperties>
</file>