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sldIdLst>
    <p:sldId id="279" r:id="rId6"/>
    <p:sldId id="266" r:id="rId7"/>
    <p:sldId id="280" r:id="rId8"/>
    <p:sldId id="293" r:id="rId9"/>
    <p:sldId id="277" r:id="rId10"/>
    <p:sldId id="275" r:id="rId11"/>
    <p:sldId id="294" r:id="rId12"/>
    <p:sldId id="295" r:id="rId13"/>
    <p:sldId id="296"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Nathan Morgan (1801338)" initials="N(" lastIdx="16" clrIdx="0">
    <p:extLst>
      <p:ext uri="{19B8F6BF-5375-455C-9EA6-DF929625EA0E}">
        <p15:presenceInfo xmlns:p15="http://schemas.microsoft.com/office/powerpoint/2012/main" userId="S::1801338@student.uwtsd.ac.uk::c0e76291-f8bc-4341-9398-a82526e6a01e" providerId="AD"/>
      </p:ext>
    </p:extLst>
  </p:cmAuthor>
  <p:cmAuthor id="2" name="Daniel Algie (1706977)" initials="D(" lastIdx="13" clrIdx="1">
    <p:extLst>
      <p:ext uri="{19B8F6BF-5375-455C-9EA6-DF929625EA0E}">
        <p15:presenceInfo xmlns:p15="http://schemas.microsoft.com/office/powerpoint/2012/main" userId="S::1706977@student.uwtsd.ac.uk::039c2abf-29b2-4de6-9a4b-40db1914ef8e"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0" autoAdjust="0"/>
    <p:restoredTop sz="94660"/>
  </p:normalViewPr>
  <p:slideViewPr>
    <p:cSldViewPr snapToGrid="0">
      <p:cViewPr varScale="1">
        <p:scale>
          <a:sx n="86" d="100"/>
          <a:sy n="86" d="100"/>
        </p:scale>
        <p:origin x="114" y="6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commentAuthors" Target="commentAuthors.xml"/><Relationship Id="rId10" Type="http://schemas.openxmlformats.org/officeDocument/2006/relationships/slide" Target="slides/slide5.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9-11-29T16:05:38.661" idx="7">
    <p:pos x="10" y="10"/>
    <p:text>https://books.google.co.uk/books?id=SNkDAAAAMBAJ&amp;pg=PA118&amp;lpg=PA118&amp;dq=chrysler+1949+ignition&amp;source=bl&amp;ots=AMEvo2dVrL&amp;sig=TT42Ak65ZtXZttgzFhP1xsG2sYU&amp;hl=en&amp;ei=4FZwTLjpL8H7lweHyqT-DQ&amp;sa=X&amp;oi=book_result&amp;ct=result&amp;redir_esc=y#v=onepage&amp;q=chrysler%201949%20ignition&amp;f=false</p:text>
    <p:extLst>
      <p:ext uri="{C676402C-5697-4E1C-873F-D02D1690AC5C}">
        <p15:threadingInfo xmlns:p15="http://schemas.microsoft.com/office/powerpoint/2012/main" timeZoneBias="480"/>
      </p:ext>
    </p:extLst>
  </p:cm>
  <p:cm authorId="1" dt="2019-11-29T16:07:53.443" idx="8">
    <p:pos x="10" y="106"/>
    <p:text>When the car key was first invented their biggest concern was stopping children from operating vehicles, but now we have a different problem.</p:text>
    <p:extLst>
      <p:ext uri="{C676402C-5697-4E1C-873F-D02D1690AC5C}">
        <p15:threadingInfo xmlns:p15="http://schemas.microsoft.com/office/powerpoint/2012/main" timeZoneBias="480">
          <p15:parentCm authorId="1" idx="7"/>
        </p15:threadingInfo>
      </p:ext>
    </p:extLst>
  </p:cm>
  <p:cm authorId="1" dt="2019-11-29T16:08:25.833" idx="9">
    <p:pos x="106" y="106"/>
    <p:text>Raise your hand if you drive</p:text>
    <p:extLst>
      <p:ext uri="{C676402C-5697-4E1C-873F-D02D1690AC5C}">
        <p15:threadingInfo xmlns:p15="http://schemas.microsoft.com/office/powerpoint/2012/main" timeZoneBias="480"/>
      </p:ext>
    </p:extLst>
  </p:cm>
  <p:cm authorId="1" dt="2019-11-29T16:08:45.224" idx="10">
    <p:pos x="106" y="202"/>
    <p:text>Are there any police in here?</p:text>
    <p:extLst>
      <p:ext uri="{C676402C-5697-4E1C-873F-D02D1690AC5C}">
        <p15:threadingInfo xmlns:p15="http://schemas.microsoft.com/office/powerpoint/2012/main" timeZoneBias="480">
          <p15:parentCm authorId="1" idx="9"/>
        </p15:threadingInfo>
      </p:ext>
    </p:extLst>
  </p:cm>
  <p:cm authorId="1" dt="2019-11-29T16:18:22.333" idx="11">
    <p:pos x="106" y="298"/>
    <p:text>Raise your hand if you've had a small drink then driven</p:text>
    <p:extLst>
      <p:ext uri="{C676402C-5697-4E1C-873F-D02D1690AC5C}">
        <p15:threadingInfo xmlns:p15="http://schemas.microsoft.com/office/powerpoint/2012/main" timeZoneBias="480">
          <p15:parentCm authorId="1" idx="9"/>
        </p15:threadingInfo>
      </p:ext>
    </p:extLst>
  </p:cm>
  <p:cm authorId="1" dt="2019-11-29T16:19:00.477" idx="12">
    <p:pos x="106" y="394"/>
    <p:text>Does the thought that you could have been over the limit scare you?</p:text>
    <p:extLst>
      <p:ext uri="{C676402C-5697-4E1C-873F-D02D1690AC5C}">
        <p15:threadingInfo xmlns:p15="http://schemas.microsoft.com/office/powerpoint/2012/main" timeZoneBias="480">
          <p15:parentCm authorId="1" idx="9"/>
        </p15:threadingInfo>
      </p:ext>
    </p:extLst>
  </p:cm>
  <p:cm authorId="1" dt="2019-11-29T16:29:20.200" idx="13">
    <p:pos x="202" y="202"/>
    <p:text>1979 - 2016 671,850 cases relating to driving under the influence in the UK</p:text>
    <p:extLst>
      <p:ext uri="{C676402C-5697-4E1C-873F-D02D1690AC5C}">
        <p15:threadingInfo xmlns:p15="http://schemas.microsoft.com/office/powerpoint/2012/main" timeZoneBias="480"/>
      </p:ext>
    </p:extLst>
  </p:cm>
  <p:cm authorId="1" dt="2019-11-29T16:39:03.251" idx="14">
    <p:pos x="202" y="298"/>
    <p:text>https://www.drinkdriving.org/drink_driving_statistics_uk.php</p:text>
    <p:extLst>
      <p:ext uri="{C676402C-5697-4E1C-873F-D02D1690AC5C}">
        <p15:threadingInfo xmlns:p15="http://schemas.microsoft.com/office/powerpoint/2012/main" timeZoneBias="480">
          <p15:parentCm authorId="1" idx="13"/>
        </p15:threadingInfo>
      </p:ext>
    </p:extLst>
  </p:cm>
  <p:cm authorId="1" dt="2019-11-30T09:11:05.649" idx="16">
    <p:pos x="298" y="298"/>
    <p:text>1 in 10 users of the road arent legally authorised to do so, our device will reduce this and ultimately make the road safer</p:text>
    <p:extLst>
      <p:ext uri="{C676402C-5697-4E1C-873F-D02D1690AC5C}">
        <p15:threadingInfo xmlns:p15="http://schemas.microsoft.com/office/powerpoint/2012/main" timeZoneBias="480"/>
      </p:ext>
    </p:extLst>
  </p:cm>
  <p:cm authorId="2" dt="2019-12-03T09:42:27.131" idx="13">
    <p:pos x="298" y="394"/>
    <p:text>Preliminary research suggests that a concern people had was losing their keys, a simple solution is using the receiver technology In the vehicle itself to be paired with mobile phones and a basic web app to allow Cark-e customers to use their phone to access the vehicle.</p:text>
    <p:extLst>
      <p:ext uri="{C676402C-5697-4E1C-873F-D02D1690AC5C}">
        <p15:threadingInfo xmlns:p15="http://schemas.microsoft.com/office/powerpoint/2012/main" timeZoneBias="480">
          <p15:parentCm authorId="1" idx="16"/>
        </p15:threadingInfo>
      </p:ext>
    </p:extLst>
  </p:cm>
</p:cmLst>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745AB9-A171-4380-9B1A-22861076912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CB6DC13-0011-46BA-9BD9-D288044D316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5247016-08F2-4A12-8B3D-C64EF2CFFBCD}"/>
              </a:ext>
            </a:extLst>
          </p:cNvPr>
          <p:cNvSpPr>
            <a:spLocks noGrp="1"/>
          </p:cNvSpPr>
          <p:nvPr>
            <p:ph type="dt" sz="half" idx="10"/>
          </p:nvPr>
        </p:nvSpPr>
        <p:spPr/>
        <p:txBody>
          <a:bodyPr/>
          <a:lstStyle/>
          <a:p>
            <a:fld id="{A5FA89F7-0C96-4B71-921C-05317F4C8A18}" type="datetimeFigureOut">
              <a:rPr lang="en-GB" smtClean="0"/>
              <a:t>04/12/2019</a:t>
            </a:fld>
            <a:endParaRPr lang="en-GB"/>
          </a:p>
        </p:txBody>
      </p:sp>
      <p:sp>
        <p:nvSpPr>
          <p:cNvPr id="5" name="Footer Placeholder 4">
            <a:extLst>
              <a:ext uri="{FF2B5EF4-FFF2-40B4-BE49-F238E27FC236}">
                <a16:creationId xmlns:a16="http://schemas.microsoft.com/office/drawing/2014/main" id="{13641AE2-FF61-4E43-96DC-3E9CE9646D9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E769DB-3466-4D7E-974F-D50C566CD3C1}"/>
              </a:ext>
            </a:extLst>
          </p:cNvPr>
          <p:cNvSpPr>
            <a:spLocks noGrp="1"/>
          </p:cNvSpPr>
          <p:nvPr>
            <p:ph type="sldNum" sz="quarter" idx="12"/>
          </p:nvPr>
        </p:nvSpPr>
        <p:spPr/>
        <p:txBody>
          <a:bodyPr/>
          <a:lstStyle/>
          <a:p>
            <a:fld id="{0606A34B-18CA-4C25-B823-4419CBBFA632}" type="slidenum">
              <a:rPr lang="en-GB" smtClean="0"/>
              <a:t>‹#›</a:t>
            </a:fld>
            <a:endParaRPr lang="en-GB"/>
          </a:p>
        </p:txBody>
      </p:sp>
    </p:spTree>
    <p:extLst>
      <p:ext uri="{BB962C8B-B14F-4D97-AF65-F5344CB8AC3E}">
        <p14:creationId xmlns:p14="http://schemas.microsoft.com/office/powerpoint/2010/main" val="15891400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9EA124-E0B1-4749-976F-9AC738BCE04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03E97A4-C8F6-4CCD-8D66-05FA9152711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C6AE5B4-679D-4E6A-B92C-C8A0A4757E6A}"/>
              </a:ext>
            </a:extLst>
          </p:cNvPr>
          <p:cNvSpPr>
            <a:spLocks noGrp="1"/>
          </p:cNvSpPr>
          <p:nvPr>
            <p:ph type="dt" sz="half" idx="10"/>
          </p:nvPr>
        </p:nvSpPr>
        <p:spPr/>
        <p:txBody>
          <a:bodyPr/>
          <a:lstStyle/>
          <a:p>
            <a:fld id="{A5FA89F7-0C96-4B71-921C-05317F4C8A18}" type="datetimeFigureOut">
              <a:rPr lang="en-GB" smtClean="0"/>
              <a:t>04/12/2019</a:t>
            </a:fld>
            <a:endParaRPr lang="en-GB"/>
          </a:p>
        </p:txBody>
      </p:sp>
      <p:sp>
        <p:nvSpPr>
          <p:cNvPr id="5" name="Footer Placeholder 4">
            <a:extLst>
              <a:ext uri="{FF2B5EF4-FFF2-40B4-BE49-F238E27FC236}">
                <a16:creationId xmlns:a16="http://schemas.microsoft.com/office/drawing/2014/main" id="{0545D6FB-048D-4EBC-A8FD-D2271A9789A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2B376C1-AAFF-4409-8CA3-1D8E0680DD01}"/>
              </a:ext>
            </a:extLst>
          </p:cNvPr>
          <p:cNvSpPr>
            <a:spLocks noGrp="1"/>
          </p:cNvSpPr>
          <p:nvPr>
            <p:ph type="sldNum" sz="quarter" idx="12"/>
          </p:nvPr>
        </p:nvSpPr>
        <p:spPr/>
        <p:txBody>
          <a:bodyPr/>
          <a:lstStyle/>
          <a:p>
            <a:fld id="{0606A34B-18CA-4C25-B823-4419CBBFA632}" type="slidenum">
              <a:rPr lang="en-GB" smtClean="0"/>
              <a:t>‹#›</a:t>
            </a:fld>
            <a:endParaRPr lang="en-GB"/>
          </a:p>
        </p:txBody>
      </p:sp>
    </p:spTree>
    <p:extLst>
      <p:ext uri="{BB962C8B-B14F-4D97-AF65-F5344CB8AC3E}">
        <p14:creationId xmlns:p14="http://schemas.microsoft.com/office/powerpoint/2010/main" val="33049877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66B7A9-5E29-4AAA-A00D-5CE08C50488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91109C2-6B35-44AB-9CD3-D09940DDBD2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859F194-817E-40C9-B888-B9F8360995C4}"/>
              </a:ext>
            </a:extLst>
          </p:cNvPr>
          <p:cNvSpPr>
            <a:spLocks noGrp="1"/>
          </p:cNvSpPr>
          <p:nvPr>
            <p:ph type="dt" sz="half" idx="10"/>
          </p:nvPr>
        </p:nvSpPr>
        <p:spPr/>
        <p:txBody>
          <a:bodyPr/>
          <a:lstStyle/>
          <a:p>
            <a:fld id="{A5FA89F7-0C96-4B71-921C-05317F4C8A18}" type="datetimeFigureOut">
              <a:rPr lang="en-GB" smtClean="0"/>
              <a:t>04/12/2019</a:t>
            </a:fld>
            <a:endParaRPr lang="en-GB"/>
          </a:p>
        </p:txBody>
      </p:sp>
      <p:sp>
        <p:nvSpPr>
          <p:cNvPr id="5" name="Footer Placeholder 4">
            <a:extLst>
              <a:ext uri="{FF2B5EF4-FFF2-40B4-BE49-F238E27FC236}">
                <a16:creationId xmlns:a16="http://schemas.microsoft.com/office/drawing/2014/main" id="{78F2FB56-B298-4118-A674-7E302A8B090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0E4CFD8-2B86-485D-94D4-D303CA070866}"/>
              </a:ext>
            </a:extLst>
          </p:cNvPr>
          <p:cNvSpPr>
            <a:spLocks noGrp="1"/>
          </p:cNvSpPr>
          <p:nvPr>
            <p:ph type="sldNum" sz="quarter" idx="12"/>
          </p:nvPr>
        </p:nvSpPr>
        <p:spPr/>
        <p:txBody>
          <a:bodyPr/>
          <a:lstStyle/>
          <a:p>
            <a:fld id="{0606A34B-18CA-4C25-B823-4419CBBFA632}" type="slidenum">
              <a:rPr lang="en-GB" smtClean="0"/>
              <a:t>‹#›</a:t>
            </a:fld>
            <a:endParaRPr lang="en-GB"/>
          </a:p>
        </p:txBody>
      </p:sp>
    </p:spTree>
    <p:extLst>
      <p:ext uri="{BB962C8B-B14F-4D97-AF65-F5344CB8AC3E}">
        <p14:creationId xmlns:p14="http://schemas.microsoft.com/office/powerpoint/2010/main" val="24158818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A2478C-955D-48D4-8CB8-96AF859C0B8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C5BF385-8E2A-45FE-BF9C-B52C126CE81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C4C6EFB-C55E-4FD4-949E-C633976FDD4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DEE836A-1EB2-443D-9B93-E14E3DFC4F1F}"/>
              </a:ext>
            </a:extLst>
          </p:cNvPr>
          <p:cNvSpPr>
            <a:spLocks noGrp="1"/>
          </p:cNvSpPr>
          <p:nvPr>
            <p:ph type="dt" sz="half" idx="10"/>
          </p:nvPr>
        </p:nvSpPr>
        <p:spPr/>
        <p:txBody>
          <a:bodyPr/>
          <a:lstStyle/>
          <a:p>
            <a:fld id="{A5FA89F7-0C96-4B71-921C-05317F4C8A18}" type="datetimeFigureOut">
              <a:rPr lang="en-GB" smtClean="0"/>
              <a:t>04/12/2019</a:t>
            </a:fld>
            <a:endParaRPr lang="en-GB"/>
          </a:p>
        </p:txBody>
      </p:sp>
      <p:sp>
        <p:nvSpPr>
          <p:cNvPr id="6" name="Footer Placeholder 5">
            <a:extLst>
              <a:ext uri="{FF2B5EF4-FFF2-40B4-BE49-F238E27FC236}">
                <a16:creationId xmlns:a16="http://schemas.microsoft.com/office/drawing/2014/main" id="{3555E7AF-DEEB-4A67-BCCA-F34F47CE2E0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8459961-BF4F-4BB4-98D9-D9274AF88C1C}"/>
              </a:ext>
            </a:extLst>
          </p:cNvPr>
          <p:cNvSpPr>
            <a:spLocks noGrp="1"/>
          </p:cNvSpPr>
          <p:nvPr>
            <p:ph type="sldNum" sz="quarter" idx="12"/>
          </p:nvPr>
        </p:nvSpPr>
        <p:spPr/>
        <p:txBody>
          <a:bodyPr/>
          <a:lstStyle/>
          <a:p>
            <a:fld id="{0606A34B-18CA-4C25-B823-4419CBBFA632}" type="slidenum">
              <a:rPr lang="en-GB" smtClean="0"/>
              <a:t>‹#›</a:t>
            </a:fld>
            <a:endParaRPr lang="en-GB"/>
          </a:p>
        </p:txBody>
      </p:sp>
    </p:spTree>
    <p:extLst>
      <p:ext uri="{BB962C8B-B14F-4D97-AF65-F5344CB8AC3E}">
        <p14:creationId xmlns:p14="http://schemas.microsoft.com/office/powerpoint/2010/main" val="33714327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00F914-3B04-4D07-95FC-F0933FC6803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D55AD9E-C044-49A5-97B7-A9E0D7A5158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4C0F3D2-BD67-4AFA-BA07-C829E6EAAF5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57EAC39-E424-467B-B578-7BE116579A3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C33E6F5-B882-4806-A7F0-9C2D95B07AC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67D7E0A-A10B-4E80-9B7B-62DADF5AEA63}"/>
              </a:ext>
            </a:extLst>
          </p:cNvPr>
          <p:cNvSpPr>
            <a:spLocks noGrp="1"/>
          </p:cNvSpPr>
          <p:nvPr>
            <p:ph type="dt" sz="half" idx="10"/>
          </p:nvPr>
        </p:nvSpPr>
        <p:spPr/>
        <p:txBody>
          <a:bodyPr/>
          <a:lstStyle/>
          <a:p>
            <a:fld id="{A5FA89F7-0C96-4B71-921C-05317F4C8A18}" type="datetimeFigureOut">
              <a:rPr lang="en-GB" smtClean="0"/>
              <a:t>04/12/2019</a:t>
            </a:fld>
            <a:endParaRPr lang="en-GB"/>
          </a:p>
        </p:txBody>
      </p:sp>
      <p:sp>
        <p:nvSpPr>
          <p:cNvPr id="8" name="Footer Placeholder 7">
            <a:extLst>
              <a:ext uri="{FF2B5EF4-FFF2-40B4-BE49-F238E27FC236}">
                <a16:creationId xmlns:a16="http://schemas.microsoft.com/office/drawing/2014/main" id="{F04C6A7B-A01E-4B5D-8631-FA1BB301CC1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73E5B74-459E-4418-BFED-CD5B1CBB75F9}"/>
              </a:ext>
            </a:extLst>
          </p:cNvPr>
          <p:cNvSpPr>
            <a:spLocks noGrp="1"/>
          </p:cNvSpPr>
          <p:nvPr>
            <p:ph type="sldNum" sz="quarter" idx="12"/>
          </p:nvPr>
        </p:nvSpPr>
        <p:spPr/>
        <p:txBody>
          <a:bodyPr/>
          <a:lstStyle/>
          <a:p>
            <a:fld id="{0606A34B-18CA-4C25-B823-4419CBBFA632}" type="slidenum">
              <a:rPr lang="en-GB" smtClean="0"/>
              <a:t>‹#›</a:t>
            </a:fld>
            <a:endParaRPr lang="en-GB"/>
          </a:p>
        </p:txBody>
      </p:sp>
    </p:spTree>
    <p:extLst>
      <p:ext uri="{BB962C8B-B14F-4D97-AF65-F5344CB8AC3E}">
        <p14:creationId xmlns:p14="http://schemas.microsoft.com/office/powerpoint/2010/main" val="37328395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583E7D-7B62-44A3-A127-69416E2C91D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36D4CF3-7F54-439D-9F1F-E55BCB4B6811}"/>
              </a:ext>
            </a:extLst>
          </p:cNvPr>
          <p:cNvSpPr>
            <a:spLocks noGrp="1"/>
          </p:cNvSpPr>
          <p:nvPr>
            <p:ph type="dt" sz="half" idx="10"/>
          </p:nvPr>
        </p:nvSpPr>
        <p:spPr/>
        <p:txBody>
          <a:bodyPr/>
          <a:lstStyle/>
          <a:p>
            <a:fld id="{A5FA89F7-0C96-4B71-921C-05317F4C8A18}" type="datetimeFigureOut">
              <a:rPr lang="en-GB" smtClean="0"/>
              <a:t>04/12/2019</a:t>
            </a:fld>
            <a:endParaRPr lang="en-GB"/>
          </a:p>
        </p:txBody>
      </p:sp>
      <p:sp>
        <p:nvSpPr>
          <p:cNvPr id="4" name="Footer Placeholder 3">
            <a:extLst>
              <a:ext uri="{FF2B5EF4-FFF2-40B4-BE49-F238E27FC236}">
                <a16:creationId xmlns:a16="http://schemas.microsoft.com/office/drawing/2014/main" id="{77A12BCF-E6EC-4DDD-8D40-DE0C275D861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B0EA404-7C22-496E-BF42-182508760854}"/>
              </a:ext>
            </a:extLst>
          </p:cNvPr>
          <p:cNvSpPr>
            <a:spLocks noGrp="1"/>
          </p:cNvSpPr>
          <p:nvPr>
            <p:ph type="sldNum" sz="quarter" idx="12"/>
          </p:nvPr>
        </p:nvSpPr>
        <p:spPr/>
        <p:txBody>
          <a:bodyPr/>
          <a:lstStyle/>
          <a:p>
            <a:fld id="{0606A34B-18CA-4C25-B823-4419CBBFA632}" type="slidenum">
              <a:rPr lang="en-GB" smtClean="0"/>
              <a:t>‹#›</a:t>
            </a:fld>
            <a:endParaRPr lang="en-GB"/>
          </a:p>
        </p:txBody>
      </p:sp>
    </p:spTree>
    <p:extLst>
      <p:ext uri="{BB962C8B-B14F-4D97-AF65-F5344CB8AC3E}">
        <p14:creationId xmlns:p14="http://schemas.microsoft.com/office/powerpoint/2010/main" val="40239500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DF9BAE7-434F-490F-8761-DC7B8656AF76}"/>
              </a:ext>
            </a:extLst>
          </p:cNvPr>
          <p:cNvSpPr>
            <a:spLocks noGrp="1"/>
          </p:cNvSpPr>
          <p:nvPr>
            <p:ph type="dt" sz="half" idx="10"/>
          </p:nvPr>
        </p:nvSpPr>
        <p:spPr/>
        <p:txBody>
          <a:bodyPr/>
          <a:lstStyle/>
          <a:p>
            <a:fld id="{A5FA89F7-0C96-4B71-921C-05317F4C8A18}" type="datetimeFigureOut">
              <a:rPr lang="en-GB" smtClean="0"/>
              <a:t>04/12/2019</a:t>
            </a:fld>
            <a:endParaRPr lang="en-GB"/>
          </a:p>
        </p:txBody>
      </p:sp>
      <p:sp>
        <p:nvSpPr>
          <p:cNvPr id="3" name="Footer Placeholder 2">
            <a:extLst>
              <a:ext uri="{FF2B5EF4-FFF2-40B4-BE49-F238E27FC236}">
                <a16:creationId xmlns:a16="http://schemas.microsoft.com/office/drawing/2014/main" id="{1AEB7EFB-F7B0-4FFD-85B2-4606673263E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31CA6FC-93FB-4683-86E0-55D6D6EBA137}"/>
              </a:ext>
            </a:extLst>
          </p:cNvPr>
          <p:cNvSpPr>
            <a:spLocks noGrp="1"/>
          </p:cNvSpPr>
          <p:nvPr>
            <p:ph type="sldNum" sz="quarter" idx="12"/>
          </p:nvPr>
        </p:nvSpPr>
        <p:spPr/>
        <p:txBody>
          <a:bodyPr/>
          <a:lstStyle/>
          <a:p>
            <a:fld id="{0606A34B-18CA-4C25-B823-4419CBBFA632}" type="slidenum">
              <a:rPr lang="en-GB" smtClean="0"/>
              <a:t>‹#›</a:t>
            </a:fld>
            <a:endParaRPr lang="en-GB"/>
          </a:p>
        </p:txBody>
      </p:sp>
    </p:spTree>
    <p:extLst>
      <p:ext uri="{BB962C8B-B14F-4D97-AF65-F5344CB8AC3E}">
        <p14:creationId xmlns:p14="http://schemas.microsoft.com/office/powerpoint/2010/main" val="13578169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189D02-A8F0-47E1-B1E6-27D4EFBDEAE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3EABBF2-5F17-4228-8441-CE41FC11131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60B0A2E-6C15-477D-827B-C52CD7D58AD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B128D91-AC54-40D2-9639-47900B98DACE}"/>
              </a:ext>
            </a:extLst>
          </p:cNvPr>
          <p:cNvSpPr>
            <a:spLocks noGrp="1"/>
          </p:cNvSpPr>
          <p:nvPr>
            <p:ph type="dt" sz="half" idx="10"/>
          </p:nvPr>
        </p:nvSpPr>
        <p:spPr/>
        <p:txBody>
          <a:bodyPr/>
          <a:lstStyle/>
          <a:p>
            <a:fld id="{A5FA89F7-0C96-4B71-921C-05317F4C8A18}" type="datetimeFigureOut">
              <a:rPr lang="en-GB" smtClean="0"/>
              <a:t>04/12/2019</a:t>
            </a:fld>
            <a:endParaRPr lang="en-GB"/>
          </a:p>
        </p:txBody>
      </p:sp>
      <p:sp>
        <p:nvSpPr>
          <p:cNvPr id="6" name="Footer Placeholder 5">
            <a:extLst>
              <a:ext uri="{FF2B5EF4-FFF2-40B4-BE49-F238E27FC236}">
                <a16:creationId xmlns:a16="http://schemas.microsoft.com/office/drawing/2014/main" id="{60DEC0BA-5596-4B93-B8A8-F718AA6C985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8716024-3053-4540-BBED-0CC6D910EAE8}"/>
              </a:ext>
            </a:extLst>
          </p:cNvPr>
          <p:cNvSpPr>
            <a:spLocks noGrp="1"/>
          </p:cNvSpPr>
          <p:nvPr>
            <p:ph type="sldNum" sz="quarter" idx="12"/>
          </p:nvPr>
        </p:nvSpPr>
        <p:spPr/>
        <p:txBody>
          <a:bodyPr/>
          <a:lstStyle/>
          <a:p>
            <a:fld id="{0606A34B-18CA-4C25-B823-4419CBBFA632}" type="slidenum">
              <a:rPr lang="en-GB" smtClean="0"/>
              <a:t>‹#›</a:t>
            </a:fld>
            <a:endParaRPr lang="en-GB"/>
          </a:p>
        </p:txBody>
      </p:sp>
    </p:spTree>
    <p:extLst>
      <p:ext uri="{BB962C8B-B14F-4D97-AF65-F5344CB8AC3E}">
        <p14:creationId xmlns:p14="http://schemas.microsoft.com/office/powerpoint/2010/main" val="10449561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D93BF0-EC71-44C6-B7D6-C525D4C3AFB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FB6227B-3049-499C-8DE3-4ADBC8A0FCA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926E794-EDEC-4173-B649-224FFB7ADD6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9D5D2B4-1A9A-4184-A1C0-E9CB89D8BF12}"/>
              </a:ext>
            </a:extLst>
          </p:cNvPr>
          <p:cNvSpPr>
            <a:spLocks noGrp="1"/>
          </p:cNvSpPr>
          <p:nvPr>
            <p:ph type="dt" sz="half" idx="10"/>
          </p:nvPr>
        </p:nvSpPr>
        <p:spPr/>
        <p:txBody>
          <a:bodyPr/>
          <a:lstStyle/>
          <a:p>
            <a:fld id="{A5FA89F7-0C96-4B71-921C-05317F4C8A18}" type="datetimeFigureOut">
              <a:rPr lang="en-GB" smtClean="0"/>
              <a:t>04/12/2019</a:t>
            </a:fld>
            <a:endParaRPr lang="en-GB"/>
          </a:p>
        </p:txBody>
      </p:sp>
      <p:sp>
        <p:nvSpPr>
          <p:cNvPr id="6" name="Footer Placeholder 5">
            <a:extLst>
              <a:ext uri="{FF2B5EF4-FFF2-40B4-BE49-F238E27FC236}">
                <a16:creationId xmlns:a16="http://schemas.microsoft.com/office/drawing/2014/main" id="{C663A486-1C73-467F-A68B-01B32CC4FFA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52CA198-F933-4379-9DA5-825540D6FF42}"/>
              </a:ext>
            </a:extLst>
          </p:cNvPr>
          <p:cNvSpPr>
            <a:spLocks noGrp="1"/>
          </p:cNvSpPr>
          <p:nvPr>
            <p:ph type="sldNum" sz="quarter" idx="12"/>
          </p:nvPr>
        </p:nvSpPr>
        <p:spPr/>
        <p:txBody>
          <a:bodyPr/>
          <a:lstStyle/>
          <a:p>
            <a:fld id="{0606A34B-18CA-4C25-B823-4419CBBFA632}" type="slidenum">
              <a:rPr lang="en-GB" smtClean="0"/>
              <a:t>‹#›</a:t>
            </a:fld>
            <a:endParaRPr lang="en-GB"/>
          </a:p>
        </p:txBody>
      </p:sp>
    </p:spTree>
    <p:extLst>
      <p:ext uri="{BB962C8B-B14F-4D97-AF65-F5344CB8AC3E}">
        <p14:creationId xmlns:p14="http://schemas.microsoft.com/office/powerpoint/2010/main" val="5233918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A8008A-04B1-407D-8F3B-9B975E9FBCF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83DC04A-B3FD-4815-B918-B408073974C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757335-BEDF-4DB4-ABF2-C577B3AE72E4}"/>
              </a:ext>
            </a:extLst>
          </p:cNvPr>
          <p:cNvSpPr>
            <a:spLocks noGrp="1"/>
          </p:cNvSpPr>
          <p:nvPr>
            <p:ph type="dt" sz="half" idx="10"/>
          </p:nvPr>
        </p:nvSpPr>
        <p:spPr/>
        <p:txBody>
          <a:bodyPr/>
          <a:lstStyle/>
          <a:p>
            <a:fld id="{A5FA89F7-0C96-4B71-921C-05317F4C8A18}" type="datetimeFigureOut">
              <a:rPr lang="en-GB" smtClean="0"/>
              <a:t>04/12/2019</a:t>
            </a:fld>
            <a:endParaRPr lang="en-GB"/>
          </a:p>
        </p:txBody>
      </p:sp>
      <p:sp>
        <p:nvSpPr>
          <p:cNvPr id="5" name="Footer Placeholder 4">
            <a:extLst>
              <a:ext uri="{FF2B5EF4-FFF2-40B4-BE49-F238E27FC236}">
                <a16:creationId xmlns:a16="http://schemas.microsoft.com/office/drawing/2014/main" id="{7622D61A-915B-40B7-AEDE-7D71429F190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97647D1-E32E-475A-B257-C3832872A6E0}"/>
              </a:ext>
            </a:extLst>
          </p:cNvPr>
          <p:cNvSpPr>
            <a:spLocks noGrp="1"/>
          </p:cNvSpPr>
          <p:nvPr>
            <p:ph type="sldNum" sz="quarter" idx="12"/>
          </p:nvPr>
        </p:nvSpPr>
        <p:spPr/>
        <p:txBody>
          <a:bodyPr/>
          <a:lstStyle/>
          <a:p>
            <a:fld id="{0606A34B-18CA-4C25-B823-4419CBBFA632}" type="slidenum">
              <a:rPr lang="en-GB" smtClean="0"/>
              <a:t>‹#›</a:t>
            </a:fld>
            <a:endParaRPr lang="en-GB"/>
          </a:p>
        </p:txBody>
      </p:sp>
    </p:spTree>
    <p:extLst>
      <p:ext uri="{BB962C8B-B14F-4D97-AF65-F5344CB8AC3E}">
        <p14:creationId xmlns:p14="http://schemas.microsoft.com/office/powerpoint/2010/main" val="18715967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EB04565-AAF5-4934-837E-D182642B374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2A90B59-6C91-4F07-BF56-2D8A37AEB82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134675F-7042-41EC-8F51-79618BDF4246}"/>
              </a:ext>
            </a:extLst>
          </p:cNvPr>
          <p:cNvSpPr>
            <a:spLocks noGrp="1"/>
          </p:cNvSpPr>
          <p:nvPr>
            <p:ph type="dt" sz="half" idx="10"/>
          </p:nvPr>
        </p:nvSpPr>
        <p:spPr/>
        <p:txBody>
          <a:bodyPr/>
          <a:lstStyle/>
          <a:p>
            <a:fld id="{A5FA89F7-0C96-4B71-921C-05317F4C8A18}" type="datetimeFigureOut">
              <a:rPr lang="en-GB" smtClean="0"/>
              <a:t>04/12/2019</a:t>
            </a:fld>
            <a:endParaRPr lang="en-GB"/>
          </a:p>
        </p:txBody>
      </p:sp>
      <p:sp>
        <p:nvSpPr>
          <p:cNvPr id="5" name="Footer Placeholder 4">
            <a:extLst>
              <a:ext uri="{FF2B5EF4-FFF2-40B4-BE49-F238E27FC236}">
                <a16:creationId xmlns:a16="http://schemas.microsoft.com/office/drawing/2014/main" id="{F65C37D3-CEA2-4DD4-A010-6A3A89B65F8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7A81DF0-5863-4143-98F5-42B6DF96CA8C}"/>
              </a:ext>
            </a:extLst>
          </p:cNvPr>
          <p:cNvSpPr>
            <a:spLocks noGrp="1"/>
          </p:cNvSpPr>
          <p:nvPr>
            <p:ph type="sldNum" sz="quarter" idx="12"/>
          </p:nvPr>
        </p:nvSpPr>
        <p:spPr/>
        <p:txBody>
          <a:bodyPr/>
          <a:lstStyle/>
          <a:p>
            <a:fld id="{0606A34B-18CA-4C25-B823-4419CBBFA632}" type="slidenum">
              <a:rPr lang="en-GB" smtClean="0"/>
              <a:t>‹#›</a:t>
            </a:fld>
            <a:endParaRPr lang="en-GB"/>
          </a:p>
        </p:txBody>
      </p:sp>
    </p:spTree>
    <p:extLst>
      <p:ext uri="{BB962C8B-B14F-4D97-AF65-F5344CB8AC3E}">
        <p14:creationId xmlns:p14="http://schemas.microsoft.com/office/powerpoint/2010/main" val="22765293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751012" y="609601"/>
            <a:ext cx="8676222" cy="3200400"/>
          </a:xfrm>
        </p:spPr>
        <p:txBody>
          <a:bodyPr anchor="b">
            <a:normAutofit/>
          </a:bodyPr>
          <a:lstStyle>
            <a:lvl1pPr algn="ctr">
              <a:defRPr sz="4800">
                <a:effectLst>
                  <a:glow rad="38100">
                    <a:schemeClr val="bg1">
                      <a:lumMod val="65000"/>
                      <a:lumOff val="35000"/>
                      <a:alpha val="50000"/>
                    </a:schemeClr>
                  </a:glow>
                  <a:outerShdw blurRad="28575" dist="31750" dir="13200000" algn="tl" rotWithShape="0">
                    <a:srgbClr val="000000">
                      <a:alpha val="25000"/>
                    </a:srgbClr>
                  </a:outerShdw>
                </a:effectLst>
              </a:defRPr>
            </a:lvl1pPr>
          </a:lstStyle>
          <a:p>
            <a:r>
              <a:rPr lang="en-US"/>
              <a:t>Click to edit Master title style</a:t>
            </a:r>
          </a:p>
        </p:txBody>
      </p:sp>
      <p:sp>
        <p:nvSpPr>
          <p:cNvPr id="3" name="Subtitle 2"/>
          <p:cNvSpPr>
            <a:spLocks noGrp="1"/>
          </p:cNvSpPr>
          <p:nvPr>
            <p:ph type="subTitle" idx="1"/>
          </p:nvPr>
        </p:nvSpPr>
        <p:spPr>
          <a:xfrm>
            <a:off x="1751012" y="3886200"/>
            <a:ext cx="8676222" cy="1905000"/>
          </a:xfrm>
        </p:spPr>
        <p:txBody>
          <a:bodyPr anchor="t">
            <a:normAutofit/>
          </a:bodyPr>
          <a:lstStyle>
            <a:lvl1pPr marL="0" indent="0" algn="ctr">
              <a:buNone/>
              <a:defRPr sz="2100">
                <a:gradFill flip="none" rotWithShape="1">
                  <a:gsLst>
                    <a:gs pos="0">
                      <a:schemeClr val="tx1"/>
                    </a:gs>
                    <a:gs pos="100000">
                      <a:schemeClr val="tx1">
                        <a:lumMod val="75000"/>
                      </a:schemeClr>
                    </a:gs>
                  </a:gsLst>
                  <a:lin ang="5400000" scaled="0"/>
                  <a:tileRect/>
                </a:gra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9CEED88-215C-4518-87DD-E6FEDD784B65}" type="datetimeFigureOut">
              <a:rPr lang="en-GB" smtClean="0"/>
              <a:t>04/12/2019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26FD51-CE79-4762-A350-E96754387FC6}" type="slidenum">
              <a:rPr lang="en-GB" smtClean="0"/>
              <a:t>‹#›</a:t>
            </a:fld>
            <a:endParaRPr lang="en-GB"/>
          </a:p>
        </p:txBody>
      </p:sp>
    </p:spTree>
    <p:extLst>
      <p:ext uri="{BB962C8B-B14F-4D97-AF65-F5344CB8AC3E}">
        <p14:creationId xmlns:p14="http://schemas.microsoft.com/office/powerpoint/2010/main" val="1880824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1">
          <a:blip r:embed="rId2"/>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9CEED88-215C-4518-87DD-E6FEDD784B65}" type="datetimeFigureOut">
              <a:rPr lang="en-GB" smtClean="0"/>
              <a:t>04/12/2019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26FD51-CE79-4762-A350-E96754387FC6}" type="slidenum">
              <a:rPr lang="en-GB" smtClean="0"/>
              <a:t>‹#›</a:t>
            </a:fld>
            <a:endParaRPr lang="en-GB"/>
          </a:p>
        </p:txBody>
      </p:sp>
    </p:spTree>
    <p:extLst>
      <p:ext uri="{BB962C8B-B14F-4D97-AF65-F5344CB8AC3E}">
        <p14:creationId xmlns:p14="http://schemas.microsoft.com/office/powerpoint/2010/main" val="10022237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751013" y="3308581"/>
            <a:ext cx="8686800" cy="1468800"/>
          </a:xfrm>
        </p:spPr>
        <p:txBody>
          <a:bodyPr anchor="b"/>
          <a:lstStyle>
            <a:lvl1pPr algn="r">
              <a:defRPr sz="4000" b="0" cap="all"/>
            </a:lvl1pPr>
          </a:lstStyle>
          <a:p>
            <a:r>
              <a:rPr lang="en-US"/>
              <a:t>Click to edit Master title style</a:t>
            </a:r>
          </a:p>
        </p:txBody>
      </p:sp>
      <p:sp>
        <p:nvSpPr>
          <p:cNvPr id="3" name="Text Placeholder 2"/>
          <p:cNvSpPr>
            <a:spLocks noGrp="1"/>
          </p:cNvSpPr>
          <p:nvPr>
            <p:ph type="body" idx="1"/>
          </p:nvPr>
        </p:nvSpPr>
        <p:spPr>
          <a:xfrm>
            <a:off x="1751011" y="4777381"/>
            <a:ext cx="8686801" cy="860400"/>
          </a:xfrm>
        </p:spPr>
        <p:txBody>
          <a:bodyPr anchor="t">
            <a:normAutofit/>
          </a:bodyPr>
          <a:lstStyle>
            <a:lvl1pPr marL="0" indent="0" algn="r">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9CEED88-215C-4518-87DD-E6FEDD784B65}" type="datetimeFigureOut">
              <a:rPr lang="en-GB" smtClean="0"/>
              <a:t>04/12/2019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26FD51-CE79-4762-A350-E96754387FC6}" type="slidenum">
              <a:rPr lang="en-GB" smtClean="0"/>
              <a:t>‹#›</a:t>
            </a:fld>
            <a:endParaRPr lang="en-GB"/>
          </a:p>
        </p:txBody>
      </p:sp>
    </p:spTree>
    <p:extLst>
      <p:ext uri="{BB962C8B-B14F-4D97-AF65-F5344CB8AC3E}">
        <p14:creationId xmlns:p14="http://schemas.microsoft.com/office/powerpoint/2010/main" val="23349432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bg>
      <p:bgPr>
        <a:blipFill dpi="0" rotWithShape="1">
          <a:blip r:embed="rId2"/>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41412" y="2666999"/>
            <a:ext cx="4876800"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0612" y="2667000"/>
            <a:ext cx="4876800"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9CEED88-215C-4518-87DD-E6FEDD784B65}" type="datetimeFigureOut">
              <a:rPr lang="en-GB" smtClean="0"/>
              <a:t>04/12/2019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726FD51-CE79-4762-A350-E96754387FC6}" type="slidenum">
              <a:rPr lang="en-GB" smtClean="0"/>
              <a:t>‹#›</a:t>
            </a:fld>
            <a:endParaRPr lang="en-GB"/>
          </a:p>
        </p:txBody>
      </p:sp>
    </p:spTree>
    <p:extLst>
      <p:ext uri="{BB962C8B-B14F-4D97-AF65-F5344CB8AC3E}">
        <p14:creationId xmlns:p14="http://schemas.microsoft.com/office/powerpoint/2010/main" val="4692817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bg>
      <p:bgPr>
        <a:blipFill dpi="0" rotWithShape="1">
          <a:blip r:embed="rId2"/>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429280" y="2658533"/>
            <a:ext cx="4588931"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1412" y="3243262"/>
            <a:ext cx="4876800"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443133" y="2667000"/>
            <a:ext cx="4604280"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0612" y="3243262"/>
            <a:ext cx="4876801"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9CEED88-215C-4518-87DD-E6FEDD784B65}" type="datetimeFigureOut">
              <a:rPr lang="en-GB" smtClean="0"/>
              <a:t>04/12/2019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726FD51-CE79-4762-A350-E96754387FC6}" type="slidenum">
              <a:rPr lang="en-GB" smtClean="0"/>
              <a:t>‹#›</a:t>
            </a:fld>
            <a:endParaRPr lang="en-GB"/>
          </a:p>
        </p:txBody>
      </p:sp>
    </p:spTree>
    <p:extLst>
      <p:ext uri="{BB962C8B-B14F-4D97-AF65-F5344CB8AC3E}">
        <p14:creationId xmlns:p14="http://schemas.microsoft.com/office/powerpoint/2010/main" val="258651929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bg>
      <p:bgPr>
        <a:blipFill dpi="0" rotWithShape="1">
          <a:blip r:embed="rId2"/>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9CEED88-215C-4518-87DD-E6FEDD784B65}" type="datetimeFigureOut">
              <a:rPr lang="en-GB" smtClean="0"/>
              <a:t>04/12/2019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726FD51-CE79-4762-A350-E96754387FC6}" type="slidenum">
              <a:rPr lang="en-GB" smtClean="0"/>
              <a:t>‹#›</a:t>
            </a:fld>
            <a:endParaRPr lang="en-GB"/>
          </a:p>
        </p:txBody>
      </p:sp>
    </p:spTree>
    <p:extLst>
      <p:ext uri="{BB962C8B-B14F-4D97-AF65-F5344CB8AC3E}">
        <p14:creationId xmlns:p14="http://schemas.microsoft.com/office/powerpoint/2010/main" val="244741366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bg>
      <p:bgPr>
        <a:blipFill dpi="0" rotWithShape="1">
          <a:blip r:embed="rId2"/>
          <a:srcRect/>
          <a:stretch>
            <a:fillRect t="-17000" b="-17000"/>
          </a:stretch>
        </a:blip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9CEED88-215C-4518-87DD-E6FEDD784B65}" type="datetimeFigureOut">
              <a:rPr lang="en-GB" smtClean="0"/>
              <a:t>04/12/2019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726FD51-CE79-4762-A350-E96754387FC6}" type="slidenum">
              <a:rPr lang="en-GB" smtClean="0"/>
              <a:t>‹#›</a:t>
            </a:fld>
            <a:endParaRPr lang="en-GB"/>
          </a:p>
        </p:txBody>
      </p:sp>
    </p:spTree>
    <p:extLst>
      <p:ext uri="{BB962C8B-B14F-4D97-AF65-F5344CB8AC3E}">
        <p14:creationId xmlns:p14="http://schemas.microsoft.com/office/powerpoint/2010/main" val="48027285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bg>
      <p:bgPr>
        <a:blipFill dpi="0" rotWithShape="1">
          <a:blip r:embed="rId2"/>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3549121" cy="1371600"/>
          </a:xfrm>
        </p:spPr>
        <p:txBody>
          <a:bodyPr anchor="b">
            <a:normAutofit/>
          </a:bodyPr>
          <a:lstStyle>
            <a:lvl1pPr algn="l">
              <a:defRPr sz="2400" b="0"/>
            </a:lvl1pPr>
          </a:lstStyle>
          <a:p>
            <a:r>
              <a:rPr lang="en-US"/>
              <a:t>Click to edit Master title style</a:t>
            </a:r>
          </a:p>
        </p:txBody>
      </p:sp>
      <p:sp>
        <p:nvSpPr>
          <p:cNvPr id="3" name="Content Placeholder 2"/>
          <p:cNvSpPr>
            <a:spLocks noGrp="1"/>
          </p:cNvSpPr>
          <p:nvPr>
            <p:ph idx="1"/>
          </p:nvPr>
        </p:nvSpPr>
        <p:spPr>
          <a:xfrm>
            <a:off x="5103812" y="609601"/>
            <a:ext cx="5943601" cy="51816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141411" y="2971800"/>
            <a:ext cx="3549121" cy="182880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9CEED88-215C-4518-87DD-E6FEDD784B65}" type="datetimeFigureOut">
              <a:rPr lang="en-GB" smtClean="0"/>
              <a:t>04/12/2019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726FD51-CE79-4762-A350-E96754387FC6}" type="slidenum">
              <a:rPr lang="en-GB" smtClean="0"/>
              <a:t>‹#›</a:t>
            </a:fld>
            <a:endParaRPr lang="en-GB"/>
          </a:p>
        </p:txBody>
      </p:sp>
    </p:spTree>
    <p:extLst>
      <p:ext uri="{BB962C8B-B14F-4D97-AF65-F5344CB8AC3E}">
        <p14:creationId xmlns:p14="http://schemas.microsoft.com/office/powerpoint/2010/main" val="208113367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bg>
      <p:bgPr>
        <a:blipFill dpi="0" rotWithShape="1">
          <a:blip r:embed="rId2"/>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5334001" cy="1371600"/>
          </a:xfrm>
        </p:spPr>
        <p:txBody>
          <a:bodyPr anchor="b">
            <a:normAutofit/>
          </a:bodyPr>
          <a:lstStyle>
            <a:lvl1pPr algn="l">
              <a:defRPr sz="2800" b="0"/>
            </a:lvl1pPr>
          </a:lstStyle>
          <a:p>
            <a:r>
              <a:rPr lang="en-US"/>
              <a:t>Click to edit Master title style</a:t>
            </a:r>
          </a:p>
        </p:txBody>
      </p:sp>
      <p:sp>
        <p:nvSpPr>
          <p:cNvPr id="14" name="Picture Placeholder 2"/>
          <p:cNvSpPr>
            <a:spLocks noGrp="1" noChangeAspect="1"/>
          </p:cNvSpPr>
          <p:nvPr>
            <p:ph type="pic" idx="1"/>
          </p:nvPr>
        </p:nvSpPr>
        <p:spPr>
          <a:xfrm>
            <a:off x="7433733" y="-18288"/>
            <a:ext cx="3276599" cy="6903720"/>
          </a:xfrm>
          <a:ln w="38100">
            <a:gradFill flip="none" rotWithShape="1">
              <a:gsLst>
                <a:gs pos="0">
                  <a:schemeClr val="bg2"/>
                </a:gs>
                <a:gs pos="100000">
                  <a:schemeClr val="bg2">
                    <a:lumMod val="75000"/>
                  </a:schemeClr>
                </a:gs>
              </a:gsLst>
              <a:lin ang="5400000" scaled="0"/>
              <a:tileRect/>
            </a:gradFill>
          </a:ln>
          <a:effectLst>
            <a:innerShdw blurRad="57150" dist="38100" dir="1080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1141411" y="2971800"/>
            <a:ext cx="5334001" cy="1828800"/>
          </a:xfrm>
        </p:spPr>
        <p:txBody>
          <a:bodyP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399212" y="5883275"/>
            <a:ext cx="914400" cy="365125"/>
          </a:xfrm>
        </p:spPr>
        <p:txBody>
          <a:bodyPr/>
          <a:lstStyle/>
          <a:p>
            <a:fld id="{19CEED88-215C-4518-87DD-E6FEDD784B65}" type="datetimeFigureOut">
              <a:rPr lang="en-GB" smtClean="0"/>
              <a:t>04/12/2019</a:t>
            </a:fld>
            <a:endParaRPr lang="en-GB"/>
          </a:p>
        </p:txBody>
      </p:sp>
      <p:sp>
        <p:nvSpPr>
          <p:cNvPr id="6" name="Footer Placeholder 5"/>
          <p:cNvSpPr>
            <a:spLocks noGrp="1"/>
          </p:cNvSpPr>
          <p:nvPr>
            <p:ph type="ftr" sz="quarter" idx="11"/>
          </p:nvPr>
        </p:nvSpPr>
        <p:spPr>
          <a:xfrm>
            <a:off x="1141412" y="5883275"/>
            <a:ext cx="5105400" cy="365125"/>
          </a:xfrm>
        </p:spPr>
        <p:txBody>
          <a:bodyPr/>
          <a:lstStyle/>
          <a:p>
            <a:endParaRPr lang="en-GB"/>
          </a:p>
        </p:txBody>
      </p:sp>
      <p:sp>
        <p:nvSpPr>
          <p:cNvPr id="7" name="Slide Number Placeholder 6"/>
          <p:cNvSpPr>
            <a:spLocks noGrp="1"/>
          </p:cNvSpPr>
          <p:nvPr>
            <p:ph type="sldNum" sz="quarter" idx="12"/>
          </p:nvPr>
        </p:nvSpPr>
        <p:spPr>
          <a:xfrm>
            <a:off x="10742612" y="5883275"/>
            <a:ext cx="322567" cy="365125"/>
          </a:xfrm>
        </p:spPr>
        <p:txBody>
          <a:bodyPr/>
          <a:lstStyle/>
          <a:p>
            <a:fld id="{A726FD51-CE79-4762-A350-E96754387FC6}" type="slidenum">
              <a:rPr lang="en-GB" smtClean="0"/>
              <a:t>‹#›</a:t>
            </a:fld>
            <a:endParaRPr lang="en-GB"/>
          </a:p>
        </p:txBody>
      </p:sp>
    </p:spTree>
    <p:extLst>
      <p:ext uri="{BB962C8B-B14F-4D97-AF65-F5344CB8AC3E}">
        <p14:creationId xmlns:p14="http://schemas.microsoft.com/office/powerpoint/2010/main" val="108486795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Panoramic Picture with Caption">
    <p:bg>
      <p:bgPr>
        <a:blipFill dpi="0" rotWithShape="1">
          <a:blip r:embed="rId2"/>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41413" y="4732865"/>
            <a:ext cx="9906000"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19796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1141413" y="5299603"/>
            <a:ext cx="9906000" cy="49371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9CEED88-215C-4518-87DD-E6FEDD784B65}" type="datetimeFigureOut">
              <a:rPr lang="en-GB" smtClean="0"/>
              <a:t>04/12/2019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726FD51-CE79-4762-A350-E96754387FC6}" type="slidenum">
              <a:rPr lang="en-GB" smtClean="0"/>
              <a:t>‹#›</a:t>
            </a:fld>
            <a:endParaRPr lang="en-GB"/>
          </a:p>
        </p:txBody>
      </p:sp>
    </p:spTree>
    <p:extLst>
      <p:ext uri="{BB962C8B-B14F-4D97-AF65-F5344CB8AC3E}">
        <p14:creationId xmlns:p14="http://schemas.microsoft.com/office/powerpoint/2010/main" val="219395205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itle and Caption">
    <p:bg>
      <p:bgPr>
        <a:blipFill dpi="0" rotWithShape="1">
          <a:blip r:embed="rId2"/>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3124199"/>
          </a:xfrm>
        </p:spPr>
        <p:txBody>
          <a:bodyPr anchor="ctr">
            <a:normAutofit/>
          </a:bodyPr>
          <a:lstStyle>
            <a:lvl1pPr algn="l">
              <a:defRPr sz="3200" b="0" cap="all"/>
            </a:lvl1pPr>
          </a:lstStyle>
          <a:p>
            <a:r>
              <a:rPr lang="en-US"/>
              <a:t>Click to edit Master title style</a:t>
            </a:r>
          </a:p>
        </p:txBody>
      </p:sp>
      <p:sp>
        <p:nvSpPr>
          <p:cNvPr id="3" name="Text Placeholder 2"/>
          <p:cNvSpPr>
            <a:spLocks noGrp="1"/>
          </p:cNvSpPr>
          <p:nvPr>
            <p:ph type="body" idx="1"/>
          </p:nvPr>
        </p:nvSpPr>
        <p:spPr>
          <a:xfrm>
            <a:off x="1141411" y="4343400"/>
            <a:ext cx="9906000" cy="1447800"/>
          </a:xfrm>
        </p:spPr>
        <p:txBody>
          <a:bodyPr anchor="ctr">
            <a:normAutofit/>
          </a:bodyPr>
          <a:lstStyle>
            <a:lvl1pPr marL="0" indent="0" algn="l">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9CEED88-215C-4518-87DD-E6FEDD784B65}" type="datetimeFigureOut">
              <a:rPr lang="en-GB" smtClean="0"/>
              <a:t>04/12/2019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26FD51-CE79-4762-A350-E96754387FC6}" type="slidenum">
              <a:rPr lang="en-GB" smtClean="0"/>
              <a:t>‹#›</a:t>
            </a:fld>
            <a:endParaRPr lang="en-GB"/>
          </a:p>
        </p:txBody>
      </p:sp>
    </p:spTree>
    <p:extLst>
      <p:ext uri="{BB962C8B-B14F-4D97-AF65-F5344CB8AC3E}">
        <p14:creationId xmlns:p14="http://schemas.microsoft.com/office/powerpoint/2010/main" val="309251068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Quote with Caption">
    <p:bg>
      <p:bgPr>
        <a:blipFill dpi="0" rotWithShape="1">
          <a:blip r:embed="rId2"/>
          <a:srcRect/>
          <a:stretch>
            <a:fillRect t="-17000" b="-17000"/>
          </a:stretch>
        </a:blipFill>
        <a:effectLst/>
      </p:bgPr>
    </p:bg>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solidFill>
                  <a:schemeClr val="tx1"/>
                </a:solidFill>
              </a:defRPr>
            </a:lvl1pPr>
          </a:lstStyle>
          <a:p>
            <a:r>
              <a:rPr lang="en-US"/>
              <a:t>Click to edit Master title style</a:t>
            </a:r>
          </a:p>
        </p:txBody>
      </p:sp>
      <p:sp>
        <p:nvSpPr>
          <p:cNvPr id="10" name="Text Placeholder 9"/>
          <p:cNvSpPr>
            <a:spLocks noGrp="1"/>
          </p:cNvSpPr>
          <p:nvPr>
            <p:ph type="body" sz="quarter" idx="13"/>
          </p:nvPr>
        </p:nvSpPr>
        <p:spPr>
          <a:xfrm>
            <a:off x="1674812" y="3352800"/>
            <a:ext cx="8839202"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141411" y="4343400"/>
            <a:ext cx="9906000" cy="1447800"/>
          </a:xfrm>
        </p:spPr>
        <p:txBody>
          <a:bodyPr vert="horz" lIns="91440" tIns="45720" rIns="91440" bIns="45720" rtlCol="0" anchor="ctr">
            <a:normAutofit/>
          </a:bodyPr>
          <a:lstStyle>
            <a:lvl1pPr>
              <a:buNone/>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en-US"/>
              <a:t>Click to edit Master text styles</a:t>
            </a:r>
          </a:p>
        </p:txBody>
      </p:sp>
      <p:sp>
        <p:nvSpPr>
          <p:cNvPr id="4" name="Date Placeholder 3"/>
          <p:cNvSpPr>
            <a:spLocks noGrp="1"/>
          </p:cNvSpPr>
          <p:nvPr>
            <p:ph type="dt" sz="half" idx="10"/>
          </p:nvPr>
        </p:nvSpPr>
        <p:spPr/>
        <p:txBody>
          <a:bodyPr/>
          <a:lstStyle/>
          <a:p>
            <a:fld id="{19CEED88-215C-4518-87DD-E6FEDD784B65}" type="datetimeFigureOut">
              <a:rPr lang="en-GB" smtClean="0"/>
              <a:t>04/12/2019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26FD51-CE79-4762-A350-E96754387FC6}" type="slidenum">
              <a:rPr lang="en-GB" smtClean="0"/>
              <a:t>‹#›</a:t>
            </a:fld>
            <a:endParaRPr lang="en-GB"/>
          </a:p>
        </p:txBody>
      </p:sp>
    </p:spTree>
    <p:extLst>
      <p:ext uri="{BB962C8B-B14F-4D97-AF65-F5344CB8AC3E}">
        <p14:creationId xmlns:p14="http://schemas.microsoft.com/office/powerpoint/2010/main" val="161752715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Name Card">
    <p:bg>
      <p:bgPr>
        <a:blipFill dpi="0" rotWithShape="1">
          <a:blip r:embed="rId2"/>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41412" y="3308581"/>
            <a:ext cx="9906000" cy="1468800"/>
          </a:xfrm>
        </p:spPr>
        <p:txBody>
          <a:bodyPr anchor="b">
            <a:normAutofit/>
          </a:bodyPr>
          <a:lstStyle>
            <a:lvl1pPr algn="l">
              <a:defRPr sz="3200" b="0" cap="all"/>
            </a:lvl1pPr>
          </a:lstStyle>
          <a:p>
            <a:r>
              <a:rPr lang="en-US"/>
              <a:t>Click to edit Master title style</a:t>
            </a:r>
          </a:p>
        </p:txBody>
      </p:sp>
      <p:sp>
        <p:nvSpPr>
          <p:cNvPr id="3" name="Text Placeholder 2"/>
          <p:cNvSpPr>
            <a:spLocks noGrp="1"/>
          </p:cNvSpPr>
          <p:nvPr>
            <p:ph type="body" idx="1"/>
          </p:nvPr>
        </p:nvSpPr>
        <p:spPr>
          <a:xfrm>
            <a:off x="1141410" y="4777381"/>
            <a:ext cx="9906001" cy="860400"/>
          </a:xfrm>
        </p:spPr>
        <p:txBody>
          <a:bodyPr vert="horz" lIns="91440" tIns="45720" rIns="91440" bIns="45720" rtlCol="0" anchor="t">
            <a:normAutofit/>
          </a:bodyPr>
          <a:lstStyle>
            <a:lvl1pPr>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en-US"/>
              <a:t>Click to edit Master text styles</a:t>
            </a:r>
          </a:p>
        </p:txBody>
      </p:sp>
      <p:sp>
        <p:nvSpPr>
          <p:cNvPr id="4" name="Date Placeholder 3"/>
          <p:cNvSpPr>
            <a:spLocks noGrp="1"/>
          </p:cNvSpPr>
          <p:nvPr>
            <p:ph type="dt" sz="half" idx="10"/>
          </p:nvPr>
        </p:nvSpPr>
        <p:spPr/>
        <p:txBody>
          <a:bodyPr/>
          <a:lstStyle/>
          <a:p>
            <a:fld id="{19CEED88-215C-4518-87DD-E6FEDD784B65}" type="datetimeFigureOut">
              <a:rPr lang="en-GB" smtClean="0"/>
              <a:t>04/12/2019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26FD51-CE79-4762-A350-E96754387FC6}" type="slidenum">
              <a:rPr lang="en-GB" smtClean="0"/>
              <a:t>‹#›</a:t>
            </a:fld>
            <a:endParaRPr lang="en-GB"/>
          </a:p>
        </p:txBody>
      </p:sp>
    </p:spTree>
    <p:extLst>
      <p:ext uri="{BB962C8B-B14F-4D97-AF65-F5344CB8AC3E}">
        <p14:creationId xmlns:p14="http://schemas.microsoft.com/office/powerpoint/2010/main" val="422537397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Quote Name Card">
    <p:bg>
      <p:bgPr>
        <a:blipFill dpi="0" rotWithShape="1">
          <a:blip r:embed="rId2"/>
          <a:srcRect/>
          <a:stretch>
            <a:fillRect t="-17000" b="-17000"/>
          </a:stretch>
        </a:blipFill>
        <a:effectLst/>
      </p:bgPr>
    </p:bg>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gradFill flip="none" rotWithShape="1">
                  <a:gsLst>
                    <a:gs pos="0">
                      <a:schemeClr val="tx1"/>
                    </a:gs>
                    <a:gs pos="100000">
                      <a:schemeClr val="tx1">
                        <a:lumMod val="75000"/>
                      </a:schemeClr>
                    </a:gs>
                  </a:gsLst>
                  <a:lin ang="5400000" scaled="0"/>
                  <a:tileRect/>
                </a:gradFill>
              </a:defRPr>
            </a:lvl1pPr>
          </a:lstStyle>
          <a:p>
            <a:r>
              <a:rPr lang="en-US"/>
              <a:t>Click to edit Master title style</a:t>
            </a:r>
          </a:p>
        </p:txBody>
      </p:sp>
      <p:sp>
        <p:nvSpPr>
          <p:cNvPr id="10" name="Text Placeholder 9"/>
          <p:cNvSpPr>
            <a:spLocks noGrp="1"/>
          </p:cNvSpPr>
          <p:nvPr>
            <p:ph type="body" sz="quarter" idx="13"/>
          </p:nvPr>
        </p:nvSpPr>
        <p:spPr>
          <a:xfrm>
            <a:off x="1141412" y="3886200"/>
            <a:ext cx="9906000" cy="889000"/>
          </a:xfrm>
        </p:spPr>
        <p:txBody>
          <a:bodyPr vert="horz" lIns="91440" tIns="45720" rIns="91440" bIns="45720" rtlCol="0" anchor="b">
            <a:normAutofit/>
          </a:bodyPr>
          <a:lstStyle>
            <a:lvl1pPr>
              <a:buNone/>
              <a:defRPr lang="en-US" sz="24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141411" y="4775200"/>
            <a:ext cx="9906000" cy="10160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9CEED88-215C-4518-87DD-E6FEDD784B65}" type="datetimeFigureOut">
              <a:rPr lang="en-GB" smtClean="0"/>
              <a:t>04/12/2019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26FD51-CE79-4762-A350-E96754387FC6}" type="slidenum">
              <a:rPr lang="en-GB" smtClean="0"/>
              <a:t>‹#›</a:t>
            </a:fld>
            <a:endParaRPr lang="en-GB"/>
          </a:p>
        </p:txBody>
      </p:sp>
    </p:spTree>
    <p:extLst>
      <p:ext uri="{BB962C8B-B14F-4D97-AF65-F5344CB8AC3E}">
        <p14:creationId xmlns:p14="http://schemas.microsoft.com/office/powerpoint/2010/main" val="29568341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rue or False">
    <p:bg>
      <p:bgPr>
        <a:blipFill dpi="0" rotWithShape="1">
          <a:blip r:embed="rId2"/>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2743199"/>
          </a:xfrm>
        </p:spPr>
        <p:txBody>
          <a:bodyPr vert="horz" lIns="91440" tIns="45720" rIns="91440" bIns="45720" rtlCol="0" anchor="ctr">
            <a:normAutofit/>
          </a:bodyPr>
          <a:lstStyle>
            <a:lvl1pPr>
              <a:defRPr lang="en-US" b="0" dirty="0"/>
            </a:lvl1pPr>
          </a:lstStyle>
          <a:p>
            <a:pPr marL="0" lvl="0"/>
            <a:r>
              <a:rPr lang="en-US"/>
              <a:t>Click to edit Master title style</a:t>
            </a:r>
          </a:p>
        </p:txBody>
      </p:sp>
      <p:sp>
        <p:nvSpPr>
          <p:cNvPr id="10" name="Text Placeholder 9"/>
          <p:cNvSpPr>
            <a:spLocks noGrp="1"/>
          </p:cNvSpPr>
          <p:nvPr>
            <p:ph type="body" sz="quarter" idx="13"/>
          </p:nvPr>
        </p:nvSpPr>
        <p:spPr>
          <a:xfrm>
            <a:off x="1141412" y="3505200"/>
            <a:ext cx="9906000" cy="838200"/>
          </a:xfrm>
        </p:spPr>
        <p:txBody>
          <a:bodyPr vert="horz" lIns="91440" tIns="45720" rIns="91440" bIns="45720" rtlCol="0" anchor="b">
            <a:normAutofit/>
          </a:bodyPr>
          <a:lstStyle>
            <a:lvl1pPr>
              <a:buNone/>
              <a:defRPr lang="en-US" sz="28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141411" y="4343400"/>
            <a:ext cx="9906000" cy="14478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9CEED88-215C-4518-87DD-E6FEDD784B65}" type="datetimeFigureOut">
              <a:rPr lang="en-GB" smtClean="0"/>
              <a:t>04/12/2019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26FD51-CE79-4762-A350-E96754387FC6}" type="slidenum">
              <a:rPr lang="en-GB" smtClean="0"/>
              <a:t>‹#›</a:t>
            </a:fld>
            <a:endParaRPr lang="en-GB"/>
          </a:p>
        </p:txBody>
      </p:sp>
    </p:spTree>
    <p:extLst>
      <p:ext uri="{BB962C8B-B14F-4D97-AF65-F5344CB8AC3E}">
        <p14:creationId xmlns:p14="http://schemas.microsoft.com/office/powerpoint/2010/main" val="24885542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bg>
      <p:bgPr>
        <a:blipFill dpi="0" rotWithShape="1">
          <a:blip r:embed="rId2"/>
          <a:srcRect/>
          <a:stretch>
            <a:fillRect t="-17000" b="-17000"/>
          </a:stretch>
        </a:blipFill>
        <a:effectLst/>
      </p:bgPr>
    </p:bg>
    <p:spTree>
      <p:nvGrpSpPr>
        <p:cNvPr id="1" name=""/>
        <p:cNvGrpSpPr/>
        <p:nvPr/>
      </p:nvGrpSpPr>
      <p:grpSpPr>
        <a:xfrm>
          <a:off x="0" y="0"/>
          <a:ext cx="0" cy="0"/>
          <a:chOff x="0" y="0"/>
          <a:chExt cx="0" cy="0"/>
        </a:xfrm>
      </p:grpSpPr>
      <p:sp>
        <p:nvSpPr>
          <p:cNvPr id="7" name="Title 1"/>
          <p:cNvSpPr>
            <a:spLocks noGrp="1"/>
          </p:cNvSpPr>
          <p:nvPr>
            <p:ph type="title"/>
          </p:nvPr>
        </p:nvSpPr>
        <p:spPr>
          <a:xfrm>
            <a:off x="1141413" y="609600"/>
            <a:ext cx="9905998" cy="1905000"/>
          </a:xfr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9CEED88-215C-4518-87DD-E6FEDD784B65}" type="datetimeFigureOut">
              <a:rPr lang="en-GB" smtClean="0"/>
              <a:t>04/12/2019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26FD51-CE79-4762-A350-E96754387FC6}" type="slidenum">
              <a:rPr lang="en-GB" smtClean="0"/>
              <a:t>‹#›</a:t>
            </a:fld>
            <a:endParaRPr lang="en-GB"/>
          </a:p>
        </p:txBody>
      </p:sp>
    </p:spTree>
    <p:extLst>
      <p:ext uri="{BB962C8B-B14F-4D97-AF65-F5344CB8AC3E}">
        <p14:creationId xmlns:p14="http://schemas.microsoft.com/office/powerpoint/2010/main" val="155439642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blipFill dpi="0" rotWithShape="1">
          <a:blip r:embed="rId2"/>
          <a:srcRect/>
          <a:stretch>
            <a:fillRect t="-17000" b="-17000"/>
          </a:stretch>
        </a:blip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609599"/>
            <a:ext cx="2210514" cy="5181601"/>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141412" y="609600"/>
            <a:ext cx="7543800"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9CEED88-215C-4518-87DD-E6FEDD784B65}" type="datetimeFigureOut">
              <a:rPr lang="en-GB" smtClean="0"/>
              <a:t>04/12/2019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26FD51-CE79-4762-A350-E96754387FC6}" type="slidenum">
              <a:rPr lang="en-GB" smtClean="0"/>
              <a:t>‹#›</a:t>
            </a:fld>
            <a:endParaRPr lang="en-GB"/>
          </a:p>
        </p:txBody>
      </p:sp>
    </p:spTree>
    <p:extLst>
      <p:ext uri="{BB962C8B-B14F-4D97-AF65-F5344CB8AC3E}">
        <p14:creationId xmlns:p14="http://schemas.microsoft.com/office/powerpoint/2010/main" val="36199260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image" Target="../media/image2.png"/><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E81BFA9-0EF3-4166-8F2C-6C5D4501AEF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875A438-8393-4366-B34C-C26D2F9B1F1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05E05C3-F063-47C4-8B69-7A61A60CCC4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5FA89F7-0C96-4B71-921C-05317F4C8A18}" type="datetimeFigureOut">
              <a:rPr lang="en-GB" smtClean="0"/>
              <a:t>04/12/2019</a:t>
            </a:fld>
            <a:endParaRPr lang="en-GB"/>
          </a:p>
        </p:txBody>
      </p:sp>
      <p:sp>
        <p:nvSpPr>
          <p:cNvPr id="5" name="Footer Placeholder 4">
            <a:extLst>
              <a:ext uri="{FF2B5EF4-FFF2-40B4-BE49-F238E27FC236}">
                <a16:creationId xmlns:a16="http://schemas.microsoft.com/office/drawing/2014/main" id="{B4BFDD84-BAE1-4827-B344-953B3A6CE7F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2E2E72E-0577-4B6A-B238-900FA3C9C60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606A34B-18CA-4C25-B823-4419CBBFA632}" type="slidenum">
              <a:rPr lang="en-GB" smtClean="0"/>
              <a:t>‹#›</a:t>
            </a:fld>
            <a:endParaRPr lang="en-GB"/>
          </a:p>
        </p:txBody>
      </p:sp>
    </p:spTree>
    <p:extLst>
      <p:ext uri="{BB962C8B-B14F-4D97-AF65-F5344CB8AC3E}">
        <p14:creationId xmlns:p14="http://schemas.microsoft.com/office/powerpoint/2010/main" val="31260338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srcRect/>
          <a:stretch>
            <a:fillRect t="-17000" b="-17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141413" y="609600"/>
            <a:ext cx="9905998" cy="1905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141413" y="2666999"/>
            <a:ext cx="9905998" cy="3124201"/>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837612" y="5883275"/>
            <a:ext cx="1600200"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19CEED88-215C-4518-87DD-E6FEDD784B65}" type="datetimeFigureOut">
              <a:rPr lang="en-GB" smtClean="0"/>
              <a:t>04/12/2019</a:t>
            </a:fld>
            <a:endParaRPr lang="en-GB"/>
          </a:p>
        </p:txBody>
      </p:sp>
      <p:sp>
        <p:nvSpPr>
          <p:cNvPr id="5" name="Footer Placeholder 4"/>
          <p:cNvSpPr>
            <a:spLocks noGrp="1"/>
          </p:cNvSpPr>
          <p:nvPr>
            <p:ph type="ftr" sz="quarter" idx="3"/>
          </p:nvPr>
        </p:nvSpPr>
        <p:spPr>
          <a:xfrm>
            <a:off x="1141412" y="5883275"/>
            <a:ext cx="7543800" cy="365125"/>
          </a:xfrm>
          <a:prstGeom prst="rect">
            <a:avLst/>
          </a:prstGeom>
        </p:spPr>
        <p:txBody>
          <a:bodyPr vert="horz" lIns="91440" tIns="45720" rIns="91440" bIns="45720" rtlCol="0" anchor="ctr"/>
          <a:lstStyle>
            <a:lvl1pPr algn="l">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endParaRPr lang="en-GB"/>
          </a:p>
        </p:txBody>
      </p:sp>
      <p:sp>
        <p:nvSpPr>
          <p:cNvPr id="6" name="Slide Number Placeholder 5"/>
          <p:cNvSpPr>
            <a:spLocks noGrp="1"/>
          </p:cNvSpPr>
          <p:nvPr>
            <p:ph type="sldNum" sz="quarter" idx="4"/>
          </p:nvPr>
        </p:nvSpPr>
        <p:spPr>
          <a:xfrm>
            <a:off x="10514012" y="5883275"/>
            <a:ext cx="551167"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A726FD51-CE79-4762-A350-E96754387FC6}" type="slidenum">
              <a:rPr lang="en-GB" smtClean="0"/>
              <a:t>‹#›</a:t>
            </a:fld>
            <a:endParaRPr lang="en-GB"/>
          </a:p>
        </p:txBody>
      </p:sp>
    </p:spTree>
    <p:extLst>
      <p:ext uri="{BB962C8B-B14F-4D97-AF65-F5344CB8AC3E}">
        <p14:creationId xmlns:p14="http://schemas.microsoft.com/office/powerpoint/2010/main" val="231594243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200" kern="1200"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100000"/>
        <a:buFont typeface="Arial"/>
        <a:buChar char="•"/>
        <a:defRPr sz="20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100000"/>
        <a:buFont typeface="Arial"/>
        <a:buChar char="•"/>
        <a:defRPr sz="18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100000"/>
        <a:buFont typeface="Arial"/>
        <a:buChar char="•"/>
        <a:defRPr sz="16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comments" Target="../comments/commen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8" Type="http://schemas.openxmlformats.org/officeDocument/2006/relationships/hyperlink" Target="https://books.google.co.uk/books?id=SNkDAAAAMBAJ&amp;pg=PA118&amp;lpg=PA118&amp;dq=chrysler+1949+ignition&amp;source=bl&amp;ots=AMEvo2dVrL&amp;sig=TT42Ak65ZtXZttgzFhP1xsG2sYU&amp;hl=en&amp;ei=4FZwTLjpL8H7lweHyqT-DQ&amp;sa=X&amp;oi=book_result&amp;ct=result&amp;redir_esc=y#v=onepage&amp;q=chrysler%201949%20ignition&amp;f=false" TargetMode="External"/><Relationship Id="rId3" Type="http://schemas.openxmlformats.org/officeDocument/2006/relationships/hyperlink" Target="https://electronics.howstuffworks.com/gadgets/qaautomotive/wearable-blood-alcohol-sensor-replace-breathalyzer.htm" TargetMode="External"/><Relationship Id="rId7" Type="http://schemas.openxmlformats.org/officeDocument/2006/relationships/hyperlink" Target="https://pubs.acs.org/doi/abs/10.1021/acssensors.6b00356?journalCode=ascefj" TargetMode="External"/><Relationship Id="rId2" Type="http://schemas.openxmlformats.org/officeDocument/2006/relationships/image" Target="../media/image7.png"/><Relationship Id="rId1" Type="http://schemas.openxmlformats.org/officeDocument/2006/relationships/slideLayout" Target="../slideLayouts/slideLayout18.xml"/><Relationship Id="rId6" Type="http://schemas.openxmlformats.org/officeDocument/2006/relationships/hyperlink" Target="https://gadgetsandwearables.com/2019/06/03/wearable-breathalyzer/" TargetMode="External"/><Relationship Id="rId5" Type="http://schemas.openxmlformats.org/officeDocument/2006/relationships/hyperlink" Target="https://electronics.howstuffworks.com/gadgets/other-gadgets/wearable-tech-analyze-sweat-data.htm" TargetMode="External"/><Relationship Id="rId10" Type="http://schemas.openxmlformats.org/officeDocument/2006/relationships/hyperlink" Target="https://en.wikipedia.org/wiki/Kaizen" TargetMode="External"/><Relationship Id="rId4" Type="http://schemas.openxmlformats.org/officeDocument/2006/relationships/hyperlink" Target="https://www.scramsystems.com/images/uploads/general/research/the-determination-of-blood-alcohol-concentration-by-transdermal-measurement.pdf" TargetMode="External"/><Relationship Id="rId9" Type="http://schemas.openxmlformats.org/officeDocument/2006/relationships/hyperlink" Target="https://www.leanproduction.com/kaizen.html"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 picture containing drawing, food&#10;&#10;Description automatically generated">
            <a:extLst>
              <a:ext uri="{FF2B5EF4-FFF2-40B4-BE49-F238E27FC236}">
                <a16:creationId xmlns:a16="http://schemas.microsoft.com/office/drawing/2014/main" id="{E96C290C-D7DC-4653-A64C-6BF37A2F83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extBox 1">
            <a:extLst>
              <a:ext uri="{FF2B5EF4-FFF2-40B4-BE49-F238E27FC236}">
                <a16:creationId xmlns:a16="http://schemas.microsoft.com/office/drawing/2014/main" id="{8042B3B5-6803-4C80-98AA-96C0FBD94144}"/>
              </a:ext>
            </a:extLst>
          </p:cNvPr>
          <p:cNvSpPr txBox="1"/>
          <p:nvPr/>
        </p:nvSpPr>
        <p:spPr>
          <a:xfrm>
            <a:off x="7558392" y="5252935"/>
            <a:ext cx="2645923" cy="830997"/>
          </a:xfrm>
          <a:prstGeom prst="rect">
            <a:avLst/>
          </a:prstGeom>
          <a:noFill/>
        </p:spPr>
        <p:txBody>
          <a:bodyPr wrap="square" rtlCol="0">
            <a:spAutoFit/>
          </a:bodyPr>
          <a:lstStyle/>
          <a:p>
            <a:r>
              <a:rPr lang="en-GB" sz="4800" b="1"/>
              <a:t>Presents</a:t>
            </a:r>
          </a:p>
        </p:txBody>
      </p:sp>
    </p:spTree>
    <p:extLst>
      <p:ext uri="{BB962C8B-B14F-4D97-AF65-F5344CB8AC3E}">
        <p14:creationId xmlns:p14="http://schemas.microsoft.com/office/powerpoint/2010/main" val="18121781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202A8D90-7573-476D-A5AB-182B87BAB21C}"/>
              </a:ext>
            </a:extLst>
          </p:cNvPr>
          <p:cNvGrpSpPr/>
          <p:nvPr/>
        </p:nvGrpSpPr>
        <p:grpSpPr>
          <a:xfrm>
            <a:off x="2701943" y="2001607"/>
            <a:ext cx="6788114" cy="2854786"/>
            <a:chOff x="2480575" y="1935757"/>
            <a:chExt cx="6788114" cy="2854786"/>
          </a:xfrm>
        </p:grpSpPr>
        <p:sp>
          <p:nvSpPr>
            <p:cNvPr id="7" name="TextBox 6">
              <a:extLst>
                <a:ext uri="{FF2B5EF4-FFF2-40B4-BE49-F238E27FC236}">
                  <a16:creationId xmlns:a16="http://schemas.microsoft.com/office/drawing/2014/main" id="{9C1433E0-AA91-4EB7-B1CA-81772D9654A7}"/>
                </a:ext>
              </a:extLst>
            </p:cNvPr>
            <p:cNvSpPr txBox="1"/>
            <p:nvPr/>
          </p:nvSpPr>
          <p:spPr>
            <a:xfrm>
              <a:off x="5524130" y="4267323"/>
              <a:ext cx="3341914"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a:solidFill>
                    <a:schemeClr val="bg1">
                      <a:lumMod val="75000"/>
                      <a:lumOff val="25000"/>
                    </a:schemeClr>
                  </a:solidFill>
                </a:rPr>
                <a:t>KEY TO THE FUTURE</a:t>
              </a:r>
              <a:endParaRPr lang="en-US" sz="2800">
                <a:solidFill>
                  <a:schemeClr val="bg1">
                    <a:lumMod val="75000"/>
                    <a:lumOff val="25000"/>
                  </a:schemeClr>
                </a:solidFill>
              </a:endParaRPr>
            </a:p>
          </p:txBody>
        </p:sp>
        <p:sp>
          <p:nvSpPr>
            <p:cNvPr id="2" name="TextBox 1">
              <a:extLst>
                <a:ext uri="{FF2B5EF4-FFF2-40B4-BE49-F238E27FC236}">
                  <a16:creationId xmlns:a16="http://schemas.microsoft.com/office/drawing/2014/main" id="{1C264D48-FDC2-47DC-BEE4-E55B27B2E142}"/>
                </a:ext>
              </a:extLst>
            </p:cNvPr>
            <p:cNvSpPr txBox="1"/>
            <p:nvPr/>
          </p:nvSpPr>
          <p:spPr>
            <a:xfrm>
              <a:off x="5122719" y="3105150"/>
              <a:ext cx="4145970"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8000" b="1" dirty="0">
                  <a:solidFill>
                    <a:schemeClr val="bg1">
                      <a:lumMod val="75000"/>
                      <a:lumOff val="25000"/>
                    </a:schemeClr>
                  </a:solidFill>
                </a:rPr>
                <a:t>CARK-E</a:t>
              </a:r>
            </a:p>
          </p:txBody>
        </p:sp>
        <p:pic>
          <p:nvPicPr>
            <p:cNvPr id="6" name="Picture 7" descr="A picture containing clock, room&#10;&#10;Description generated with very high confidence">
              <a:extLst>
                <a:ext uri="{FF2B5EF4-FFF2-40B4-BE49-F238E27FC236}">
                  <a16:creationId xmlns:a16="http://schemas.microsoft.com/office/drawing/2014/main" id="{39BD9F18-2196-4EB1-9D3B-6EE5B26015A8}"/>
                </a:ext>
              </a:extLst>
            </p:cNvPr>
            <p:cNvPicPr>
              <a:picLocks noChangeAspect="1"/>
            </p:cNvPicPr>
            <p:nvPr/>
          </p:nvPicPr>
          <p:blipFill>
            <a:blip r:embed="rId2"/>
            <a:stretch>
              <a:fillRect/>
            </a:stretch>
          </p:blipFill>
          <p:spPr>
            <a:xfrm rot="-1800000">
              <a:off x="2480575" y="1935757"/>
              <a:ext cx="4024745" cy="2253926"/>
            </a:xfrm>
            <a:prstGeom prst="rect">
              <a:avLst/>
            </a:prstGeom>
            <a:effectLst/>
          </p:spPr>
        </p:pic>
      </p:grpSp>
      <p:pic>
        <p:nvPicPr>
          <p:cNvPr id="4" name="Picture 3">
            <a:extLst>
              <a:ext uri="{FF2B5EF4-FFF2-40B4-BE49-F238E27FC236}">
                <a16:creationId xmlns:a16="http://schemas.microsoft.com/office/drawing/2014/main" id="{6E580CF6-3528-47B7-AE70-33EBBF286014}"/>
              </a:ext>
            </a:extLst>
          </p:cNvPr>
          <p:cNvPicPr>
            <a:picLocks noChangeAspect="1"/>
          </p:cNvPicPr>
          <p:nvPr/>
        </p:nvPicPr>
        <p:blipFill>
          <a:blip r:embed="rId3"/>
          <a:stretch>
            <a:fillRect/>
          </a:stretch>
        </p:blipFill>
        <p:spPr>
          <a:xfrm>
            <a:off x="0" y="0"/>
            <a:ext cx="12192000" cy="7006668"/>
          </a:xfrm>
          <a:prstGeom prst="rect">
            <a:avLst/>
          </a:prstGeom>
        </p:spPr>
      </p:pic>
    </p:spTree>
    <p:extLst>
      <p:ext uri="{BB962C8B-B14F-4D97-AF65-F5344CB8AC3E}">
        <p14:creationId xmlns:p14="http://schemas.microsoft.com/office/powerpoint/2010/main" val="38496505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9B1721A-190C-48D9-A70C-DBD1DB894BA0}"/>
              </a:ext>
            </a:extLst>
          </p:cNvPr>
          <p:cNvSpPr/>
          <p:nvPr/>
        </p:nvSpPr>
        <p:spPr>
          <a:xfrm>
            <a:off x="1686560" y="1290961"/>
            <a:ext cx="8666479" cy="42760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6" name="TextBox 5">
            <a:extLst>
              <a:ext uri="{FF2B5EF4-FFF2-40B4-BE49-F238E27FC236}">
                <a16:creationId xmlns:a16="http://schemas.microsoft.com/office/drawing/2014/main" id="{2E31E496-8DF8-4231-B586-30A71C96A0CC}"/>
              </a:ext>
            </a:extLst>
          </p:cNvPr>
          <p:cNvSpPr txBox="1"/>
          <p:nvPr/>
        </p:nvSpPr>
        <p:spPr>
          <a:xfrm>
            <a:off x="1828800" y="2459503"/>
            <a:ext cx="8524239" cy="1938992"/>
          </a:xfrm>
          <a:prstGeom prst="rect">
            <a:avLst/>
          </a:prstGeom>
          <a:noFill/>
        </p:spPr>
        <p:txBody>
          <a:bodyPr wrap="square" rtlCol="0" anchor="t">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white"/>
                </a:solidFill>
                <a:effectLst/>
                <a:uLnTx/>
                <a:uFillTx/>
                <a:latin typeface="Century Gothic" panose="020B0502020202020204"/>
                <a:ea typeface="+mn-ea"/>
                <a:cs typeface="+mn-cs"/>
              </a:rPr>
              <a:t>Dan </a:t>
            </a:r>
            <a:r>
              <a:rPr kumimoji="0" lang="en-GB" sz="2400" b="0" i="0" u="none" strike="noStrike" kern="1200" cap="none" spc="0" normalizeH="0" baseline="0" noProof="0" err="1">
                <a:ln>
                  <a:noFill/>
                </a:ln>
                <a:solidFill>
                  <a:prstClr val="white"/>
                </a:solidFill>
                <a:effectLst/>
                <a:uLnTx/>
                <a:uFillTx/>
                <a:latin typeface="Century Gothic" panose="020B0502020202020204"/>
                <a:ea typeface="+mn-ea"/>
                <a:cs typeface="+mn-cs"/>
              </a:rPr>
              <a:t>Algie</a:t>
            </a:r>
            <a:r>
              <a:rPr kumimoji="0" lang="en-GB" sz="2400" b="0" i="0" u="none" strike="noStrike" kern="1200" cap="none" spc="0" normalizeH="0" baseline="0" noProof="0">
                <a:ln>
                  <a:noFill/>
                </a:ln>
                <a:solidFill>
                  <a:prstClr val="white"/>
                </a:solidFill>
                <a:effectLst/>
                <a:uLnTx/>
                <a:uFillTx/>
                <a:latin typeface="Century Gothic" panose="020B0502020202020204"/>
                <a:ea typeface="+mn-ea"/>
                <a:cs typeface="+mn-cs"/>
              </a:rPr>
              <a:t> – Database Designer / Marketing</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white"/>
                </a:solidFill>
                <a:effectLst/>
                <a:uLnTx/>
                <a:uFillTx/>
                <a:latin typeface="Century Gothic" panose="020B0502020202020204"/>
                <a:ea typeface="+mn-ea"/>
                <a:cs typeface="+mn-cs"/>
              </a:rPr>
              <a:t>Ryan Morgan – Web Designer / Printing Engineer</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white"/>
                </a:solidFill>
                <a:effectLst/>
                <a:uLnTx/>
                <a:uFillTx/>
                <a:latin typeface="Century Gothic" panose="020B0502020202020204"/>
                <a:ea typeface="+mn-ea"/>
                <a:cs typeface="+mn-cs"/>
              </a:rPr>
              <a:t>Nathan Morgan – Engineer / Programmer</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white"/>
                </a:solidFill>
                <a:effectLst/>
                <a:uLnTx/>
                <a:uFillTx/>
                <a:latin typeface="Century Gothic" panose="020B0502020202020204"/>
                <a:ea typeface="+mn-ea"/>
                <a:cs typeface="+mn-cs"/>
              </a:rPr>
              <a:t>Martin Dunn – Programmer / Marketing</a:t>
            </a:r>
            <a:endParaRPr kumimoji="0" lang="en-GB" sz="1800" b="0" i="0" u="none" strike="noStrike" kern="1200" cap="none" spc="0" normalizeH="0" baseline="0" noProof="0">
              <a:ln>
                <a:noFill/>
              </a:ln>
              <a:solidFill>
                <a:prstClr val="white"/>
              </a:solidFill>
              <a:effectLst/>
              <a:uLnTx/>
              <a:uFillTx/>
              <a:latin typeface="Century Gothic" panose="020B050202020202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white"/>
                </a:solidFill>
                <a:effectLst/>
                <a:uLnTx/>
                <a:uFillTx/>
                <a:latin typeface="Century Gothic" panose="020B0502020202020204"/>
                <a:ea typeface="+mn-ea"/>
                <a:cs typeface="+mn-cs"/>
              </a:rPr>
              <a:t>Anthony Smith – Database Designer / Printing Engineer</a:t>
            </a:r>
          </a:p>
        </p:txBody>
      </p:sp>
      <p:sp>
        <p:nvSpPr>
          <p:cNvPr id="10" name="TextBox 9">
            <a:extLst>
              <a:ext uri="{FF2B5EF4-FFF2-40B4-BE49-F238E27FC236}">
                <a16:creationId xmlns:a16="http://schemas.microsoft.com/office/drawing/2014/main" id="{6C768042-AEDE-4581-B418-845033CA75B2}"/>
              </a:ext>
            </a:extLst>
          </p:cNvPr>
          <p:cNvSpPr txBox="1"/>
          <p:nvPr/>
        </p:nvSpPr>
        <p:spPr>
          <a:xfrm>
            <a:off x="192678" y="6159249"/>
            <a:ext cx="9078012" cy="646331"/>
          </a:xfrm>
          <a:prstGeom prst="rect">
            <a:avLst/>
          </a:prstGeom>
          <a:noFill/>
        </p:spPr>
        <p:txBody>
          <a:bodyPr wrap="square" rtlCol="0" anchor="t">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Century Gothic" panose="020B0502020202020204"/>
                <a:ea typeface="+mn-lt"/>
                <a:cs typeface="+mn-lt"/>
              </a:rPr>
              <a:t>RESOURCES</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Century Gothic" panose="020B0502020202020204"/>
                <a:ea typeface="+mn-lt"/>
                <a:cs typeface="+mn-lt"/>
              </a:rPr>
              <a:t>https://www.flaticon.com/</a:t>
            </a:r>
            <a:endParaRPr kumimoji="0" lang="en-US"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16598853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7" descr="A drawing of a person&#10;&#10;Description generated with high confidence">
            <a:extLst>
              <a:ext uri="{FF2B5EF4-FFF2-40B4-BE49-F238E27FC236}">
                <a16:creationId xmlns:a16="http://schemas.microsoft.com/office/drawing/2014/main" id="{576AE7C2-DF2B-4990-815A-AEA9C3160842}"/>
              </a:ext>
            </a:extLst>
          </p:cNvPr>
          <p:cNvPicPr>
            <a:picLocks noChangeAspect="1"/>
          </p:cNvPicPr>
          <p:nvPr/>
        </p:nvPicPr>
        <p:blipFill>
          <a:blip r:embed="rId2"/>
          <a:stretch>
            <a:fillRect/>
          </a:stretch>
        </p:blipFill>
        <p:spPr>
          <a:xfrm>
            <a:off x="2901696" y="2884602"/>
            <a:ext cx="5279136" cy="2893211"/>
          </a:xfrm>
          <a:prstGeom prst="rect">
            <a:avLst/>
          </a:prstGeom>
        </p:spPr>
      </p:pic>
      <p:pic>
        <p:nvPicPr>
          <p:cNvPr id="6" name="Picture 5">
            <a:extLst>
              <a:ext uri="{FF2B5EF4-FFF2-40B4-BE49-F238E27FC236}">
                <a16:creationId xmlns:a16="http://schemas.microsoft.com/office/drawing/2014/main" id="{C573DAB4-E768-48D2-B92A-5C3DCCF257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9144000" y="3809994"/>
            <a:ext cx="3048006" cy="3048006"/>
          </a:xfrm>
          <a:prstGeom prst="rect">
            <a:avLst/>
          </a:prstGeom>
        </p:spPr>
      </p:pic>
      <p:sp>
        <p:nvSpPr>
          <p:cNvPr id="3" name="TextBox 2">
            <a:extLst>
              <a:ext uri="{FF2B5EF4-FFF2-40B4-BE49-F238E27FC236}">
                <a16:creationId xmlns:a16="http://schemas.microsoft.com/office/drawing/2014/main" id="{9111BC11-F420-412E-A5DB-634368C6D3D7}"/>
              </a:ext>
            </a:extLst>
          </p:cNvPr>
          <p:cNvSpPr txBox="1"/>
          <p:nvPr/>
        </p:nvSpPr>
        <p:spPr>
          <a:xfrm>
            <a:off x="412172" y="256309"/>
            <a:ext cx="11416470" cy="7165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000">
                <a:solidFill>
                  <a:schemeClr val="bg1">
                    <a:lumMod val="75000"/>
                    <a:lumOff val="25000"/>
                  </a:schemeClr>
                </a:solidFill>
              </a:rPr>
              <a:t>Business: further production</a:t>
            </a:r>
          </a:p>
        </p:txBody>
      </p:sp>
      <p:cxnSp>
        <p:nvCxnSpPr>
          <p:cNvPr id="5" name="Straight Arrow Connector 4">
            <a:extLst>
              <a:ext uri="{FF2B5EF4-FFF2-40B4-BE49-F238E27FC236}">
                <a16:creationId xmlns:a16="http://schemas.microsoft.com/office/drawing/2014/main" id="{51E6A367-4685-49D0-87E8-C6AA1EAE864E}"/>
              </a:ext>
            </a:extLst>
          </p:cNvPr>
          <p:cNvCxnSpPr>
            <a:cxnSpLocks/>
          </p:cNvCxnSpPr>
          <p:nvPr/>
        </p:nvCxnSpPr>
        <p:spPr>
          <a:xfrm>
            <a:off x="363358" y="1010516"/>
            <a:ext cx="11465284" cy="0"/>
          </a:xfrm>
          <a:prstGeom prst="straightConnector1">
            <a:avLst/>
          </a:prstGeom>
          <a:ln w="28575">
            <a:solidFill>
              <a:schemeClr val="tx1">
                <a:lumMod val="85000"/>
              </a:schemeClr>
            </a:solidFill>
          </a:ln>
        </p:spPr>
        <p:style>
          <a:lnRef idx="1">
            <a:schemeClr val="dk1"/>
          </a:lnRef>
          <a:fillRef idx="0">
            <a:schemeClr val="dk1"/>
          </a:fillRef>
          <a:effectRef idx="0">
            <a:schemeClr val="dk1"/>
          </a:effectRef>
          <a:fontRef idx="minor">
            <a:schemeClr val="tx1"/>
          </a:fontRef>
        </p:style>
      </p:cxnSp>
      <p:sp>
        <p:nvSpPr>
          <p:cNvPr id="4" name="TextBox 3">
            <a:extLst>
              <a:ext uri="{FF2B5EF4-FFF2-40B4-BE49-F238E27FC236}">
                <a16:creationId xmlns:a16="http://schemas.microsoft.com/office/drawing/2014/main" id="{1EE49C3D-EFF5-4A2D-ACA6-C644F2B5A477}"/>
              </a:ext>
            </a:extLst>
          </p:cNvPr>
          <p:cNvSpPr txBox="1"/>
          <p:nvPr/>
        </p:nvSpPr>
        <p:spPr>
          <a:xfrm>
            <a:off x="97633" y="6452553"/>
            <a:ext cx="2806466"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solidFill>
                  <a:schemeClr val="bg1">
                    <a:lumMod val="75000"/>
                    <a:lumOff val="25000"/>
                  </a:schemeClr>
                </a:solidFill>
              </a:rPr>
              <a:t>1801338 Nathan Morgan</a:t>
            </a:r>
            <a:endParaRPr lang="en-GB" sz="1600">
              <a:solidFill>
                <a:schemeClr val="bg1">
                  <a:lumMod val="75000"/>
                  <a:lumOff val="25000"/>
                </a:schemeClr>
              </a:solidFill>
              <a:cs typeface="Calibri"/>
            </a:endParaRPr>
          </a:p>
        </p:txBody>
      </p:sp>
      <p:sp>
        <p:nvSpPr>
          <p:cNvPr id="2" name="TextBox 1">
            <a:extLst>
              <a:ext uri="{FF2B5EF4-FFF2-40B4-BE49-F238E27FC236}">
                <a16:creationId xmlns:a16="http://schemas.microsoft.com/office/drawing/2014/main" id="{96241385-9447-4EEF-86D3-B4F5D4D9F6D1}"/>
              </a:ext>
            </a:extLst>
          </p:cNvPr>
          <p:cNvSpPr txBox="1"/>
          <p:nvPr/>
        </p:nvSpPr>
        <p:spPr>
          <a:xfrm>
            <a:off x="647032" y="1663032"/>
            <a:ext cx="10135936"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chemeClr val="bg1"/>
                </a:solidFill>
              </a:rPr>
              <a:t>Kaizen business methodology stems from the Japanese word kaizen, this means change for better and ultimately will shape our further production to improve our design, our production efficiency and increase our profits by reducing overheads.</a:t>
            </a:r>
            <a:endParaRPr lang="en-US" err="1">
              <a:solidFill>
                <a:schemeClr val="bg1"/>
              </a:solidFill>
            </a:endParaRPr>
          </a:p>
        </p:txBody>
      </p:sp>
    </p:spTree>
    <p:extLst>
      <p:ext uri="{BB962C8B-B14F-4D97-AF65-F5344CB8AC3E}">
        <p14:creationId xmlns:p14="http://schemas.microsoft.com/office/powerpoint/2010/main" val="25458037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light, clock&#10;&#10;Description generated with very high confidence">
            <a:extLst>
              <a:ext uri="{FF2B5EF4-FFF2-40B4-BE49-F238E27FC236}">
                <a16:creationId xmlns:a16="http://schemas.microsoft.com/office/drawing/2014/main" id="{9EE291AE-F5BA-4D3B-8697-F540F78FE40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6200000">
            <a:off x="9156435" y="3809994"/>
            <a:ext cx="3048006" cy="3048006"/>
          </a:xfrm>
          <a:prstGeom prst="rect">
            <a:avLst/>
          </a:prstGeom>
        </p:spPr>
      </p:pic>
      <p:sp>
        <p:nvSpPr>
          <p:cNvPr id="8" name="TextBox 7">
            <a:extLst>
              <a:ext uri="{FF2B5EF4-FFF2-40B4-BE49-F238E27FC236}">
                <a16:creationId xmlns:a16="http://schemas.microsoft.com/office/drawing/2014/main" id="{6D4967C0-736B-45C7-98FB-8833105BB18C}"/>
              </a:ext>
            </a:extLst>
          </p:cNvPr>
          <p:cNvSpPr txBox="1"/>
          <p:nvPr/>
        </p:nvSpPr>
        <p:spPr>
          <a:xfrm>
            <a:off x="412172" y="256309"/>
            <a:ext cx="11416470" cy="7165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000">
                <a:solidFill>
                  <a:schemeClr val="bg1">
                    <a:lumMod val="75000"/>
                    <a:lumOff val="25000"/>
                  </a:schemeClr>
                </a:solidFill>
              </a:rPr>
              <a:t>Business: </a:t>
            </a:r>
            <a:r>
              <a:rPr lang="en-GB" sz="4000">
                <a:solidFill>
                  <a:schemeClr val="bg1"/>
                </a:solidFill>
                <a:ea typeface="+mn-lt"/>
                <a:cs typeface="+mn-lt"/>
              </a:rPr>
              <a:t>Mission statement &amp; Objectives</a:t>
            </a:r>
            <a:endParaRPr lang="en-GB" sz="4000">
              <a:solidFill>
                <a:schemeClr val="bg1"/>
              </a:solidFill>
            </a:endParaRPr>
          </a:p>
        </p:txBody>
      </p:sp>
      <p:cxnSp>
        <p:nvCxnSpPr>
          <p:cNvPr id="10" name="Straight Arrow Connector 9">
            <a:extLst>
              <a:ext uri="{FF2B5EF4-FFF2-40B4-BE49-F238E27FC236}">
                <a16:creationId xmlns:a16="http://schemas.microsoft.com/office/drawing/2014/main" id="{8F0DD411-135F-4866-A9B9-DE76ACD76C0B}"/>
              </a:ext>
            </a:extLst>
          </p:cNvPr>
          <p:cNvCxnSpPr>
            <a:cxnSpLocks/>
          </p:cNvCxnSpPr>
          <p:nvPr/>
        </p:nvCxnSpPr>
        <p:spPr>
          <a:xfrm>
            <a:off x="363358" y="1010516"/>
            <a:ext cx="11465284" cy="0"/>
          </a:xfrm>
          <a:prstGeom prst="straightConnector1">
            <a:avLst/>
          </a:prstGeom>
          <a:ln w="28575">
            <a:solidFill>
              <a:schemeClr val="tx1">
                <a:lumMod val="85000"/>
              </a:schemeClr>
            </a:solidFill>
          </a:ln>
        </p:spPr>
        <p:style>
          <a:lnRef idx="1">
            <a:schemeClr val="dk1"/>
          </a:lnRef>
          <a:fillRef idx="0">
            <a:schemeClr val="dk1"/>
          </a:fillRef>
          <a:effectRef idx="0">
            <a:schemeClr val="dk1"/>
          </a:effectRef>
          <a:fontRef idx="minor">
            <a:schemeClr val="tx1"/>
          </a:fontRef>
        </p:style>
      </p:cxnSp>
      <p:sp>
        <p:nvSpPr>
          <p:cNvPr id="11" name="TextBox 10">
            <a:extLst>
              <a:ext uri="{FF2B5EF4-FFF2-40B4-BE49-F238E27FC236}">
                <a16:creationId xmlns:a16="http://schemas.microsoft.com/office/drawing/2014/main" id="{9DD5CD75-89D2-406C-AC51-0C312F8ECC8E}"/>
              </a:ext>
            </a:extLst>
          </p:cNvPr>
          <p:cNvSpPr txBox="1"/>
          <p:nvPr/>
        </p:nvSpPr>
        <p:spPr>
          <a:xfrm>
            <a:off x="361950" y="1171575"/>
            <a:ext cx="11315700" cy="36933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solidFill>
                <a:schemeClr val="bg1"/>
              </a:solidFill>
            </a:endParaRPr>
          </a:p>
          <a:p>
            <a:pPr marL="285750" indent="-285750">
              <a:buFont typeface="Arial"/>
              <a:buChar char="•"/>
            </a:pPr>
            <a:r>
              <a:rPr lang="en-GB">
                <a:solidFill>
                  <a:schemeClr val="bg1"/>
                </a:solidFill>
              </a:rPr>
              <a:t>We aim to increase the safety of every road user</a:t>
            </a:r>
          </a:p>
          <a:p>
            <a:endParaRPr lang="en-GB">
              <a:solidFill>
                <a:schemeClr val="bg1"/>
              </a:solidFill>
            </a:endParaRPr>
          </a:p>
          <a:p>
            <a:pPr marL="285750" indent="-285750">
              <a:buFont typeface="Arial"/>
              <a:buChar char="•"/>
            </a:pPr>
            <a:r>
              <a:rPr lang="en-GB">
                <a:solidFill>
                  <a:schemeClr val="bg1"/>
                </a:solidFill>
              </a:rPr>
              <a:t>Reduce the amount of drunk drivers on the road</a:t>
            </a:r>
          </a:p>
          <a:p>
            <a:endParaRPr lang="en-GB">
              <a:solidFill>
                <a:schemeClr val="bg1"/>
              </a:solidFill>
            </a:endParaRPr>
          </a:p>
          <a:p>
            <a:pPr marL="285750" indent="-285750">
              <a:buFont typeface="Arial"/>
              <a:buChar char="•"/>
            </a:pPr>
            <a:r>
              <a:rPr lang="en-GB">
                <a:solidFill>
                  <a:schemeClr val="bg1"/>
                </a:solidFill>
              </a:rPr>
              <a:t>Reduce the amount of people operating vehicles without authorisation</a:t>
            </a:r>
          </a:p>
          <a:p>
            <a:endParaRPr lang="en-GB">
              <a:solidFill>
                <a:schemeClr val="bg1"/>
              </a:solidFill>
            </a:endParaRPr>
          </a:p>
          <a:p>
            <a:pPr marL="285750" indent="-285750">
              <a:buFont typeface="Arial"/>
              <a:buChar char="•"/>
            </a:pPr>
            <a:r>
              <a:rPr lang="en-GB">
                <a:solidFill>
                  <a:schemeClr val="bg1"/>
                </a:solidFill>
              </a:rPr>
              <a:t>Reduce car theft</a:t>
            </a:r>
          </a:p>
          <a:p>
            <a:endParaRPr lang="en-GB">
              <a:solidFill>
                <a:schemeClr val="bg1"/>
              </a:solidFill>
            </a:endParaRPr>
          </a:p>
          <a:p>
            <a:pPr marL="285750" indent="-285750">
              <a:buFont typeface="Arial"/>
              <a:buChar char="•"/>
            </a:pPr>
            <a:r>
              <a:rPr lang="en-GB">
                <a:solidFill>
                  <a:schemeClr val="bg1"/>
                </a:solidFill>
              </a:rPr>
              <a:t>An intuitive product that is easy to use</a:t>
            </a:r>
          </a:p>
          <a:p>
            <a:endParaRPr lang="en-GB">
              <a:solidFill>
                <a:schemeClr val="bg1"/>
              </a:solidFill>
            </a:endParaRPr>
          </a:p>
          <a:p>
            <a:endParaRPr lang="en-GB">
              <a:solidFill>
                <a:schemeClr val="bg1"/>
              </a:solidFill>
            </a:endParaRPr>
          </a:p>
          <a:p>
            <a:pPr marL="285750" indent="-285750">
              <a:buFont typeface="Arial"/>
              <a:buChar char="•"/>
            </a:pPr>
            <a:endParaRPr lang="en-GB">
              <a:solidFill>
                <a:schemeClr val="bg1"/>
              </a:solidFill>
            </a:endParaRPr>
          </a:p>
        </p:txBody>
      </p:sp>
      <p:sp>
        <p:nvSpPr>
          <p:cNvPr id="2" name="TextBox 1">
            <a:extLst>
              <a:ext uri="{FF2B5EF4-FFF2-40B4-BE49-F238E27FC236}">
                <a16:creationId xmlns:a16="http://schemas.microsoft.com/office/drawing/2014/main" id="{331B1DFF-5CEA-47C3-85B6-7522A8A43C48}"/>
              </a:ext>
            </a:extLst>
          </p:cNvPr>
          <p:cNvSpPr txBox="1"/>
          <p:nvPr/>
        </p:nvSpPr>
        <p:spPr>
          <a:xfrm>
            <a:off x="66657" y="6427773"/>
            <a:ext cx="2844234"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solidFill>
                  <a:schemeClr val="bg1">
                    <a:lumMod val="75000"/>
                    <a:lumOff val="25000"/>
                  </a:schemeClr>
                </a:solidFill>
              </a:rPr>
              <a:t>Nathan Morgan 1801338</a:t>
            </a:r>
            <a:endParaRPr lang="en-GB" sz="1600">
              <a:solidFill>
                <a:schemeClr val="bg1">
                  <a:lumMod val="75000"/>
                  <a:lumOff val="25000"/>
                </a:schemeClr>
              </a:solidFill>
              <a:cs typeface="Calibri"/>
            </a:endParaRPr>
          </a:p>
        </p:txBody>
      </p:sp>
    </p:spTree>
    <p:extLst>
      <p:ext uri="{BB962C8B-B14F-4D97-AF65-F5344CB8AC3E}">
        <p14:creationId xmlns:p14="http://schemas.microsoft.com/office/powerpoint/2010/main" val="18088195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looking, monitor, computer, light&#10;&#10;Description generated with very high confidence">
            <a:extLst>
              <a:ext uri="{FF2B5EF4-FFF2-40B4-BE49-F238E27FC236}">
                <a16:creationId xmlns:a16="http://schemas.microsoft.com/office/drawing/2014/main" id="{DF65373A-A52D-4E83-A896-2D7E08E47B4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9144000" y="3809994"/>
            <a:ext cx="3048006" cy="3048006"/>
          </a:xfrm>
          <a:prstGeom prst="rect">
            <a:avLst/>
          </a:prstGeom>
        </p:spPr>
      </p:pic>
      <p:sp>
        <p:nvSpPr>
          <p:cNvPr id="5" name="TextBox 4">
            <a:extLst>
              <a:ext uri="{FF2B5EF4-FFF2-40B4-BE49-F238E27FC236}">
                <a16:creationId xmlns:a16="http://schemas.microsoft.com/office/drawing/2014/main" id="{A3F78049-A611-49EE-855F-F1EB4CB4EDAE}"/>
              </a:ext>
            </a:extLst>
          </p:cNvPr>
          <p:cNvSpPr txBox="1"/>
          <p:nvPr/>
        </p:nvSpPr>
        <p:spPr>
          <a:xfrm>
            <a:off x="412172" y="256309"/>
            <a:ext cx="11416470"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000">
                <a:solidFill>
                  <a:schemeClr val="bg1">
                    <a:lumMod val="75000"/>
                    <a:lumOff val="25000"/>
                  </a:schemeClr>
                </a:solidFill>
              </a:rPr>
              <a:t>Business (references and research)</a:t>
            </a:r>
          </a:p>
        </p:txBody>
      </p:sp>
      <p:cxnSp>
        <p:nvCxnSpPr>
          <p:cNvPr id="7" name="Straight Arrow Connector 6">
            <a:extLst>
              <a:ext uri="{FF2B5EF4-FFF2-40B4-BE49-F238E27FC236}">
                <a16:creationId xmlns:a16="http://schemas.microsoft.com/office/drawing/2014/main" id="{B1E5F95F-FBB5-40F2-B59B-2FD0C3FE5C66}"/>
              </a:ext>
            </a:extLst>
          </p:cNvPr>
          <p:cNvCxnSpPr>
            <a:cxnSpLocks/>
          </p:cNvCxnSpPr>
          <p:nvPr/>
        </p:nvCxnSpPr>
        <p:spPr>
          <a:xfrm>
            <a:off x="363358" y="1010516"/>
            <a:ext cx="11465284" cy="0"/>
          </a:xfrm>
          <a:prstGeom prst="straightConnector1">
            <a:avLst/>
          </a:prstGeom>
          <a:ln w="28575">
            <a:solidFill>
              <a:schemeClr val="tx1">
                <a:lumMod val="85000"/>
              </a:schemeClr>
            </a:solidFill>
          </a:ln>
        </p:spPr>
        <p:style>
          <a:lnRef idx="1">
            <a:schemeClr val="dk1"/>
          </a:lnRef>
          <a:fillRef idx="0">
            <a:schemeClr val="dk1"/>
          </a:fillRef>
          <a:effectRef idx="0">
            <a:schemeClr val="dk1"/>
          </a:effectRef>
          <a:fontRef idx="minor">
            <a:schemeClr val="tx1"/>
          </a:fontRef>
        </p:style>
      </p:cxnSp>
      <p:sp>
        <p:nvSpPr>
          <p:cNvPr id="2" name="TextBox 1">
            <a:extLst>
              <a:ext uri="{FF2B5EF4-FFF2-40B4-BE49-F238E27FC236}">
                <a16:creationId xmlns:a16="http://schemas.microsoft.com/office/drawing/2014/main" id="{D4B85D10-753F-4900-9EB8-2A31763CA32A}"/>
              </a:ext>
            </a:extLst>
          </p:cNvPr>
          <p:cNvSpPr txBox="1"/>
          <p:nvPr/>
        </p:nvSpPr>
        <p:spPr>
          <a:xfrm>
            <a:off x="4724400" y="3200399"/>
            <a:ext cx="27431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solidFill>
                <a:schemeClr val="bg1"/>
              </a:solidFill>
            </a:endParaRPr>
          </a:p>
        </p:txBody>
      </p:sp>
      <p:sp>
        <p:nvSpPr>
          <p:cNvPr id="4" name="TextBox 3">
            <a:extLst>
              <a:ext uri="{FF2B5EF4-FFF2-40B4-BE49-F238E27FC236}">
                <a16:creationId xmlns:a16="http://schemas.microsoft.com/office/drawing/2014/main" id="{03B533AF-E82E-4252-AA96-55925B05FA60}"/>
              </a:ext>
            </a:extLst>
          </p:cNvPr>
          <p:cNvSpPr txBox="1"/>
          <p:nvPr/>
        </p:nvSpPr>
        <p:spPr>
          <a:xfrm>
            <a:off x="350157" y="965811"/>
            <a:ext cx="11475837" cy="92332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solidFill>
                <a:schemeClr val="bg1"/>
              </a:solidFill>
            </a:endParaRPr>
          </a:p>
          <a:p>
            <a:r>
              <a:rPr lang="en-GB">
                <a:solidFill>
                  <a:schemeClr val="bg1"/>
                </a:solidFill>
                <a:ea typeface="+mn-lt"/>
                <a:cs typeface="+mn-lt"/>
                <a:hlinkClick r:id="rId3"/>
              </a:rPr>
              <a:t>https://electronics.howstuffworks.com/gadgets/qaautomotive/wearable-blood-alcohol-sensor-replace-breathalyzer.htm</a:t>
            </a:r>
            <a:endParaRPr lang="en-GB">
              <a:solidFill>
                <a:schemeClr val="bg1"/>
              </a:solidFill>
              <a:ea typeface="+mn-lt"/>
              <a:cs typeface="+mn-lt"/>
            </a:endParaRPr>
          </a:p>
          <a:p>
            <a:endParaRPr lang="en-GB"/>
          </a:p>
          <a:p>
            <a:r>
              <a:rPr lang="en-GB">
                <a:solidFill>
                  <a:schemeClr val="bg1"/>
                </a:solidFill>
                <a:ea typeface="+mn-lt"/>
                <a:cs typeface="+mn-lt"/>
                <a:hlinkClick r:id="rId4"/>
              </a:rPr>
              <a:t>https://www.scramsystems.com/images/uploads/general/research/the-determination-of-blood-alcohol-concentration-by-transdermal-measurement.pdf</a:t>
            </a:r>
          </a:p>
          <a:p>
            <a:r>
              <a:rPr lang="en-GB">
                <a:solidFill>
                  <a:schemeClr val="bg1"/>
                </a:solidFill>
                <a:ea typeface="+mn-lt"/>
                <a:cs typeface="+mn-lt"/>
                <a:hlinkClick r:id="rId5"/>
              </a:rPr>
              <a:t>https://electronics.howstuffworks.com/gadgets/other-gadgets/wearable-tech-analyze-sweat-data.htm</a:t>
            </a:r>
            <a:endParaRPr lang="en-GB">
              <a:solidFill>
                <a:schemeClr val="bg1"/>
              </a:solidFill>
            </a:endParaRPr>
          </a:p>
          <a:p>
            <a:r>
              <a:rPr lang="en-GB">
                <a:solidFill>
                  <a:schemeClr val="bg1"/>
                </a:solidFill>
                <a:ea typeface="+mn-lt"/>
                <a:cs typeface="+mn-lt"/>
                <a:hlinkClick r:id="rId6"/>
              </a:rPr>
              <a:t>https://gadgetsandwearables.com/2019/06/03/wearable-breathalyzer/</a:t>
            </a:r>
            <a:endParaRPr lang="en-GB">
              <a:solidFill>
                <a:schemeClr val="bg1"/>
              </a:solidFill>
            </a:endParaRPr>
          </a:p>
          <a:p>
            <a:r>
              <a:rPr lang="en-GB">
                <a:solidFill>
                  <a:schemeClr val="bg1"/>
                </a:solidFill>
                <a:ea typeface="+mn-lt"/>
                <a:cs typeface="+mn-lt"/>
                <a:hlinkClick r:id="rId7"/>
              </a:rPr>
              <a:t>https://pubs.acs.org/doi/abs/10.1021/acssensors.6b00356?journalCode=ascefj</a:t>
            </a:r>
            <a:endParaRPr lang="en-GB">
              <a:solidFill>
                <a:schemeClr val="bg1"/>
              </a:solidFill>
            </a:endParaRPr>
          </a:p>
          <a:p>
            <a:r>
              <a:rPr lang="en-GB">
                <a:solidFill>
                  <a:schemeClr val="bg1"/>
                </a:solidFill>
                <a:ea typeface="+mn-lt"/>
                <a:cs typeface="+mn-lt"/>
                <a:hlinkClick r:id="rId8"/>
              </a:rPr>
              <a:t>https://books.google.co.uk/books?id=SNkDAAAAMBAJ&amp;pg=PA118&amp;lpg=PA118&amp;dq=chrysler+1949+ignition&amp;source=bl&amp;ots=AMEvo2dVrL&amp;sig=TT42Ak65ZtXZttgzFhP1xsG2sYU&amp;hl=en&amp;ei=4FZwTLjpL8H7lweHyqT-DQ&amp;sa=X&amp;oi=book_result&amp;ct=result&amp;redir_esc=y#v=onepage&amp;q=chrysler%201949%20ignition&amp;f=false</a:t>
            </a:r>
            <a:endParaRPr lang="en-GB">
              <a:solidFill>
                <a:schemeClr val="bg1"/>
              </a:solidFill>
            </a:endParaRPr>
          </a:p>
          <a:p>
            <a:r>
              <a:rPr lang="en-GB">
                <a:ea typeface="+mn-lt"/>
                <a:cs typeface="+mn-lt"/>
                <a:hlinkClick r:id="rId9"/>
              </a:rPr>
              <a:t>https://www.leanproduction.com/kaizen.html</a:t>
            </a:r>
            <a:endParaRPr lang="en-GB"/>
          </a:p>
          <a:p>
            <a:r>
              <a:rPr lang="en-GB">
                <a:hlinkClick r:id="rId10"/>
              </a:rPr>
              <a:t>https://en.wikipedia.org/wiki/Kaizen</a:t>
            </a:r>
            <a:endParaRPr lang="en-GB"/>
          </a:p>
          <a:p>
            <a:endParaRPr lang="en-GB">
              <a:solidFill>
                <a:srgbClr val="FFFFFF"/>
              </a:solidFill>
            </a:endParaRPr>
          </a:p>
          <a:p>
            <a:endParaRPr lang="en-GB">
              <a:solidFill>
                <a:schemeClr val="bg1"/>
              </a:solidFill>
            </a:endParaRPr>
          </a:p>
          <a:p>
            <a:endParaRPr lang="en-GB">
              <a:solidFill>
                <a:schemeClr val="bg1"/>
              </a:solidFill>
            </a:endParaRPr>
          </a:p>
          <a:p>
            <a:endParaRPr lang="en-GB">
              <a:solidFill>
                <a:schemeClr val="bg1"/>
              </a:solidFill>
            </a:endParaRPr>
          </a:p>
          <a:p>
            <a:endParaRPr lang="en-GB">
              <a:solidFill>
                <a:schemeClr val="bg1"/>
              </a:solidFill>
            </a:endParaRPr>
          </a:p>
          <a:p>
            <a:endParaRPr lang="en-GB">
              <a:solidFill>
                <a:schemeClr val="bg1"/>
              </a:solidFill>
            </a:endParaRPr>
          </a:p>
          <a:p>
            <a:endParaRPr lang="en-GB">
              <a:solidFill>
                <a:schemeClr val="bg1"/>
              </a:solidFill>
            </a:endParaRPr>
          </a:p>
          <a:p>
            <a:endParaRPr lang="en-GB">
              <a:solidFill>
                <a:schemeClr val="bg1"/>
              </a:solidFill>
            </a:endParaRPr>
          </a:p>
          <a:p>
            <a:endParaRPr lang="en-GB">
              <a:solidFill>
                <a:schemeClr val="bg1"/>
              </a:solidFill>
            </a:endParaRPr>
          </a:p>
          <a:p>
            <a:endParaRPr lang="en-GB">
              <a:solidFill>
                <a:schemeClr val="bg1"/>
              </a:solidFill>
            </a:endParaRPr>
          </a:p>
          <a:p>
            <a:endParaRPr lang="en-GB">
              <a:solidFill>
                <a:schemeClr val="bg1"/>
              </a:solidFill>
            </a:endParaRPr>
          </a:p>
          <a:p>
            <a:endParaRPr lang="en-GB">
              <a:solidFill>
                <a:schemeClr val="bg1"/>
              </a:solidFill>
            </a:endParaRPr>
          </a:p>
          <a:p>
            <a:endParaRPr lang="en-GB">
              <a:solidFill>
                <a:schemeClr val="bg1"/>
              </a:solidFill>
            </a:endParaRPr>
          </a:p>
          <a:p>
            <a:endParaRPr lang="en-GB">
              <a:solidFill>
                <a:schemeClr val="bg1"/>
              </a:solidFill>
            </a:endParaRPr>
          </a:p>
          <a:p>
            <a:endParaRPr lang="en-GB">
              <a:solidFill>
                <a:schemeClr val="bg1"/>
              </a:solidFill>
            </a:endParaRPr>
          </a:p>
          <a:p>
            <a:endParaRPr lang="en-GB">
              <a:solidFill>
                <a:schemeClr val="bg1"/>
              </a:solidFill>
            </a:endParaRPr>
          </a:p>
          <a:p>
            <a:endParaRPr lang="en-GB">
              <a:solidFill>
                <a:schemeClr val="bg1"/>
              </a:solidFill>
            </a:endParaRPr>
          </a:p>
        </p:txBody>
      </p:sp>
      <p:sp>
        <p:nvSpPr>
          <p:cNvPr id="9" name="TextBox 8">
            <a:extLst>
              <a:ext uri="{FF2B5EF4-FFF2-40B4-BE49-F238E27FC236}">
                <a16:creationId xmlns:a16="http://schemas.microsoft.com/office/drawing/2014/main" id="{4BC00B81-A65C-4203-8E16-53FAEAF5E12B}"/>
              </a:ext>
            </a:extLst>
          </p:cNvPr>
          <p:cNvSpPr txBox="1"/>
          <p:nvPr/>
        </p:nvSpPr>
        <p:spPr>
          <a:xfrm>
            <a:off x="97633" y="6452553"/>
            <a:ext cx="2503503"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solidFill>
                  <a:schemeClr val="bg1">
                    <a:lumMod val="75000"/>
                    <a:lumOff val="25000"/>
                  </a:schemeClr>
                </a:solidFill>
              </a:rPr>
              <a:t>Nathan Morgan</a:t>
            </a:r>
            <a:endParaRPr lang="en-GB" sz="1600">
              <a:solidFill>
                <a:schemeClr val="bg1">
                  <a:lumMod val="75000"/>
                  <a:lumOff val="25000"/>
                </a:schemeClr>
              </a:solidFill>
              <a:cs typeface="Calibri"/>
            </a:endParaRPr>
          </a:p>
        </p:txBody>
      </p:sp>
    </p:spTree>
    <p:extLst>
      <p:ext uri="{BB962C8B-B14F-4D97-AF65-F5344CB8AC3E}">
        <p14:creationId xmlns:p14="http://schemas.microsoft.com/office/powerpoint/2010/main" val="33204059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4412E94-B846-452C-9013-3955C5E7EA70}"/>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3230245" y="1279525"/>
            <a:ext cx="5731510" cy="4298950"/>
          </a:xfrm>
          <a:prstGeom prst="rect">
            <a:avLst/>
          </a:prstGeom>
          <a:noFill/>
          <a:ln>
            <a:noFill/>
          </a:ln>
        </p:spPr>
      </p:pic>
    </p:spTree>
    <p:extLst>
      <p:ext uri="{BB962C8B-B14F-4D97-AF65-F5344CB8AC3E}">
        <p14:creationId xmlns:p14="http://schemas.microsoft.com/office/powerpoint/2010/main" val="34817665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74257F6-B572-4AE7-B372-203E7F464111}"/>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3233737" y="1281112"/>
            <a:ext cx="5724525" cy="4295775"/>
          </a:xfrm>
          <a:prstGeom prst="rect">
            <a:avLst/>
          </a:prstGeom>
          <a:noFill/>
          <a:ln>
            <a:noFill/>
          </a:ln>
        </p:spPr>
      </p:pic>
    </p:spTree>
    <p:extLst>
      <p:ext uri="{BB962C8B-B14F-4D97-AF65-F5344CB8AC3E}">
        <p14:creationId xmlns:p14="http://schemas.microsoft.com/office/powerpoint/2010/main" val="2807537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C693AFA-FFFB-4B03-AD71-84728A51382D}"/>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3233737" y="1281112"/>
            <a:ext cx="5724525" cy="4295775"/>
          </a:xfrm>
          <a:prstGeom prst="rect">
            <a:avLst/>
          </a:prstGeom>
          <a:noFill/>
          <a:ln>
            <a:noFill/>
          </a:ln>
        </p:spPr>
      </p:pic>
    </p:spTree>
    <p:extLst>
      <p:ext uri="{BB962C8B-B14F-4D97-AF65-F5344CB8AC3E}">
        <p14:creationId xmlns:p14="http://schemas.microsoft.com/office/powerpoint/2010/main" val="3778579081"/>
      </p:ext>
    </p:extLst>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esh">
  <a:themeElements>
    <a:clrScheme name="Mesh">
      <a:dk1>
        <a:sysClr val="windowText" lastClr="000000"/>
      </a:dk1>
      <a:lt1>
        <a:sysClr val="window" lastClr="FFFFFF"/>
      </a:lt1>
      <a:dk2>
        <a:srgbClr val="363D46"/>
      </a:dk2>
      <a:lt2>
        <a:srgbClr val="EBEBEB"/>
      </a:lt2>
      <a:accent1>
        <a:srgbClr val="6F6F6F"/>
      </a:accent1>
      <a:accent2>
        <a:srgbClr val="BFBFA5"/>
      </a:accent2>
      <a:accent3>
        <a:srgbClr val="DCD084"/>
      </a:accent3>
      <a:accent4>
        <a:srgbClr val="E7BF5F"/>
      </a:accent4>
      <a:accent5>
        <a:srgbClr val="E9A039"/>
      </a:accent5>
      <a:accent6>
        <a:srgbClr val="CF7133"/>
      </a:accent6>
      <a:hlink>
        <a:srgbClr val="F28943"/>
      </a:hlink>
      <a:folHlink>
        <a:srgbClr val="F1B76C"/>
      </a:folHlink>
    </a:clrScheme>
    <a:fontScheme name="Mesh">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Mesh">
      <a:fillStyleLst>
        <a:solidFill>
          <a:schemeClr val="phClr"/>
        </a:solidFill>
        <a:gradFill rotWithShape="1">
          <a:gsLst>
            <a:gs pos="0">
              <a:schemeClr val="phClr">
                <a:tint val="60000"/>
                <a:lumMod val="110000"/>
              </a:schemeClr>
            </a:gs>
            <a:gs pos="100000">
              <a:schemeClr val="phClr">
                <a:tint val="82000"/>
              </a:schemeClr>
            </a:gs>
          </a:gsLst>
          <a:lin ang="5400000" scaled="0"/>
        </a:gradFill>
        <a:gradFill rotWithShape="1">
          <a:gsLst>
            <a:gs pos="0">
              <a:schemeClr val="phClr">
                <a:tint val="96000"/>
                <a:lumMod val="104000"/>
              </a:schemeClr>
            </a:gs>
            <a:gs pos="100000">
              <a:schemeClr val="phClr">
                <a:shade val="84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50800" dist="25400" dir="13500000">
              <a:srgbClr val="000000">
                <a:alpha val="55000"/>
              </a:srgbClr>
            </a:innerShdw>
          </a:effectLst>
        </a:effectStyle>
        <a:effectStyle>
          <a:effectLst>
            <a:outerShdw blurRad="50800" dist="38100" dir="5400000" rotWithShape="0">
              <a:srgbClr val="000000">
                <a:alpha val="60000"/>
              </a:srgbClr>
            </a:outerShdw>
          </a:effectLst>
          <a:scene3d>
            <a:camera prst="orthographicFront">
              <a:rot lat="0" lon="0" rev="0"/>
            </a:camera>
            <a:lightRig rig="threePt" dir="tl"/>
          </a:scene3d>
          <a:sp3d>
            <a:bevelT w="25400" h="25400" prst="slope"/>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28000"/>
                <a:satMod val="94000"/>
                <a:lumMod val="20000"/>
              </a:schemeClr>
              <a:schemeClr val="phClr">
                <a:tint val="94000"/>
                <a:shade val="84000"/>
                <a:satMod val="148000"/>
                <a:lumMod val="114000"/>
              </a:schemeClr>
            </a:duotone>
          </a:blip>
          <a:stretch/>
        </a:blipFill>
      </a:bgFillStyleLst>
    </a:fmtScheme>
  </a:themeElements>
  <a:objectDefaults/>
  <a:extraClrSchemeLst/>
  <a:extLst>
    <a:ext uri="{05A4C25C-085E-4340-85A3-A5531E510DB2}">
      <thm15:themeFamily xmlns:thm15="http://schemas.microsoft.com/office/thememl/2012/main" name="Mesh" id="{789EC3FE-34FD-429C-9918-760025E6C145}" vid="{B8BE45C0-8141-4D58-8C71-A009BC26FBBB}"/>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7CBB502496A1146A491A9F165EDE067" ma:contentTypeVersion="8" ma:contentTypeDescription="Create a new document." ma:contentTypeScope="" ma:versionID="f844ac52932da7e547f2010b20361eca">
  <xsd:schema xmlns:xsd="http://www.w3.org/2001/XMLSchema" xmlns:xs="http://www.w3.org/2001/XMLSchema" xmlns:p="http://schemas.microsoft.com/office/2006/metadata/properties" xmlns:ns3="c05bfcf6-161a-4012-bab6-aa68b8b9ab0d" targetNamespace="http://schemas.microsoft.com/office/2006/metadata/properties" ma:root="true" ma:fieldsID="d0e4beaf99b9788067fee5f05a320e96" ns3:_="">
    <xsd:import namespace="c05bfcf6-161a-4012-bab6-aa68b8b9ab0d"/>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DateTaken" minOccurs="0"/>
                <xsd:element ref="ns3:MediaServiceOCR" minOccurs="0"/>
                <xsd:element ref="ns3:MediaServiceGenerationTime" minOccurs="0"/>
                <xsd:element ref="ns3:MediaServiceEventHashCode"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05bfcf6-161a-4012-bab6-aa68b8b9ab0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DateTaken" ma:index="11" nillable="true" ma:displayName="MediaServiceDateTaken" ma:hidden="true" ma:internalName="MediaServiceDateTaken"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F81D675-0495-4C9E-8978-801D034E7AD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05bfcf6-161a-4012-bab6-aa68b8b9ab0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3E32E2D-72D1-4BD9-8870-CB10301A815F}">
  <ds:schemaRefs>
    <ds:schemaRef ds:uri="http://schemas.microsoft.com/sharepoint/v3/contenttype/forms"/>
  </ds:schemaRefs>
</ds:datastoreItem>
</file>

<file path=customXml/itemProps3.xml><?xml version="1.0" encoding="utf-8"?>
<ds:datastoreItem xmlns:ds="http://schemas.openxmlformats.org/officeDocument/2006/customXml" ds:itemID="{6C73505F-41B2-4DFF-A36F-2510C98DA150}">
  <ds:schemaRefs>
    <ds:schemaRef ds:uri="http://purl.org/dc/dcmitype/"/>
    <ds:schemaRef ds:uri="http://www.w3.org/XML/1998/namespace"/>
    <ds:schemaRef ds:uri="http://schemas.openxmlformats.org/package/2006/metadata/core-properties"/>
    <ds:schemaRef ds:uri="http://purl.org/dc/terms/"/>
    <ds:schemaRef ds:uri="http://schemas.microsoft.com/office/2006/documentManagement/types"/>
    <ds:schemaRef ds:uri="http://purl.org/dc/elements/1.1/"/>
    <ds:schemaRef ds:uri="http://schemas.microsoft.com/office/infopath/2007/PartnerControls"/>
    <ds:schemaRef ds:uri="c05bfcf6-161a-4012-bab6-aa68b8b9ab0d"/>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4</TotalTime>
  <Words>338</Words>
  <Application>Microsoft Office PowerPoint</Application>
  <PresentationFormat>Widescreen</PresentationFormat>
  <Paragraphs>53</Paragraphs>
  <Slides>9</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9</vt:i4>
      </vt:variant>
    </vt:vector>
  </HeadingPairs>
  <TitlesOfParts>
    <vt:vector size="15" baseType="lpstr">
      <vt:lpstr>Arial</vt:lpstr>
      <vt:lpstr>Calibri</vt:lpstr>
      <vt:lpstr>Calibri Light</vt:lpstr>
      <vt:lpstr>Century Gothic</vt:lpstr>
      <vt:lpstr>Office Theme</vt:lpstr>
      <vt:lpstr>Mesh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nathan morgan</dc:creator>
  <cp:lastModifiedBy>nathan morgan</cp:lastModifiedBy>
  <cp:revision>1</cp:revision>
  <dcterms:created xsi:type="dcterms:W3CDTF">2019-12-04T13:20:29Z</dcterms:created>
  <dcterms:modified xsi:type="dcterms:W3CDTF">2019-12-04T13:25:03Z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0x01010087CBB502496A1146A491A9F165EDE067</vt:lpwstr>
  </property>
</Properties>
</file>