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34" r:id="rId1"/>
  </p:sldMasterIdLst>
  <p:sldIdLst>
    <p:sldId id="256" r:id="rId2"/>
    <p:sldId id="257" r:id="rId3"/>
    <p:sldId id="258" r:id="rId4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6076182-C46E-C23E-9F51-B64F68D36835}" v="22" dt="2025-05-24T17:33:14.47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10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Prince Sarpong (2435651)" userId="S::2435651@student.uwtsd.ac.uk::9149ad00-932a-45f1-ae03-93c6c7f10676" providerId="AD" clId="Web-{A6076182-C46E-C23E-9F51-B64F68D36835}"/>
    <pc:docChg chg="addSld modSld addMainMaster delMainMaster">
      <pc:chgData name="Prince Sarpong (2435651)" userId="S::2435651@student.uwtsd.ac.uk::9149ad00-932a-45f1-ae03-93c6c7f10676" providerId="AD" clId="Web-{A6076182-C46E-C23E-9F51-B64F68D36835}" dt="2025-05-24T17:33:14.475" v="27"/>
      <pc:docMkLst>
        <pc:docMk/>
      </pc:docMkLst>
      <pc:sldChg chg="addSp delSp modSp mod setBg modClrScheme delDesignElem chgLayout">
        <pc:chgData name="Prince Sarpong (2435651)" userId="S::2435651@student.uwtsd.ac.uk::9149ad00-932a-45f1-ae03-93c6c7f10676" providerId="AD" clId="Web-{A6076182-C46E-C23E-9F51-B64F68D36835}" dt="2025-05-24T17:32:16.645" v="25" actId="20577"/>
        <pc:sldMkLst>
          <pc:docMk/>
          <pc:sldMk cId="109857222" sldId="256"/>
        </pc:sldMkLst>
        <pc:spChg chg="mod ord">
          <ac:chgData name="Prince Sarpong (2435651)" userId="S::2435651@student.uwtsd.ac.uk::9149ad00-932a-45f1-ae03-93c6c7f10676" providerId="AD" clId="Web-{A6076182-C46E-C23E-9F51-B64F68D36835}" dt="2025-05-24T17:31:58.958" v="19" actId="14100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Prince Sarpong (2435651)" userId="S::2435651@student.uwtsd.ac.uk::9149ad00-932a-45f1-ae03-93c6c7f10676" providerId="AD" clId="Web-{A6076182-C46E-C23E-9F51-B64F68D36835}" dt="2025-05-24T17:32:16.645" v="25" actId="20577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Prince Sarpong (2435651)" userId="S::2435651@student.uwtsd.ac.uk::9149ad00-932a-45f1-ae03-93c6c7f10676" providerId="AD" clId="Web-{A6076182-C46E-C23E-9F51-B64F68D36835}" dt="2025-05-24T17:30:09.174" v="2"/>
          <ac:spMkLst>
            <pc:docMk/>
            <pc:sldMk cId="109857222" sldId="256"/>
            <ac:spMk id="9" creationId="{19F9BF86-FE94-4517-B97D-026C7515E589}"/>
          </ac:spMkLst>
        </pc:spChg>
        <pc:spChg chg="add del">
          <ac:chgData name="Prince Sarpong (2435651)" userId="S::2435651@student.uwtsd.ac.uk::9149ad00-932a-45f1-ae03-93c6c7f10676" providerId="AD" clId="Web-{A6076182-C46E-C23E-9F51-B64F68D36835}" dt="2025-05-24T17:30:09.174" v="2"/>
          <ac:spMkLst>
            <pc:docMk/>
            <pc:sldMk cId="109857222" sldId="256"/>
            <ac:spMk id="11" creationId="{36136311-C81B-47C5-AE0A-5641A5A59520}"/>
          </ac:spMkLst>
        </pc:spChg>
        <pc:spChg chg="add del">
          <ac:chgData name="Prince Sarpong (2435651)" userId="S::2435651@student.uwtsd.ac.uk::9149ad00-932a-45f1-ae03-93c6c7f10676" providerId="AD" clId="Web-{A6076182-C46E-C23E-9F51-B64F68D36835}" dt="2025-05-24T17:30:24.784" v="4"/>
          <ac:spMkLst>
            <pc:docMk/>
            <pc:sldMk cId="109857222" sldId="256"/>
            <ac:spMk id="23" creationId="{F1174801-1395-44C5-9B00-CCAC45C056E7}"/>
          </ac:spMkLst>
        </pc:spChg>
        <pc:spChg chg="add del">
          <ac:chgData name="Prince Sarpong (2435651)" userId="S::2435651@student.uwtsd.ac.uk::9149ad00-932a-45f1-ae03-93c6c7f10676" providerId="AD" clId="Web-{A6076182-C46E-C23E-9F51-B64F68D36835}" dt="2025-05-24T17:30:24.784" v="4"/>
          <ac:spMkLst>
            <pc:docMk/>
            <pc:sldMk cId="109857222" sldId="256"/>
            <ac:spMk id="27" creationId="{996DFAFB-BCE1-4BEC-82FB-D574234DEF0A}"/>
          </ac:spMkLst>
        </pc:spChg>
        <pc:spChg chg="add del">
          <ac:chgData name="Prince Sarpong (2435651)" userId="S::2435651@student.uwtsd.ac.uk::9149ad00-932a-45f1-ae03-93c6c7f10676" providerId="AD" clId="Web-{A6076182-C46E-C23E-9F51-B64F68D36835}" dt="2025-05-24T17:30:24.784" v="4"/>
          <ac:spMkLst>
            <pc:docMk/>
            <pc:sldMk cId="109857222" sldId="256"/>
            <ac:spMk id="38" creationId="{60E728E6-A07E-4A6C-AB92-D56E1402F61A}"/>
          </ac:spMkLst>
        </pc:spChg>
        <pc:spChg chg="add del">
          <ac:chgData name="Prince Sarpong (2435651)" userId="S::2435651@student.uwtsd.ac.uk::9149ad00-932a-45f1-ae03-93c6c7f10676" providerId="AD" clId="Web-{A6076182-C46E-C23E-9F51-B64F68D36835}" dt="2025-05-24T17:31:22.066" v="10"/>
          <ac:spMkLst>
            <pc:docMk/>
            <pc:sldMk cId="109857222" sldId="256"/>
            <ac:spMk id="44" creationId="{C885E190-58DD-42DD-A4A8-401E15C92A52}"/>
          </ac:spMkLst>
        </pc:spChg>
        <pc:spChg chg="add del">
          <ac:chgData name="Prince Sarpong (2435651)" userId="S::2435651@student.uwtsd.ac.uk::9149ad00-932a-45f1-ae03-93c6c7f10676" providerId="AD" clId="Web-{A6076182-C46E-C23E-9F51-B64F68D36835}" dt="2025-05-24T17:31:24.910" v="12"/>
          <ac:spMkLst>
            <pc:docMk/>
            <pc:sldMk cId="109857222" sldId="256"/>
            <ac:spMk id="46" creationId="{D36F3EEA-55D4-4677-80E7-92D00B8F343B}"/>
          </ac:spMkLst>
        </pc:spChg>
        <pc:spChg chg="add del">
          <ac:chgData name="Prince Sarpong (2435651)" userId="S::2435651@student.uwtsd.ac.uk::9149ad00-932a-45f1-ae03-93c6c7f10676" providerId="AD" clId="Web-{A6076182-C46E-C23E-9F51-B64F68D36835}" dt="2025-05-24T17:31:24.910" v="12"/>
          <ac:spMkLst>
            <pc:docMk/>
            <pc:sldMk cId="109857222" sldId="256"/>
            <ac:spMk id="47" creationId="{E4F17063-EDA4-417B-946F-BA357F3B390D}"/>
          </ac:spMkLst>
        </pc:spChg>
        <pc:spChg chg="add">
          <ac:chgData name="Prince Sarpong (2435651)" userId="S::2435651@student.uwtsd.ac.uk::9149ad00-932a-45f1-ae03-93c6c7f10676" providerId="AD" clId="Web-{A6076182-C46E-C23E-9F51-B64F68D36835}" dt="2025-05-24T17:31:24.972" v="13"/>
          <ac:spMkLst>
            <pc:docMk/>
            <pc:sldMk cId="109857222" sldId="256"/>
            <ac:spMk id="48" creationId="{630182B0-3559-41D5-9EBC-0BD86BEDAD09}"/>
          </ac:spMkLst>
        </pc:spChg>
        <pc:spChg chg="add">
          <ac:chgData name="Prince Sarpong (2435651)" userId="S::2435651@student.uwtsd.ac.uk::9149ad00-932a-45f1-ae03-93c6c7f10676" providerId="AD" clId="Web-{A6076182-C46E-C23E-9F51-B64F68D36835}" dt="2025-05-24T17:31:24.972" v="13"/>
          <ac:spMkLst>
            <pc:docMk/>
            <pc:sldMk cId="109857222" sldId="256"/>
            <ac:spMk id="49" creationId="{F3F4807A-5068-4492-8025-D75F320E908D}"/>
          </ac:spMkLst>
        </pc:spChg>
        <pc:spChg chg="add">
          <ac:chgData name="Prince Sarpong (2435651)" userId="S::2435651@student.uwtsd.ac.uk::9149ad00-932a-45f1-ae03-93c6c7f10676" providerId="AD" clId="Web-{A6076182-C46E-C23E-9F51-B64F68D36835}" dt="2025-05-24T17:31:24.972" v="13"/>
          <ac:spMkLst>
            <pc:docMk/>
            <pc:sldMk cId="109857222" sldId="256"/>
            <ac:spMk id="50" creationId="{B24996F8-180C-4DCB-8A26-DFA336CDEFBC}"/>
          </ac:spMkLst>
        </pc:spChg>
        <pc:grpChg chg="add del">
          <ac:chgData name="Prince Sarpong (2435651)" userId="S::2435651@student.uwtsd.ac.uk::9149ad00-932a-45f1-ae03-93c6c7f10676" providerId="AD" clId="Web-{A6076182-C46E-C23E-9F51-B64F68D36835}" dt="2025-05-24T17:30:24.784" v="4"/>
          <ac:grpSpMkLst>
            <pc:docMk/>
            <pc:sldMk cId="109857222" sldId="256"/>
            <ac:grpSpMk id="15" creationId="{18579DB9-24B0-487B-81E3-8D02AD5F8C81}"/>
          </ac:grpSpMkLst>
        </pc:grpChg>
        <pc:grpChg chg="add del">
          <ac:chgData name="Prince Sarpong (2435651)" userId="S::2435651@student.uwtsd.ac.uk::9149ad00-932a-45f1-ae03-93c6c7f10676" providerId="AD" clId="Web-{A6076182-C46E-C23E-9F51-B64F68D36835}" dt="2025-05-24T17:30:24.784" v="4"/>
          <ac:grpSpMkLst>
            <pc:docMk/>
            <pc:sldMk cId="109857222" sldId="256"/>
            <ac:grpSpMk id="24" creationId="{5C0E6139-8A19-4905-87E2-E547D7B7F1AF}"/>
          </ac:grpSpMkLst>
        </pc:grpChg>
        <pc:grpChg chg="add del">
          <ac:chgData name="Prince Sarpong (2435651)" userId="S::2435651@student.uwtsd.ac.uk::9149ad00-932a-45f1-ae03-93c6c7f10676" providerId="AD" clId="Web-{A6076182-C46E-C23E-9F51-B64F68D36835}" dt="2025-05-24T17:30:24.784" v="4"/>
          <ac:grpSpMkLst>
            <pc:docMk/>
            <pc:sldMk cId="109857222" sldId="256"/>
            <ac:grpSpMk id="28" creationId="{8F281804-17FE-49B9-9065-1A44CD473CAE}"/>
          </ac:grpSpMkLst>
        </pc:grpChg>
        <pc:picChg chg="add del">
          <ac:chgData name="Prince Sarpong (2435651)" userId="S::2435651@student.uwtsd.ac.uk::9149ad00-932a-45f1-ae03-93c6c7f10676" providerId="AD" clId="Web-{A6076182-C46E-C23E-9F51-B64F68D36835}" dt="2025-05-24T17:30:09.174" v="2"/>
          <ac:picMkLst>
            <pc:docMk/>
            <pc:sldMk cId="109857222" sldId="256"/>
            <ac:picMk id="4" creationId="{440F2A79-E405-2038-69BA-D7892FD9E058}"/>
          </ac:picMkLst>
        </pc:picChg>
        <pc:picChg chg="add mod ord">
          <ac:chgData name="Prince Sarpong (2435651)" userId="S::2435651@student.uwtsd.ac.uk::9149ad00-932a-45f1-ae03-93c6c7f10676" providerId="AD" clId="Web-{A6076182-C46E-C23E-9F51-B64F68D36835}" dt="2025-05-24T17:31:24.972" v="13"/>
          <ac:picMkLst>
            <pc:docMk/>
            <pc:sldMk cId="109857222" sldId="256"/>
            <ac:picMk id="39" creationId="{8F046B0B-C63C-1673-D45D-7F93FAA05A97}"/>
          </ac:picMkLst>
        </pc:picChg>
        <pc:cxnChg chg="add del">
          <ac:chgData name="Prince Sarpong (2435651)" userId="S::2435651@student.uwtsd.ac.uk::9149ad00-932a-45f1-ae03-93c6c7f10676" providerId="AD" clId="Web-{A6076182-C46E-C23E-9F51-B64F68D36835}" dt="2025-05-24T17:30:09.174" v="2"/>
          <ac:cxnSpMkLst>
            <pc:docMk/>
            <pc:sldMk cId="109857222" sldId="256"/>
            <ac:cxnSpMk id="13" creationId="{7CC73A33-65FF-41A9-A3B0-006753CD1028}"/>
          </ac:cxnSpMkLst>
        </pc:cxnChg>
      </pc:sldChg>
      <pc:sldChg chg="new">
        <pc:chgData name="Prince Sarpong (2435651)" userId="S::2435651@student.uwtsd.ac.uk::9149ad00-932a-45f1-ae03-93c6c7f10676" providerId="AD" clId="Web-{A6076182-C46E-C23E-9F51-B64F68D36835}" dt="2025-05-24T17:32:34.443" v="26"/>
        <pc:sldMkLst>
          <pc:docMk/>
          <pc:sldMk cId="1117290438" sldId="257"/>
        </pc:sldMkLst>
      </pc:sldChg>
      <pc:sldChg chg="new">
        <pc:chgData name="Prince Sarpong (2435651)" userId="S::2435651@student.uwtsd.ac.uk::9149ad00-932a-45f1-ae03-93c6c7f10676" providerId="AD" clId="Web-{A6076182-C46E-C23E-9F51-B64F68D36835}" dt="2025-05-24T17:33:14.475" v="27"/>
        <pc:sldMkLst>
          <pc:docMk/>
          <pc:sldMk cId="1751541604" sldId="258"/>
        </pc:sldMkLst>
      </pc:sldChg>
      <pc:sldMasterChg chg="del delSldLayout">
        <pc:chgData name="Prince Sarpong (2435651)" userId="S::2435651@student.uwtsd.ac.uk::9149ad00-932a-45f1-ae03-93c6c7f10676" providerId="AD" clId="Web-{A6076182-C46E-C23E-9F51-B64F68D36835}" dt="2025-05-24T17:29:55.470" v="0"/>
        <pc:sldMasterMkLst>
          <pc:docMk/>
          <pc:sldMasterMk cId="2460954070" sldId="2147483660"/>
        </pc:sldMasterMkLst>
        <pc:sldLayoutChg chg="del">
          <pc:chgData name="Prince Sarpong (2435651)" userId="S::2435651@student.uwtsd.ac.uk::9149ad00-932a-45f1-ae03-93c6c7f10676" providerId="AD" clId="Web-{A6076182-C46E-C23E-9F51-B64F68D36835}" dt="2025-05-24T17:29:55.470" v="0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Prince Sarpong (2435651)" userId="S::2435651@student.uwtsd.ac.uk::9149ad00-932a-45f1-ae03-93c6c7f10676" providerId="AD" clId="Web-{A6076182-C46E-C23E-9F51-B64F68D36835}" dt="2025-05-24T17:29:55.470" v="0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Prince Sarpong (2435651)" userId="S::2435651@student.uwtsd.ac.uk::9149ad00-932a-45f1-ae03-93c6c7f10676" providerId="AD" clId="Web-{A6076182-C46E-C23E-9F51-B64F68D36835}" dt="2025-05-24T17:29:55.470" v="0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Prince Sarpong (2435651)" userId="S::2435651@student.uwtsd.ac.uk::9149ad00-932a-45f1-ae03-93c6c7f10676" providerId="AD" clId="Web-{A6076182-C46E-C23E-9F51-B64F68D36835}" dt="2025-05-24T17:29:55.470" v="0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Prince Sarpong (2435651)" userId="S::2435651@student.uwtsd.ac.uk::9149ad00-932a-45f1-ae03-93c6c7f10676" providerId="AD" clId="Web-{A6076182-C46E-C23E-9F51-B64F68D36835}" dt="2025-05-24T17:29:55.470" v="0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Prince Sarpong (2435651)" userId="S::2435651@student.uwtsd.ac.uk::9149ad00-932a-45f1-ae03-93c6c7f10676" providerId="AD" clId="Web-{A6076182-C46E-C23E-9F51-B64F68D36835}" dt="2025-05-24T17:29:55.470" v="0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Prince Sarpong (2435651)" userId="S::2435651@student.uwtsd.ac.uk::9149ad00-932a-45f1-ae03-93c6c7f10676" providerId="AD" clId="Web-{A6076182-C46E-C23E-9F51-B64F68D36835}" dt="2025-05-24T17:29:55.470" v="0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Prince Sarpong (2435651)" userId="S::2435651@student.uwtsd.ac.uk::9149ad00-932a-45f1-ae03-93c6c7f10676" providerId="AD" clId="Web-{A6076182-C46E-C23E-9F51-B64F68D36835}" dt="2025-05-24T17:29:55.470" v="0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Prince Sarpong (2435651)" userId="S::2435651@student.uwtsd.ac.uk::9149ad00-932a-45f1-ae03-93c6c7f10676" providerId="AD" clId="Web-{A6076182-C46E-C23E-9F51-B64F68D36835}" dt="2025-05-24T17:29:55.470" v="0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Prince Sarpong (2435651)" userId="S::2435651@student.uwtsd.ac.uk::9149ad00-932a-45f1-ae03-93c6c7f10676" providerId="AD" clId="Web-{A6076182-C46E-C23E-9F51-B64F68D36835}" dt="2025-05-24T17:29:55.470" v="0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Prince Sarpong (2435651)" userId="S::2435651@student.uwtsd.ac.uk::9149ad00-932a-45f1-ae03-93c6c7f10676" providerId="AD" clId="Web-{A6076182-C46E-C23E-9F51-B64F68D36835}" dt="2025-05-24T17:29:55.470" v="0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 modSldLayout">
        <pc:chgData name="Prince Sarpong (2435651)" userId="S::2435651@student.uwtsd.ac.uk::9149ad00-932a-45f1-ae03-93c6c7f10676" providerId="AD" clId="Web-{A6076182-C46E-C23E-9F51-B64F68D36835}" dt="2025-05-24T17:30:09.252" v="3"/>
        <pc:sldMasterMkLst>
          <pc:docMk/>
          <pc:sldMasterMk cId="3660193406" sldId="2147483672"/>
        </pc:sldMasterMkLst>
        <pc:sldLayoutChg chg="add del mod replId">
          <pc:chgData name="Prince Sarpong (2435651)" userId="S::2435651@student.uwtsd.ac.uk::9149ad00-932a-45f1-ae03-93c6c7f10676" providerId="AD" clId="Web-{A6076182-C46E-C23E-9F51-B64F68D36835}" dt="2025-05-24T17:30:09.252" v="3"/>
          <pc:sldLayoutMkLst>
            <pc:docMk/>
            <pc:sldMasterMk cId="3660193406" sldId="2147483672"/>
            <pc:sldLayoutMk cId="112989285" sldId="2147483673"/>
          </pc:sldLayoutMkLst>
        </pc:sldLayoutChg>
        <pc:sldLayoutChg chg="add del mod replId">
          <pc:chgData name="Prince Sarpong (2435651)" userId="S::2435651@student.uwtsd.ac.uk::9149ad00-932a-45f1-ae03-93c6c7f10676" providerId="AD" clId="Web-{A6076182-C46E-C23E-9F51-B64F68D36835}" dt="2025-05-24T17:30:09.252" v="3"/>
          <pc:sldLayoutMkLst>
            <pc:docMk/>
            <pc:sldMasterMk cId="3660193406" sldId="2147483672"/>
            <pc:sldLayoutMk cId="1976675372" sldId="2147483674"/>
          </pc:sldLayoutMkLst>
        </pc:sldLayoutChg>
        <pc:sldLayoutChg chg="add del mod replId">
          <pc:chgData name="Prince Sarpong (2435651)" userId="S::2435651@student.uwtsd.ac.uk::9149ad00-932a-45f1-ae03-93c6c7f10676" providerId="AD" clId="Web-{A6076182-C46E-C23E-9F51-B64F68D36835}" dt="2025-05-24T17:30:09.252" v="3"/>
          <pc:sldLayoutMkLst>
            <pc:docMk/>
            <pc:sldMasterMk cId="3660193406" sldId="2147483672"/>
            <pc:sldLayoutMk cId="4292283743" sldId="2147483675"/>
          </pc:sldLayoutMkLst>
        </pc:sldLayoutChg>
        <pc:sldLayoutChg chg="add del mod replId">
          <pc:chgData name="Prince Sarpong (2435651)" userId="S::2435651@student.uwtsd.ac.uk::9149ad00-932a-45f1-ae03-93c6c7f10676" providerId="AD" clId="Web-{A6076182-C46E-C23E-9F51-B64F68D36835}" dt="2025-05-24T17:30:09.252" v="3"/>
          <pc:sldLayoutMkLst>
            <pc:docMk/>
            <pc:sldMasterMk cId="3660193406" sldId="2147483672"/>
            <pc:sldLayoutMk cId="1204246556" sldId="2147483676"/>
          </pc:sldLayoutMkLst>
        </pc:sldLayoutChg>
        <pc:sldLayoutChg chg="add del mod replId">
          <pc:chgData name="Prince Sarpong (2435651)" userId="S::2435651@student.uwtsd.ac.uk::9149ad00-932a-45f1-ae03-93c6c7f10676" providerId="AD" clId="Web-{A6076182-C46E-C23E-9F51-B64F68D36835}" dt="2025-05-24T17:30:09.252" v="3"/>
          <pc:sldLayoutMkLst>
            <pc:docMk/>
            <pc:sldMasterMk cId="3660193406" sldId="2147483672"/>
            <pc:sldLayoutMk cId="3287651631" sldId="2147483677"/>
          </pc:sldLayoutMkLst>
        </pc:sldLayoutChg>
        <pc:sldLayoutChg chg="add del mod replId">
          <pc:chgData name="Prince Sarpong (2435651)" userId="S::2435651@student.uwtsd.ac.uk::9149ad00-932a-45f1-ae03-93c6c7f10676" providerId="AD" clId="Web-{A6076182-C46E-C23E-9F51-B64F68D36835}" dt="2025-05-24T17:30:09.252" v="3"/>
          <pc:sldLayoutMkLst>
            <pc:docMk/>
            <pc:sldMasterMk cId="3660193406" sldId="2147483672"/>
            <pc:sldLayoutMk cId="2307745536" sldId="2147483678"/>
          </pc:sldLayoutMkLst>
        </pc:sldLayoutChg>
        <pc:sldLayoutChg chg="add del mod replId">
          <pc:chgData name="Prince Sarpong (2435651)" userId="S::2435651@student.uwtsd.ac.uk::9149ad00-932a-45f1-ae03-93c6c7f10676" providerId="AD" clId="Web-{A6076182-C46E-C23E-9F51-B64F68D36835}" dt="2025-05-24T17:30:09.252" v="3"/>
          <pc:sldLayoutMkLst>
            <pc:docMk/>
            <pc:sldMasterMk cId="3660193406" sldId="2147483672"/>
            <pc:sldLayoutMk cId="646421427" sldId="2147483679"/>
          </pc:sldLayoutMkLst>
        </pc:sldLayoutChg>
        <pc:sldLayoutChg chg="add del mod replId">
          <pc:chgData name="Prince Sarpong (2435651)" userId="S::2435651@student.uwtsd.ac.uk::9149ad00-932a-45f1-ae03-93c6c7f10676" providerId="AD" clId="Web-{A6076182-C46E-C23E-9F51-B64F68D36835}" dt="2025-05-24T17:30:09.252" v="3"/>
          <pc:sldLayoutMkLst>
            <pc:docMk/>
            <pc:sldMasterMk cId="3660193406" sldId="2147483672"/>
            <pc:sldLayoutMk cId="3553734641" sldId="2147483680"/>
          </pc:sldLayoutMkLst>
        </pc:sldLayoutChg>
        <pc:sldLayoutChg chg="add del mod replId">
          <pc:chgData name="Prince Sarpong (2435651)" userId="S::2435651@student.uwtsd.ac.uk::9149ad00-932a-45f1-ae03-93c6c7f10676" providerId="AD" clId="Web-{A6076182-C46E-C23E-9F51-B64F68D36835}" dt="2025-05-24T17:30:09.252" v="3"/>
          <pc:sldLayoutMkLst>
            <pc:docMk/>
            <pc:sldMasterMk cId="3660193406" sldId="2147483672"/>
            <pc:sldLayoutMk cId="352476912" sldId="2147483681"/>
          </pc:sldLayoutMkLst>
        </pc:sldLayoutChg>
        <pc:sldLayoutChg chg="add del mod replId">
          <pc:chgData name="Prince Sarpong (2435651)" userId="S::2435651@student.uwtsd.ac.uk::9149ad00-932a-45f1-ae03-93c6c7f10676" providerId="AD" clId="Web-{A6076182-C46E-C23E-9F51-B64F68D36835}" dt="2025-05-24T17:30:09.252" v="3"/>
          <pc:sldLayoutMkLst>
            <pc:docMk/>
            <pc:sldMasterMk cId="3660193406" sldId="2147483672"/>
            <pc:sldLayoutMk cId="1769260599" sldId="2147483682"/>
          </pc:sldLayoutMkLst>
        </pc:sldLayoutChg>
        <pc:sldLayoutChg chg="add del mod replId">
          <pc:chgData name="Prince Sarpong (2435651)" userId="S::2435651@student.uwtsd.ac.uk::9149ad00-932a-45f1-ae03-93c6c7f10676" providerId="AD" clId="Web-{A6076182-C46E-C23E-9F51-B64F68D36835}" dt="2025-05-24T17:30:09.252" v="3"/>
          <pc:sldLayoutMkLst>
            <pc:docMk/>
            <pc:sldMasterMk cId="3660193406" sldId="2147483672"/>
            <pc:sldLayoutMk cId="3119301054" sldId="2147483683"/>
          </pc:sldLayoutMkLst>
        </pc:sldLayoutChg>
      </pc:sldMasterChg>
      <pc:sldMasterChg chg="add del addSldLayout delSldLayout">
        <pc:chgData name="Prince Sarpong (2435651)" userId="S::2435651@student.uwtsd.ac.uk::9149ad00-932a-45f1-ae03-93c6c7f10676" providerId="AD" clId="Web-{A6076182-C46E-C23E-9F51-B64F68D36835}" dt="2025-05-24T17:30:09.174" v="2"/>
        <pc:sldMasterMkLst>
          <pc:docMk/>
          <pc:sldMasterMk cId="695663192" sldId="2147483707"/>
        </pc:sldMasterMkLst>
        <pc:sldLayoutChg chg="add del">
          <pc:chgData name="Prince Sarpong (2435651)" userId="S::2435651@student.uwtsd.ac.uk::9149ad00-932a-45f1-ae03-93c6c7f10676" providerId="AD" clId="Web-{A6076182-C46E-C23E-9F51-B64F68D36835}" dt="2025-05-24T17:30:09.174" v="2"/>
          <pc:sldLayoutMkLst>
            <pc:docMk/>
            <pc:sldMasterMk cId="695663192" sldId="2147483707"/>
            <pc:sldLayoutMk cId="597230347" sldId="2147483696"/>
          </pc:sldLayoutMkLst>
        </pc:sldLayoutChg>
        <pc:sldLayoutChg chg="add del">
          <pc:chgData name="Prince Sarpong (2435651)" userId="S::2435651@student.uwtsd.ac.uk::9149ad00-932a-45f1-ae03-93c6c7f10676" providerId="AD" clId="Web-{A6076182-C46E-C23E-9F51-B64F68D36835}" dt="2025-05-24T17:30:09.174" v="2"/>
          <pc:sldLayoutMkLst>
            <pc:docMk/>
            <pc:sldMasterMk cId="695663192" sldId="2147483707"/>
            <pc:sldLayoutMk cId="161915649" sldId="2147483697"/>
          </pc:sldLayoutMkLst>
        </pc:sldLayoutChg>
        <pc:sldLayoutChg chg="add del">
          <pc:chgData name="Prince Sarpong (2435651)" userId="S::2435651@student.uwtsd.ac.uk::9149ad00-932a-45f1-ae03-93c6c7f10676" providerId="AD" clId="Web-{A6076182-C46E-C23E-9F51-B64F68D36835}" dt="2025-05-24T17:30:09.174" v="2"/>
          <pc:sldLayoutMkLst>
            <pc:docMk/>
            <pc:sldMasterMk cId="695663192" sldId="2147483707"/>
            <pc:sldLayoutMk cId="3829358" sldId="2147483698"/>
          </pc:sldLayoutMkLst>
        </pc:sldLayoutChg>
        <pc:sldLayoutChg chg="add del">
          <pc:chgData name="Prince Sarpong (2435651)" userId="S::2435651@student.uwtsd.ac.uk::9149ad00-932a-45f1-ae03-93c6c7f10676" providerId="AD" clId="Web-{A6076182-C46E-C23E-9F51-B64F68D36835}" dt="2025-05-24T17:30:09.174" v="2"/>
          <pc:sldLayoutMkLst>
            <pc:docMk/>
            <pc:sldMasterMk cId="695663192" sldId="2147483707"/>
            <pc:sldLayoutMk cId="484933809" sldId="2147483699"/>
          </pc:sldLayoutMkLst>
        </pc:sldLayoutChg>
        <pc:sldLayoutChg chg="add del">
          <pc:chgData name="Prince Sarpong (2435651)" userId="S::2435651@student.uwtsd.ac.uk::9149ad00-932a-45f1-ae03-93c6c7f10676" providerId="AD" clId="Web-{A6076182-C46E-C23E-9F51-B64F68D36835}" dt="2025-05-24T17:30:09.174" v="2"/>
          <pc:sldLayoutMkLst>
            <pc:docMk/>
            <pc:sldMasterMk cId="695663192" sldId="2147483707"/>
            <pc:sldLayoutMk cId="1199192901" sldId="2147483700"/>
          </pc:sldLayoutMkLst>
        </pc:sldLayoutChg>
        <pc:sldLayoutChg chg="add del">
          <pc:chgData name="Prince Sarpong (2435651)" userId="S::2435651@student.uwtsd.ac.uk::9149ad00-932a-45f1-ae03-93c6c7f10676" providerId="AD" clId="Web-{A6076182-C46E-C23E-9F51-B64F68D36835}" dt="2025-05-24T17:30:09.174" v="2"/>
          <pc:sldLayoutMkLst>
            <pc:docMk/>
            <pc:sldMasterMk cId="695663192" sldId="2147483707"/>
            <pc:sldLayoutMk cId="1706440847" sldId="2147483701"/>
          </pc:sldLayoutMkLst>
        </pc:sldLayoutChg>
        <pc:sldLayoutChg chg="add del">
          <pc:chgData name="Prince Sarpong (2435651)" userId="S::2435651@student.uwtsd.ac.uk::9149ad00-932a-45f1-ae03-93c6c7f10676" providerId="AD" clId="Web-{A6076182-C46E-C23E-9F51-B64F68D36835}" dt="2025-05-24T17:30:09.174" v="2"/>
          <pc:sldLayoutMkLst>
            <pc:docMk/>
            <pc:sldMasterMk cId="695663192" sldId="2147483707"/>
            <pc:sldLayoutMk cId="3983715345" sldId="2147483702"/>
          </pc:sldLayoutMkLst>
        </pc:sldLayoutChg>
        <pc:sldLayoutChg chg="add del">
          <pc:chgData name="Prince Sarpong (2435651)" userId="S::2435651@student.uwtsd.ac.uk::9149ad00-932a-45f1-ae03-93c6c7f10676" providerId="AD" clId="Web-{A6076182-C46E-C23E-9F51-B64F68D36835}" dt="2025-05-24T17:30:09.174" v="2"/>
          <pc:sldLayoutMkLst>
            <pc:docMk/>
            <pc:sldMasterMk cId="695663192" sldId="2147483707"/>
            <pc:sldLayoutMk cId="3581735809" sldId="2147483703"/>
          </pc:sldLayoutMkLst>
        </pc:sldLayoutChg>
        <pc:sldLayoutChg chg="add del">
          <pc:chgData name="Prince Sarpong (2435651)" userId="S::2435651@student.uwtsd.ac.uk::9149ad00-932a-45f1-ae03-93c6c7f10676" providerId="AD" clId="Web-{A6076182-C46E-C23E-9F51-B64F68D36835}" dt="2025-05-24T17:30:09.174" v="2"/>
          <pc:sldLayoutMkLst>
            <pc:docMk/>
            <pc:sldMasterMk cId="695663192" sldId="2147483707"/>
            <pc:sldLayoutMk cId="2287250067" sldId="2147483704"/>
          </pc:sldLayoutMkLst>
        </pc:sldLayoutChg>
        <pc:sldLayoutChg chg="add del">
          <pc:chgData name="Prince Sarpong (2435651)" userId="S::2435651@student.uwtsd.ac.uk::9149ad00-932a-45f1-ae03-93c6c7f10676" providerId="AD" clId="Web-{A6076182-C46E-C23E-9F51-B64F68D36835}" dt="2025-05-24T17:30:09.174" v="2"/>
          <pc:sldLayoutMkLst>
            <pc:docMk/>
            <pc:sldMasterMk cId="695663192" sldId="2147483707"/>
            <pc:sldLayoutMk cId="2341007924" sldId="2147483705"/>
          </pc:sldLayoutMkLst>
        </pc:sldLayoutChg>
        <pc:sldLayoutChg chg="add del">
          <pc:chgData name="Prince Sarpong (2435651)" userId="S::2435651@student.uwtsd.ac.uk::9149ad00-932a-45f1-ae03-93c6c7f10676" providerId="AD" clId="Web-{A6076182-C46E-C23E-9F51-B64F68D36835}" dt="2025-05-24T17:30:09.174" v="2"/>
          <pc:sldLayoutMkLst>
            <pc:docMk/>
            <pc:sldMasterMk cId="695663192" sldId="2147483707"/>
            <pc:sldLayoutMk cId="4251023373" sldId="2147483706"/>
          </pc:sldLayoutMkLst>
        </pc:sldLayoutChg>
      </pc:sldMasterChg>
      <pc:sldMasterChg chg="add del addSldLayout delSldLayout">
        <pc:chgData name="Prince Sarpong (2435651)" userId="S::2435651@student.uwtsd.ac.uk::9149ad00-932a-45f1-ae03-93c6c7f10676" providerId="AD" clId="Web-{A6076182-C46E-C23E-9F51-B64F68D36835}" dt="2025-05-24T17:30:24.784" v="4"/>
        <pc:sldMasterMkLst>
          <pc:docMk/>
          <pc:sldMasterMk cId="873360244" sldId="2147483785"/>
        </pc:sldMasterMkLst>
        <pc:sldLayoutChg chg="add del">
          <pc:chgData name="Prince Sarpong (2435651)" userId="S::2435651@student.uwtsd.ac.uk::9149ad00-932a-45f1-ae03-93c6c7f10676" providerId="AD" clId="Web-{A6076182-C46E-C23E-9F51-B64F68D36835}" dt="2025-05-24T17:30:24.784" v="4"/>
          <pc:sldLayoutMkLst>
            <pc:docMk/>
            <pc:sldMasterMk cId="873360244" sldId="2147483785"/>
            <pc:sldLayoutMk cId="3005179794" sldId="2147483774"/>
          </pc:sldLayoutMkLst>
        </pc:sldLayoutChg>
        <pc:sldLayoutChg chg="add del">
          <pc:chgData name="Prince Sarpong (2435651)" userId="S::2435651@student.uwtsd.ac.uk::9149ad00-932a-45f1-ae03-93c6c7f10676" providerId="AD" clId="Web-{A6076182-C46E-C23E-9F51-B64F68D36835}" dt="2025-05-24T17:30:24.784" v="4"/>
          <pc:sldLayoutMkLst>
            <pc:docMk/>
            <pc:sldMasterMk cId="873360244" sldId="2147483785"/>
            <pc:sldLayoutMk cId="2271494676" sldId="2147483775"/>
          </pc:sldLayoutMkLst>
        </pc:sldLayoutChg>
        <pc:sldLayoutChg chg="add del">
          <pc:chgData name="Prince Sarpong (2435651)" userId="S::2435651@student.uwtsd.ac.uk::9149ad00-932a-45f1-ae03-93c6c7f10676" providerId="AD" clId="Web-{A6076182-C46E-C23E-9F51-B64F68D36835}" dt="2025-05-24T17:30:24.784" v="4"/>
          <pc:sldLayoutMkLst>
            <pc:docMk/>
            <pc:sldMasterMk cId="873360244" sldId="2147483785"/>
            <pc:sldLayoutMk cId="217176979" sldId="2147483776"/>
          </pc:sldLayoutMkLst>
        </pc:sldLayoutChg>
        <pc:sldLayoutChg chg="add del">
          <pc:chgData name="Prince Sarpong (2435651)" userId="S::2435651@student.uwtsd.ac.uk::9149ad00-932a-45f1-ae03-93c6c7f10676" providerId="AD" clId="Web-{A6076182-C46E-C23E-9F51-B64F68D36835}" dt="2025-05-24T17:30:24.784" v="4"/>
          <pc:sldLayoutMkLst>
            <pc:docMk/>
            <pc:sldMasterMk cId="873360244" sldId="2147483785"/>
            <pc:sldLayoutMk cId="3847320608" sldId="2147483777"/>
          </pc:sldLayoutMkLst>
        </pc:sldLayoutChg>
        <pc:sldLayoutChg chg="add del">
          <pc:chgData name="Prince Sarpong (2435651)" userId="S::2435651@student.uwtsd.ac.uk::9149ad00-932a-45f1-ae03-93c6c7f10676" providerId="AD" clId="Web-{A6076182-C46E-C23E-9F51-B64F68D36835}" dt="2025-05-24T17:30:24.784" v="4"/>
          <pc:sldLayoutMkLst>
            <pc:docMk/>
            <pc:sldMasterMk cId="873360244" sldId="2147483785"/>
            <pc:sldLayoutMk cId="4092074999" sldId="2147483778"/>
          </pc:sldLayoutMkLst>
        </pc:sldLayoutChg>
        <pc:sldLayoutChg chg="add del">
          <pc:chgData name="Prince Sarpong (2435651)" userId="S::2435651@student.uwtsd.ac.uk::9149ad00-932a-45f1-ae03-93c6c7f10676" providerId="AD" clId="Web-{A6076182-C46E-C23E-9F51-B64F68D36835}" dt="2025-05-24T17:30:24.784" v="4"/>
          <pc:sldLayoutMkLst>
            <pc:docMk/>
            <pc:sldMasterMk cId="873360244" sldId="2147483785"/>
            <pc:sldLayoutMk cId="1823097203" sldId="2147483779"/>
          </pc:sldLayoutMkLst>
        </pc:sldLayoutChg>
        <pc:sldLayoutChg chg="add del">
          <pc:chgData name="Prince Sarpong (2435651)" userId="S::2435651@student.uwtsd.ac.uk::9149ad00-932a-45f1-ae03-93c6c7f10676" providerId="AD" clId="Web-{A6076182-C46E-C23E-9F51-B64F68D36835}" dt="2025-05-24T17:30:24.784" v="4"/>
          <pc:sldLayoutMkLst>
            <pc:docMk/>
            <pc:sldMasterMk cId="873360244" sldId="2147483785"/>
            <pc:sldLayoutMk cId="1591007308" sldId="2147483780"/>
          </pc:sldLayoutMkLst>
        </pc:sldLayoutChg>
        <pc:sldLayoutChg chg="add del">
          <pc:chgData name="Prince Sarpong (2435651)" userId="S::2435651@student.uwtsd.ac.uk::9149ad00-932a-45f1-ae03-93c6c7f10676" providerId="AD" clId="Web-{A6076182-C46E-C23E-9F51-B64F68D36835}" dt="2025-05-24T17:30:24.784" v="4"/>
          <pc:sldLayoutMkLst>
            <pc:docMk/>
            <pc:sldMasterMk cId="873360244" sldId="2147483785"/>
            <pc:sldLayoutMk cId="2457537307" sldId="2147483781"/>
          </pc:sldLayoutMkLst>
        </pc:sldLayoutChg>
        <pc:sldLayoutChg chg="add del">
          <pc:chgData name="Prince Sarpong (2435651)" userId="S::2435651@student.uwtsd.ac.uk::9149ad00-932a-45f1-ae03-93c6c7f10676" providerId="AD" clId="Web-{A6076182-C46E-C23E-9F51-B64F68D36835}" dt="2025-05-24T17:30:24.784" v="4"/>
          <pc:sldLayoutMkLst>
            <pc:docMk/>
            <pc:sldMasterMk cId="873360244" sldId="2147483785"/>
            <pc:sldLayoutMk cId="3931511503" sldId="2147483782"/>
          </pc:sldLayoutMkLst>
        </pc:sldLayoutChg>
        <pc:sldLayoutChg chg="add del">
          <pc:chgData name="Prince Sarpong (2435651)" userId="S::2435651@student.uwtsd.ac.uk::9149ad00-932a-45f1-ae03-93c6c7f10676" providerId="AD" clId="Web-{A6076182-C46E-C23E-9F51-B64F68D36835}" dt="2025-05-24T17:30:24.784" v="4"/>
          <pc:sldLayoutMkLst>
            <pc:docMk/>
            <pc:sldMasterMk cId="873360244" sldId="2147483785"/>
            <pc:sldLayoutMk cId="2288193058" sldId="2147483783"/>
          </pc:sldLayoutMkLst>
        </pc:sldLayoutChg>
        <pc:sldLayoutChg chg="add del">
          <pc:chgData name="Prince Sarpong (2435651)" userId="S::2435651@student.uwtsd.ac.uk::9149ad00-932a-45f1-ae03-93c6c7f10676" providerId="AD" clId="Web-{A6076182-C46E-C23E-9F51-B64F68D36835}" dt="2025-05-24T17:30:24.784" v="4"/>
          <pc:sldLayoutMkLst>
            <pc:docMk/>
            <pc:sldMasterMk cId="873360244" sldId="2147483785"/>
            <pc:sldLayoutMk cId="100976835" sldId="2147483784"/>
          </pc:sldLayoutMkLst>
        </pc:sldLayoutChg>
      </pc:sldMasterChg>
      <pc:sldMasterChg chg="add del addSldLayout delSldLayout modSldLayout">
        <pc:chgData name="Prince Sarpong (2435651)" userId="S::2435651@student.uwtsd.ac.uk::9149ad00-932a-45f1-ae03-93c6c7f10676" providerId="AD" clId="Web-{A6076182-C46E-C23E-9F51-B64F68D36835}" dt="2025-05-24T17:30:40.284" v="5"/>
        <pc:sldMasterMkLst>
          <pc:docMk/>
          <pc:sldMasterMk cId="721181357" sldId="2147483786"/>
        </pc:sldMasterMkLst>
        <pc:sldLayoutChg chg="add del mod replId">
          <pc:chgData name="Prince Sarpong (2435651)" userId="S::2435651@student.uwtsd.ac.uk::9149ad00-932a-45f1-ae03-93c6c7f10676" providerId="AD" clId="Web-{A6076182-C46E-C23E-9F51-B64F68D36835}" dt="2025-05-24T17:30:40.284" v="5"/>
          <pc:sldLayoutMkLst>
            <pc:docMk/>
            <pc:sldMasterMk cId="721181357" sldId="2147483786"/>
            <pc:sldLayoutMk cId="2283010970" sldId="2147483787"/>
          </pc:sldLayoutMkLst>
        </pc:sldLayoutChg>
        <pc:sldLayoutChg chg="add del mod replId">
          <pc:chgData name="Prince Sarpong (2435651)" userId="S::2435651@student.uwtsd.ac.uk::9149ad00-932a-45f1-ae03-93c6c7f10676" providerId="AD" clId="Web-{A6076182-C46E-C23E-9F51-B64F68D36835}" dt="2025-05-24T17:30:40.284" v="5"/>
          <pc:sldLayoutMkLst>
            <pc:docMk/>
            <pc:sldMasterMk cId="721181357" sldId="2147483786"/>
            <pc:sldLayoutMk cId="2047690101" sldId="2147483788"/>
          </pc:sldLayoutMkLst>
        </pc:sldLayoutChg>
        <pc:sldLayoutChg chg="add del mod replId">
          <pc:chgData name="Prince Sarpong (2435651)" userId="S::2435651@student.uwtsd.ac.uk::9149ad00-932a-45f1-ae03-93c6c7f10676" providerId="AD" clId="Web-{A6076182-C46E-C23E-9F51-B64F68D36835}" dt="2025-05-24T17:30:40.284" v="5"/>
          <pc:sldLayoutMkLst>
            <pc:docMk/>
            <pc:sldMasterMk cId="721181357" sldId="2147483786"/>
            <pc:sldLayoutMk cId="509674357" sldId="2147483789"/>
          </pc:sldLayoutMkLst>
        </pc:sldLayoutChg>
        <pc:sldLayoutChg chg="add del mod replId">
          <pc:chgData name="Prince Sarpong (2435651)" userId="S::2435651@student.uwtsd.ac.uk::9149ad00-932a-45f1-ae03-93c6c7f10676" providerId="AD" clId="Web-{A6076182-C46E-C23E-9F51-B64F68D36835}" dt="2025-05-24T17:30:40.284" v="5"/>
          <pc:sldLayoutMkLst>
            <pc:docMk/>
            <pc:sldMasterMk cId="721181357" sldId="2147483786"/>
            <pc:sldLayoutMk cId="4032539737" sldId="2147483790"/>
          </pc:sldLayoutMkLst>
        </pc:sldLayoutChg>
        <pc:sldLayoutChg chg="add del mod replId">
          <pc:chgData name="Prince Sarpong (2435651)" userId="S::2435651@student.uwtsd.ac.uk::9149ad00-932a-45f1-ae03-93c6c7f10676" providerId="AD" clId="Web-{A6076182-C46E-C23E-9F51-B64F68D36835}" dt="2025-05-24T17:30:40.284" v="5"/>
          <pc:sldLayoutMkLst>
            <pc:docMk/>
            <pc:sldMasterMk cId="721181357" sldId="2147483786"/>
            <pc:sldLayoutMk cId="785001262" sldId="2147483791"/>
          </pc:sldLayoutMkLst>
        </pc:sldLayoutChg>
        <pc:sldLayoutChg chg="add del mod replId">
          <pc:chgData name="Prince Sarpong (2435651)" userId="S::2435651@student.uwtsd.ac.uk::9149ad00-932a-45f1-ae03-93c6c7f10676" providerId="AD" clId="Web-{A6076182-C46E-C23E-9F51-B64F68D36835}" dt="2025-05-24T17:30:40.284" v="5"/>
          <pc:sldLayoutMkLst>
            <pc:docMk/>
            <pc:sldMasterMk cId="721181357" sldId="2147483786"/>
            <pc:sldLayoutMk cId="188088309" sldId="2147483792"/>
          </pc:sldLayoutMkLst>
        </pc:sldLayoutChg>
        <pc:sldLayoutChg chg="add del mod replId">
          <pc:chgData name="Prince Sarpong (2435651)" userId="S::2435651@student.uwtsd.ac.uk::9149ad00-932a-45f1-ae03-93c6c7f10676" providerId="AD" clId="Web-{A6076182-C46E-C23E-9F51-B64F68D36835}" dt="2025-05-24T17:30:40.284" v="5"/>
          <pc:sldLayoutMkLst>
            <pc:docMk/>
            <pc:sldMasterMk cId="721181357" sldId="2147483786"/>
            <pc:sldLayoutMk cId="2727138835" sldId="2147483793"/>
          </pc:sldLayoutMkLst>
        </pc:sldLayoutChg>
        <pc:sldLayoutChg chg="add del mod replId">
          <pc:chgData name="Prince Sarpong (2435651)" userId="S::2435651@student.uwtsd.ac.uk::9149ad00-932a-45f1-ae03-93c6c7f10676" providerId="AD" clId="Web-{A6076182-C46E-C23E-9F51-B64F68D36835}" dt="2025-05-24T17:30:40.284" v="5"/>
          <pc:sldLayoutMkLst>
            <pc:docMk/>
            <pc:sldMasterMk cId="721181357" sldId="2147483786"/>
            <pc:sldLayoutMk cId="2285088792" sldId="2147483794"/>
          </pc:sldLayoutMkLst>
        </pc:sldLayoutChg>
        <pc:sldLayoutChg chg="add del mod replId">
          <pc:chgData name="Prince Sarpong (2435651)" userId="S::2435651@student.uwtsd.ac.uk::9149ad00-932a-45f1-ae03-93c6c7f10676" providerId="AD" clId="Web-{A6076182-C46E-C23E-9F51-B64F68D36835}" dt="2025-05-24T17:30:40.284" v="5"/>
          <pc:sldLayoutMkLst>
            <pc:docMk/>
            <pc:sldMasterMk cId="721181357" sldId="2147483786"/>
            <pc:sldLayoutMk cId="286329676" sldId="2147483795"/>
          </pc:sldLayoutMkLst>
        </pc:sldLayoutChg>
        <pc:sldLayoutChg chg="add del mod replId">
          <pc:chgData name="Prince Sarpong (2435651)" userId="S::2435651@student.uwtsd.ac.uk::9149ad00-932a-45f1-ae03-93c6c7f10676" providerId="AD" clId="Web-{A6076182-C46E-C23E-9F51-B64F68D36835}" dt="2025-05-24T17:30:40.284" v="5"/>
          <pc:sldLayoutMkLst>
            <pc:docMk/>
            <pc:sldMasterMk cId="721181357" sldId="2147483786"/>
            <pc:sldLayoutMk cId="775959223" sldId="2147483796"/>
          </pc:sldLayoutMkLst>
        </pc:sldLayoutChg>
        <pc:sldLayoutChg chg="add del mod replId">
          <pc:chgData name="Prince Sarpong (2435651)" userId="S::2435651@student.uwtsd.ac.uk::9149ad00-932a-45f1-ae03-93c6c7f10676" providerId="AD" clId="Web-{A6076182-C46E-C23E-9F51-B64F68D36835}" dt="2025-05-24T17:30:40.284" v="5"/>
          <pc:sldLayoutMkLst>
            <pc:docMk/>
            <pc:sldMasterMk cId="721181357" sldId="2147483786"/>
            <pc:sldLayoutMk cId="4208011263" sldId="2147483797"/>
          </pc:sldLayoutMkLst>
        </pc:sldLayoutChg>
      </pc:sldMasterChg>
      <pc:sldMasterChg chg="add del addSldLayout delSldLayout modSldLayout">
        <pc:chgData name="Prince Sarpong (2435651)" userId="S::2435651@student.uwtsd.ac.uk::9149ad00-932a-45f1-ae03-93c6c7f10676" providerId="AD" clId="Web-{A6076182-C46E-C23E-9F51-B64F68D36835}" dt="2025-05-24T17:30:43.065" v="6"/>
        <pc:sldMasterMkLst>
          <pc:docMk/>
          <pc:sldMasterMk cId="2730705843" sldId="2147483798"/>
        </pc:sldMasterMkLst>
        <pc:sldLayoutChg chg="add del mod replId">
          <pc:chgData name="Prince Sarpong (2435651)" userId="S::2435651@student.uwtsd.ac.uk::9149ad00-932a-45f1-ae03-93c6c7f10676" providerId="AD" clId="Web-{A6076182-C46E-C23E-9F51-B64F68D36835}" dt="2025-05-24T17:30:43.065" v="6"/>
          <pc:sldLayoutMkLst>
            <pc:docMk/>
            <pc:sldMasterMk cId="2730705843" sldId="2147483798"/>
            <pc:sldLayoutMk cId="1906743527" sldId="2147483799"/>
          </pc:sldLayoutMkLst>
        </pc:sldLayoutChg>
        <pc:sldLayoutChg chg="add del mod replId">
          <pc:chgData name="Prince Sarpong (2435651)" userId="S::2435651@student.uwtsd.ac.uk::9149ad00-932a-45f1-ae03-93c6c7f10676" providerId="AD" clId="Web-{A6076182-C46E-C23E-9F51-B64F68D36835}" dt="2025-05-24T17:30:43.065" v="6"/>
          <pc:sldLayoutMkLst>
            <pc:docMk/>
            <pc:sldMasterMk cId="2730705843" sldId="2147483798"/>
            <pc:sldLayoutMk cId="1655039762" sldId="2147483800"/>
          </pc:sldLayoutMkLst>
        </pc:sldLayoutChg>
        <pc:sldLayoutChg chg="add del mod replId">
          <pc:chgData name="Prince Sarpong (2435651)" userId="S::2435651@student.uwtsd.ac.uk::9149ad00-932a-45f1-ae03-93c6c7f10676" providerId="AD" clId="Web-{A6076182-C46E-C23E-9F51-B64F68D36835}" dt="2025-05-24T17:30:43.065" v="6"/>
          <pc:sldLayoutMkLst>
            <pc:docMk/>
            <pc:sldMasterMk cId="2730705843" sldId="2147483798"/>
            <pc:sldLayoutMk cId="1402714535" sldId="2147483801"/>
          </pc:sldLayoutMkLst>
        </pc:sldLayoutChg>
        <pc:sldLayoutChg chg="add del mod replId">
          <pc:chgData name="Prince Sarpong (2435651)" userId="S::2435651@student.uwtsd.ac.uk::9149ad00-932a-45f1-ae03-93c6c7f10676" providerId="AD" clId="Web-{A6076182-C46E-C23E-9F51-B64F68D36835}" dt="2025-05-24T17:30:43.065" v="6"/>
          <pc:sldLayoutMkLst>
            <pc:docMk/>
            <pc:sldMasterMk cId="2730705843" sldId="2147483798"/>
            <pc:sldLayoutMk cId="2842496229" sldId="2147483802"/>
          </pc:sldLayoutMkLst>
        </pc:sldLayoutChg>
        <pc:sldLayoutChg chg="add del mod replId">
          <pc:chgData name="Prince Sarpong (2435651)" userId="S::2435651@student.uwtsd.ac.uk::9149ad00-932a-45f1-ae03-93c6c7f10676" providerId="AD" clId="Web-{A6076182-C46E-C23E-9F51-B64F68D36835}" dt="2025-05-24T17:30:43.065" v="6"/>
          <pc:sldLayoutMkLst>
            <pc:docMk/>
            <pc:sldMasterMk cId="2730705843" sldId="2147483798"/>
            <pc:sldLayoutMk cId="3087830295" sldId="2147483803"/>
          </pc:sldLayoutMkLst>
        </pc:sldLayoutChg>
        <pc:sldLayoutChg chg="add del mod replId">
          <pc:chgData name="Prince Sarpong (2435651)" userId="S::2435651@student.uwtsd.ac.uk::9149ad00-932a-45f1-ae03-93c6c7f10676" providerId="AD" clId="Web-{A6076182-C46E-C23E-9F51-B64F68D36835}" dt="2025-05-24T17:30:43.065" v="6"/>
          <pc:sldLayoutMkLst>
            <pc:docMk/>
            <pc:sldMasterMk cId="2730705843" sldId="2147483798"/>
            <pc:sldLayoutMk cId="1567355955" sldId="2147483804"/>
          </pc:sldLayoutMkLst>
        </pc:sldLayoutChg>
        <pc:sldLayoutChg chg="add del mod replId">
          <pc:chgData name="Prince Sarpong (2435651)" userId="S::2435651@student.uwtsd.ac.uk::9149ad00-932a-45f1-ae03-93c6c7f10676" providerId="AD" clId="Web-{A6076182-C46E-C23E-9F51-B64F68D36835}" dt="2025-05-24T17:30:43.065" v="6"/>
          <pc:sldLayoutMkLst>
            <pc:docMk/>
            <pc:sldMasterMk cId="2730705843" sldId="2147483798"/>
            <pc:sldLayoutMk cId="2320959384" sldId="2147483805"/>
          </pc:sldLayoutMkLst>
        </pc:sldLayoutChg>
        <pc:sldLayoutChg chg="add del mod replId">
          <pc:chgData name="Prince Sarpong (2435651)" userId="S::2435651@student.uwtsd.ac.uk::9149ad00-932a-45f1-ae03-93c6c7f10676" providerId="AD" clId="Web-{A6076182-C46E-C23E-9F51-B64F68D36835}" dt="2025-05-24T17:30:43.065" v="6"/>
          <pc:sldLayoutMkLst>
            <pc:docMk/>
            <pc:sldMasterMk cId="2730705843" sldId="2147483798"/>
            <pc:sldLayoutMk cId="1239006816" sldId="2147483806"/>
          </pc:sldLayoutMkLst>
        </pc:sldLayoutChg>
        <pc:sldLayoutChg chg="add del mod replId">
          <pc:chgData name="Prince Sarpong (2435651)" userId="S::2435651@student.uwtsd.ac.uk::9149ad00-932a-45f1-ae03-93c6c7f10676" providerId="AD" clId="Web-{A6076182-C46E-C23E-9F51-B64F68D36835}" dt="2025-05-24T17:30:43.065" v="6"/>
          <pc:sldLayoutMkLst>
            <pc:docMk/>
            <pc:sldMasterMk cId="2730705843" sldId="2147483798"/>
            <pc:sldLayoutMk cId="2219366434" sldId="2147483807"/>
          </pc:sldLayoutMkLst>
        </pc:sldLayoutChg>
        <pc:sldLayoutChg chg="add del mod replId">
          <pc:chgData name="Prince Sarpong (2435651)" userId="S::2435651@student.uwtsd.ac.uk::9149ad00-932a-45f1-ae03-93c6c7f10676" providerId="AD" clId="Web-{A6076182-C46E-C23E-9F51-B64F68D36835}" dt="2025-05-24T17:30:43.065" v="6"/>
          <pc:sldLayoutMkLst>
            <pc:docMk/>
            <pc:sldMasterMk cId="2730705843" sldId="2147483798"/>
            <pc:sldLayoutMk cId="1763783269" sldId="2147483808"/>
          </pc:sldLayoutMkLst>
        </pc:sldLayoutChg>
        <pc:sldLayoutChg chg="add del mod replId">
          <pc:chgData name="Prince Sarpong (2435651)" userId="S::2435651@student.uwtsd.ac.uk::9149ad00-932a-45f1-ae03-93c6c7f10676" providerId="AD" clId="Web-{A6076182-C46E-C23E-9F51-B64F68D36835}" dt="2025-05-24T17:30:43.065" v="6"/>
          <pc:sldLayoutMkLst>
            <pc:docMk/>
            <pc:sldMasterMk cId="2730705843" sldId="2147483798"/>
            <pc:sldLayoutMk cId="3348163833" sldId="2147483809"/>
          </pc:sldLayoutMkLst>
        </pc:sldLayoutChg>
      </pc:sldMasterChg>
      <pc:sldMasterChg chg="add del addSldLayout delSldLayout modSldLayout">
        <pc:chgData name="Prince Sarpong (2435651)" userId="S::2435651@student.uwtsd.ac.uk::9149ad00-932a-45f1-ae03-93c6c7f10676" providerId="AD" clId="Web-{A6076182-C46E-C23E-9F51-B64F68D36835}" dt="2025-05-24T17:31:05.550" v="7"/>
        <pc:sldMasterMkLst>
          <pc:docMk/>
          <pc:sldMasterMk cId="1766081777" sldId="2147483810"/>
        </pc:sldMasterMkLst>
        <pc:sldLayoutChg chg="add del mod replId">
          <pc:chgData name="Prince Sarpong (2435651)" userId="S::2435651@student.uwtsd.ac.uk::9149ad00-932a-45f1-ae03-93c6c7f10676" providerId="AD" clId="Web-{A6076182-C46E-C23E-9F51-B64F68D36835}" dt="2025-05-24T17:31:05.550" v="7"/>
          <pc:sldLayoutMkLst>
            <pc:docMk/>
            <pc:sldMasterMk cId="1766081777" sldId="2147483810"/>
            <pc:sldLayoutMk cId="3738889306" sldId="2147483811"/>
          </pc:sldLayoutMkLst>
        </pc:sldLayoutChg>
        <pc:sldLayoutChg chg="add del mod replId">
          <pc:chgData name="Prince Sarpong (2435651)" userId="S::2435651@student.uwtsd.ac.uk::9149ad00-932a-45f1-ae03-93c6c7f10676" providerId="AD" clId="Web-{A6076182-C46E-C23E-9F51-B64F68D36835}" dt="2025-05-24T17:31:05.550" v="7"/>
          <pc:sldLayoutMkLst>
            <pc:docMk/>
            <pc:sldMasterMk cId="1766081777" sldId="2147483810"/>
            <pc:sldLayoutMk cId="3262504132" sldId="2147483812"/>
          </pc:sldLayoutMkLst>
        </pc:sldLayoutChg>
        <pc:sldLayoutChg chg="add del mod replId">
          <pc:chgData name="Prince Sarpong (2435651)" userId="S::2435651@student.uwtsd.ac.uk::9149ad00-932a-45f1-ae03-93c6c7f10676" providerId="AD" clId="Web-{A6076182-C46E-C23E-9F51-B64F68D36835}" dt="2025-05-24T17:31:05.550" v="7"/>
          <pc:sldLayoutMkLst>
            <pc:docMk/>
            <pc:sldMasterMk cId="1766081777" sldId="2147483810"/>
            <pc:sldLayoutMk cId="811216577" sldId="2147483813"/>
          </pc:sldLayoutMkLst>
        </pc:sldLayoutChg>
        <pc:sldLayoutChg chg="add del mod replId">
          <pc:chgData name="Prince Sarpong (2435651)" userId="S::2435651@student.uwtsd.ac.uk::9149ad00-932a-45f1-ae03-93c6c7f10676" providerId="AD" clId="Web-{A6076182-C46E-C23E-9F51-B64F68D36835}" dt="2025-05-24T17:31:05.550" v="7"/>
          <pc:sldLayoutMkLst>
            <pc:docMk/>
            <pc:sldMasterMk cId="1766081777" sldId="2147483810"/>
            <pc:sldLayoutMk cId="3618970331" sldId="2147483814"/>
          </pc:sldLayoutMkLst>
        </pc:sldLayoutChg>
        <pc:sldLayoutChg chg="add del mod replId">
          <pc:chgData name="Prince Sarpong (2435651)" userId="S::2435651@student.uwtsd.ac.uk::9149ad00-932a-45f1-ae03-93c6c7f10676" providerId="AD" clId="Web-{A6076182-C46E-C23E-9F51-B64F68D36835}" dt="2025-05-24T17:31:05.550" v="7"/>
          <pc:sldLayoutMkLst>
            <pc:docMk/>
            <pc:sldMasterMk cId="1766081777" sldId="2147483810"/>
            <pc:sldLayoutMk cId="2325893676" sldId="2147483815"/>
          </pc:sldLayoutMkLst>
        </pc:sldLayoutChg>
        <pc:sldLayoutChg chg="add del mod replId">
          <pc:chgData name="Prince Sarpong (2435651)" userId="S::2435651@student.uwtsd.ac.uk::9149ad00-932a-45f1-ae03-93c6c7f10676" providerId="AD" clId="Web-{A6076182-C46E-C23E-9F51-B64F68D36835}" dt="2025-05-24T17:31:05.550" v="7"/>
          <pc:sldLayoutMkLst>
            <pc:docMk/>
            <pc:sldMasterMk cId="1766081777" sldId="2147483810"/>
            <pc:sldLayoutMk cId="1486547918" sldId="2147483816"/>
          </pc:sldLayoutMkLst>
        </pc:sldLayoutChg>
        <pc:sldLayoutChg chg="add del mod replId">
          <pc:chgData name="Prince Sarpong (2435651)" userId="S::2435651@student.uwtsd.ac.uk::9149ad00-932a-45f1-ae03-93c6c7f10676" providerId="AD" clId="Web-{A6076182-C46E-C23E-9F51-B64F68D36835}" dt="2025-05-24T17:31:05.550" v="7"/>
          <pc:sldLayoutMkLst>
            <pc:docMk/>
            <pc:sldMasterMk cId="1766081777" sldId="2147483810"/>
            <pc:sldLayoutMk cId="1168210379" sldId="2147483817"/>
          </pc:sldLayoutMkLst>
        </pc:sldLayoutChg>
        <pc:sldLayoutChg chg="add del mod replId">
          <pc:chgData name="Prince Sarpong (2435651)" userId="S::2435651@student.uwtsd.ac.uk::9149ad00-932a-45f1-ae03-93c6c7f10676" providerId="AD" clId="Web-{A6076182-C46E-C23E-9F51-B64F68D36835}" dt="2025-05-24T17:31:05.550" v="7"/>
          <pc:sldLayoutMkLst>
            <pc:docMk/>
            <pc:sldMasterMk cId="1766081777" sldId="2147483810"/>
            <pc:sldLayoutMk cId="2599936572" sldId="2147483818"/>
          </pc:sldLayoutMkLst>
        </pc:sldLayoutChg>
        <pc:sldLayoutChg chg="add del mod replId">
          <pc:chgData name="Prince Sarpong (2435651)" userId="S::2435651@student.uwtsd.ac.uk::9149ad00-932a-45f1-ae03-93c6c7f10676" providerId="AD" clId="Web-{A6076182-C46E-C23E-9F51-B64F68D36835}" dt="2025-05-24T17:31:05.550" v="7"/>
          <pc:sldLayoutMkLst>
            <pc:docMk/>
            <pc:sldMasterMk cId="1766081777" sldId="2147483810"/>
            <pc:sldLayoutMk cId="3952977308" sldId="2147483819"/>
          </pc:sldLayoutMkLst>
        </pc:sldLayoutChg>
        <pc:sldLayoutChg chg="add del mod replId">
          <pc:chgData name="Prince Sarpong (2435651)" userId="S::2435651@student.uwtsd.ac.uk::9149ad00-932a-45f1-ae03-93c6c7f10676" providerId="AD" clId="Web-{A6076182-C46E-C23E-9F51-B64F68D36835}" dt="2025-05-24T17:31:05.550" v="7"/>
          <pc:sldLayoutMkLst>
            <pc:docMk/>
            <pc:sldMasterMk cId="1766081777" sldId="2147483810"/>
            <pc:sldLayoutMk cId="831475291" sldId="2147483820"/>
          </pc:sldLayoutMkLst>
        </pc:sldLayoutChg>
        <pc:sldLayoutChg chg="add del mod replId">
          <pc:chgData name="Prince Sarpong (2435651)" userId="S::2435651@student.uwtsd.ac.uk::9149ad00-932a-45f1-ae03-93c6c7f10676" providerId="AD" clId="Web-{A6076182-C46E-C23E-9F51-B64F68D36835}" dt="2025-05-24T17:31:05.550" v="7"/>
          <pc:sldLayoutMkLst>
            <pc:docMk/>
            <pc:sldMasterMk cId="1766081777" sldId="2147483810"/>
            <pc:sldLayoutMk cId="2788472122" sldId="2147483821"/>
          </pc:sldLayoutMkLst>
        </pc:sldLayoutChg>
      </pc:sldMasterChg>
      <pc:sldMasterChg chg="add del addSldLayout delSldLayout modSldLayout">
        <pc:chgData name="Prince Sarpong (2435651)" userId="S::2435651@student.uwtsd.ac.uk::9149ad00-932a-45f1-ae03-93c6c7f10676" providerId="AD" clId="Web-{A6076182-C46E-C23E-9F51-B64F68D36835}" dt="2025-05-24T17:31:15.191" v="8"/>
        <pc:sldMasterMkLst>
          <pc:docMk/>
          <pc:sldMasterMk cId="471913202" sldId="2147483822"/>
        </pc:sldMasterMkLst>
        <pc:sldLayoutChg chg="add del mod replId">
          <pc:chgData name="Prince Sarpong (2435651)" userId="S::2435651@student.uwtsd.ac.uk::9149ad00-932a-45f1-ae03-93c6c7f10676" providerId="AD" clId="Web-{A6076182-C46E-C23E-9F51-B64F68D36835}" dt="2025-05-24T17:31:15.191" v="8"/>
          <pc:sldLayoutMkLst>
            <pc:docMk/>
            <pc:sldMasterMk cId="471913202" sldId="2147483822"/>
            <pc:sldLayoutMk cId="4167581897" sldId="2147483823"/>
          </pc:sldLayoutMkLst>
        </pc:sldLayoutChg>
        <pc:sldLayoutChg chg="add del mod replId">
          <pc:chgData name="Prince Sarpong (2435651)" userId="S::2435651@student.uwtsd.ac.uk::9149ad00-932a-45f1-ae03-93c6c7f10676" providerId="AD" clId="Web-{A6076182-C46E-C23E-9F51-B64F68D36835}" dt="2025-05-24T17:31:15.191" v="8"/>
          <pc:sldLayoutMkLst>
            <pc:docMk/>
            <pc:sldMasterMk cId="471913202" sldId="2147483822"/>
            <pc:sldLayoutMk cId="2550700647" sldId="2147483824"/>
          </pc:sldLayoutMkLst>
        </pc:sldLayoutChg>
        <pc:sldLayoutChg chg="add del mod replId">
          <pc:chgData name="Prince Sarpong (2435651)" userId="S::2435651@student.uwtsd.ac.uk::9149ad00-932a-45f1-ae03-93c6c7f10676" providerId="AD" clId="Web-{A6076182-C46E-C23E-9F51-B64F68D36835}" dt="2025-05-24T17:31:15.191" v="8"/>
          <pc:sldLayoutMkLst>
            <pc:docMk/>
            <pc:sldMasterMk cId="471913202" sldId="2147483822"/>
            <pc:sldLayoutMk cId="2795455962" sldId="2147483825"/>
          </pc:sldLayoutMkLst>
        </pc:sldLayoutChg>
        <pc:sldLayoutChg chg="add del mod replId">
          <pc:chgData name="Prince Sarpong (2435651)" userId="S::2435651@student.uwtsd.ac.uk::9149ad00-932a-45f1-ae03-93c6c7f10676" providerId="AD" clId="Web-{A6076182-C46E-C23E-9F51-B64F68D36835}" dt="2025-05-24T17:31:15.191" v="8"/>
          <pc:sldLayoutMkLst>
            <pc:docMk/>
            <pc:sldMasterMk cId="471913202" sldId="2147483822"/>
            <pc:sldLayoutMk cId="3118936316" sldId="2147483826"/>
          </pc:sldLayoutMkLst>
        </pc:sldLayoutChg>
        <pc:sldLayoutChg chg="add del mod replId">
          <pc:chgData name="Prince Sarpong (2435651)" userId="S::2435651@student.uwtsd.ac.uk::9149ad00-932a-45f1-ae03-93c6c7f10676" providerId="AD" clId="Web-{A6076182-C46E-C23E-9F51-B64F68D36835}" dt="2025-05-24T17:31:15.191" v="8"/>
          <pc:sldLayoutMkLst>
            <pc:docMk/>
            <pc:sldMasterMk cId="471913202" sldId="2147483822"/>
            <pc:sldLayoutMk cId="548761447" sldId="2147483827"/>
          </pc:sldLayoutMkLst>
        </pc:sldLayoutChg>
        <pc:sldLayoutChg chg="add del mod replId">
          <pc:chgData name="Prince Sarpong (2435651)" userId="S::2435651@student.uwtsd.ac.uk::9149ad00-932a-45f1-ae03-93c6c7f10676" providerId="AD" clId="Web-{A6076182-C46E-C23E-9F51-B64F68D36835}" dt="2025-05-24T17:31:15.191" v="8"/>
          <pc:sldLayoutMkLst>
            <pc:docMk/>
            <pc:sldMasterMk cId="471913202" sldId="2147483822"/>
            <pc:sldLayoutMk cId="732711907" sldId="2147483828"/>
          </pc:sldLayoutMkLst>
        </pc:sldLayoutChg>
        <pc:sldLayoutChg chg="add del mod replId">
          <pc:chgData name="Prince Sarpong (2435651)" userId="S::2435651@student.uwtsd.ac.uk::9149ad00-932a-45f1-ae03-93c6c7f10676" providerId="AD" clId="Web-{A6076182-C46E-C23E-9F51-B64F68D36835}" dt="2025-05-24T17:31:15.191" v="8"/>
          <pc:sldLayoutMkLst>
            <pc:docMk/>
            <pc:sldMasterMk cId="471913202" sldId="2147483822"/>
            <pc:sldLayoutMk cId="1366820592" sldId="2147483829"/>
          </pc:sldLayoutMkLst>
        </pc:sldLayoutChg>
        <pc:sldLayoutChg chg="add del mod replId">
          <pc:chgData name="Prince Sarpong (2435651)" userId="S::2435651@student.uwtsd.ac.uk::9149ad00-932a-45f1-ae03-93c6c7f10676" providerId="AD" clId="Web-{A6076182-C46E-C23E-9F51-B64F68D36835}" dt="2025-05-24T17:31:15.191" v="8"/>
          <pc:sldLayoutMkLst>
            <pc:docMk/>
            <pc:sldMasterMk cId="471913202" sldId="2147483822"/>
            <pc:sldLayoutMk cId="1508125206" sldId="2147483830"/>
          </pc:sldLayoutMkLst>
        </pc:sldLayoutChg>
        <pc:sldLayoutChg chg="add del mod replId">
          <pc:chgData name="Prince Sarpong (2435651)" userId="S::2435651@student.uwtsd.ac.uk::9149ad00-932a-45f1-ae03-93c6c7f10676" providerId="AD" clId="Web-{A6076182-C46E-C23E-9F51-B64F68D36835}" dt="2025-05-24T17:31:15.191" v="8"/>
          <pc:sldLayoutMkLst>
            <pc:docMk/>
            <pc:sldMasterMk cId="471913202" sldId="2147483822"/>
            <pc:sldLayoutMk cId="1617296008" sldId="2147483831"/>
          </pc:sldLayoutMkLst>
        </pc:sldLayoutChg>
        <pc:sldLayoutChg chg="add del mod replId">
          <pc:chgData name="Prince Sarpong (2435651)" userId="S::2435651@student.uwtsd.ac.uk::9149ad00-932a-45f1-ae03-93c6c7f10676" providerId="AD" clId="Web-{A6076182-C46E-C23E-9F51-B64F68D36835}" dt="2025-05-24T17:31:15.191" v="8"/>
          <pc:sldLayoutMkLst>
            <pc:docMk/>
            <pc:sldMasterMk cId="471913202" sldId="2147483822"/>
            <pc:sldLayoutMk cId="1653085974" sldId="2147483832"/>
          </pc:sldLayoutMkLst>
        </pc:sldLayoutChg>
        <pc:sldLayoutChg chg="add del mod replId">
          <pc:chgData name="Prince Sarpong (2435651)" userId="S::2435651@student.uwtsd.ac.uk::9149ad00-932a-45f1-ae03-93c6c7f10676" providerId="AD" clId="Web-{A6076182-C46E-C23E-9F51-B64F68D36835}" dt="2025-05-24T17:31:15.191" v="8"/>
          <pc:sldLayoutMkLst>
            <pc:docMk/>
            <pc:sldMasterMk cId="471913202" sldId="2147483822"/>
            <pc:sldLayoutMk cId="891051854" sldId="2147483833"/>
          </pc:sldLayoutMkLst>
        </pc:sldLayoutChg>
      </pc:sldMasterChg>
      <pc:sldMasterChg chg="add addSldLayout modSldLayout">
        <pc:chgData name="Prince Sarpong (2435651)" userId="S::2435651@student.uwtsd.ac.uk::9149ad00-932a-45f1-ae03-93c6c7f10676" providerId="AD" clId="Web-{A6076182-C46E-C23E-9F51-B64F68D36835}" dt="2025-05-24T17:31:15.191" v="8"/>
        <pc:sldMasterMkLst>
          <pc:docMk/>
          <pc:sldMasterMk cId="1075382583" sldId="2147483834"/>
        </pc:sldMasterMkLst>
        <pc:sldLayoutChg chg="add mod replId">
          <pc:chgData name="Prince Sarpong (2435651)" userId="S::2435651@student.uwtsd.ac.uk::9149ad00-932a-45f1-ae03-93c6c7f10676" providerId="AD" clId="Web-{A6076182-C46E-C23E-9F51-B64F68D36835}" dt="2025-05-24T17:31:15.191" v="8"/>
          <pc:sldLayoutMkLst>
            <pc:docMk/>
            <pc:sldMasterMk cId="1075382583" sldId="2147483834"/>
            <pc:sldLayoutMk cId="85403672" sldId="2147483835"/>
          </pc:sldLayoutMkLst>
        </pc:sldLayoutChg>
        <pc:sldLayoutChg chg="add mod replId">
          <pc:chgData name="Prince Sarpong (2435651)" userId="S::2435651@student.uwtsd.ac.uk::9149ad00-932a-45f1-ae03-93c6c7f10676" providerId="AD" clId="Web-{A6076182-C46E-C23E-9F51-B64F68D36835}" dt="2025-05-24T17:31:15.191" v="8"/>
          <pc:sldLayoutMkLst>
            <pc:docMk/>
            <pc:sldMasterMk cId="1075382583" sldId="2147483834"/>
            <pc:sldLayoutMk cId="3591392940" sldId="2147483836"/>
          </pc:sldLayoutMkLst>
        </pc:sldLayoutChg>
        <pc:sldLayoutChg chg="add mod replId">
          <pc:chgData name="Prince Sarpong (2435651)" userId="S::2435651@student.uwtsd.ac.uk::9149ad00-932a-45f1-ae03-93c6c7f10676" providerId="AD" clId="Web-{A6076182-C46E-C23E-9F51-B64F68D36835}" dt="2025-05-24T17:31:15.191" v="8"/>
          <pc:sldLayoutMkLst>
            <pc:docMk/>
            <pc:sldMasterMk cId="1075382583" sldId="2147483834"/>
            <pc:sldLayoutMk cId="303959999" sldId="2147483837"/>
          </pc:sldLayoutMkLst>
        </pc:sldLayoutChg>
        <pc:sldLayoutChg chg="add mod replId">
          <pc:chgData name="Prince Sarpong (2435651)" userId="S::2435651@student.uwtsd.ac.uk::9149ad00-932a-45f1-ae03-93c6c7f10676" providerId="AD" clId="Web-{A6076182-C46E-C23E-9F51-B64F68D36835}" dt="2025-05-24T17:31:15.191" v="8"/>
          <pc:sldLayoutMkLst>
            <pc:docMk/>
            <pc:sldMasterMk cId="1075382583" sldId="2147483834"/>
            <pc:sldLayoutMk cId="2621136748" sldId="2147483838"/>
          </pc:sldLayoutMkLst>
        </pc:sldLayoutChg>
        <pc:sldLayoutChg chg="add mod replId">
          <pc:chgData name="Prince Sarpong (2435651)" userId="S::2435651@student.uwtsd.ac.uk::9149ad00-932a-45f1-ae03-93c6c7f10676" providerId="AD" clId="Web-{A6076182-C46E-C23E-9F51-B64F68D36835}" dt="2025-05-24T17:31:15.191" v="8"/>
          <pc:sldLayoutMkLst>
            <pc:docMk/>
            <pc:sldMasterMk cId="1075382583" sldId="2147483834"/>
            <pc:sldLayoutMk cId="291266470" sldId="2147483839"/>
          </pc:sldLayoutMkLst>
        </pc:sldLayoutChg>
        <pc:sldLayoutChg chg="add mod replId">
          <pc:chgData name="Prince Sarpong (2435651)" userId="S::2435651@student.uwtsd.ac.uk::9149ad00-932a-45f1-ae03-93c6c7f10676" providerId="AD" clId="Web-{A6076182-C46E-C23E-9F51-B64F68D36835}" dt="2025-05-24T17:31:15.191" v="8"/>
          <pc:sldLayoutMkLst>
            <pc:docMk/>
            <pc:sldMasterMk cId="1075382583" sldId="2147483834"/>
            <pc:sldLayoutMk cId="3725503217" sldId="2147483840"/>
          </pc:sldLayoutMkLst>
        </pc:sldLayoutChg>
        <pc:sldLayoutChg chg="add mod replId">
          <pc:chgData name="Prince Sarpong (2435651)" userId="S::2435651@student.uwtsd.ac.uk::9149ad00-932a-45f1-ae03-93c6c7f10676" providerId="AD" clId="Web-{A6076182-C46E-C23E-9F51-B64F68D36835}" dt="2025-05-24T17:31:15.191" v="8"/>
          <pc:sldLayoutMkLst>
            <pc:docMk/>
            <pc:sldMasterMk cId="1075382583" sldId="2147483834"/>
            <pc:sldLayoutMk cId="3643644174" sldId="2147483841"/>
          </pc:sldLayoutMkLst>
        </pc:sldLayoutChg>
        <pc:sldLayoutChg chg="add mod replId">
          <pc:chgData name="Prince Sarpong (2435651)" userId="S::2435651@student.uwtsd.ac.uk::9149ad00-932a-45f1-ae03-93c6c7f10676" providerId="AD" clId="Web-{A6076182-C46E-C23E-9F51-B64F68D36835}" dt="2025-05-24T17:31:15.191" v="8"/>
          <pc:sldLayoutMkLst>
            <pc:docMk/>
            <pc:sldMasterMk cId="1075382583" sldId="2147483834"/>
            <pc:sldLayoutMk cId="211877755" sldId="2147483842"/>
          </pc:sldLayoutMkLst>
        </pc:sldLayoutChg>
        <pc:sldLayoutChg chg="add mod replId">
          <pc:chgData name="Prince Sarpong (2435651)" userId="S::2435651@student.uwtsd.ac.uk::9149ad00-932a-45f1-ae03-93c6c7f10676" providerId="AD" clId="Web-{A6076182-C46E-C23E-9F51-B64F68D36835}" dt="2025-05-24T17:31:15.191" v="8"/>
          <pc:sldLayoutMkLst>
            <pc:docMk/>
            <pc:sldMasterMk cId="1075382583" sldId="2147483834"/>
            <pc:sldLayoutMk cId="348238237" sldId="2147483843"/>
          </pc:sldLayoutMkLst>
        </pc:sldLayoutChg>
        <pc:sldLayoutChg chg="add mod replId">
          <pc:chgData name="Prince Sarpong (2435651)" userId="S::2435651@student.uwtsd.ac.uk::9149ad00-932a-45f1-ae03-93c6c7f10676" providerId="AD" clId="Web-{A6076182-C46E-C23E-9F51-B64F68D36835}" dt="2025-05-24T17:31:15.191" v="8"/>
          <pc:sldLayoutMkLst>
            <pc:docMk/>
            <pc:sldMasterMk cId="1075382583" sldId="2147483834"/>
            <pc:sldLayoutMk cId="778101106" sldId="2147483844"/>
          </pc:sldLayoutMkLst>
        </pc:sldLayoutChg>
        <pc:sldLayoutChg chg="add mod replId">
          <pc:chgData name="Prince Sarpong (2435651)" userId="S::2435651@student.uwtsd.ac.uk::9149ad00-932a-45f1-ae03-93c6c7f10676" providerId="AD" clId="Web-{A6076182-C46E-C23E-9F51-B64F68D36835}" dt="2025-05-24T17:31:15.191" v="8"/>
          <pc:sldLayoutMkLst>
            <pc:docMk/>
            <pc:sldMasterMk cId="1075382583" sldId="2147483834"/>
            <pc:sldLayoutMk cId="1032072526" sldId="2147483845"/>
          </pc:sldLayoutMkLst>
        </pc:sldLayoutChg>
        <pc:sldLayoutChg chg="add mod replId">
          <pc:chgData name="Prince Sarpong (2435651)" userId="S::2435651@student.uwtsd.ac.uk::9149ad00-932a-45f1-ae03-93c6c7f10676" providerId="AD" clId="Web-{A6076182-C46E-C23E-9F51-B64F68D36835}" dt="2025-05-24T17:31:15.191" v="8"/>
          <pc:sldLayoutMkLst>
            <pc:docMk/>
            <pc:sldMasterMk cId="1075382583" sldId="2147483834"/>
            <pc:sldLayoutMk cId="3645467503" sldId="2147483846"/>
          </pc:sldLayoutMkLst>
        </pc:sldLayoutChg>
        <pc:sldLayoutChg chg="add mod replId">
          <pc:chgData name="Prince Sarpong (2435651)" userId="S::2435651@student.uwtsd.ac.uk::9149ad00-932a-45f1-ae03-93c6c7f10676" providerId="AD" clId="Web-{A6076182-C46E-C23E-9F51-B64F68D36835}" dt="2025-05-24T17:31:15.191" v="8"/>
          <pc:sldLayoutMkLst>
            <pc:docMk/>
            <pc:sldMasterMk cId="1075382583" sldId="2147483834"/>
            <pc:sldLayoutMk cId="1821963194" sldId="2147483847"/>
          </pc:sldLayoutMkLst>
        </pc:sldLayoutChg>
        <pc:sldLayoutChg chg="add mod replId">
          <pc:chgData name="Prince Sarpong (2435651)" userId="S::2435651@student.uwtsd.ac.uk::9149ad00-932a-45f1-ae03-93c6c7f10676" providerId="AD" clId="Web-{A6076182-C46E-C23E-9F51-B64F68D36835}" dt="2025-05-24T17:31:15.191" v="8"/>
          <pc:sldLayoutMkLst>
            <pc:docMk/>
            <pc:sldMasterMk cId="1075382583" sldId="2147483834"/>
            <pc:sldLayoutMk cId="3996634230" sldId="2147483848"/>
          </pc:sldLayoutMkLst>
        </pc:sldLayoutChg>
        <pc:sldLayoutChg chg="add mod replId">
          <pc:chgData name="Prince Sarpong (2435651)" userId="S::2435651@student.uwtsd.ac.uk::9149ad00-932a-45f1-ae03-93c6c7f10676" providerId="AD" clId="Web-{A6076182-C46E-C23E-9F51-B64F68D36835}" dt="2025-05-24T17:31:15.191" v="8"/>
          <pc:sldLayoutMkLst>
            <pc:docMk/>
            <pc:sldMasterMk cId="1075382583" sldId="2147483834"/>
            <pc:sldLayoutMk cId="3271712044" sldId="2147483849"/>
          </pc:sldLayoutMkLst>
        </pc:sldLayoutChg>
        <pc:sldLayoutChg chg="add mod replId">
          <pc:chgData name="Prince Sarpong (2435651)" userId="S::2435651@student.uwtsd.ac.uk::9149ad00-932a-45f1-ae03-93c6c7f10676" providerId="AD" clId="Web-{A6076182-C46E-C23E-9F51-B64F68D36835}" dt="2025-05-24T17:31:15.191" v="8"/>
          <pc:sldLayoutMkLst>
            <pc:docMk/>
            <pc:sldMasterMk cId="1075382583" sldId="2147483834"/>
            <pc:sldLayoutMk cId="1879266431" sldId="2147483850"/>
          </pc:sldLayoutMkLst>
        </pc:sldLayoutChg>
        <pc:sldLayoutChg chg="add mod replId">
          <pc:chgData name="Prince Sarpong (2435651)" userId="S::2435651@student.uwtsd.ac.uk::9149ad00-932a-45f1-ae03-93c6c7f10676" providerId="AD" clId="Web-{A6076182-C46E-C23E-9F51-B64F68D36835}" dt="2025-05-24T17:31:15.191" v="8"/>
          <pc:sldLayoutMkLst>
            <pc:docMk/>
            <pc:sldMasterMk cId="1075382583" sldId="2147483834"/>
            <pc:sldLayoutMk cId="41407483" sldId="2147483851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D347D-5ACD-4C99-B74B-A9C85AD731AF}" type="datetimeFigureOut">
              <a:rPr lang="en-US" dirty="0"/>
              <a:t>5/24/2025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540367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5/24/2025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913929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5/24/2025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395999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5/24/2025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211367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5/24/2025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126647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5/24/2025</a:t>
            </a:fld>
            <a:endParaRPr lang="en-US" dirty="0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2550321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5/24/2025</a:t>
            </a:fld>
            <a:endParaRPr lang="en-US" dirty="0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436441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5/24/2025</a:t>
            </a:fld>
            <a:endParaRPr lang="en-US" dirty="0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187775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5/24/2025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82382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5/24/2025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781011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5/24/2025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3207252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5/24/2025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64546750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5/24/2025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2196319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5/24/2025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9663423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5/24/2025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7171204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5/24/2025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7926643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5/24/2025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4074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4AAD347D-5ACD-4C99-B74B-A9C85AD731AF}" type="datetimeFigureOut">
              <a:rPr lang="en-US" dirty="0"/>
              <a:t>5/24/2025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7538258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35" r:id="rId1"/>
    <p:sldLayoutId id="2147483836" r:id="rId2"/>
    <p:sldLayoutId id="2147483837" r:id="rId3"/>
    <p:sldLayoutId id="2147483838" r:id="rId4"/>
    <p:sldLayoutId id="2147483839" r:id="rId5"/>
    <p:sldLayoutId id="2147483840" r:id="rId6"/>
    <p:sldLayoutId id="2147483841" r:id="rId7"/>
    <p:sldLayoutId id="2147483842" r:id="rId8"/>
    <p:sldLayoutId id="2147483843" r:id="rId9"/>
    <p:sldLayoutId id="2147483844" r:id="rId10"/>
    <p:sldLayoutId id="2147483845" r:id="rId11"/>
    <p:sldLayoutId id="2147483846" r:id="rId12"/>
    <p:sldLayoutId id="2147483847" r:id="rId13"/>
    <p:sldLayoutId id="2147483848" r:id="rId14"/>
    <p:sldLayoutId id="2147483849" r:id="rId15"/>
    <p:sldLayoutId id="2147483850" r:id="rId16"/>
    <p:sldLayoutId id="2147483851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Rectangle 48">
            <a:extLst>
              <a:ext uri="{FF2B5EF4-FFF2-40B4-BE49-F238E27FC236}">
                <a16:creationId xmlns:a16="http://schemas.microsoft.com/office/drawing/2014/main" id="{F3F4807A-5068-4492-8025-D75F320E90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012043" y="3587"/>
            <a:ext cx="3532258" cy="6854094"/>
          </a:xfrm>
        </p:spPr>
        <p:txBody>
          <a:bodyPr>
            <a:normAutofit/>
          </a:bodyPr>
          <a:lstStyle/>
          <a:p>
            <a:r>
              <a:rPr lang="en-GB" sz="4800" dirty="0" err="1">
                <a:solidFill>
                  <a:srgbClr val="EBEBEB"/>
                </a:solidFill>
              </a:rPr>
              <a:t>hugfqwd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995548" y="352506"/>
            <a:ext cx="3548752" cy="5857331"/>
          </a:xfrm>
        </p:spPr>
        <p:txBody>
          <a:bodyPr>
            <a:normAutofit/>
          </a:bodyPr>
          <a:lstStyle/>
          <a:p>
            <a:endParaRPr lang="en-GB" sz="1800" dirty="0">
              <a:solidFill>
                <a:schemeClr val="tx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50" name="Freeform 36">
            <a:extLst>
              <a:ext uri="{FF2B5EF4-FFF2-40B4-BE49-F238E27FC236}">
                <a16:creationId xmlns:a16="http://schemas.microsoft.com/office/drawing/2014/main" id="{B24996F8-180C-4DCB-8A26-DFA336CDEF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413666" y="0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9" name="Picture 38">
            <a:extLst>
              <a:ext uri="{FF2B5EF4-FFF2-40B4-BE49-F238E27FC236}">
                <a16:creationId xmlns:a16="http://schemas.microsoft.com/office/drawing/2014/main" id="{8F046B0B-C63C-1673-D45D-7F93FAA05A97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9399" r="5737"/>
          <a:stretch>
            <a:fillRect/>
          </a:stretch>
        </p:blipFill>
        <p:spPr>
          <a:xfrm>
            <a:off x="20" y="10"/>
            <a:ext cx="7759920" cy="6857991"/>
          </a:xfrm>
          <a:custGeom>
            <a:avLst/>
            <a:gdLst/>
            <a:ahLst/>
            <a:cxnLst/>
            <a:rect l="l" t="t" r="r" b="b"/>
            <a:pathLst>
              <a:path w="7759940" h="6858001">
                <a:moveTo>
                  <a:pt x="0" y="0"/>
                </a:moveTo>
                <a:lnTo>
                  <a:pt x="1296537" y="0"/>
                </a:lnTo>
                <a:lnTo>
                  <a:pt x="1296537" y="1"/>
                </a:lnTo>
                <a:lnTo>
                  <a:pt x="6415225" y="1"/>
                </a:lnTo>
                <a:lnTo>
                  <a:pt x="6415225" y="0"/>
                </a:lnTo>
                <a:lnTo>
                  <a:pt x="7758763" y="0"/>
                </a:lnTo>
                <a:lnTo>
                  <a:pt x="7733718" y="155677"/>
                </a:lnTo>
                <a:lnTo>
                  <a:pt x="7709849" y="310668"/>
                </a:lnTo>
                <a:lnTo>
                  <a:pt x="7686485" y="466344"/>
                </a:lnTo>
                <a:lnTo>
                  <a:pt x="7666482" y="622707"/>
                </a:lnTo>
                <a:lnTo>
                  <a:pt x="7646311" y="778383"/>
                </a:lnTo>
                <a:lnTo>
                  <a:pt x="7627485" y="934746"/>
                </a:lnTo>
                <a:lnTo>
                  <a:pt x="7611349" y="1089051"/>
                </a:lnTo>
                <a:lnTo>
                  <a:pt x="7596053" y="1245413"/>
                </a:lnTo>
                <a:lnTo>
                  <a:pt x="7582101" y="1401090"/>
                </a:lnTo>
                <a:lnTo>
                  <a:pt x="7569999" y="1554023"/>
                </a:lnTo>
                <a:lnTo>
                  <a:pt x="7557896" y="1709014"/>
                </a:lnTo>
                <a:lnTo>
                  <a:pt x="7547811" y="1861947"/>
                </a:lnTo>
                <a:lnTo>
                  <a:pt x="7539911" y="2014881"/>
                </a:lnTo>
                <a:lnTo>
                  <a:pt x="7531674" y="2167128"/>
                </a:lnTo>
                <a:lnTo>
                  <a:pt x="7524783" y="2318004"/>
                </a:lnTo>
                <a:lnTo>
                  <a:pt x="7519908" y="2467509"/>
                </a:lnTo>
                <a:lnTo>
                  <a:pt x="7515706" y="2617013"/>
                </a:lnTo>
                <a:lnTo>
                  <a:pt x="7511672" y="2765146"/>
                </a:lnTo>
                <a:lnTo>
                  <a:pt x="7509823" y="2911221"/>
                </a:lnTo>
                <a:lnTo>
                  <a:pt x="7507806" y="3057297"/>
                </a:lnTo>
                <a:lnTo>
                  <a:pt x="7506797" y="3201315"/>
                </a:lnTo>
                <a:lnTo>
                  <a:pt x="7507806" y="3343961"/>
                </a:lnTo>
                <a:lnTo>
                  <a:pt x="7507806" y="3485236"/>
                </a:lnTo>
                <a:lnTo>
                  <a:pt x="7509823" y="3625139"/>
                </a:lnTo>
                <a:lnTo>
                  <a:pt x="7512848" y="3762299"/>
                </a:lnTo>
                <a:lnTo>
                  <a:pt x="7515706" y="3898087"/>
                </a:lnTo>
                <a:lnTo>
                  <a:pt x="7518900" y="4031133"/>
                </a:lnTo>
                <a:lnTo>
                  <a:pt x="7523774" y="4163492"/>
                </a:lnTo>
                <a:lnTo>
                  <a:pt x="7528985" y="4293793"/>
                </a:lnTo>
                <a:lnTo>
                  <a:pt x="7533691" y="4421352"/>
                </a:lnTo>
                <a:lnTo>
                  <a:pt x="7546971" y="4670298"/>
                </a:lnTo>
                <a:lnTo>
                  <a:pt x="7561090" y="4908956"/>
                </a:lnTo>
                <a:lnTo>
                  <a:pt x="7575882" y="5138013"/>
                </a:lnTo>
                <a:lnTo>
                  <a:pt x="7592187" y="5354726"/>
                </a:lnTo>
                <a:lnTo>
                  <a:pt x="7609164" y="5561838"/>
                </a:lnTo>
                <a:lnTo>
                  <a:pt x="7627485" y="5753862"/>
                </a:lnTo>
                <a:lnTo>
                  <a:pt x="7645471" y="5934227"/>
                </a:lnTo>
                <a:lnTo>
                  <a:pt x="7663456" y="6100191"/>
                </a:lnTo>
                <a:lnTo>
                  <a:pt x="7680433" y="6252438"/>
                </a:lnTo>
                <a:lnTo>
                  <a:pt x="7696570" y="6387541"/>
                </a:lnTo>
                <a:lnTo>
                  <a:pt x="7711866" y="6509613"/>
                </a:lnTo>
                <a:lnTo>
                  <a:pt x="7724641" y="6612483"/>
                </a:lnTo>
                <a:lnTo>
                  <a:pt x="7736743" y="6698894"/>
                </a:lnTo>
                <a:lnTo>
                  <a:pt x="7754057" y="6817538"/>
                </a:lnTo>
                <a:lnTo>
                  <a:pt x="7759940" y="6858000"/>
                </a:lnTo>
                <a:lnTo>
                  <a:pt x="6854586" y="6858000"/>
                </a:lnTo>
                <a:lnTo>
                  <a:pt x="6854586" y="6858001"/>
                </a:lnTo>
                <a:lnTo>
                  <a:pt x="764022" y="6858001"/>
                </a:lnTo>
                <a:lnTo>
                  <a:pt x="764022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48" name="Rectangle 47">
            <a:extLst>
              <a:ext uri="{FF2B5EF4-FFF2-40B4-BE49-F238E27FC236}">
                <a16:creationId xmlns:a16="http://schemas.microsoft.com/office/drawing/2014/main" id="{630182B0-3559-41D5-9EBC-0BD86BEDA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E14323-2F00-00D1-AA92-699920B537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8C6A89-EA44-B7D2-81AA-31CF5D78524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729043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5546CF-1658-DD7A-51C9-0647887770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9C94DA-4915-48D6-3A45-1AB2789EA41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154160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4" baseType="lpstr">
      <vt:lpstr>Ion</vt:lpstr>
      <vt:lpstr>hugfqwd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19</cp:revision>
  <dcterms:created xsi:type="dcterms:W3CDTF">2025-05-24T17:29:24Z</dcterms:created>
  <dcterms:modified xsi:type="dcterms:W3CDTF">2025-05-24T17:33:23Z</dcterms:modified>
</cp:coreProperties>
</file>