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3"/>
  </p:notesMasterIdLst>
  <p:sldIdLst>
    <p:sldId id="256" r:id="rId2"/>
    <p:sldId id="263" r:id="rId3"/>
    <p:sldId id="264" r:id="rId4"/>
    <p:sldId id="258" r:id="rId5"/>
    <p:sldId id="268" r:id="rId6"/>
    <p:sldId id="269" r:id="rId7"/>
    <p:sldId id="266" r:id="rId8"/>
    <p:sldId id="265" r:id="rId9"/>
    <p:sldId id="267" r:id="rId10"/>
    <p:sldId id="271" r:id="rId11"/>
    <p:sldId id="27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ucy Amanda Hiatt" initials="LAH" lastIdx="1" clrIdx="0">
    <p:extLst>
      <p:ext uri="{19B8F6BF-5375-455C-9EA6-DF929625EA0E}">
        <p15:presenceInfo xmlns:p15="http://schemas.microsoft.com/office/powerpoint/2012/main" userId="Lucy Amanda Hiatt"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2BDE7D-A9C0-4DFD-B191-C9816E81A930}" v="1530" dt="2021-10-23T20:16:03.4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3279" autoAdjust="0"/>
  </p:normalViewPr>
  <p:slideViewPr>
    <p:cSldViewPr snapToGrid="0">
      <p:cViewPr>
        <p:scale>
          <a:sx n="75" d="100"/>
          <a:sy n="75" d="100"/>
        </p:scale>
        <p:origin x="86" y="211"/>
      </p:cViewPr>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y Amanda Hiatt" userId="6096bdd8-c5f6-4fd8-81d8-65b8718bbfec" providerId="ADAL" clId="{BA2BDE7D-A9C0-4DFD-B191-C9816E81A930}"/>
    <pc:docChg chg="undo redo custSel addSld delSld modSld sldOrd">
      <pc:chgData name="Lucy Amanda Hiatt" userId="6096bdd8-c5f6-4fd8-81d8-65b8718bbfec" providerId="ADAL" clId="{BA2BDE7D-A9C0-4DFD-B191-C9816E81A930}" dt="2021-10-23T20:28:34.075" v="12242" actId="1076"/>
      <pc:docMkLst>
        <pc:docMk/>
      </pc:docMkLst>
      <pc:sldChg chg="addSp delSp modSp mod setBg addAnim modAnim delDesignElem">
        <pc:chgData name="Lucy Amanda Hiatt" userId="6096bdd8-c5f6-4fd8-81d8-65b8718bbfec" providerId="ADAL" clId="{BA2BDE7D-A9C0-4DFD-B191-C9816E81A930}" dt="2021-10-22T16:46:57.006" v="3994" actId="255"/>
        <pc:sldMkLst>
          <pc:docMk/>
          <pc:sldMk cId="109857222" sldId="256"/>
        </pc:sldMkLst>
        <pc:spChg chg="mod">
          <ac:chgData name="Lucy Amanda Hiatt" userId="6096bdd8-c5f6-4fd8-81d8-65b8718bbfec" providerId="ADAL" clId="{BA2BDE7D-A9C0-4DFD-B191-C9816E81A930}" dt="2021-10-22T16:46:57.006" v="3994" actId="255"/>
          <ac:spMkLst>
            <pc:docMk/>
            <pc:sldMk cId="109857222" sldId="256"/>
            <ac:spMk id="2" creationId="{00000000-0000-0000-0000-000000000000}"/>
          </ac:spMkLst>
        </pc:spChg>
        <pc:spChg chg="mod">
          <ac:chgData name="Lucy Amanda Hiatt" userId="6096bdd8-c5f6-4fd8-81d8-65b8718bbfec" providerId="ADAL" clId="{BA2BDE7D-A9C0-4DFD-B191-C9816E81A930}" dt="2021-10-22T13:20:00.346" v="1892" actId="20577"/>
          <ac:spMkLst>
            <pc:docMk/>
            <pc:sldMk cId="109857222" sldId="256"/>
            <ac:spMk id="3" creationId="{00000000-0000-0000-0000-000000000000}"/>
          </ac:spMkLst>
        </pc:spChg>
        <pc:spChg chg="add del">
          <ac:chgData name="Lucy Amanda Hiatt" userId="6096bdd8-c5f6-4fd8-81d8-65b8718bbfec" providerId="ADAL" clId="{BA2BDE7D-A9C0-4DFD-B191-C9816E81A930}" dt="2021-10-22T13:14:20.177" v="1771"/>
          <ac:spMkLst>
            <pc:docMk/>
            <pc:sldMk cId="109857222" sldId="256"/>
            <ac:spMk id="6" creationId="{C6A81905-F480-46A4-BC10-215D24EA1AE6}"/>
          </ac:spMkLst>
        </pc:spChg>
        <pc:spChg chg="add del">
          <ac:chgData name="Lucy Amanda Hiatt" userId="6096bdd8-c5f6-4fd8-81d8-65b8718bbfec" providerId="ADAL" clId="{BA2BDE7D-A9C0-4DFD-B191-C9816E81A930}" dt="2021-10-22T13:14:20.177" v="1771"/>
          <ac:spMkLst>
            <pc:docMk/>
            <pc:sldMk cId="109857222" sldId="256"/>
            <ac:spMk id="7" creationId="{36FD4D9D-3784-41E8-8405-A42B72F51331}"/>
          </ac:spMkLst>
        </pc:spChg>
        <pc:spChg chg="add del">
          <ac:chgData name="Lucy Amanda Hiatt" userId="6096bdd8-c5f6-4fd8-81d8-65b8718bbfec" providerId="ADAL" clId="{BA2BDE7D-A9C0-4DFD-B191-C9816E81A930}" dt="2021-10-22T13:14:20.177" v="1771"/>
          <ac:spMkLst>
            <pc:docMk/>
            <pc:sldMk cId="109857222" sldId="256"/>
            <ac:spMk id="8" creationId="{60817A52-B891-4228-A61E-0C0A57632DDA}"/>
          </ac:spMkLst>
        </pc:spChg>
        <pc:spChg chg="add">
          <ac:chgData name="Lucy Amanda Hiatt" userId="6096bdd8-c5f6-4fd8-81d8-65b8718bbfec" providerId="ADAL" clId="{BA2BDE7D-A9C0-4DFD-B191-C9816E81A930}" dt="2021-10-22T13:14:29.744" v="1775" actId="26606"/>
          <ac:spMkLst>
            <pc:docMk/>
            <pc:sldMk cId="109857222" sldId="256"/>
            <ac:spMk id="10" creationId="{51D58666-E26B-4EAE-AA74-9C74E4BAF3E1}"/>
          </ac:spMkLst>
        </pc:spChg>
        <pc:spChg chg="del">
          <ac:chgData name="Lucy Amanda Hiatt" userId="6096bdd8-c5f6-4fd8-81d8-65b8718bbfec" providerId="ADAL" clId="{BA2BDE7D-A9C0-4DFD-B191-C9816E81A930}" dt="2021-10-22T13:12:13.716" v="1759"/>
          <ac:spMkLst>
            <pc:docMk/>
            <pc:sldMk cId="109857222" sldId="256"/>
            <ac:spMk id="28" creationId="{998D6E90-577B-4973-B60A-2700290E68B3}"/>
          </ac:spMkLst>
        </pc:spChg>
        <pc:spChg chg="del">
          <ac:chgData name="Lucy Amanda Hiatt" userId="6096bdd8-c5f6-4fd8-81d8-65b8718bbfec" providerId="ADAL" clId="{BA2BDE7D-A9C0-4DFD-B191-C9816E81A930}" dt="2021-10-22T13:12:13.716" v="1759"/>
          <ac:spMkLst>
            <pc:docMk/>
            <pc:sldMk cId="109857222" sldId="256"/>
            <ac:spMk id="29" creationId="{3FA95682-BEE6-4B33-BA34-7E7BE49782DA}"/>
          </ac:spMkLst>
        </pc:spChg>
        <pc:grpChg chg="add">
          <ac:chgData name="Lucy Amanda Hiatt" userId="6096bdd8-c5f6-4fd8-81d8-65b8718bbfec" providerId="ADAL" clId="{BA2BDE7D-A9C0-4DFD-B191-C9816E81A930}" dt="2021-10-22T13:14:29.744" v="1775" actId="26606"/>
          <ac:grpSpMkLst>
            <pc:docMk/>
            <pc:sldMk cId="109857222" sldId="256"/>
            <ac:grpSpMk id="30" creationId="{67288C4F-0F6C-4226-B8D2-C0EE4786C567}"/>
          </ac:grpSpMkLst>
        </pc:grpChg>
        <pc:picChg chg="mod">
          <ac:chgData name="Lucy Amanda Hiatt" userId="6096bdd8-c5f6-4fd8-81d8-65b8718bbfec" providerId="ADAL" clId="{BA2BDE7D-A9C0-4DFD-B191-C9816E81A930}" dt="2021-10-22T13:14:29.744" v="1775" actId="26606"/>
          <ac:picMkLst>
            <pc:docMk/>
            <pc:sldMk cId="109857222" sldId="256"/>
            <ac:picMk id="4" creationId="{0B040DAA-9484-4BA1-BFC2-7E993DFFC072}"/>
          </ac:picMkLst>
        </pc:picChg>
        <pc:cxnChg chg="add">
          <ac:chgData name="Lucy Amanda Hiatt" userId="6096bdd8-c5f6-4fd8-81d8-65b8718bbfec" providerId="ADAL" clId="{BA2BDE7D-A9C0-4DFD-B191-C9816E81A930}" dt="2021-10-22T13:14:29.744" v="1775" actId="26606"/>
          <ac:cxnSpMkLst>
            <pc:docMk/>
            <pc:sldMk cId="109857222" sldId="256"/>
            <ac:cxnSpMk id="33" creationId="{EE0488CE-8E24-413E-B105-426B0506EB5E}"/>
          </ac:cxnSpMkLst>
        </pc:cxnChg>
      </pc:sldChg>
      <pc:sldChg chg="addSp delSp modSp del mod setBg delDesignElem modNotesTx">
        <pc:chgData name="Lucy Amanda Hiatt" userId="6096bdd8-c5f6-4fd8-81d8-65b8718bbfec" providerId="ADAL" clId="{BA2BDE7D-A9C0-4DFD-B191-C9816E81A930}" dt="2021-10-22T16:47:25.258" v="3996" actId="47"/>
        <pc:sldMkLst>
          <pc:docMk/>
          <pc:sldMk cId="3516253825" sldId="257"/>
        </pc:sldMkLst>
        <pc:spChg chg="mod">
          <ac:chgData name="Lucy Amanda Hiatt" userId="6096bdd8-c5f6-4fd8-81d8-65b8718bbfec" providerId="ADAL" clId="{BA2BDE7D-A9C0-4DFD-B191-C9816E81A930}" dt="2021-10-22T16:39:34.559" v="3758" actId="26606"/>
          <ac:spMkLst>
            <pc:docMk/>
            <pc:sldMk cId="3516253825" sldId="257"/>
            <ac:spMk id="2" creationId="{1061419B-DF3D-48B8-936F-C7E865402B2F}"/>
          </ac:spMkLst>
        </pc:spChg>
        <pc:spChg chg="add del mod">
          <ac:chgData name="Lucy Amanda Hiatt" userId="6096bdd8-c5f6-4fd8-81d8-65b8718bbfec" providerId="ADAL" clId="{BA2BDE7D-A9C0-4DFD-B191-C9816E81A930}" dt="2021-10-22T12:49:35.575" v="1484" actId="26606"/>
          <ac:spMkLst>
            <pc:docMk/>
            <pc:sldMk cId="3516253825" sldId="257"/>
            <ac:spMk id="3" creationId="{96589C79-B3D6-4B1A-91FD-34C67590215C}"/>
          </ac:spMkLst>
        </pc:spChg>
        <pc:spChg chg="add del mod">
          <ac:chgData name="Lucy Amanda Hiatt" userId="6096bdd8-c5f6-4fd8-81d8-65b8718bbfec" providerId="ADAL" clId="{BA2BDE7D-A9C0-4DFD-B191-C9816E81A930}" dt="2021-10-22T13:14:54.855" v="1779" actId="478"/>
          <ac:spMkLst>
            <pc:docMk/>
            <pc:sldMk cId="3516253825" sldId="257"/>
            <ac:spMk id="4" creationId="{46010117-48E1-4CD4-B185-322988B555D2}"/>
          </ac:spMkLst>
        </pc:spChg>
        <pc:spChg chg="add del mod">
          <ac:chgData name="Lucy Amanda Hiatt" userId="6096bdd8-c5f6-4fd8-81d8-65b8718bbfec" providerId="ADAL" clId="{BA2BDE7D-A9C0-4DFD-B191-C9816E81A930}" dt="2021-10-22T16:47:14.826" v="3995" actId="478"/>
          <ac:spMkLst>
            <pc:docMk/>
            <pc:sldMk cId="3516253825" sldId="257"/>
            <ac:spMk id="5" creationId="{E92E9135-6250-4B13-8BD3-2E27C3337C49}"/>
          </ac:spMkLst>
        </pc:spChg>
        <pc:spChg chg="add del">
          <ac:chgData name="Lucy Amanda Hiatt" userId="6096bdd8-c5f6-4fd8-81d8-65b8718bbfec" providerId="ADAL" clId="{BA2BDE7D-A9C0-4DFD-B191-C9816E81A930}" dt="2021-10-22T12:49:35.575" v="1484" actId="26606"/>
          <ac:spMkLst>
            <pc:docMk/>
            <pc:sldMk cId="3516253825" sldId="257"/>
            <ac:spMk id="8" creationId="{D93C0950-3C3C-4FE9-BE59-DAF5AEF993AE}"/>
          </ac:spMkLst>
        </pc:spChg>
        <pc:spChg chg="add del">
          <ac:chgData name="Lucy Amanda Hiatt" userId="6096bdd8-c5f6-4fd8-81d8-65b8718bbfec" providerId="ADAL" clId="{BA2BDE7D-A9C0-4DFD-B191-C9816E81A930}" dt="2021-10-22T12:49:35.575" v="1484" actId="26606"/>
          <ac:spMkLst>
            <pc:docMk/>
            <pc:sldMk cId="3516253825" sldId="257"/>
            <ac:spMk id="10" creationId="{4C415DDA-2676-413C-8636-3E46EB18FAAC}"/>
          </ac:spMkLst>
        </pc:spChg>
        <pc:spChg chg="add del">
          <ac:chgData name="Lucy Amanda Hiatt" userId="6096bdd8-c5f6-4fd8-81d8-65b8718bbfec" providerId="ADAL" clId="{BA2BDE7D-A9C0-4DFD-B191-C9816E81A930}" dt="2021-10-22T12:49:35.575" v="1484" actId="26606"/>
          <ac:spMkLst>
            <pc:docMk/>
            <pc:sldMk cId="3516253825" sldId="257"/>
            <ac:spMk id="12" creationId="{9CD5FADB-FB52-448C-9702-2000373C298A}"/>
          </ac:spMkLst>
        </pc:spChg>
        <pc:spChg chg="add del">
          <ac:chgData name="Lucy Amanda Hiatt" userId="6096bdd8-c5f6-4fd8-81d8-65b8718bbfec" providerId="ADAL" clId="{BA2BDE7D-A9C0-4DFD-B191-C9816E81A930}" dt="2021-10-22T12:49:35.575" v="1484" actId="26606"/>
          <ac:spMkLst>
            <pc:docMk/>
            <pc:sldMk cId="3516253825" sldId="257"/>
            <ac:spMk id="14" creationId="{30F2F495-5DE2-4DF5-8741-3841A9DE41B3}"/>
          </ac:spMkLst>
        </pc:spChg>
        <pc:spChg chg="add del">
          <ac:chgData name="Lucy Amanda Hiatt" userId="6096bdd8-c5f6-4fd8-81d8-65b8718bbfec" providerId="ADAL" clId="{BA2BDE7D-A9C0-4DFD-B191-C9816E81A930}" dt="2021-10-22T12:49:35.575" v="1484" actId="26606"/>
          <ac:spMkLst>
            <pc:docMk/>
            <pc:sldMk cId="3516253825" sldId="257"/>
            <ac:spMk id="16" creationId="{6A740D2F-CBAA-486B-B578-F35085ECE7DE}"/>
          </ac:spMkLst>
        </pc:spChg>
        <pc:spChg chg="add del">
          <ac:chgData name="Lucy Amanda Hiatt" userId="6096bdd8-c5f6-4fd8-81d8-65b8718bbfec" providerId="ADAL" clId="{BA2BDE7D-A9C0-4DFD-B191-C9816E81A930}" dt="2021-10-22T12:48:59.581" v="1479" actId="26606"/>
          <ac:spMkLst>
            <pc:docMk/>
            <pc:sldMk cId="3516253825" sldId="257"/>
            <ac:spMk id="22" creationId="{AA1951E2-8F97-4C6F-9735-8234E367F48B}"/>
          </ac:spMkLst>
        </pc:spChg>
        <pc:spChg chg="add del">
          <ac:chgData name="Lucy Amanda Hiatt" userId="6096bdd8-c5f6-4fd8-81d8-65b8718bbfec" providerId="ADAL" clId="{BA2BDE7D-A9C0-4DFD-B191-C9816E81A930}" dt="2021-10-22T12:48:59.581" v="1479" actId="26606"/>
          <ac:spMkLst>
            <pc:docMk/>
            <pc:sldMk cId="3516253825" sldId="257"/>
            <ac:spMk id="24" creationId="{02FF53E3-0DDC-4270-9698-6F5D68343F55}"/>
          </ac:spMkLst>
        </pc:spChg>
        <pc:spChg chg="add del">
          <ac:chgData name="Lucy Amanda Hiatt" userId="6096bdd8-c5f6-4fd8-81d8-65b8718bbfec" providerId="ADAL" clId="{BA2BDE7D-A9C0-4DFD-B191-C9816E81A930}" dt="2021-10-22T12:49:04.471" v="1481" actId="26606"/>
          <ac:spMkLst>
            <pc:docMk/>
            <pc:sldMk cId="3516253825" sldId="257"/>
            <ac:spMk id="26" creationId="{1850567E-9970-49B5-8036-68DF198AB106}"/>
          </ac:spMkLst>
        </pc:spChg>
        <pc:spChg chg="add del">
          <ac:chgData name="Lucy Amanda Hiatt" userId="6096bdd8-c5f6-4fd8-81d8-65b8718bbfec" providerId="ADAL" clId="{BA2BDE7D-A9C0-4DFD-B191-C9816E81A930}" dt="2021-10-22T12:49:04.471" v="1481" actId="26606"/>
          <ac:spMkLst>
            <pc:docMk/>
            <pc:sldMk cId="3516253825" sldId="257"/>
            <ac:spMk id="27" creationId="{C1C08158-5BFB-475E-AFFD-3119675BE108}"/>
          </ac:spMkLst>
        </pc:spChg>
        <pc:spChg chg="add del">
          <ac:chgData name="Lucy Amanda Hiatt" userId="6096bdd8-c5f6-4fd8-81d8-65b8718bbfec" providerId="ADAL" clId="{BA2BDE7D-A9C0-4DFD-B191-C9816E81A930}" dt="2021-10-22T12:49:04.471" v="1481" actId="26606"/>
          <ac:spMkLst>
            <pc:docMk/>
            <pc:sldMk cId="3516253825" sldId="257"/>
            <ac:spMk id="28" creationId="{252F6D40-1969-431D-97A1-D6439AD90942}"/>
          </ac:spMkLst>
        </pc:spChg>
        <pc:spChg chg="add del">
          <ac:chgData name="Lucy Amanda Hiatt" userId="6096bdd8-c5f6-4fd8-81d8-65b8718bbfec" providerId="ADAL" clId="{BA2BDE7D-A9C0-4DFD-B191-C9816E81A930}" dt="2021-10-22T12:49:04.471" v="1481" actId="26606"/>
          <ac:spMkLst>
            <pc:docMk/>
            <pc:sldMk cId="3516253825" sldId="257"/>
            <ac:spMk id="29" creationId="{4F5923A5-3EA5-4A1F-8FB1-6E9E4AC90BEF}"/>
          </ac:spMkLst>
        </pc:spChg>
        <pc:spChg chg="add del">
          <ac:chgData name="Lucy Amanda Hiatt" userId="6096bdd8-c5f6-4fd8-81d8-65b8718bbfec" providerId="ADAL" clId="{BA2BDE7D-A9C0-4DFD-B191-C9816E81A930}" dt="2021-10-22T12:49:35.524" v="1483" actId="26606"/>
          <ac:spMkLst>
            <pc:docMk/>
            <pc:sldMk cId="3516253825" sldId="257"/>
            <ac:spMk id="32" creationId="{C1C08158-5BFB-475E-AFFD-3119675BE108}"/>
          </ac:spMkLst>
        </pc:spChg>
        <pc:spChg chg="add del">
          <ac:chgData name="Lucy Amanda Hiatt" userId="6096bdd8-c5f6-4fd8-81d8-65b8718bbfec" providerId="ADAL" clId="{BA2BDE7D-A9C0-4DFD-B191-C9816E81A930}" dt="2021-10-22T12:49:35.524" v="1483" actId="26606"/>
          <ac:spMkLst>
            <pc:docMk/>
            <pc:sldMk cId="3516253825" sldId="257"/>
            <ac:spMk id="33" creationId="{4F5923A5-3EA5-4A1F-8FB1-6E9E4AC90BEF}"/>
          </ac:spMkLst>
        </pc:spChg>
        <pc:spChg chg="add del">
          <ac:chgData name="Lucy Amanda Hiatt" userId="6096bdd8-c5f6-4fd8-81d8-65b8718bbfec" providerId="ADAL" clId="{BA2BDE7D-A9C0-4DFD-B191-C9816E81A930}" dt="2021-10-22T12:49:35.524" v="1483" actId="26606"/>
          <ac:spMkLst>
            <pc:docMk/>
            <pc:sldMk cId="3516253825" sldId="257"/>
            <ac:spMk id="34" creationId="{1850567E-9970-49B5-8036-68DF198AB106}"/>
          </ac:spMkLst>
        </pc:spChg>
        <pc:spChg chg="add del">
          <ac:chgData name="Lucy Amanda Hiatt" userId="6096bdd8-c5f6-4fd8-81d8-65b8718bbfec" providerId="ADAL" clId="{BA2BDE7D-A9C0-4DFD-B191-C9816E81A930}" dt="2021-10-22T12:49:35.524" v="1483" actId="26606"/>
          <ac:spMkLst>
            <pc:docMk/>
            <pc:sldMk cId="3516253825" sldId="257"/>
            <ac:spMk id="35" creationId="{252F6D40-1969-431D-97A1-D6439AD90942}"/>
          </ac:spMkLst>
        </pc:spChg>
        <pc:spChg chg="add del">
          <ac:chgData name="Lucy Amanda Hiatt" userId="6096bdd8-c5f6-4fd8-81d8-65b8718bbfec" providerId="ADAL" clId="{BA2BDE7D-A9C0-4DFD-B191-C9816E81A930}" dt="2021-10-22T12:52:35.733" v="1485" actId="26606"/>
          <ac:spMkLst>
            <pc:docMk/>
            <pc:sldMk cId="3516253825" sldId="257"/>
            <ac:spMk id="38" creationId="{06204E07-6F63-4D3E-B413-652FC095AB79}"/>
          </ac:spMkLst>
        </pc:spChg>
        <pc:spChg chg="add del">
          <ac:chgData name="Lucy Amanda Hiatt" userId="6096bdd8-c5f6-4fd8-81d8-65b8718bbfec" providerId="ADAL" clId="{BA2BDE7D-A9C0-4DFD-B191-C9816E81A930}" dt="2021-10-22T12:52:35.733" v="1485" actId="26606"/>
          <ac:spMkLst>
            <pc:docMk/>
            <pc:sldMk cId="3516253825" sldId="257"/>
            <ac:spMk id="39" creationId="{1A2C2B4C-DD5B-4BFB-A18E-0E2FA0125E1C}"/>
          </ac:spMkLst>
        </pc:spChg>
        <pc:spChg chg="add del">
          <ac:chgData name="Lucy Amanda Hiatt" userId="6096bdd8-c5f6-4fd8-81d8-65b8718bbfec" providerId="ADAL" clId="{BA2BDE7D-A9C0-4DFD-B191-C9816E81A930}" dt="2021-10-22T12:53:14.135" v="1498" actId="26606"/>
          <ac:spMkLst>
            <pc:docMk/>
            <pc:sldMk cId="3516253825" sldId="257"/>
            <ac:spMk id="45" creationId="{06204E07-6F63-4D3E-B413-652FC095AB79}"/>
          </ac:spMkLst>
        </pc:spChg>
        <pc:spChg chg="add del">
          <ac:chgData name="Lucy Amanda Hiatt" userId="6096bdd8-c5f6-4fd8-81d8-65b8718bbfec" providerId="ADAL" clId="{BA2BDE7D-A9C0-4DFD-B191-C9816E81A930}" dt="2021-10-22T12:53:14.135" v="1498" actId="26606"/>
          <ac:spMkLst>
            <pc:docMk/>
            <pc:sldMk cId="3516253825" sldId="257"/>
            <ac:spMk id="47" creationId="{1A2C2B4C-DD5B-4BFB-A18E-0E2FA0125E1C}"/>
          </ac:spMkLst>
        </pc:spChg>
        <pc:spChg chg="add del">
          <ac:chgData name="Lucy Amanda Hiatt" userId="6096bdd8-c5f6-4fd8-81d8-65b8718bbfec" providerId="ADAL" clId="{BA2BDE7D-A9C0-4DFD-B191-C9816E81A930}" dt="2021-10-22T16:43:43.349" v="3875" actId="26606"/>
          <ac:spMkLst>
            <pc:docMk/>
            <pc:sldMk cId="3516253825" sldId="257"/>
            <ac:spMk id="51" creationId="{22AC0F86-9A78-4E84-A4B4-ADB8B2629A0C}"/>
          </ac:spMkLst>
        </pc:spChg>
        <pc:spChg chg="add del">
          <ac:chgData name="Lucy Amanda Hiatt" userId="6096bdd8-c5f6-4fd8-81d8-65b8718bbfec" providerId="ADAL" clId="{BA2BDE7D-A9C0-4DFD-B191-C9816E81A930}" dt="2021-10-22T12:53:03.146" v="1491" actId="26606"/>
          <ac:spMkLst>
            <pc:docMk/>
            <pc:sldMk cId="3516253825" sldId="257"/>
            <ac:spMk id="52" creationId="{AA1951E2-8F97-4C6F-9735-8234E367F48B}"/>
          </ac:spMkLst>
        </pc:spChg>
        <pc:spChg chg="add del">
          <ac:chgData name="Lucy Amanda Hiatt" userId="6096bdd8-c5f6-4fd8-81d8-65b8718bbfec" providerId="ADAL" clId="{BA2BDE7D-A9C0-4DFD-B191-C9816E81A930}" dt="2021-10-22T12:53:03.146" v="1491" actId="26606"/>
          <ac:spMkLst>
            <pc:docMk/>
            <pc:sldMk cId="3516253825" sldId="257"/>
            <ac:spMk id="54" creationId="{02FF53E3-0DDC-4270-9698-6F5D68343F55}"/>
          </ac:spMkLst>
        </pc:spChg>
        <pc:spChg chg="add del">
          <ac:chgData name="Lucy Amanda Hiatt" userId="6096bdd8-c5f6-4fd8-81d8-65b8718bbfec" providerId="ADAL" clId="{BA2BDE7D-A9C0-4DFD-B191-C9816E81A930}" dt="2021-10-22T12:53:05.741" v="1493" actId="26606"/>
          <ac:spMkLst>
            <pc:docMk/>
            <pc:sldMk cId="3516253825" sldId="257"/>
            <ac:spMk id="56" creationId="{06204E07-6F63-4D3E-B413-652FC095AB79}"/>
          </ac:spMkLst>
        </pc:spChg>
        <pc:spChg chg="add del">
          <ac:chgData name="Lucy Amanda Hiatt" userId="6096bdd8-c5f6-4fd8-81d8-65b8718bbfec" providerId="ADAL" clId="{BA2BDE7D-A9C0-4DFD-B191-C9816E81A930}" dt="2021-10-22T12:53:05.741" v="1493" actId="26606"/>
          <ac:spMkLst>
            <pc:docMk/>
            <pc:sldMk cId="3516253825" sldId="257"/>
            <ac:spMk id="57" creationId="{1A2C2B4C-DD5B-4BFB-A18E-0E2FA0125E1C}"/>
          </ac:spMkLst>
        </pc:spChg>
        <pc:spChg chg="add del">
          <ac:chgData name="Lucy Amanda Hiatt" userId="6096bdd8-c5f6-4fd8-81d8-65b8718bbfec" providerId="ADAL" clId="{BA2BDE7D-A9C0-4DFD-B191-C9816E81A930}" dt="2021-10-22T12:53:06.996" v="1495" actId="26606"/>
          <ac:spMkLst>
            <pc:docMk/>
            <pc:sldMk cId="3516253825" sldId="257"/>
            <ac:spMk id="59" creationId="{06204E07-6F63-4D3E-B413-652FC095AB79}"/>
          </ac:spMkLst>
        </pc:spChg>
        <pc:spChg chg="add del">
          <ac:chgData name="Lucy Amanda Hiatt" userId="6096bdd8-c5f6-4fd8-81d8-65b8718bbfec" providerId="ADAL" clId="{BA2BDE7D-A9C0-4DFD-B191-C9816E81A930}" dt="2021-10-22T12:53:06.996" v="1495" actId="26606"/>
          <ac:spMkLst>
            <pc:docMk/>
            <pc:sldMk cId="3516253825" sldId="257"/>
            <ac:spMk id="60" creationId="{1A2C2B4C-DD5B-4BFB-A18E-0E2FA0125E1C}"/>
          </ac:spMkLst>
        </pc:spChg>
        <pc:spChg chg="add del">
          <ac:chgData name="Lucy Amanda Hiatt" userId="6096bdd8-c5f6-4fd8-81d8-65b8718bbfec" providerId="ADAL" clId="{BA2BDE7D-A9C0-4DFD-B191-C9816E81A930}" dt="2021-10-22T12:53:14.107" v="1497" actId="26606"/>
          <ac:spMkLst>
            <pc:docMk/>
            <pc:sldMk cId="3516253825" sldId="257"/>
            <ac:spMk id="62" creationId="{06204E07-6F63-4D3E-B413-652FC095AB79}"/>
          </ac:spMkLst>
        </pc:spChg>
        <pc:spChg chg="add del">
          <ac:chgData name="Lucy Amanda Hiatt" userId="6096bdd8-c5f6-4fd8-81d8-65b8718bbfec" providerId="ADAL" clId="{BA2BDE7D-A9C0-4DFD-B191-C9816E81A930}" dt="2021-10-22T12:53:14.107" v="1497" actId="26606"/>
          <ac:spMkLst>
            <pc:docMk/>
            <pc:sldMk cId="3516253825" sldId="257"/>
            <ac:spMk id="63" creationId="{1A2C2B4C-DD5B-4BFB-A18E-0E2FA0125E1C}"/>
          </ac:spMkLst>
        </pc:spChg>
        <pc:spChg chg="add del">
          <ac:chgData name="Lucy Amanda Hiatt" userId="6096bdd8-c5f6-4fd8-81d8-65b8718bbfec" providerId="ADAL" clId="{BA2BDE7D-A9C0-4DFD-B191-C9816E81A930}" dt="2021-10-22T13:12:13.716" v="1759"/>
          <ac:spMkLst>
            <pc:docMk/>
            <pc:sldMk cId="3516253825" sldId="257"/>
            <ac:spMk id="65" creationId="{06204E07-6F63-4D3E-B413-652FC095AB79}"/>
          </ac:spMkLst>
        </pc:spChg>
        <pc:spChg chg="add del">
          <ac:chgData name="Lucy Amanda Hiatt" userId="6096bdd8-c5f6-4fd8-81d8-65b8718bbfec" providerId="ADAL" clId="{BA2BDE7D-A9C0-4DFD-B191-C9816E81A930}" dt="2021-10-22T13:12:13.716" v="1759"/>
          <ac:spMkLst>
            <pc:docMk/>
            <pc:sldMk cId="3516253825" sldId="257"/>
            <ac:spMk id="66" creationId="{1A2C2B4C-DD5B-4BFB-A18E-0E2FA0125E1C}"/>
          </ac:spMkLst>
        </pc:spChg>
        <pc:spChg chg="add del">
          <ac:chgData name="Lucy Amanda Hiatt" userId="6096bdd8-c5f6-4fd8-81d8-65b8718bbfec" providerId="ADAL" clId="{BA2BDE7D-A9C0-4DFD-B191-C9816E81A930}" dt="2021-10-22T16:43:43.349" v="3875" actId="26606"/>
          <ac:spMkLst>
            <pc:docMk/>
            <pc:sldMk cId="3516253825" sldId="257"/>
            <ac:spMk id="68" creationId="{69A54E25-1C05-48E5-A5CC-3778C1D3632D}"/>
          </ac:spMkLst>
        </pc:spChg>
        <pc:spChg chg="add">
          <ac:chgData name="Lucy Amanda Hiatt" userId="6096bdd8-c5f6-4fd8-81d8-65b8718bbfec" providerId="ADAL" clId="{BA2BDE7D-A9C0-4DFD-B191-C9816E81A930}" dt="2021-10-22T16:43:43.349" v="3875" actId="26606"/>
          <ac:spMkLst>
            <pc:docMk/>
            <pc:sldMk cId="3516253825" sldId="257"/>
            <ac:spMk id="73" creationId="{22AC0F86-9A78-4E84-A4B4-ADB8B2629A0C}"/>
          </ac:spMkLst>
        </pc:spChg>
        <pc:spChg chg="add">
          <ac:chgData name="Lucy Amanda Hiatt" userId="6096bdd8-c5f6-4fd8-81d8-65b8718bbfec" providerId="ADAL" clId="{BA2BDE7D-A9C0-4DFD-B191-C9816E81A930}" dt="2021-10-22T16:43:43.349" v="3875" actId="26606"/>
          <ac:spMkLst>
            <pc:docMk/>
            <pc:sldMk cId="3516253825" sldId="257"/>
            <ac:spMk id="81" creationId="{69A54E25-1C05-48E5-A5CC-3778C1D3632D}"/>
          </ac:spMkLst>
        </pc:spChg>
        <pc:grpChg chg="add del">
          <ac:chgData name="Lucy Amanda Hiatt" userId="6096bdd8-c5f6-4fd8-81d8-65b8718bbfec" providerId="ADAL" clId="{BA2BDE7D-A9C0-4DFD-B191-C9816E81A930}" dt="2021-10-22T16:39:34.559" v="3758" actId="26606"/>
          <ac:grpSpMkLst>
            <pc:docMk/>
            <pc:sldMk cId="3516253825" sldId="257"/>
            <ac:grpSpMk id="42" creationId="{E7DEDD00-5E71-418B-9C3C-9B71B018221A}"/>
          </ac:grpSpMkLst>
        </pc:grpChg>
        <pc:grpChg chg="add del">
          <ac:chgData name="Lucy Amanda Hiatt" userId="6096bdd8-c5f6-4fd8-81d8-65b8718bbfec" providerId="ADAL" clId="{BA2BDE7D-A9C0-4DFD-B191-C9816E81A930}" dt="2021-10-22T16:43:43.349" v="3875" actId="26606"/>
          <ac:grpSpMkLst>
            <pc:docMk/>
            <pc:sldMk cId="3516253825" sldId="257"/>
            <ac:grpSpMk id="53" creationId="{4AF78B9E-8BE2-4706-9377-A05FA25ABABF}"/>
          </ac:grpSpMkLst>
        </pc:grpChg>
        <pc:grpChg chg="add">
          <ac:chgData name="Lucy Amanda Hiatt" userId="6096bdd8-c5f6-4fd8-81d8-65b8718bbfec" providerId="ADAL" clId="{BA2BDE7D-A9C0-4DFD-B191-C9816E81A930}" dt="2021-10-22T16:43:43.349" v="3875" actId="26606"/>
          <ac:grpSpMkLst>
            <pc:docMk/>
            <pc:sldMk cId="3516253825" sldId="257"/>
            <ac:grpSpMk id="75" creationId="{4AF78B9E-8BE2-4706-9377-A05FA25ABABF}"/>
          </ac:grpSpMkLst>
        </pc:grpChg>
        <pc:graphicFrameChg chg="add del">
          <ac:chgData name="Lucy Amanda Hiatt" userId="6096bdd8-c5f6-4fd8-81d8-65b8718bbfec" providerId="ADAL" clId="{BA2BDE7D-A9C0-4DFD-B191-C9816E81A930}" dt="2021-10-22T12:48:59.581" v="1479" actId="26606"/>
          <ac:graphicFrameMkLst>
            <pc:docMk/>
            <pc:sldMk cId="3516253825" sldId="257"/>
            <ac:graphicFrameMk id="18" creationId="{6722087F-9E9E-4827-9BB0-B3D9B3F5079A}"/>
          </ac:graphicFrameMkLst>
        </pc:graphicFrameChg>
        <pc:graphicFrameChg chg="add del">
          <ac:chgData name="Lucy Amanda Hiatt" userId="6096bdd8-c5f6-4fd8-81d8-65b8718bbfec" providerId="ADAL" clId="{BA2BDE7D-A9C0-4DFD-B191-C9816E81A930}" dt="2021-10-22T12:49:04.471" v="1481" actId="26606"/>
          <ac:graphicFrameMkLst>
            <pc:docMk/>
            <pc:sldMk cId="3516253825" sldId="257"/>
            <ac:graphicFrameMk id="30" creationId="{EDD52316-4BBC-4608-BE4E-DF01887354C1}"/>
          </ac:graphicFrameMkLst>
        </pc:graphicFrameChg>
        <pc:graphicFrameChg chg="add del">
          <ac:chgData name="Lucy Amanda Hiatt" userId="6096bdd8-c5f6-4fd8-81d8-65b8718bbfec" providerId="ADAL" clId="{BA2BDE7D-A9C0-4DFD-B191-C9816E81A930}" dt="2021-10-22T12:49:35.524" v="1483" actId="26606"/>
          <ac:graphicFrameMkLst>
            <pc:docMk/>
            <pc:sldMk cId="3516253825" sldId="257"/>
            <ac:graphicFrameMk id="36" creationId="{92B52E3C-6E58-41F8-811D-650AFF06C078}"/>
          </ac:graphicFrameMkLst>
        </pc:graphicFrameChg>
        <pc:graphicFrameChg chg="add mod ord modGraphic">
          <ac:chgData name="Lucy Amanda Hiatt" userId="6096bdd8-c5f6-4fd8-81d8-65b8718bbfec" providerId="ADAL" clId="{BA2BDE7D-A9C0-4DFD-B191-C9816E81A930}" dt="2021-10-22T16:43:43.349" v="3875" actId="26606"/>
          <ac:graphicFrameMkLst>
            <pc:docMk/>
            <pc:sldMk cId="3516253825" sldId="257"/>
            <ac:graphicFrameMk id="40" creationId="{18BA7C55-26D6-4979-82A2-2537535AD8CA}"/>
          </ac:graphicFrameMkLst>
        </pc:graphicFrameChg>
        <pc:cxnChg chg="add del">
          <ac:chgData name="Lucy Amanda Hiatt" userId="6096bdd8-c5f6-4fd8-81d8-65b8718bbfec" providerId="ADAL" clId="{BA2BDE7D-A9C0-4DFD-B191-C9816E81A930}" dt="2021-10-22T16:43:43.349" v="3875" actId="26606"/>
          <ac:cxnSpMkLst>
            <pc:docMk/>
            <pc:sldMk cId="3516253825" sldId="257"/>
            <ac:cxnSpMk id="64" creationId="{0E5D0023-B23E-4823-8D72-B07FFF8CAE96}"/>
          </ac:cxnSpMkLst>
        </pc:cxnChg>
        <pc:cxnChg chg="add">
          <ac:chgData name="Lucy Amanda Hiatt" userId="6096bdd8-c5f6-4fd8-81d8-65b8718bbfec" providerId="ADAL" clId="{BA2BDE7D-A9C0-4DFD-B191-C9816E81A930}" dt="2021-10-22T16:43:43.349" v="3875" actId="26606"/>
          <ac:cxnSpMkLst>
            <pc:docMk/>
            <pc:sldMk cId="3516253825" sldId="257"/>
            <ac:cxnSpMk id="83" creationId="{0E5D0023-B23E-4823-8D72-B07FFF8CAE96}"/>
          </ac:cxnSpMkLst>
        </pc:cxnChg>
      </pc:sldChg>
      <pc:sldChg chg="addSp delSp modSp mod setBg setClrOvrMap delDesignElem modNotesTx">
        <pc:chgData name="Lucy Amanda Hiatt" userId="6096bdd8-c5f6-4fd8-81d8-65b8718bbfec" providerId="ADAL" clId="{BA2BDE7D-A9C0-4DFD-B191-C9816E81A930}" dt="2021-10-23T14:29:42.530" v="10091" actId="14100"/>
        <pc:sldMkLst>
          <pc:docMk/>
          <pc:sldMk cId="2733688443" sldId="258"/>
        </pc:sldMkLst>
        <pc:spChg chg="mod">
          <ac:chgData name="Lucy Amanda Hiatt" userId="6096bdd8-c5f6-4fd8-81d8-65b8718bbfec" providerId="ADAL" clId="{BA2BDE7D-A9C0-4DFD-B191-C9816E81A930}" dt="2021-10-23T14:29:42.530" v="10091" actId="14100"/>
          <ac:spMkLst>
            <pc:docMk/>
            <pc:sldMk cId="2733688443" sldId="258"/>
            <ac:spMk id="2" creationId="{CFE96B8E-B75B-4D9D-BADE-BF9D86E5F68A}"/>
          </ac:spMkLst>
        </pc:spChg>
        <pc:spChg chg="add del mod">
          <ac:chgData name="Lucy Amanda Hiatt" userId="6096bdd8-c5f6-4fd8-81d8-65b8718bbfec" providerId="ADAL" clId="{BA2BDE7D-A9C0-4DFD-B191-C9816E81A930}" dt="2021-10-22T13:14:04.080" v="1768" actId="26606"/>
          <ac:spMkLst>
            <pc:docMk/>
            <pc:sldMk cId="2733688443" sldId="258"/>
            <ac:spMk id="3" creationId="{F3A4029D-886B-418F-9F2C-CE8BFC2E9448}"/>
          </ac:spMkLst>
        </pc:spChg>
        <pc:spChg chg="add mod">
          <ac:chgData name="Lucy Amanda Hiatt" userId="6096bdd8-c5f6-4fd8-81d8-65b8718bbfec" providerId="ADAL" clId="{BA2BDE7D-A9C0-4DFD-B191-C9816E81A930}" dt="2021-10-23T14:29:26.709" v="10089" actId="1076"/>
          <ac:spMkLst>
            <pc:docMk/>
            <pc:sldMk cId="2733688443" sldId="258"/>
            <ac:spMk id="6" creationId="{A50EEE4B-58DC-40C8-A705-88ACCC614219}"/>
          </ac:spMkLst>
        </pc:spChg>
        <pc:spChg chg="add del">
          <ac:chgData name="Lucy Amanda Hiatt" userId="6096bdd8-c5f6-4fd8-81d8-65b8718bbfec" providerId="ADAL" clId="{BA2BDE7D-A9C0-4DFD-B191-C9816E81A930}" dt="2021-10-22T13:14:04.029" v="1767" actId="26606"/>
          <ac:spMkLst>
            <pc:docMk/>
            <pc:sldMk cId="2733688443" sldId="258"/>
            <ac:spMk id="8" creationId="{0D9B8FD4-CDEB-4EB4-B4DE-C89E11938958}"/>
          </ac:spMkLst>
        </pc:spChg>
        <pc:spChg chg="add del">
          <ac:chgData name="Lucy Amanda Hiatt" userId="6096bdd8-c5f6-4fd8-81d8-65b8718bbfec" providerId="ADAL" clId="{BA2BDE7D-A9C0-4DFD-B191-C9816E81A930}" dt="2021-10-22T13:13:57.382" v="1765" actId="26606"/>
          <ac:spMkLst>
            <pc:docMk/>
            <pc:sldMk cId="2733688443" sldId="258"/>
            <ac:spMk id="9" creationId="{4E78424C-6FD0-41F8-9CAA-5DC19C42359F}"/>
          </ac:spMkLst>
        </pc:spChg>
        <pc:spChg chg="add del">
          <ac:chgData name="Lucy Amanda Hiatt" userId="6096bdd8-c5f6-4fd8-81d8-65b8718bbfec" providerId="ADAL" clId="{BA2BDE7D-A9C0-4DFD-B191-C9816E81A930}" dt="2021-10-22T13:14:04.029" v="1767" actId="26606"/>
          <ac:spMkLst>
            <pc:docMk/>
            <pc:sldMk cId="2733688443" sldId="258"/>
            <ac:spMk id="10" creationId="{5A2E3D1D-9E9F-4739-BA14-D4D7FA9FBDD1}"/>
          </ac:spMkLst>
        </pc:spChg>
        <pc:spChg chg="add del">
          <ac:chgData name="Lucy Amanda Hiatt" userId="6096bdd8-c5f6-4fd8-81d8-65b8718bbfec" providerId="ADAL" clId="{BA2BDE7D-A9C0-4DFD-B191-C9816E81A930}" dt="2021-10-22T13:13:57.382" v="1765" actId="26606"/>
          <ac:spMkLst>
            <pc:docMk/>
            <pc:sldMk cId="2733688443" sldId="258"/>
            <ac:spMk id="11" creationId="{DD136760-57DC-4301-8BEA-B71AD2D13905}"/>
          </ac:spMkLst>
        </pc:spChg>
        <pc:spChg chg="add del">
          <ac:chgData name="Lucy Amanda Hiatt" userId="6096bdd8-c5f6-4fd8-81d8-65b8718bbfec" providerId="ADAL" clId="{BA2BDE7D-A9C0-4DFD-B191-C9816E81A930}" dt="2021-10-22T13:14:04.029" v="1767" actId="26606"/>
          <ac:spMkLst>
            <pc:docMk/>
            <pc:sldMk cId="2733688443" sldId="258"/>
            <ac:spMk id="12" creationId="{1FFB365B-E9DC-4859-B8AB-CB83EEBE4E28}"/>
          </ac:spMkLst>
        </pc:spChg>
        <pc:spChg chg="add del">
          <ac:chgData name="Lucy Amanda Hiatt" userId="6096bdd8-c5f6-4fd8-81d8-65b8718bbfec" providerId="ADAL" clId="{BA2BDE7D-A9C0-4DFD-B191-C9816E81A930}" dt="2021-10-22T13:13:57.382" v="1765" actId="26606"/>
          <ac:spMkLst>
            <pc:docMk/>
            <pc:sldMk cId="2733688443" sldId="258"/>
            <ac:spMk id="13" creationId="{BDC58DEA-1307-4F44-AD47-E613D8B76A89}"/>
          </ac:spMkLst>
        </pc:spChg>
        <pc:spChg chg="add del">
          <ac:chgData name="Lucy Amanda Hiatt" userId="6096bdd8-c5f6-4fd8-81d8-65b8718bbfec" providerId="ADAL" clId="{BA2BDE7D-A9C0-4DFD-B191-C9816E81A930}" dt="2021-10-22T13:14:04.029" v="1767" actId="26606"/>
          <ac:spMkLst>
            <pc:docMk/>
            <pc:sldMk cId="2733688443" sldId="258"/>
            <ac:spMk id="14" creationId="{8ADAB9C8-EB37-4914-A699-C716FC8FE4FE}"/>
          </ac:spMkLst>
        </pc:spChg>
        <pc:spChg chg="add del">
          <ac:chgData name="Lucy Amanda Hiatt" userId="6096bdd8-c5f6-4fd8-81d8-65b8718bbfec" providerId="ADAL" clId="{BA2BDE7D-A9C0-4DFD-B191-C9816E81A930}" dt="2021-10-22T13:13:57.382" v="1765" actId="26606"/>
          <ac:spMkLst>
            <pc:docMk/>
            <pc:sldMk cId="2733688443" sldId="258"/>
            <ac:spMk id="15" creationId="{C99B912D-1E4B-42AF-A2BE-CFEFEC916EE7}"/>
          </ac:spMkLst>
        </pc:spChg>
        <pc:spChg chg="add del">
          <ac:chgData name="Lucy Amanda Hiatt" userId="6096bdd8-c5f6-4fd8-81d8-65b8718bbfec" providerId="ADAL" clId="{BA2BDE7D-A9C0-4DFD-B191-C9816E81A930}" dt="2021-10-22T13:14:20.177" v="1771"/>
          <ac:spMkLst>
            <pc:docMk/>
            <pc:sldMk cId="2733688443" sldId="258"/>
            <ac:spMk id="16" creationId="{F3798573-F27B-47EB-8EA4-7EE34954C2D6}"/>
          </ac:spMkLst>
        </pc:spChg>
        <pc:spChg chg="add del">
          <ac:chgData name="Lucy Amanda Hiatt" userId="6096bdd8-c5f6-4fd8-81d8-65b8718bbfec" providerId="ADAL" clId="{BA2BDE7D-A9C0-4DFD-B191-C9816E81A930}" dt="2021-10-22T13:14:04.029" v="1767" actId="26606"/>
          <ac:spMkLst>
            <pc:docMk/>
            <pc:sldMk cId="2733688443" sldId="258"/>
            <ac:spMk id="17" creationId="{F3A4029D-886B-418F-9F2C-CE8BFC2E9448}"/>
          </ac:spMkLst>
        </pc:spChg>
        <pc:spChg chg="add del">
          <ac:chgData name="Lucy Amanda Hiatt" userId="6096bdd8-c5f6-4fd8-81d8-65b8718bbfec" providerId="ADAL" clId="{BA2BDE7D-A9C0-4DFD-B191-C9816E81A930}" dt="2021-10-22T13:14:20.177" v="1771"/>
          <ac:spMkLst>
            <pc:docMk/>
            <pc:sldMk cId="2733688443" sldId="258"/>
            <ac:spMk id="19" creationId="{923E8915-D2AA-4327-A45A-972C3CA9574B}"/>
          </ac:spMkLst>
        </pc:spChg>
        <pc:spChg chg="add del">
          <ac:chgData name="Lucy Amanda Hiatt" userId="6096bdd8-c5f6-4fd8-81d8-65b8718bbfec" providerId="ADAL" clId="{BA2BDE7D-A9C0-4DFD-B191-C9816E81A930}" dt="2021-10-22T13:14:20.177" v="1771"/>
          <ac:spMkLst>
            <pc:docMk/>
            <pc:sldMk cId="2733688443" sldId="258"/>
            <ac:spMk id="20" creationId="{8302FC3C-9804-4950-B721-5FD704BA6065}"/>
          </ac:spMkLst>
        </pc:spChg>
        <pc:spChg chg="add del mod ord">
          <ac:chgData name="Lucy Amanda Hiatt" userId="6096bdd8-c5f6-4fd8-81d8-65b8718bbfec" providerId="ADAL" clId="{BA2BDE7D-A9C0-4DFD-B191-C9816E81A930}" dt="2021-10-23T14:29:12.788" v="10087" actId="27636"/>
          <ac:spMkLst>
            <pc:docMk/>
            <pc:sldMk cId="2733688443" sldId="258"/>
            <ac:spMk id="23" creationId="{F3A4029D-886B-418F-9F2C-CE8BFC2E9448}"/>
          </ac:spMkLst>
        </pc:spChg>
        <pc:spChg chg="add del">
          <ac:chgData name="Lucy Amanda Hiatt" userId="6096bdd8-c5f6-4fd8-81d8-65b8718bbfec" providerId="ADAL" clId="{BA2BDE7D-A9C0-4DFD-B191-C9816E81A930}" dt="2021-10-22T13:15:56.840" v="1787" actId="26606"/>
          <ac:spMkLst>
            <pc:docMk/>
            <pc:sldMk cId="2733688443" sldId="258"/>
            <ac:spMk id="28" creationId="{DC878D9A-77BE-4701-AE3D-EEFC53CD50BC}"/>
          </ac:spMkLst>
        </pc:spChg>
        <pc:spChg chg="add del">
          <ac:chgData name="Lucy Amanda Hiatt" userId="6096bdd8-c5f6-4fd8-81d8-65b8718bbfec" providerId="ADAL" clId="{BA2BDE7D-A9C0-4DFD-B191-C9816E81A930}" dt="2021-10-22T13:15:56.840" v="1787" actId="26606"/>
          <ac:spMkLst>
            <pc:docMk/>
            <pc:sldMk cId="2733688443" sldId="258"/>
            <ac:spMk id="30" creationId="{F643BE08-0ED1-4B73-AC6D-B7E26A59CDAA}"/>
          </ac:spMkLst>
        </pc:spChg>
        <pc:spChg chg="add del">
          <ac:chgData name="Lucy Amanda Hiatt" userId="6096bdd8-c5f6-4fd8-81d8-65b8718bbfec" providerId="ADAL" clId="{BA2BDE7D-A9C0-4DFD-B191-C9816E81A930}" dt="2021-10-22T13:15:56.840" v="1787" actId="26606"/>
          <ac:spMkLst>
            <pc:docMk/>
            <pc:sldMk cId="2733688443" sldId="258"/>
            <ac:spMk id="32" creationId="{956B2094-7FC0-45FC-BFED-3CB88CEE63F5}"/>
          </ac:spMkLst>
        </pc:spChg>
        <pc:spChg chg="add del mod">
          <ac:chgData name="Lucy Amanda Hiatt" userId="6096bdd8-c5f6-4fd8-81d8-65b8718bbfec" providerId="ADAL" clId="{BA2BDE7D-A9C0-4DFD-B191-C9816E81A930}" dt="2021-10-22T16:18:51.852" v="3526" actId="478"/>
          <ac:spMkLst>
            <pc:docMk/>
            <pc:sldMk cId="2733688443" sldId="258"/>
            <ac:spMk id="33" creationId="{224047DD-C209-4728-90EA-354380EC495C}"/>
          </ac:spMkLst>
        </pc:spChg>
        <pc:spChg chg="add del">
          <ac:chgData name="Lucy Amanda Hiatt" userId="6096bdd8-c5f6-4fd8-81d8-65b8718bbfec" providerId="ADAL" clId="{BA2BDE7D-A9C0-4DFD-B191-C9816E81A930}" dt="2021-10-22T13:15:56.840" v="1787" actId="26606"/>
          <ac:spMkLst>
            <pc:docMk/>
            <pc:sldMk cId="2733688443" sldId="258"/>
            <ac:spMk id="34" creationId="{07A4B640-BB7F-4272-A710-068DBA9F9A6E}"/>
          </ac:spMkLst>
        </pc:spChg>
        <pc:spChg chg="add del">
          <ac:chgData name="Lucy Amanda Hiatt" userId="6096bdd8-c5f6-4fd8-81d8-65b8718bbfec" providerId="ADAL" clId="{BA2BDE7D-A9C0-4DFD-B191-C9816E81A930}" dt="2021-10-22T13:15:56.829" v="1786" actId="26606"/>
          <ac:spMkLst>
            <pc:docMk/>
            <pc:sldMk cId="2733688443" sldId="258"/>
            <ac:spMk id="39" creationId="{0B7C4858-FAA3-4226-A856-193A01910E69}"/>
          </ac:spMkLst>
        </pc:spChg>
        <pc:spChg chg="add del">
          <ac:chgData name="Lucy Amanda Hiatt" userId="6096bdd8-c5f6-4fd8-81d8-65b8718bbfec" providerId="ADAL" clId="{BA2BDE7D-A9C0-4DFD-B191-C9816E81A930}" dt="2021-10-22T13:15:56.829" v="1786" actId="26606"/>
          <ac:spMkLst>
            <pc:docMk/>
            <pc:sldMk cId="2733688443" sldId="258"/>
            <ac:spMk id="41" creationId="{68C1B503-0291-4E82-A65E-72D604D9F6CF}"/>
          </ac:spMkLst>
        </pc:spChg>
        <pc:spChg chg="add del">
          <ac:chgData name="Lucy Amanda Hiatt" userId="6096bdd8-c5f6-4fd8-81d8-65b8718bbfec" providerId="ADAL" clId="{BA2BDE7D-A9C0-4DFD-B191-C9816E81A930}" dt="2021-10-22T13:15:56.829" v="1786" actId="26606"/>
          <ac:spMkLst>
            <pc:docMk/>
            <pc:sldMk cId="2733688443" sldId="258"/>
            <ac:spMk id="43" creationId="{B3F836C5-9601-4982-A121-CCA49BF7BA6C}"/>
          </ac:spMkLst>
        </pc:spChg>
        <pc:spChg chg="add del">
          <ac:chgData name="Lucy Amanda Hiatt" userId="6096bdd8-c5f6-4fd8-81d8-65b8718bbfec" providerId="ADAL" clId="{BA2BDE7D-A9C0-4DFD-B191-C9816E81A930}" dt="2021-10-22T13:15:56.829" v="1786" actId="26606"/>
          <ac:spMkLst>
            <pc:docMk/>
            <pc:sldMk cId="2733688443" sldId="258"/>
            <ac:spMk id="45" creationId="{46CD0D05-FF47-4ABB-841C-0600CADC354B}"/>
          </ac:spMkLst>
        </pc:spChg>
        <pc:spChg chg="add del">
          <ac:chgData name="Lucy Amanda Hiatt" userId="6096bdd8-c5f6-4fd8-81d8-65b8718bbfec" providerId="ADAL" clId="{BA2BDE7D-A9C0-4DFD-B191-C9816E81A930}" dt="2021-10-23T14:25:32.001" v="10057" actId="26606"/>
          <ac:spMkLst>
            <pc:docMk/>
            <pc:sldMk cId="2733688443" sldId="258"/>
            <ac:spMk id="47" creationId="{DC878D9A-77BE-4701-AE3D-EEFC53CD50BC}"/>
          </ac:spMkLst>
        </pc:spChg>
        <pc:spChg chg="add del">
          <ac:chgData name="Lucy Amanda Hiatt" userId="6096bdd8-c5f6-4fd8-81d8-65b8718bbfec" providerId="ADAL" clId="{BA2BDE7D-A9C0-4DFD-B191-C9816E81A930}" dt="2021-10-23T14:25:32.001" v="10057" actId="26606"/>
          <ac:spMkLst>
            <pc:docMk/>
            <pc:sldMk cId="2733688443" sldId="258"/>
            <ac:spMk id="48" creationId="{F643BE08-0ED1-4B73-AC6D-B7E26A59CDAA}"/>
          </ac:spMkLst>
        </pc:spChg>
        <pc:spChg chg="add del">
          <ac:chgData name="Lucy Amanda Hiatt" userId="6096bdd8-c5f6-4fd8-81d8-65b8718bbfec" providerId="ADAL" clId="{BA2BDE7D-A9C0-4DFD-B191-C9816E81A930}" dt="2021-10-23T14:25:32.001" v="10057" actId="26606"/>
          <ac:spMkLst>
            <pc:docMk/>
            <pc:sldMk cId="2733688443" sldId="258"/>
            <ac:spMk id="49" creationId="{956B2094-7FC0-45FC-BFED-3CB88CEE63F5}"/>
          </ac:spMkLst>
        </pc:spChg>
        <pc:spChg chg="add del">
          <ac:chgData name="Lucy Amanda Hiatt" userId="6096bdd8-c5f6-4fd8-81d8-65b8718bbfec" providerId="ADAL" clId="{BA2BDE7D-A9C0-4DFD-B191-C9816E81A930}" dt="2021-10-23T14:25:32.001" v="10057" actId="26606"/>
          <ac:spMkLst>
            <pc:docMk/>
            <pc:sldMk cId="2733688443" sldId="258"/>
            <ac:spMk id="50" creationId="{07A4B640-BB7F-4272-A710-068DBA9F9A6E}"/>
          </ac:spMkLst>
        </pc:spChg>
        <pc:spChg chg="add del">
          <ac:chgData name="Lucy Amanda Hiatt" userId="6096bdd8-c5f6-4fd8-81d8-65b8718bbfec" providerId="ADAL" clId="{BA2BDE7D-A9C0-4DFD-B191-C9816E81A930}" dt="2021-10-22T16:21:13.054" v="3584" actId="26606"/>
          <ac:spMkLst>
            <pc:docMk/>
            <pc:sldMk cId="2733688443" sldId="258"/>
            <ac:spMk id="71" creationId="{75E66D3F-14EA-4BCD-819B-EEF581746B88}"/>
          </ac:spMkLst>
        </pc:spChg>
        <pc:spChg chg="add del">
          <ac:chgData name="Lucy Amanda Hiatt" userId="6096bdd8-c5f6-4fd8-81d8-65b8718bbfec" providerId="ADAL" clId="{BA2BDE7D-A9C0-4DFD-B191-C9816E81A930}" dt="2021-10-22T16:21:13.054" v="3584" actId="26606"/>
          <ac:spMkLst>
            <pc:docMk/>
            <pc:sldMk cId="2733688443" sldId="258"/>
            <ac:spMk id="79" creationId="{DD5289D1-D3B7-4C53-823E-280A79C02EBF}"/>
          </ac:spMkLst>
        </pc:spChg>
        <pc:grpChg chg="add del">
          <ac:chgData name="Lucy Amanda Hiatt" userId="6096bdd8-c5f6-4fd8-81d8-65b8718bbfec" providerId="ADAL" clId="{BA2BDE7D-A9C0-4DFD-B191-C9816E81A930}" dt="2021-10-22T16:21:13.054" v="3584" actId="26606"/>
          <ac:grpSpMkLst>
            <pc:docMk/>
            <pc:sldMk cId="2733688443" sldId="258"/>
            <ac:grpSpMk id="73" creationId="{D49D3EDE-CC3B-4573-A04B-26F32F1B2E7C}"/>
          </ac:grpSpMkLst>
        </pc:grpChg>
        <pc:graphicFrameChg chg="add del">
          <ac:chgData name="Lucy Amanda Hiatt" userId="6096bdd8-c5f6-4fd8-81d8-65b8718bbfec" providerId="ADAL" clId="{BA2BDE7D-A9C0-4DFD-B191-C9816E81A930}" dt="2021-10-22T13:13:57.382" v="1765" actId="26606"/>
          <ac:graphicFrameMkLst>
            <pc:docMk/>
            <pc:sldMk cId="2733688443" sldId="258"/>
            <ac:graphicFrameMk id="5" creationId="{F02C529A-ADF2-43CD-B550-5DE4AF5F6106}"/>
          </ac:graphicFrameMkLst>
        </pc:graphicFrameChg>
        <pc:graphicFrameChg chg="add del">
          <ac:chgData name="Lucy Amanda Hiatt" userId="6096bdd8-c5f6-4fd8-81d8-65b8718bbfec" providerId="ADAL" clId="{BA2BDE7D-A9C0-4DFD-B191-C9816E81A930}" dt="2021-10-23T14:25:47.625" v="10059" actId="26606"/>
          <ac:graphicFrameMkLst>
            <pc:docMk/>
            <pc:sldMk cId="2733688443" sldId="258"/>
            <ac:graphicFrameMk id="1028" creationId="{99695549-1916-44C8-AD4B-3747145051F4}"/>
          </ac:graphicFrameMkLst>
        </pc:graphicFrameChg>
        <pc:picChg chg="add del">
          <ac:chgData name="Lucy Amanda Hiatt" userId="6096bdd8-c5f6-4fd8-81d8-65b8718bbfec" providerId="ADAL" clId="{BA2BDE7D-A9C0-4DFD-B191-C9816E81A930}" dt="2021-10-22T13:14:20.177" v="1771"/>
          <ac:picMkLst>
            <pc:docMk/>
            <pc:sldMk cId="2733688443" sldId="258"/>
            <ac:picMk id="22" creationId="{3BC6EBB2-9BDC-4075-BA6B-43A9FBF9C86C}"/>
          </ac:picMkLst>
        </pc:picChg>
        <pc:picChg chg="add mod">
          <ac:chgData name="Lucy Amanda Hiatt" userId="6096bdd8-c5f6-4fd8-81d8-65b8718bbfec" providerId="ADAL" clId="{BA2BDE7D-A9C0-4DFD-B191-C9816E81A930}" dt="2021-10-23T14:29:21.181" v="10088" actId="1076"/>
          <ac:picMkLst>
            <pc:docMk/>
            <pc:sldMk cId="2733688443" sldId="258"/>
            <ac:picMk id="1026" creationId="{6A999F7B-E28B-443A-8A14-4AF7D4D1C06D}"/>
          </ac:picMkLst>
        </pc:picChg>
        <pc:cxnChg chg="add del">
          <ac:chgData name="Lucy Amanda Hiatt" userId="6096bdd8-c5f6-4fd8-81d8-65b8718bbfec" providerId="ADAL" clId="{BA2BDE7D-A9C0-4DFD-B191-C9816E81A930}" dt="2021-10-22T13:14:20.177" v="1771"/>
          <ac:cxnSpMkLst>
            <pc:docMk/>
            <pc:sldMk cId="2733688443" sldId="258"/>
            <ac:cxnSpMk id="21" creationId="{6B9695BD-ECF6-49CA-8877-8C493193C65D}"/>
          </ac:cxnSpMkLst>
        </pc:cxnChg>
        <pc:cxnChg chg="add del">
          <ac:chgData name="Lucy Amanda Hiatt" userId="6096bdd8-c5f6-4fd8-81d8-65b8718bbfec" providerId="ADAL" clId="{BA2BDE7D-A9C0-4DFD-B191-C9816E81A930}" dt="2021-10-22T16:21:13.054" v="3584" actId="26606"/>
          <ac:cxnSpMkLst>
            <pc:docMk/>
            <pc:sldMk cId="2733688443" sldId="258"/>
            <ac:cxnSpMk id="81" creationId="{A456CE10-0EE3-4503-ACF3-1D53A6FDBBBF}"/>
          </ac:cxnSpMkLst>
        </pc:cxnChg>
      </pc:sldChg>
      <pc:sldChg chg="addSp delSp modSp del mod setBg setClrOvrMap modNotesTx">
        <pc:chgData name="Lucy Amanda Hiatt" userId="6096bdd8-c5f6-4fd8-81d8-65b8718bbfec" providerId="ADAL" clId="{BA2BDE7D-A9C0-4DFD-B191-C9816E81A930}" dt="2021-10-22T20:04:18.420" v="7467" actId="47"/>
        <pc:sldMkLst>
          <pc:docMk/>
          <pc:sldMk cId="3542715934" sldId="259"/>
        </pc:sldMkLst>
        <pc:spChg chg="del mod">
          <ac:chgData name="Lucy Amanda Hiatt" userId="6096bdd8-c5f6-4fd8-81d8-65b8718bbfec" providerId="ADAL" clId="{BA2BDE7D-A9C0-4DFD-B191-C9816E81A930}" dt="2021-10-22T19:32:53.309" v="6507" actId="478"/>
          <ac:spMkLst>
            <pc:docMk/>
            <pc:sldMk cId="3542715934" sldId="259"/>
            <ac:spMk id="2" creationId="{B54383E4-D35F-4431-A549-C1BA550F5E49}"/>
          </ac:spMkLst>
        </pc:spChg>
        <pc:spChg chg="add del mod">
          <ac:chgData name="Lucy Amanda Hiatt" userId="6096bdd8-c5f6-4fd8-81d8-65b8718bbfec" providerId="ADAL" clId="{BA2BDE7D-A9C0-4DFD-B191-C9816E81A930}" dt="2021-10-22T20:04:04.134" v="7464" actId="20577"/>
          <ac:spMkLst>
            <pc:docMk/>
            <pc:sldMk cId="3542715934" sldId="259"/>
            <ac:spMk id="3" creationId="{29ABE17C-1EB2-4ECE-88C5-13718FD2E958}"/>
          </ac:spMkLst>
        </pc:spChg>
        <pc:spChg chg="add">
          <ac:chgData name="Lucy Amanda Hiatt" userId="6096bdd8-c5f6-4fd8-81d8-65b8718bbfec" providerId="ADAL" clId="{BA2BDE7D-A9C0-4DFD-B191-C9816E81A930}" dt="2021-10-22T13:57:47.527" v="3179" actId="26606"/>
          <ac:spMkLst>
            <pc:docMk/>
            <pc:sldMk cId="3542715934" sldId="259"/>
            <ac:spMk id="8" creationId="{DC878D9A-77BE-4701-AE3D-EEFC53CD50BC}"/>
          </ac:spMkLst>
        </pc:spChg>
        <pc:spChg chg="add del">
          <ac:chgData name="Lucy Amanda Hiatt" userId="6096bdd8-c5f6-4fd8-81d8-65b8718bbfec" providerId="ADAL" clId="{BA2BDE7D-A9C0-4DFD-B191-C9816E81A930}" dt="2021-10-22T13:38:58.227" v="2640" actId="26606"/>
          <ac:spMkLst>
            <pc:docMk/>
            <pc:sldMk cId="3542715934" sldId="259"/>
            <ac:spMk id="9" creationId="{52BE4420-3B5F-4549-8B4A-77855B8215EC}"/>
          </ac:spMkLst>
        </pc:spChg>
        <pc:spChg chg="add">
          <ac:chgData name="Lucy Amanda Hiatt" userId="6096bdd8-c5f6-4fd8-81d8-65b8718bbfec" providerId="ADAL" clId="{BA2BDE7D-A9C0-4DFD-B191-C9816E81A930}" dt="2021-10-22T13:57:47.527" v="3179" actId="26606"/>
          <ac:spMkLst>
            <pc:docMk/>
            <pc:sldMk cId="3542715934" sldId="259"/>
            <ac:spMk id="10" creationId="{F643BE08-0ED1-4B73-AC6D-B7E26A59CDAA}"/>
          </ac:spMkLst>
        </pc:spChg>
        <pc:spChg chg="add del">
          <ac:chgData name="Lucy Amanda Hiatt" userId="6096bdd8-c5f6-4fd8-81d8-65b8718bbfec" providerId="ADAL" clId="{BA2BDE7D-A9C0-4DFD-B191-C9816E81A930}" dt="2021-10-22T13:38:58.227" v="2640" actId="26606"/>
          <ac:spMkLst>
            <pc:docMk/>
            <pc:sldMk cId="3542715934" sldId="259"/>
            <ac:spMk id="11" creationId="{A75876F6-95D4-48CB-8E3E-4401A96E25A4}"/>
          </ac:spMkLst>
        </pc:spChg>
        <pc:spChg chg="add">
          <ac:chgData name="Lucy Amanda Hiatt" userId="6096bdd8-c5f6-4fd8-81d8-65b8718bbfec" providerId="ADAL" clId="{BA2BDE7D-A9C0-4DFD-B191-C9816E81A930}" dt="2021-10-22T13:57:47.527" v="3179" actId="26606"/>
          <ac:spMkLst>
            <pc:docMk/>
            <pc:sldMk cId="3542715934" sldId="259"/>
            <ac:spMk id="12" creationId="{956B2094-7FC0-45FC-BFED-3CB88CEE63F5}"/>
          </ac:spMkLst>
        </pc:spChg>
        <pc:spChg chg="add del">
          <ac:chgData name="Lucy Amanda Hiatt" userId="6096bdd8-c5f6-4fd8-81d8-65b8718bbfec" providerId="ADAL" clId="{BA2BDE7D-A9C0-4DFD-B191-C9816E81A930}" dt="2021-10-22T13:38:58.227" v="2640" actId="26606"/>
          <ac:spMkLst>
            <pc:docMk/>
            <pc:sldMk cId="3542715934" sldId="259"/>
            <ac:spMk id="13" creationId="{D1B84719-90BB-4D0C-92D8-61DC5512B34B}"/>
          </ac:spMkLst>
        </pc:spChg>
        <pc:spChg chg="add">
          <ac:chgData name="Lucy Amanda Hiatt" userId="6096bdd8-c5f6-4fd8-81d8-65b8718bbfec" providerId="ADAL" clId="{BA2BDE7D-A9C0-4DFD-B191-C9816E81A930}" dt="2021-10-22T13:57:47.527" v="3179" actId="26606"/>
          <ac:spMkLst>
            <pc:docMk/>
            <pc:sldMk cId="3542715934" sldId="259"/>
            <ac:spMk id="14" creationId="{07A4B640-BB7F-4272-A710-068DBA9F9A6E}"/>
          </ac:spMkLst>
        </pc:spChg>
        <pc:spChg chg="add del">
          <ac:chgData name="Lucy Amanda Hiatt" userId="6096bdd8-c5f6-4fd8-81d8-65b8718bbfec" providerId="ADAL" clId="{BA2BDE7D-A9C0-4DFD-B191-C9816E81A930}" dt="2021-10-22T13:38:58.227" v="2640" actId="26606"/>
          <ac:spMkLst>
            <pc:docMk/>
            <pc:sldMk cId="3542715934" sldId="259"/>
            <ac:spMk id="15" creationId="{7B407EC4-5D16-4845-9840-4E28622B6568}"/>
          </ac:spMkLst>
        </pc:spChg>
        <pc:spChg chg="add del">
          <ac:chgData name="Lucy Amanda Hiatt" userId="6096bdd8-c5f6-4fd8-81d8-65b8718bbfec" providerId="ADAL" clId="{BA2BDE7D-A9C0-4DFD-B191-C9816E81A930}" dt="2021-10-22T13:39:00.303" v="2642" actId="26606"/>
          <ac:spMkLst>
            <pc:docMk/>
            <pc:sldMk cId="3542715934" sldId="259"/>
            <ac:spMk id="17" creationId="{52BE4420-3B5F-4549-8B4A-77855B8215EC}"/>
          </ac:spMkLst>
        </pc:spChg>
        <pc:spChg chg="add del">
          <ac:chgData name="Lucy Amanda Hiatt" userId="6096bdd8-c5f6-4fd8-81d8-65b8718bbfec" providerId="ADAL" clId="{BA2BDE7D-A9C0-4DFD-B191-C9816E81A930}" dt="2021-10-22T13:39:00.303" v="2642" actId="26606"/>
          <ac:spMkLst>
            <pc:docMk/>
            <pc:sldMk cId="3542715934" sldId="259"/>
            <ac:spMk id="18" creationId="{A75876F6-95D4-48CB-8E3E-4401A96E25A4}"/>
          </ac:spMkLst>
        </pc:spChg>
        <pc:spChg chg="add del">
          <ac:chgData name="Lucy Amanda Hiatt" userId="6096bdd8-c5f6-4fd8-81d8-65b8718bbfec" providerId="ADAL" clId="{BA2BDE7D-A9C0-4DFD-B191-C9816E81A930}" dt="2021-10-22T13:39:00.303" v="2642" actId="26606"/>
          <ac:spMkLst>
            <pc:docMk/>
            <pc:sldMk cId="3542715934" sldId="259"/>
            <ac:spMk id="19" creationId="{D1B84719-90BB-4D0C-92D8-61DC5512B34B}"/>
          </ac:spMkLst>
        </pc:spChg>
        <pc:spChg chg="add del">
          <ac:chgData name="Lucy Amanda Hiatt" userId="6096bdd8-c5f6-4fd8-81d8-65b8718bbfec" providerId="ADAL" clId="{BA2BDE7D-A9C0-4DFD-B191-C9816E81A930}" dt="2021-10-22T13:39:00.303" v="2642" actId="26606"/>
          <ac:spMkLst>
            <pc:docMk/>
            <pc:sldMk cId="3542715934" sldId="259"/>
            <ac:spMk id="20" creationId="{7B407EC4-5D16-4845-9840-4E28622B6568}"/>
          </ac:spMkLst>
        </pc:spChg>
        <pc:spChg chg="add del">
          <ac:chgData name="Lucy Amanda Hiatt" userId="6096bdd8-c5f6-4fd8-81d8-65b8718bbfec" providerId="ADAL" clId="{BA2BDE7D-A9C0-4DFD-B191-C9816E81A930}" dt="2021-10-22T13:39:02.649" v="2644" actId="26606"/>
          <ac:spMkLst>
            <pc:docMk/>
            <pc:sldMk cId="3542715934" sldId="259"/>
            <ac:spMk id="23" creationId="{5EB8E3BF-F464-4900-8994-851061A9AD60}"/>
          </ac:spMkLst>
        </pc:spChg>
        <pc:spChg chg="add del">
          <ac:chgData name="Lucy Amanda Hiatt" userId="6096bdd8-c5f6-4fd8-81d8-65b8718bbfec" providerId="ADAL" clId="{BA2BDE7D-A9C0-4DFD-B191-C9816E81A930}" dt="2021-10-22T13:39:02.649" v="2644" actId="26606"/>
          <ac:spMkLst>
            <pc:docMk/>
            <pc:sldMk cId="3542715934" sldId="259"/>
            <ac:spMk id="26" creationId="{29ABE17C-1EB2-4ECE-88C5-13718FD2E958}"/>
          </ac:spMkLst>
        </pc:spChg>
        <pc:spChg chg="add del mod">
          <ac:chgData name="Lucy Amanda Hiatt" userId="6096bdd8-c5f6-4fd8-81d8-65b8718bbfec" providerId="ADAL" clId="{BA2BDE7D-A9C0-4DFD-B191-C9816E81A930}" dt="2021-10-22T18:29:06.754" v="5819" actId="478"/>
          <ac:spMkLst>
            <pc:docMk/>
            <pc:sldMk cId="3542715934" sldId="259"/>
            <ac:spMk id="27" creationId="{6F052AC2-1FAA-4CC7-B241-B8FFC196EC2D}"/>
          </ac:spMkLst>
        </pc:spChg>
        <pc:spChg chg="add del mod">
          <ac:chgData name="Lucy Amanda Hiatt" userId="6096bdd8-c5f6-4fd8-81d8-65b8718bbfec" providerId="ADAL" clId="{BA2BDE7D-A9C0-4DFD-B191-C9816E81A930}" dt="2021-10-22T18:31:10.399" v="5895" actId="478"/>
          <ac:spMkLst>
            <pc:docMk/>
            <pc:sldMk cId="3542715934" sldId="259"/>
            <ac:spMk id="28" creationId="{75F5FCD4-09EE-4EA1-AFE1-8A88F20856AB}"/>
          </ac:spMkLst>
        </pc:spChg>
        <pc:spChg chg="add del mod">
          <ac:chgData name="Lucy Amanda Hiatt" userId="6096bdd8-c5f6-4fd8-81d8-65b8718bbfec" providerId="ADAL" clId="{BA2BDE7D-A9C0-4DFD-B191-C9816E81A930}" dt="2021-10-22T18:49:12.085" v="6029"/>
          <ac:spMkLst>
            <pc:docMk/>
            <pc:sldMk cId="3542715934" sldId="259"/>
            <ac:spMk id="31" creationId="{0ED1F198-217A-41C4-87BC-7B08DA1FB267}"/>
          </ac:spMkLst>
        </pc:spChg>
        <pc:spChg chg="add del mod">
          <ac:chgData name="Lucy Amanda Hiatt" userId="6096bdd8-c5f6-4fd8-81d8-65b8718bbfec" providerId="ADAL" clId="{BA2BDE7D-A9C0-4DFD-B191-C9816E81A930}" dt="2021-10-22T20:04:11.066" v="7466" actId="478"/>
          <ac:spMkLst>
            <pc:docMk/>
            <pc:sldMk cId="3542715934" sldId="259"/>
            <ac:spMk id="32" creationId="{9A7CCFBF-F580-4F75-902D-5495EE03594D}"/>
          </ac:spMkLst>
        </pc:spChg>
        <pc:spChg chg="add del mod">
          <ac:chgData name="Lucy Amanda Hiatt" userId="6096bdd8-c5f6-4fd8-81d8-65b8718bbfec" providerId="ADAL" clId="{BA2BDE7D-A9C0-4DFD-B191-C9816E81A930}" dt="2021-10-22T19:24:47.566" v="6443" actId="478"/>
          <ac:spMkLst>
            <pc:docMk/>
            <pc:sldMk cId="3542715934" sldId="259"/>
            <ac:spMk id="33" creationId="{F91056F8-86CA-4C1F-99B4-CDC9FFE7A102}"/>
          </ac:spMkLst>
        </pc:spChg>
        <pc:graphicFrameChg chg="add del modGraphic">
          <ac:chgData name="Lucy Amanda Hiatt" userId="6096bdd8-c5f6-4fd8-81d8-65b8718bbfec" providerId="ADAL" clId="{BA2BDE7D-A9C0-4DFD-B191-C9816E81A930}" dt="2021-10-22T13:40:58.134" v="2652" actId="478"/>
          <ac:graphicFrameMkLst>
            <pc:docMk/>
            <pc:sldMk cId="3542715934" sldId="259"/>
            <ac:graphicFrameMk id="4" creationId="{43B0875F-A0A3-4023-812C-CD572EC6DF95}"/>
          </ac:graphicFrameMkLst>
        </pc:graphicFrameChg>
        <pc:graphicFrameChg chg="add del">
          <ac:chgData name="Lucy Amanda Hiatt" userId="6096bdd8-c5f6-4fd8-81d8-65b8718bbfec" providerId="ADAL" clId="{BA2BDE7D-A9C0-4DFD-B191-C9816E81A930}" dt="2021-10-22T13:38:58.227" v="2640" actId="26606"/>
          <ac:graphicFrameMkLst>
            <pc:docMk/>
            <pc:sldMk cId="3542715934" sldId="259"/>
            <ac:graphicFrameMk id="5" creationId="{6255B26F-9937-4DC0-BD25-1A8F6303947A}"/>
          </ac:graphicFrameMkLst>
        </pc:graphicFrameChg>
        <pc:graphicFrameChg chg="add del mod modGraphic">
          <ac:chgData name="Lucy Amanda Hiatt" userId="6096bdd8-c5f6-4fd8-81d8-65b8718bbfec" providerId="ADAL" clId="{BA2BDE7D-A9C0-4DFD-B191-C9816E81A930}" dt="2021-10-22T13:45:35.852" v="2839" actId="478"/>
          <ac:graphicFrameMkLst>
            <pc:docMk/>
            <pc:sldMk cId="3542715934" sldId="259"/>
            <ac:graphicFrameMk id="6" creationId="{2C8F121E-11EF-4F0C-9415-2641B27A0DC5}"/>
          </ac:graphicFrameMkLst>
        </pc:graphicFrameChg>
        <pc:graphicFrameChg chg="add del mod modGraphic">
          <ac:chgData name="Lucy Amanda Hiatt" userId="6096bdd8-c5f6-4fd8-81d8-65b8718bbfec" providerId="ADAL" clId="{BA2BDE7D-A9C0-4DFD-B191-C9816E81A930}" dt="2021-10-22T13:55:58.233" v="3164" actId="1032"/>
          <ac:graphicFrameMkLst>
            <pc:docMk/>
            <pc:sldMk cId="3542715934" sldId="259"/>
            <ac:graphicFrameMk id="7" creationId="{D9A39FAB-9ED3-4A85-A80E-14CC51184534}"/>
          </ac:graphicFrameMkLst>
        </pc:graphicFrameChg>
        <pc:graphicFrameChg chg="add del">
          <ac:chgData name="Lucy Amanda Hiatt" userId="6096bdd8-c5f6-4fd8-81d8-65b8718bbfec" providerId="ADAL" clId="{BA2BDE7D-A9C0-4DFD-B191-C9816E81A930}" dt="2021-10-22T13:39:00.303" v="2642" actId="26606"/>
          <ac:graphicFrameMkLst>
            <pc:docMk/>
            <pc:sldMk cId="3542715934" sldId="259"/>
            <ac:graphicFrameMk id="21" creationId="{764E835D-CB49-4266-BBE3-5C2CC2FC8A64}"/>
          </ac:graphicFrameMkLst>
        </pc:graphicFrameChg>
        <pc:picChg chg="add del mod">
          <ac:chgData name="Lucy Amanda Hiatt" userId="6096bdd8-c5f6-4fd8-81d8-65b8718bbfec" providerId="ADAL" clId="{BA2BDE7D-A9C0-4DFD-B191-C9816E81A930}" dt="2021-10-22T19:24:40.323" v="6441" actId="478"/>
          <ac:picMkLst>
            <pc:docMk/>
            <pc:sldMk cId="3542715934" sldId="259"/>
            <ac:picMk id="22" creationId="{6E02C89B-541E-4A75-BFA1-7E08AD6E52AE}"/>
          </ac:picMkLst>
        </pc:picChg>
        <pc:picChg chg="add del">
          <ac:chgData name="Lucy Amanda Hiatt" userId="6096bdd8-c5f6-4fd8-81d8-65b8718bbfec" providerId="ADAL" clId="{BA2BDE7D-A9C0-4DFD-B191-C9816E81A930}" dt="2021-10-22T13:39:02.649" v="2644" actId="26606"/>
          <ac:picMkLst>
            <pc:docMk/>
            <pc:sldMk cId="3542715934" sldId="259"/>
            <ac:picMk id="24" creationId="{9A2CC780-90D3-45BB-A2DB-763A3D594C52}"/>
          </ac:picMkLst>
        </pc:picChg>
        <pc:picChg chg="add del mod">
          <ac:chgData name="Lucy Amanda Hiatt" userId="6096bdd8-c5f6-4fd8-81d8-65b8718bbfec" providerId="ADAL" clId="{BA2BDE7D-A9C0-4DFD-B191-C9816E81A930}" dt="2021-10-22T19:34:30.397" v="6521" actId="478"/>
          <ac:picMkLst>
            <pc:docMk/>
            <pc:sldMk cId="3542715934" sldId="259"/>
            <ac:picMk id="30" creationId="{8FBF2E86-B99F-48AD-A46B-4C56B1AA5C09}"/>
          </ac:picMkLst>
        </pc:picChg>
        <pc:picChg chg="add del mod">
          <ac:chgData name="Lucy Amanda Hiatt" userId="6096bdd8-c5f6-4fd8-81d8-65b8718bbfec" providerId="ADAL" clId="{BA2BDE7D-A9C0-4DFD-B191-C9816E81A930}" dt="2021-10-22T18:34:20.795" v="5924"/>
          <ac:picMkLst>
            <pc:docMk/>
            <pc:sldMk cId="3542715934" sldId="259"/>
            <ac:picMk id="2050" creationId="{55B541BB-0ED1-48B9-AF9E-804387D92BAB}"/>
          </ac:picMkLst>
        </pc:picChg>
        <pc:cxnChg chg="add del">
          <ac:chgData name="Lucy Amanda Hiatt" userId="6096bdd8-c5f6-4fd8-81d8-65b8718bbfec" providerId="ADAL" clId="{BA2BDE7D-A9C0-4DFD-B191-C9816E81A930}" dt="2021-10-22T13:39:02.649" v="2644" actId="26606"/>
          <ac:cxnSpMkLst>
            <pc:docMk/>
            <pc:sldMk cId="3542715934" sldId="259"/>
            <ac:cxnSpMk id="25" creationId="{8E0602D6-3A81-42F8-AE67-1BAAFC967CB0}"/>
          </ac:cxnSpMkLst>
        </pc:cxnChg>
      </pc:sldChg>
      <pc:sldChg chg="modSp del mod">
        <pc:chgData name="Lucy Amanda Hiatt" userId="6096bdd8-c5f6-4fd8-81d8-65b8718bbfec" providerId="ADAL" clId="{BA2BDE7D-A9C0-4DFD-B191-C9816E81A930}" dt="2021-10-23T09:16:03.164" v="7994" actId="47"/>
        <pc:sldMkLst>
          <pc:docMk/>
          <pc:sldMk cId="3454635333" sldId="260"/>
        </pc:sldMkLst>
        <pc:spChg chg="mod">
          <ac:chgData name="Lucy Amanda Hiatt" userId="6096bdd8-c5f6-4fd8-81d8-65b8718bbfec" providerId="ADAL" clId="{BA2BDE7D-A9C0-4DFD-B191-C9816E81A930}" dt="2021-10-22T13:14:20.343" v="1772" actId="27636"/>
          <ac:spMkLst>
            <pc:docMk/>
            <pc:sldMk cId="3454635333" sldId="260"/>
            <ac:spMk id="2" creationId="{683B99AB-5304-4172-8093-224EA2918279}"/>
          </ac:spMkLst>
        </pc:spChg>
        <pc:spChg chg="mod">
          <ac:chgData name="Lucy Amanda Hiatt" userId="6096bdd8-c5f6-4fd8-81d8-65b8718bbfec" providerId="ADAL" clId="{BA2BDE7D-A9C0-4DFD-B191-C9816E81A930}" dt="2021-10-22T13:14:20.177" v="1771"/>
          <ac:spMkLst>
            <pc:docMk/>
            <pc:sldMk cId="3454635333" sldId="260"/>
            <ac:spMk id="3" creationId="{8CEC64C2-F508-4A49-8821-77A16FBB5891}"/>
          </ac:spMkLst>
        </pc:spChg>
      </pc:sldChg>
      <pc:sldChg chg="modSp del">
        <pc:chgData name="Lucy Amanda Hiatt" userId="6096bdd8-c5f6-4fd8-81d8-65b8718bbfec" providerId="ADAL" clId="{BA2BDE7D-A9C0-4DFD-B191-C9816E81A930}" dt="2021-10-23T09:15:58.513" v="7993" actId="47"/>
        <pc:sldMkLst>
          <pc:docMk/>
          <pc:sldMk cId="3233838796" sldId="261"/>
        </pc:sldMkLst>
        <pc:spChg chg="mod">
          <ac:chgData name="Lucy Amanda Hiatt" userId="6096bdd8-c5f6-4fd8-81d8-65b8718bbfec" providerId="ADAL" clId="{BA2BDE7D-A9C0-4DFD-B191-C9816E81A930}" dt="2021-10-22T13:14:20.177" v="1771"/>
          <ac:spMkLst>
            <pc:docMk/>
            <pc:sldMk cId="3233838796" sldId="261"/>
            <ac:spMk id="2" creationId="{D6F53DEB-F21E-49EE-9DF9-D838CF965677}"/>
          </ac:spMkLst>
        </pc:spChg>
        <pc:spChg chg="mod">
          <ac:chgData name="Lucy Amanda Hiatt" userId="6096bdd8-c5f6-4fd8-81d8-65b8718bbfec" providerId="ADAL" clId="{BA2BDE7D-A9C0-4DFD-B191-C9816E81A930}" dt="2021-10-22T13:14:20.177" v="1771"/>
          <ac:spMkLst>
            <pc:docMk/>
            <pc:sldMk cId="3233838796" sldId="261"/>
            <ac:spMk id="3" creationId="{C26D5986-D528-46A4-9FC6-3F3775EFA352}"/>
          </ac:spMkLst>
        </pc:spChg>
      </pc:sldChg>
      <pc:sldChg chg="addSp delSp modSp del mod setBg">
        <pc:chgData name="Lucy Amanda Hiatt" userId="6096bdd8-c5f6-4fd8-81d8-65b8718bbfec" providerId="ADAL" clId="{BA2BDE7D-A9C0-4DFD-B191-C9816E81A930}" dt="2021-10-23T20:16:31.950" v="12235" actId="47"/>
        <pc:sldMkLst>
          <pc:docMk/>
          <pc:sldMk cId="1124425998" sldId="262"/>
        </pc:sldMkLst>
        <pc:spChg chg="mod">
          <ac:chgData name="Lucy Amanda Hiatt" userId="6096bdd8-c5f6-4fd8-81d8-65b8718bbfec" providerId="ADAL" clId="{BA2BDE7D-A9C0-4DFD-B191-C9816E81A930}" dt="2021-10-23T20:09:33.098" v="12160" actId="26606"/>
          <ac:spMkLst>
            <pc:docMk/>
            <pc:sldMk cId="1124425998" sldId="262"/>
            <ac:spMk id="2" creationId="{95B02C85-199F-4230-9B4A-D5DD096F7628}"/>
          </ac:spMkLst>
        </pc:spChg>
        <pc:spChg chg="del mod">
          <ac:chgData name="Lucy Amanda Hiatt" userId="6096bdd8-c5f6-4fd8-81d8-65b8718bbfec" providerId="ADAL" clId="{BA2BDE7D-A9C0-4DFD-B191-C9816E81A930}" dt="2021-10-23T18:41:52.783" v="11587" actId="26606"/>
          <ac:spMkLst>
            <pc:docMk/>
            <pc:sldMk cId="1124425998" sldId="262"/>
            <ac:spMk id="3" creationId="{7B42C979-0E76-4EC6-9C67-BC049DB2A703}"/>
          </ac:spMkLst>
        </pc:spChg>
        <pc:spChg chg="add del">
          <ac:chgData name="Lucy Amanda Hiatt" userId="6096bdd8-c5f6-4fd8-81d8-65b8718bbfec" providerId="ADAL" clId="{BA2BDE7D-A9C0-4DFD-B191-C9816E81A930}" dt="2021-10-23T20:09:37.939" v="12162" actId="26606"/>
          <ac:spMkLst>
            <pc:docMk/>
            <pc:sldMk cId="1124425998" sldId="262"/>
            <ac:spMk id="9" creationId="{52BE4420-3B5F-4549-8B4A-77855B8215EC}"/>
          </ac:spMkLst>
        </pc:spChg>
        <pc:spChg chg="add del">
          <ac:chgData name="Lucy Amanda Hiatt" userId="6096bdd8-c5f6-4fd8-81d8-65b8718bbfec" providerId="ADAL" clId="{BA2BDE7D-A9C0-4DFD-B191-C9816E81A930}" dt="2021-10-23T20:09:37.939" v="12162" actId="26606"/>
          <ac:spMkLst>
            <pc:docMk/>
            <pc:sldMk cId="1124425998" sldId="262"/>
            <ac:spMk id="11" creationId="{A75876F6-95D4-48CB-8E3E-4401A96E25A4}"/>
          </ac:spMkLst>
        </pc:spChg>
        <pc:spChg chg="add del">
          <ac:chgData name="Lucy Amanda Hiatt" userId="6096bdd8-c5f6-4fd8-81d8-65b8718bbfec" providerId="ADAL" clId="{BA2BDE7D-A9C0-4DFD-B191-C9816E81A930}" dt="2021-10-23T20:09:37.939" v="12162" actId="26606"/>
          <ac:spMkLst>
            <pc:docMk/>
            <pc:sldMk cId="1124425998" sldId="262"/>
            <ac:spMk id="13" creationId="{D1B84719-90BB-4D0C-92D8-61DC5512B34B}"/>
          </ac:spMkLst>
        </pc:spChg>
        <pc:spChg chg="add del">
          <ac:chgData name="Lucy Amanda Hiatt" userId="6096bdd8-c5f6-4fd8-81d8-65b8718bbfec" providerId="ADAL" clId="{BA2BDE7D-A9C0-4DFD-B191-C9816E81A930}" dt="2021-10-23T20:09:37.939" v="12162" actId="26606"/>
          <ac:spMkLst>
            <pc:docMk/>
            <pc:sldMk cId="1124425998" sldId="262"/>
            <ac:spMk id="15" creationId="{7B407EC4-5D16-4845-9840-4E28622B6568}"/>
          </ac:spMkLst>
        </pc:spChg>
        <pc:spChg chg="add del">
          <ac:chgData name="Lucy Amanda Hiatt" userId="6096bdd8-c5f6-4fd8-81d8-65b8718bbfec" providerId="ADAL" clId="{BA2BDE7D-A9C0-4DFD-B191-C9816E81A930}" dt="2021-10-23T20:09:31.008" v="12158" actId="26606"/>
          <ac:spMkLst>
            <pc:docMk/>
            <pc:sldMk cId="1124425998" sldId="262"/>
            <ac:spMk id="17" creationId="{2EEF69A6-3443-481F-9636-8056FD3C01B8}"/>
          </ac:spMkLst>
        </pc:spChg>
        <pc:spChg chg="add del">
          <ac:chgData name="Lucy Amanda Hiatt" userId="6096bdd8-c5f6-4fd8-81d8-65b8718bbfec" providerId="ADAL" clId="{BA2BDE7D-A9C0-4DFD-B191-C9816E81A930}" dt="2021-10-23T20:09:37.939" v="12162" actId="26606"/>
          <ac:spMkLst>
            <pc:docMk/>
            <pc:sldMk cId="1124425998" sldId="262"/>
            <ac:spMk id="18" creationId="{52BE4420-3B5F-4549-8B4A-77855B8215EC}"/>
          </ac:spMkLst>
        </pc:spChg>
        <pc:spChg chg="add del">
          <ac:chgData name="Lucy Amanda Hiatt" userId="6096bdd8-c5f6-4fd8-81d8-65b8718bbfec" providerId="ADAL" clId="{BA2BDE7D-A9C0-4DFD-B191-C9816E81A930}" dt="2021-10-23T20:09:37.939" v="12162" actId="26606"/>
          <ac:spMkLst>
            <pc:docMk/>
            <pc:sldMk cId="1124425998" sldId="262"/>
            <ac:spMk id="19" creationId="{A75876F6-95D4-48CB-8E3E-4401A96E25A4}"/>
          </ac:spMkLst>
        </pc:spChg>
        <pc:spChg chg="add del">
          <ac:chgData name="Lucy Amanda Hiatt" userId="6096bdd8-c5f6-4fd8-81d8-65b8718bbfec" providerId="ADAL" clId="{BA2BDE7D-A9C0-4DFD-B191-C9816E81A930}" dt="2021-10-23T20:09:37.939" v="12162" actId="26606"/>
          <ac:spMkLst>
            <pc:docMk/>
            <pc:sldMk cId="1124425998" sldId="262"/>
            <ac:spMk id="21" creationId="{D1B84719-90BB-4D0C-92D8-61DC5512B34B}"/>
          </ac:spMkLst>
        </pc:spChg>
        <pc:spChg chg="add del">
          <ac:chgData name="Lucy Amanda Hiatt" userId="6096bdd8-c5f6-4fd8-81d8-65b8718bbfec" providerId="ADAL" clId="{BA2BDE7D-A9C0-4DFD-B191-C9816E81A930}" dt="2021-10-23T20:09:31.008" v="12158" actId="26606"/>
          <ac:spMkLst>
            <pc:docMk/>
            <pc:sldMk cId="1124425998" sldId="262"/>
            <ac:spMk id="22" creationId="{62DA9DDA-6708-4E6F-8A09-90C6007D47DC}"/>
          </ac:spMkLst>
        </pc:spChg>
        <pc:spChg chg="add del">
          <ac:chgData name="Lucy Amanda Hiatt" userId="6096bdd8-c5f6-4fd8-81d8-65b8718bbfec" providerId="ADAL" clId="{BA2BDE7D-A9C0-4DFD-B191-C9816E81A930}" dt="2021-10-23T20:09:37.939" v="12162" actId="26606"/>
          <ac:spMkLst>
            <pc:docMk/>
            <pc:sldMk cId="1124425998" sldId="262"/>
            <ac:spMk id="23" creationId="{7B407EC4-5D16-4845-9840-4E28622B6568}"/>
          </ac:spMkLst>
        </pc:spChg>
        <pc:spChg chg="add del">
          <ac:chgData name="Lucy Amanda Hiatt" userId="6096bdd8-c5f6-4fd8-81d8-65b8718bbfec" providerId="ADAL" clId="{BA2BDE7D-A9C0-4DFD-B191-C9816E81A930}" dt="2021-10-23T20:09:31.008" v="12158" actId="26606"/>
          <ac:spMkLst>
            <pc:docMk/>
            <pc:sldMk cId="1124425998" sldId="262"/>
            <ac:spMk id="24" creationId="{1E9E42D4-A338-40E9-8211-9443164F3099}"/>
          </ac:spMkLst>
        </pc:spChg>
        <pc:grpChg chg="add del">
          <ac:chgData name="Lucy Amanda Hiatt" userId="6096bdd8-c5f6-4fd8-81d8-65b8718bbfec" providerId="ADAL" clId="{BA2BDE7D-A9C0-4DFD-B191-C9816E81A930}" dt="2021-10-23T20:03:04.635" v="12103" actId="26606"/>
          <ac:grpSpMkLst>
            <pc:docMk/>
            <pc:sldMk cId="1124425998" sldId="262"/>
            <ac:grpSpMk id="20" creationId="{E7DEDD00-5E71-418B-9C3C-9B71B018221A}"/>
          </ac:grpSpMkLst>
        </pc:grpChg>
        <pc:graphicFrameChg chg="add mod modGraphic">
          <ac:chgData name="Lucy Amanda Hiatt" userId="6096bdd8-c5f6-4fd8-81d8-65b8718bbfec" providerId="ADAL" clId="{BA2BDE7D-A9C0-4DFD-B191-C9816E81A930}" dt="2021-10-23T20:09:37.939" v="12162" actId="26606"/>
          <ac:graphicFrameMkLst>
            <pc:docMk/>
            <pc:sldMk cId="1124425998" sldId="262"/>
            <ac:graphicFrameMk id="5" creationId="{A8732C9B-1727-47FA-9FC8-86C3C164DA92}"/>
          </ac:graphicFrameMkLst>
        </pc:graphicFrameChg>
      </pc:sldChg>
      <pc:sldChg chg="addSp delSp modSp new mod setBg modNotesTx">
        <pc:chgData name="Lucy Amanda Hiatt" userId="6096bdd8-c5f6-4fd8-81d8-65b8718bbfec" providerId="ADAL" clId="{BA2BDE7D-A9C0-4DFD-B191-C9816E81A930}" dt="2021-10-23T10:56:05.816" v="9797" actId="255"/>
        <pc:sldMkLst>
          <pc:docMk/>
          <pc:sldMk cId="896605924" sldId="263"/>
        </pc:sldMkLst>
        <pc:spChg chg="mod">
          <ac:chgData name="Lucy Amanda Hiatt" userId="6096bdd8-c5f6-4fd8-81d8-65b8718bbfec" providerId="ADAL" clId="{BA2BDE7D-A9C0-4DFD-B191-C9816E81A930}" dt="2021-10-23T10:54:34.362" v="9789" actId="1076"/>
          <ac:spMkLst>
            <pc:docMk/>
            <pc:sldMk cId="896605924" sldId="263"/>
            <ac:spMk id="2" creationId="{2CCF7338-9297-4C5D-B0F0-38BBDB35B20B}"/>
          </ac:spMkLst>
        </pc:spChg>
        <pc:spChg chg="del mod">
          <ac:chgData name="Lucy Amanda Hiatt" userId="6096bdd8-c5f6-4fd8-81d8-65b8718bbfec" providerId="ADAL" clId="{BA2BDE7D-A9C0-4DFD-B191-C9816E81A930}" dt="2021-10-22T16:45:19.336" v="3966" actId="26606"/>
          <ac:spMkLst>
            <pc:docMk/>
            <pc:sldMk cId="896605924" sldId="263"/>
            <ac:spMk id="3" creationId="{9F43B3B2-FF52-4D65-89BC-0FDA9E0E4CA9}"/>
          </ac:spMkLst>
        </pc:spChg>
        <pc:spChg chg="add del">
          <ac:chgData name="Lucy Amanda Hiatt" userId="6096bdd8-c5f6-4fd8-81d8-65b8718bbfec" providerId="ADAL" clId="{BA2BDE7D-A9C0-4DFD-B191-C9816E81A930}" dt="2021-10-23T10:52:04.658" v="9769" actId="26606"/>
          <ac:spMkLst>
            <pc:docMk/>
            <pc:sldMk cId="896605924" sldId="263"/>
            <ac:spMk id="9" creationId="{52BE4420-3B5F-4549-8B4A-77855B8215EC}"/>
          </ac:spMkLst>
        </pc:spChg>
        <pc:spChg chg="add del">
          <ac:chgData name="Lucy Amanda Hiatt" userId="6096bdd8-c5f6-4fd8-81d8-65b8718bbfec" providerId="ADAL" clId="{BA2BDE7D-A9C0-4DFD-B191-C9816E81A930}" dt="2021-10-23T10:52:04.658" v="9769" actId="26606"/>
          <ac:spMkLst>
            <pc:docMk/>
            <pc:sldMk cId="896605924" sldId="263"/>
            <ac:spMk id="11" creationId="{A75876F6-95D4-48CB-8E3E-4401A96E25A4}"/>
          </ac:spMkLst>
        </pc:spChg>
        <pc:spChg chg="add">
          <ac:chgData name="Lucy Amanda Hiatt" userId="6096bdd8-c5f6-4fd8-81d8-65b8718bbfec" providerId="ADAL" clId="{BA2BDE7D-A9C0-4DFD-B191-C9816E81A930}" dt="2021-10-23T10:53:00.424" v="9772" actId="26606"/>
          <ac:spMkLst>
            <pc:docMk/>
            <pc:sldMk cId="896605924" sldId="263"/>
            <ac:spMk id="12" creationId="{572F6A24-139E-4EB5-86D2-431F42EF85CB}"/>
          </ac:spMkLst>
        </pc:spChg>
        <pc:spChg chg="add del">
          <ac:chgData name="Lucy Amanda Hiatt" userId="6096bdd8-c5f6-4fd8-81d8-65b8718bbfec" providerId="ADAL" clId="{BA2BDE7D-A9C0-4DFD-B191-C9816E81A930}" dt="2021-10-23T10:52:04.658" v="9769" actId="26606"/>
          <ac:spMkLst>
            <pc:docMk/>
            <pc:sldMk cId="896605924" sldId="263"/>
            <ac:spMk id="13" creationId="{D1B84719-90BB-4D0C-92D8-61DC5512B34B}"/>
          </ac:spMkLst>
        </pc:spChg>
        <pc:spChg chg="add del">
          <ac:chgData name="Lucy Amanda Hiatt" userId="6096bdd8-c5f6-4fd8-81d8-65b8718bbfec" providerId="ADAL" clId="{BA2BDE7D-A9C0-4DFD-B191-C9816E81A930}" dt="2021-10-23T10:52:04.658" v="9769" actId="26606"/>
          <ac:spMkLst>
            <pc:docMk/>
            <pc:sldMk cId="896605924" sldId="263"/>
            <ac:spMk id="15" creationId="{7B407EC4-5D16-4845-9840-4E28622B6568}"/>
          </ac:spMkLst>
        </pc:spChg>
        <pc:spChg chg="add del">
          <ac:chgData name="Lucy Amanda Hiatt" userId="6096bdd8-c5f6-4fd8-81d8-65b8718bbfec" providerId="ADAL" clId="{BA2BDE7D-A9C0-4DFD-B191-C9816E81A930}" dt="2021-10-23T10:51:48.938" v="9762" actId="26606"/>
          <ac:spMkLst>
            <pc:docMk/>
            <pc:sldMk cId="896605924" sldId="263"/>
            <ac:spMk id="20" creationId="{572F6A24-139E-4EB5-86D2-431F42EF85CB}"/>
          </ac:spMkLst>
        </pc:spChg>
        <pc:spChg chg="add">
          <ac:chgData name="Lucy Amanda Hiatt" userId="6096bdd8-c5f6-4fd8-81d8-65b8718bbfec" providerId="ADAL" clId="{BA2BDE7D-A9C0-4DFD-B191-C9816E81A930}" dt="2021-10-23T10:53:00.424" v="9772" actId="26606"/>
          <ac:spMkLst>
            <pc:docMk/>
            <pc:sldMk cId="896605924" sldId="263"/>
            <ac:spMk id="23" creationId="{C9DA5B05-DD14-4860-AC45-02A8D2EE1AA5}"/>
          </ac:spMkLst>
        </pc:spChg>
        <pc:spChg chg="add del">
          <ac:chgData name="Lucy Amanda Hiatt" userId="6096bdd8-c5f6-4fd8-81d8-65b8718bbfec" providerId="ADAL" clId="{BA2BDE7D-A9C0-4DFD-B191-C9816E81A930}" dt="2021-10-23T10:51:48.938" v="9762" actId="26606"/>
          <ac:spMkLst>
            <pc:docMk/>
            <pc:sldMk cId="896605924" sldId="263"/>
            <ac:spMk id="28" creationId="{C9DA5B05-DD14-4860-AC45-02A8D2EE1AA5}"/>
          </ac:spMkLst>
        </pc:spChg>
        <pc:spChg chg="add del">
          <ac:chgData name="Lucy Amanda Hiatt" userId="6096bdd8-c5f6-4fd8-81d8-65b8718bbfec" providerId="ADAL" clId="{BA2BDE7D-A9C0-4DFD-B191-C9816E81A930}" dt="2021-10-23T10:51:54.689" v="9764" actId="26606"/>
          <ac:spMkLst>
            <pc:docMk/>
            <pc:sldMk cId="896605924" sldId="263"/>
            <ac:spMk id="32" creationId="{572F6A24-139E-4EB5-86D2-431F42EF85CB}"/>
          </ac:spMkLst>
        </pc:spChg>
        <pc:spChg chg="add del">
          <ac:chgData name="Lucy Amanda Hiatt" userId="6096bdd8-c5f6-4fd8-81d8-65b8718bbfec" providerId="ADAL" clId="{BA2BDE7D-A9C0-4DFD-B191-C9816E81A930}" dt="2021-10-23T10:51:54.689" v="9764" actId="26606"/>
          <ac:spMkLst>
            <pc:docMk/>
            <pc:sldMk cId="896605924" sldId="263"/>
            <ac:spMk id="34" creationId="{C9DA5B05-DD14-4860-AC45-02A8D2EE1AA5}"/>
          </ac:spMkLst>
        </pc:spChg>
        <pc:grpChg chg="add">
          <ac:chgData name="Lucy Amanda Hiatt" userId="6096bdd8-c5f6-4fd8-81d8-65b8718bbfec" providerId="ADAL" clId="{BA2BDE7D-A9C0-4DFD-B191-C9816E81A930}" dt="2021-10-23T10:53:00.424" v="9772" actId="26606"/>
          <ac:grpSpMkLst>
            <pc:docMk/>
            <pc:sldMk cId="896605924" sldId="263"/>
            <ac:grpSpMk id="17" creationId="{3963AE85-BE5D-4975-BACF-DDDCC9C2ACDE}"/>
          </ac:grpSpMkLst>
        </pc:grpChg>
        <pc:grpChg chg="add del">
          <ac:chgData name="Lucy Amanda Hiatt" userId="6096bdd8-c5f6-4fd8-81d8-65b8718bbfec" providerId="ADAL" clId="{BA2BDE7D-A9C0-4DFD-B191-C9816E81A930}" dt="2021-10-23T10:51:48.938" v="9762" actId="26606"/>
          <ac:grpSpMkLst>
            <pc:docMk/>
            <pc:sldMk cId="896605924" sldId="263"/>
            <ac:grpSpMk id="22" creationId="{3963AE85-BE5D-4975-BACF-DDDCC9C2ACDE}"/>
          </ac:grpSpMkLst>
        </pc:grpChg>
        <pc:grpChg chg="add del">
          <ac:chgData name="Lucy Amanda Hiatt" userId="6096bdd8-c5f6-4fd8-81d8-65b8718bbfec" providerId="ADAL" clId="{BA2BDE7D-A9C0-4DFD-B191-C9816E81A930}" dt="2021-10-23T10:51:54.689" v="9764" actId="26606"/>
          <ac:grpSpMkLst>
            <pc:docMk/>
            <pc:sldMk cId="896605924" sldId="263"/>
            <ac:grpSpMk id="33" creationId="{3963AE85-BE5D-4975-BACF-DDDCC9C2ACDE}"/>
          </ac:grpSpMkLst>
        </pc:grpChg>
        <pc:graphicFrameChg chg="add mod ord modGraphic">
          <ac:chgData name="Lucy Amanda Hiatt" userId="6096bdd8-c5f6-4fd8-81d8-65b8718bbfec" providerId="ADAL" clId="{BA2BDE7D-A9C0-4DFD-B191-C9816E81A930}" dt="2021-10-23T10:56:05.816" v="9797" actId="255"/>
          <ac:graphicFrameMkLst>
            <pc:docMk/>
            <pc:sldMk cId="896605924" sldId="263"/>
            <ac:graphicFrameMk id="5" creationId="{BA417815-6045-4AF1-8D0F-00CBE5F7C691}"/>
          </ac:graphicFrameMkLst>
        </pc:graphicFrameChg>
        <pc:picChg chg="add mod">
          <ac:chgData name="Lucy Amanda Hiatt" userId="6096bdd8-c5f6-4fd8-81d8-65b8718bbfec" providerId="ADAL" clId="{BA2BDE7D-A9C0-4DFD-B191-C9816E81A930}" dt="2021-10-23T10:53:00.424" v="9772" actId="26606"/>
          <ac:picMkLst>
            <pc:docMk/>
            <pc:sldMk cId="896605924" sldId="263"/>
            <ac:picMk id="10" creationId="{8293C467-8E35-40DF-AA7D-C80E6B7F8F85}"/>
          </ac:picMkLst>
        </pc:picChg>
        <pc:cxnChg chg="add">
          <ac:chgData name="Lucy Amanda Hiatt" userId="6096bdd8-c5f6-4fd8-81d8-65b8718bbfec" providerId="ADAL" clId="{BA2BDE7D-A9C0-4DFD-B191-C9816E81A930}" dt="2021-10-23T10:53:00.424" v="9772" actId="26606"/>
          <ac:cxnSpMkLst>
            <pc:docMk/>
            <pc:sldMk cId="896605924" sldId="263"/>
            <ac:cxnSpMk id="25" creationId="{36BE37AC-AD36-4C42-9B8C-C5500F4E7C63}"/>
          </ac:cxnSpMkLst>
        </pc:cxnChg>
        <pc:cxnChg chg="add del">
          <ac:chgData name="Lucy Amanda Hiatt" userId="6096bdd8-c5f6-4fd8-81d8-65b8718bbfec" providerId="ADAL" clId="{BA2BDE7D-A9C0-4DFD-B191-C9816E81A930}" dt="2021-10-23T10:51:48.938" v="9762" actId="26606"/>
          <ac:cxnSpMkLst>
            <pc:docMk/>
            <pc:sldMk cId="896605924" sldId="263"/>
            <ac:cxnSpMk id="30" creationId="{36BE37AC-AD36-4C42-9B8C-C5500F4E7C63}"/>
          </ac:cxnSpMkLst>
        </pc:cxnChg>
        <pc:cxnChg chg="add del">
          <ac:chgData name="Lucy Amanda Hiatt" userId="6096bdd8-c5f6-4fd8-81d8-65b8718bbfec" providerId="ADAL" clId="{BA2BDE7D-A9C0-4DFD-B191-C9816E81A930}" dt="2021-10-23T10:51:54.689" v="9764" actId="26606"/>
          <ac:cxnSpMkLst>
            <pc:docMk/>
            <pc:sldMk cId="896605924" sldId="263"/>
            <ac:cxnSpMk id="35" creationId="{36BE37AC-AD36-4C42-9B8C-C5500F4E7C63}"/>
          </ac:cxnSpMkLst>
        </pc:cxnChg>
      </pc:sldChg>
      <pc:sldChg chg="addSp delSp modSp new mod setBg setClrOvrMap modNotesTx">
        <pc:chgData name="Lucy Amanda Hiatt" userId="6096bdd8-c5f6-4fd8-81d8-65b8718bbfec" providerId="ADAL" clId="{BA2BDE7D-A9C0-4DFD-B191-C9816E81A930}" dt="2021-10-23T14:24:28.059" v="10055" actId="113"/>
        <pc:sldMkLst>
          <pc:docMk/>
          <pc:sldMk cId="3500531571" sldId="264"/>
        </pc:sldMkLst>
        <pc:spChg chg="mod">
          <ac:chgData name="Lucy Amanda Hiatt" userId="6096bdd8-c5f6-4fd8-81d8-65b8718bbfec" providerId="ADAL" clId="{BA2BDE7D-A9C0-4DFD-B191-C9816E81A930}" dt="2021-10-23T14:24:28.059" v="10055" actId="113"/>
          <ac:spMkLst>
            <pc:docMk/>
            <pc:sldMk cId="3500531571" sldId="264"/>
            <ac:spMk id="2" creationId="{15B74129-0B48-4380-8C37-F2484C6253E7}"/>
          </ac:spMkLst>
        </pc:spChg>
        <pc:spChg chg="del mod">
          <ac:chgData name="Lucy Amanda Hiatt" userId="6096bdd8-c5f6-4fd8-81d8-65b8718bbfec" providerId="ADAL" clId="{BA2BDE7D-A9C0-4DFD-B191-C9816E81A930}" dt="2021-10-22T16:59:19.384" v="4452" actId="26606"/>
          <ac:spMkLst>
            <pc:docMk/>
            <pc:sldMk cId="3500531571" sldId="264"/>
            <ac:spMk id="3" creationId="{91B198BD-460B-4BFD-9D21-FD2610AD3B4C}"/>
          </ac:spMkLst>
        </pc:spChg>
        <pc:spChg chg="add del">
          <ac:chgData name="Lucy Amanda Hiatt" userId="6096bdd8-c5f6-4fd8-81d8-65b8718bbfec" providerId="ADAL" clId="{BA2BDE7D-A9C0-4DFD-B191-C9816E81A930}" dt="2021-10-23T10:49:56.960" v="9741" actId="26606"/>
          <ac:spMkLst>
            <pc:docMk/>
            <pc:sldMk cId="3500531571" sldId="264"/>
            <ac:spMk id="9" creationId="{52BE4420-3B5F-4549-8B4A-77855B8215EC}"/>
          </ac:spMkLst>
        </pc:spChg>
        <pc:spChg chg="add del">
          <ac:chgData name="Lucy Amanda Hiatt" userId="6096bdd8-c5f6-4fd8-81d8-65b8718bbfec" providerId="ADAL" clId="{BA2BDE7D-A9C0-4DFD-B191-C9816E81A930}" dt="2021-10-23T10:49:56.960" v="9741" actId="26606"/>
          <ac:spMkLst>
            <pc:docMk/>
            <pc:sldMk cId="3500531571" sldId="264"/>
            <ac:spMk id="11" creationId="{A75876F6-95D4-48CB-8E3E-4401A96E25A4}"/>
          </ac:spMkLst>
        </pc:spChg>
        <pc:spChg chg="add del">
          <ac:chgData name="Lucy Amanda Hiatt" userId="6096bdd8-c5f6-4fd8-81d8-65b8718bbfec" providerId="ADAL" clId="{BA2BDE7D-A9C0-4DFD-B191-C9816E81A930}" dt="2021-10-23T10:49:56.960" v="9741" actId="26606"/>
          <ac:spMkLst>
            <pc:docMk/>
            <pc:sldMk cId="3500531571" sldId="264"/>
            <ac:spMk id="13" creationId="{D1B84719-90BB-4D0C-92D8-61DC5512B34B}"/>
          </ac:spMkLst>
        </pc:spChg>
        <pc:spChg chg="add del">
          <ac:chgData name="Lucy Amanda Hiatt" userId="6096bdd8-c5f6-4fd8-81d8-65b8718bbfec" providerId="ADAL" clId="{BA2BDE7D-A9C0-4DFD-B191-C9816E81A930}" dt="2021-10-23T10:49:56.960" v="9741" actId="26606"/>
          <ac:spMkLst>
            <pc:docMk/>
            <pc:sldMk cId="3500531571" sldId="264"/>
            <ac:spMk id="15" creationId="{7B407EC4-5D16-4845-9840-4E28622B6568}"/>
          </ac:spMkLst>
        </pc:spChg>
        <pc:spChg chg="add del">
          <ac:chgData name="Lucy Amanda Hiatt" userId="6096bdd8-c5f6-4fd8-81d8-65b8718bbfec" providerId="ADAL" clId="{BA2BDE7D-A9C0-4DFD-B191-C9816E81A930}" dt="2021-10-23T10:49:40.805" v="9734" actId="26606"/>
          <ac:spMkLst>
            <pc:docMk/>
            <pc:sldMk cId="3500531571" sldId="264"/>
            <ac:spMk id="17" creationId="{22AC0F86-9A78-4E84-A4B4-ADB8B2629A0C}"/>
          </ac:spMkLst>
        </pc:spChg>
        <pc:spChg chg="add del">
          <ac:chgData name="Lucy Amanda Hiatt" userId="6096bdd8-c5f6-4fd8-81d8-65b8718bbfec" providerId="ADAL" clId="{BA2BDE7D-A9C0-4DFD-B191-C9816E81A930}" dt="2021-10-23T10:49:40.805" v="9734" actId="26606"/>
          <ac:spMkLst>
            <pc:docMk/>
            <pc:sldMk cId="3500531571" sldId="264"/>
            <ac:spMk id="19" creationId="{69A54E25-1C05-48E5-A5CC-3778C1D3632D}"/>
          </ac:spMkLst>
        </pc:spChg>
        <pc:spChg chg="add del">
          <ac:chgData name="Lucy Amanda Hiatt" userId="6096bdd8-c5f6-4fd8-81d8-65b8718bbfec" providerId="ADAL" clId="{BA2BDE7D-A9C0-4DFD-B191-C9816E81A930}" dt="2021-10-23T10:48:59.914" v="9724" actId="26606"/>
          <ac:spMkLst>
            <pc:docMk/>
            <pc:sldMk cId="3500531571" sldId="264"/>
            <ac:spMk id="20" creationId="{572F6A24-139E-4EB5-86D2-431F42EF85CB}"/>
          </ac:spMkLst>
        </pc:spChg>
        <pc:spChg chg="add del">
          <ac:chgData name="Lucy Amanda Hiatt" userId="6096bdd8-c5f6-4fd8-81d8-65b8718bbfec" providerId="ADAL" clId="{BA2BDE7D-A9C0-4DFD-B191-C9816E81A930}" dt="2021-10-23T10:48:59.914" v="9724" actId="26606"/>
          <ac:spMkLst>
            <pc:docMk/>
            <pc:sldMk cId="3500531571" sldId="264"/>
            <ac:spMk id="28" creationId="{C9DA5B05-DD14-4860-AC45-02A8D2EE1AA5}"/>
          </ac:spMkLst>
        </pc:spChg>
        <pc:spChg chg="add del">
          <ac:chgData name="Lucy Amanda Hiatt" userId="6096bdd8-c5f6-4fd8-81d8-65b8718bbfec" providerId="ADAL" clId="{BA2BDE7D-A9C0-4DFD-B191-C9816E81A930}" dt="2021-10-23T10:49:49.626" v="9736" actId="26606"/>
          <ac:spMkLst>
            <pc:docMk/>
            <pc:sldMk cId="3500531571" sldId="264"/>
            <ac:spMk id="29" creationId="{75E66D3F-14EA-4BCD-819B-EEF581746B88}"/>
          </ac:spMkLst>
        </pc:spChg>
        <pc:spChg chg="add del">
          <ac:chgData name="Lucy Amanda Hiatt" userId="6096bdd8-c5f6-4fd8-81d8-65b8718bbfec" providerId="ADAL" clId="{BA2BDE7D-A9C0-4DFD-B191-C9816E81A930}" dt="2021-10-23T10:49:04.845" v="9726" actId="26606"/>
          <ac:spMkLst>
            <pc:docMk/>
            <pc:sldMk cId="3500531571" sldId="264"/>
            <ac:spMk id="32" creationId="{5EB8E3BF-F464-4900-8994-851061A9AD60}"/>
          </ac:spMkLst>
        </pc:spChg>
        <pc:spChg chg="add del">
          <ac:chgData name="Lucy Amanda Hiatt" userId="6096bdd8-c5f6-4fd8-81d8-65b8718bbfec" providerId="ADAL" clId="{BA2BDE7D-A9C0-4DFD-B191-C9816E81A930}" dt="2021-10-23T10:49:49.626" v="9736" actId="26606"/>
          <ac:spMkLst>
            <pc:docMk/>
            <pc:sldMk cId="3500531571" sldId="264"/>
            <ac:spMk id="34" creationId="{DD5289D1-D3B7-4C53-823E-280A79C02EBF}"/>
          </ac:spMkLst>
        </pc:spChg>
        <pc:spChg chg="add del">
          <ac:chgData name="Lucy Amanda Hiatt" userId="6096bdd8-c5f6-4fd8-81d8-65b8718bbfec" providerId="ADAL" clId="{BA2BDE7D-A9C0-4DFD-B191-C9816E81A930}" dt="2021-10-23T10:49:14.487" v="9728" actId="26606"/>
          <ac:spMkLst>
            <pc:docMk/>
            <pc:sldMk cId="3500531571" sldId="264"/>
            <ac:spMk id="35" creationId="{11C7711F-3983-4AB1-AFDE-96F7C06514D3}"/>
          </ac:spMkLst>
        </pc:spChg>
        <pc:spChg chg="add del">
          <ac:chgData name="Lucy Amanda Hiatt" userId="6096bdd8-c5f6-4fd8-81d8-65b8718bbfec" providerId="ADAL" clId="{BA2BDE7D-A9C0-4DFD-B191-C9816E81A930}" dt="2021-10-23T10:49:14.487" v="9728" actId="26606"/>
          <ac:spMkLst>
            <pc:docMk/>
            <pc:sldMk cId="3500531571" sldId="264"/>
            <ac:spMk id="37" creationId="{B3085476-B49E-49ED-87D2-1165E69D2605}"/>
          </ac:spMkLst>
        </pc:spChg>
        <pc:spChg chg="add del">
          <ac:chgData name="Lucy Amanda Hiatt" userId="6096bdd8-c5f6-4fd8-81d8-65b8718bbfec" providerId="ADAL" clId="{BA2BDE7D-A9C0-4DFD-B191-C9816E81A930}" dt="2021-10-23T10:49:54.124" v="9738" actId="26606"/>
          <ac:spMkLst>
            <pc:docMk/>
            <pc:sldMk cId="3500531571" sldId="264"/>
            <ac:spMk id="41" creationId="{572F6A24-139E-4EB5-86D2-431F42EF85CB}"/>
          </ac:spMkLst>
        </pc:spChg>
        <pc:spChg chg="add del">
          <ac:chgData name="Lucy Amanda Hiatt" userId="6096bdd8-c5f6-4fd8-81d8-65b8718bbfec" providerId="ADAL" clId="{BA2BDE7D-A9C0-4DFD-B191-C9816E81A930}" dt="2021-10-23T10:49:54.124" v="9738" actId="26606"/>
          <ac:spMkLst>
            <pc:docMk/>
            <pc:sldMk cId="3500531571" sldId="264"/>
            <ac:spMk id="43" creationId="{C9DA5B05-DD14-4860-AC45-02A8D2EE1AA5}"/>
          </ac:spMkLst>
        </pc:spChg>
        <pc:spChg chg="add del">
          <ac:chgData name="Lucy Amanda Hiatt" userId="6096bdd8-c5f6-4fd8-81d8-65b8718bbfec" providerId="ADAL" clId="{BA2BDE7D-A9C0-4DFD-B191-C9816E81A930}" dt="2021-10-23T10:49:56.860" v="9740" actId="26606"/>
          <ac:spMkLst>
            <pc:docMk/>
            <pc:sldMk cId="3500531571" sldId="264"/>
            <ac:spMk id="46" creationId="{A440FBE6-72B7-43D4-A8EB-FDBC35FE56C6}"/>
          </ac:spMkLst>
        </pc:spChg>
        <pc:spChg chg="add del">
          <ac:chgData name="Lucy Amanda Hiatt" userId="6096bdd8-c5f6-4fd8-81d8-65b8718bbfec" providerId="ADAL" clId="{BA2BDE7D-A9C0-4DFD-B191-C9816E81A930}" dt="2021-10-23T14:10:31.864" v="9809" actId="26606"/>
          <ac:spMkLst>
            <pc:docMk/>
            <pc:sldMk cId="3500531571" sldId="264"/>
            <ac:spMk id="50" creationId="{572F6A24-139E-4EB5-86D2-431F42EF85CB}"/>
          </ac:spMkLst>
        </pc:spChg>
        <pc:spChg chg="add del">
          <ac:chgData name="Lucy Amanda Hiatt" userId="6096bdd8-c5f6-4fd8-81d8-65b8718bbfec" providerId="ADAL" clId="{BA2BDE7D-A9C0-4DFD-B191-C9816E81A930}" dt="2021-10-23T14:10:31.864" v="9809" actId="26606"/>
          <ac:spMkLst>
            <pc:docMk/>
            <pc:sldMk cId="3500531571" sldId="264"/>
            <ac:spMk id="52" creationId="{C9DA5B05-DD14-4860-AC45-02A8D2EE1AA5}"/>
          </ac:spMkLst>
        </pc:spChg>
        <pc:spChg chg="add del">
          <ac:chgData name="Lucy Amanda Hiatt" userId="6096bdd8-c5f6-4fd8-81d8-65b8718bbfec" providerId="ADAL" clId="{BA2BDE7D-A9C0-4DFD-B191-C9816E81A930}" dt="2021-10-23T14:10:31.761" v="9808" actId="26606"/>
          <ac:spMkLst>
            <pc:docMk/>
            <pc:sldMk cId="3500531571" sldId="264"/>
            <ac:spMk id="58" creationId="{52BE4420-3B5F-4549-8B4A-77855B8215EC}"/>
          </ac:spMkLst>
        </pc:spChg>
        <pc:spChg chg="add del">
          <ac:chgData name="Lucy Amanda Hiatt" userId="6096bdd8-c5f6-4fd8-81d8-65b8718bbfec" providerId="ADAL" clId="{BA2BDE7D-A9C0-4DFD-B191-C9816E81A930}" dt="2021-10-23T14:10:31.761" v="9808" actId="26606"/>
          <ac:spMkLst>
            <pc:docMk/>
            <pc:sldMk cId="3500531571" sldId="264"/>
            <ac:spMk id="60" creationId="{A75876F6-95D4-48CB-8E3E-4401A96E25A4}"/>
          </ac:spMkLst>
        </pc:spChg>
        <pc:spChg chg="add del">
          <ac:chgData name="Lucy Amanda Hiatt" userId="6096bdd8-c5f6-4fd8-81d8-65b8718bbfec" providerId="ADAL" clId="{BA2BDE7D-A9C0-4DFD-B191-C9816E81A930}" dt="2021-10-23T14:10:31.761" v="9808" actId="26606"/>
          <ac:spMkLst>
            <pc:docMk/>
            <pc:sldMk cId="3500531571" sldId="264"/>
            <ac:spMk id="62" creationId="{D1B84719-90BB-4D0C-92D8-61DC5512B34B}"/>
          </ac:spMkLst>
        </pc:spChg>
        <pc:spChg chg="add del">
          <ac:chgData name="Lucy Amanda Hiatt" userId="6096bdd8-c5f6-4fd8-81d8-65b8718bbfec" providerId="ADAL" clId="{BA2BDE7D-A9C0-4DFD-B191-C9816E81A930}" dt="2021-10-23T14:10:31.761" v="9808" actId="26606"/>
          <ac:spMkLst>
            <pc:docMk/>
            <pc:sldMk cId="3500531571" sldId="264"/>
            <ac:spMk id="64" creationId="{7B407EC4-5D16-4845-9840-4E28622B6568}"/>
          </ac:spMkLst>
        </pc:spChg>
        <pc:grpChg chg="add del">
          <ac:chgData name="Lucy Amanda Hiatt" userId="6096bdd8-c5f6-4fd8-81d8-65b8718bbfec" providerId="ADAL" clId="{BA2BDE7D-A9C0-4DFD-B191-C9816E81A930}" dt="2021-10-23T10:49:40.805" v="9734" actId="26606"/>
          <ac:grpSpMkLst>
            <pc:docMk/>
            <pc:sldMk cId="3500531571" sldId="264"/>
            <ac:grpSpMk id="18" creationId="{4AF78B9E-8BE2-4706-9377-A05FA25ABABF}"/>
          </ac:grpSpMkLst>
        </pc:grpChg>
        <pc:grpChg chg="add del">
          <ac:chgData name="Lucy Amanda Hiatt" userId="6096bdd8-c5f6-4fd8-81d8-65b8718bbfec" providerId="ADAL" clId="{BA2BDE7D-A9C0-4DFD-B191-C9816E81A930}" dt="2021-10-23T10:48:59.914" v="9724" actId="26606"/>
          <ac:grpSpMkLst>
            <pc:docMk/>
            <pc:sldMk cId="3500531571" sldId="264"/>
            <ac:grpSpMk id="22" creationId="{3963AE85-BE5D-4975-BACF-DDDCC9C2ACDE}"/>
          </ac:grpSpMkLst>
        </pc:grpChg>
        <pc:grpChg chg="add del">
          <ac:chgData name="Lucy Amanda Hiatt" userId="6096bdd8-c5f6-4fd8-81d8-65b8718bbfec" providerId="ADAL" clId="{BA2BDE7D-A9C0-4DFD-B191-C9816E81A930}" dt="2021-10-23T10:49:49.626" v="9736" actId="26606"/>
          <ac:grpSpMkLst>
            <pc:docMk/>
            <pc:sldMk cId="3500531571" sldId="264"/>
            <ac:grpSpMk id="31" creationId="{D49D3EDE-CC3B-4573-A04B-26F32F1B2E7C}"/>
          </ac:grpSpMkLst>
        </pc:grpChg>
        <pc:grpChg chg="add del">
          <ac:chgData name="Lucy Amanda Hiatt" userId="6096bdd8-c5f6-4fd8-81d8-65b8718bbfec" providerId="ADAL" clId="{BA2BDE7D-A9C0-4DFD-B191-C9816E81A930}" dt="2021-10-23T10:49:14.487" v="9728" actId="26606"/>
          <ac:grpSpMkLst>
            <pc:docMk/>
            <pc:sldMk cId="3500531571" sldId="264"/>
            <ac:grpSpMk id="36" creationId="{89BC9D38-9241-4F71-9B45-73827299E4C5}"/>
          </ac:grpSpMkLst>
        </pc:grpChg>
        <pc:grpChg chg="add del">
          <ac:chgData name="Lucy Amanda Hiatt" userId="6096bdd8-c5f6-4fd8-81d8-65b8718bbfec" providerId="ADAL" clId="{BA2BDE7D-A9C0-4DFD-B191-C9816E81A930}" dt="2021-10-23T10:49:54.124" v="9738" actId="26606"/>
          <ac:grpSpMkLst>
            <pc:docMk/>
            <pc:sldMk cId="3500531571" sldId="264"/>
            <ac:grpSpMk id="42" creationId="{3963AE85-BE5D-4975-BACF-DDDCC9C2ACDE}"/>
          </ac:grpSpMkLst>
        </pc:grpChg>
        <pc:grpChg chg="add del">
          <ac:chgData name="Lucy Amanda Hiatt" userId="6096bdd8-c5f6-4fd8-81d8-65b8718bbfec" providerId="ADAL" clId="{BA2BDE7D-A9C0-4DFD-B191-C9816E81A930}" dt="2021-10-23T10:49:56.860" v="9740" actId="26606"/>
          <ac:grpSpMkLst>
            <pc:docMk/>
            <pc:sldMk cId="3500531571" sldId="264"/>
            <ac:grpSpMk id="47" creationId="{647B8492-BC4D-4046-B35A-C38E03494068}"/>
          </ac:grpSpMkLst>
        </pc:grpChg>
        <pc:grpChg chg="add del">
          <ac:chgData name="Lucy Amanda Hiatt" userId="6096bdd8-c5f6-4fd8-81d8-65b8718bbfec" providerId="ADAL" clId="{BA2BDE7D-A9C0-4DFD-B191-C9816E81A930}" dt="2021-10-23T14:10:31.864" v="9809" actId="26606"/>
          <ac:grpSpMkLst>
            <pc:docMk/>
            <pc:sldMk cId="3500531571" sldId="264"/>
            <ac:grpSpMk id="51" creationId="{3963AE85-BE5D-4975-BACF-DDDCC9C2ACDE}"/>
          </ac:grpSpMkLst>
        </pc:grpChg>
        <pc:graphicFrameChg chg="add mod ord modGraphic">
          <ac:chgData name="Lucy Amanda Hiatt" userId="6096bdd8-c5f6-4fd8-81d8-65b8718bbfec" providerId="ADAL" clId="{BA2BDE7D-A9C0-4DFD-B191-C9816E81A930}" dt="2021-10-23T14:24:14.936" v="10054" actId="20577"/>
          <ac:graphicFrameMkLst>
            <pc:docMk/>
            <pc:sldMk cId="3500531571" sldId="264"/>
            <ac:graphicFrameMk id="5" creationId="{201F5C83-320A-4914-9CE9-3D0F519CA879}"/>
          </ac:graphicFrameMkLst>
        </pc:graphicFrameChg>
        <pc:picChg chg="add del mod ord">
          <ac:chgData name="Lucy Amanda Hiatt" userId="6096bdd8-c5f6-4fd8-81d8-65b8718bbfec" providerId="ADAL" clId="{BA2BDE7D-A9C0-4DFD-B191-C9816E81A930}" dt="2021-10-23T11:01:42.435" v="9798" actId="478"/>
          <ac:picMkLst>
            <pc:docMk/>
            <pc:sldMk cId="3500531571" sldId="264"/>
            <ac:picMk id="6" creationId="{6FB375AE-5F6C-4073-8973-65494265FFFE}"/>
          </ac:picMkLst>
        </pc:picChg>
        <pc:cxnChg chg="add del">
          <ac:chgData name="Lucy Amanda Hiatt" userId="6096bdd8-c5f6-4fd8-81d8-65b8718bbfec" providerId="ADAL" clId="{BA2BDE7D-A9C0-4DFD-B191-C9816E81A930}" dt="2021-10-23T10:49:40.805" v="9734" actId="26606"/>
          <ac:cxnSpMkLst>
            <pc:docMk/>
            <pc:sldMk cId="3500531571" sldId="264"/>
            <ac:cxnSpMk id="21" creationId="{0E5D0023-B23E-4823-8D72-B07FFF8CAE96}"/>
          </ac:cxnSpMkLst>
        </pc:cxnChg>
        <pc:cxnChg chg="add del">
          <ac:chgData name="Lucy Amanda Hiatt" userId="6096bdd8-c5f6-4fd8-81d8-65b8718bbfec" providerId="ADAL" clId="{BA2BDE7D-A9C0-4DFD-B191-C9816E81A930}" dt="2021-10-23T10:48:59.914" v="9724" actId="26606"/>
          <ac:cxnSpMkLst>
            <pc:docMk/>
            <pc:sldMk cId="3500531571" sldId="264"/>
            <ac:cxnSpMk id="30" creationId="{36BE37AC-AD36-4C42-9B8C-C5500F4E7C63}"/>
          </ac:cxnSpMkLst>
        </pc:cxnChg>
        <pc:cxnChg chg="add del">
          <ac:chgData name="Lucy Amanda Hiatt" userId="6096bdd8-c5f6-4fd8-81d8-65b8718bbfec" providerId="ADAL" clId="{BA2BDE7D-A9C0-4DFD-B191-C9816E81A930}" dt="2021-10-23T10:49:04.845" v="9726" actId="26606"/>
          <ac:cxnSpMkLst>
            <pc:docMk/>
            <pc:sldMk cId="3500531571" sldId="264"/>
            <ac:cxnSpMk id="33" creationId="{8E0602D6-3A81-42F8-AE67-1BAAFC967CB0}"/>
          </ac:cxnSpMkLst>
        </pc:cxnChg>
        <pc:cxnChg chg="add del">
          <ac:chgData name="Lucy Amanda Hiatt" userId="6096bdd8-c5f6-4fd8-81d8-65b8718bbfec" providerId="ADAL" clId="{BA2BDE7D-A9C0-4DFD-B191-C9816E81A930}" dt="2021-10-23T10:49:14.487" v="9728" actId="26606"/>
          <ac:cxnSpMkLst>
            <pc:docMk/>
            <pc:sldMk cId="3500531571" sldId="264"/>
            <ac:cxnSpMk id="38" creationId="{59BA5C68-DFCC-4101-8403-F96781CDDD7A}"/>
          </ac:cxnSpMkLst>
        </pc:cxnChg>
        <pc:cxnChg chg="add del">
          <ac:chgData name="Lucy Amanda Hiatt" userId="6096bdd8-c5f6-4fd8-81d8-65b8718bbfec" providerId="ADAL" clId="{BA2BDE7D-A9C0-4DFD-B191-C9816E81A930}" dt="2021-10-23T10:49:49.626" v="9736" actId="26606"/>
          <ac:cxnSpMkLst>
            <pc:docMk/>
            <pc:sldMk cId="3500531571" sldId="264"/>
            <ac:cxnSpMk id="39" creationId="{A456CE10-0EE3-4503-ACF3-1D53A6FDBBBF}"/>
          </ac:cxnSpMkLst>
        </pc:cxnChg>
        <pc:cxnChg chg="add del">
          <ac:chgData name="Lucy Amanda Hiatt" userId="6096bdd8-c5f6-4fd8-81d8-65b8718bbfec" providerId="ADAL" clId="{BA2BDE7D-A9C0-4DFD-B191-C9816E81A930}" dt="2021-10-23T10:49:54.124" v="9738" actId="26606"/>
          <ac:cxnSpMkLst>
            <pc:docMk/>
            <pc:sldMk cId="3500531571" sldId="264"/>
            <ac:cxnSpMk id="44" creationId="{36BE37AC-AD36-4C42-9B8C-C5500F4E7C63}"/>
          </ac:cxnSpMkLst>
        </pc:cxnChg>
        <pc:cxnChg chg="add del">
          <ac:chgData name="Lucy Amanda Hiatt" userId="6096bdd8-c5f6-4fd8-81d8-65b8718bbfec" providerId="ADAL" clId="{BA2BDE7D-A9C0-4DFD-B191-C9816E81A930}" dt="2021-10-23T10:49:56.860" v="9740" actId="26606"/>
          <ac:cxnSpMkLst>
            <pc:docMk/>
            <pc:sldMk cId="3500531571" sldId="264"/>
            <ac:cxnSpMk id="48" creationId="{16652DC1-CA18-4263-AC06-BAB0B05EC783}"/>
          </ac:cxnSpMkLst>
        </pc:cxnChg>
        <pc:cxnChg chg="add del">
          <ac:chgData name="Lucy Amanda Hiatt" userId="6096bdd8-c5f6-4fd8-81d8-65b8718bbfec" providerId="ADAL" clId="{BA2BDE7D-A9C0-4DFD-B191-C9816E81A930}" dt="2021-10-23T14:10:31.864" v="9809" actId="26606"/>
          <ac:cxnSpMkLst>
            <pc:docMk/>
            <pc:sldMk cId="3500531571" sldId="264"/>
            <ac:cxnSpMk id="53" creationId="{36BE37AC-AD36-4C42-9B8C-C5500F4E7C63}"/>
          </ac:cxnSpMkLst>
        </pc:cxnChg>
      </pc:sldChg>
      <pc:sldChg chg="addSp delSp modSp new mod ord setBg addAnim delAnim setClrOvrMap modNotesTx">
        <pc:chgData name="Lucy Amanda Hiatt" userId="6096bdd8-c5f6-4fd8-81d8-65b8718bbfec" providerId="ADAL" clId="{BA2BDE7D-A9C0-4DFD-B191-C9816E81A930}" dt="2021-10-23T19:59:27.965" v="12066" actId="1076"/>
        <pc:sldMkLst>
          <pc:docMk/>
          <pc:sldMk cId="613947193" sldId="265"/>
        </pc:sldMkLst>
        <pc:spChg chg="mod">
          <ac:chgData name="Lucy Amanda Hiatt" userId="6096bdd8-c5f6-4fd8-81d8-65b8718bbfec" providerId="ADAL" clId="{BA2BDE7D-A9C0-4DFD-B191-C9816E81A930}" dt="2021-10-23T18:31:51.371" v="11188" actId="113"/>
          <ac:spMkLst>
            <pc:docMk/>
            <pc:sldMk cId="613947193" sldId="265"/>
            <ac:spMk id="2" creationId="{7B2B132A-74A3-4976-83AC-D83A0D5A7909}"/>
          </ac:spMkLst>
        </pc:spChg>
        <pc:spChg chg="mod">
          <ac:chgData name="Lucy Amanda Hiatt" userId="6096bdd8-c5f6-4fd8-81d8-65b8718bbfec" providerId="ADAL" clId="{BA2BDE7D-A9C0-4DFD-B191-C9816E81A930}" dt="2021-10-23T18:17:56.790" v="10966" actId="26606"/>
          <ac:spMkLst>
            <pc:docMk/>
            <pc:sldMk cId="613947193" sldId="265"/>
            <ac:spMk id="3" creationId="{DC31E5DA-67D1-4EDE-8826-0C5C399CA9D6}"/>
          </ac:spMkLst>
        </pc:spChg>
        <pc:spChg chg="add mod">
          <ac:chgData name="Lucy Amanda Hiatt" userId="6096bdd8-c5f6-4fd8-81d8-65b8718bbfec" providerId="ADAL" clId="{BA2BDE7D-A9C0-4DFD-B191-C9816E81A930}" dt="2021-10-23T18:33:39.035" v="11245" actId="1076"/>
          <ac:spMkLst>
            <pc:docMk/>
            <pc:sldMk cId="613947193" sldId="265"/>
            <ac:spMk id="6" creationId="{03668B6E-E913-46D9-8CF0-3121F826E447}"/>
          </ac:spMkLst>
        </pc:spChg>
        <pc:spChg chg="add mod">
          <ac:chgData name="Lucy Amanda Hiatt" userId="6096bdd8-c5f6-4fd8-81d8-65b8718bbfec" providerId="ADAL" clId="{BA2BDE7D-A9C0-4DFD-B191-C9816E81A930}" dt="2021-10-23T18:37:50.458" v="11427" actId="20577"/>
          <ac:spMkLst>
            <pc:docMk/>
            <pc:sldMk cId="613947193" sldId="265"/>
            <ac:spMk id="7" creationId="{7CA3B3F7-CAF1-4E26-84FE-8200788E830D}"/>
          </ac:spMkLst>
        </pc:spChg>
        <pc:spChg chg="add del">
          <ac:chgData name="Lucy Amanda Hiatt" userId="6096bdd8-c5f6-4fd8-81d8-65b8718bbfec" providerId="ADAL" clId="{BA2BDE7D-A9C0-4DFD-B191-C9816E81A930}" dt="2021-10-23T18:16:16.136" v="10956" actId="26606"/>
          <ac:spMkLst>
            <pc:docMk/>
            <pc:sldMk cId="613947193" sldId="265"/>
            <ac:spMk id="18" creationId="{9B347087-DEE1-4F23-8486-A2690AA195E5}"/>
          </ac:spMkLst>
        </pc:spChg>
        <pc:spChg chg="add del">
          <ac:chgData name="Lucy Amanda Hiatt" userId="6096bdd8-c5f6-4fd8-81d8-65b8718bbfec" providerId="ADAL" clId="{BA2BDE7D-A9C0-4DFD-B191-C9816E81A930}" dt="2021-10-23T18:16:16.136" v="10956" actId="26606"/>
          <ac:spMkLst>
            <pc:docMk/>
            <pc:sldMk cId="613947193" sldId="265"/>
            <ac:spMk id="20" creationId="{44BB81AE-EE4A-4AA4-8941-104B6C943598}"/>
          </ac:spMkLst>
        </pc:spChg>
        <pc:spChg chg="add del">
          <ac:chgData name="Lucy Amanda Hiatt" userId="6096bdd8-c5f6-4fd8-81d8-65b8718bbfec" providerId="ADAL" clId="{BA2BDE7D-A9C0-4DFD-B191-C9816E81A930}" dt="2021-10-23T18:16:16.136" v="10956" actId="26606"/>
          <ac:spMkLst>
            <pc:docMk/>
            <pc:sldMk cId="613947193" sldId="265"/>
            <ac:spMk id="24" creationId="{AAA2202F-2A68-464D-8E53-CEBE9303D848}"/>
          </ac:spMkLst>
        </pc:spChg>
        <pc:spChg chg="add del">
          <ac:chgData name="Lucy Amanda Hiatt" userId="6096bdd8-c5f6-4fd8-81d8-65b8718bbfec" providerId="ADAL" clId="{BA2BDE7D-A9C0-4DFD-B191-C9816E81A930}" dt="2021-10-23T18:25:55.135" v="11066" actId="478"/>
          <ac:spMkLst>
            <pc:docMk/>
            <pc:sldMk cId="613947193" sldId="265"/>
            <ac:spMk id="31" creationId="{CB389A1E-D0C6-4960-8B48-DC37F96FF195}"/>
          </ac:spMkLst>
        </pc:spChg>
        <pc:spChg chg="add del">
          <ac:chgData name="Lucy Amanda Hiatt" userId="6096bdd8-c5f6-4fd8-81d8-65b8718bbfec" providerId="ADAL" clId="{BA2BDE7D-A9C0-4DFD-B191-C9816E81A930}" dt="2021-10-23T18:17:56.790" v="10966" actId="26606"/>
          <ac:spMkLst>
            <pc:docMk/>
            <pc:sldMk cId="613947193" sldId="265"/>
            <ac:spMk id="34" creationId="{FDF8837B-BAE2-489A-8F93-69216307D5A5}"/>
          </ac:spMkLst>
        </pc:spChg>
        <pc:spChg chg="add mod">
          <ac:chgData name="Lucy Amanda Hiatt" userId="6096bdd8-c5f6-4fd8-81d8-65b8718bbfec" providerId="ADAL" clId="{BA2BDE7D-A9C0-4DFD-B191-C9816E81A930}" dt="2021-10-23T18:31:18.533" v="11184" actId="1076"/>
          <ac:spMkLst>
            <pc:docMk/>
            <pc:sldMk cId="613947193" sldId="265"/>
            <ac:spMk id="36" creationId="{72A0BACC-7B00-4261-A75C-C0AED078C523}"/>
          </ac:spMkLst>
        </pc:spChg>
        <pc:spChg chg="add">
          <ac:chgData name="Lucy Amanda Hiatt" userId="6096bdd8-c5f6-4fd8-81d8-65b8718bbfec" providerId="ADAL" clId="{BA2BDE7D-A9C0-4DFD-B191-C9816E81A930}" dt="2021-10-23T18:17:56.790" v="10966" actId="26606"/>
          <ac:spMkLst>
            <pc:docMk/>
            <pc:sldMk cId="613947193" sldId="265"/>
            <ac:spMk id="40" creationId="{5EB8E3BF-F464-4900-8994-851061A9AD60}"/>
          </ac:spMkLst>
        </pc:spChg>
        <pc:grpChg chg="add del">
          <ac:chgData name="Lucy Amanda Hiatt" userId="6096bdd8-c5f6-4fd8-81d8-65b8718bbfec" providerId="ADAL" clId="{BA2BDE7D-A9C0-4DFD-B191-C9816E81A930}" dt="2021-10-23T18:16:16.136" v="10956" actId="26606"/>
          <ac:grpSpMkLst>
            <pc:docMk/>
            <pc:sldMk cId="613947193" sldId="265"/>
            <ac:grpSpMk id="10" creationId="{03E8C8A2-D2DA-42F8-84AA-AC5AB4251D29}"/>
          </ac:grpSpMkLst>
        </pc:grpChg>
        <pc:grpChg chg="add del">
          <ac:chgData name="Lucy Amanda Hiatt" userId="6096bdd8-c5f6-4fd8-81d8-65b8718bbfec" providerId="ADAL" clId="{BA2BDE7D-A9C0-4DFD-B191-C9816E81A930}" dt="2021-10-23T18:16:16.136" v="10956" actId="26606"/>
          <ac:grpSpMkLst>
            <pc:docMk/>
            <pc:sldMk cId="613947193" sldId="265"/>
            <ac:grpSpMk id="26" creationId="{5B129734-DF6D-46B8-A0E0-4F178B3AD2FC}"/>
          </ac:grpSpMkLst>
        </pc:grpChg>
        <pc:grpChg chg="add del">
          <ac:chgData name="Lucy Amanda Hiatt" userId="6096bdd8-c5f6-4fd8-81d8-65b8718bbfec" providerId="ADAL" clId="{BA2BDE7D-A9C0-4DFD-B191-C9816E81A930}" dt="2021-10-23T18:17:56.790" v="10966" actId="26606"/>
          <ac:grpSpMkLst>
            <pc:docMk/>
            <pc:sldMk cId="613947193" sldId="265"/>
            <ac:grpSpMk id="32" creationId="{03E8C8A2-D2DA-42F8-84AA-AC5AB4251D29}"/>
          </ac:grpSpMkLst>
        </pc:grpChg>
        <pc:picChg chg="add mod ord">
          <ac:chgData name="Lucy Amanda Hiatt" userId="6096bdd8-c5f6-4fd8-81d8-65b8718bbfec" providerId="ADAL" clId="{BA2BDE7D-A9C0-4DFD-B191-C9816E81A930}" dt="2021-10-23T19:59:27.965" v="12066" actId="1076"/>
          <ac:picMkLst>
            <pc:docMk/>
            <pc:sldMk cId="613947193" sldId="265"/>
            <ac:picMk id="5" creationId="{33308920-2824-484F-A3E5-0EEF7FBE77F6}"/>
          </ac:picMkLst>
        </pc:picChg>
        <pc:cxnChg chg="add del">
          <ac:chgData name="Lucy Amanda Hiatt" userId="6096bdd8-c5f6-4fd8-81d8-65b8718bbfec" providerId="ADAL" clId="{BA2BDE7D-A9C0-4DFD-B191-C9816E81A930}" dt="2021-10-23T18:16:16.136" v="10956" actId="26606"/>
          <ac:cxnSpMkLst>
            <pc:docMk/>
            <pc:sldMk cId="613947193" sldId="265"/>
            <ac:cxnSpMk id="16" creationId="{0DFD28A6-39F3-425F-8050-E5BF1B4523B2}"/>
          </ac:cxnSpMkLst>
        </pc:cxnChg>
        <pc:cxnChg chg="add del">
          <ac:chgData name="Lucy Amanda Hiatt" userId="6096bdd8-c5f6-4fd8-81d8-65b8718bbfec" providerId="ADAL" clId="{BA2BDE7D-A9C0-4DFD-B191-C9816E81A930}" dt="2021-10-23T18:16:16.136" v="10956" actId="26606"/>
          <ac:cxnSpMkLst>
            <pc:docMk/>
            <pc:sldMk cId="613947193" sldId="265"/>
            <ac:cxnSpMk id="22" creationId="{4AA791FC-1AEF-4561-93B5-6B9E981BBB74}"/>
          </ac:cxnSpMkLst>
        </pc:cxnChg>
        <pc:cxnChg chg="add del">
          <ac:chgData name="Lucy Amanda Hiatt" userId="6096bdd8-c5f6-4fd8-81d8-65b8718bbfec" providerId="ADAL" clId="{BA2BDE7D-A9C0-4DFD-B191-C9816E81A930}" dt="2021-10-23T18:17:56.790" v="10966" actId="26606"/>
          <ac:cxnSpMkLst>
            <pc:docMk/>
            <pc:sldMk cId="613947193" sldId="265"/>
            <ac:cxnSpMk id="33" creationId="{0DFD28A6-39F3-425F-8050-E5BF1B4523B2}"/>
          </ac:cxnSpMkLst>
        </pc:cxnChg>
        <pc:cxnChg chg="add del">
          <ac:chgData name="Lucy Amanda Hiatt" userId="6096bdd8-c5f6-4fd8-81d8-65b8718bbfec" providerId="ADAL" clId="{BA2BDE7D-A9C0-4DFD-B191-C9816E81A930}" dt="2021-10-23T18:17:56.790" v="10966" actId="26606"/>
          <ac:cxnSpMkLst>
            <pc:docMk/>
            <pc:sldMk cId="613947193" sldId="265"/>
            <ac:cxnSpMk id="35" creationId="{B48BEE9B-A2F4-4BF3-9EAD-16E1A7FC2DC6}"/>
          </ac:cxnSpMkLst>
        </pc:cxnChg>
        <pc:cxnChg chg="add">
          <ac:chgData name="Lucy Amanda Hiatt" userId="6096bdd8-c5f6-4fd8-81d8-65b8718bbfec" providerId="ADAL" clId="{BA2BDE7D-A9C0-4DFD-B191-C9816E81A930}" dt="2021-10-23T18:17:56.790" v="10966" actId="26606"/>
          <ac:cxnSpMkLst>
            <pc:docMk/>
            <pc:sldMk cId="613947193" sldId="265"/>
            <ac:cxnSpMk id="42" creationId="{8E0602D6-3A81-42F8-AE67-1BAAFC967CB0}"/>
          </ac:cxnSpMkLst>
        </pc:cxnChg>
      </pc:sldChg>
      <pc:sldChg chg="addSp delSp modSp new mod setBg modNotesTx">
        <pc:chgData name="Lucy Amanda Hiatt" userId="6096bdd8-c5f6-4fd8-81d8-65b8718bbfec" providerId="ADAL" clId="{BA2BDE7D-A9C0-4DFD-B191-C9816E81A930}" dt="2021-10-23T09:27:43.716" v="8270" actId="255"/>
        <pc:sldMkLst>
          <pc:docMk/>
          <pc:sldMk cId="4173605459" sldId="266"/>
        </pc:sldMkLst>
        <pc:spChg chg="mod">
          <ac:chgData name="Lucy Amanda Hiatt" userId="6096bdd8-c5f6-4fd8-81d8-65b8718bbfec" providerId="ADAL" clId="{BA2BDE7D-A9C0-4DFD-B191-C9816E81A930}" dt="2021-10-23T09:24:23.119" v="8266" actId="255"/>
          <ac:spMkLst>
            <pc:docMk/>
            <pc:sldMk cId="4173605459" sldId="266"/>
            <ac:spMk id="2" creationId="{67E14E4E-78E7-44F8-AA9C-BF1C5574DB1A}"/>
          </ac:spMkLst>
        </pc:spChg>
        <pc:spChg chg="del mod">
          <ac:chgData name="Lucy Amanda Hiatt" userId="6096bdd8-c5f6-4fd8-81d8-65b8718bbfec" providerId="ADAL" clId="{BA2BDE7D-A9C0-4DFD-B191-C9816E81A930}" dt="2021-10-22T20:08:48.527" v="7497" actId="478"/>
          <ac:spMkLst>
            <pc:docMk/>
            <pc:sldMk cId="4173605459" sldId="266"/>
            <ac:spMk id="3" creationId="{E1820FA5-2EC4-485D-9EA4-D81C3E16F2DD}"/>
          </ac:spMkLst>
        </pc:spChg>
        <pc:spChg chg="add del mod">
          <ac:chgData name="Lucy Amanda Hiatt" userId="6096bdd8-c5f6-4fd8-81d8-65b8718bbfec" providerId="ADAL" clId="{BA2BDE7D-A9C0-4DFD-B191-C9816E81A930}" dt="2021-10-22T20:09:08.889" v="7498" actId="22"/>
          <ac:spMkLst>
            <pc:docMk/>
            <pc:sldMk cId="4173605459" sldId="266"/>
            <ac:spMk id="5" creationId="{E64A11B8-7180-42A7-83E8-5FE38D707CD9}"/>
          </ac:spMkLst>
        </pc:spChg>
        <pc:spChg chg="add del">
          <ac:chgData name="Lucy Amanda Hiatt" userId="6096bdd8-c5f6-4fd8-81d8-65b8718bbfec" providerId="ADAL" clId="{BA2BDE7D-A9C0-4DFD-B191-C9816E81A930}" dt="2021-10-23T08:18:51.389" v="7519" actId="478"/>
          <ac:spMkLst>
            <pc:docMk/>
            <pc:sldMk cId="4173605459" sldId="266"/>
            <ac:spMk id="11" creationId="{C500CACE-79E1-4F0B-9E15-85BA5D2CC3F0}"/>
          </ac:spMkLst>
        </pc:spChg>
        <pc:spChg chg="add del">
          <ac:chgData name="Lucy Amanda Hiatt" userId="6096bdd8-c5f6-4fd8-81d8-65b8718bbfec" providerId="ADAL" clId="{BA2BDE7D-A9C0-4DFD-B191-C9816E81A930}" dt="2021-10-23T08:49:19.371" v="7671" actId="26606"/>
          <ac:spMkLst>
            <pc:docMk/>
            <pc:sldMk cId="4173605459" sldId="266"/>
            <ac:spMk id="14" creationId="{333F0879-3DA0-4CB8-B35E-A0AD42558191}"/>
          </ac:spMkLst>
        </pc:spChg>
        <pc:spChg chg="add del">
          <ac:chgData name="Lucy Amanda Hiatt" userId="6096bdd8-c5f6-4fd8-81d8-65b8718bbfec" providerId="ADAL" clId="{BA2BDE7D-A9C0-4DFD-B191-C9816E81A930}" dt="2021-10-23T08:49:19.371" v="7671" actId="26606"/>
          <ac:spMkLst>
            <pc:docMk/>
            <pc:sldMk cId="4173605459" sldId="266"/>
            <ac:spMk id="16" creationId="{324D2183-F388-476E-92A9-D6639D698580}"/>
          </ac:spMkLst>
        </pc:spChg>
        <pc:spChg chg="add del">
          <ac:chgData name="Lucy Amanda Hiatt" userId="6096bdd8-c5f6-4fd8-81d8-65b8718bbfec" providerId="ADAL" clId="{BA2BDE7D-A9C0-4DFD-B191-C9816E81A930}" dt="2021-10-23T08:49:19.371" v="7671" actId="26606"/>
          <ac:spMkLst>
            <pc:docMk/>
            <pc:sldMk cId="4173605459" sldId="266"/>
            <ac:spMk id="18" creationId="{243462E7-1698-4B21-BE89-AEFAC7C2FEFA}"/>
          </ac:spMkLst>
        </pc:spChg>
        <pc:spChg chg="add del">
          <ac:chgData name="Lucy Amanda Hiatt" userId="6096bdd8-c5f6-4fd8-81d8-65b8718bbfec" providerId="ADAL" clId="{BA2BDE7D-A9C0-4DFD-B191-C9816E81A930}" dt="2021-10-23T08:49:19.371" v="7671" actId="26606"/>
          <ac:spMkLst>
            <pc:docMk/>
            <pc:sldMk cId="4173605459" sldId="266"/>
            <ac:spMk id="20" creationId="{6C22FCAC-D7EC-4A52-B153-FF761E2235B3}"/>
          </ac:spMkLst>
        </pc:spChg>
        <pc:spChg chg="add del mod">
          <ac:chgData name="Lucy Amanda Hiatt" userId="6096bdd8-c5f6-4fd8-81d8-65b8718bbfec" providerId="ADAL" clId="{BA2BDE7D-A9C0-4DFD-B191-C9816E81A930}" dt="2021-10-23T09:05:54.250" v="7929" actId="478"/>
          <ac:spMkLst>
            <pc:docMk/>
            <pc:sldMk cId="4173605459" sldId="266"/>
            <ac:spMk id="21" creationId="{2D01C279-470E-4B68-8337-66BEF4A7D3F9}"/>
          </ac:spMkLst>
        </pc:spChg>
        <pc:spChg chg="add del">
          <ac:chgData name="Lucy Amanda Hiatt" userId="6096bdd8-c5f6-4fd8-81d8-65b8718bbfec" providerId="ADAL" clId="{BA2BDE7D-A9C0-4DFD-B191-C9816E81A930}" dt="2021-10-23T08:49:04.529" v="7664" actId="26606"/>
          <ac:spMkLst>
            <pc:docMk/>
            <pc:sldMk cId="4173605459" sldId="266"/>
            <ac:spMk id="25" creationId="{52BE4420-3B5F-4549-8B4A-77855B8215EC}"/>
          </ac:spMkLst>
        </pc:spChg>
        <pc:spChg chg="add del">
          <ac:chgData name="Lucy Amanda Hiatt" userId="6096bdd8-c5f6-4fd8-81d8-65b8718bbfec" providerId="ADAL" clId="{BA2BDE7D-A9C0-4DFD-B191-C9816E81A930}" dt="2021-10-23T08:49:04.529" v="7664" actId="26606"/>
          <ac:spMkLst>
            <pc:docMk/>
            <pc:sldMk cId="4173605459" sldId="266"/>
            <ac:spMk id="27" creationId="{A75876F6-95D4-48CB-8E3E-4401A96E25A4}"/>
          </ac:spMkLst>
        </pc:spChg>
        <pc:spChg chg="add del">
          <ac:chgData name="Lucy Amanda Hiatt" userId="6096bdd8-c5f6-4fd8-81d8-65b8718bbfec" providerId="ADAL" clId="{BA2BDE7D-A9C0-4DFD-B191-C9816E81A930}" dt="2021-10-23T09:22:04.209" v="8251" actId="26606"/>
          <ac:spMkLst>
            <pc:docMk/>
            <pc:sldMk cId="4173605459" sldId="266"/>
            <ac:spMk id="28" creationId="{F5F01BD1-E3CB-4562-A77C-00A3ED24624B}"/>
          </ac:spMkLst>
        </pc:spChg>
        <pc:spChg chg="add del">
          <ac:chgData name="Lucy Amanda Hiatt" userId="6096bdd8-c5f6-4fd8-81d8-65b8718bbfec" providerId="ADAL" clId="{BA2BDE7D-A9C0-4DFD-B191-C9816E81A930}" dt="2021-10-23T08:49:04.529" v="7664" actId="26606"/>
          <ac:spMkLst>
            <pc:docMk/>
            <pc:sldMk cId="4173605459" sldId="266"/>
            <ac:spMk id="29" creationId="{D1B84719-90BB-4D0C-92D8-61DC5512B34B}"/>
          </ac:spMkLst>
        </pc:spChg>
        <pc:spChg chg="add del">
          <ac:chgData name="Lucy Amanda Hiatt" userId="6096bdd8-c5f6-4fd8-81d8-65b8718bbfec" providerId="ADAL" clId="{BA2BDE7D-A9C0-4DFD-B191-C9816E81A930}" dt="2021-10-23T08:49:04.529" v="7664" actId="26606"/>
          <ac:spMkLst>
            <pc:docMk/>
            <pc:sldMk cId="4173605459" sldId="266"/>
            <ac:spMk id="31" creationId="{7B407EC4-5D16-4845-9840-4E28622B6568}"/>
          </ac:spMkLst>
        </pc:spChg>
        <pc:spChg chg="add del">
          <ac:chgData name="Lucy Amanda Hiatt" userId="6096bdd8-c5f6-4fd8-81d8-65b8718bbfec" providerId="ADAL" clId="{BA2BDE7D-A9C0-4DFD-B191-C9816E81A930}" dt="2021-10-23T08:49:19.276" v="7670" actId="26606"/>
          <ac:spMkLst>
            <pc:docMk/>
            <pc:sldMk cId="4173605459" sldId="266"/>
            <ac:spMk id="32" creationId="{7BF66F7A-AF44-4E11-B2EC-A924D6A9E705}"/>
          </ac:spMkLst>
        </pc:spChg>
        <pc:spChg chg="add del">
          <ac:chgData name="Lucy Amanda Hiatt" userId="6096bdd8-c5f6-4fd8-81d8-65b8718bbfec" providerId="ADAL" clId="{BA2BDE7D-A9C0-4DFD-B191-C9816E81A930}" dt="2021-10-23T09:22:04.209" v="8251" actId="26606"/>
          <ac:spMkLst>
            <pc:docMk/>
            <pc:sldMk cId="4173605459" sldId="266"/>
            <ac:spMk id="36" creationId="{75325209-1BB3-4A1C-97C2-17DCDC1659EE}"/>
          </ac:spMkLst>
        </pc:spChg>
        <pc:spChg chg="add del">
          <ac:chgData name="Lucy Amanda Hiatt" userId="6096bdd8-c5f6-4fd8-81d8-65b8718bbfec" providerId="ADAL" clId="{BA2BDE7D-A9C0-4DFD-B191-C9816E81A930}" dt="2021-10-23T09:00:31.142" v="7708" actId="26606"/>
          <ac:spMkLst>
            <pc:docMk/>
            <pc:sldMk cId="4173605459" sldId="266"/>
            <ac:spMk id="37" creationId="{2EEF69A6-3443-481F-9636-8056FD3C01B8}"/>
          </ac:spMkLst>
        </pc:spChg>
        <pc:spChg chg="add del">
          <ac:chgData name="Lucy Amanda Hiatt" userId="6096bdd8-c5f6-4fd8-81d8-65b8718bbfec" providerId="ADAL" clId="{BA2BDE7D-A9C0-4DFD-B191-C9816E81A930}" dt="2021-10-23T09:00:31.142" v="7708" actId="26606"/>
          <ac:spMkLst>
            <pc:docMk/>
            <pc:sldMk cId="4173605459" sldId="266"/>
            <ac:spMk id="38" creationId="{62DA9DDA-6708-4E6F-8A09-90C6007D47DC}"/>
          </ac:spMkLst>
        </pc:spChg>
        <pc:spChg chg="add del">
          <ac:chgData name="Lucy Amanda Hiatt" userId="6096bdd8-c5f6-4fd8-81d8-65b8718bbfec" providerId="ADAL" clId="{BA2BDE7D-A9C0-4DFD-B191-C9816E81A930}" dt="2021-10-23T09:00:31.142" v="7708" actId="26606"/>
          <ac:spMkLst>
            <pc:docMk/>
            <pc:sldMk cId="4173605459" sldId="266"/>
            <ac:spMk id="39" creationId="{1E9E42D4-A338-40E9-8211-9443164F3099}"/>
          </ac:spMkLst>
        </pc:spChg>
        <pc:spChg chg="add del">
          <ac:chgData name="Lucy Amanda Hiatt" userId="6096bdd8-c5f6-4fd8-81d8-65b8718bbfec" providerId="ADAL" clId="{BA2BDE7D-A9C0-4DFD-B191-C9816E81A930}" dt="2021-10-23T09:00:27.249" v="7705" actId="26606"/>
          <ac:spMkLst>
            <pc:docMk/>
            <pc:sldMk cId="4173605459" sldId="266"/>
            <ac:spMk id="44" creationId="{2EEF69A6-3443-481F-9636-8056FD3C01B8}"/>
          </ac:spMkLst>
        </pc:spChg>
        <pc:spChg chg="add del">
          <ac:chgData name="Lucy Amanda Hiatt" userId="6096bdd8-c5f6-4fd8-81d8-65b8718bbfec" providerId="ADAL" clId="{BA2BDE7D-A9C0-4DFD-B191-C9816E81A930}" dt="2021-10-23T09:00:27.249" v="7705" actId="26606"/>
          <ac:spMkLst>
            <pc:docMk/>
            <pc:sldMk cId="4173605459" sldId="266"/>
            <ac:spMk id="46" creationId="{62DA9DDA-6708-4E6F-8A09-90C6007D47DC}"/>
          </ac:spMkLst>
        </pc:spChg>
        <pc:spChg chg="add del">
          <ac:chgData name="Lucy Amanda Hiatt" userId="6096bdd8-c5f6-4fd8-81d8-65b8718bbfec" providerId="ADAL" clId="{BA2BDE7D-A9C0-4DFD-B191-C9816E81A930}" dt="2021-10-23T09:00:27.249" v="7705" actId="26606"/>
          <ac:spMkLst>
            <pc:docMk/>
            <pc:sldMk cId="4173605459" sldId="266"/>
            <ac:spMk id="48" creationId="{1E9E42D4-A338-40E9-8211-9443164F3099}"/>
          </ac:spMkLst>
        </pc:spChg>
        <pc:grpChg chg="add del">
          <ac:chgData name="Lucy Amanda Hiatt" userId="6096bdd8-c5f6-4fd8-81d8-65b8718bbfec" providerId="ADAL" clId="{BA2BDE7D-A9C0-4DFD-B191-C9816E81A930}" dt="2021-10-23T09:22:04.209" v="8251" actId="26606"/>
          <ac:grpSpMkLst>
            <pc:docMk/>
            <pc:sldMk cId="4173605459" sldId="266"/>
            <ac:grpSpMk id="12" creationId="{E7DEDD00-5E71-418B-9C3C-9B71B018221A}"/>
          </ac:grpSpMkLst>
        </pc:grpChg>
        <pc:grpChg chg="add del">
          <ac:chgData name="Lucy Amanda Hiatt" userId="6096bdd8-c5f6-4fd8-81d8-65b8718bbfec" providerId="ADAL" clId="{BA2BDE7D-A9C0-4DFD-B191-C9816E81A930}" dt="2021-10-23T09:06:28.189" v="7936" actId="26606"/>
          <ac:grpSpMkLst>
            <pc:docMk/>
            <pc:sldMk cId="4173605459" sldId="266"/>
            <ac:grpSpMk id="15" creationId="{E7DEDD00-5E71-418B-9C3C-9B71B018221A}"/>
          </ac:grpSpMkLst>
        </pc:grpChg>
        <pc:grpChg chg="add del">
          <ac:chgData name="Lucy Amanda Hiatt" userId="6096bdd8-c5f6-4fd8-81d8-65b8718bbfec" providerId="ADAL" clId="{BA2BDE7D-A9C0-4DFD-B191-C9816E81A930}" dt="2021-10-23T08:49:17.364" v="7668" actId="26606"/>
          <ac:grpSpMkLst>
            <pc:docMk/>
            <pc:sldMk cId="4173605459" sldId="266"/>
            <ac:grpSpMk id="22" creationId="{E7DEDD00-5E71-418B-9C3C-9B71B018221A}"/>
          </ac:grpSpMkLst>
        </pc:grpChg>
        <pc:grpChg chg="add del">
          <ac:chgData name="Lucy Amanda Hiatt" userId="6096bdd8-c5f6-4fd8-81d8-65b8718bbfec" providerId="ADAL" clId="{BA2BDE7D-A9C0-4DFD-B191-C9816E81A930}" dt="2021-10-23T09:22:04.209" v="8251" actId="26606"/>
          <ac:grpSpMkLst>
            <pc:docMk/>
            <pc:sldMk cId="4173605459" sldId="266"/>
            <ac:grpSpMk id="30" creationId="{492030E9-8BC2-4840-8C6B-991B68C51E4B}"/>
          </ac:grpSpMkLst>
        </pc:grpChg>
        <pc:grpChg chg="add del">
          <ac:chgData name="Lucy Amanda Hiatt" userId="6096bdd8-c5f6-4fd8-81d8-65b8718bbfec" providerId="ADAL" clId="{BA2BDE7D-A9C0-4DFD-B191-C9816E81A930}" dt="2021-10-23T08:49:19.276" v="7670" actId="26606"/>
          <ac:grpSpMkLst>
            <pc:docMk/>
            <pc:sldMk cId="4173605459" sldId="266"/>
            <ac:grpSpMk id="33" creationId="{48D66BB3-0CD6-48A8-B1A0-6A5BF8A5D6E1}"/>
          </ac:grpSpMkLst>
        </pc:grpChg>
        <pc:graphicFrameChg chg="add mod modGraphic">
          <ac:chgData name="Lucy Amanda Hiatt" userId="6096bdd8-c5f6-4fd8-81d8-65b8718bbfec" providerId="ADAL" clId="{BA2BDE7D-A9C0-4DFD-B191-C9816E81A930}" dt="2021-10-23T09:27:43.716" v="8270" actId="255"/>
          <ac:graphicFrameMkLst>
            <pc:docMk/>
            <pc:sldMk cId="4173605459" sldId="266"/>
            <ac:graphicFrameMk id="10" creationId="{2E03CFA8-C784-412F-BF0B-4E9ED11F779F}"/>
          </ac:graphicFrameMkLst>
        </pc:graphicFrameChg>
        <pc:picChg chg="add del mod ord">
          <ac:chgData name="Lucy Amanda Hiatt" userId="6096bdd8-c5f6-4fd8-81d8-65b8718bbfec" providerId="ADAL" clId="{BA2BDE7D-A9C0-4DFD-B191-C9816E81A930}" dt="2021-10-23T08:23:39.394" v="7524" actId="478"/>
          <ac:picMkLst>
            <pc:docMk/>
            <pc:sldMk cId="4173605459" sldId="266"/>
            <ac:picMk id="7" creationId="{3BE265E0-289F-4142-96FC-00ACD171D1A6}"/>
          </ac:picMkLst>
        </pc:picChg>
        <pc:picChg chg="add del mod">
          <ac:chgData name="Lucy Amanda Hiatt" userId="6096bdd8-c5f6-4fd8-81d8-65b8718bbfec" providerId="ADAL" clId="{BA2BDE7D-A9C0-4DFD-B191-C9816E81A930}" dt="2021-10-23T08:23:37.551" v="7523" actId="478"/>
          <ac:picMkLst>
            <pc:docMk/>
            <pc:sldMk cId="4173605459" sldId="266"/>
            <ac:picMk id="9" creationId="{FB5807CC-FA40-4288-80D7-DD8C2E2EFE80}"/>
          </ac:picMkLst>
        </pc:picChg>
        <pc:cxnChg chg="add del">
          <ac:chgData name="Lucy Amanda Hiatt" userId="6096bdd8-c5f6-4fd8-81d8-65b8718bbfec" providerId="ADAL" clId="{BA2BDE7D-A9C0-4DFD-B191-C9816E81A930}" dt="2021-10-23T09:22:04.209" v="8251" actId="26606"/>
          <ac:cxnSpMkLst>
            <pc:docMk/>
            <pc:sldMk cId="4173605459" sldId="266"/>
            <ac:cxnSpMk id="41" creationId="{043EE5F5-AF73-46E3-90B6-27EEFDAC3591}"/>
          </ac:cxnSpMkLst>
        </pc:cxnChg>
      </pc:sldChg>
      <pc:sldChg chg="addSp delSp modSp new mod setBg setClrOvrMap addCm delCm modNotesTx">
        <pc:chgData name="Lucy Amanda Hiatt" userId="6096bdd8-c5f6-4fd8-81d8-65b8718bbfec" providerId="ADAL" clId="{BA2BDE7D-A9C0-4DFD-B191-C9816E81A930}" dt="2021-10-23T20:25:36.625" v="12237" actId="1592"/>
        <pc:sldMkLst>
          <pc:docMk/>
          <pc:sldMk cId="3805164113" sldId="267"/>
        </pc:sldMkLst>
        <pc:spChg chg="mod">
          <ac:chgData name="Lucy Amanda Hiatt" userId="6096bdd8-c5f6-4fd8-81d8-65b8718bbfec" providerId="ADAL" clId="{BA2BDE7D-A9C0-4DFD-B191-C9816E81A930}" dt="2021-10-23T19:43:14.456" v="11721" actId="113"/>
          <ac:spMkLst>
            <pc:docMk/>
            <pc:sldMk cId="3805164113" sldId="267"/>
            <ac:spMk id="2" creationId="{877EEBEE-66D3-4E05-994B-F62451A4887E}"/>
          </ac:spMkLst>
        </pc:spChg>
        <pc:spChg chg="mod ord">
          <ac:chgData name="Lucy Amanda Hiatt" userId="6096bdd8-c5f6-4fd8-81d8-65b8718bbfec" providerId="ADAL" clId="{BA2BDE7D-A9C0-4DFD-B191-C9816E81A930}" dt="2021-10-23T19:46:29.422" v="11748" actId="20577"/>
          <ac:spMkLst>
            <pc:docMk/>
            <pc:sldMk cId="3805164113" sldId="267"/>
            <ac:spMk id="3" creationId="{605D0724-729F-4CC6-BEAF-E0F334699D5D}"/>
          </ac:spMkLst>
        </pc:spChg>
        <pc:spChg chg="add mod">
          <ac:chgData name="Lucy Amanda Hiatt" userId="6096bdd8-c5f6-4fd8-81d8-65b8718bbfec" providerId="ADAL" clId="{BA2BDE7D-A9C0-4DFD-B191-C9816E81A930}" dt="2021-10-23T19:54:43.280" v="11865" actId="20577"/>
          <ac:spMkLst>
            <pc:docMk/>
            <pc:sldMk cId="3805164113" sldId="267"/>
            <ac:spMk id="4" creationId="{F567BB98-1D7A-4FF3-B88F-0BA8948D7A6A}"/>
          </ac:spMkLst>
        </pc:spChg>
        <pc:spChg chg="add del">
          <ac:chgData name="Lucy Amanda Hiatt" userId="6096bdd8-c5f6-4fd8-81d8-65b8718bbfec" providerId="ADAL" clId="{BA2BDE7D-A9C0-4DFD-B191-C9816E81A930}" dt="2021-10-23T19:14:42.688" v="11590" actId="26606"/>
          <ac:spMkLst>
            <pc:docMk/>
            <pc:sldMk cId="3805164113" sldId="267"/>
            <ac:spMk id="8" creationId="{EE002732-CBB5-405C-BDDC-37C39BF6E9E0}"/>
          </ac:spMkLst>
        </pc:spChg>
        <pc:spChg chg="add del">
          <ac:chgData name="Lucy Amanda Hiatt" userId="6096bdd8-c5f6-4fd8-81d8-65b8718bbfec" providerId="ADAL" clId="{BA2BDE7D-A9C0-4DFD-B191-C9816E81A930}" dt="2021-10-23T19:14:52.475" v="11594" actId="26606"/>
          <ac:spMkLst>
            <pc:docMk/>
            <pc:sldMk cId="3805164113" sldId="267"/>
            <ac:spMk id="9" creationId="{5EB8E3BF-F464-4900-8994-851061A9AD60}"/>
          </ac:spMkLst>
        </pc:spChg>
        <pc:spChg chg="add del">
          <ac:chgData name="Lucy Amanda Hiatt" userId="6096bdd8-c5f6-4fd8-81d8-65b8718bbfec" providerId="ADAL" clId="{BA2BDE7D-A9C0-4DFD-B191-C9816E81A930}" dt="2021-10-23T19:14:42.688" v="11590" actId="26606"/>
          <ac:spMkLst>
            <pc:docMk/>
            <pc:sldMk cId="3805164113" sldId="267"/>
            <ac:spMk id="10" creationId="{3AA492AF-9B08-416A-9BEC-1EC284C5B2B6}"/>
          </ac:spMkLst>
        </pc:spChg>
        <pc:spChg chg="add del">
          <ac:chgData name="Lucy Amanda Hiatt" userId="6096bdd8-c5f6-4fd8-81d8-65b8718bbfec" providerId="ADAL" clId="{BA2BDE7D-A9C0-4DFD-B191-C9816E81A930}" dt="2021-10-23T19:14:42.688" v="11590" actId="26606"/>
          <ac:spMkLst>
            <pc:docMk/>
            <pc:sldMk cId="3805164113" sldId="267"/>
            <ac:spMk id="12" creationId="{CBAE770C-2B15-4943-A508-EA2408AB98E4}"/>
          </ac:spMkLst>
        </pc:spChg>
        <pc:spChg chg="add del">
          <ac:chgData name="Lucy Amanda Hiatt" userId="6096bdd8-c5f6-4fd8-81d8-65b8718bbfec" providerId="ADAL" clId="{BA2BDE7D-A9C0-4DFD-B191-C9816E81A930}" dt="2021-10-23T19:14:55.851" v="11596" actId="26606"/>
          <ac:spMkLst>
            <pc:docMk/>
            <pc:sldMk cId="3805164113" sldId="267"/>
            <ac:spMk id="15" creationId="{B7328C2D-38F0-4C80-9EA5-A1AD0D6B2022}"/>
          </ac:spMkLst>
        </pc:spChg>
        <pc:spChg chg="add del">
          <ac:chgData name="Lucy Amanda Hiatt" userId="6096bdd8-c5f6-4fd8-81d8-65b8718bbfec" providerId="ADAL" clId="{BA2BDE7D-A9C0-4DFD-B191-C9816E81A930}" dt="2021-10-23T19:14:48.642" v="11592" actId="26606"/>
          <ac:spMkLst>
            <pc:docMk/>
            <pc:sldMk cId="3805164113" sldId="267"/>
            <ac:spMk id="16" creationId="{278BC618-3289-4C64-902D-506AF437E6A7}"/>
          </ac:spMkLst>
        </pc:spChg>
        <pc:spChg chg="add del">
          <ac:chgData name="Lucy Amanda Hiatt" userId="6096bdd8-c5f6-4fd8-81d8-65b8718bbfec" providerId="ADAL" clId="{BA2BDE7D-A9C0-4DFD-B191-C9816E81A930}" dt="2021-10-23T19:15:05.479" v="11598" actId="26606"/>
          <ac:spMkLst>
            <pc:docMk/>
            <pc:sldMk cId="3805164113" sldId="267"/>
            <ac:spMk id="25" creationId="{52723366-C73B-4ED6-ADEF-29911C6BC55F}"/>
          </ac:spMkLst>
        </pc:spChg>
        <pc:spChg chg="add del">
          <ac:chgData name="Lucy Amanda Hiatt" userId="6096bdd8-c5f6-4fd8-81d8-65b8718bbfec" providerId="ADAL" clId="{BA2BDE7D-A9C0-4DFD-B191-C9816E81A930}" dt="2021-10-23T19:15:05.479" v="11598" actId="26606"/>
          <ac:spMkLst>
            <pc:docMk/>
            <pc:sldMk cId="3805164113" sldId="267"/>
            <ac:spMk id="26" creationId="{847A4152-8E41-4D1C-B88C-57C5C430A69E}"/>
          </ac:spMkLst>
        </pc:spChg>
        <pc:spChg chg="add del">
          <ac:chgData name="Lucy Amanda Hiatt" userId="6096bdd8-c5f6-4fd8-81d8-65b8718bbfec" providerId="ADAL" clId="{BA2BDE7D-A9C0-4DFD-B191-C9816E81A930}" dt="2021-10-23T19:15:05.479" v="11598" actId="26606"/>
          <ac:spMkLst>
            <pc:docMk/>
            <pc:sldMk cId="3805164113" sldId="267"/>
            <ac:spMk id="27" creationId="{999F76F5-72D4-4814-9169-8F535AEEB809}"/>
          </ac:spMkLst>
        </pc:spChg>
        <pc:spChg chg="add del">
          <ac:chgData name="Lucy Amanda Hiatt" userId="6096bdd8-c5f6-4fd8-81d8-65b8718bbfec" providerId="ADAL" clId="{BA2BDE7D-A9C0-4DFD-B191-C9816E81A930}" dt="2021-10-23T19:15:05.479" v="11598" actId="26606"/>
          <ac:spMkLst>
            <pc:docMk/>
            <pc:sldMk cId="3805164113" sldId="267"/>
            <ac:spMk id="28" creationId="{C6202988-4466-42C5-B33A-AFABF051B4FE}"/>
          </ac:spMkLst>
        </pc:spChg>
        <pc:spChg chg="add del">
          <ac:chgData name="Lucy Amanda Hiatt" userId="6096bdd8-c5f6-4fd8-81d8-65b8718bbfec" providerId="ADAL" clId="{BA2BDE7D-A9C0-4DFD-B191-C9816E81A930}" dt="2021-10-23T19:17:09.971" v="11643" actId="26606"/>
          <ac:spMkLst>
            <pc:docMk/>
            <pc:sldMk cId="3805164113" sldId="267"/>
            <ac:spMk id="30" creationId="{D12B819D-CC31-407E-85A4-38D86944A0BD}"/>
          </ac:spMkLst>
        </pc:spChg>
        <pc:spChg chg="add del">
          <ac:chgData name="Lucy Amanda Hiatt" userId="6096bdd8-c5f6-4fd8-81d8-65b8718bbfec" providerId="ADAL" clId="{BA2BDE7D-A9C0-4DFD-B191-C9816E81A930}" dt="2021-10-23T19:17:09.971" v="11643" actId="26606"/>
          <ac:spMkLst>
            <pc:docMk/>
            <pc:sldMk cId="3805164113" sldId="267"/>
            <ac:spMk id="31" creationId="{1433B347-AE1B-487E-9813-FC88C0DD71A7}"/>
          </ac:spMkLst>
        </pc:spChg>
        <pc:spChg chg="add del">
          <ac:chgData name="Lucy Amanda Hiatt" userId="6096bdd8-c5f6-4fd8-81d8-65b8718bbfec" providerId="ADAL" clId="{BA2BDE7D-A9C0-4DFD-B191-C9816E81A930}" dt="2021-10-23T19:17:09.971" v="11643" actId="26606"/>
          <ac:spMkLst>
            <pc:docMk/>
            <pc:sldMk cId="3805164113" sldId="267"/>
            <ac:spMk id="32" creationId="{7FE02B2F-D95A-47B1-8DA1-163D342608C7}"/>
          </ac:spMkLst>
        </pc:spChg>
        <pc:spChg chg="add del">
          <ac:chgData name="Lucy Amanda Hiatt" userId="6096bdd8-c5f6-4fd8-81d8-65b8718bbfec" providerId="ADAL" clId="{BA2BDE7D-A9C0-4DFD-B191-C9816E81A930}" dt="2021-10-23T19:39:52.042" v="11666" actId="26606"/>
          <ac:spMkLst>
            <pc:docMk/>
            <pc:sldMk cId="3805164113" sldId="267"/>
            <ac:spMk id="38" creationId="{52723366-C73B-4ED6-ADEF-29911C6BC55F}"/>
          </ac:spMkLst>
        </pc:spChg>
        <pc:spChg chg="add del">
          <ac:chgData name="Lucy Amanda Hiatt" userId="6096bdd8-c5f6-4fd8-81d8-65b8718bbfec" providerId="ADAL" clId="{BA2BDE7D-A9C0-4DFD-B191-C9816E81A930}" dt="2021-10-23T19:39:52.042" v="11666" actId="26606"/>
          <ac:spMkLst>
            <pc:docMk/>
            <pc:sldMk cId="3805164113" sldId="267"/>
            <ac:spMk id="40" creationId="{847A4152-8E41-4D1C-B88C-57C5C430A69E}"/>
          </ac:spMkLst>
        </pc:spChg>
        <pc:spChg chg="add del">
          <ac:chgData name="Lucy Amanda Hiatt" userId="6096bdd8-c5f6-4fd8-81d8-65b8718bbfec" providerId="ADAL" clId="{BA2BDE7D-A9C0-4DFD-B191-C9816E81A930}" dt="2021-10-23T19:39:52.042" v="11666" actId="26606"/>
          <ac:spMkLst>
            <pc:docMk/>
            <pc:sldMk cId="3805164113" sldId="267"/>
            <ac:spMk id="42" creationId="{999F76F5-72D4-4814-9169-8F535AEEB809}"/>
          </ac:spMkLst>
        </pc:spChg>
        <pc:spChg chg="add del">
          <ac:chgData name="Lucy Amanda Hiatt" userId="6096bdd8-c5f6-4fd8-81d8-65b8718bbfec" providerId="ADAL" clId="{BA2BDE7D-A9C0-4DFD-B191-C9816E81A930}" dt="2021-10-23T19:39:52.042" v="11666" actId="26606"/>
          <ac:spMkLst>
            <pc:docMk/>
            <pc:sldMk cId="3805164113" sldId="267"/>
            <ac:spMk id="44" creationId="{C6202988-4466-42C5-B33A-AFABF051B4FE}"/>
          </ac:spMkLst>
        </pc:spChg>
        <pc:spChg chg="add del">
          <ac:chgData name="Lucy Amanda Hiatt" userId="6096bdd8-c5f6-4fd8-81d8-65b8718bbfec" providerId="ADAL" clId="{BA2BDE7D-A9C0-4DFD-B191-C9816E81A930}" dt="2021-10-23T19:39:42.895" v="11660" actId="26606"/>
          <ac:spMkLst>
            <pc:docMk/>
            <pc:sldMk cId="3805164113" sldId="267"/>
            <ac:spMk id="71" creationId="{7E61F402-3445-458A-9A2B-D28FD288390C}"/>
          </ac:spMkLst>
        </pc:spChg>
        <pc:spChg chg="add del">
          <ac:chgData name="Lucy Amanda Hiatt" userId="6096bdd8-c5f6-4fd8-81d8-65b8718bbfec" providerId="ADAL" clId="{BA2BDE7D-A9C0-4DFD-B191-C9816E81A930}" dt="2021-10-23T19:39:52.042" v="11666" actId="26606"/>
          <ac:spMkLst>
            <pc:docMk/>
            <pc:sldMk cId="3805164113" sldId="267"/>
            <ac:spMk id="75" creationId="{243462E7-1698-4B21-BE89-AEFAC7C2FEFA}"/>
          </ac:spMkLst>
        </pc:spChg>
        <pc:spChg chg="add del">
          <ac:chgData name="Lucy Amanda Hiatt" userId="6096bdd8-c5f6-4fd8-81d8-65b8718bbfec" providerId="ADAL" clId="{BA2BDE7D-A9C0-4DFD-B191-C9816E81A930}" dt="2021-10-23T19:39:52.042" v="11666" actId="26606"/>
          <ac:spMkLst>
            <pc:docMk/>
            <pc:sldMk cId="3805164113" sldId="267"/>
            <ac:spMk id="77" creationId="{6C22FCAC-D7EC-4A52-B153-FF761E2235B3}"/>
          </ac:spMkLst>
        </pc:spChg>
        <pc:spChg chg="add del">
          <ac:chgData name="Lucy Amanda Hiatt" userId="6096bdd8-c5f6-4fd8-81d8-65b8718bbfec" providerId="ADAL" clId="{BA2BDE7D-A9C0-4DFD-B191-C9816E81A930}" dt="2021-10-23T19:39:45.101" v="11662" actId="26606"/>
          <ac:spMkLst>
            <pc:docMk/>
            <pc:sldMk cId="3805164113" sldId="267"/>
            <ac:spMk id="5124" creationId="{A440FBE6-72B7-43D4-A8EB-FDBC35FE56C6}"/>
          </ac:spMkLst>
        </pc:spChg>
        <pc:spChg chg="add del">
          <ac:chgData name="Lucy Amanda Hiatt" userId="6096bdd8-c5f6-4fd8-81d8-65b8718bbfec" providerId="ADAL" clId="{BA2BDE7D-A9C0-4DFD-B191-C9816E81A930}" dt="2021-10-23T19:39:46.360" v="11664" actId="26606"/>
          <ac:spMkLst>
            <pc:docMk/>
            <pc:sldMk cId="3805164113" sldId="267"/>
            <ac:spMk id="5128" creationId="{75E66D3F-14EA-4BCD-819B-EEF581746B88}"/>
          </ac:spMkLst>
        </pc:spChg>
        <pc:spChg chg="add del">
          <ac:chgData name="Lucy Amanda Hiatt" userId="6096bdd8-c5f6-4fd8-81d8-65b8718bbfec" providerId="ADAL" clId="{BA2BDE7D-A9C0-4DFD-B191-C9816E81A930}" dt="2021-10-23T19:39:46.360" v="11664" actId="26606"/>
          <ac:spMkLst>
            <pc:docMk/>
            <pc:sldMk cId="3805164113" sldId="267"/>
            <ac:spMk id="5130" creationId="{DD5289D1-D3B7-4C53-823E-280A79C02EBF}"/>
          </ac:spMkLst>
        </pc:spChg>
        <pc:spChg chg="add del">
          <ac:chgData name="Lucy Amanda Hiatt" userId="6096bdd8-c5f6-4fd8-81d8-65b8718bbfec" providerId="ADAL" clId="{BA2BDE7D-A9C0-4DFD-B191-C9816E81A930}" dt="2021-10-23T19:39:52.042" v="11666" actId="26606"/>
          <ac:spMkLst>
            <pc:docMk/>
            <pc:sldMk cId="3805164113" sldId="267"/>
            <ac:spMk id="5132" creationId="{333F0879-3DA0-4CB8-B35E-A0AD42558191}"/>
          </ac:spMkLst>
        </pc:spChg>
        <pc:spChg chg="add del">
          <ac:chgData name="Lucy Amanda Hiatt" userId="6096bdd8-c5f6-4fd8-81d8-65b8718bbfec" providerId="ADAL" clId="{BA2BDE7D-A9C0-4DFD-B191-C9816E81A930}" dt="2021-10-23T19:39:52.042" v="11666" actId="26606"/>
          <ac:spMkLst>
            <pc:docMk/>
            <pc:sldMk cId="3805164113" sldId="267"/>
            <ac:spMk id="5133" creationId="{324D2183-F388-476E-92A9-D6639D698580}"/>
          </ac:spMkLst>
        </pc:spChg>
        <pc:grpChg chg="add del">
          <ac:chgData name="Lucy Amanda Hiatt" userId="6096bdd8-c5f6-4fd8-81d8-65b8718bbfec" providerId="ADAL" clId="{BA2BDE7D-A9C0-4DFD-B191-C9816E81A930}" dt="2021-10-23T19:14:55.851" v="11596" actId="26606"/>
          <ac:grpSpMkLst>
            <pc:docMk/>
            <pc:sldMk cId="3805164113" sldId="267"/>
            <ac:grpSpMk id="19" creationId="{BD17E249-48D0-476B-A642-A5D58DD39A22}"/>
          </ac:grpSpMkLst>
        </pc:grpChg>
        <pc:grpChg chg="add del">
          <ac:chgData name="Lucy Amanda Hiatt" userId="6096bdd8-c5f6-4fd8-81d8-65b8718bbfec" providerId="ADAL" clId="{BA2BDE7D-A9C0-4DFD-B191-C9816E81A930}" dt="2021-10-23T19:39:42.895" v="11660" actId="26606"/>
          <ac:grpSpMkLst>
            <pc:docMk/>
            <pc:sldMk cId="3805164113" sldId="267"/>
            <ac:grpSpMk id="73" creationId="{A673C096-95AE-4644-B76C-1DF1B667DC44}"/>
          </ac:grpSpMkLst>
        </pc:grpChg>
        <pc:grpChg chg="add del">
          <ac:chgData name="Lucy Amanda Hiatt" userId="6096bdd8-c5f6-4fd8-81d8-65b8718bbfec" providerId="ADAL" clId="{BA2BDE7D-A9C0-4DFD-B191-C9816E81A930}" dt="2021-10-23T19:39:45.101" v="11662" actId="26606"/>
          <ac:grpSpMkLst>
            <pc:docMk/>
            <pc:sldMk cId="3805164113" sldId="267"/>
            <ac:grpSpMk id="5125" creationId="{647B8492-BC4D-4046-B35A-C38E03494068}"/>
          </ac:grpSpMkLst>
        </pc:grpChg>
        <pc:grpChg chg="add del">
          <ac:chgData name="Lucy Amanda Hiatt" userId="6096bdd8-c5f6-4fd8-81d8-65b8718bbfec" providerId="ADAL" clId="{BA2BDE7D-A9C0-4DFD-B191-C9816E81A930}" dt="2021-10-23T19:39:46.360" v="11664" actId="26606"/>
          <ac:grpSpMkLst>
            <pc:docMk/>
            <pc:sldMk cId="3805164113" sldId="267"/>
            <ac:grpSpMk id="5129" creationId="{D49D3EDE-CC3B-4573-A04B-26F32F1B2E7C}"/>
          </ac:grpSpMkLst>
        </pc:grpChg>
        <pc:picChg chg="add del">
          <ac:chgData name="Lucy Amanda Hiatt" userId="6096bdd8-c5f6-4fd8-81d8-65b8718bbfec" providerId="ADAL" clId="{BA2BDE7D-A9C0-4DFD-B191-C9816E81A930}" dt="2021-10-23T19:14:52.475" v="11594" actId="26606"/>
          <ac:picMkLst>
            <pc:docMk/>
            <pc:sldMk cId="3805164113" sldId="267"/>
            <ac:picMk id="5" creationId="{1A002693-DA75-4C78-909C-DDC5E5ACCFE6}"/>
          </ac:picMkLst>
        </pc:picChg>
        <pc:picChg chg="add del">
          <ac:chgData name="Lucy Amanda Hiatt" userId="6096bdd8-c5f6-4fd8-81d8-65b8718bbfec" providerId="ADAL" clId="{BA2BDE7D-A9C0-4DFD-B191-C9816E81A930}" dt="2021-10-23T19:14:48.642" v="11592" actId="26606"/>
          <ac:picMkLst>
            <pc:docMk/>
            <pc:sldMk cId="3805164113" sldId="267"/>
            <ac:picMk id="17" creationId="{133D31B1-9C37-4542-80D3-7B54026F28EE}"/>
          </ac:picMkLst>
        </pc:picChg>
        <pc:picChg chg="add mod">
          <ac:chgData name="Lucy Amanda Hiatt" userId="6096bdd8-c5f6-4fd8-81d8-65b8718bbfec" providerId="ADAL" clId="{BA2BDE7D-A9C0-4DFD-B191-C9816E81A930}" dt="2021-10-23T19:39:55.409" v="11668" actId="1076"/>
          <ac:picMkLst>
            <pc:docMk/>
            <pc:sldMk cId="3805164113" sldId="267"/>
            <ac:picMk id="5122" creationId="{0116CE63-2472-4C82-881C-AEDC963031B3}"/>
          </ac:picMkLst>
        </pc:picChg>
        <pc:cxnChg chg="add del">
          <ac:chgData name="Lucy Amanda Hiatt" userId="6096bdd8-c5f6-4fd8-81d8-65b8718bbfec" providerId="ADAL" clId="{BA2BDE7D-A9C0-4DFD-B191-C9816E81A930}" dt="2021-10-23T19:14:52.475" v="11594" actId="26606"/>
          <ac:cxnSpMkLst>
            <pc:docMk/>
            <pc:sldMk cId="3805164113" sldId="267"/>
            <ac:cxnSpMk id="11" creationId="{8E0602D6-3A81-42F8-AE67-1BAAFC967CB0}"/>
          </ac:cxnSpMkLst>
        </pc:cxnChg>
        <pc:cxnChg chg="add del">
          <ac:chgData name="Lucy Amanda Hiatt" userId="6096bdd8-c5f6-4fd8-81d8-65b8718bbfec" providerId="ADAL" clId="{BA2BDE7D-A9C0-4DFD-B191-C9816E81A930}" dt="2021-10-23T19:14:42.688" v="11590" actId="26606"/>
          <ac:cxnSpMkLst>
            <pc:docMk/>
            <pc:sldMk cId="3805164113" sldId="267"/>
            <ac:cxnSpMk id="14" creationId="{7955E33A-07BE-426F-B937-739F88BFB02F}"/>
          </ac:cxnSpMkLst>
        </pc:cxnChg>
        <pc:cxnChg chg="add del">
          <ac:chgData name="Lucy Amanda Hiatt" userId="6096bdd8-c5f6-4fd8-81d8-65b8718bbfec" providerId="ADAL" clId="{BA2BDE7D-A9C0-4DFD-B191-C9816E81A930}" dt="2021-10-23T19:14:48.642" v="11592" actId="26606"/>
          <ac:cxnSpMkLst>
            <pc:docMk/>
            <pc:sldMk cId="3805164113" sldId="267"/>
            <ac:cxnSpMk id="18" creationId="{10D273FA-71CB-4AEB-8F60-67AB3375E398}"/>
          </ac:cxnSpMkLst>
        </pc:cxnChg>
        <pc:cxnChg chg="add del">
          <ac:chgData name="Lucy Amanda Hiatt" userId="6096bdd8-c5f6-4fd8-81d8-65b8718bbfec" providerId="ADAL" clId="{BA2BDE7D-A9C0-4DFD-B191-C9816E81A930}" dt="2021-10-23T19:14:55.851" v="11596" actId="26606"/>
          <ac:cxnSpMkLst>
            <pc:docMk/>
            <pc:sldMk cId="3805164113" sldId="267"/>
            <ac:cxnSpMk id="23" creationId="{0B65B193-F600-4C1B-9DBF-09D94CDB08D8}"/>
          </ac:cxnSpMkLst>
        </pc:cxnChg>
        <pc:cxnChg chg="add del">
          <ac:chgData name="Lucy Amanda Hiatt" userId="6096bdd8-c5f6-4fd8-81d8-65b8718bbfec" providerId="ADAL" clId="{BA2BDE7D-A9C0-4DFD-B191-C9816E81A930}" dt="2021-10-23T19:17:09.971" v="11643" actId="26606"/>
          <ac:cxnSpMkLst>
            <pc:docMk/>
            <pc:sldMk cId="3805164113" sldId="267"/>
            <ac:cxnSpMk id="33" creationId="{ED867580-55A6-4E67-A38E-4D1E3D4FBAF3}"/>
          </ac:cxnSpMkLst>
        </pc:cxnChg>
        <pc:cxnChg chg="add del">
          <ac:chgData name="Lucy Amanda Hiatt" userId="6096bdd8-c5f6-4fd8-81d8-65b8718bbfec" providerId="ADAL" clId="{BA2BDE7D-A9C0-4DFD-B191-C9816E81A930}" dt="2021-10-23T19:39:42.895" v="11660" actId="26606"/>
          <ac:cxnSpMkLst>
            <pc:docMk/>
            <pc:sldMk cId="3805164113" sldId="267"/>
            <ac:cxnSpMk id="79" creationId="{2BE880E9-2B86-4CDB-B5B7-308745CDD19D}"/>
          </ac:cxnSpMkLst>
        </pc:cxnChg>
        <pc:cxnChg chg="add del">
          <ac:chgData name="Lucy Amanda Hiatt" userId="6096bdd8-c5f6-4fd8-81d8-65b8718bbfec" providerId="ADAL" clId="{BA2BDE7D-A9C0-4DFD-B191-C9816E81A930}" dt="2021-10-23T19:39:46.360" v="11664" actId="26606"/>
          <ac:cxnSpMkLst>
            <pc:docMk/>
            <pc:sldMk cId="3805164113" sldId="267"/>
            <ac:cxnSpMk id="81" creationId="{A456CE10-0EE3-4503-ACF3-1D53A6FDBBBF}"/>
          </ac:cxnSpMkLst>
        </pc:cxnChg>
        <pc:cxnChg chg="add del">
          <ac:chgData name="Lucy Amanda Hiatt" userId="6096bdd8-c5f6-4fd8-81d8-65b8718bbfec" providerId="ADAL" clId="{BA2BDE7D-A9C0-4DFD-B191-C9816E81A930}" dt="2021-10-23T19:39:45.101" v="11662" actId="26606"/>
          <ac:cxnSpMkLst>
            <pc:docMk/>
            <pc:sldMk cId="3805164113" sldId="267"/>
            <ac:cxnSpMk id="5126" creationId="{16652DC1-CA18-4263-AC06-BAB0B05EC783}"/>
          </ac:cxnSpMkLst>
        </pc:cxnChg>
      </pc:sldChg>
      <pc:sldChg chg="addSp delSp modSp new mod setBg modNotesTx">
        <pc:chgData name="Lucy Amanda Hiatt" userId="6096bdd8-c5f6-4fd8-81d8-65b8718bbfec" providerId="ADAL" clId="{BA2BDE7D-A9C0-4DFD-B191-C9816E81A930}" dt="2021-10-22T19:36:07.975" v="6535" actId="255"/>
        <pc:sldMkLst>
          <pc:docMk/>
          <pc:sldMk cId="2957379555" sldId="268"/>
        </pc:sldMkLst>
        <pc:spChg chg="mod">
          <ac:chgData name="Lucy Amanda Hiatt" userId="6096bdd8-c5f6-4fd8-81d8-65b8718bbfec" providerId="ADAL" clId="{BA2BDE7D-A9C0-4DFD-B191-C9816E81A930}" dt="2021-10-22T19:33:20.193" v="6508" actId="26606"/>
          <ac:spMkLst>
            <pc:docMk/>
            <pc:sldMk cId="2957379555" sldId="268"/>
            <ac:spMk id="2" creationId="{7F895AC3-6C88-4942-9448-A92713A8F29F}"/>
          </ac:spMkLst>
        </pc:spChg>
        <pc:spChg chg="mod ord">
          <ac:chgData name="Lucy Amanda Hiatt" userId="6096bdd8-c5f6-4fd8-81d8-65b8718bbfec" providerId="ADAL" clId="{BA2BDE7D-A9C0-4DFD-B191-C9816E81A930}" dt="2021-10-22T19:36:07.975" v="6535" actId="255"/>
          <ac:spMkLst>
            <pc:docMk/>
            <pc:sldMk cId="2957379555" sldId="268"/>
            <ac:spMk id="3" creationId="{0F58903C-208E-42FA-A0BE-C09B139E047B}"/>
          </ac:spMkLst>
        </pc:spChg>
        <pc:spChg chg="add del">
          <ac:chgData name="Lucy Amanda Hiatt" userId="6096bdd8-c5f6-4fd8-81d8-65b8718bbfec" providerId="ADAL" clId="{BA2BDE7D-A9C0-4DFD-B191-C9816E81A930}" dt="2021-10-22T19:33:20.193" v="6508" actId="26606"/>
          <ac:spMkLst>
            <pc:docMk/>
            <pc:sldMk cId="2957379555" sldId="268"/>
            <ac:spMk id="8" creationId="{52723366-C73B-4ED6-ADEF-29911C6BC55F}"/>
          </ac:spMkLst>
        </pc:spChg>
        <pc:spChg chg="add del">
          <ac:chgData name="Lucy Amanda Hiatt" userId="6096bdd8-c5f6-4fd8-81d8-65b8718bbfec" providerId="ADAL" clId="{BA2BDE7D-A9C0-4DFD-B191-C9816E81A930}" dt="2021-10-22T19:33:20.193" v="6508" actId="26606"/>
          <ac:spMkLst>
            <pc:docMk/>
            <pc:sldMk cId="2957379555" sldId="268"/>
            <ac:spMk id="10" creationId="{847A4152-8E41-4D1C-B88C-57C5C430A69E}"/>
          </ac:spMkLst>
        </pc:spChg>
        <pc:spChg chg="add del">
          <ac:chgData name="Lucy Amanda Hiatt" userId="6096bdd8-c5f6-4fd8-81d8-65b8718bbfec" providerId="ADAL" clId="{BA2BDE7D-A9C0-4DFD-B191-C9816E81A930}" dt="2021-10-22T19:33:20.193" v="6508" actId="26606"/>
          <ac:spMkLst>
            <pc:docMk/>
            <pc:sldMk cId="2957379555" sldId="268"/>
            <ac:spMk id="12" creationId="{999F76F5-72D4-4814-9169-8F535AEEB809}"/>
          </ac:spMkLst>
        </pc:spChg>
        <pc:spChg chg="add del">
          <ac:chgData name="Lucy Amanda Hiatt" userId="6096bdd8-c5f6-4fd8-81d8-65b8718bbfec" providerId="ADAL" clId="{BA2BDE7D-A9C0-4DFD-B191-C9816E81A930}" dt="2021-10-22T19:33:20.193" v="6508" actId="26606"/>
          <ac:spMkLst>
            <pc:docMk/>
            <pc:sldMk cId="2957379555" sldId="268"/>
            <ac:spMk id="14" creationId="{C6202988-4466-42C5-B33A-AFABF051B4FE}"/>
          </ac:spMkLst>
        </pc:spChg>
        <pc:spChg chg="add">
          <ac:chgData name="Lucy Amanda Hiatt" userId="6096bdd8-c5f6-4fd8-81d8-65b8718bbfec" providerId="ADAL" clId="{BA2BDE7D-A9C0-4DFD-B191-C9816E81A930}" dt="2021-10-22T19:33:20.193" v="6508" actId="26606"/>
          <ac:spMkLst>
            <pc:docMk/>
            <pc:sldMk cId="2957379555" sldId="268"/>
            <ac:spMk id="19" creationId="{75E66D3F-14EA-4BCD-819B-EEF581746B88}"/>
          </ac:spMkLst>
        </pc:spChg>
        <pc:spChg chg="add">
          <ac:chgData name="Lucy Amanda Hiatt" userId="6096bdd8-c5f6-4fd8-81d8-65b8718bbfec" providerId="ADAL" clId="{BA2BDE7D-A9C0-4DFD-B191-C9816E81A930}" dt="2021-10-22T19:33:20.193" v="6508" actId="26606"/>
          <ac:spMkLst>
            <pc:docMk/>
            <pc:sldMk cId="2957379555" sldId="268"/>
            <ac:spMk id="27" creationId="{DD5289D1-D3B7-4C53-823E-280A79C02EBF}"/>
          </ac:spMkLst>
        </pc:spChg>
        <pc:grpChg chg="add">
          <ac:chgData name="Lucy Amanda Hiatt" userId="6096bdd8-c5f6-4fd8-81d8-65b8718bbfec" providerId="ADAL" clId="{BA2BDE7D-A9C0-4DFD-B191-C9816E81A930}" dt="2021-10-22T19:33:20.193" v="6508" actId="26606"/>
          <ac:grpSpMkLst>
            <pc:docMk/>
            <pc:sldMk cId="2957379555" sldId="268"/>
            <ac:grpSpMk id="21" creationId="{D49D3EDE-CC3B-4573-A04B-26F32F1B2E7C}"/>
          </ac:grpSpMkLst>
        </pc:grpChg>
        <pc:picChg chg="add mod">
          <ac:chgData name="Lucy Amanda Hiatt" userId="6096bdd8-c5f6-4fd8-81d8-65b8718bbfec" providerId="ADAL" clId="{BA2BDE7D-A9C0-4DFD-B191-C9816E81A930}" dt="2021-10-22T19:33:20.193" v="6508" actId="26606"/>
          <ac:picMkLst>
            <pc:docMk/>
            <pc:sldMk cId="2957379555" sldId="268"/>
            <ac:picMk id="5" creationId="{D71EAA1D-02F6-484C-BDA6-616054A04B53}"/>
          </ac:picMkLst>
        </pc:picChg>
        <pc:cxnChg chg="add">
          <ac:chgData name="Lucy Amanda Hiatt" userId="6096bdd8-c5f6-4fd8-81d8-65b8718bbfec" providerId="ADAL" clId="{BA2BDE7D-A9C0-4DFD-B191-C9816E81A930}" dt="2021-10-22T19:33:20.193" v="6508" actId="26606"/>
          <ac:cxnSpMkLst>
            <pc:docMk/>
            <pc:sldMk cId="2957379555" sldId="268"/>
            <ac:cxnSpMk id="29" creationId="{A456CE10-0EE3-4503-ACF3-1D53A6FDBBBF}"/>
          </ac:cxnSpMkLst>
        </pc:cxnChg>
      </pc:sldChg>
      <pc:sldChg chg="addSp delSp modSp new mod setBg modNotesTx">
        <pc:chgData name="Lucy Amanda Hiatt" userId="6096bdd8-c5f6-4fd8-81d8-65b8718bbfec" providerId="ADAL" clId="{BA2BDE7D-A9C0-4DFD-B191-C9816E81A930}" dt="2021-10-23T20:28:34.075" v="12242" actId="1076"/>
        <pc:sldMkLst>
          <pc:docMk/>
          <pc:sldMk cId="1762218544" sldId="269"/>
        </pc:sldMkLst>
        <pc:spChg chg="mod">
          <ac:chgData name="Lucy Amanda Hiatt" userId="6096bdd8-c5f6-4fd8-81d8-65b8718bbfec" providerId="ADAL" clId="{BA2BDE7D-A9C0-4DFD-B191-C9816E81A930}" dt="2021-10-23T20:28:28.181" v="12241" actId="1076"/>
          <ac:spMkLst>
            <pc:docMk/>
            <pc:sldMk cId="1762218544" sldId="269"/>
            <ac:spMk id="2" creationId="{220EC527-5398-47D8-ADA6-710878DEE5A6}"/>
          </ac:spMkLst>
        </pc:spChg>
        <pc:spChg chg="del">
          <ac:chgData name="Lucy Amanda Hiatt" userId="6096bdd8-c5f6-4fd8-81d8-65b8718bbfec" providerId="ADAL" clId="{BA2BDE7D-A9C0-4DFD-B191-C9816E81A930}" dt="2021-10-22T19:34:09.807" v="6519"/>
          <ac:spMkLst>
            <pc:docMk/>
            <pc:sldMk cId="1762218544" sldId="269"/>
            <ac:spMk id="3" creationId="{2980A21C-0AE5-4375-BA84-6B6D830B5A6C}"/>
          </ac:spMkLst>
        </pc:spChg>
        <pc:spChg chg="add mod ord">
          <ac:chgData name="Lucy Amanda Hiatt" userId="6096bdd8-c5f6-4fd8-81d8-65b8718bbfec" providerId="ADAL" clId="{BA2BDE7D-A9C0-4DFD-B191-C9816E81A930}" dt="2021-10-23T14:31:01.893" v="10094" actId="207"/>
          <ac:spMkLst>
            <pc:docMk/>
            <pc:sldMk cId="1762218544" sldId="269"/>
            <ac:spMk id="7" creationId="{83350AA0-DB90-49A5-B053-3D47341DC9C4}"/>
          </ac:spMkLst>
        </pc:spChg>
        <pc:spChg chg="add del mod ord">
          <ac:chgData name="Lucy Amanda Hiatt" userId="6096bdd8-c5f6-4fd8-81d8-65b8718bbfec" providerId="ADAL" clId="{BA2BDE7D-A9C0-4DFD-B191-C9816E81A930}" dt="2021-10-23T20:28:34.075" v="12242" actId="1076"/>
          <ac:spMkLst>
            <pc:docMk/>
            <pc:sldMk cId="1762218544" sldId="269"/>
            <ac:spMk id="8" creationId="{CF4F8745-42A0-4E03-986E-68AA93628BD7}"/>
          </ac:spMkLst>
        </pc:spChg>
        <pc:spChg chg="add del">
          <ac:chgData name="Lucy Amanda Hiatt" userId="6096bdd8-c5f6-4fd8-81d8-65b8718bbfec" providerId="ADAL" clId="{BA2BDE7D-A9C0-4DFD-B191-C9816E81A930}" dt="2021-10-22T19:39:06.788" v="6556" actId="26606"/>
          <ac:spMkLst>
            <pc:docMk/>
            <pc:sldMk cId="1762218544" sldId="269"/>
            <ac:spMk id="10" creationId="{324D2183-F388-476E-92A9-D6639D698580}"/>
          </ac:spMkLst>
        </pc:spChg>
        <pc:spChg chg="add del">
          <ac:chgData name="Lucy Amanda Hiatt" userId="6096bdd8-c5f6-4fd8-81d8-65b8718bbfec" providerId="ADAL" clId="{BA2BDE7D-A9C0-4DFD-B191-C9816E81A930}" dt="2021-10-22T19:37:59.677" v="6550" actId="26606"/>
          <ac:spMkLst>
            <pc:docMk/>
            <pc:sldMk cId="1762218544" sldId="269"/>
            <ac:spMk id="12" creationId="{14532734-5F71-463E-9CBD-4E25E305270A}"/>
          </ac:spMkLst>
        </pc:spChg>
        <pc:spChg chg="add del">
          <ac:chgData name="Lucy Amanda Hiatt" userId="6096bdd8-c5f6-4fd8-81d8-65b8718bbfec" providerId="ADAL" clId="{BA2BDE7D-A9C0-4DFD-B191-C9816E81A930}" dt="2021-10-22T19:39:06.788" v="6556" actId="26606"/>
          <ac:spMkLst>
            <pc:docMk/>
            <pc:sldMk cId="1762218544" sldId="269"/>
            <ac:spMk id="13" creationId="{333F0879-3DA0-4CB8-B35E-A0AD42558191}"/>
          </ac:spMkLst>
        </pc:spChg>
        <pc:spChg chg="add del">
          <ac:chgData name="Lucy Amanda Hiatt" userId="6096bdd8-c5f6-4fd8-81d8-65b8718bbfec" providerId="ADAL" clId="{BA2BDE7D-A9C0-4DFD-B191-C9816E81A930}" dt="2021-10-22T19:39:06.788" v="6556" actId="26606"/>
          <ac:spMkLst>
            <pc:docMk/>
            <pc:sldMk cId="1762218544" sldId="269"/>
            <ac:spMk id="17" creationId="{243462E7-1698-4B21-BE89-AEFAC7C2FEFA}"/>
          </ac:spMkLst>
        </pc:spChg>
        <pc:spChg chg="add del">
          <ac:chgData name="Lucy Amanda Hiatt" userId="6096bdd8-c5f6-4fd8-81d8-65b8718bbfec" providerId="ADAL" clId="{BA2BDE7D-A9C0-4DFD-B191-C9816E81A930}" dt="2021-10-22T19:39:06.788" v="6556" actId="26606"/>
          <ac:spMkLst>
            <pc:docMk/>
            <pc:sldMk cId="1762218544" sldId="269"/>
            <ac:spMk id="19" creationId="{6C22FCAC-D7EC-4A52-B153-FF761E2235B3}"/>
          </ac:spMkLst>
        </pc:spChg>
        <pc:spChg chg="add del">
          <ac:chgData name="Lucy Amanda Hiatt" userId="6096bdd8-c5f6-4fd8-81d8-65b8718bbfec" providerId="ADAL" clId="{BA2BDE7D-A9C0-4DFD-B191-C9816E81A930}" dt="2021-10-22T19:39:13.500" v="6558" actId="26606"/>
          <ac:spMkLst>
            <pc:docMk/>
            <pc:sldMk cId="1762218544" sldId="269"/>
            <ac:spMk id="22" creationId="{ED56E41F-B8E0-4D18-B554-FD40260DE0E3}"/>
          </ac:spMkLst>
        </pc:spChg>
        <pc:spChg chg="add del">
          <ac:chgData name="Lucy Amanda Hiatt" userId="6096bdd8-c5f6-4fd8-81d8-65b8718bbfec" providerId="ADAL" clId="{BA2BDE7D-A9C0-4DFD-B191-C9816E81A930}" dt="2021-10-22T19:37:59.677" v="6550" actId="26606"/>
          <ac:spMkLst>
            <pc:docMk/>
            <pc:sldMk cId="1762218544" sldId="269"/>
            <ac:spMk id="23" creationId="{CEAD1911-83B7-4901-854F-05DD6D0C2B65}"/>
          </ac:spMkLst>
        </pc:spChg>
        <pc:spChg chg="add del">
          <ac:chgData name="Lucy Amanda Hiatt" userId="6096bdd8-c5f6-4fd8-81d8-65b8718bbfec" providerId="ADAL" clId="{BA2BDE7D-A9C0-4DFD-B191-C9816E81A930}" dt="2021-10-22T19:39:13.500" v="6558" actId="26606"/>
          <ac:spMkLst>
            <pc:docMk/>
            <pc:sldMk cId="1762218544" sldId="269"/>
            <ac:spMk id="28" creationId="{23E937B9-07EE-456A-A31C-41A8866E28A2}"/>
          </ac:spMkLst>
        </pc:spChg>
        <pc:spChg chg="add del">
          <ac:chgData name="Lucy Amanda Hiatt" userId="6096bdd8-c5f6-4fd8-81d8-65b8718bbfec" providerId="ADAL" clId="{BA2BDE7D-A9C0-4DFD-B191-C9816E81A930}" dt="2021-10-22T19:39:20.718" v="6560" actId="26606"/>
          <ac:spMkLst>
            <pc:docMk/>
            <pc:sldMk cId="1762218544" sldId="269"/>
            <ac:spMk id="32" creationId="{333F0879-3DA0-4CB8-B35E-A0AD42558191}"/>
          </ac:spMkLst>
        </pc:spChg>
        <pc:spChg chg="add del">
          <ac:chgData name="Lucy Amanda Hiatt" userId="6096bdd8-c5f6-4fd8-81d8-65b8718bbfec" providerId="ADAL" clId="{BA2BDE7D-A9C0-4DFD-B191-C9816E81A930}" dt="2021-10-22T19:37:59.677" v="6550" actId="26606"/>
          <ac:spMkLst>
            <pc:docMk/>
            <pc:sldMk cId="1762218544" sldId="269"/>
            <ac:spMk id="33" creationId="{27AEFE7A-4488-473D-B160-3841BAB384B9}"/>
          </ac:spMkLst>
        </pc:spChg>
        <pc:spChg chg="add del">
          <ac:chgData name="Lucy Amanda Hiatt" userId="6096bdd8-c5f6-4fd8-81d8-65b8718bbfec" providerId="ADAL" clId="{BA2BDE7D-A9C0-4DFD-B191-C9816E81A930}" dt="2021-10-22T19:39:20.718" v="6560" actId="26606"/>
          <ac:spMkLst>
            <pc:docMk/>
            <pc:sldMk cId="1762218544" sldId="269"/>
            <ac:spMk id="34" creationId="{324D2183-F388-476E-92A9-D6639D698580}"/>
          </ac:spMkLst>
        </pc:spChg>
        <pc:spChg chg="add del">
          <ac:chgData name="Lucy Amanda Hiatt" userId="6096bdd8-c5f6-4fd8-81d8-65b8718bbfec" providerId="ADAL" clId="{BA2BDE7D-A9C0-4DFD-B191-C9816E81A930}" dt="2021-10-22T19:39:20.718" v="6560" actId="26606"/>
          <ac:spMkLst>
            <pc:docMk/>
            <pc:sldMk cId="1762218544" sldId="269"/>
            <ac:spMk id="35" creationId="{243462E7-1698-4B21-BE89-AEFAC7C2FEFA}"/>
          </ac:spMkLst>
        </pc:spChg>
        <pc:spChg chg="add del">
          <ac:chgData name="Lucy Amanda Hiatt" userId="6096bdd8-c5f6-4fd8-81d8-65b8718bbfec" providerId="ADAL" clId="{BA2BDE7D-A9C0-4DFD-B191-C9816E81A930}" dt="2021-10-22T19:39:20.718" v="6560" actId="26606"/>
          <ac:spMkLst>
            <pc:docMk/>
            <pc:sldMk cId="1762218544" sldId="269"/>
            <ac:spMk id="36" creationId="{6C22FCAC-D7EC-4A52-B153-FF761E2235B3}"/>
          </ac:spMkLst>
        </pc:spChg>
        <pc:spChg chg="add del">
          <ac:chgData name="Lucy Amanda Hiatt" userId="6096bdd8-c5f6-4fd8-81d8-65b8718bbfec" providerId="ADAL" clId="{BA2BDE7D-A9C0-4DFD-B191-C9816E81A930}" dt="2021-10-22T19:39:26.632" v="6562" actId="26606"/>
          <ac:spMkLst>
            <pc:docMk/>
            <pc:sldMk cId="1762218544" sldId="269"/>
            <ac:spMk id="38" creationId="{75E66D3F-14EA-4BCD-819B-EEF581746B88}"/>
          </ac:spMkLst>
        </pc:spChg>
        <pc:spChg chg="add del">
          <ac:chgData name="Lucy Amanda Hiatt" userId="6096bdd8-c5f6-4fd8-81d8-65b8718bbfec" providerId="ADAL" clId="{BA2BDE7D-A9C0-4DFD-B191-C9816E81A930}" dt="2021-10-22T19:39:26.632" v="6562" actId="26606"/>
          <ac:spMkLst>
            <pc:docMk/>
            <pc:sldMk cId="1762218544" sldId="269"/>
            <ac:spMk id="42" creationId="{DD5289D1-D3B7-4C53-823E-280A79C02EBF}"/>
          </ac:spMkLst>
        </pc:spChg>
        <pc:spChg chg="add del">
          <ac:chgData name="Lucy Amanda Hiatt" userId="6096bdd8-c5f6-4fd8-81d8-65b8718bbfec" providerId="ADAL" clId="{BA2BDE7D-A9C0-4DFD-B191-C9816E81A930}" dt="2021-10-22T19:39:32.942" v="6564" actId="26606"/>
          <ac:spMkLst>
            <pc:docMk/>
            <pc:sldMk cId="1762218544" sldId="269"/>
            <ac:spMk id="45" creationId="{22AC0F86-9A78-4E84-A4B4-ADB8B2629A0C}"/>
          </ac:spMkLst>
        </pc:spChg>
        <pc:spChg chg="add del">
          <ac:chgData name="Lucy Amanda Hiatt" userId="6096bdd8-c5f6-4fd8-81d8-65b8718bbfec" providerId="ADAL" clId="{BA2BDE7D-A9C0-4DFD-B191-C9816E81A930}" dt="2021-10-22T19:39:32.942" v="6564" actId="26606"/>
          <ac:spMkLst>
            <pc:docMk/>
            <pc:sldMk cId="1762218544" sldId="269"/>
            <ac:spMk id="49" creationId="{69A54E25-1C05-48E5-A5CC-3778C1D3632D}"/>
          </ac:spMkLst>
        </pc:spChg>
        <pc:spChg chg="add">
          <ac:chgData name="Lucy Amanda Hiatt" userId="6096bdd8-c5f6-4fd8-81d8-65b8718bbfec" providerId="ADAL" clId="{BA2BDE7D-A9C0-4DFD-B191-C9816E81A930}" dt="2021-10-22T19:39:32.978" v="6565" actId="26606"/>
          <ac:spMkLst>
            <pc:docMk/>
            <pc:sldMk cId="1762218544" sldId="269"/>
            <ac:spMk id="52" creationId="{333F0879-3DA0-4CB8-B35E-A0AD42558191}"/>
          </ac:spMkLst>
        </pc:spChg>
        <pc:spChg chg="add">
          <ac:chgData name="Lucy Amanda Hiatt" userId="6096bdd8-c5f6-4fd8-81d8-65b8718bbfec" providerId="ADAL" clId="{BA2BDE7D-A9C0-4DFD-B191-C9816E81A930}" dt="2021-10-22T19:39:32.978" v="6565" actId="26606"/>
          <ac:spMkLst>
            <pc:docMk/>
            <pc:sldMk cId="1762218544" sldId="269"/>
            <ac:spMk id="53" creationId="{324D2183-F388-476E-92A9-D6639D698580}"/>
          </ac:spMkLst>
        </pc:spChg>
        <pc:spChg chg="add">
          <ac:chgData name="Lucy Amanda Hiatt" userId="6096bdd8-c5f6-4fd8-81d8-65b8718bbfec" providerId="ADAL" clId="{BA2BDE7D-A9C0-4DFD-B191-C9816E81A930}" dt="2021-10-22T19:39:32.978" v="6565" actId="26606"/>
          <ac:spMkLst>
            <pc:docMk/>
            <pc:sldMk cId="1762218544" sldId="269"/>
            <ac:spMk id="54" creationId="{243462E7-1698-4B21-BE89-AEFAC7C2FEFA}"/>
          </ac:spMkLst>
        </pc:spChg>
        <pc:spChg chg="add">
          <ac:chgData name="Lucy Amanda Hiatt" userId="6096bdd8-c5f6-4fd8-81d8-65b8718bbfec" providerId="ADAL" clId="{BA2BDE7D-A9C0-4DFD-B191-C9816E81A930}" dt="2021-10-22T19:39:32.978" v="6565" actId="26606"/>
          <ac:spMkLst>
            <pc:docMk/>
            <pc:sldMk cId="1762218544" sldId="269"/>
            <ac:spMk id="55" creationId="{6C22FCAC-D7EC-4A52-B153-FF761E2235B3}"/>
          </ac:spMkLst>
        </pc:spChg>
        <pc:grpChg chg="add del">
          <ac:chgData name="Lucy Amanda Hiatt" userId="6096bdd8-c5f6-4fd8-81d8-65b8718bbfec" providerId="ADAL" clId="{BA2BDE7D-A9C0-4DFD-B191-C9816E81A930}" dt="2021-10-22T19:37:59.677" v="6550" actId="26606"/>
          <ac:grpSpMkLst>
            <pc:docMk/>
            <pc:sldMk cId="1762218544" sldId="269"/>
            <ac:grpSpMk id="15" creationId="{E00ED58B-CEC5-4786-807F-E4D0A90B9081}"/>
          </ac:grpSpMkLst>
        </pc:grpChg>
        <pc:grpChg chg="add del">
          <ac:chgData name="Lucy Amanda Hiatt" userId="6096bdd8-c5f6-4fd8-81d8-65b8718bbfec" providerId="ADAL" clId="{BA2BDE7D-A9C0-4DFD-B191-C9816E81A930}" dt="2021-10-22T19:39:13.500" v="6558" actId="26606"/>
          <ac:grpSpMkLst>
            <pc:docMk/>
            <pc:sldMk cId="1762218544" sldId="269"/>
            <ac:grpSpMk id="24" creationId="{2DB31E17-E562-4F82-98D0-858C84120F34}"/>
          </ac:grpSpMkLst>
        </pc:grpChg>
        <pc:grpChg chg="add del">
          <ac:chgData name="Lucy Amanda Hiatt" userId="6096bdd8-c5f6-4fd8-81d8-65b8718bbfec" providerId="ADAL" clId="{BA2BDE7D-A9C0-4DFD-B191-C9816E81A930}" dt="2021-10-22T19:37:59.677" v="6550" actId="26606"/>
          <ac:grpSpMkLst>
            <pc:docMk/>
            <pc:sldMk cId="1762218544" sldId="269"/>
            <ac:grpSpMk id="25" creationId="{ADC57783-51DB-4F55-B447-E6273C923995}"/>
          </ac:grpSpMkLst>
        </pc:grpChg>
        <pc:grpChg chg="add del">
          <ac:chgData name="Lucy Amanda Hiatt" userId="6096bdd8-c5f6-4fd8-81d8-65b8718bbfec" providerId="ADAL" clId="{BA2BDE7D-A9C0-4DFD-B191-C9816E81A930}" dt="2021-10-22T19:39:26.632" v="6562" actId="26606"/>
          <ac:grpSpMkLst>
            <pc:docMk/>
            <pc:sldMk cId="1762218544" sldId="269"/>
            <ac:grpSpMk id="39" creationId="{D49D3EDE-CC3B-4573-A04B-26F32F1B2E7C}"/>
          </ac:grpSpMkLst>
        </pc:grpChg>
        <pc:grpChg chg="add del">
          <ac:chgData name="Lucy Amanda Hiatt" userId="6096bdd8-c5f6-4fd8-81d8-65b8718bbfec" providerId="ADAL" clId="{BA2BDE7D-A9C0-4DFD-B191-C9816E81A930}" dt="2021-10-22T19:39:32.942" v="6564" actId="26606"/>
          <ac:grpSpMkLst>
            <pc:docMk/>
            <pc:sldMk cId="1762218544" sldId="269"/>
            <ac:grpSpMk id="46" creationId="{4AF78B9E-8BE2-4706-9377-A05FA25ABABF}"/>
          </ac:grpSpMkLst>
        </pc:grpChg>
        <pc:picChg chg="add mod">
          <ac:chgData name="Lucy Amanda Hiatt" userId="6096bdd8-c5f6-4fd8-81d8-65b8718bbfec" providerId="ADAL" clId="{BA2BDE7D-A9C0-4DFD-B191-C9816E81A930}" dt="2021-10-22T19:40:04.198" v="6569" actId="1076"/>
          <ac:picMkLst>
            <pc:docMk/>
            <pc:sldMk cId="1762218544" sldId="269"/>
            <ac:picMk id="4" creationId="{BC4BE9F7-9657-4B10-A939-29875A2B0B7F}"/>
          </ac:picMkLst>
        </pc:picChg>
        <pc:picChg chg="add del mod">
          <ac:chgData name="Lucy Amanda Hiatt" userId="6096bdd8-c5f6-4fd8-81d8-65b8718bbfec" providerId="ADAL" clId="{BA2BDE7D-A9C0-4DFD-B191-C9816E81A930}" dt="2021-10-22T19:34:40.169" v="6523" actId="478"/>
          <ac:picMkLst>
            <pc:docMk/>
            <pc:sldMk cId="1762218544" sldId="269"/>
            <ac:picMk id="5" creationId="{13A4C85C-95A8-455F-AAED-9F7F1C93FF61}"/>
          </ac:picMkLst>
        </pc:picChg>
        <pc:cxnChg chg="add del">
          <ac:chgData name="Lucy Amanda Hiatt" userId="6096bdd8-c5f6-4fd8-81d8-65b8718bbfec" providerId="ADAL" clId="{BA2BDE7D-A9C0-4DFD-B191-C9816E81A930}" dt="2021-10-22T19:37:59.677" v="6550" actId="26606"/>
          <ac:cxnSpMkLst>
            <pc:docMk/>
            <pc:sldMk cId="1762218544" sldId="269"/>
            <ac:cxnSpMk id="21" creationId="{FE334D75-621B-40C8-8B6E-F7444F8C0FF6}"/>
          </ac:cxnSpMkLst>
        </pc:cxnChg>
        <pc:cxnChg chg="add del">
          <ac:chgData name="Lucy Amanda Hiatt" userId="6096bdd8-c5f6-4fd8-81d8-65b8718bbfec" providerId="ADAL" clId="{BA2BDE7D-A9C0-4DFD-B191-C9816E81A930}" dt="2021-10-22T19:39:13.500" v="6558" actId="26606"/>
          <ac:cxnSpMkLst>
            <pc:docMk/>
            <pc:sldMk cId="1762218544" sldId="269"/>
            <ac:cxnSpMk id="29" creationId="{FD2308B7-2829-44DD-B213-27EEBDED1411}"/>
          </ac:cxnSpMkLst>
        </pc:cxnChg>
        <pc:cxnChg chg="add del">
          <ac:chgData name="Lucy Amanda Hiatt" userId="6096bdd8-c5f6-4fd8-81d8-65b8718bbfec" providerId="ADAL" clId="{BA2BDE7D-A9C0-4DFD-B191-C9816E81A930}" dt="2021-10-22T19:37:59.677" v="6550" actId="26606"/>
          <ac:cxnSpMkLst>
            <pc:docMk/>
            <pc:sldMk cId="1762218544" sldId="269"/>
            <ac:cxnSpMk id="31" creationId="{16CC4358-A662-4E95-B3DE-2D001177FE75}"/>
          </ac:cxnSpMkLst>
        </pc:cxnChg>
        <pc:cxnChg chg="add del">
          <ac:chgData name="Lucy Amanda Hiatt" userId="6096bdd8-c5f6-4fd8-81d8-65b8718bbfec" providerId="ADAL" clId="{BA2BDE7D-A9C0-4DFD-B191-C9816E81A930}" dt="2021-10-22T19:39:26.632" v="6562" actId="26606"/>
          <ac:cxnSpMkLst>
            <pc:docMk/>
            <pc:sldMk cId="1762218544" sldId="269"/>
            <ac:cxnSpMk id="43" creationId="{A456CE10-0EE3-4503-ACF3-1D53A6FDBBBF}"/>
          </ac:cxnSpMkLst>
        </pc:cxnChg>
        <pc:cxnChg chg="add del">
          <ac:chgData name="Lucy Amanda Hiatt" userId="6096bdd8-c5f6-4fd8-81d8-65b8718bbfec" providerId="ADAL" clId="{BA2BDE7D-A9C0-4DFD-B191-C9816E81A930}" dt="2021-10-22T19:39:32.942" v="6564" actId="26606"/>
          <ac:cxnSpMkLst>
            <pc:docMk/>
            <pc:sldMk cId="1762218544" sldId="269"/>
            <ac:cxnSpMk id="50" creationId="{0E5D0023-B23E-4823-8D72-B07FFF8CAE96}"/>
          </ac:cxnSpMkLst>
        </pc:cxnChg>
      </pc:sldChg>
      <pc:sldChg chg="modSp new del mod">
        <pc:chgData name="Lucy Amanda Hiatt" userId="6096bdd8-c5f6-4fd8-81d8-65b8718bbfec" providerId="ADAL" clId="{BA2BDE7D-A9C0-4DFD-B191-C9816E81A930}" dt="2021-10-23T17:53:13.859" v="10503" actId="47"/>
        <pc:sldMkLst>
          <pc:docMk/>
          <pc:sldMk cId="3189960020" sldId="270"/>
        </pc:sldMkLst>
        <pc:spChg chg="mod">
          <ac:chgData name="Lucy Amanda Hiatt" userId="6096bdd8-c5f6-4fd8-81d8-65b8718bbfec" providerId="ADAL" clId="{BA2BDE7D-A9C0-4DFD-B191-C9816E81A930}" dt="2021-10-23T08:59:51.622" v="7703" actId="20577"/>
          <ac:spMkLst>
            <pc:docMk/>
            <pc:sldMk cId="3189960020" sldId="270"/>
            <ac:spMk id="2" creationId="{FB9EA2CD-BDFD-4D3F-AD3D-3CED0F1EBFA5}"/>
          </ac:spMkLst>
        </pc:spChg>
      </pc:sldChg>
      <pc:sldChg chg="addSp delSp modSp new mod ord setBg modNotesTx">
        <pc:chgData name="Lucy Amanda Hiatt" userId="6096bdd8-c5f6-4fd8-81d8-65b8718bbfec" providerId="ADAL" clId="{BA2BDE7D-A9C0-4DFD-B191-C9816E81A930}" dt="2021-10-23T20:02:13.304" v="12101" actId="1076"/>
        <pc:sldMkLst>
          <pc:docMk/>
          <pc:sldMk cId="1317769307" sldId="271"/>
        </pc:sldMkLst>
        <pc:spChg chg="mod">
          <ac:chgData name="Lucy Amanda Hiatt" userId="6096bdd8-c5f6-4fd8-81d8-65b8718bbfec" providerId="ADAL" clId="{BA2BDE7D-A9C0-4DFD-B191-C9816E81A930}" dt="2021-10-23T20:02:08.412" v="12100" actId="20577"/>
          <ac:spMkLst>
            <pc:docMk/>
            <pc:sldMk cId="1317769307" sldId="271"/>
            <ac:spMk id="2" creationId="{212A7A6C-C9FF-41CE-8B12-7C3A01343F3A}"/>
          </ac:spMkLst>
        </pc:spChg>
        <pc:spChg chg="add del">
          <ac:chgData name="Lucy Amanda Hiatt" userId="6096bdd8-c5f6-4fd8-81d8-65b8718bbfec" providerId="ADAL" clId="{BA2BDE7D-A9C0-4DFD-B191-C9816E81A930}" dt="2021-10-23T10:04:07.096" v="8342"/>
          <ac:spMkLst>
            <pc:docMk/>
            <pc:sldMk cId="1317769307" sldId="271"/>
            <ac:spMk id="3" creationId="{1C43811C-13E5-44DD-857E-768B1FB0D7B4}"/>
          </ac:spMkLst>
        </pc:spChg>
        <pc:spChg chg="add mod">
          <ac:chgData name="Lucy Amanda Hiatt" userId="6096bdd8-c5f6-4fd8-81d8-65b8718bbfec" providerId="ADAL" clId="{BA2BDE7D-A9C0-4DFD-B191-C9816E81A930}" dt="2021-10-23T15:40:57.489" v="10340" actId="14100"/>
          <ac:spMkLst>
            <pc:docMk/>
            <pc:sldMk cId="1317769307" sldId="271"/>
            <ac:spMk id="4" creationId="{C9987115-2137-4ED7-B861-4E0623631962}"/>
          </ac:spMkLst>
        </pc:spChg>
        <pc:spChg chg="add del mod">
          <ac:chgData name="Lucy Amanda Hiatt" userId="6096bdd8-c5f6-4fd8-81d8-65b8718bbfec" providerId="ADAL" clId="{BA2BDE7D-A9C0-4DFD-B191-C9816E81A930}" dt="2021-10-23T10:15:25.915" v="8592" actId="478"/>
          <ac:spMkLst>
            <pc:docMk/>
            <pc:sldMk cId="1317769307" sldId="271"/>
            <ac:spMk id="5" creationId="{D9888E5B-4CC9-45BA-885A-4177D1758588}"/>
          </ac:spMkLst>
        </pc:spChg>
        <pc:spChg chg="add mod">
          <ac:chgData name="Lucy Amanda Hiatt" userId="6096bdd8-c5f6-4fd8-81d8-65b8718bbfec" providerId="ADAL" clId="{BA2BDE7D-A9C0-4DFD-B191-C9816E81A930}" dt="2021-10-23T10:17:46.200" v="8604" actId="207"/>
          <ac:spMkLst>
            <pc:docMk/>
            <pc:sldMk cId="1317769307" sldId="271"/>
            <ac:spMk id="6" creationId="{31EBEEC2-2BDA-4388-A9F6-2E098CDAA6FC}"/>
          </ac:spMkLst>
        </pc:spChg>
        <pc:spChg chg="add del">
          <ac:chgData name="Lucy Amanda Hiatt" userId="6096bdd8-c5f6-4fd8-81d8-65b8718bbfec" providerId="ADAL" clId="{BA2BDE7D-A9C0-4DFD-B191-C9816E81A930}" dt="2021-10-23T10:03:39.389" v="8332" actId="26606"/>
          <ac:spMkLst>
            <pc:docMk/>
            <pc:sldMk cId="1317769307" sldId="271"/>
            <ac:spMk id="73" creationId="{ED56E41F-B8E0-4D18-B554-FD40260DE0E3}"/>
          </ac:spMkLst>
        </pc:spChg>
        <pc:spChg chg="add del">
          <ac:chgData name="Lucy Amanda Hiatt" userId="6096bdd8-c5f6-4fd8-81d8-65b8718bbfec" providerId="ADAL" clId="{BA2BDE7D-A9C0-4DFD-B191-C9816E81A930}" dt="2021-10-23T10:03:43.649" v="8334" actId="26606"/>
          <ac:spMkLst>
            <pc:docMk/>
            <pc:sldMk cId="1317769307" sldId="271"/>
            <ac:spMk id="77" creationId="{243462E7-1698-4B21-BE89-AEFAC7C2FEFA}"/>
          </ac:spMkLst>
        </pc:spChg>
        <pc:spChg chg="add del">
          <ac:chgData name="Lucy Amanda Hiatt" userId="6096bdd8-c5f6-4fd8-81d8-65b8718bbfec" providerId="ADAL" clId="{BA2BDE7D-A9C0-4DFD-B191-C9816E81A930}" dt="2021-10-23T10:03:43.649" v="8334" actId="26606"/>
          <ac:spMkLst>
            <pc:docMk/>
            <pc:sldMk cId="1317769307" sldId="271"/>
            <ac:spMk id="79" creationId="{6C22FCAC-D7EC-4A52-B153-FF761E2235B3}"/>
          </ac:spMkLst>
        </pc:spChg>
        <pc:spChg chg="add del">
          <ac:chgData name="Lucy Amanda Hiatt" userId="6096bdd8-c5f6-4fd8-81d8-65b8718bbfec" providerId="ADAL" clId="{BA2BDE7D-A9C0-4DFD-B191-C9816E81A930}" dt="2021-10-23T10:03:39.389" v="8332" actId="26606"/>
          <ac:spMkLst>
            <pc:docMk/>
            <pc:sldMk cId="1317769307" sldId="271"/>
            <ac:spMk id="81" creationId="{23E937B9-07EE-456A-A31C-41A8866E28A2}"/>
          </ac:spMkLst>
        </pc:spChg>
        <pc:spChg chg="add">
          <ac:chgData name="Lucy Amanda Hiatt" userId="6096bdd8-c5f6-4fd8-81d8-65b8718bbfec" providerId="ADAL" clId="{BA2BDE7D-A9C0-4DFD-B191-C9816E81A930}" dt="2021-10-23T10:06:00.635" v="8365" actId="26606"/>
          <ac:spMkLst>
            <pc:docMk/>
            <pc:sldMk cId="1317769307" sldId="271"/>
            <ac:spMk id="160" creationId="{333F0879-3DA0-4CB8-B35E-A0AD42558191}"/>
          </ac:spMkLst>
        </pc:spChg>
        <pc:spChg chg="add">
          <ac:chgData name="Lucy Amanda Hiatt" userId="6096bdd8-c5f6-4fd8-81d8-65b8718bbfec" providerId="ADAL" clId="{BA2BDE7D-A9C0-4DFD-B191-C9816E81A930}" dt="2021-10-23T10:06:00.635" v="8365" actId="26606"/>
          <ac:spMkLst>
            <pc:docMk/>
            <pc:sldMk cId="1317769307" sldId="271"/>
            <ac:spMk id="162" creationId="{324D2183-F388-476E-92A9-D6639D698580}"/>
          </ac:spMkLst>
        </pc:spChg>
        <pc:spChg chg="add">
          <ac:chgData name="Lucy Amanda Hiatt" userId="6096bdd8-c5f6-4fd8-81d8-65b8718bbfec" providerId="ADAL" clId="{BA2BDE7D-A9C0-4DFD-B191-C9816E81A930}" dt="2021-10-23T10:06:00.635" v="8365" actId="26606"/>
          <ac:spMkLst>
            <pc:docMk/>
            <pc:sldMk cId="1317769307" sldId="271"/>
            <ac:spMk id="164" creationId="{243462E7-1698-4B21-BE89-AEFAC7C2FEFA}"/>
          </ac:spMkLst>
        </pc:spChg>
        <pc:spChg chg="add">
          <ac:chgData name="Lucy Amanda Hiatt" userId="6096bdd8-c5f6-4fd8-81d8-65b8718bbfec" providerId="ADAL" clId="{BA2BDE7D-A9C0-4DFD-B191-C9816E81A930}" dt="2021-10-23T10:06:00.635" v="8365" actId="26606"/>
          <ac:spMkLst>
            <pc:docMk/>
            <pc:sldMk cId="1317769307" sldId="271"/>
            <ac:spMk id="166" creationId="{6C22FCAC-D7EC-4A52-B153-FF761E2235B3}"/>
          </ac:spMkLst>
        </pc:spChg>
        <pc:spChg chg="add del">
          <ac:chgData name="Lucy Amanda Hiatt" userId="6096bdd8-c5f6-4fd8-81d8-65b8718bbfec" providerId="ADAL" clId="{BA2BDE7D-A9C0-4DFD-B191-C9816E81A930}" dt="2021-10-23T10:03:39.389" v="8332" actId="26606"/>
          <ac:spMkLst>
            <pc:docMk/>
            <pc:sldMk cId="1317769307" sldId="271"/>
            <ac:spMk id="3078" creationId="{7DFCCC90-7C03-4649-BAED-3AB7D547BDF7}"/>
          </ac:spMkLst>
        </pc:spChg>
        <pc:spChg chg="add del">
          <ac:chgData name="Lucy Amanda Hiatt" userId="6096bdd8-c5f6-4fd8-81d8-65b8718bbfec" providerId="ADAL" clId="{BA2BDE7D-A9C0-4DFD-B191-C9816E81A930}" dt="2021-10-23T10:04:38.404" v="8348" actId="26606"/>
          <ac:spMkLst>
            <pc:docMk/>
            <pc:sldMk cId="1317769307" sldId="271"/>
            <ac:spMk id="3079" creationId="{9B9DECB8-1B78-407E-AC2F-57BE03ABF599}"/>
          </ac:spMkLst>
        </pc:spChg>
        <pc:spChg chg="add del">
          <ac:chgData name="Lucy Amanda Hiatt" userId="6096bdd8-c5f6-4fd8-81d8-65b8718bbfec" providerId="ADAL" clId="{BA2BDE7D-A9C0-4DFD-B191-C9816E81A930}" dt="2021-10-23T10:03:43.649" v="8334" actId="26606"/>
          <ac:spMkLst>
            <pc:docMk/>
            <pc:sldMk cId="1317769307" sldId="271"/>
            <ac:spMk id="3080" creationId="{333F0879-3DA0-4CB8-B35E-A0AD42558191}"/>
          </ac:spMkLst>
        </pc:spChg>
        <pc:spChg chg="add del">
          <ac:chgData name="Lucy Amanda Hiatt" userId="6096bdd8-c5f6-4fd8-81d8-65b8718bbfec" providerId="ADAL" clId="{BA2BDE7D-A9C0-4DFD-B191-C9816E81A930}" dt="2021-10-23T10:03:43.649" v="8334" actId="26606"/>
          <ac:spMkLst>
            <pc:docMk/>
            <pc:sldMk cId="1317769307" sldId="271"/>
            <ac:spMk id="3081" creationId="{324D2183-F388-476E-92A9-D6639D698580}"/>
          </ac:spMkLst>
        </pc:spChg>
        <pc:spChg chg="add del">
          <ac:chgData name="Lucy Amanda Hiatt" userId="6096bdd8-c5f6-4fd8-81d8-65b8718bbfec" providerId="ADAL" clId="{BA2BDE7D-A9C0-4DFD-B191-C9816E81A930}" dt="2021-10-23T10:03:43.649" v="8334" actId="26606"/>
          <ac:spMkLst>
            <pc:docMk/>
            <pc:sldMk cId="1317769307" sldId="271"/>
            <ac:spMk id="3082" creationId="{525EBB06-1ED8-4C36-9973-BD67C5E6FB0A}"/>
          </ac:spMkLst>
        </pc:spChg>
        <pc:spChg chg="add del">
          <ac:chgData name="Lucy Amanda Hiatt" userId="6096bdd8-c5f6-4fd8-81d8-65b8718bbfec" providerId="ADAL" clId="{BA2BDE7D-A9C0-4DFD-B191-C9816E81A930}" dt="2021-10-23T10:04:41.228" v="8350" actId="26606"/>
          <ac:spMkLst>
            <pc:docMk/>
            <pc:sldMk cId="1317769307" sldId="271"/>
            <ac:spMk id="3083" creationId="{A440FBE6-72B7-43D4-A8EB-FDBC35FE56C6}"/>
          </ac:spMkLst>
        </pc:spChg>
        <pc:spChg chg="add del">
          <ac:chgData name="Lucy Amanda Hiatt" userId="6096bdd8-c5f6-4fd8-81d8-65b8718bbfec" providerId="ADAL" clId="{BA2BDE7D-A9C0-4DFD-B191-C9816E81A930}" dt="2021-10-23T10:03:47.698" v="8336" actId="26606"/>
          <ac:spMkLst>
            <pc:docMk/>
            <pc:sldMk cId="1317769307" sldId="271"/>
            <ac:spMk id="3084" creationId="{7E61F402-3445-458A-9A2B-D28FD288390C}"/>
          </ac:spMkLst>
        </pc:spChg>
        <pc:spChg chg="add del">
          <ac:chgData name="Lucy Amanda Hiatt" userId="6096bdd8-c5f6-4fd8-81d8-65b8718bbfec" providerId="ADAL" clId="{BA2BDE7D-A9C0-4DFD-B191-C9816E81A930}" dt="2021-10-23T10:03:47.698" v="8336" actId="26606"/>
          <ac:spMkLst>
            <pc:docMk/>
            <pc:sldMk cId="1317769307" sldId="271"/>
            <ac:spMk id="3089" creationId="{5876BE7A-B48C-4F8A-AA5B-5C6DF3B61568}"/>
          </ac:spMkLst>
        </pc:spChg>
        <pc:spChg chg="add del">
          <ac:chgData name="Lucy Amanda Hiatt" userId="6096bdd8-c5f6-4fd8-81d8-65b8718bbfec" providerId="ADAL" clId="{BA2BDE7D-A9C0-4DFD-B191-C9816E81A930}" dt="2021-10-23T10:04:41.228" v="8350" actId="26606"/>
          <ac:spMkLst>
            <pc:docMk/>
            <pc:sldMk cId="1317769307" sldId="271"/>
            <ac:spMk id="3092" creationId="{A66B801B-B6D7-4051-B268-8DBE8827F73D}"/>
          </ac:spMkLst>
        </pc:spChg>
        <pc:spChg chg="add del">
          <ac:chgData name="Lucy Amanda Hiatt" userId="6096bdd8-c5f6-4fd8-81d8-65b8718bbfec" providerId="ADAL" clId="{BA2BDE7D-A9C0-4DFD-B191-C9816E81A930}" dt="2021-10-23T10:06:00.635" v="8365" actId="26606"/>
          <ac:spMkLst>
            <pc:docMk/>
            <pc:sldMk cId="1317769307" sldId="271"/>
            <ac:spMk id="3094" creationId="{75E66D3F-14EA-4BCD-819B-EEF581746B88}"/>
          </ac:spMkLst>
        </pc:spChg>
        <pc:spChg chg="add del">
          <ac:chgData name="Lucy Amanda Hiatt" userId="6096bdd8-c5f6-4fd8-81d8-65b8718bbfec" providerId="ADAL" clId="{BA2BDE7D-A9C0-4DFD-B191-C9816E81A930}" dt="2021-10-23T10:06:00.635" v="8365" actId="26606"/>
          <ac:spMkLst>
            <pc:docMk/>
            <pc:sldMk cId="1317769307" sldId="271"/>
            <ac:spMk id="3098" creationId="{DD5289D1-D3B7-4C53-823E-280A79C02EBF}"/>
          </ac:spMkLst>
        </pc:spChg>
        <pc:spChg chg="add mod">
          <ac:chgData name="Lucy Amanda Hiatt" userId="6096bdd8-c5f6-4fd8-81d8-65b8718bbfec" providerId="ADAL" clId="{BA2BDE7D-A9C0-4DFD-B191-C9816E81A930}" dt="2021-10-23T20:02:13.304" v="12101" actId="1076"/>
          <ac:spMkLst>
            <pc:docMk/>
            <pc:sldMk cId="1317769307" sldId="271"/>
            <ac:spMk id="3099" creationId="{455C4E36-3C4A-436B-A336-58F3B44B550E}"/>
          </ac:spMkLst>
        </pc:spChg>
        <pc:grpChg chg="add del">
          <ac:chgData name="Lucy Amanda Hiatt" userId="6096bdd8-c5f6-4fd8-81d8-65b8718bbfec" providerId="ADAL" clId="{BA2BDE7D-A9C0-4DFD-B191-C9816E81A930}" dt="2021-10-23T10:03:39.389" v="8332" actId="26606"/>
          <ac:grpSpMkLst>
            <pc:docMk/>
            <pc:sldMk cId="1317769307" sldId="271"/>
            <ac:grpSpMk id="75" creationId="{2DB31E17-E562-4F82-98D0-858C84120F34}"/>
          </ac:grpSpMkLst>
        </pc:grpChg>
        <pc:grpChg chg="add del">
          <ac:chgData name="Lucy Amanda Hiatt" userId="6096bdd8-c5f6-4fd8-81d8-65b8718bbfec" providerId="ADAL" clId="{BA2BDE7D-A9C0-4DFD-B191-C9816E81A930}" dt="2021-10-23T10:03:47.698" v="8336" actId="26606"/>
          <ac:grpSpMkLst>
            <pc:docMk/>
            <pc:sldMk cId="1317769307" sldId="271"/>
            <ac:grpSpMk id="3085" creationId="{A673C096-95AE-4644-B76C-1DF1B667DC44}"/>
          </ac:grpSpMkLst>
        </pc:grpChg>
        <pc:grpChg chg="add del">
          <ac:chgData name="Lucy Amanda Hiatt" userId="6096bdd8-c5f6-4fd8-81d8-65b8718bbfec" providerId="ADAL" clId="{BA2BDE7D-A9C0-4DFD-B191-C9816E81A930}" dt="2021-10-23T10:04:41.228" v="8350" actId="26606"/>
          <ac:grpSpMkLst>
            <pc:docMk/>
            <pc:sldMk cId="1317769307" sldId="271"/>
            <ac:grpSpMk id="3086" creationId="{647B8492-BC4D-4046-B35A-C38E03494068}"/>
          </ac:grpSpMkLst>
        </pc:grpChg>
        <pc:grpChg chg="add del">
          <ac:chgData name="Lucy Amanda Hiatt" userId="6096bdd8-c5f6-4fd8-81d8-65b8718bbfec" providerId="ADAL" clId="{BA2BDE7D-A9C0-4DFD-B191-C9816E81A930}" dt="2021-10-23T10:06:00.635" v="8365" actId="26606"/>
          <ac:grpSpMkLst>
            <pc:docMk/>
            <pc:sldMk cId="1317769307" sldId="271"/>
            <ac:grpSpMk id="3095" creationId="{D49D3EDE-CC3B-4573-A04B-26F32F1B2E7C}"/>
          </ac:grpSpMkLst>
        </pc:grpChg>
        <pc:picChg chg="add del mod">
          <ac:chgData name="Lucy Amanda Hiatt" userId="6096bdd8-c5f6-4fd8-81d8-65b8718bbfec" providerId="ADAL" clId="{BA2BDE7D-A9C0-4DFD-B191-C9816E81A930}" dt="2021-10-23T10:03:48.295" v="8337"/>
          <ac:picMkLst>
            <pc:docMk/>
            <pc:sldMk cId="1317769307" sldId="271"/>
            <ac:picMk id="3074" creationId="{C30A2B2B-A4DB-4895-B4A4-720FC70C08D8}"/>
          </ac:picMkLst>
        </pc:picChg>
        <pc:picChg chg="add mod ord">
          <ac:chgData name="Lucy Amanda Hiatt" userId="6096bdd8-c5f6-4fd8-81d8-65b8718bbfec" providerId="ADAL" clId="{BA2BDE7D-A9C0-4DFD-B191-C9816E81A930}" dt="2021-10-23T10:13:22.992" v="8564" actId="1076"/>
          <ac:picMkLst>
            <pc:docMk/>
            <pc:sldMk cId="1317769307" sldId="271"/>
            <ac:picMk id="3076" creationId="{A0C826FE-E36F-4DC7-9482-B2A8B275FFEB}"/>
          </ac:picMkLst>
        </pc:picChg>
        <pc:cxnChg chg="add del">
          <ac:chgData name="Lucy Amanda Hiatt" userId="6096bdd8-c5f6-4fd8-81d8-65b8718bbfec" providerId="ADAL" clId="{BA2BDE7D-A9C0-4DFD-B191-C9816E81A930}" dt="2021-10-23T10:03:39.389" v="8332" actId="26606"/>
          <ac:cxnSpMkLst>
            <pc:docMk/>
            <pc:sldMk cId="1317769307" sldId="271"/>
            <ac:cxnSpMk id="83" creationId="{FD2308B7-2829-44DD-B213-27EEBDED1411}"/>
          </ac:cxnSpMkLst>
        </pc:cxnChg>
        <pc:cxnChg chg="add del">
          <ac:chgData name="Lucy Amanda Hiatt" userId="6096bdd8-c5f6-4fd8-81d8-65b8718bbfec" providerId="ADAL" clId="{BA2BDE7D-A9C0-4DFD-B191-C9816E81A930}" dt="2021-10-23T10:06:00.635" v="8365" actId="26606"/>
          <ac:cxnSpMkLst>
            <pc:docMk/>
            <pc:sldMk cId="1317769307" sldId="271"/>
            <ac:cxnSpMk id="85" creationId="{A456CE10-0EE3-4503-ACF3-1D53A6FDBBBF}"/>
          </ac:cxnSpMkLst>
        </pc:cxnChg>
        <pc:cxnChg chg="add del">
          <ac:chgData name="Lucy Amanda Hiatt" userId="6096bdd8-c5f6-4fd8-81d8-65b8718bbfec" providerId="ADAL" clId="{BA2BDE7D-A9C0-4DFD-B191-C9816E81A930}" dt="2021-10-23T10:03:47.698" v="8336" actId="26606"/>
          <ac:cxnSpMkLst>
            <pc:docMk/>
            <pc:sldMk cId="1317769307" sldId="271"/>
            <ac:cxnSpMk id="3088" creationId="{2BE880E9-2B86-4CDB-B5B7-308745CDD19D}"/>
          </ac:cxnSpMkLst>
        </pc:cxnChg>
        <pc:cxnChg chg="add del">
          <ac:chgData name="Lucy Amanda Hiatt" userId="6096bdd8-c5f6-4fd8-81d8-65b8718bbfec" providerId="ADAL" clId="{BA2BDE7D-A9C0-4DFD-B191-C9816E81A930}" dt="2021-10-23T10:04:41.228" v="8350" actId="26606"/>
          <ac:cxnSpMkLst>
            <pc:docMk/>
            <pc:sldMk cId="1317769307" sldId="271"/>
            <ac:cxnSpMk id="3091" creationId="{16652DC1-CA18-4263-AC06-BAB0B05EC783}"/>
          </ac:cxnSpMkLst>
        </pc:cxnChg>
      </pc:sldChg>
      <pc:sldChg chg="addSp delSp modSp new del mod setBg">
        <pc:chgData name="Lucy Amanda Hiatt" userId="6096bdd8-c5f6-4fd8-81d8-65b8718bbfec" providerId="ADAL" clId="{BA2BDE7D-A9C0-4DFD-B191-C9816E81A930}" dt="2021-10-23T20:09:45.493" v="12163" actId="47"/>
        <pc:sldMkLst>
          <pc:docMk/>
          <pc:sldMk cId="557254216" sldId="272"/>
        </pc:sldMkLst>
        <pc:spChg chg="mod">
          <ac:chgData name="Lucy Amanda Hiatt" userId="6096bdd8-c5f6-4fd8-81d8-65b8718bbfec" providerId="ADAL" clId="{BA2BDE7D-A9C0-4DFD-B191-C9816E81A930}" dt="2021-10-23T20:07:49.956" v="12141" actId="1076"/>
          <ac:spMkLst>
            <pc:docMk/>
            <pc:sldMk cId="557254216" sldId="272"/>
            <ac:spMk id="2" creationId="{850E5329-A983-44E0-8175-9FD04CE2DF3D}"/>
          </ac:spMkLst>
        </pc:spChg>
        <pc:spChg chg="add del mod">
          <ac:chgData name="Lucy Amanda Hiatt" userId="6096bdd8-c5f6-4fd8-81d8-65b8718bbfec" providerId="ADAL" clId="{BA2BDE7D-A9C0-4DFD-B191-C9816E81A930}" dt="2021-10-23T20:08:20.413" v="12153" actId="27636"/>
          <ac:spMkLst>
            <pc:docMk/>
            <pc:sldMk cId="557254216" sldId="272"/>
            <ac:spMk id="3" creationId="{FCD0DF5D-A901-4DD3-B92B-B2AD796A1CA4}"/>
          </ac:spMkLst>
        </pc:spChg>
        <pc:spChg chg="add del">
          <ac:chgData name="Lucy Amanda Hiatt" userId="6096bdd8-c5f6-4fd8-81d8-65b8718bbfec" providerId="ADAL" clId="{BA2BDE7D-A9C0-4DFD-B191-C9816E81A930}" dt="2021-10-23T20:07:01.330" v="12136" actId="26606"/>
          <ac:spMkLst>
            <pc:docMk/>
            <pc:sldMk cId="557254216" sldId="272"/>
            <ac:spMk id="8" creationId="{29369C1F-C4A4-40B4-B6E0-2858C840F618}"/>
          </ac:spMkLst>
        </pc:spChg>
        <pc:spChg chg="add del">
          <ac:chgData name="Lucy Amanda Hiatt" userId="6096bdd8-c5f6-4fd8-81d8-65b8718bbfec" providerId="ADAL" clId="{BA2BDE7D-A9C0-4DFD-B191-C9816E81A930}" dt="2021-10-23T20:07:02.853" v="12138" actId="26606"/>
          <ac:spMkLst>
            <pc:docMk/>
            <pc:sldMk cId="557254216" sldId="272"/>
            <ac:spMk id="15" creationId="{D12B819D-CC31-407E-85A4-38D86944A0BD}"/>
          </ac:spMkLst>
        </pc:spChg>
        <pc:spChg chg="add del">
          <ac:chgData name="Lucy Amanda Hiatt" userId="6096bdd8-c5f6-4fd8-81d8-65b8718bbfec" providerId="ADAL" clId="{BA2BDE7D-A9C0-4DFD-B191-C9816E81A930}" dt="2021-10-23T20:07:02.853" v="12138" actId="26606"/>
          <ac:spMkLst>
            <pc:docMk/>
            <pc:sldMk cId="557254216" sldId="272"/>
            <ac:spMk id="16" creationId="{1433B347-AE1B-487E-9813-FC88C0DD71A7}"/>
          </ac:spMkLst>
        </pc:spChg>
        <pc:spChg chg="add del">
          <ac:chgData name="Lucy Amanda Hiatt" userId="6096bdd8-c5f6-4fd8-81d8-65b8718bbfec" providerId="ADAL" clId="{BA2BDE7D-A9C0-4DFD-B191-C9816E81A930}" dt="2021-10-23T20:07:02.853" v="12138" actId="26606"/>
          <ac:spMkLst>
            <pc:docMk/>
            <pc:sldMk cId="557254216" sldId="272"/>
            <ac:spMk id="17" creationId="{7FE02B2F-D95A-47B1-8DA1-163D342608C7}"/>
          </ac:spMkLst>
        </pc:spChg>
        <pc:graphicFrameChg chg="add del">
          <ac:chgData name="Lucy Amanda Hiatt" userId="6096bdd8-c5f6-4fd8-81d8-65b8718bbfec" providerId="ADAL" clId="{BA2BDE7D-A9C0-4DFD-B191-C9816E81A930}" dt="2021-10-23T20:07:50.805" v="12142" actId="26606"/>
          <ac:graphicFrameMkLst>
            <pc:docMk/>
            <pc:sldMk cId="557254216" sldId="272"/>
            <ac:graphicFrameMk id="5" creationId="{75B30334-5EF1-4F4D-BFE4-5887EDBE2CF9}"/>
          </ac:graphicFrameMkLst>
        </pc:graphicFrameChg>
        <pc:picChg chg="add del">
          <ac:chgData name="Lucy Amanda Hiatt" userId="6096bdd8-c5f6-4fd8-81d8-65b8718bbfec" providerId="ADAL" clId="{BA2BDE7D-A9C0-4DFD-B191-C9816E81A930}" dt="2021-10-23T20:07:01.330" v="12136" actId="26606"/>
          <ac:picMkLst>
            <pc:docMk/>
            <pc:sldMk cId="557254216" sldId="272"/>
            <ac:picMk id="10" creationId="{D2C6A0EE-D2D9-448F-B083-7DEEB674BA77}"/>
          </ac:picMkLst>
        </pc:picChg>
        <pc:cxnChg chg="add del">
          <ac:chgData name="Lucy Amanda Hiatt" userId="6096bdd8-c5f6-4fd8-81d8-65b8718bbfec" providerId="ADAL" clId="{BA2BDE7D-A9C0-4DFD-B191-C9816E81A930}" dt="2021-10-23T20:07:01.330" v="12136" actId="26606"/>
          <ac:cxnSpMkLst>
            <pc:docMk/>
            <pc:sldMk cId="557254216" sldId="272"/>
            <ac:cxnSpMk id="12" creationId="{96DC9B3E-DC68-4FF2-9781-CB1E626F5526}"/>
          </ac:cxnSpMkLst>
        </pc:cxnChg>
        <pc:cxnChg chg="add del">
          <ac:chgData name="Lucy Amanda Hiatt" userId="6096bdd8-c5f6-4fd8-81d8-65b8718bbfec" providerId="ADAL" clId="{BA2BDE7D-A9C0-4DFD-B191-C9816E81A930}" dt="2021-10-23T20:07:02.853" v="12138" actId="26606"/>
          <ac:cxnSpMkLst>
            <pc:docMk/>
            <pc:sldMk cId="557254216" sldId="272"/>
            <ac:cxnSpMk id="14" creationId="{ED867580-55A6-4E67-A38E-4D1E3D4FBAF3}"/>
          </ac:cxnSpMkLst>
        </pc:cxnChg>
      </pc:sldChg>
      <pc:sldChg chg="addSp delSp modSp new mod setBg setClrOvrMap">
        <pc:chgData name="Lucy Amanda Hiatt" userId="6096bdd8-c5f6-4fd8-81d8-65b8718bbfec" providerId="ADAL" clId="{BA2BDE7D-A9C0-4DFD-B191-C9816E81A930}" dt="2021-10-23T20:18:35.993" v="12236" actId="20577"/>
        <pc:sldMkLst>
          <pc:docMk/>
          <pc:sldMk cId="1568823170" sldId="272"/>
        </pc:sldMkLst>
        <pc:spChg chg="mod">
          <ac:chgData name="Lucy Amanda Hiatt" userId="6096bdd8-c5f6-4fd8-81d8-65b8718bbfec" providerId="ADAL" clId="{BA2BDE7D-A9C0-4DFD-B191-C9816E81A930}" dt="2021-10-23T20:11:34.824" v="12183" actId="26606"/>
          <ac:spMkLst>
            <pc:docMk/>
            <pc:sldMk cId="1568823170" sldId="272"/>
            <ac:spMk id="2" creationId="{DC04CC8B-9E1A-4A81-9F4F-C48C601899CF}"/>
          </ac:spMkLst>
        </pc:spChg>
        <pc:spChg chg="mod">
          <ac:chgData name="Lucy Amanda Hiatt" userId="6096bdd8-c5f6-4fd8-81d8-65b8718bbfec" providerId="ADAL" clId="{BA2BDE7D-A9C0-4DFD-B191-C9816E81A930}" dt="2021-10-23T20:18:35.993" v="12236" actId="20577"/>
          <ac:spMkLst>
            <pc:docMk/>
            <pc:sldMk cId="1568823170" sldId="272"/>
            <ac:spMk id="3" creationId="{4F390823-9137-4136-85B6-C33CFDC5AFCD}"/>
          </ac:spMkLst>
        </pc:spChg>
        <pc:spChg chg="add">
          <ac:chgData name="Lucy Amanda Hiatt" userId="6096bdd8-c5f6-4fd8-81d8-65b8718bbfec" providerId="ADAL" clId="{BA2BDE7D-A9C0-4DFD-B191-C9816E81A930}" dt="2021-10-23T20:11:34.824" v="12183" actId="26606"/>
          <ac:spMkLst>
            <pc:docMk/>
            <pc:sldMk cId="1568823170" sldId="272"/>
            <ac:spMk id="8" creationId="{52723366-C73B-4ED6-ADEF-29911C6BC55F}"/>
          </ac:spMkLst>
        </pc:spChg>
        <pc:spChg chg="add del">
          <ac:chgData name="Lucy Amanda Hiatt" userId="6096bdd8-c5f6-4fd8-81d8-65b8718bbfec" providerId="ADAL" clId="{BA2BDE7D-A9C0-4DFD-B191-C9816E81A930}" dt="2021-10-23T20:11:28.206" v="12180" actId="26606"/>
          <ac:spMkLst>
            <pc:docMk/>
            <pc:sldMk cId="1568823170" sldId="272"/>
            <ac:spMk id="9" creationId="{5EB8E3BF-F464-4900-8994-851061A9AD60}"/>
          </ac:spMkLst>
        </pc:spChg>
        <pc:spChg chg="add del">
          <ac:chgData name="Lucy Amanda Hiatt" userId="6096bdd8-c5f6-4fd8-81d8-65b8718bbfec" providerId="ADAL" clId="{BA2BDE7D-A9C0-4DFD-B191-C9816E81A930}" dt="2021-10-23T20:10:41.330" v="12178" actId="26606"/>
          <ac:spMkLst>
            <pc:docMk/>
            <pc:sldMk cId="1568823170" sldId="272"/>
            <ac:spMk id="10" creationId="{F5F01BD1-E3CB-4562-A77C-00A3ED24624B}"/>
          </ac:spMkLst>
        </pc:spChg>
        <pc:spChg chg="add">
          <ac:chgData name="Lucy Amanda Hiatt" userId="6096bdd8-c5f6-4fd8-81d8-65b8718bbfec" providerId="ADAL" clId="{BA2BDE7D-A9C0-4DFD-B191-C9816E81A930}" dt="2021-10-23T20:11:34.824" v="12183" actId="26606"/>
          <ac:spMkLst>
            <pc:docMk/>
            <pc:sldMk cId="1568823170" sldId="272"/>
            <ac:spMk id="14" creationId="{C6202988-4466-42C5-B33A-AFABF051B4FE}"/>
          </ac:spMkLst>
        </pc:spChg>
        <pc:spChg chg="add del">
          <ac:chgData name="Lucy Amanda Hiatt" userId="6096bdd8-c5f6-4fd8-81d8-65b8718bbfec" providerId="ADAL" clId="{BA2BDE7D-A9C0-4DFD-B191-C9816E81A930}" dt="2021-10-23T20:11:34.741" v="12182" actId="26606"/>
          <ac:spMkLst>
            <pc:docMk/>
            <pc:sldMk cId="1568823170" sldId="272"/>
            <ac:spMk id="17" creationId="{F5F01BD1-E3CB-4562-A77C-00A3ED24624B}"/>
          </ac:spMkLst>
        </pc:spChg>
        <pc:spChg chg="add del">
          <ac:chgData name="Lucy Amanda Hiatt" userId="6096bdd8-c5f6-4fd8-81d8-65b8718bbfec" providerId="ADAL" clId="{BA2BDE7D-A9C0-4DFD-B191-C9816E81A930}" dt="2021-10-23T20:10:41.330" v="12178" actId="26606"/>
          <ac:spMkLst>
            <pc:docMk/>
            <pc:sldMk cId="1568823170" sldId="272"/>
            <ac:spMk id="18" creationId="{75325209-1BB3-4A1C-97C2-17DCDC1659EE}"/>
          </ac:spMkLst>
        </pc:spChg>
        <pc:spChg chg="add del">
          <ac:chgData name="Lucy Amanda Hiatt" userId="6096bdd8-c5f6-4fd8-81d8-65b8718bbfec" providerId="ADAL" clId="{BA2BDE7D-A9C0-4DFD-B191-C9816E81A930}" dt="2021-10-23T20:11:34.741" v="12182" actId="26606"/>
          <ac:spMkLst>
            <pc:docMk/>
            <pc:sldMk cId="1568823170" sldId="272"/>
            <ac:spMk id="21" creationId="{75325209-1BB3-4A1C-97C2-17DCDC1659EE}"/>
          </ac:spMkLst>
        </pc:spChg>
        <pc:spChg chg="add">
          <ac:chgData name="Lucy Amanda Hiatt" userId="6096bdd8-c5f6-4fd8-81d8-65b8718bbfec" providerId="ADAL" clId="{BA2BDE7D-A9C0-4DFD-B191-C9816E81A930}" dt="2021-10-23T20:11:34.824" v="12183" actId="26606"/>
          <ac:spMkLst>
            <pc:docMk/>
            <pc:sldMk cId="1568823170" sldId="272"/>
            <ac:spMk id="25" creationId="{847A4152-8E41-4D1C-B88C-57C5C430A69E}"/>
          </ac:spMkLst>
        </pc:spChg>
        <pc:spChg chg="add">
          <ac:chgData name="Lucy Amanda Hiatt" userId="6096bdd8-c5f6-4fd8-81d8-65b8718bbfec" providerId="ADAL" clId="{BA2BDE7D-A9C0-4DFD-B191-C9816E81A930}" dt="2021-10-23T20:11:34.824" v="12183" actId="26606"/>
          <ac:spMkLst>
            <pc:docMk/>
            <pc:sldMk cId="1568823170" sldId="272"/>
            <ac:spMk id="26" creationId="{999F76F5-72D4-4814-9169-8F535AEEB809}"/>
          </ac:spMkLst>
        </pc:spChg>
        <pc:grpChg chg="add del">
          <ac:chgData name="Lucy Amanda Hiatt" userId="6096bdd8-c5f6-4fd8-81d8-65b8718bbfec" providerId="ADAL" clId="{BA2BDE7D-A9C0-4DFD-B191-C9816E81A930}" dt="2021-10-23T20:10:41.330" v="12178" actId="26606"/>
          <ac:grpSpMkLst>
            <pc:docMk/>
            <pc:sldMk cId="1568823170" sldId="272"/>
            <ac:grpSpMk id="12" creationId="{492030E9-8BC2-4840-8C6B-991B68C51E4B}"/>
          </ac:grpSpMkLst>
        </pc:grpChg>
        <pc:grpChg chg="add del">
          <ac:chgData name="Lucy Amanda Hiatt" userId="6096bdd8-c5f6-4fd8-81d8-65b8718bbfec" providerId="ADAL" clId="{BA2BDE7D-A9C0-4DFD-B191-C9816E81A930}" dt="2021-10-23T20:11:34.741" v="12182" actId="26606"/>
          <ac:grpSpMkLst>
            <pc:docMk/>
            <pc:sldMk cId="1568823170" sldId="272"/>
            <ac:grpSpMk id="19" creationId="{492030E9-8BC2-4840-8C6B-991B68C51E4B}"/>
          </ac:grpSpMkLst>
        </pc:grpChg>
        <pc:picChg chg="add del">
          <ac:chgData name="Lucy Amanda Hiatt" userId="6096bdd8-c5f6-4fd8-81d8-65b8718bbfec" providerId="ADAL" clId="{BA2BDE7D-A9C0-4DFD-B191-C9816E81A930}" dt="2021-10-23T20:11:28.206" v="12180" actId="26606"/>
          <ac:picMkLst>
            <pc:docMk/>
            <pc:sldMk cId="1568823170" sldId="272"/>
            <ac:picMk id="5" creationId="{BD53D62F-8FC7-4AD3-B582-10DA17EDD34E}"/>
          </ac:picMkLst>
        </pc:picChg>
        <pc:picChg chg="add del">
          <ac:chgData name="Lucy Amanda Hiatt" userId="6096bdd8-c5f6-4fd8-81d8-65b8718bbfec" providerId="ADAL" clId="{BA2BDE7D-A9C0-4DFD-B191-C9816E81A930}" dt="2021-10-23T20:10:41.330" v="12178" actId="26606"/>
          <ac:picMkLst>
            <pc:docMk/>
            <pc:sldMk cId="1568823170" sldId="272"/>
            <ac:picMk id="7" creationId="{856A1EAC-878B-434E-821C-873AED317BA7}"/>
          </ac:picMkLst>
        </pc:picChg>
        <pc:picChg chg="add del">
          <ac:chgData name="Lucy Amanda Hiatt" userId="6096bdd8-c5f6-4fd8-81d8-65b8718bbfec" providerId="ADAL" clId="{BA2BDE7D-A9C0-4DFD-B191-C9816E81A930}" dt="2021-10-23T20:11:34.741" v="12182" actId="26606"/>
          <ac:picMkLst>
            <pc:docMk/>
            <pc:sldMk cId="1568823170" sldId="272"/>
            <ac:picMk id="22" creationId="{856A1EAC-878B-434E-821C-873AED317BA7}"/>
          </ac:picMkLst>
        </pc:picChg>
        <pc:cxnChg chg="add del">
          <ac:chgData name="Lucy Amanda Hiatt" userId="6096bdd8-c5f6-4fd8-81d8-65b8718bbfec" providerId="ADAL" clId="{BA2BDE7D-A9C0-4DFD-B191-C9816E81A930}" dt="2021-10-23T20:11:28.206" v="12180" actId="26606"/>
          <ac:cxnSpMkLst>
            <pc:docMk/>
            <pc:sldMk cId="1568823170" sldId="272"/>
            <ac:cxnSpMk id="11" creationId="{8E0602D6-3A81-42F8-AE67-1BAAFC967CB0}"/>
          </ac:cxnSpMkLst>
        </pc:cxnChg>
        <pc:cxnChg chg="add del">
          <ac:chgData name="Lucy Amanda Hiatt" userId="6096bdd8-c5f6-4fd8-81d8-65b8718bbfec" providerId="ADAL" clId="{BA2BDE7D-A9C0-4DFD-B191-C9816E81A930}" dt="2021-10-23T20:10:41.330" v="12178" actId="26606"/>
          <ac:cxnSpMkLst>
            <pc:docMk/>
            <pc:sldMk cId="1568823170" sldId="272"/>
            <ac:cxnSpMk id="20" creationId="{043EE5F5-AF73-46E3-90B6-27EEFDAC3591}"/>
          </ac:cxnSpMkLst>
        </pc:cxnChg>
        <pc:cxnChg chg="add del">
          <ac:chgData name="Lucy Amanda Hiatt" userId="6096bdd8-c5f6-4fd8-81d8-65b8718bbfec" providerId="ADAL" clId="{BA2BDE7D-A9C0-4DFD-B191-C9816E81A930}" dt="2021-10-23T20:11:34.741" v="12182" actId="26606"/>
          <ac:cxnSpMkLst>
            <pc:docMk/>
            <pc:sldMk cId="1568823170" sldId="272"/>
            <ac:cxnSpMk id="23" creationId="{043EE5F5-AF73-46E3-90B6-27EEFDAC3591}"/>
          </ac:cxnSpMkLst>
        </pc:cxnChg>
      </pc:sldChg>
    </pc:docChg>
  </pc:docChgLst>
  <pc:docChgLst>
    <pc:chgData name="Lucy Amanda Hiatt (2020343)" userId="S::2020343@student.uwtsd.ac.uk::6096bdd8-c5f6-4fd8-81d8-65b8718bbfec" providerId="AD" clId="Web-{9604622C-C14C-F6F6-F205-52091C78A92B}"/>
    <pc:docChg chg="modSld">
      <pc:chgData name="Lucy Amanda Hiatt (2020343)" userId="S::2020343@student.uwtsd.ac.uk::6096bdd8-c5f6-4fd8-81d8-65b8718bbfec" providerId="AD" clId="Web-{9604622C-C14C-F6F6-F205-52091C78A92B}" dt="2021-10-21T11:56:03.162" v="222" actId="20577"/>
      <pc:docMkLst>
        <pc:docMk/>
      </pc:docMkLst>
      <pc:sldChg chg="modSp modNotes">
        <pc:chgData name="Lucy Amanda Hiatt (2020343)" userId="S::2020343@student.uwtsd.ac.uk::6096bdd8-c5f6-4fd8-81d8-65b8718bbfec" providerId="AD" clId="Web-{9604622C-C14C-F6F6-F205-52091C78A92B}" dt="2021-10-21T11:56:03.162" v="222" actId="20577"/>
        <pc:sldMkLst>
          <pc:docMk/>
          <pc:sldMk cId="3516253825" sldId="257"/>
        </pc:sldMkLst>
        <pc:spChg chg="mod">
          <ac:chgData name="Lucy Amanda Hiatt (2020343)" userId="S::2020343@student.uwtsd.ac.uk::6096bdd8-c5f6-4fd8-81d8-65b8718bbfec" providerId="AD" clId="Web-{9604622C-C14C-F6F6-F205-52091C78A92B}" dt="2021-10-21T11:56:03.162" v="222" actId="20577"/>
          <ac:spMkLst>
            <pc:docMk/>
            <pc:sldMk cId="3516253825" sldId="257"/>
            <ac:spMk id="3" creationId="{96589C79-B3D6-4B1A-91FD-34C67590215C}"/>
          </ac:spMkLst>
        </pc:spChg>
      </pc:sldChg>
      <pc:sldChg chg="modSp">
        <pc:chgData name="Lucy Amanda Hiatt (2020343)" userId="S::2020343@student.uwtsd.ac.uk::6096bdd8-c5f6-4fd8-81d8-65b8718bbfec" providerId="AD" clId="Web-{9604622C-C14C-F6F6-F205-52091C78A92B}" dt="2021-10-21T11:49:26.982" v="166" actId="20577"/>
        <pc:sldMkLst>
          <pc:docMk/>
          <pc:sldMk cId="2733688443" sldId="258"/>
        </pc:sldMkLst>
        <pc:spChg chg="mod">
          <ac:chgData name="Lucy Amanda Hiatt (2020343)" userId="S::2020343@student.uwtsd.ac.uk::6096bdd8-c5f6-4fd8-81d8-65b8718bbfec" providerId="AD" clId="Web-{9604622C-C14C-F6F6-F205-52091C78A92B}" dt="2021-10-21T11:49:26.982" v="166" actId="20577"/>
          <ac:spMkLst>
            <pc:docMk/>
            <pc:sldMk cId="2733688443" sldId="258"/>
            <ac:spMk id="3" creationId="{F3A4029D-886B-418F-9F2C-CE8BFC2E9448}"/>
          </ac:spMkLst>
        </pc:spChg>
      </pc:sldChg>
      <pc:sldChg chg="modSp">
        <pc:chgData name="Lucy Amanda Hiatt (2020343)" userId="S::2020343@student.uwtsd.ac.uk::6096bdd8-c5f6-4fd8-81d8-65b8718bbfec" providerId="AD" clId="Web-{9604622C-C14C-F6F6-F205-52091C78A92B}" dt="2021-10-21T11:48:46.606" v="137" actId="20577"/>
        <pc:sldMkLst>
          <pc:docMk/>
          <pc:sldMk cId="3542715934" sldId="259"/>
        </pc:sldMkLst>
        <pc:spChg chg="mod">
          <ac:chgData name="Lucy Amanda Hiatt (2020343)" userId="S::2020343@student.uwtsd.ac.uk::6096bdd8-c5f6-4fd8-81d8-65b8718bbfec" providerId="AD" clId="Web-{9604622C-C14C-F6F6-F205-52091C78A92B}" dt="2021-10-21T11:48:46.606" v="137" actId="20577"/>
          <ac:spMkLst>
            <pc:docMk/>
            <pc:sldMk cId="3542715934" sldId="259"/>
            <ac:spMk id="3" creationId="{29ABE17C-1EB2-4ECE-88C5-13718FD2E958}"/>
          </ac:spMkLst>
        </pc:spChg>
      </pc:sldChg>
    </pc:docChg>
  </pc:docChgLst>
  <pc:docChgLst>
    <pc:chgData name="Lucy Amanda Hiatt (2020343)" userId="S::2020343@student.uwtsd.ac.uk::6096bdd8-c5f6-4fd8-81d8-65b8718bbfec" providerId="AD" clId="Web-{568FDF2B-CAF6-4B7E-9963-4874E6FDFCFF}"/>
    <pc:docChg chg="addSld delSld modSld addMainMaster delMainMaster">
      <pc:chgData name="Lucy Amanda Hiatt (2020343)" userId="S::2020343@student.uwtsd.ac.uk::6096bdd8-c5f6-4fd8-81d8-65b8718bbfec" providerId="AD" clId="Web-{568FDF2B-CAF6-4B7E-9963-4874E6FDFCFF}" dt="2021-10-16T20:12:59.978" v="196" actId="20577"/>
      <pc:docMkLst>
        <pc:docMk/>
      </pc:docMkLst>
      <pc:sldChg chg="addSp delSp modSp mod setBg modClrScheme addAnim delAnim chgLayout">
        <pc:chgData name="Lucy Amanda Hiatt (2020343)" userId="S::2020343@student.uwtsd.ac.uk::6096bdd8-c5f6-4fd8-81d8-65b8718bbfec" providerId="AD" clId="Web-{568FDF2B-CAF6-4B7E-9963-4874E6FDFCFF}" dt="2021-10-16T20:12:59.978" v="196" actId="20577"/>
        <pc:sldMkLst>
          <pc:docMk/>
          <pc:sldMk cId="109857222" sldId="256"/>
        </pc:sldMkLst>
        <pc:spChg chg="mod">
          <ac:chgData name="Lucy Amanda Hiatt (2020343)" userId="S::2020343@student.uwtsd.ac.uk::6096bdd8-c5f6-4fd8-81d8-65b8718bbfec" providerId="AD" clId="Web-{568FDF2B-CAF6-4B7E-9963-4874E6FDFCFF}" dt="2021-10-16T20:12:59.978" v="196" actId="20577"/>
          <ac:spMkLst>
            <pc:docMk/>
            <pc:sldMk cId="109857222" sldId="256"/>
            <ac:spMk id="2" creationId="{00000000-0000-0000-0000-000000000000}"/>
          </ac:spMkLst>
        </pc:spChg>
        <pc:spChg chg="mod">
          <ac:chgData name="Lucy Amanda Hiatt (2020343)" userId="S::2020343@student.uwtsd.ac.uk::6096bdd8-c5f6-4fd8-81d8-65b8718bbfec" providerId="AD" clId="Web-{568FDF2B-CAF6-4B7E-9963-4874E6FDFCFF}" dt="2021-10-16T20:12:21.227" v="191" actId="20577"/>
          <ac:spMkLst>
            <pc:docMk/>
            <pc:sldMk cId="109857222" sldId="256"/>
            <ac:spMk id="3" creationId="{00000000-0000-0000-0000-000000000000}"/>
          </ac:spMkLst>
        </pc:spChg>
        <pc:spChg chg="add del">
          <ac:chgData name="Lucy Amanda Hiatt (2020343)" userId="S::2020343@student.uwtsd.ac.uk::6096bdd8-c5f6-4fd8-81d8-65b8718bbfec" providerId="AD" clId="Web-{568FDF2B-CAF6-4B7E-9963-4874E6FDFCFF}" dt="2021-10-16T19:57:31.607" v="73"/>
          <ac:spMkLst>
            <pc:docMk/>
            <pc:sldMk cId="109857222" sldId="256"/>
            <ac:spMk id="9" creationId="{2C729A30-F429-4967-81E8-45F6757C8847}"/>
          </ac:spMkLst>
        </pc:spChg>
        <pc:spChg chg="add del">
          <ac:chgData name="Lucy Amanda Hiatt (2020343)" userId="S::2020343@student.uwtsd.ac.uk::6096bdd8-c5f6-4fd8-81d8-65b8718bbfec" providerId="AD" clId="Web-{568FDF2B-CAF6-4B7E-9963-4874E6FDFCFF}" dt="2021-10-16T19:57:31.607" v="73"/>
          <ac:spMkLst>
            <pc:docMk/>
            <pc:sldMk cId="109857222" sldId="256"/>
            <ac:spMk id="11" creationId="{19FC137C-7F97-41FA-86A1-2E01C3837498}"/>
          </ac:spMkLst>
        </pc:spChg>
        <pc:spChg chg="add del">
          <ac:chgData name="Lucy Amanda Hiatt (2020343)" userId="S::2020343@student.uwtsd.ac.uk::6096bdd8-c5f6-4fd8-81d8-65b8718bbfec" providerId="AD" clId="Web-{568FDF2B-CAF6-4B7E-9963-4874E6FDFCFF}" dt="2021-10-16T19:57:31.607" v="73"/>
          <ac:spMkLst>
            <pc:docMk/>
            <pc:sldMk cId="109857222" sldId="256"/>
            <ac:spMk id="13" creationId="{9FBFB9D3-7D34-4948-B4D0-73E7B6E5272A}"/>
          </ac:spMkLst>
        </pc:spChg>
        <pc:spChg chg="add del">
          <ac:chgData name="Lucy Amanda Hiatt (2020343)" userId="S::2020343@student.uwtsd.ac.uk::6096bdd8-c5f6-4fd8-81d8-65b8718bbfec" providerId="AD" clId="Web-{568FDF2B-CAF6-4B7E-9963-4874E6FDFCFF}" dt="2021-10-16T19:57:21.357" v="66"/>
          <ac:spMkLst>
            <pc:docMk/>
            <pc:sldMk cId="109857222" sldId="256"/>
            <ac:spMk id="15" creationId="{2EC24213-FC04-4A18-A697-955F20C8965B}"/>
          </ac:spMkLst>
        </pc:spChg>
        <pc:spChg chg="add del">
          <ac:chgData name="Lucy Amanda Hiatt (2020343)" userId="S::2020343@student.uwtsd.ac.uk::6096bdd8-c5f6-4fd8-81d8-65b8718bbfec" providerId="AD" clId="Web-{568FDF2B-CAF6-4B7E-9963-4874E6FDFCFF}" dt="2021-10-16T19:57:21.357" v="66"/>
          <ac:spMkLst>
            <pc:docMk/>
            <pc:sldMk cId="109857222" sldId="256"/>
            <ac:spMk id="16" creationId="{C7846A0D-19A4-4F64-B17F-AB38D3F47143}"/>
          </ac:spMkLst>
        </pc:spChg>
        <pc:spChg chg="add del">
          <ac:chgData name="Lucy Amanda Hiatt (2020343)" userId="S::2020343@student.uwtsd.ac.uk::6096bdd8-c5f6-4fd8-81d8-65b8718bbfec" providerId="AD" clId="Web-{568FDF2B-CAF6-4B7E-9963-4874E6FDFCFF}" dt="2021-10-16T19:57:24.701" v="68"/>
          <ac:spMkLst>
            <pc:docMk/>
            <pc:sldMk cId="109857222" sldId="256"/>
            <ac:spMk id="17" creationId="{2EC24213-FC04-4A18-A697-955F20C8965B}"/>
          </ac:spMkLst>
        </pc:spChg>
        <pc:spChg chg="add del">
          <ac:chgData name="Lucy Amanda Hiatt (2020343)" userId="S::2020343@student.uwtsd.ac.uk::6096bdd8-c5f6-4fd8-81d8-65b8718bbfec" providerId="AD" clId="Web-{568FDF2B-CAF6-4B7E-9963-4874E6FDFCFF}" dt="2021-10-16T19:56:44.450" v="64"/>
          <ac:spMkLst>
            <pc:docMk/>
            <pc:sldMk cId="109857222" sldId="256"/>
            <ac:spMk id="18" creationId="{612E369B-5272-4644-973E-2039918BD628}"/>
          </ac:spMkLst>
        </pc:spChg>
        <pc:spChg chg="add del">
          <ac:chgData name="Lucy Amanda Hiatt (2020343)" userId="S::2020343@student.uwtsd.ac.uk::6096bdd8-c5f6-4fd8-81d8-65b8718bbfec" providerId="AD" clId="Web-{568FDF2B-CAF6-4B7E-9963-4874E6FDFCFF}" dt="2021-10-16T19:57:24.701" v="68"/>
          <ac:spMkLst>
            <pc:docMk/>
            <pc:sldMk cId="109857222" sldId="256"/>
            <ac:spMk id="19" creationId="{C7846A0D-19A4-4F64-B17F-AB38D3F47143}"/>
          </ac:spMkLst>
        </pc:spChg>
        <pc:spChg chg="add del">
          <ac:chgData name="Lucy Amanda Hiatt (2020343)" userId="S::2020343@student.uwtsd.ac.uk::6096bdd8-c5f6-4fd8-81d8-65b8718bbfec" providerId="AD" clId="Web-{568FDF2B-CAF6-4B7E-9963-4874E6FDFCFF}" dt="2021-10-16T19:56:44.450" v="64"/>
          <ac:spMkLst>
            <pc:docMk/>
            <pc:sldMk cId="109857222" sldId="256"/>
            <ac:spMk id="20" creationId="{080220E3-B484-45C4-87BC-D7A63CE3FD98}"/>
          </ac:spMkLst>
        </pc:spChg>
        <pc:spChg chg="add del">
          <ac:chgData name="Lucy Amanda Hiatt (2020343)" userId="S::2020343@student.uwtsd.ac.uk::6096bdd8-c5f6-4fd8-81d8-65b8718bbfec" providerId="AD" clId="Web-{568FDF2B-CAF6-4B7E-9963-4874E6FDFCFF}" dt="2021-10-16T19:57:24.701" v="68"/>
          <ac:spMkLst>
            <pc:docMk/>
            <pc:sldMk cId="109857222" sldId="256"/>
            <ac:spMk id="21" creationId="{935F47D6-FD2F-4F0A-929E-3C0EEEF7DE30}"/>
          </ac:spMkLst>
        </pc:spChg>
        <pc:spChg chg="add del">
          <ac:chgData name="Lucy Amanda Hiatt (2020343)" userId="S::2020343@student.uwtsd.ac.uk::6096bdd8-c5f6-4fd8-81d8-65b8718bbfec" providerId="AD" clId="Web-{568FDF2B-CAF6-4B7E-9963-4874E6FDFCFF}" dt="2021-10-16T19:57:21.357" v="66"/>
          <ac:spMkLst>
            <pc:docMk/>
            <pc:sldMk cId="109857222" sldId="256"/>
            <ac:spMk id="22" creationId="{C9A21EE5-D6CA-4092-BBB2-74B2C7CB6F1A}"/>
          </ac:spMkLst>
        </pc:spChg>
        <pc:spChg chg="add del">
          <ac:chgData name="Lucy Amanda Hiatt (2020343)" userId="S::2020343@student.uwtsd.ac.uk::6096bdd8-c5f6-4fd8-81d8-65b8718bbfec" providerId="AD" clId="Web-{568FDF2B-CAF6-4B7E-9963-4874E6FDFCFF}" dt="2021-10-16T19:57:27.560" v="70"/>
          <ac:spMkLst>
            <pc:docMk/>
            <pc:sldMk cId="109857222" sldId="256"/>
            <ac:spMk id="23" creationId="{25F947E4-EC36-4578-B5D9-94F6C7AA9FE8}"/>
          </ac:spMkLst>
        </pc:spChg>
        <pc:spChg chg="add del">
          <ac:chgData name="Lucy Amanda Hiatt (2020343)" userId="S::2020343@student.uwtsd.ac.uk::6096bdd8-c5f6-4fd8-81d8-65b8718bbfec" providerId="AD" clId="Web-{568FDF2B-CAF6-4B7E-9963-4874E6FDFCFF}" dt="2021-10-16T19:57:21.357" v="66"/>
          <ac:spMkLst>
            <pc:docMk/>
            <pc:sldMk cId="109857222" sldId="256"/>
            <ac:spMk id="24" creationId="{935F47D6-FD2F-4F0A-929E-3C0EEEF7DE30}"/>
          </ac:spMkLst>
        </pc:spChg>
        <pc:spChg chg="add del">
          <ac:chgData name="Lucy Amanda Hiatt (2020343)" userId="S::2020343@student.uwtsd.ac.uk::6096bdd8-c5f6-4fd8-81d8-65b8718bbfec" providerId="AD" clId="Web-{568FDF2B-CAF6-4B7E-9963-4874E6FDFCFF}" dt="2021-10-16T19:57:27.560" v="70"/>
          <ac:spMkLst>
            <pc:docMk/>
            <pc:sldMk cId="109857222" sldId="256"/>
            <ac:spMk id="25" creationId="{C7846A0D-19A4-4F64-B17F-AB38D3F47143}"/>
          </ac:spMkLst>
        </pc:spChg>
        <pc:spChg chg="add del">
          <ac:chgData name="Lucy Amanda Hiatt (2020343)" userId="S::2020343@student.uwtsd.ac.uk::6096bdd8-c5f6-4fd8-81d8-65b8718bbfec" providerId="AD" clId="Web-{568FDF2B-CAF6-4B7E-9963-4874E6FDFCFF}" dt="2021-10-16T19:57:31.592" v="72"/>
          <ac:spMkLst>
            <pc:docMk/>
            <pc:sldMk cId="109857222" sldId="256"/>
            <ac:spMk id="26" creationId="{FDE3B669-D0C6-43C4-9D0E-ED152B12DA46}"/>
          </ac:spMkLst>
        </pc:spChg>
        <pc:spChg chg="add del">
          <ac:chgData name="Lucy Amanda Hiatt (2020343)" userId="S::2020343@student.uwtsd.ac.uk::6096bdd8-c5f6-4fd8-81d8-65b8718bbfec" providerId="AD" clId="Web-{568FDF2B-CAF6-4B7E-9963-4874E6FDFCFF}" dt="2021-10-16T19:57:31.592" v="72"/>
          <ac:spMkLst>
            <pc:docMk/>
            <pc:sldMk cId="109857222" sldId="256"/>
            <ac:spMk id="27" creationId="{C6D1572E-35F2-4C21-AA69-B57A24824991}"/>
          </ac:spMkLst>
        </pc:spChg>
        <pc:spChg chg="add">
          <ac:chgData name="Lucy Amanda Hiatt (2020343)" userId="S::2020343@student.uwtsd.ac.uk::6096bdd8-c5f6-4fd8-81d8-65b8718bbfec" providerId="AD" clId="Web-{568FDF2B-CAF6-4B7E-9963-4874E6FDFCFF}" dt="2021-10-16T19:57:31.607" v="73"/>
          <ac:spMkLst>
            <pc:docMk/>
            <pc:sldMk cId="109857222" sldId="256"/>
            <ac:spMk id="28" creationId="{998D6E90-577B-4973-B60A-2700290E68B3}"/>
          </ac:spMkLst>
        </pc:spChg>
        <pc:spChg chg="add">
          <ac:chgData name="Lucy Amanda Hiatt (2020343)" userId="S::2020343@student.uwtsd.ac.uk::6096bdd8-c5f6-4fd8-81d8-65b8718bbfec" providerId="AD" clId="Web-{568FDF2B-CAF6-4B7E-9963-4874E6FDFCFF}" dt="2021-10-16T19:57:31.607" v="73"/>
          <ac:spMkLst>
            <pc:docMk/>
            <pc:sldMk cId="109857222" sldId="256"/>
            <ac:spMk id="29" creationId="{3FA95682-BEE6-4B33-BA34-7E7BE49782DA}"/>
          </ac:spMkLst>
        </pc:spChg>
        <pc:picChg chg="add mod ord">
          <ac:chgData name="Lucy Amanda Hiatt (2020343)" userId="S::2020343@student.uwtsd.ac.uk::6096bdd8-c5f6-4fd8-81d8-65b8718bbfec" providerId="AD" clId="Web-{568FDF2B-CAF6-4B7E-9963-4874E6FDFCFF}" dt="2021-10-16T19:57:31.607" v="73"/>
          <ac:picMkLst>
            <pc:docMk/>
            <pc:sldMk cId="109857222" sldId="256"/>
            <ac:picMk id="4" creationId="{0B040DAA-9484-4BA1-BFC2-7E993DFFC072}"/>
          </ac:picMkLst>
        </pc:picChg>
      </pc:sldChg>
      <pc:sldChg chg="modSp new">
        <pc:chgData name="Lucy Amanda Hiatt (2020343)" userId="S::2020343@student.uwtsd.ac.uk::6096bdd8-c5f6-4fd8-81d8-65b8718bbfec" providerId="AD" clId="Web-{568FDF2B-CAF6-4B7E-9963-4874E6FDFCFF}" dt="2021-10-16T20:02:33.943" v="83" actId="20577"/>
        <pc:sldMkLst>
          <pc:docMk/>
          <pc:sldMk cId="3516253825" sldId="257"/>
        </pc:sldMkLst>
        <pc:spChg chg="mod">
          <ac:chgData name="Lucy Amanda Hiatt (2020343)" userId="S::2020343@student.uwtsd.ac.uk::6096bdd8-c5f6-4fd8-81d8-65b8718bbfec" providerId="AD" clId="Web-{568FDF2B-CAF6-4B7E-9963-4874E6FDFCFF}" dt="2021-10-16T20:02:33.943" v="83" actId="20577"/>
          <ac:spMkLst>
            <pc:docMk/>
            <pc:sldMk cId="3516253825" sldId="257"/>
            <ac:spMk id="2" creationId="{1061419B-DF3D-48B8-936F-C7E865402B2F}"/>
          </ac:spMkLst>
        </pc:spChg>
      </pc:sldChg>
      <pc:sldChg chg="modSp new">
        <pc:chgData name="Lucy Amanda Hiatt (2020343)" userId="S::2020343@student.uwtsd.ac.uk::6096bdd8-c5f6-4fd8-81d8-65b8718bbfec" providerId="AD" clId="Web-{568FDF2B-CAF6-4B7E-9963-4874E6FDFCFF}" dt="2021-10-16T20:05:50.807" v="107" actId="20577"/>
        <pc:sldMkLst>
          <pc:docMk/>
          <pc:sldMk cId="2733688443" sldId="258"/>
        </pc:sldMkLst>
        <pc:spChg chg="mod">
          <ac:chgData name="Lucy Amanda Hiatt (2020343)" userId="S::2020343@student.uwtsd.ac.uk::6096bdd8-c5f6-4fd8-81d8-65b8718bbfec" providerId="AD" clId="Web-{568FDF2B-CAF6-4B7E-9963-4874E6FDFCFF}" dt="2021-10-16T20:02:59.444" v="94" actId="20577"/>
          <ac:spMkLst>
            <pc:docMk/>
            <pc:sldMk cId="2733688443" sldId="258"/>
            <ac:spMk id="2" creationId="{CFE96B8E-B75B-4D9D-BADE-BF9D86E5F68A}"/>
          </ac:spMkLst>
        </pc:spChg>
        <pc:spChg chg="mod">
          <ac:chgData name="Lucy Amanda Hiatt (2020343)" userId="S::2020343@student.uwtsd.ac.uk::6096bdd8-c5f6-4fd8-81d8-65b8718bbfec" providerId="AD" clId="Web-{568FDF2B-CAF6-4B7E-9963-4874E6FDFCFF}" dt="2021-10-16T20:05:50.807" v="107" actId="20577"/>
          <ac:spMkLst>
            <pc:docMk/>
            <pc:sldMk cId="2733688443" sldId="258"/>
            <ac:spMk id="3" creationId="{F3A4029D-886B-418F-9F2C-CE8BFC2E9448}"/>
          </ac:spMkLst>
        </pc:spChg>
      </pc:sldChg>
      <pc:sldChg chg="modSp new">
        <pc:chgData name="Lucy Amanda Hiatt (2020343)" userId="S::2020343@student.uwtsd.ac.uk::6096bdd8-c5f6-4fd8-81d8-65b8718bbfec" providerId="AD" clId="Web-{568FDF2B-CAF6-4B7E-9963-4874E6FDFCFF}" dt="2021-10-16T20:09:39.407" v="169" actId="20577"/>
        <pc:sldMkLst>
          <pc:docMk/>
          <pc:sldMk cId="3542715934" sldId="259"/>
        </pc:sldMkLst>
        <pc:spChg chg="mod">
          <ac:chgData name="Lucy Amanda Hiatt (2020343)" userId="S::2020343@student.uwtsd.ac.uk::6096bdd8-c5f6-4fd8-81d8-65b8718bbfec" providerId="AD" clId="Web-{568FDF2B-CAF6-4B7E-9963-4874E6FDFCFF}" dt="2021-10-16T20:07:42.810" v="160" actId="20577"/>
          <ac:spMkLst>
            <pc:docMk/>
            <pc:sldMk cId="3542715934" sldId="259"/>
            <ac:spMk id="2" creationId="{B54383E4-D35F-4431-A549-C1BA550F5E49}"/>
          </ac:spMkLst>
        </pc:spChg>
        <pc:spChg chg="mod">
          <ac:chgData name="Lucy Amanda Hiatt (2020343)" userId="S::2020343@student.uwtsd.ac.uk::6096bdd8-c5f6-4fd8-81d8-65b8718bbfec" providerId="AD" clId="Web-{568FDF2B-CAF6-4B7E-9963-4874E6FDFCFF}" dt="2021-10-16T20:09:39.407" v="169" actId="20577"/>
          <ac:spMkLst>
            <pc:docMk/>
            <pc:sldMk cId="3542715934" sldId="259"/>
            <ac:spMk id="3" creationId="{29ABE17C-1EB2-4ECE-88C5-13718FD2E958}"/>
          </ac:spMkLst>
        </pc:spChg>
      </pc:sldChg>
      <pc:sldChg chg="modSp new">
        <pc:chgData name="Lucy Amanda Hiatt (2020343)" userId="S::2020343@student.uwtsd.ac.uk::6096bdd8-c5f6-4fd8-81d8-65b8718bbfec" providerId="AD" clId="Web-{568FDF2B-CAF6-4B7E-9963-4874E6FDFCFF}" dt="2021-10-16T20:06:33.340" v="129" actId="20577"/>
        <pc:sldMkLst>
          <pc:docMk/>
          <pc:sldMk cId="3454635333" sldId="260"/>
        </pc:sldMkLst>
        <pc:spChg chg="mod">
          <ac:chgData name="Lucy Amanda Hiatt (2020343)" userId="S::2020343@student.uwtsd.ac.uk::6096bdd8-c5f6-4fd8-81d8-65b8718bbfec" providerId="AD" clId="Web-{568FDF2B-CAF6-4B7E-9963-4874E6FDFCFF}" dt="2021-10-16T20:06:15.777" v="126" actId="20577"/>
          <ac:spMkLst>
            <pc:docMk/>
            <pc:sldMk cId="3454635333" sldId="260"/>
            <ac:spMk id="2" creationId="{683B99AB-5304-4172-8093-224EA2918279}"/>
          </ac:spMkLst>
        </pc:spChg>
        <pc:spChg chg="mod">
          <ac:chgData name="Lucy Amanda Hiatt (2020343)" userId="S::2020343@student.uwtsd.ac.uk::6096bdd8-c5f6-4fd8-81d8-65b8718bbfec" providerId="AD" clId="Web-{568FDF2B-CAF6-4B7E-9963-4874E6FDFCFF}" dt="2021-10-16T20:06:33.340" v="129" actId="20577"/>
          <ac:spMkLst>
            <pc:docMk/>
            <pc:sldMk cId="3454635333" sldId="260"/>
            <ac:spMk id="3" creationId="{8CEC64C2-F508-4A49-8821-77A16FBB5891}"/>
          </ac:spMkLst>
        </pc:spChg>
      </pc:sldChg>
      <pc:sldChg chg="modSp new">
        <pc:chgData name="Lucy Amanda Hiatt (2020343)" userId="S::2020343@student.uwtsd.ac.uk::6096bdd8-c5f6-4fd8-81d8-65b8718bbfec" providerId="AD" clId="Web-{568FDF2B-CAF6-4B7E-9963-4874E6FDFCFF}" dt="2021-10-16T20:07:21.700" v="144" actId="20577"/>
        <pc:sldMkLst>
          <pc:docMk/>
          <pc:sldMk cId="3233838796" sldId="261"/>
        </pc:sldMkLst>
        <pc:spChg chg="mod">
          <ac:chgData name="Lucy Amanda Hiatt (2020343)" userId="S::2020343@student.uwtsd.ac.uk::6096bdd8-c5f6-4fd8-81d8-65b8718bbfec" providerId="AD" clId="Web-{568FDF2B-CAF6-4B7E-9963-4874E6FDFCFF}" dt="2021-10-16T20:07:18.184" v="143" actId="20577"/>
          <ac:spMkLst>
            <pc:docMk/>
            <pc:sldMk cId="3233838796" sldId="261"/>
            <ac:spMk id="2" creationId="{D6F53DEB-F21E-49EE-9DF9-D838CF965677}"/>
          </ac:spMkLst>
        </pc:spChg>
        <pc:spChg chg="mod">
          <ac:chgData name="Lucy Amanda Hiatt (2020343)" userId="S::2020343@student.uwtsd.ac.uk::6096bdd8-c5f6-4fd8-81d8-65b8718bbfec" providerId="AD" clId="Web-{568FDF2B-CAF6-4B7E-9963-4874E6FDFCFF}" dt="2021-10-16T20:07:21.700" v="144" actId="20577"/>
          <ac:spMkLst>
            <pc:docMk/>
            <pc:sldMk cId="3233838796" sldId="261"/>
            <ac:spMk id="3" creationId="{C26D5986-D528-46A4-9FC6-3F3775EFA352}"/>
          </ac:spMkLst>
        </pc:spChg>
      </pc:sldChg>
      <pc:sldChg chg="modSp new">
        <pc:chgData name="Lucy Amanda Hiatt (2020343)" userId="S::2020343@student.uwtsd.ac.uk::6096bdd8-c5f6-4fd8-81d8-65b8718bbfec" providerId="AD" clId="Web-{568FDF2B-CAF6-4B7E-9963-4874E6FDFCFF}" dt="2021-10-16T20:11:12.147" v="184" actId="20577"/>
        <pc:sldMkLst>
          <pc:docMk/>
          <pc:sldMk cId="1124425998" sldId="262"/>
        </pc:sldMkLst>
        <pc:spChg chg="mod">
          <ac:chgData name="Lucy Amanda Hiatt (2020343)" userId="S::2020343@student.uwtsd.ac.uk::6096bdd8-c5f6-4fd8-81d8-65b8718bbfec" providerId="AD" clId="Web-{568FDF2B-CAF6-4B7E-9963-4874E6FDFCFF}" dt="2021-10-16T20:11:12.147" v="184" actId="20577"/>
          <ac:spMkLst>
            <pc:docMk/>
            <pc:sldMk cId="1124425998" sldId="262"/>
            <ac:spMk id="2" creationId="{95B02C85-199F-4230-9B4A-D5DD096F7628}"/>
          </ac:spMkLst>
        </pc:spChg>
      </pc:sldChg>
      <pc:sldChg chg="new del">
        <pc:chgData name="Lucy Amanda Hiatt (2020343)" userId="S::2020343@student.uwtsd.ac.uk::6096bdd8-c5f6-4fd8-81d8-65b8718bbfec" providerId="AD" clId="Web-{568FDF2B-CAF6-4B7E-9963-4874E6FDFCFF}" dt="2021-10-16T20:10:55.116" v="172"/>
        <pc:sldMkLst>
          <pc:docMk/>
          <pc:sldMk cId="1510810631" sldId="263"/>
        </pc:sldMkLst>
      </pc:sldChg>
      <pc:sldMasterChg chg="del delSldLayout">
        <pc:chgData name="Lucy Amanda Hiatt (2020343)" userId="S::2020343@student.uwtsd.ac.uk::6096bdd8-c5f6-4fd8-81d8-65b8718bbfec" providerId="AD" clId="Web-{568FDF2B-CAF6-4B7E-9963-4874E6FDFCFF}" dt="2021-10-16T19:53:50.515" v="43"/>
        <pc:sldMasterMkLst>
          <pc:docMk/>
          <pc:sldMasterMk cId="2460954070" sldId="2147483660"/>
        </pc:sldMasterMkLst>
        <pc:sldLayoutChg chg="del">
          <pc:chgData name="Lucy Amanda Hiatt (2020343)" userId="S::2020343@student.uwtsd.ac.uk::6096bdd8-c5f6-4fd8-81d8-65b8718bbfec" providerId="AD" clId="Web-{568FDF2B-CAF6-4B7E-9963-4874E6FDFCFF}" dt="2021-10-16T19:53:50.515" v="43"/>
          <pc:sldLayoutMkLst>
            <pc:docMk/>
            <pc:sldMasterMk cId="2460954070" sldId="2147483660"/>
            <pc:sldLayoutMk cId="2385387890" sldId="2147483661"/>
          </pc:sldLayoutMkLst>
        </pc:sldLayoutChg>
        <pc:sldLayoutChg chg="del">
          <pc:chgData name="Lucy Amanda Hiatt (2020343)" userId="S::2020343@student.uwtsd.ac.uk::6096bdd8-c5f6-4fd8-81d8-65b8718bbfec" providerId="AD" clId="Web-{568FDF2B-CAF6-4B7E-9963-4874E6FDFCFF}" dt="2021-10-16T19:53:50.515" v="43"/>
          <pc:sldLayoutMkLst>
            <pc:docMk/>
            <pc:sldMasterMk cId="2460954070" sldId="2147483660"/>
            <pc:sldLayoutMk cId="949138452" sldId="2147483662"/>
          </pc:sldLayoutMkLst>
        </pc:sldLayoutChg>
        <pc:sldLayoutChg chg="del">
          <pc:chgData name="Lucy Amanda Hiatt (2020343)" userId="S::2020343@student.uwtsd.ac.uk::6096bdd8-c5f6-4fd8-81d8-65b8718bbfec" providerId="AD" clId="Web-{568FDF2B-CAF6-4B7E-9963-4874E6FDFCFF}" dt="2021-10-16T19:53:50.515" v="43"/>
          <pc:sldLayoutMkLst>
            <pc:docMk/>
            <pc:sldMasterMk cId="2460954070" sldId="2147483660"/>
            <pc:sldLayoutMk cId="2591524520" sldId="2147483663"/>
          </pc:sldLayoutMkLst>
        </pc:sldLayoutChg>
        <pc:sldLayoutChg chg="del">
          <pc:chgData name="Lucy Amanda Hiatt (2020343)" userId="S::2020343@student.uwtsd.ac.uk::6096bdd8-c5f6-4fd8-81d8-65b8718bbfec" providerId="AD" clId="Web-{568FDF2B-CAF6-4B7E-9963-4874E6FDFCFF}" dt="2021-10-16T19:53:50.515" v="43"/>
          <pc:sldLayoutMkLst>
            <pc:docMk/>
            <pc:sldMasterMk cId="2460954070" sldId="2147483660"/>
            <pc:sldLayoutMk cId="1203092039" sldId="2147483664"/>
          </pc:sldLayoutMkLst>
        </pc:sldLayoutChg>
        <pc:sldLayoutChg chg="del">
          <pc:chgData name="Lucy Amanda Hiatt (2020343)" userId="S::2020343@student.uwtsd.ac.uk::6096bdd8-c5f6-4fd8-81d8-65b8718bbfec" providerId="AD" clId="Web-{568FDF2B-CAF6-4B7E-9963-4874E6FDFCFF}" dt="2021-10-16T19:53:50.515" v="43"/>
          <pc:sldLayoutMkLst>
            <pc:docMk/>
            <pc:sldMasterMk cId="2460954070" sldId="2147483660"/>
            <pc:sldLayoutMk cId="3733172339" sldId="2147483665"/>
          </pc:sldLayoutMkLst>
        </pc:sldLayoutChg>
        <pc:sldLayoutChg chg="del">
          <pc:chgData name="Lucy Amanda Hiatt (2020343)" userId="S::2020343@student.uwtsd.ac.uk::6096bdd8-c5f6-4fd8-81d8-65b8718bbfec" providerId="AD" clId="Web-{568FDF2B-CAF6-4B7E-9963-4874E6FDFCFF}" dt="2021-10-16T19:53:50.515" v="43"/>
          <pc:sldLayoutMkLst>
            <pc:docMk/>
            <pc:sldMasterMk cId="2460954070" sldId="2147483660"/>
            <pc:sldLayoutMk cId="3210312558" sldId="2147483666"/>
          </pc:sldLayoutMkLst>
        </pc:sldLayoutChg>
        <pc:sldLayoutChg chg="del">
          <pc:chgData name="Lucy Amanda Hiatt (2020343)" userId="S::2020343@student.uwtsd.ac.uk::6096bdd8-c5f6-4fd8-81d8-65b8718bbfec" providerId="AD" clId="Web-{568FDF2B-CAF6-4B7E-9963-4874E6FDFCFF}" dt="2021-10-16T19:53:50.515" v="43"/>
          <pc:sldLayoutMkLst>
            <pc:docMk/>
            <pc:sldMasterMk cId="2460954070" sldId="2147483660"/>
            <pc:sldLayoutMk cId="3146388984" sldId="2147483667"/>
          </pc:sldLayoutMkLst>
        </pc:sldLayoutChg>
        <pc:sldLayoutChg chg="del">
          <pc:chgData name="Lucy Amanda Hiatt (2020343)" userId="S::2020343@student.uwtsd.ac.uk::6096bdd8-c5f6-4fd8-81d8-65b8718bbfec" providerId="AD" clId="Web-{568FDF2B-CAF6-4B7E-9963-4874E6FDFCFF}" dt="2021-10-16T19:53:50.515" v="43"/>
          <pc:sldLayoutMkLst>
            <pc:docMk/>
            <pc:sldMasterMk cId="2460954070" sldId="2147483660"/>
            <pc:sldLayoutMk cId="3171841454" sldId="2147483668"/>
          </pc:sldLayoutMkLst>
        </pc:sldLayoutChg>
        <pc:sldLayoutChg chg="del">
          <pc:chgData name="Lucy Amanda Hiatt (2020343)" userId="S::2020343@student.uwtsd.ac.uk::6096bdd8-c5f6-4fd8-81d8-65b8718bbfec" providerId="AD" clId="Web-{568FDF2B-CAF6-4B7E-9963-4874E6FDFCFF}" dt="2021-10-16T19:53:50.515" v="43"/>
          <pc:sldLayoutMkLst>
            <pc:docMk/>
            <pc:sldMasterMk cId="2460954070" sldId="2147483660"/>
            <pc:sldLayoutMk cId="1718958274" sldId="2147483669"/>
          </pc:sldLayoutMkLst>
        </pc:sldLayoutChg>
        <pc:sldLayoutChg chg="del">
          <pc:chgData name="Lucy Amanda Hiatt (2020343)" userId="S::2020343@student.uwtsd.ac.uk::6096bdd8-c5f6-4fd8-81d8-65b8718bbfec" providerId="AD" clId="Web-{568FDF2B-CAF6-4B7E-9963-4874E6FDFCFF}" dt="2021-10-16T19:53:50.515" v="43"/>
          <pc:sldLayoutMkLst>
            <pc:docMk/>
            <pc:sldMasterMk cId="2460954070" sldId="2147483660"/>
            <pc:sldLayoutMk cId="2202905451" sldId="2147483670"/>
          </pc:sldLayoutMkLst>
        </pc:sldLayoutChg>
        <pc:sldLayoutChg chg="del">
          <pc:chgData name="Lucy Amanda Hiatt (2020343)" userId="S::2020343@student.uwtsd.ac.uk::6096bdd8-c5f6-4fd8-81d8-65b8718bbfec" providerId="AD" clId="Web-{568FDF2B-CAF6-4B7E-9963-4874E6FDFCFF}" dt="2021-10-16T19:53:50.515" v="43"/>
          <pc:sldLayoutMkLst>
            <pc:docMk/>
            <pc:sldMasterMk cId="2460954070" sldId="2147483660"/>
            <pc:sldLayoutMk cId="3479445657" sldId="2147483671"/>
          </pc:sldLayoutMkLst>
        </pc:sldLayoutChg>
      </pc:sldMasterChg>
      <pc:sldMasterChg chg="add replId addSldLayout">
        <pc:chgData name="Lucy Amanda Hiatt (2020343)" userId="S::2020343@student.uwtsd.ac.uk::6096bdd8-c5f6-4fd8-81d8-65b8718bbfec" providerId="AD" clId="Web-{568FDF2B-CAF6-4B7E-9963-4874E6FDFCFF}" dt="2021-10-16T19:53:50.515" v="43"/>
        <pc:sldMasterMkLst>
          <pc:docMk/>
          <pc:sldMasterMk cId="1436482466" sldId="2147483672"/>
        </pc:sldMasterMkLst>
        <pc:sldLayoutChg chg="add">
          <pc:chgData name="Lucy Amanda Hiatt (2020343)" userId="S::2020343@student.uwtsd.ac.uk::6096bdd8-c5f6-4fd8-81d8-65b8718bbfec" providerId="AD" clId="Web-{568FDF2B-CAF6-4B7E-9963-4874E6FDFCFF}" dt="2021-10-16T19:53:50.515" v="43"/>
          <pc:sldLayoutMkLst>
            <pc:docMk/>
            <pc:sldMasterMk cId="1436482466" sldId="2147483672"/>
            <pc:sldLayoutMk cId="3645180252" sldId="2147483673"/>
          </pc:sldLayoutMkLst>
        </pc:sldLayoutChg>
        <pc:sldLayoutChg chg="add replId">
          <pc:chgData name="Lucy Amanda Hiatt (2020343)" userId="S::2020343@student.uwtsd.ac.uk::6096bdd8-c5f6-4fd8-81d8-65b8718bbfec" providerId="AD" clId="Web-{568FDF2B-CAF6-4B7E-9963-4874E6FDFCFF}" dt="2021-10-16T19:53:50.515" v="43"/>
          <pc:sldLayoutMkLst>
            <pc:docMk/>
            <pc:sldMasterMk cId="1436482466" sldId="2147483672"/>
            <pc:sldLayoutMk cId="3598776901" sldId="2147483674"/>
          </pc:sldLayoutMkLst>
        </pc:sldLayoutChg>
        <pc:sldLayoutChg chg="add replId">
          <pc:chgData name="Lucy Amanda Hiatt (2020343)" userId="S::2020343@student.uwtsd.ac.uk::6096bdd8-c5f6-4fd8-81d8-65b8718bbfec" providerId="AD" clId="Web-{568FDF2B-CAF6-4B7E-9963-4874E6FDFCFF}" dt="2021-10-16T19:53:50.515" v="43"/>
          <pc:sldLayoutMkLst>
            <pc:docMk/>
            <pc:sldMasterMk cId="1436482466" sldId="2147483672"/>
            <pc:sldLayoutMk cId="4034165109" sldId="2147483675"/>
          </pc:sldLayoutMkLst>
        </pc:sldLayoutChg>
        <pc:sldLayoutChg chg="add replId">
          <pc:chgData name="Lucy Amanda Hiatt (2020343)" userId="S::2020343@student.uwtsd.ac.uk::6096bdd8-c5f6-4fd8-81d8-65b8718bbfec" providerId="AD" clId="Web-{568FDF2B-CAF6-4B7E-9963-4874E6FDFCFF}" dt="2021-10-16T19:53:50.515" v="43"/>
          <pc:sldLayoutMkLst>
            <pc:docMk/>
            <pc:sldMasterMk cId="1436482466" sldId="2147483672"/>
            <pc:sldLayoutMk cId="3392944269" sldId="2147483676"/>
          </pc:sldLayoutMkLst>
        </pc:sldLayoutChg>
        <pc:sldLayoutChg chg="add replId">
          <pc:chgData name="Lucy Amanda Hiatt (2020343)" userId="S::2020343@student.uwtsd.ac.uk::6096bdd8-c5f6-4fd8-81d8-65b8718bbfec" providerId="AD" clId="Web-{568FDF2B-CAF6-4B7E-9963-4874E6FDFCFF}" dt="2021-10-16T19:53:50.515" v="43"/>
          <pc:sldLayoutMkLst>
            <pc:docMk/>
            <pc:sldMasterMk cId="1436482466" sldId="2147483672"/>
            <pc:sldLayoutMk cId="3530729454" sldId="2147483677"/>
          </pc:sldLayoutMkLst>
        </pc:sldLayoutChg>
        <pc:sldLayoutChg chg="add replId">
          <pc:chgData name="Lucy Amanda Hiatt (2020343)" userId="S::2020343@student.uwtsd.ac.uk::6096bdd8-c5f6-4fd8-81d8-65b8718bbfec" providerId="AD" clId="Web-{568FDF2B-CAF6-4B7E-9963-4874E6FDFCFF}" dt="2021-10-16T19:53:50.515" v="43"/>
          <pc:sldLayoutMkLst>
            <pc:docMk/>
            <pc:sldMasterMk cId="1436482466" sldId="2147483672"/>
            <pc:sldLayoutMk cId="158696568" sldId="2147483678"/>
          </pc:sldLayoutMkLst>
        </pc:sldLayoutChg>
        <pc:sldLayoutChg chg="add replId">
          <pc:chgData name="Lucy Amanda Hiatt (2020343)" userId="S::2020343@student.uwtsd.ac.uk::6096bdd8-c5f6-4fd8-81d8-65b8718bbfec" providerId="AD" clId="Web-{568FDF2B-CAF6-4B7E-9963-4874E6FDFCFF}" dt="2021-10-16T19:53:50.515" v="43"/>
          <pc:sldLayoutMkLst>
            <pc:docMk/>
            <pc:sldMasterMk cId="1436482466" sldId="2147483672"/>
            <pc:sldLayoutMk cId="2252934259" sldId="2147483679"/>
          </pc:sldLayoutMkLst>
        </pc:sldLayoutChg>
        <pc:sldLayoutChg chg="add replId">
          <pc:chgData name="Lucy Amanda Hiatt (2020343)" userId="S::2020343@student.uwtsd.ac.uk::6096bdd8-c5f6-4fd8-81d8-65b8718bbfec" providerId="AD" clId="Web-{568FDF2B-CAF6-4B7E-9963-4874E6FDFCFF}" dt="2021-10-16T19:53:50.515" v="43"/>
          <pc:sldLayoutMkLst>
            <pc:docMk/>
            <pc:sldMasterMk cId="1436482466" sldId="2147483672"/>
            <pc:sldLayoutMk cId="1109430585" sldId="2147483680"/>
          </pc:sldLayoutMkLst>
        </pc:sldLayoutChg>
        <pc:sldLayoutChg chg="add replId">
          <pc:chgData name="Lucy Amanda Hiatt (2020343)" userId="S::2020343@student.uwtsd.ac.uk::6096bdd8-c5f6-4fd8-81d8-65b8718bbfec" providerId="AD" clId="Web-{568FDF2B-CAF6-4B7E-9963-4874E6FDFCFF}" dt="2021-10-16T19:53:50.515" v="43"/>
          <pc:sldLayoutMkLst>
            <pc:docMk/>
            <pc:sldMasterMk cId="1436482466" sldId="2147483672"/>
            <pc:sldLayoutMk cId="4158759625" sldId="2147483681"/>
          </pc:sldLayoutMkLst>
        </pc:sldLayoutChg>
        <pc:sldLayoutChg chg="add replId">
          <pc:chgData name="Lucy Amanda Hiatt (2020343)" userId="S::2020343@student.uwtsd.ac.uk::6096bdd8-c5f6-4fd8-81d8-65b8718bbfec" providerId="AD" clId="Web-{568FDF2B-CAF6-4B7E-9963-4874E6FDFCFF}" dt="2021-10-16T19:53:50.515" v="43"/>
          <pc:sldLayoutMkLst>
            <pc:docMk/>
            <pc:sldMasterMk cId="1436482466" sldId="2147483672"/>
            <pc:sldLayoutMk cId="1412108169" sldId="2147483682"/>
          </pc:sldLayoutMkLst>
        </pc:sldLayoutChg>
        <pc:sldLayoutChg chg="add replId">
          <pc:chgData name="Lucy Amanda Hiatt (2020343)" userId="S::2020343@student.uwtsd.ac.uk::6096bdd8-c5f6-4fd8-81d8-65b8718bbfec" providerId="AD" clId="Web-{568FDF2B-CAF6-4B7E-9963-4874E6FDFCFF}" dt="2021-10-16T19:53:50.515" v="43"/>
          <pc:sldLayoutMkLst>
            <pc:docMk/>
            <pc:sldMasterMk cId="1436482466" sldId="2147483672"/>
            <pc:sldLayoutMk cId="715659964" sldId="2147483683"/>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0"/>
      </a:schemeClr>
    </dgm:fillClrLst>
    <dgm:linClrLst>
      <a:schemeClr val="accent2"/>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a:schemeClr val="accent2"/>
      <a:schemeClr val="accent3"/>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6F3D88-D011-4F9F-8A83-CF90E9520B1F}" type="doc">
      <dgm:prSet loTypeId="urn:microsoft.com/office/officeart/2018/2/layout/IconLabelList" loCatId="icon" qsTypeId="urn:microsoft.com/office/officeart/2005/8/quickstyle/simple1" qsCatId="simple" csTypeId="urn:microsoft.com/office/officeart/2018/5/colors/Iconchunking_coloredtext_colorful2" csCatId="colorful" phldr="1"/>
      <dgm:spPr/>
      <dgm:t>
        <a:bodyPr/>
        <a:lstStyle/>
        <a:p>
          <a:endParaRPr lang="en-US"/>
        </a:p>
      </dgm:t>
    </dgm:pt>
    <dgm:pt modelId="{EA9C00D2-3DFF-4D7A-BAA1-5D9BF3400C1E}">
      <dgm:prSet custT="1"/>
      <dgm:spPr/>
      <dgm:t>
        <a:bodyPr/>
        <a:lstStyle/>
        <a:p>
          <a:pPr>
            <a:lnSpc>
              <a:spcPct val="100000"/>
            </a:lnSpc>
          </a:pPr>
          <a:r>
            <a:rPr lang="en-GB" sz="2400" b="1" dirty="0"/>
            <a:t>Cognitive development </a:t>
          </a:r>
          <a:endParaRPr lang="en-US" sz="2400" b="1" dirty="0"/>
        </a:p>
      </dgm:t>
    </dgm:pt>
    <dgm:pt modelId="{2D7B28ED-2E52-4B53-8729-1CD680FBA91D}" type="parTrans" cxnId="{13C88C54-3984-4C55-8535-6593C75A3B2B}">
      <dgm:prSet/>
      <dgm:spPr/>
      <dgm:t>
        <a:bodyPr/>
        <a:lstStyle/>
        <a:p>
          <a:endParaRPr lang="en-US"/>
        </a:p>
      </dgm:t>
    </dgm:pt>
    <dgm:pt modelId="{7D49371F-1D5D-4E2B-8E9D-65DB2D7B2B5D}" type="sibTrans" cxnId="{13C88C54-3984-4C55-8535-6593C75A3B2B}">
      <dgm:prSet/>
      <dgm:spPr/>
      <dgm:t>
        <a:bodyPr/>
        <a:lstStyle/>
        <a:p>
          <a:pPr>
            <a:lnSpc>
              <a:spcPct val="100000"/>
            </a:lnSpc>
          </a:pPr>
          <a:endParaRPr lang="en-US"/>
        </a:p>
      </dgm:t>
    </dgm:pt>
    <dgm:pt modelId="{4C4AE892-DCAC-4D6D-8F10-51BA519E09EA}">
      <dgm:prSet custT="1"/>
      <dgm:spPr/>
      <dgm:t>
        <a:bodyPr/>
        <a:lstStyle/>
        <a:p>
          <a:pPr>
            <a:lnSpc>
              <a:spcPct val="100000"/>
            </a:lnSpc>
          </a:pPr>
          <a:r>
            <a:rPr lang="en-GB" sz="2400" b="1" dirty="0"/>
            <a:t>Emotional development</a:t>
          </a:r>
          <a:endParaRPr lang="en-US" sz="2400" b="1" dirty="0"/>
        </a:p>
      </dgm:t>
    </dgm:pt>
    <dgm:pt modelId="{FDB7C2A8-AB90-4109-A5CC-7EA75DAB5532}" type="parTrans" cxnId="{39F2C40F-25C5-4D2A-93BE-9DB1BC3D89A5}">
      <dgm:prSet/>
      <dgm:spPr/>
      <dgm:t>
        <a:bodyPr/>
        <a:lstStyle/>
        <a:p>
          <a:endParaRPr lang="en-US"/>
        </a:p>
      </dgm:t>
    </dgm:pt>
    <dgm:pt modelId="{4DAFF19E-287A-4EF6-B3C1-6E48135C7021}" type="sibTrans" cxnId="{39F2C40F-25C5-4D2A-93BE-9DB1BC3D89A5}">
      <dgm:prSet/>
      <dgm:spPr/>
      <dgm:t>
        <a:bodyPr/>
        <a:lstStyle/>
        <a:p>
          <a:pPr>
            <a:lnSpc>
              <a:spcPct val="100000"/>
            </a:lnSpc>
          </a:pPr>
          <a:endParaRPr lang="en-US"/>
        </a:p>
      </dgm:t>
    </dgm:pt>
    <dgm:pt modelId="{83B2ED25-7206-4A15-A5B1-C76386A2282B}">
      <dgm:prSet custT="1"/>
      <dgm:spPr/>
      <dgm:t>
        <a:bodyPr/>
        <a:lstStyle/>
        <a:p>
          <a:pPr>
            <a:lnSpc>
              <a:spcPct val="100000"/>
            </a:lnSpc>
          </a:pPr>
          <a:r>
            <a:rPr lang="en-GB" sz="2400" b="1" dirty="0"/>
            <a:t>Theories relating to cognitive development </a:t>
          </a:r>
          <a:endParaRPr lang="en-US" sz="2400" b="1" dirty="0"/>
        </a:p>
      </dgm:t>
    </dgm:pt>
    <dgm:pt modelId="{934153F4-265F-4E7E-A99B-1E35A477BFFB}" type="parTrans" cxnId="{4D6EDACD-C7C7-4CDA-9584-1373858D89CC}">
      <dgm:prSet/>
      <dgm:spPr/>
      <dgm:t>
        <a:bodyPr/>
        <a:lstStyle/>
        <a:p>
          <a:endParaRPr lang="en-US"/>
        </a:p>
      </dgm:t>
    </dgm:pt>
    <dgm:pt modelId="{73AFDDA3-9535-4F40-A411-E0E6C257D167}" type="sibTrans" cxnId="{4D6EDACD-C7C7-4CDA-9584-1373858D89CC}">
      <dgm:prSet/>
      <dgm:spPr/>
      <dgm:t>
        <a:bodyPr/>
        <a:lstStyle/>
        <a:p>
          <a:endParaRPr lang="en-US"/>
        </a:p>
      </dgm:t>
    </dgm:pt>
    <dgm:pt modelId="{BC717123-A4E6-4B2E-ABC6-D4A7C43D119E}" type="pres">
      <dgm:prSet presAssocID="{626F3D88-D011-4F9F-8A83-CF90E9520B1F}" presName="root" presStyleCnt="0">
        <dgm:presLayoutVars>
          <dgm:dir/>
          <dgm:resizeHandles val="exact"/>
        </dgm:presLayoutVars>
      </dgm:prSet>
      <dgm:spPr/>
    </dgm:pt>
    <dgm:pt modelId="{E8AEDB5F-07B7-4F33-A1EF-0D5622F367FA}" type="pres">
      <dgm:prSet presAssocID="{EA9C00D2-3DFF-4D7A-BAA1-5D9BF3400C1E}" presName="compNode" presStyleCnt="0"/>
      <dgm:spPr/>
    </dgm:pt>
    <dgm:pt modelId="{69849CC6-893B-4E4E-B12D-BFD5AFA8541C}" type="pres">
      <dgm:prSet presAssocID="{EA9C00D2-3DFF-4D7A-BAA1-5D9BF3400C1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78FAD433-C169-49DC-8CFF-D5D5FECCCA8E}" type="pres">
      <dgm:prSet presAssocID="{EA9C00D2-3DFF-4D7A-BAA1-5D9BF3400C1E}" presName="spaceRect" presStyleCnt="0"/>
      <dgm:spPr/>
    </dgm:pt>
    <dgm:pt modelId="{31AF4B82-C3DC-4A8A-8E99-E1829AB72047}" type="pres">
      <dgm:prSet presAssocID="{EA9C00D2-3DFF-4D7A-BAA1-5D9BF3400C1E}" presName="textRect" presStyleLbl="revTx" presStyleIdx="0" presStyleCnt="3">
        <dgm:presLayoutVars>
          <dgm:chMax val="1"/>
          <dgm:chPref val="1"/>
        </dgm:presLayoutVars>
      </dgm:prSet>
      <dgm:spPr/>
    </dgm:pt>
    <dgm:pt modelId="{D4821784-8CE7-46F3-8DB1-8238C6C432F8}" type="pres">
      <dgm:prSet presAssocID="{7D49371F-1D5D-4E2B-8E9D-65DB2D7B2B5D}" presName="sibTrans" presStyleCnt="0"/>
      <dgm:spPr/>
    </dgm:pt>
    <dgm:pt modelId="{34AEC6B7-C58D-42C9-A796-A88CD2B2D7A1}" type="pres">
      <dgm:prSet presAssocID="{4C4AE892-DCAC-4D6D-8F10-51BA519E09EA}" presName="compNode" presStyleCnt="0"/>
      <dgm:spPr/>
    </dgm:pt>
    <dgm:pt modelId="{BEA7033B-C517-40A1-B56A-187A121598AA}" type="pres">
      <dgm:prSet presAssocID="{4C4AE892-DCAC-4D6D-8F10-51BA519E09E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rama"/>
        </a:ext>
      </dgm:extLst>
    </dgm:pt>
    <dgm:pt modelId="{DFE245C9-6705-40BE-99A4-1A9512406670}" type="pres">
      <dgm:prSet presAssocID="{4C4AE892-DCAC-4D6D-8F10-51BA519E09EA}" presName="spaceRect" presStyleCnt="0"/>
      <dgm:spPr/>
    </dgm:pt>
    <dgm:pt modelId="{D60E341D-04AC-4F21-8630-FDE64631752B}" type="pres">
      <dgm:prSet presAssocID="{4C4AE892-DCAC-4D6D-8F10-51BA519E09EA}" presName="textRect" presStyleLbl="revTx" presStyleIdx="1" presStyleCnt="3">
        <dgm:presLayoutVars>
          <dgm:chMax val="1"/>
          <dgm:chPref val="1"/>
        </dgm:presLayoutVars>
      </dgm:prSet>
      <dgm:spPr/>
    </dgm:pt>
    <dgm:pt modelId="{9A84D054-7EB0-440C-AF1B-381A848210DB}" type="pres">
      <dgm:prSet presAssocID="{4DAFF19E-287A-4EF6-B3C1-6E48135C7021}" presName="sibTrans" presStyleCnt="0"/>
      <dgm:spPr/>
    </dgm:pt>
    <dgm:pt modelId="{23786EDE-4B27-4C2E-92B1-17AD6B01E3D4}" type="pres">
      <dgm:prSet presAssocID="{83B2ED25-7206-4A15-A5B1-C76386A2282B}" presName="compNode" presStyleCnt="0"/>
      <dgm:spPr/>
    </dgm:pt>
    <dgm:pt modelId="{B425F913-FF84-4D37-9339-8953831A8D3D}" type="pres">
      <dgm:prSet presAssocID="{83B2ED25-7206-4A15-A5B1-C76386A2282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957835E3-1F9F-42D9-BCBA-8731DA52FE8C}" type="pres">
      <dgm:prSet presAssocID="{83B2ED25-7206-4A15-A5B1-C76386A2282B}" presName="spaceRect" presStyleCnt="0"/>
      <dgm:spPr/>
    </dgm:pt>
    <dgm:pt modelId="{F8C956CC-F417-4784-BD36-A425EC128A4F}" type="pres">
      <dgm:prSet presAssocID="{83B2ED25-7206-4A15-A5B1-C76386A2282B}" presName="textRect" presStyleLbl="revTx" presStyleIdx="2" presStyleCnt="3">
        <dgm:presLayoutVars>
          <dgm:chMax val="1"/>
          <dgm:chPref val="1"/>
        </dgm:presLayoutVars>
      </dgm:prSet>
      <dgm:spPr/>
    </dgm:pt>
  </dgm:ptLst>
  <dgm:cxnLst>
    <dgm:cxn modelId="{39F2C40F-25C5-4D2A-93BE-9DB1BC3D89A5}" srcId="{626F3D88-D011-4F9F-8A83-CF90E9520B1F}" destId="{4C4AE892-DCAC-4D6D-8F10-51BA519E09EA}" srcOrd="1" destOrd="0" parTransId="{FDB7C2A8-AB90-4109-A5CC-7EA75DAB5532}" sibTransId="{4DAFF19E-287A-4EF6-B3C1-6E48135C7021}"/>
    <dgm:cxn modelId="{C684595C-25DB-4D38-AA21-FDE1B311E957}" type="presOf" srcId="{83B2ED25-7206-4A15-A5B1-C76386A2282B}" destId="{F8C956CC-F417-4784-BD36-A425EC128A4F}" srcOrd="0" destOrd="0" presId="urn:microsoft.com/office/officeart/2018/2/layout/IconLabelList"/>
    <dgm:cxn modelId="{A7936841-25EC-4C9B-BD8F-B3387590128E}" type="presOf" srcId="{EA9C00D2-3DFF-4D7A-BAA1-5D9BF3400C1E}" destId="{31AF4B82-C3DC-4A8A-8E99-E1829AB72047}" srcOrd="0" destOrd="0" presId="urn:microsoft.com/office/officeart/2018/2/layout/IconLabelList"/>
    <dgm:cxn modelId="{DDB45165-87C0-4519-B241-7DBD1B3F27AA}" type="presOf" srcId="{4C4AE892-DCAC-4D6D-8F10-51BA519E09EA}" destId="{D60E341D-04AC-4F21-8630-FDE64631752B}" srcOrd="0" destOrd="0" presId="urn:microsoft.com/office/officeart/2018/2/layout/IconLabelList"/>
    <dgm:cxn modelId="{13C88C54-3984-4C55-8535-6593C75A3B2B}" srcId="{626F3D88-D011-4F9F-8A83-CF90E9520B1F}" destId="{EA9C00D2-3DFF-4D7A-BAA1-5D9BF3400C1E}" srcOrd="0" destOrd="0" parTransId="{2D7B28ED-2E52-4B53-8729-1CD680FBA91D}" sibTransId="{7D49371F-1D5D-4E2B-8E9D-65DB2D7B2B5D}"/>
    <dgm:cxn modelId="{BAB1C499-ABFB-4910-B8E6-D4B5A2BB8046}" type="presOf" srcId="{626F3D88-D011-4F9F-8A83-CF90E9520B1F}" destId="{BC717123-A4E6-4B2E-ABC6-D4A7C43D119E}" srcOrd="0" destOrd="0" presId="urn:microsoft.com/office/officeart/2018/2/layout/IconLabelList"/>
    <dgm:cxn modelId="{4D6EDACD-C7C7-4CDA-9584-1373858D89CC}" srcId="{626F3D88-D011-4F9F-8A83-CF90E9520B1F}" destId="{83B2ED25-7206-4A15-A5B1-C76386A2282B}" srcOrd="2" destOrd="0" parTransId="{934153F4-265F-4E7E-A99B-1E35A477BFFB}" sibTransId="{73AFDDA3-9535-4F40-A411-E0E6C257D167}"/>
    <dgm:cxn modelId="{A4D5C64F-F556-4653-A816-25686D9BFE14}" type="presParOf" srcId="{BC717123-A4E6-4B2E-ABC6-D4A7C43D119E}" destId="{E8AEDB5F-07B7-4F33-A1EF-0D5622F367FA}" srcOrd="0" destOrd="0" presId="urn:microsoft.com/office/officeart/2018/2/layout/IconLabelList"/>
    <dgm:cxn modelId="{2391D6C0-412A-4890-8A34-87335CBA7006}" type="presParOf" srcId="{E8AEDB5F-07B7-4F33-A1EF-0D5622F367FA}" destId="{69849CC6-893B-4E4E-B12D-BFD5AFA8541C}" srcOrd="0" destOrd="0" presId="urn:microsoft.com/office/officeart/2018/2/layout/IconLabelList"/>
    <dgm:cxn modelId="{8EF1E4FC-2DF4-4ECB-AAB7-431C1474317A}" type="presParOf" srcId="{E8AEDB5F-07B7-4F33-A1EF-0D5622F367FA}" destId="{78FAD433-C169-49DC-8CFF-D5D5FECCCA8E}" srcOrd="1" destOrd="0" presId="urn:microsoft.com/office/officeart/2018/2/layout/IconLabelList"/>
    <dgm:cxn modelId="{22F11F13-EAAE-4F0D-AC2A-0D19137B529E}" type="presParOf" srcId="{E8AEDB5F-07B7-4F33-A1EF-0D5622F367FA}" destId="{31AF4B82-C3DC-4A8A-8E99-E1829AB72047}" srcOrd="2" destOrd="0" presId="urn:microsoft.com/office/officeart/2018/2/layout/IconLabelList"/>
    <dgm:cxn modelId="{4741242F-8423-42CC-B311-D7F38DCCB040}" type="presParOf" srcId="{BC717123-A4E6-4B2E-ABC6-D4A7C43D119E}" destId="{D4821784-8CE7-46F3-8DB1-8238C6C432F8}" srcOrd="1" destOrd="0" presId="urn:microsoft.com/office/officeart/2018/2/layout/IconLabelList"/>
    <dgm:cxn modelId="{B07E58C6-F4BC-47EB-83E4-8A32795E7A08}" type="presParOf" srcId="{BC717123-A4E6-4B2E-ABC6-D4A7C43D119E}" destId="{34AEC6B7-C58D-42C9-A796-A88CD2B2D7A1}" srcOrd="2" destOrd="0" presId="urn:microsoft.com/office/officeart/2018/2/layout/IconLabelList"/>
    <dgm:cxn modelId="{173B3628-EB8D-4549-929E-25179C0C52C8}" type="presParOf" srcId="{34AEC6B7-C58D-42C9-A796-A88CD2B2D7A1}" destId="{BEA7033B-C517-40A1-B56A-187A121598AA}" srcOrd="0" destOrd="0" presId="urn:microsoft.com/office/officeart/2018/2/layout/IconLabelList"/>
    <dgm:cxn modelId="{60CC5913-E3C4-4501-8B02-A1758AE01754}" type="presParOf" srcId="{34AEC6B7-C58D-42C9-A796-A88CD2B2D7A1}" destId="{DFE245C9-6705-40BE-99A4-1A9512406670}" srcOrd="1" destOrd="0" presId="urn:microsoft.com/office/officeart/2018/2/layout/IconLabelList"/>
    <dgm:cxn modelId="{6365544E-7C06-4D9B-ACBF-D32A46C65F62}" type="presParOf" srcId="{34AEC6B7-C58D-42C9-A796-A88CD2B2D7A1}" destId="{D60E341D-04AC-4F21-8630-FDE64631752B}" srcOrd="2" destOrd="0" presId="urn:microsoft.com/office/officeart/2018/2/layout/IconLabelList"/>
    <dgm:cxn modelId="{7AEB4DD8-1014-444A-998B-1924773DD082}" type="presParOf" srcId="{BC717123-A4E6-4B2E-ABC6-D4A7C43D119E}" destId="{9A84D054-7EB0-440C-AF1B-381A848210DB}" srcOrd="3" destOrd="0" presId="urn:microsoft.com/office/officeart/2018/2/layout/IconLabelList"/>
    <dgm:cxn modelId="{60D7B677-2FB0-4731-8117-112FB4C66767}" type="presParOf" srcId="{BC717123-A4E6-4B2E-ABC6-D4A7C43D119E}" destId="{23786EDE-4B27-4C2E-92B1-17AD6B01E3D4}" srcOrd="4" destOrd="0" presId="urn:microsoft.com/office/officeart/2018/2/layout/IconLabelList"/>
    <dgm:cxn modelId="{B374991A-14CF-45C3-A78B-F289E3E30C20}" type="presParOf" srcId="{23786EDE-4B27-4C2E-92B1-17AD6B01E3D4}" destId="{B425F913-FF84-4D37-9339-8953831A8D3D}" srcOrd="0" destOrd="0" presId="urn:microsoft.com/office/officeart/2018/2/layout/IconLabelList"/>
    <dgm:cxn modelId="{43FC3BC2-E92B-48B3-B0A7-AD948730D744}" type="presParOf" srcId="{23786EDE-4B27-4C2E-92B1-17AD6B01E3D4}" destId="{957835E3-1F9F-42D9-BCBA-8731DA52FE8C}" srcOrd="1" destOrd="0" presId="urn:microsoft.com/office/officeart/2018/2/layout/IconLabelList"/>
    <dgm:cxn modelId="{5E821EC2-1E3A-432F-9836-2E0B105ADE38}" type="presParOf" srcId="{23786EDE-4B27-4C2E-92B1-17AD6B01E3D4}" destId="{F8C956CC-F417-4784-BD36-A425EC128A4F}"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59CFAB-06B6-405E-8405-4888F03D3A27}"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EDB5803C-A044-4161-AEE6-FC37C761ECDC}">
      <dgm:prSet custT="1"/>
      <dgm:spPr/>
      <dgm:t>
        <a:bodyPr/>
        <a:lstStyle/>
        <a:p>
          <a:r>
            <a:rPr lang="en-GB" sz="3200" b="1" dirty="0"/>
            <a:t>Cognitive development </a:t>
          </a:r>
          <a:r>
            <a:rPr lang="en-GB" sz="2700" dirty="0"/>
            <a:t>– </a:t>
          </a:r>
        </a:p>
        <a:p>
          <a:r>
            <a:rPr lang="en-GB" sz="2400" dirty="0"/>
            <a:t>The process by which human beings acquire, organize, and learn to use knowledge </a:t>
          </a:r>
          <a:r>
            <a:rPr lang="en-GB" sz="1600" dirty="0"/>
            <a:t>(M.Gauvain, R.Richert 2016)</a:t>
          </a:r>
          <a:endParaRPr lang="en-US" sz="1200" dirty="0"/>
        </a:p>
      </dgm:t>
    </dgm:pt>
    <dgm:pt modelId="{B9D1070F-790C-4C0F-8CE5-3A78B91CD23C}" type="parTrans" cxnId="{D8281329-C67B-45AA-835F-6FFD33A393E3}">
      <dgm:prSet/>
      <dgm:spPr/>
      <dgm:t>
        <a:bodyPr/>
        <a:lstStyle/>
        <a:p>
          <a:endParaRPr lang="en-US"/>
        </a:p>
      </dgm:t>
    </dgm:pt>
    <dgm:pt modelId="{AC2831C2-06C6-44C2-A317-FD7CEC225ECA}" type="sibTrans" cxnId="{D8281329-C67B-45AA-835F-6FFD33A393E3}">
      <dgm:prSet/>
      <dgm:spPr/>
      <dgm:t>
        <a:bodyPr/>
        <a:lstStyle/>
        <a:p>
          <a:endParaRPr lang="en-US"/>
        </a:p>
      </dgm:t>
    </dgm:pt>
    <dgm:pt modelId="{33AB317D-5A4B-4246-A4A4-DC00A6AECAD5}">
      <dgm:prSet custT="1"/>
      <dgm:spPr/>
      <dgm:t>
        <a:bodyPr/>
        <a:lstStyle/>
        <a:p>
          <a:r>
            <a:rPr lang="en-GB" sz="3200" b="1" dirty="0"/>
            <a:t>Emotional development </a:t>
          </a:r>
          <a:r>
            <a:rPr lang="en-GB" sz="2300" dirty="0"/>
            <a:t>– </a:t>
          </a:r>
        </a:p>
        <a:p>
          <a:r>
            <a:rPr lang="en-GB" sz="2300" dirty="0"/>
            <a:t>The process by which infants and children begin developing the capacity to experience, express and interpret emotions </a:t>
          </a:r>
          <a:r>
            <a:rPr lang="en-GB" sz="1600" dirty="0"/>
            <a:t>(Encyclopedia 2021)</a:t>
          </a:r>
          <a:endParaRPr lang="en-US" sz="2300" dirty="0"/>
        </a:p>
      </dgm:t>
    </dgm:pt>
    <dgm:pt modelId="{B6B59605-D7A3-42E4-8833-49C7E8F77369}" type="parTrans" cxnId="{41650724-B814-42BA-9DA9-6A66590CCA61}">
      <dgm:prSet/>
      <dgm:spPr/>
      <dgm:t>
        <a:bodyPr/>
        <a:lstStyle/>
        <a:p>
          <a:endParaRPr lang="en-US"/>
        </a:p>
      </dgm:t>
    </dgm:pt>
    <dgm:pt modelId="{E0A55031-6B7D-4F46-8238-3AFA8CA880BD}" type="sibTrans" cxnId="{41650724-B814-42BA-9DA9-6A66590CCA61}">
      <dgm:prSet/>
      <dgm:spPr/>
      <dgm:t>
        <a:bodyPr/>
        <a:lstStyle/>
        <a:p>
          <a:endParaRPr lang="en-US"/>
        </a:p>
      </dgm:t>
    </dgm:pt>
    <dgm:pt modelId="{9AF66979-D517-4EBC-B4EF-FC317892AE6C}" type="pres">
      <dgm:prSet presAssocID="{1359CFAB-06B6-405E-8405-4888F03D3A27}" presName="hierChild1" presStyleCnt="0">
        <dgm:presLayoutVars>
          <dgm:chPref val="1"/>
          <dgm:dir/>
          <dgm:animOne val="branch"/>
          <dgm:animLvl val="lvl"/>
          <dgm:resizeHandles/>
        </dgm:presLayoutVars>
      </dgm:prSet>
      <dgm:spPr/>
    </dgm:pt>
    <dgm:pt modelId="{772EEDE4-19A8-43A2-8B2D-F056568DE38C}" type="pres">
      <dgm:prSet presAssocID="{EDB5803C-A044-4161-AEE6-FC37C761ECDC}" presName="hierRoot1" presStyleCnt="0"/>
      <dgm:spPr/>
    </dgm:pt>
    <dgm:pt modelId="{23AB5831-4B61-4F18-B0BC-CB8B93F59066}" type="pres">
      <dgm:prSet presAssocID="{EDB5803C-A044-4161-AEE6-FC37C761ECDC}" presName="composite" presStyleCnt="0"/>
      <dgm:spPr/>
    </dgm:pt>
    <dgm:pt modelId="{C29E563B-2396-4743-BE27-9CB03579E9C6}" type="pres">
      <dgm:prSet presAssocID="{EDB5803C-A044-4161-AEE6-FC37C761ECDC}" presName="background" presStyleLbl="node0" presStyleIdx="0" presStyleCnt="2"/>
      <dgm:spPr/>
    </dgm:pt>
    <dgm:pt modelId="{191E3028-05FC-4497-BB63-B42F088A7D15}" type="pres">
      <dgm:prSet presAssocID="{EDB5803C-A044-4161-AEE6-FC37C761ECDC}" presName="text" presStyleLbl="fgAcc0" presStyleIdx="0" presStyleCnt="2">
        <dgm:presLayoutVars>
          <dgm:chPref val="3"/>
        </dgm:presLayoutVars>
      </dgm:prSet>
      <dgm:spPr/>
    </dgm:pt>
    <dgm:pt modelId="{E84E9FBE-83FF-47B4-860D-B8B294F00FFE}" type="pres">
      <dgm:prSet presAssocID="{EDB5803C-A044-4161-AEE6-FC37C761ECDC}" presName="hierChild2" presStyleCnt="0"/>
      <dgm:spPr/>
    </dgm:pt>
    <dgm:pt modelId="{D1E9F71A-0812-4BAA-B08C-B609437BD53D}" type="pres">
      <dgm:prSet presAssocID="{33AB317D-5A4B-4246-A4A4-DC00A6AECAD5}" presName="hierRoot1" presStyleCnt="0"/>
      <dgm:spPr/>
    </dgm:pt>
    <dgm:pt modelId="{C27E94AD-4020-475D-ABC2-E3771F04551B}" type="pres">
      <dgm:prSet presAssocID="{33AB317D-5A4B-4246-A4A4-DC00A6AECAD5}" presName="composite" presStyleCnt="0"/>
      <dgm:spPr/>
    </dgm:pt>
    <dgm:pt modelId="{09353ADA-A521-496B-B16A-701F2CD939B1}" type="pres">
      <dgm:prSet presAssocID="{33AB317D-5A4B-4246-A4A4-DC00A6AECAD5}" presName="background" presStyleLbl="node0" presStyleIdx="1" presStyleCnt="2"/>
      <dgm:spPr/>
    </dgm:pt>
    <dgm:pt modelId="{8D8F9468-91C6-414B-ACEC-5F5BE3075D4E}" type="pres">
      <dgm:prSet presAssocID="{33AB317D-5A4B-4246-A4A4-DC00A6AECAD5}" presName="text" presStyleLbl="fgAcc0" presStyleIdx="1" presStyleCnt="2">
        <dgm:presLayoutVars>
          <dgm:chPref val="3"/>
        </dgm:presLayoutVars>
      </dgm:prSet>
      <dgm:spPr/>
    </dgm:pt>
    <dgm:pt modelId="{54B72B6B-1D48-4C84-9C94-9680E34D37AD}" type="pres">
      <dgm:prSet presAssocID="{33AB317D-5A4B-4246-A4A4-DC00A6AECAD5}" presName="hierChild2" presStyleCnt="0"/>
      <dgm:spPr/>
    </dgm:pt>
  </dgm:ptLst>
  <dgm:cxnLst>
    <dgm:cxn modelId="{04E42E0D-4FE8-45CA-B51F-D3745E0FEDBE}" type="presOf" srcId="{1359CFAB-06B6-405E-8405-4888F03D3A27}" destId="{9AF66979-D517-4EBC-B4EF-FC317892AE6C}" srcOrd="0" destOrd="0" presId="urn:microsoft.com/office/officeart/2005/8/layout/hierarchy1"/>
    <dgm:cxn modelId="{49B5B017-3718-4622-B204-C6ACA43B6FBE}" type="presOf" srcId="{33AB317D-5A4B-4246-A4A4-DC00A6AECAD5}" destId="{8D8F9468-91C6-414B-ACEC-5F5BE3075D4E}" srcOrd="0" destOrd="0" presId="urn:microsoft.com/office/officeart/2005/8/layout/hierarchy1"/>
    <dgm:cxn modelId="{41650724-B814-42BA-9DA9-6A66590CCA61}" srcId="{1359CFAB-06B6-405E-8405-4888F03D3A27}" destId="{33AB317D-5A4B-4246-A4A4-DC00A6AECAD5}" srcOrd="1" destOrd="0" parTransId="{B6B59605-D7A3-42E4-8833-49C7E8F77369}" sibTransId="{E0A55031-6B7D-4F46-8238-3AFA8CA880BD}"/>
    <dgm:cxn modelId="{D8281329-C67B-45AA-835F-6FFD33A393E3}" srcId="{1359CFAB-06B6-405E-8405-4888F03D3A27}" destId="{EDB5803C-A044-4161-AEE6-FC37C761ECDC}" srcOrd="0" destOrd="0" parTransId="{B9D1070F-790C-4C0F-8CE5-3A78B91CD23C}" sibTransId="{AC2831C2-06C6-44C2-A317-FD7CEC225ECA}"/>
    <dgm:cxn modelId="{7CA63D61-D2F6-4D25-8B16-F65740448AFD}" type="presOf" srcId="{EDB5803C-A044-4161-AEE6-FC37C761ECDC}" destId="{191E3028-05FC-4497-BB63-B42F088A7D15}" srcOrd="0" destOrd="0" presId="urn:microsoft.com/office/officeart/2005/8/layout/hierarchy1"/>
    <dgm:cxn modelId="{7E1C6E77-FE7E-4352-9501-3659FC2F8595}" type="presParOf" srcId="{9AF66979-D517-4EBC-B4EF-FC317892AE6C}" destId="{772EEDE4-19A8-43A2-8B2D-F056568DE38C}" srcOrd="0" destOrd="0" presId="urn:microsoft.com/office/officeart/2005/8/layout/hierarchy1"/>
    <dgm:cxn modelId="{A991C1EC-DBD1-4498-B096-2B6804307DE1}" type="presParOf" srcId="{772EEDE4-19A8-43A2-8B2D-F056568DE38C}" destId="{23AB5831-4B61-4F18-B0BC-CB8B93F59066}" srcOrd="0" destOrd="0" presId="urn:microsoft.com/office/officeart/2005/8/layout/hierarchy1"/>
    <dgm:cxn modelId="{8ECA7C6F-16B9-4F45-9DD4-5FB4F752784C}" type="presParOf" srcId="{23AB5831-4B61-4F18-B0BC-CB8B93F59066}" destId="{C29E563B-2396-4743-BE27-9CB03579E9C6}" srcOrd="0" destOrd="0" presId="urn:microsoft.com/office/officeart/2005/8/layout/hierarchy1"/>
    <dgm:cxn modelId="{06F66060-55DE-4842-8687-C553C6BEF0DB}" type="presParOf" srcId="{23AB5831-4B61-4F18-B0BC-CB8B93F59066}" destId="{191E3028-05FC-4497-BB63-B42F088A7D15}" srcOrd="1" destOrd="0" presId="urn:microsoft.com/office/officeart/2005/8/layout/hierarchy1"/>
    <dgm:cxn modelId="{6E50AD7D-CD5C-40C4-BC1E-CA8F954589AD}" type="presParOf" srcId="{772EEDE4-19A8-43A2-8B2D-F056568DE38C}" destId="{E84E9FBE-83FF-47B4-860D-B8B294F00FFE}" srcOrd="1" destOrd="0" presId="urn:microsoft.com/office/officeart/2005/8/layout/hierarchy1"/>
    <dgm:cxn modelId="{84806D42-1A99-4D3A-B401-8C86629345F7}" type="presParOf" srcId="{9AF66979-D517-4EBC-B4EF-FC317892AE6C}" destId="{D1E9F71A-0812-4BAA-B08C-B609437BD53D}" srcOrd="1" destOrd="0" presId="urn:microsoft.com/office/officeart/2005/8/layout/hierarchy1"/>
    <dgm:cxn modelId="{45678CB3-4D5A-42A6-BC95-BE75B260CF50}" type="presParOf" srcId="{D1E9F71A-0812-4BAA-B08C-B609437BD53D}" destId="{C27E94AD-4020-475D-ABC2-E3771F04551B}" srcOrd="0" destOrd="0" presId="urn:microsoft.com/office/officeart/2005/8/layout/hierarchy1"/>
    <dgm:cxn modelId="{D6F7F697-C9BD-4884-9A85-C84E98B1A2CC}" type="presParOf" srcId="{C27E94AD-4020-475D-ABC2-E3771F04551B}" destId="{09353ADA-A521-496B-B16A-701F2CD939B1}" srcOrd="0" destOrd="0" presId="urn:microsoft.com/office/officeart/2005/8/layout/hierarchy1"/>
    <dgm:cxn modelId="{F52E5B91-3F6B-45B9-8293-E214B0A615EF}" type="presParOf" srcId="{C27E94AD-4020-475D-ABC2-E3771F04551B}" destId="{8D8F9468-91C6-414B-ACEC-5F5BE3075D4E}" srcOrd="1" destOrd="0" presId="urn:microsoft.com/office/officeart/2005/8/layout/hierarchy1"/>
    <dgm:cxn modelId="{D6B92934-8834-40B6-A76E-011AA505F86B}" type="presParOf" srcId="{D1E9F71A-0812-4BAA-B08C-B609437BD53D}" destId="{54B72B6B-1D48-4C84-9C94-9680E34D37A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65CAA4-C37F-4240-B15B-36CCCD3158E5}" type="doc">
      <dgm:prSet loTypeId="urn:microsoft.com/office/officeart/2005/8/layout/vProcess5" loCatId="process" qsTypeId="urn:microsoft.com/office/officeart/2005/8/quickstyle/simple1" qsCatId="simple" csTypeId="urn:microsoft.com/office/officeart/2005/8/colors/colorful1" csCatId="colorful" phldr="1"/>
      <dgm:spPr/>
    </dgm:pt>
    <dgm:pt modelId="{14140DAA-F169-4024-BF05-0C82EF640B1F}">
      <dgm:prSet phldrT="[Text]" custT="1"/>
      <dgm:spPr/>
      <dgm:t>
        <a:bodyPr/>
        <a:lstStyle/>
        <a:p>
          <a:r>
            <a:rPr lang="en-GB" sz="2800" b="1" dirty="0"/>
            <a:t>Sensorimotor 0-2 years </a:t>
          </a:r>
          <a:r>
            <a:rPr lang="en-GB" sz="2200" b="1" dirty="0"/>
            <a:t>– understands world through sense and actions    </a:t>
          </a:r>
        </a:p>
      </dgm:t>
    </dgm:pt>
    <dgm:pt modelId="{FA6BA872-839D-404E-A9ED-332BB29F71E4}" type="parTrans" cxnId="{A79D7A0E-76EF-470B-BAAC-8AD7F311DF63}">
      <dgm:prSet/>
      <dgm:spPr/>
      <dgm:t>
        <a:bodyPr/>
        <a:lstStyle/>
        <a:p>
          <a:endParaRPr lang="en-GB"/>
        </a:p>
      </dgm:t>
    </dgm:pt>
    <dgm:pt modelId="{693B2187-DE95-4ACB-A7E5-A92808F0BBC5}" type="sibTrans" cxnId="{A79D7A0E-76EF-470B-BAAC-8AD7F311DF63}">
      <dgm:prSet/>
      <dgm:spPr/>
      <dgm:t>
        <a:bodyPr/>
        <a:lstStyle/>
        <a:p>
          <a:endParaRPr lang="en-GB"/>
        </a:p>
      </dgm:t>
    </dgm:pt>
    <dgm:pt modelId="{B04DFBE0-C97C-4304-9F02-C31C8D1DFF94}">
      <dgm:prSet phldrT="[Text]" custT="1"/>
      <dgm:spPr/>
      <dgm:t>
        <a:bodyPr/>
        <a:lstStyle/>
        <a:p>
          <a:r>
            <a:rPr lang="en-GB" sz="2800" b="1" dirty="0"/>
            <a:t>Preoperational 2-7 years </a:t>
          </a:r>
          <a:r>
            <a:rPr lang="en-GB" sz="2200" b="1" dirty="0"/>
            <a:t>– understands world through language and mental images</a:t>
          </a:r>
        </a:p>
      </dgm:t>
    </dgm:pt>
    <dgm:pt modelId="{8FD63CBA-E5DC-462C-B866-7A9AABDE0809}" type="parTrans" cxnId="{1AD3BDBB-617D-4296-BFBD-E5EFD8E6970E}">
      <dgm:prSet/>
      <dgm:spPr/>
      <dgm:t>
        <a:bodyPr/>
        <a:lstStyle/>
        <a:p>
          <a:endParaRPr lang="en-GB"/>
        </a:p>
      </dgm:t>
    </dgm:pt>
    <dgm:pt modelId="{4ED64B85-9EA5-4A2E-9F8B-80FE715F0E9A}" type="sibTrans" cxnId="{1AD3BDBB-617D-4296-BFBD-E5EFD8E6970E}">
      <dgm:prSet/>
      <dgm:spPr/>
      <dgm:t>
        <a:bodyPr/>
        <a:lstStyle/>
        <a:p>
          <a:endParaRPr lang="en-GB"/>
        </a:p>
      </dgm:t>
    </dgm:pt>
    <dgm:pt modelId="{76CFCF53-833B-4D64-ACEC-5C10CAE3114C}">
      <dgm:prSet phldrT="[Text]" custT="1"/>
      <dgm:spPr/>
      <dgm:t>
        <a:bodyPr/>
        <a:lstStyle/>
        <a:p>
          <a:r>
            <a:rPr lang="en-GB" sz="2800" b="1" dirty="0"/>
            <a:t>Concrete operations 7-11 years </a:t>
          </a:r>
          <a:r>
            <a:rPr lang="en-GB" sz="2200" b="1" dirty="0"/>
            <a:t>– understands world through logical thinking and categories</a:t>
          </a:r>
        </a:p>
      </dgm:t>
    </dgm:pt>
    <dgm:pt modelId="{53DC5E2E-4365-4A45-8823-26BAFE98985B}" type="parTrans" cxnId="{2BC3A989-D93E-48F2-9A77-DA82227D1E56}">
      <dgm:prSet/>
      <dgm:spPr/>
      <dgm:t>
        <a:bodyPr/>
        <a:lstStyle/>
        <a:p>
          <a:endParaRPr lang="en-GB"/>
        </a:p>
      </dgm:t>
    </dgm:pt>
    <dgm:pt modelId="{B661F57C-B9A7-4E82-BBCF-9C1F9413659E}" type="sibTrans" cxnId="{2BC3A989-D93E-48F2-9A77-DA82227D1E56}">
      <dgm:prSet/>
      <dgm:spPr/>
      <dgm:t>
        <a:bodyPr/>
        <a:lstStyle/>
        <a:p>
          <a:endParaRPr lang="en-GB"/>
        </a:p>
      </dgm:t>
    </dgm:pt>
    <dgm:pt modelId="{2F1586EF-F138-43E2-A2BD-9037488346F2}">
      <dgm:prSet phldrT="[Text]" custT="1"/>
      <dgm:spPr/>
      <dgm:t>
        <a:bodyPr/>
        <a:lstStyle/>
        <a:p>
          <a:r>
            <a:rPr lang="en-GB" sz="2800" b="1" dirty="0"/>
            <a:t>Formal operations 12+ </a:t>
          </a:r>
          <a:r>
            <a:rPr lang="en-GB" sz="2200" b="1" dirty="0"/>
            <a:t>- understands world through hypothetical thinking and scientific reasoning</a:t>
          </a:r>
        </a:p>
      </dgm:t>
    </dgm:pt>
    <dgm:pt modelId="{F1404622-A17D-4329-87B3-92868D42C66D}" type="parTrans" cxnId="{2A0CDCAE-C4DE-43B1-800D-71E5687ABBAA}">
      <dgm:prSet/>
      <dgm:spPr/>
      <dgm:t>
        <a:bodyPr/>
        <a:lstStyle/>
        <a:p>
          <a:endParaRPr lang="en-GB"/>
        </a:p>
      </dgm:t>
    </dgm:pt>
    <dgm:pt modelId="{81819439-2ACA-41E9-9BA3-BA254D12E8E1}" type="sibTrans" cxnId="{2A0CDCAE-C4DE-43B1-800D-71E5687ABBAA}">
      <dgm:prSet/>
      <dgm:spPr/>
      <dgm:t>
        <a:bodyPr/>
        <a:lstStyle/>
        <a:p>
          <a:endParaRPr lang="en-GB"/>
        </a:p>
      </dgm:t>
    </dgm:pt>
    <dgm:pt modelId="{1F48574E-F80B-4F13-9833-22793017FF9C}" type="pres">
      <dgm:prSet presAssocID="{AD65CAA4-C37F-4240-B15B-36CCCD3158E5}" presName="outerComposite" presStyleCnt="0">
        <dgm:presLayoutVars>
          <dgm:chMax val="5"/>
          <dgm:dir/>
          <dgm:resizeHandles val="exact"/>
        </dgm:presLayoutVars>
      </dgm:prSet>
      <dgm:spPr/>
    </dgm:pt>
    <dgm:pt modelId="{742A6EBA-A97B-49BA-9029-B94F39396B23}" type="pres">
      <dgm:prSet presAssocID="{AD65CAA4-C37F-4240-B15B-36CCCD3158E5}" presName="dummyMaxCanvas" presStyleCnt="0">
        <dgm:presLayoutVars/>
      </dgm:prSet>
      <dgm:spPr/>
    </dgm:pt>
    <dgm:pt modelId="{519C240C-E6DD-4842-A19F-BBEBEDAFE37D}" type="pres">
      <dgm:prSet presAssocID="{AD65CAA4-C37F-4240-B15B-36CCCD3158E5}" presName="FourNodes_1" presStyleLbl="node1" presStyleIdx="0" presStyleCnt="4">
        <dgm:presLayoutVars>
          <dgm:bulletEnabled val="1"/>
        </dgm:presLayoutVars>
      </dgm:prSet>
      <dgm:spPr/>
    </dgm:pt>
    <dgm:pt modelId="{E6CB6507-129B-4824-90DF-620DA72680B8}" type="pres">
      <dgm:prSet presAssocID="{AD65CAA4-C37F-4240-B15B-36CCCD3158E5}" presName="FourNodes_2" presStyleLbl="node1" presStyleIdx="1" presStyleCnt="4">
        <dgm:presLayoutVars>
          <dgm:bulletEnabled val="1"/>
        </dgm:presLayoutVars>
      </dgm:prSet>
      <dgm:spPr/>
    </dgm:pt>
    <dgm:pt modelId="{996879D2-2796-42C3-9DCD-8324851C8EF8}" type="pres">
      <dgm:prSet presAssocID="{AD65CAA4-C37F-4240-B15B-36CCCD3158E5}" presName="FourNodes_3" presStyleLbl="node1" presStyleIdx="2" presStyleCnt="4">
        <dgm:presLayoutVars>
          <dgm:bulletEnabled val="1"/>
        </dgm:presLayoutVars>
      </dgm:prSet>
      <dgm:spPr/>
    </dgm:pt>
    <dgm:pt modelId="{83B69799-ED25-4E28-BA60-57632BB0FADF}" type="pres">
      <dgm:prSet presAssocID="{AD65CAA4-C37F-4240-B15B-36CCCD3158E5}" presName="FourNodes_4" presStyleLbl="node1" presStyleIdx="3" presStyleCnt="4">
        <dgm:presLayoutVars>
          <dgm:bulletEnabled val="1"/>
        </dgm:presLayoutVars>
      </dgm:prSet>
      <dgm:spPr/>
    </dgm:pt>
    <dgm:pt modelId="{82A24C37-14BF-4AE0-B562-0A1CB734BE62}" type="pres">
      <dgm:prSet presAssocID="{AD65CAA4-C37F-4240-B15B-36CCCD3158E5}" presName="FourConn_1-2" presStyleLbl="fgAccFollowNode1" presStyleIdx="0" presStyleCnt="3">
        <dgm:presLayoutVars>
          <dgm:bulletEnabled val="1"/>
        </dgm:presLayoutVars>
      </dgm:prSet>
      <dgm:spPr/>
    </dgm:pt>
    <dgm:pt modelId="{72B93F97-0D8F-4564-AB4E-2A963948DE66}" type="pres">
      <dgm:prSet presAssocID="{AD65CAA4-C37F-4240-B15B-36CCCD3158E5}" presName="FourConn_2-3" presStyleLbl="fgAccFollowNode1" presStyleIdx="1" presStyleCnt="3">
        <dgm:presLayoutVars>
          <dgm:bulletEnabled val="1"/>
        </dgm:presLayoutVars>
      </dgm:prSet>
      <dgm:spPr/>
    </dgm:pt>
    <dgm:pt modelId="{606F7E81-18C2-472A-9695-58254728F17C}" type="pres">
      <dgm:prSet presAssocID="{AD65CAA4-C37F-4240-B15B-36CCCD3158E5}" presName="FourConn_3-4" presStyleLbl="fgAccFollowNode1" presStyleIdx="2" presStyleCnt="3">
        <dgm:presLayoutVars>
          <dgm:bulletEnabled val="1"/>
        </dgm:presLayoutVars>
      </dgm:prSet>
      <dgm:spPr/>
    </dgm:pt>
    <dgm:pt modelId="{543DEF21-22B5-481B-8736-F28C736DD805}" type="pres">
      <dgm:prSet presAssocID="{AD65CAA4-C37F-4240-B15B-36CCCD3158E5}" presName="FourNodes_1_text" presStyleLbl="node1" presStyleIdx="3" presStyleCnt="4">
        <dgm:presLayoutVars>
          <dgm:bulletEnabled val="1"/>
        </dgm:presLayoutVars>
      </dgm:prSet>
      <dgm:spPr/>
    </dgm:pt>
    <dgm:pt modelId="{F09376A8-3D47-438D-82CC-A085861B00A2}" type="pres">
      <dgm:prSet presAssocID="{AD65CAA4-C37F-4240-B15B-36CCCD3158E5}" presName="FourNodes_2_text" presStyleLbl="node1" presStyleIdx="3" presStyleCnt="4">
        <dgm:presLayoutVars>
          <dgm:bulletEnabled val="1"/>
        </dgm:presLayoutVars>
      </dgm:prSet>
      <dgm:spPr/>
    </dgm:pt>
    <dgm:pt modelId="{0D4DB8AD-1B82-4159-8DC0-7E957D517564}" type="pres">
      <dgm:prSet presAssocID="{AD65CAA4-C37F-4240-B15B-36CCCD3158E5}" presName="FourNodes_3_text" presStyleLbl="node1" presStyleIdx="3" presStyleCnt="4">
        <dgm:presLayoutVars>
          <dgm:bulletEnabled val="1"/>
        </dgm:presLayoutVars>
      </dgm:prSet>
      <dgm:spPr/>
    </dgm:pt>
    <dgm:pt modelId="{9DCC0936-70FD-4553-A7F9-29CF65921E27}" type="pres">
      <dgm:prSet presAssocID="{AD65CAA4-C37F-4240-B15B-36CCCD3158E5}" presName="FourNodes_4_text" presStyleLbl="node1" presStyleIdx="3" presStyleCnt="4">
        <dgm:presLayoutVars>
          <dgm:bulletEnabled val="1"/>
        </dgm:presLayoutVars>
      </dgm:prSet>
      <dgm:spPr/>
    </dgm:pt>
  </dgm:ptLst>
  <dgm:cxnLst>
    <dgm:cxn modelId="{A79D7A0E-76EF-470B-BAAC-8AD7F311DF63}" srcId="{AD65CAA4-C37F-4240-B15B-36CCCD3158E5}" destId="{14140DAA-F169-4024-BF05-0C82EF640B1F}" srcOrd="0" destOrd="0" parTransId="{FA6BA872-839D-404E-A9ED-332BB29F71E4}" sibTransId="{693B2187-DE95-4ACB-A7E5-A92808F0BBC5}"/>
    <dgm:cxn modelId="{0BC3CC1C-AD2A-4434-BC38-C75478C09D62}" type="presOf" srcId="{2F1586EF-F138-43E2-A2BD-9037488346F2}" destId="{9DCC0936-70FD-4553-A7F9-29CF65921E27}" srcOrd="1" destOrd="0" presId="urn:microsoft.com/office/officeart/2005/8/layout/vProcess5"/>
    <dgm:cxn modelId="{2FC5B529-17C5-4ABE-B396-48929BE71E58}" type="presOf" srcId="{2F1586EF-F138-43E2-A2BD-9037488346F2}" destId="{83B69799-ED25-4E28-BA60-57632BB0FADF}" srcOrd="0" destOrd="0" presId="urn:microsoft.com/office/officeart/2005/8/layout/vProcess5"/>
    <dgm:cxn modelId="{82D4432D-6BBC-46EF-925A-4737124FF899}" type="presOf" srcId="{14140DAA-F169-4024-BF05-0C82EF640B1F}" destId="{519C240C-E6DD-4842-A19F-BBEBEDAFE37D}" srcOrd="0" destOrd="0" presId="urn:microsoft.com/office/officeart/2005/8/layout/vProcess5"/>
    <dgm:cxn modelId="{40F2835E-3C08-49E4-8E19-BF97DE604C98}" type="presOf" srcId="{76CFCF53-833B-4D64-ACEC-5C10CAE3114C}" destId="{0D4DB8AD-1B82-4159-8DC0-7E957D517564}" srcOrd="1" destOrd="0" presId="urn:microsoft.com/office/officeart/2005/8/layout/vProcess5"/>
    <dgm:cxn modelId="{B104576C-0F88-4921-B2CB-C47D02F6E134}" type="presOf" srcId="{B661F57C-B9A7-4E82-BBCF-9C1F9413659E}" destId="{606F7E81-18C2-472A-9695-58254728F17C}" srcOrd="0" destOrd="0" presId="urn:microsoft.com/office/officeart/2005/8/layout/vProcess5"/>
    <dgm:cxn modelId="{CD2D1371-A5E0-4366-849C-9979EBED9E89}" type="presOf" srcId="{14140DAA-F169-4024-BF05-0C82EF640B1F}" destId="{543DEF21-22B5-481B-8736-F28C736DD805}" srcOrd="1" destOrd="0" presId="urn:microsoft.com/office/officeart/2005/8/layout/vProcess5"/>
    <dgm:cxn modelId="{AF28C676-24FA-4EED-8718-04F4E77F1C3C}" type="presOf" srcId="{B04DFBE0-C97C-4304-9F02-C31C8D1DFF94}" destId="{F09376A8-3D47-438D-82CC-A085861B00A2}" srcOrd="1" destOrd="0" presId="urn:microsoft.com/office/officeart/2005/8/layout/vProcess5"/>
    <dgm:cxn modelId="{65223B77-BF4B-4719-806D-66516AE425A9}" type="presOf" srcId="{4ED64B85-9EA5-4A2E-9F8B-80FE715F0E9A}" destId="{72B93F97-0D8F-4564-AB4E-2A963948DE66}" srcOrd="0" destOrd="0" presId="urn:microsoft.com/office/officeart/2005/8/layout/vProcess5"/>
    <dgm:cxn modelId="{EB033985-D3F4-4EC7-B527-310CCB40E7F4}" type="presOf" srcId="{B04DFBE0-C97C-4304-9F02-C31C8D1DFF94}" destId="{E6CB6507-129B-4824-90DF-620DA72680B8}" srcOrd="0" destOrd="0" presId="urn:microsoft.com/office/officeart/2005/8/layout/vProcess5"/>
    <dgm:cxn modelId="{2BC3A989-D93E-48F2-9A77-DA82227D1E56}" srcId="{AD65CAA4-C37F-4240-B15B-36CCCD3158E5}" destId="{76CFCF53-833B-4D64-ACEC-5C10CAE3114C}" srcOrd="2" destOrd="0" parTransId="{53DC5E2E-4365-4A45-8823-26BAFE98985B}" sibTransId="{B661F57C-B9A7-4E82-BBCF-9C1F9413659E}"/>
    <dgm:cxn modelId="{2A0CDCAE-C4DE-43B1-800D-71E5687ABBAA}" srcId="{AD65CAA4-C37F-4240-B15B-36CCCD3158E5}" destId="{2F1586EF-F138-43E2-A2BD-9037488346F2}" srcOrd="3" destOrd="0" parTransId="{F1404622-A17D-4329-87B3-92868D42C66D}" sibTransId="{81819439-2ACA-41E9-9BA3-BA254D12E8E1}"/>
    <dgm:cxn modelId="{1AD3BDBB-617D-4296-BFBD-E5EFD8E6970E}" srcId="{AD65CAA4-C37F-4240-B15B-36CCCD3158E5}" destId="{B04DFBE0-C97C-4304-9F02-C31C8D1DFF94}" srcOrd="1" destOrd="0" parTransId="{8FD63CBA-E5DC-462C-B866-7A9AABDE0809}" sibTransId="{4ED64B85-9EA5-4A2E-9F8B-80FE715F0E9A}"/>
    <dgm:cxn modelId="{671605D0-9E0D-4C16-98F2-57421AD2CB6F}" type="presOf" srcId="{693B2187-DE95-4ACB-A7E5-A92808F0BBC5}" destId="{82A24C37-14BF-4AE0-B562-0A1CB734BE62}" srcOrd="0" destOrd="0" presId="urn:microsoft.com/office/officeart/2005/8/layout/vProcess5"/>
    <dgm:cxn modelId="{883080DB-4140-4384-92A8-E8ADCAD3756F}" type="presOf" srcId="{76CFCF53-833B-4D64-ACEC-5C10CAE3114C}" destId="{996879D2-2796-42C3-9DCD-8324851C8EF8}" srcOrd="0" destOrd="0" presId="urn:microsoft.com/office/officeart/2005/8/layout/vProcess5"/>
    <dgm:cxn modelId="{0D0633DF-5959-48E2-AF52-0C625BC70393}" type="presOf" srcId="{AD65CAA4-C37F-4240-B15B-36CCCD3158E5}" destId="{1F48574E-F80B-4F13-9833-22793017FF9C}" srcOrd="0" destOrd="0" presId="urn:microsoft.com/office/officeart/2005/8/layout/vProcess5"/>
    <dgm:cxn modelId="{3EC2D96D-CA55-42B7-B90F-A0A4742BE5AB}" type="presParOf" srcId="{1F48574E-F80B-4F13-9833-22793017FF9C}" destId="{742A6EBA-A97B-49BA-9029-B94F39396B23}" srcOrd="0" destOrd="0" presId="urn:microsoft.com/office/officeart/2005/8/layout/vProcess5"/>
    <dgm:cxn modelId="{F89DC716-0A80-43B8-A76A-3B4BB863532D}" type="presParOf" srcId="{1F48574E-F80B-4F13-9833-22793017FF9C}" destId="{519C240C-E6DD-4842-A19F-BBEBEDAFE37D}" srcOrd="1" destOrd="0" presId="urn:microsoft.com/office/officeart/2005/8/layout/vProcess5"/>
    <dgm:cxn modelId="{933E2669-64EA-4E15-AD3A-066A1AAA5900}" type="presParOf" srcId="{1F48574E-F80B-4F13-9833-22793017FF9C}" destId="{E6CB6507-129B-4824-90DF-620DA72680B8}" srcOrd="2" destOrd="0" presId="urn:microsoft.com/office/officeart/2005/8/layout/vProcess5"/>
    <dgm:cxn modelId="{F8C5A4B4-8484-42C7-9050-046A2564D9D9}" type="presParOf" srcId="{1F48574E-F80B-4F13-9833-22793017FF9C}" destId="{996879D2-2796-42C3-9DCD-8324851C8EF8}" srcOrd="3" destOrd="0" presId="urn:microsoft.com/office/officeart/2005/8/layout/vProcess5"/>
    <dgm:cxn modelId="{52C9E16F-AE0D-4AC2-9639-70B5C788FD77}" type="presParOf" srcId="{1F48574E-F80B-4F13-9833-22793017FF9C}" destId="{83B69799-ED25-4E28-BA60-57632BB0FADF}" srcOrd="4" destOrd="0" presId="urn:microsoft.com/office/officeart/2005/8/layout/vProcess5"/>
    <dgm:cxn modelId="{B5A76ADD-FBA0-4B68-A4B0-A95423170487}" type="presParOf" srcId="{1F48574E-F80B-4F13-9833-22793017FF9C}" destId="{82A24C37-14BF-4AE0-B562-0A1CB734BE62}" srcOrd="5" destOrd="0" presId="urn:microsoft.com/office/officeart/2005/8/layout/vProcess5"/>
    <dgm:cxn modelId="{A747CDF4-38F6-4406-8074-91876858C428}" type="presParOf" srcId="{1F48574E-F80B-4F13-9833-22793017FF9C}" destId="{72B93F97-0D8F-4564-AB4E-2A963948DE66}" srcOrd="6" destOrd="0" presId="urn:microsoft.com/office/officeart/2005/8/layout/vProcess5"/>
    <dgm:cxn modelId="{D4C1F26A-59D4-4544-8C4A-5E44F741FFE5}" type="presParOf" srcId="{1F48574E-F80B-4F13-9833-22793017FF9C}" destId="{606F7E81-18C2-472A-9695-58254728F17C}" srcOrd="7" destOrd="0" presId="urn:microsoft.com/office/officeart/2005/8/layout/vProcess5"/>
    <dgm:cxn modelId="{2D6454B4-1749-4A0C-8169-B37074B70ACA}" type="presParOf" srcId="{1F48574E-F80B-4F13-9833-22793017FF9C}" destId="{543DEF21-22B5-481B-8736-F28C736DD805}" srcOrd="8" destOrd="0" presId="urn:microsoft.com/office/officeart/2005/8/layout/vProcess5"/>
    <dgm:cxn modelId="{69FDC05F-A2C5-4D1E-A2E5-33D14DEAAFD5}" type="presParOf" srcId="{1F48574E-F80B-4F13-9833-22793017FF9C}" destId="{F09376A8-3D47-438D-82CC-A085861B00A2}" srcOrd="9" destOrd="0" presId="urn:microsoft.com/office/officeart/2005/8/layout/vProcess5"/>
    <dgm:cxn modelId="{C4A86B8F-4D9F-4FEA-AE9D-ABAE733ECED4}" type="presParOf" srcId="{1F48574E-F80B-4F13-9833-22793017FF9C}" destId="{0D4DB8AD-1B82-4159-8DC0-7E957D517564}" srcOrd="10" destOrd="0" presId="urn:microsoft.com/office/officeart/2005/8/layout/vProcess5"/>
    <dgm:cxn modelId="{5233C04A-AA33-43C6-9A81-6D9B536463CA}" type="presParOf" srcId="{1F48574E-F80B-4F13-9833-22793017FF9C}" destId="{9DCC0936-70FD-4553-A7F9-29CF65921E27}" srcOrd="11"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849CC6-893B-4E4E-B12D-BFD5AFA8541C}">
      <dsp:nvSpPr>
        <dsp:cNvPr id="0" name=""/>
        <dsp:cNvSpPr/>
      </dsp:nvSpPr>
      <dsp:spPr>
        <a:xfrm>
          <a:off x="462679" y="639819"/>
          <a:ext cx="756210" cy="7562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AF4B82-C3DC-4A8A-8E99-E1829AB72047}">
      <dsp:nvSpPr>
        <dsp:cNvPr id="0" name=""/>
        <dsp:cNvSpPr/>
      </dsp:nvSpPr>
      <dsp:spPr>
        <a:xfrm>
          <a:off x="550" y="1755649"/>
          <a:ext cx="1680468" cy="1281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b="1" kern="1200" dirty="0"/>
            <a:t>Cognitive development </a:t>
          </a:r>
          <a:endParaRPr lang="en-US" sz="2400" b="1" kern="1200" dirty="0"/>
        </a:p>
      </dsp:txBody>
      <dsp:txXfrm>
        <a:off x="550" y="1755649"/>
        <a:ext cx="1680468" cy="1281357"/>
      </dsp:txXfrm>
    </dsp:sp>
    <dsp:sp modelId="{BEA7033B-C517-40A1-B56A-187A121598AA}">
      <dsp:nvSpPr>
        <dsp:cNvPr id="0" name=""/>
        <dsp:cNvSpPr/>
      </dsp:nvSpPr>
      <dsp:spPr>
        <a:xfrm>
          <a:off x="2437230" y="639819"/>
          <a:ext cx="756210" cy="7562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0E341D-04AC-4F21-8630-FDE64631752B}">
      <dsp:nvSpPr>
        <dsp:cNvPr id="0" name=""/>
        <dsp:cNvSpPr/>
      </dsp:nvSpPr>
      <dsp:spPr>
        <a:xfrm>
          <a:off x="1975101" y="1755649"/>
          <a:ext cx="1680468" cy="1281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b="1" kern="1200" dirty="0"/>
            <a:t>Emotional development</a:t>
          </a:r>
          <a:endParaRPr lang="en-US" sz="2400" b="1" kern="1200" dirty="0"/>
        </a:p>
      </dsp:txBody>
      <dsp:txXfrm>
        <a:off x="1975101" y="1755649"/>
        <a:ext cx="1680468" cy="1281357"/>
      </dsp:txXfrm>
    </dsp:sp>
    <dsp:sp modelId="{B425F913-FF84-4D37-9339-8953831A8D3D}">
      <dsp:nvSpPr>
        <dsp:cNvPr id="0" name=""/>
        <dsp:cNvSpPr/>
      </dsp:nvSpPr>
      <dsp:spPr>
        <a:xfrm>
          <a:off x="4411781" y="639819"/>
          <a:ext cx="756210" cy="7562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C956CC-F417-4784-BD36-A425EC128A4F}">
      <dsp:nvSpPr>
        <dsp:cNvPr id="0" name=""/>
        <dsp:cNvSpPr/>
      </dsp:nvSpPr>
      <dsp:spPr>
        <a:xfrm>
          <a:off x="3949652" y="1755649"/>
          <a:ext cx="1680468" cy="1281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b="1" kern="1200" dirty="0"/>
            <a:t>Theories relating to cognitive development </a:t>
          </a:r>
          <a:endParaRPr lang="en-US" sz="2400" b="1" kern="1200" dirty="0"/>
        </a:p>
      </dsp:txBody>
      <dsp:txXfrm>
        <a:off x="3949652" y="1755649"/>
        <a:ext cx="1680468" cy="12813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E563B-2396-4743-BE27-9CB03579E9C6}">
      <dsp:nvSpPr>
        <dsp:cNvPr id="0" name=""/>
        <dsp:cNvSpPr/>
      </dsp:nvSpPr>
      <dsp:spPr>
        <a:xfrm>
          <a:off x="1172" y="259833"/>
          <a:ext cx="4113794" cy="261225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1E3028-05FC-4497-BB63-B42F088A7D15}">
      <dsp:nvSpPr>
        <dsp:cNvPr id="0" name=""/>
        <dsp:cNvSpPr/>
      </dsp:nvSpPr>
      <dsp:spPr>
        <a:xfrm>
          <a:off x="458260" y="694067"/>
          <a:ext cx="4113794" cy="2612259"/>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t>Cognitive development </a:t>
          </a:r>
          <a:r>
            <a:rPr lang="en-GB" sz="2700" kern="1200" dirty="0"/>
            <a:t>– </a:t>
          </a:r>
        </a:p>
        <a:p>
          <a:pPr marL="0" lvl="0" indent="0" algn="ctr" defTabSz="1422400">
            <a:lnSpc>
              <a:spcPct val="90000"/>
            </a:lnSpc>
            <a:spcBef>
              <a:spcPct val="0"/>
            </a:spcBef>
            <a:spcAft>
              <a:spcPct val="35000"/>
            </a:spcAft>
            <a:buNone/>
          </a:pPr>
          <a:r>
            <a:rPr lang="en-GB" sz="2400" kern="1200" dirty="0"/>
            <a:t>The process by which human beings acquire, organize, and learn to use knowledge </a:t>
          </a:r>
          <a:r>
            <a:rPr lang="en-GB" sz="1600" kern="1200" dirty="0"/>
            <a:t>(M.Gauvain, R.Richert 2016)</a:t>
          </a:r>
          <a:endParaRPr lang="en-US" sz="1200" kern="1200" dirty="0"/>
        </a:p>
      </dsp:txBody>
      <dsp:txXfrm>
        <a:off x="534770" y="770577"/>
        <a:ext cx="3960774" cy="2459239"/>
      </dsp:txXfrm>
    </dsp:sp>
    <dsp:sp modelId="{09353ADA-A521-496B-B16A-701F2CD939B1}">
      <dsp:nvSpPr>
        <dsp:cNvPr id="0" name=""/>
        <dsp:cNvSpPr/>
      </dsp:nvSpPr>
      <dsp:spPr>
        <a:xfrm>
          <a:off x="5029142" y="259833"/>
          <a:ext cx="4113794" cy="261225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8F9468-91C6-414B-ACEC-5F5BE3075D4E}">
      <dsp:nvSpPr>
        <dsp:cNvPr id="0" name=""/>
        <dsp:cNvSpPr/>
      </dsp:nvSpPr>
      <dsp:spPr>
        <a:xfrm>
          <a:off x="5486230" y="694067"/>
          <a:ext cx="4113794" cy="2612259"/>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t>Emotional development </a:t>
          </a:r>
          <a:r>
            <a:rPr lang="en-GB" sz="2300" kern="1200" dirty="0"/>
            <a:t>– </a:t>
          </a:r>
        </a:p>
        <a:p>
          <a:pPr marL="0" lvl="0" indent="0" algn="ctr" defTabSz="1422400">
            <a:lnSpc>
              <a:spcPct val="90000"/>
            </a:lnSpc>
            <a:spcBef>
              <a:spcPct val="0"/>
            </a:spcBef>
            <a:spcAft>
              <a:spcPct val="35000"/>
            </a:spcAft>
            <a:buNone/>
          </a:pPr>
          <a:r>
            <a:rPr lang="en-GB" sz="2300" kern="1200" dirty="0"/>
            <a:t>The process by which infants and children begin developing the capacity to experience, express and interpret emotions </a:t>
          </a:r>
          <a:r>
            <a:rPr lang="en-GB" sz="1600" kern="1200" dirty="0"/>
            <a:t>(Encyclopedia 2021)</a:t>
          </a:r>
          <a:endParaRPr lang="en-US" sz="2300" kern="1200" dirty="0"/>
        </a:p>
      </dsp:txBody>
      <dsp:txXfrm>
        <a:off x="5562740" y="770577"/>
        <a:ext cx="3960774" cy="24592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9C240C-E6DD-4842-A19F-BBEBEDAFE37D}">
      <dsp:nvSpPr>
        <dsp:cNvPr id="0" name=""/>
        <dsp:cNvSpPr/>
      </dsp:nvSpPr>
      <dsp:spPr>
        <a:xfrm>
          <a:off x="0" y="0"/>
          <a:ext cx="7680957" cy="98348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t>Sensorimotor 0-2 years </a:t>
          </a:r>
          <a:r>
            <a:rPr lang="en-GB" sz="2200" b="1" kern="1200" dirty="0"/>
            <a:t>– understands world through sense and actions    </a:t>
          </a:r>
        </a:p>
      </dsp:txBody>
      <dsp:txXfrm>
        <a:off x="28805" y="28805"/>
        <a:ext cx="6536593" cy="925878"/>
      </dsp:txXfrm>
    </dsp:sp>
    <dsp:sp modelId="{E6CB6507-129B-4824-90DF-620DA72680B8}">
      <dsp:nvSpPr>
        <dsp:cNvPr id="0" name=""/>
        <dsp:cNvSpPr/>
      </dsp:nvSpPr>
      <dsp:spPr>
        <a:xfrm>
          <a:off x="643280" y="1162304"/>
          <a:ext cx="7680957" cy="983488"/>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t>Preoperational 2-7 years </a:t>
          </a:r>
          <a:r>
            <a:rPr lang="en-GB" sz="2200" b="1" kern="1200" dirty="0"/>
            <a:t>– understands world through language and mental images</a:t>
          </a:r>
        </a:p>
      </dsp:txBody>
      <dsp:txXfrm>
        <a:off x="672085" y="1191109"/>
        <a:ext cx="6340800" cy="925878"/>
      </dsp:txXfrm>
    </dsp:sp>
    <dsp:sp modelId="{996879D2-2796-42C3-9DCD-8324851C8EF8}">
      <dsp:nvSpPr>
        <dsp:cNvPr id="0" name=""/>
        <dsp:cNvSpPr/>
      </dsp:nvSpPr>
      <dsp:spPr>
        <a:xfrm>
          <a:off x="1276959" y="2324608"/>
          <a:ext cx="7680957" cy="983488"/>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t>Concrete operations 7-11 years </a:t>
          </a:r>
          <a:r>
            <a:rPr lang="en-GB" sz="2200" b="1" kern="1200" dirty="0"/>
            <a:t>– understands world through logical thinking and categories</a:t>
          </a:r>
        </a:p>
      </dsp:txBody>
      <dsp:txXfrm>
        <a:off x="1305764" y="2353413"/>
        <a:ext cx="6350401" cy="925878"/>
      </dsp:txXfrm>
    </dsp:sp>
    <dsp:sp modelId="{83B69799-ED25-4E28-BA60-57632BB0FADF}">
      <dsp:nvSpPr>
        <dsp:cNvPr id="0" name=""/>
        <dsp:cNvSpPr/>
      </dsp:nvSpPr>
      <dsp:spPr>
        <a:xfrm>
          <a:off x="1920239" y="3486912"/>
          <a:ext cx="7680957" cy="983488"/>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t>Formal operations 12+ </a:t>
          </a:r>
          <a:r>
            <a:rPr lang="en-GB" sz="2200" b="1" kern="1200" dirty="0"/>
            <a:t>- understands world through hypothetical thinking and scientific reasoning</a:t>
          </a:r>
        </a:p>
      </dsp:txBody>
      <dsp:txXfrm>
        <a:off x="1949044" y="3515717"/>
        <a:ext cx="6340800" cy="925878"/>
      </dsp:txXfrm>
    </dsp:sp>
    <dsp:sp modelId="{82A24C37-14BF-4AE0-B562-0A1CB734BE62}">
      <dsp:nvSpPr>
        <dsp:cNvPr id="0" name=""/>
        <dsp:cNvSpPr/>
      </dsp:nvSpPr>
      <dsp:spPr>
        <a:xfrm>
          <a:off x="7041690" y="753262"/>
          <a:ext cx="639267" cy="639267"/>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185525" y="753262"/>
        <a:ext cx="351597" cy="481048"/>
      </dsp:txXfrm>
    </dsp:sp>
    <dsp:sp modelId="{72B93F97-0D8F-4564-AB4E-2A963948DE66}">
      <dsp:nvSpPr>
        <dsp:cNvPr id="0" name=""/>
        <dsp:cNvSpPr/>
      </dsp:nvSpPr>
      <dsp:spPr>
        <a:xfrm>
          <a:off x="7684970" y="1915566"/>
          <a:ext cx="639267" cy="639267"/>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828805" y="1915566"/>
        <a:ext cx="351597" cy="481048"/>
      </dsp:txXfrm>
    </dsp:sp>
    <dsp:sp modelId="{606F7E81-18C2-472A-9695-58254728F17C}">
      <dsp:nvSpPr>
        <dsp:cNvPr id="0" name=""/>
        <dsp:cNvSpPr/>
      </dsp:nvSpPr>
      <dsp:spPr>
        <a:xfrm>
          <a:off x="8318649" y="3077870"/>
          <a:ext cx="639267" cy="639267"/>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8462484" y="3077870"/>
        <a:ext cx="351597" cy="48104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05AF2B-B22A-4AB0-BE88-D9E4044836AA}" type="datetimeFigureOut">
              <a:rPr lang="en-GB"/>
              <a:t>22/10/2021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895CD1-B60A-4566-9195-82F120700158}" type="slidenum">
              <a:rPr lang="en-GB"/>
              <a:t>‹#›</a:t>
            </a:fld>
            <a:endParaRPr lang="en-GB"/>
          </a:p>
        </p:txBody>
      </p:sp>
    </p:spTree>
    <p:extLst>
      <p:ext uri="{BB962C8B-B14F-4D97-AF65-F5344CB8AC3E}">
        <p14:creationId xmlns:p14="http://schemas.microsoft.com/office/powerpoint/2010/main" val="1359996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Hello, welcome to my presentation about a child's experience between 0-5 years and how that affects the rest of their lives. I am going to explain several theories related to an infant's psychological and emotional development </a:t>
            </a:r>
            <a:r>
              <a:rPr lang="en-US">
                <a:cs typeface="Calibri"/>
              </a:rPr>
              <a:t>and shar </a:t>
            </a:r>
            <a:r>
              <a:rPr lang="en-US" dirty="0">
                <a:cs typeface="Calibri"/>
              </a:rPr>
              <a:t>with you some practical ideas that could be beneficial for first time parents in supporting their child. </a:t>
            </a:r>
          </a:p>
          <a:p>
            <a:r>
              <a:rPr lang="en-US" dirty="0">
                <a:cs typeface="Calibri"/>
              </a:rPr>
              <a:t>Cognitive development means how we acquire the ability to learn, think, communicate and remember, which is critical to a young child's overall development in their early years. Emotional development is when a child starts to understand who they are, how they feel and what to expect when interacting with others, this is the development of being able to form and sustain positive relationships. Throughout the presentation I'm going to explain some theories of child development.</a:t>
            </a:r>
          </a:p>
          <a:p>
            <a:endParaRPr lang="en-GB" dirty="0"/>
          </a:p>
        </p:txBody>
      </p:sp>
      <p:sp>
        <p:nvSpPr>
          <p:cNvPr id="4" name="Slide Number Placeholder 3"/>
          <p:cNvSpPr>
            <a:spLocks noGrp="1"/>
          </p:cNvSpPr>
          <p:nvPr>
            <p:ph type="sldNum" sz="quarter" idx="5"/>
          </p:nvPr>
        </p:nvSpPr>
        <p:spPr/>
        <p:txBody>
          <a:bodyPr/>
          <a:lstStyle/>
          <a:p>
            <a:fld id="{A1895CD1-B60A-4566-9195-82F120700158}" type="slidenum">
              <a:rPr lang="en-GB" smtClean="0"/>
              <a:t>2</a:t>
            </a:fld>
            <a:endParaRPr lang="en-GB"/>
          </a:p>
        </p:txBody>
      </p:sp>
    </p:spTree>
    <p:extLst>
      <p:ext uri="{BB962C8B-B14F-4D97-AF65-F5344CB8AC3E}">
        <p14:creationId xmlns:p14="http://schemas.microsoft.com/office/powerpoint/2010/main" val="2861680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Cognitive development means how we acquire the ability to learn, think, communicate and remember, which is critical to a young child's overall development in their early years.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 Emotional development is when a child starts to understand who they are, how they feel and what to expect when interacting with others, this is the development of being able to form and sustain positive relationships. </a:t>
            </a:r>
            <a:endParaRPr lang="en-GB" dirty="0"/>
          </a:p>
        </p:txBody>
      </p:sp>
      <p:sp>
        <p:nvSpPr>
          <p:cNvPr id="4" name="Slide Number Placeholder 3"/>
          <p:cNvSpPr>
            <a:spLocks noGrp="1"/>
          </p:cNvSpPr>
          <p:nvPr>
            <p:ph type="sldNum" sz="quarter" idx="5"/>
          </p:nvPr>
        </p:nvSpPr>
        <p:spPr/>
        <p:txBody>
          <a:bodyPr/>
          <a:lstStyle/>
          <a:p>
            <a:fld id="{A1895CD1-B60A-4566-9195-82F120700158}" type="slidenum">
              <a:rPr lang="en-GB" smtClean="0"/>
              <a:t>3</a:t>
            </a:fld>
            <a:endParaRPr lang="en-GB"/>
          </a:p>
        </p:txBody>
      </p:sp>
    </p:spTree>
    <p:extLst>
      <p:ext uri="{BB962C8B-B14F-4D97-AF65-F5344CB8AC3E}">
        <p14:creationId xmlns:p14="http://schemas.microsoft.com/office/powerpoint/2010/main" val="924915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psychologists that have created developmental stage theories that describe what is ‘typical’ to achieve at certain ages. </a:t>
            </a:r>
          </a:p>
          <a:p>
            <a:r>
              <a:rPr lang="en-GB" dirty="0"/>
              <a:t>One of the 20</a:t>
            </a:r>
            <a:r>
              <a:rPr lang="en-GB" baseline="30000" dirty="0"/>
              <a:t>th</a:t>
            </a:r>
            <a:r>
              <a:rPr lang="en-GB" dirty="0"/>
              <a:t> centuries most influential researcher in the area of developmental psychology goes by the name of ‘Jean William fritz Piaget’. He believed that development of a child occurs through distinct stages. He believed that children learn things as a direct result of their experiences and believed that the principle cognitive structure that changes is the schema.</a:t>
            </a:r>
          </a:p>
        </p:txBody>
      </p:sp>
      <p:sp>
        <p:nvSpPr>
          <p:cNvPr id="4" name="Slide Number Placeholder 3"/>
          <p:cNvSpPr>
            <a:spLocks noGrp="1"/>
          </p:cNvSpPr>
          <p:nvPr>
            <p:ph type="sldNum" sz="quarter" idx="5"/>
          </p:nvPr>
        </p:nvSpPr>
        <p:spPr/>
        <p:txBody>
          <a:bodyPr/>
          <a:lstStyle/>
          <a:p>
            <a:fld id="{A1895CD1-B60A-4566-9195-82F120700158}" type="slidenum">
              <a:rPr lang="en-GB" smtClean="0"/>
              <a:t>4</a:t>
            </a:fld>
            <a:endParaRPr lang="en-GB"/>
          </a:p>
        </p:txBody>
      </p:sp>
    </p:spTree>
    <p:extLst>
      <p:ext uri="{BB962C8B-B14F-4D97-AF65-F5344CB8AC3E}">
        <p14:creationId xmlns:p14="http://schemas.microsoft.com/office/powerpoint/2010/main" val="1387686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Piaget's theory is based on 3 components and those are schemas, processes and stages of development. He describes schemas as actions or mental representations that organise knowledge or clusters of ideas associated with experience a bit similar to the way we organise folders on our computers</a:t>
            </a:r>
          </a:p>
        </p:txBody>
      </p:sp>
      <p:sp>
        <p:nvSpPr>
          <p:cNvPr id="4" name="Slide Number Placeholder 3"/>
          <p:cNvSpPr>
            <a:spLocks noGrp="1"/>
          </p:cNvSpPr>
          <p:nvPr>
            <p:ph type="sldNum" sz="quarter" idx="5"/>
          </p:nvPr>
        </p:nvSpPr>
        <p:spPr/>
        <p:txBody>
          <a:bodyPr/>
          <a:lstStyle/>
          <a:p>
            <a:fld id="{A1895CD1-B60A-4566-9195-82F120700158}" type="slidenum">
              <a:rPr lang="en-GB" smtClean="0"/>
              <a:t>5</a:t>
            </a:fld>
            <a:endParaRPr lang="en-GB"/>
          </a:p>
        </p:txBody>
      </p:sp>
    </p:spTree>
    <p:extLst>
      <p:ext uri="{BB962C8B-B14F-4D97-AF65-F5344CB8AC3E}">
        <p14:creationId xmlns:p14="http://schemas.microsoft.com/office/powerpoint/2010/main" val="1593421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diagram shows the process that enable the transition from one stage to another. Assimilation is the process in which incorporate new information into existing schemas. An example of this would be how babies reflexively suck its mothers breast for milk or a finger, to then learn to suck from a bottle or drink out of a cup, the initial sucking reflex must be modified through accommodation.</a:t>
            </a:r>
          </a:p>
          <a:p>
            <a:r>
              <a:rPr lang="en-GB" dirty="0"/>
              <a:t>When a child can deal with most or all of its new experiences by </a:t>
            </a:r>
            <a:r>
              <a:rPr lang="en-GB" dirty="0" err="1"/>
              <a:t>assimulating</a:t>
            </a:r>
            <a:r>
              <a:rPr lang="en-GB" dirty="0"/>
              <a:t> them he or she is then in a state of equilibrium, the process of seeking mental balance.</a:t>
            </a:r>
          </a:p>
        </p:txBody>
      </p:sp>
      <p:sp>
        <p:nvSpPr>
          <p:cNvPr id="4" name="Slide Number Placeholder 3"/>
          <p:cNvSpPr>
            <a:spLocks noGrp="1"/>
          </p:cNvSpPr>
          <p:nvPr>
            <p:ph type="sldNum" sz="quarter" idx="5"/>
          </p:nvPr>
        </p:nvSpPr>
        <p:spPr/>
        <p:txBody>
          <a:bodyPr/>
          <a:lstStyle/>
          <a:p>
            <a:fld id="{A1895CD1-B60A-4566-9195-82F120700158}" type="slidenum">
              <a:rPr lang="en-GB" smtClean="0"/>
              <a:t>6</a:t>
            </a:fld>
            <a:endParaRPr lang="en-GB"/>
          </a:p>
        </p:txBody>
      </p:sp>
    </p:spTree>
    <p:extLst>
      <p:ext uri="{BB962C8B-B14F-4D97-AF65-F5344CB8AC3E}">
        <p14:creationId xmlns:p14="http://schemas.microsoft.com/office/powerpoint/2010/main" val="31007852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a:t>
            </a:r>
            <a:r>
              <a:rPr lang="en-GB" dirty="0" err="1"/>
              <a:t>Piagets</a:t>
            </a:r>
            <a:r>
              <a:rPr lang="en-GB" dirty="0"/>
              <a:t> four stages of development represent a stage in the development of intelligence </a:t>
            </a:r>
          </a:p>
        </p:txBody>
      </p:sp>
      <p:sp>
        <p:nvSpPr>
          <p:cNvPr id="4" name="Slide Number Placeholder 3"/>
          <p:cNvSpPr>
            <a:spLocks noGrp="1"/>
          </p:cNvSpPr>
          <p:nvPr>
            <p:ph type="sldNum" sz="quarter" idx="5"/>
          </p:nvPr>
        </p:nvSpPr>
        <p:spPr/>
        <p:txBody>
          <a:bodyPr/>
          <a:lstStyle/>
          <a:p>
            <a:fld id="{A1895CD1-B60A-4566-9195-82F120700158}" type="slidenum">
              <a:rPr lang="en-GB" smtClean="0"/>
              <a:t>7</a:t>
            </a:fld>
            <a:endParaRPr lang="en-GB"/>
          </a:p>
        </p:txBody>
      </p:sp>
    </p:spTree>
    <p:extLst>
      <p:ext uri="{BB962C8B-B14F-4D97-AF65-F5344CB8AC3E}">
        <p14:creationId xmlns:p14="http://schemas.microsoft.com/office/powerpoint/2010/main" val="20890583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explore the world through touch. Not all children like all textures and this is perfectly normal, however it is important to give your child plenty of opportunities to experience different touch sensations a good activity for children during the sensorimotor stage is allowing them to reach and touch a range of different objects in a bag.</a:t>
            </a:r>
          </a:p>
        </p:txBody>
      </p:sp>
      <p:sp>
        <p:nvSpPr>
          <p:cNvPr id="4" name="Slide Number Placeholder 3"/>
          <p:cNvSpPr>
            <a:spLocks noGrp="1"/>
          </p:cNvSpPr>
          <p:nvPr>
            <p:ph type="sldNum" sz="quarter" idx="5"/>
          </p:nvPr>
        </p:nvSpPr>
        <p:spPr/>
        <p:txBody>
          <a:bodyPr/>
          <a:lstStyle/>
          <a:p>
            <a:fld id="{A1895CD1-B60A-4566-9195-82F120700158}" type="slidenum">
              <a:rPr lang="en-GB" smtClean="0"/>
              <a:t>8</a:t>
            </a:fld>
            <a:endParaRPr lang="en-GB"/>
          </a:p>
        </p:txBody>
      </p:sp>
    </p:spTree>
    <p:extLst>
      <p:ext uri="{BB962C8B-B14F-4D97-AF65-F5344CB8AC3E}">
        <p14:creationId xmlns:p14="http://schemas.microsoft.com/office/powerpoint/2010/main" val="2335427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eorgia" panose="02040502050405020303" pitchFamily="18" charset="0"/>
              </a:rPr>
              <a:t>According to </a:t>
            </a:r>
            <a:r>
              <a:rPr lang="en-GB" b="0" i="0" dirty="0" err="1">
                <a:solidFill>
                  <a:srgbClr val="000000"/>
                </a:solidFill>
                <a:effectLst/>
                <a:latin typeface="Georgia" panose="02040502050405020303" pitchFamily="18" charset="0"/>
              </a:rPr>
              <a:t>eriksons</a:t>
            </a:r>
            <a:r>
              <a:rPr lang="en-GB" b="0" i="0" dirty="0">
                <a:solidFill>
                  <a:srgbClr val="000000"/>
                </a:solidFill>
                <a:effectLst/>
                <a:latin typeface="Georgia" panose="02040502050405020303" pitchFamily="18" charset="0"/>
              </a:rPr>
              <a:t> theory, successful completion of each stage results in a healthy personality and the acquisition of basic virtues. Basic virtues are characteristic strengths which the ego can use to resolve subsequent crises. Failure to successfully complete a stage can result in a reduced ability to complete further stages and therefore a more unhealthy personality and sense of self.  These stages, however, can be resolved successfully at a later time.</a:t>
            </a:r>
            <a:endParaRPr lang="en-GB" dirty="0"/>
          </a:p>
        </p:txBody>
      </p:sp>
      <p:sp>
        <p:nvSpPr>
          <p:cNvPr id="4" name="Slide Number Placeholder 3"/>
          <p:cNvSpPr>
            <a:spLocks noGrp="1"/>
          </p:cNvSpPr>
          <p:nvPr>
            <p:ph type="sldNum" sz="quarter" idx="5"/>
          </p:nvPr>
        </p:nvSpPr>
        <p:spPr/>
        <p:txBody>
          <a:bodyPr/>
          <a:lstStyle/>
          <a:p>
            <a:fld id="{A1895CD1-B60A-4566-9195-82F120700158}" type="slidenum">
              <a:rPr lang="en-GB" smtClean="0"/>
              <a:t>9</a:t>
            </a:fld>
            <a:endParaRPr lang="en-GB"/>
          </a:p>
        </p:txBody>
      </p:sp>
    </p:spTree>
    <p:extLst>
      <p:ext uri="{BB962C8B-B14F-4D97-AF65-F5344CB8AC3E}">
        <p14:creationId xmlns:p14="http://schemas.microsoft.com/office/powerpoint/2010/main" val="21648474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good activity sourced from the NHS child development timeline that a first time parent may find useful for the first few stages of development. As spoken about in </a:t>
            </a:r>
            <a:r>
              <a:rPr lang="en-GB" dirty="0" err="1"/>
              <a:t>eriksons</a:t>
            </a:r>
            <a:r>
              <a:rPr lang="en-GB" dirty="0"/>
              <a:t> theory stages 2 and 3  baby will naturally develop a sense of trust with mum and will begin to gain the confidence to exercise freedom of choice in face of society's demands.  Its good to take note of what your child likes and to interact and play with them, games like peekaboo and tickling are great for developing interaction and turn taking. And role playing everyday activities like teddy bears picnic can help to grow their imagination. Adding new ideas whilst playing with your child is helpful whilst still allowing him or her to play without taking over. By using simple and clear language you can engage with your child talking about what they are doing or playing with.</a:t>
            </a:r>
          </a:p>
        </p:txBody>
      </p:sp>
      <p:sp>
        <p:nvSpPr>
          <p:cNvPr id="4" name="Slide Number Placeholder 3"/>
          <p:cNvSpPr>
            <a:spLocks noGrp="1"/>
          </p:cNvSpPr>
          <p:nvPr>
            <p:ph type="sldNum" sz="quarter" idx="5"/>
          </p:nvPr>
        </p:nvSpPr>
        <p:spPr/>
        <p:txBody>
          <a:bodyPr/>
          <a:lstStyle/>
          <a:p>
            <a:fld id="{A1895CD1-B60A-4566-9195-82F120700158}" type="slidenum">
              <a:rPr lang="en-GB" smtClean="0"/>
              <a:t>10</a:t>
            </a:fld>
            <a:endParaRPr lang="en-GB"/>
          </a:p>
        </p:txBody>
      </p:sp>
    </p:spTree>
    <p:extLst>
      <p:ext uri="{BB962C8B-B14F-4D97-AF65-F5344CB8AC3E}">
        <p14:creationId xmlns:p14="http://schemas.microsoft.com/office/powerpoint/2010/main" val="62521141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C28A28C-4C6A-46EA-90C0-4EE0B89CC5C7}" type="datetimeFigureOut">
              <a:rPr lang="en-US" smtClean="0"/>
              <a:t>10/22/2021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5DEF7F31-0B8A-474A-B86C-91F381754329}"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10225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28A28C-4C6A-46EA-90C0-4EE0B89CC5C7}" type="datetimeFigureOut">
              <a:rPr lang="en-US" smtClean="0"/>
              <a:t>10/22/2021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512264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t>10/22/2021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1412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28A28C-4C6A-46EA-90C0-4EE0B89CC5C7}" type="datetimeFigureOut">
              <a:rPr lang="en-US" smtClean="0"/>
              <a:t>10/22/2021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686513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28A28C-4C6A-46EA-90C0-4EE0B89CC5C7}" type="datetimeFigureOut">
              <a:rPr lang="en-US" smtClean="0"/>
              <a:t>10/22/2021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EF7F31-0B8A-474A-B86C-91F381754329}"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2565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28A28C-4C6A-46EA-90C0-4EE0B89CC5C7}" type="datetimeFigureOut">
              <a:rPr lang="en-US" smtClean="0"/>
              <a:t>10/22/2021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EF7F31-0B8A-474A-B86C-91F381754329}"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58768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28A28C-4C6A-46EA-90C0-4EE0B89CC5C7}" type="datetimeFigureOut">
              <a:rPr lang="en-US" smtClean="0"/>
              <a:t>10/22/2021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306773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28A28C-4C6A-46EA-90C0-4EE0B89CC5C7}" type="datetimeFigureOut">
              <a:rPr lang="en-US" smtClean="0"/>
              <a:t>10/22/2021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F7F31-0B8A-474A-B86C-91F381754329}"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4390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28A28C-4C6A-46EA-90C0-4EE0B89CC5C7}" type="datetimeFigureOut">
              <a:rPr lang="en-US" smtClean="0"/>
              <a:t>10/22/2021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928501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28A28C-4C6A-46EA-90C0-4EE0B89CC5C7}" type="datetimeFigureOut">
              <a:rPr lang="en-US" smtClean="0"/>
              <a:pPr/>
              <a:t>10/22/2021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4115139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10/22/2021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90290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10/22/2021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32820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10/22/2021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17928156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10/22/2021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242153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10/22/2021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017242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28A28C-4C6A-46EA-90C0-4EE0B89CC5C7}" type="datetimeFigureOut">
              <a:rPr lang="en-US" smtClean="0"/>
              <a:t>10/22/2021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61063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28A28C-4C6A-46EA-90C0-4EE0B89CC5C7}" type="datetimeFigureOut">
              <a:rPr lang="en-US" smtClean="0"/>
              <a:t>10/22/2021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5120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C28A28C-4C6A-46EA-90C0-4EE0B89CC5C7}" type="datetimeFigureOut">
              <a:rPr lang="en-US" smtClean="0"/>
              <a:pPr/>
              <a:t>10/22/2021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218684414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jpeg"/><Relationship Id="rId7" Type="http://schemas.openxmlformats.org/officeDocument/2006/relationships/diagramData" Target="../diagrams/data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jpeg"/><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openxmlformats.org/officeDocument/2006/relationships/image" Target="../media/image3.png"/><Relationship Id="rId9"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2.jpeg"/><Relationship Id="rId7" Type="http://schemas.openxmlformats.org/officeDocument/2006/relationships/diagramLayout" Target="../diagrams/layout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Data" Target="../diagrams/data3.xml"/><Relationship Id="rId5" Type="http://schemas.openxmlformats.org/officeDocument/2006/relationships/image" Target="../media/image4.png"/><Relationship Id="rId10" Type="http://schemas.microsoft.com/office/2007/relationships/diagramDrawing" Target="../diagrams/drawing3.xml"/><Relationship Id="rId4" Type="http://schemas.openxmlformats.org/officeDocument/2006/relationships/image" Target="../media/image3.png"/><Relationship Id="rId9" Type="http://schemas.openxmlformats.org/officeDocument/2006/relationships/diagramColors" Target="../diagrams/colors3.xml"/></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8" Type="http://schemas.openxmlformats.org/officeDocument/2006/relationships/hyperlink" Target="https://www.sciencedirect.com/science/article/pii/B9780123970459000598" TargetMode="External"/><Relationship Id="rId3" Type="http://schemas.openxmlformats.org/officeDocument/2006/relationships/hyperlink" Target="https://www.biography.com/scientist/jean-Piaget" TargetMode="External"/><Relationship Id="rId7" Type="http://schemas.openxmlformats.org/officeDocument/2006/relationships/hyperlink" Target="https://www.verywellmind.com/erik-eriksons-stages-of-psychosocial-development-2795740"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ebookcentral.proquest.com/lib/trinity/reader.action?docID=2066675" TargetMode="External"/><Relationship Id="rId5" Type="http://schemas.openxmlformats.org/officeDocument/2006/relationships/hyperlink" Target="https://www.encyclopedia.com/medicine/encyclopedias-almanacs-transcripts-and-maps/emotional-development" TargetMode="External"/><Relationship Id="rId10" Type="http://schemas.openxmlformats.org/officeDocument/2006/relationships/hyperlink" Target="https://www.nhsggc.org.uk/kids/life-skills/play-leisure/explorative-play/" TargetMode="External"/><Relationship Id="rId4" Type="http://schemas.openxmlformats.org/officeDocument/2006/relationships/hyperlink" Target="https://www.simplypsychology.org/Erik-Erikson.html" TargetMode="External"/><Relationship Id="rId9" Type="http://schemas.openxmlformats.org/officeDocument/2006/relationships/hyperlink" Target="https://www.nhsggc.org.uk/kids/life-skills/listening-understanding-talking-and-interac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51D58666-E26B-4EAE-AA74-9C74E4BAF3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10">
            <a:extLst>
              <a:ext uri="{FF2B5EF4-FFF2-40B4-BE49-F238E27FC236}">
                <a16:creationId xmlns:a16="http://schemas.microsoft.com/office/drawing/2014/main" id="{67288C4F-0F6C-4226-B8D2-C0EE4786C5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12" name="Picture 11">
              <a:extLst>
                <a:ext uri="{FF2B5EF4-FFF2-40B4-BE49-F238E27FC236}">
                  <a16:creationId xmlns:a16="http://schemas.microsoft.com/office/drawing/2014/main" id="{DA0DC220-B0FC-4268-9E45-0705DA26964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1" name="Rectangle 12">
              <a:extLst>
                <a:ext uri="{FF2B5EF4-FFF2-40B4-BE49-F238E27FC236}">
                  <a16:creationId xmlns:a16="http://schemas.microsoft.com/office/drawing/2014/main" id="{5D2CA09E-2D13-478A-A98B-3A66ED6468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E14C9FAD-7A39-47B3-9F08-4C4F9DA206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2" name="Picture 14">
              <a:extLst>
                <a:ext uri="{FF2B5EF4-FFF2-40B4-BE49-F238E27FC236}">
                  <a16:creationId xmlns:a16="http://schemas.microsoft.com/office/drawing/2014/main" id="{FDCB6FF3-6165-4BB2-80C5-7A6D0D25D56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ctrTitle"/>
          </p:nvPr>
        </p:nvSpPr>
        <p:spPr>
          <a:xfrm>
            <a:off x="1093557" y="1194131"/>
            <a:ext cx="6528018" cy="2345264"/>
          </a:xfrm>
        </p:spPr>
        <p:txBody>
          <a:bodyPr>
            <a:noAutofit/>
          </a:bodyPr>
          <a:lstStyle/>
          <a:p>
            <a:pPr>
              <a:lnSpc>
                <a:spcPct val="90000"/>
              </a:lnSpc>
            </a:pPr>
            <a:r>
              <a:rPr lang="en-GB" sz="4000" b="1" dirty="0">
                <a:cs typeface="Calibri Light"/>
              </a:rPr>
              <a:t>A Childs experience between the ages of 0-5 years can affect the rest of their lives</a:t>
            </a:r>
            <a:endParaRPr lang="en-GB" sz="4000" b="1" dirty="0"/>
          </a:p>
        </p:txBody>
      </p:sp>
      <p:sp>
        <p:nvSpPr>
          <p:cNvPr id="3" name="Subtitle 2"/>
          <p:cNvSpPr>
            <a:spLocks noGrp="1"/>
          </p:cNvSpPr>
          <p:nvPr>
            <p:ph type="subTitle" idx="1"/>
          </p:nvPr>
        </p:nvSpPr>
        <p:spPr>
          <a:xfrm>
            <a:off x="1072267" y="3657597"/>
            <a:ext cx="6528018" cy="1320802"/>
          </a:xfrm>
        </p:spPr>
        <p:txBody>
          <a:bodyPr vert="horz" lIns="91440" tIns="45720" rIns="91440" bIns="45720" rtlCol="0">
            <a:normAutofit lnSpcReduction="10000"/>
          </a:bodyPr>
          <a:lstStyle/>
          <a:p>
            <a:r>
              <a:rPr lang="en-GB" b="1" dirty="0"/>
              <a:t>Lucy Hiatt</a:t>
            </a:r>
          </a:p>
          <a:p>
            <a:r>
              <a:rPr lang="en-GB" b="1" dirty="0"/>
              <a:t>2020343</a:t>
            </a:r>
          </a:p>
          <a:p>
            <a:r>
              <a:rPr lang="en-GB" b="1" dirty="0"/>
              <a:t>UWTSD</a:t>
            </a:r>
          </a:p>
        </p:txBody>
      </p:sp>
      <p:cxnSp>
        <p:nvCxnSpPr>
          <p:cNvPr id="33" name="Straight Connector 16">
            <a:extLst>
              <a:ext uri="{FF2B5EF4-FFF2-40B4-BE49-F238E27FC236}">
                <a16:creationId xmlns:a16="http://schemas.microsoft.com/office/drawing/2014/main" id="{EE0488CE-8E24-413E-B105-426B0506EB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8045" y="3541181"/>
            <a:ext cx="6492240" cy="0"/>
          </a:xfrm>
          <a:prstGeom prst="line">
            <a:avLst/>
          </a:prstGeom>
        </p:spPr>
        <p:style>
          <a:lnRef idx="2">
            <a:schemeClr val="accent1"/>
          </a:lnRef>
          <a:fillRef idx="0">
            <a:schemeClr val="accent1"/>
          </a:fillRef>
          <a:effectRef idx="1">
            <a:schemeClr val="accent1"/>
          </a:effectRef>
          <a:fontRef idx="minor">
            <a:schemeClr val="tx1"/>
          </a:fontRef>
        </p:style>
      </p:cxnSp>
      <p:pic>
        <p:nvPicPr>
          <p:cNvPr id="4" name="Picture 3" descr="A teddy bear">
            <a:extLst>
              <a:ext uri="{FF2B5EF4-FFF2-40B4-BE49-F238E27FC236}">
                <a16:creationId xmlns:a16="http://schemas.microsoft.com/office/drawing/2014/main" id="{0B040DAA-9484-4BA1-BFC2-7E993DFFC072}"/>
              </a:ext>
            </a:extLst>
          </p:cNvPr>
          <p:cNvPicPr>
            <a:picLocks noChangeAspect="1"/>
          </p:cNvPicPr>
          <p:nvPr/>
        </p:nvPicPr>
        <p:blipFill rotWithShape="1">
          <a:blip r:embed="rId5"/>
          <a:srcRect l="53152" r="4086" b="2"/>
          <a:stretch/>
        </p:blipFill>
        <p:spPr>
          <a:xfrm>
            <a:off x="8077199" y="1041400"/>
            <a:ext cx="3059206" cy="477520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2" name="Rectangle 14">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8" name="Picture 17">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9" name="Rectangle 18">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9">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1" name="Picture 20">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2CCF7338-9297-4C5D-B0F0-38BBDB35B20B}"/>
              </a:ext>
            </a:extLst>
          </p:cNvPr>
          <p:cNvSpPr>
            <a:spLocks noGrp="1"/>
          </p:cNvSpPr>
          <p:nvPr>
            <p:ph type="title"/>
          </p:nvPr>
        </p:nvSpPr>
        <p:spPr>
          <a:xfrm>
            <a:off x="6194139" y="852293"/>
            <a:ext cx="4802185" cy="1303867"/>
          </a:xfrm>
        </p:spPr>
        <p:txBody>
          <a:bodyPr>
            <a:normAutofit/>
          </a:bodyPr>
          <a:lstStyle/>
          <a:p>
            <a:r>
              <a:rPr lang="en-GB" b="1" dirty="0"/>
              <a:t>Introduction</a:t>
            </a:r>
          </a:p>
        </p:txBody>
      </p:sp>
      <p:sp>
        <p:nvSpPr>
          <p:cNvPr id="23" name="Rectangle 22">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Baby sleeping with teddy bear">
            <a:extLst>
              <a:ext uri="{FF2B5EF4-FFF2-40B4-BE49-F238E27FC236}">
                <a16:creationId xmlns:a16="http://schemas.microsoft.com/office/drawing/2014/main" id="{8293C467-8E35-40DF-AA7D-C80E6B7F8F85}"/>
              </a:ext>
            </a:extLst>
          </p:cNvPr>
          <p:cNvPicPr>
            <a:picLocks noChangeAspect="1"/>
          </p:cNvPicPr>
          <p:nvPr/>
        </p:nvPicPr>
        <p:blipFill rotWithShape="1">
          <a:blip r:embed="rId6">
            <a:extLst>
              <a:ext uri="{28A0092B-C50C-407E-A947-70E740481C1C}">
                <a14:useLocalDpi xmlns:a14="http://schemas.microsoft.com/office/drawing/2010/main" val="0"/>
              </a:ext>
            </a:extLst>
          </a:blip>
          <a:srcRect l="1344" r="31592" b="-2"/>
          <a:stretch/>
        </p:blipFill>
        <p:spPr>
          <a:xfrm>
            <a:off x="1412683" y="1410208"/>
            <a:ext cx="3876801" cy="3858780"/>
          </a:xfrm>
          <a:prstGeom prst="rect">
            <a:avLst/>
          </a:prstGeom>
        </p:spPr>
      </p:pic>
      <p:cxnSp>
        <p:nvCxnSpPr>
          <p:cNvPr id="25" name="Straight Connector 24">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A417815-6045-4AF1-8D0F-00CBE5F7C691}"/>
              </a:ext>
            </a:extLst>
          </p:cNvPr>
          <p:cNvGraphicFramePr>
            <a:graphicFrameLocks noGrp="1"/>
          </p:cNvGraphicFramePr>
          <p:nvPr>
            <p:ph idx="1"/>
            <p:extLst>
              <p:ext uri="{D42A27DB-BD31-4B8C-83A1-F6EECF244321}">
                <p14:modId xmlns:p14="http://schemas.microsoft.com/office/powerpoint/2010/main" val="4120637435"/>
              </p:ext>
            </p:extLst>
          </p:nvPr>
        </p:nvGraphicFramePr>
        <p:xfrm>
          <a:off x="5781040" y="2398853"/>
          <a:ext cx="5630672" cy="367682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896605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74129-0B48-4380-8C37-F2484C6253E7}"/>
              </a:ext>
            </a:extLst>
          </p:cNvPr>
          <p:cNvSpPr>
            <a:spLocks noGrp="1"/>
          </p:cNvSpPr>
          <p:nvPr>
            <p:ph type="title"/>
          </p:nvPr>
        </p:nvSpPr>
        <p:spPr>
          <a:xfrm>
            <a:off x="1295402" y="982132"/>
            <a:ext cx="9601196" cy="1303867"/>
          </a:xfrm>
        </p:spPr>
        <p:txBody>
          <a:bodyPr>
            <a:normAutofit/>
          </a:bodyPr>
          <a:lstStyle/>
          <a:p>
            <a:r>
              <a:rPr lang="en-GB" b="1" dirty="0">
                <a:solidFill>
                  <a:srgbClr val="262626"/>
                </a:solidFill>
              </a:rPr>
              <a:t>Cognitive and Emotional development</a:t>
            </a:r>
          </a:p>
        </p:txBody>
      </p:sp>
      <p:graphicFrame>
        <p:nvGraphicFramePr>
          <p:cNvPr id="5" name="Content Placeholder 2">
            <a:extLst>
              <a:ext uri="{FF2B5EF4-FFF2-40B4-BE49-F238E27FC236}">
                <a16:creationId xmlns:a16="http://schemas.microsoft.com/office/drawing/2014/main" id="{201F5C83-320A-4914-9CE9-3D0F519CA879}"/>
              </a:ext>
            </a:extLst>
          </p:cNvPr>
          <p:cNvGraphicFramePr>
            <a:graphicFrameLocks noGrp="1"/>
          </p:cNvGraphicFramePr>
          <p:nvPr>
            <p:ph idx="1"/>
            <p:extLst>
              <p:ext uri="{D42A27DB-BD31-4B8C-83A1-F6EECF244321}">
                <p14:modId xmlns:p14="http://schemas.microsoft.com/office/powerpoint/2010/main" val="3822841897"/>
              </p:ext>
            </p:extLst>
          </p:nvPr>
        </p:nvGraphicFramePr>
        <p:xfrm>
          <a:off x="1295400" y="2489200"/>
          <a:ext cx="9601197" cy="35661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00531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47" name="Rectangle 38">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0">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2">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FE96B8E-B75B-4D9D-BADE-BF9D86E5F68A}"/>
              </a:ext>
            </a:extLst>
          </p:cNvPr>
          <p:cNvSpPr>
            <a:spLocks noGrp="1"/>
          </p:cNvSpPr>
          <p:nvPr>
            <p:ph type="title"/>
          </p:nvPr>
        </p:nvSpPr>
        <p:spPr>
          <a:xfrm>
            <a:off x="952108" y="954756"/>
            <a:ext cx="2857892" cy="4999004"/>
          </a:xfrm>
        </p:spPr>
        <p:txBody>
          <a:bodyPr>
            <a:normAutofit/>
          </a:bodyPr>
          <a:lstStyle/>
          <a:p>
            <a:r>
              <a:rPr lang="en-GB" sz="3700" b="1" dirty="0">
                <a:solidFill>
                  <a:srgbClr val="FFFFFF"/>
                </a:solidFill>
              </a:rPr>
              <a:t>Piaget's Cognitive development</a:t>
            </a:r>
            <a:br>
              <a:rPr lang="en-GB" sz="3700" b="1" dirty="0">
                <a:solidFill>
                  <a:srgbClr val="FFFFFF"/>
                </a:solidFill>
              </a:rPr>
            </a:br>
            <a:r>
              <a:rPr lang="en-GB" sz="3700" b="1" dirty="0">
                <a:solidFill>
                  <a:srgbClr val="FFFFFF"/>
                </a:solidFill>
              </a:rPr>
              <a:t>theory </a:t>
            </a:r>
            <a:br>
              <a:rPr lang="en-GB" sz="3700" dirty="0">
                <a:solidFill>
                  <a:srgbClr val="FFFFFF"/>
                </a:solidFill>
              </a:rPr>
            </a:br>
            <a:endParaRPr lang="en-GB" sz="3700" dirty="0">
              <a:solidFill>
                <a:srgbClr val="FFFFFF"/>
              </a:solidFill>
            </a:endParaRPr>
          </a:p>
        </p:txBody>
      </p:sp>
      <p:sp>
        <p:nvSpPr>
          <p:cNvPr id="50" name="Rectangle 44">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2">
            <a:extLst>
              <a:ext uri="{FF2B5EF4-FFF2-40B4-BE49-F238E27FC236}">
                <a16:creationId xmlns:a16="http://schemas.microsoft.com/office/drawing/2014/main" id="{F3A4029D-886B-418F-9F2C-CE8BFC2E9448}"/>
              </a:ext>
            </a:extLst>
          </p:cNvPr>
          <p:cNvSpPr>
            <a:spLocks noGrp="1"/>
          </p:cNvSpPr>
          <p:nvPr>
            <p:ph idx="1"/>
          </p:nvPr>
        </p:nvSpPr>
        <p:spPr>
          <a:xfrm>
            <a:off x="4978400" y="469900"/>
            <a:ext cx="7000240" cy="6459220"/>
          </a:xfrm>
        </p:spPr>
        <p:txBody>
          <a:bodyPr vert="horz" lIns="91440" tIns="45720" rIns="91440" bIns="45720" rtlCol="0" anchor="ctr">
            <a:normAutofit fontScale="70000" lnSpcReduction="20000"/>
          </a:bodyPr>
          <a:lstStyle/>
          <a:p>
            <a:pPr marL="0" indent="0">
              <a:buNone/>
            </a:pPr>
            <a:r>
              <a:rPr lang="en-GB" sz="3200" b="1" dirty="0"/>
              <a:t>            </a:t>
            </a:r>
            <a:r>
              <a:rPr lang="en-GB" sz="5700" b="1" dirty="0"/>
              <a:t>Jean William Fritz Piaget</a:t>
            </a:r>
          </a:p>
          <a:p>
            <a:pPr marL="0" indent="0">
              <a:buNone/>
            </a:pPr>
            <a:endParaRPr lang="en-GB" sz="3200" b="1" u="sng" dirty="0"/>
          </a:p>
          <a:p>
            <a:pPr marL="0" indent="0">
              <a:buNone/>
            </a:pPr>
            <a:endParaRPr lang="en-GB" sz="2800" b="1" dirty="0"/>
          </a:p>
          <a:p>
            <a:pPr marL="0" indent="0">
              <a:buNone/>
            </a:pPr>
            <a:r>
              <a:rPr lang="en-GB" sz="2800" b="1" dirty="0"/>
              <a:t> </a:t>
            </a:r>
          </a:p>
          <a:p>
            <a:pPr marL="0" indent="0">
              <a:buNone/>
            </a:pPr>
            <a:endParaRPr lang="en-GB" sz="2800" b="1" dirty="0"/>
          </a:p>
          <a:p>
            <a:pPr marL="0" indent="0">
              <a:buNone/>
            </a:pPr>
            <a:endParaRPr lang="en-GB" b="1" dirty="0"/>
          </a:p>
          <a:p>
            <a:endParaRPr lang="en-GB" b="1" dirty="0"/>
          </a:p>
          <a:p>
            <a:r>
              <a:rPr lang="en-GB" sz="3100" b="1" dirty="0"/>
              <a:t>Jean Piaget created highly influential theories on the stages of mental development among children, becoming a leading figure in the fields of cognitive theory and development psychology (Biography.com Editors)</a:t>
            </a:r>
          </a:p>
          <a:p>
            <a:r>
              <a:rPr lang="en-GB" sz="3100" b="1" dirty="0"/>
              <a:t>Development occurs through distinct stages</a:t>
            </a:r>
          </a:p>
          <a:p>
            <a:r>
              <a:rPr lang="en-GB" sz="3100" b="1" dirty="0"/>
              <a:t>Children learn things as a direct result of their experiences</a:t>
            </a:r>
          </a:p>
          <a:p>
            <a:r>
              <a:rPr lang="en-GB" sz="3100" b="1" dirty="0"/>
              <a:t>The principle cognitive structure that changes is the ‘schema’</a:t>
            </a:r>
          </a:p>
          <a:p>
            <a:endParaRPr lang="en-GB" sz="3100" b="1" dirty="0"/>
          </a:p>
          <a:p>
            <a:endParaRPr lang="en-GB" b="1" dirty="0"/>
          </a:p>
        </p:txBody>
      </p:sp>
      <p:pic>
        <p:nvPicPr>
          <p:cNvPr id="1026" name="Picture 2" descr="Jean Piaget - Theory, Stages &amp;amp; Psychology - Biography">
            <a:extLst>
              <a:ext uri="{FF2B5EF4-FFF2-40B4-BE49-F238E27FC236}">
                <a16:creationId xmlns:a16="http://schemas.microsoft.com/office/drawing/2014/main" id="{6A999F7B-E28B-443A-8A14-4AF7D4D1C0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3149" y="954756"/>
            <a:ext cx="2239997" cy="167668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50EEE4B-58DC-40C8-A705-88ACCC614219}"/>
              </a:ext>
            </a:extLst>
          </p:cNvPr>
          <p:cNvSpPr txBox="1"/>
          <p:nvPr/>
        </p:nvSpPr>
        <p:spPr>
          <a:xfrm>
            <a:off x="8688593" y="2631440"/>
            <a:ext cx="2678368" cy="284478"/>
          </a:xfrm>
          <a:prstGeom prst="rect">
            <a:avLst/>
          </a:prstGeom>
          <a:noFill/>
        </p:spPr>
        <p:txBody>
          <a:bodyPr wrap="square" rtlCol="0">
            <a:spAutoFit/>
          </a:bodyPr>
          <a:lstStyle/>
          <a:p>
            <a:r>
              <a:rPr lang="en-GB" sz="1200" dirty="0"/>
              <a:t>Image sourced from www.biography.com</a:t>
            </a:r>
          </a:p>
        </p:txBody>
      </p:sp>
    </p:spTree>
    <p:extLst>
      <p:ext uri="{BB962C8B-B14F-4D97-AF65-F5344CB8AC3E}">
        <p14:creationId xmlns:p14="http://schemas.microsoft.com/office/powerpoint/2010/main" val="27336884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5E66D3F-14EA-4BCD-819B-EEF581746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D49D3EDE-CC3B-4573-A04B-26F32F1B2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2" name="Picture 21">
              <a:extLst>
                <a:ext uri="{FF2B5EF4-FFF2-40B4-BE49-F238E27FC236}">
                  <a16:creationId xmlns:a16="http://schemas.microsoft.com/office/drawing/2014/main" id="{700D0D4B-CC81-434D-B595-71AA691923B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 name="Rectangle 22">
              <a:extLst>
                <a:ext uri="{FF2B5EF4-FFF2-40B4-BE49-F238E27FC236}">
                  <a16:creationId xmlns:a16="http://schemas.microsoft.com/office/drawing/2014/main" id="{B8047919-8C66-4EF3-9979-FB7112EB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4" name="Picture 23">
              <a:extLst>
                <a:ext uri="{FF2B5EF4-FFF2-40B4-BE49-F238E27FC236}">
                  <a16:creationId xmlns:a16="http://schemas.microsoft.com/office/drawing/2014/main" id="{C00195C4-7BCF-469C-A003-AC2F0D2F91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5" name="Picture 24">
              <a:extLst>
                <a:ext uri="{FF2B5EF4-FFF2-40B4-BE49-F238E27FC236}">
                  <a16:creationId xmlns:a16="http://schemas.microsoft.com/office/drawing/2014/main" id="{CEE82425-33CD-4CF1-9623-91BECE687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7F895AC3-6C88-4942-9448-A92713A8F29F}"/>
              </a:ext>
            </a:extLst>
          </p:cNvPr>
          <p:cNvSpPr>
            <a:spLocks noGrp="1"/>
          </p:cNvSpPr>
          <p:nvPr>
            <p:ph type="title"/>
          </p:nvPr>
        </p:nvSpPr>
        <p:spPr>
          <a:xfrm>
            <a:off x="6094412" y="982132"/>
            <a:ext cx="4802185" cy="1303867"/>
          </a:xfrm>
        </p:spPr>
        <p:txBody>
          <a:bodyPr>
            <a:normAutofit/>
          </a:bodyPr>
          <a:lstStyle/>
          <a:p>
            <a:pPr>
              <a:lnSpc>
                <a:spcPct val="90000"/>
              </a:lnSpc>
            </a:pPr>
            <a:r>
              <a:rPr lang="en-GB" sz="4100" b="1" dirty="0">
                <a:solidFill>
                  <a:srgbClr val="262626"/>
                </a:solidFill>
              </a:rPr>
              <a:t>Components to Piaget’s theory</a:t>
            </a:r>
          </a:p>
        </p:txBody>
      </p:sp>
      <p:sp>
        <p:nvSpPr>
          <p:cNvPr id="27" name="Rectangle 26">
            <a:extLst>
              <a:ext uri="{FF2B5EF4-FFF2-40B4-BE49-F238E27FC236}">
                <a16:creationId xmlns:a16="http://schemas.microsoft.com/office/drawing/2014/main" id="{DD5289D1-D3B7-4C53-823E-280A79C02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colorful toy blocks">
            <a:extLst>
              <a:ext uri="{FF2B5EF4-FFF2-40B4-BE49-F238E27FC236}">
                <a16:creationId xmlns:a16="http://schemas.microsoft.com/office/drawing/2014/main" id="{D71EAA1D-02F6-484C-BDA6-616054A04B5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12683" y="2045716"/>
            <a:ext cx="3876801" cy="2587764"/>
          </a:xfrm>
          <a:prstGeom prst="rect">
            <a:avLst/>
          </a:prstGeom>
        </p:spPr>
      </p:pic>
      <p:cxnSp>
        <p:nvCxnSpPr>
          <p:cNvPr id="29" name="Straight Connector 28">
            <a:extLst>
              <a:ext uri="{FF2B5EF4-FFF2-40B4-BE49-F238E27FC236}">
                <a16:creationId xmlns:a16="http://schemas.microsoft.com/office/drawing/2014/main" id="{A456CE10-0EE3-4503-ACF3-1D53A6FDBB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0F58903C-208E-42FA-A0BE-C09B139E047B}"/>
              </a:ext>
            </a:extLst>
          </p:cNvPr>
          <p:cNvSpPr>
            <a:spLocks noGrp="1"/>
          </p:cNvSpPr>
          <p:nvPr>
            <p:ph idx="1"/>
          </p:nvPr>
        </p:nvSpPr>
        <p:spPr>
          <a:xfrm>
            <a:off x="6094412" y="2556932"/>
            <a:ext cx="4802184" cy="3318936"/>
          </a:xfrm>
        </p:spPr>
        <p:txBody>
          <a:bodyPr>
            <a:normAutofit/>
          </a:bodyPr>
          <a:lstStyle/>
          <a:p>
            <a:r>
              <a:rPr lang="en-GB" sz="4400" b="1" dirty="0">
                <a:solidFill>
                  <a:srgbClr val="262626"/>
                </a:solidFill>
              </a:rPr>
              <a:t>Schemas</a:t>
            </a:r>
            <a:r>
              <a:rPr lang="en-GB" dirty="0">
                <a:solidFill>
                  <a:srgbClr val="262626"/>
                </a:solidFill>
              </a:rPr>
              <a:t> – </a:t>
            </a:r>
            <a:r>
              <a:rPr lang="en-GB" b="1" dirty="0">
                <a:solidFill>
                  <a:srgbClr val="262626"/>
                </a:solidFill>
              </a:rPr>
              <a:t>A schema (or scheme) is the basic building block or unit of intelligent behaviour</a:t>
            </a:r>
            <a:r>
              <a:rPr lang="en-GB" dirty="0">
                <a:solidFill>
                  <a:srgbClr val="262626"/>
                </a:solidFill>
              </a:rPr>
              <a:t> (Richard, Gross 2015)</a:t>
            </a:r>
          </a:p>
          <a:p>
            <a:endParaRPr lang="en-GB" dirty="0">
              <a:solidFill>
                <a:srgbClr val="262626"/>
              </a:solidFill>
            </a:endParaRPr>
          </a:p>
        </p:txBody>
      </p:sp>
    </p:spTree>
    <p:extLst>
      <p:ext uri="{BB962C8B-B14F-4D97-AF65-F5344CB8AC3E}">
        <p14:creationId xmlns:p14="http://schemas.microsoft.com/office/powerpoint/2010/main" val="2957379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12">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53" name="Rectangle 14">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16">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20EC527-5398-47D8-ADA6-710878DEE5A6}"/>
              </a:ext>
            </a:extLst>
          </p:cNvPr>
          <p:cNvSpPr>
            <a:spLocks noGrp="1"/>
          </p:cNvSpPr>
          <p:nvPr>
            <p:ph type="title"/>
          </p:nvPr>
        </p:nvSpPr>
        <p:spPr>
          <a:xfrm>
            <a:off x="929141" y="927559"/>
            <a:ext cx="2835464" cy="1254868"/>
          </a:xfrm>
        </p:spPr>
        <p:txBody>
          <a:bodyPr vert="horz" lIns="91440" tIns="45720" rIns="91440" bIns="45720" rtlCol="0" anchor="b">
            <a:normAutofit/>
          </a:bodyPr>
          <a:lstStyle/>
          <a:p>
            <a:r>
              <a:rPr lang="en-US" b="1" dirty="0">
                <a:solidFill>
                  <a:srgbClr val="262626"/>
                </a:solidFill>
              </a:rPr>
              <a:t>Processes</a:t>
            </a:r>
          </a:p>
        </p:txBody>
      </p:sp>
      <p:sp>
        <p:nvSpPr>
          <p:cNvPr id="8" name="TextBox 7">
            <a:extLst>
              <a:ext uri="{FF2B5EF4-FFF2-40B4-BE49-F238E27FC236}">
                <a16:creationId xmlns:a16="http://schemas.microsoft.com/office/drawing/2014/main" id="{CF4F8745-42A0-4E03-986E-68AA93628BD7}"/>
              </a:ext>
            </a:extLst>
          </p:cNvPr>
          <p:cNvSpPr txBox="1"/>
          <p:nvPr/>
        </p:nvSpPr>
        <p:spPr>
          <a:xfrm>
            <a:off x="1122181" y="2689670"/>
            <a:ext cx="2835464" cy="3552039"/>
          </a:xfrm>
          <a:prstGeom prst="rect">
            <a:avLst/>
          </a:prstGeom>
        </p:spPr>
        <p:txBody>
          <a:bodyPr vert="horz" lIns="91440" tIns="45720" rIns="91440" bIns="45720" rtlCol="0" anchor="t">
            <a:normAutofit/>
          </a:bodyPr>
          <a:lstStyle/>
          <a:p>
            <a:pPr>
              <a:spcBef>
                <a:spcPct val="20000"/>
              </a:spcBef>
              <a:spcAft>
                <a:spcPts val="600"/>
              </a:spcAft>
              <a:buClr>
                <a:schemeClr val="accent1"/>
              </a:buClr>
              <a:buSzPct val="115000"/>
            </a:pPr>
            <a:r>
              <a:rPr lang="en-US" b="1" dirty="0">
                <a:solidFill>
                  <a:srgbClr val="262626"/>
                </a:solidFill>
              </a:rPr>
              <a:t> </a:t>
            </a:r>
            <a:r>
              <a:rPr lang="en-US" sz="2800" b="1" dirty="0">
                <a:solidFill>
                  <a:srgbClr val="262626"/>
                </a:solidFill>
              </a:rPr>
              <a:t>Adaption processes that enable the transition from one stage to another</a:t>
            </a:r>
          </a:p>
          <a:p>
            <a:pPr>
              <a:spcBef>
                <a:spcPct val="20000"/>
              </a:spcBef>
              <a:spcAft>
                <a:spcPts val="600"/>
              </a:spcAft>
              <a:buClr>
                <a:schemeClr val="accent1"/>
              </a:buClr>
              <a:buSzPct val="115000"/>
              <a:buFont typeface="Arial"/>
              <a:buChar char="•"/>
            </a:pPr>
            <a:endParaRPr lang="en-US" dirty="0">
              <a:solidFill>
                <a:srgbClr val="262626"/>
              </a:solidFill>
            </a:endParaRPr>
          </a:p>
        </p:txBody>
      </p:sp>
      <p:sp useBgFill="1">
        <p:nvSpPr>
          <p:cNvPr id="55" name="Rectangle 18">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C4BE9F7-9657-4B10-A939-29875A2B0B7F}"/>
              </a:ext>
            </a:extLst>
          </p:cNvPr>
          <p:cNvPicPr>
            <a:picLocks noGrp="1" noChangeAspect="1"/>
          </p:cNvPicPr>
          <p:nvPr>
            <p:ph idx="1"/>
          </p:nvPr>
        </p:nvPicPr>
        <p:blipFill>
          <a:blip r:embed="rId4"/>
          <a:stretch>
            <a:fillRect/>
          </a:stretch>
        </p:blipFill>
        <p:spPr>
          <a:xfrm>
            <a:off x="5083956" y="1314779"/>
            <a:ext cx="6952278" cy="4049702"/>
          </a:xfrm>
          <a:prstGeom prst="rect">
            <a:avLst/>
          </a:prstGeom>
        </p:spPr>
      </p:pic>
      <p:sp>
        <p:nvSpPr>
          <p:cNvPr id="7" name="TextBox 6">
            <a:extLst>
              <a:ext uri="{FF2B5EF4-FFF2-40B4-BE49-F238E27FC236}">
                <a16:creationId xmlns:a16="http://schemas.microsoft.com/office/drawing/2014/main" id="{83350AA0-DB90-49A5-B053-3D47341DC9C4}"/>
              </a:ext>
            </a:extLst>
          </p:cNvPr>
          <p:cNvSpPr txBox="1"/>
          <p:nvPr/>
        </p:nvSpPr>
        <p:spPr>
          <a:xfrm>
            <a:off x="8763296" y="5543221"/>
            <a:ext cx="3049020" cy="355210"/>
          </a:xfrm>
          <a:prstGeom prst="rect">
            <a:avLst/>
          </a:prstGeom>
          <a:solidFill>
            <a:schemeClr val="bg1">
              <a:alpha val="50000"/>
            </a:schemeClr>
          </a:solidFill>
          <a:ln>
            <a:noFill/>
          </a:ln>
        </p:spPr>
        <p:txBody>
          <a:bodyPr wrap="square">
            <a:noAutofit/>
          </a:bodyPr>
          <a:lstStyle/>
          <a:p>
            <a:pPr algn="ctr">
              <a:spcAft>
                <a:spcPts val="600"/>
              </a:spcAft>
            </a:pPr>
            <a:r>
              <a:rPr lang="en-GB" sz="1300" dirty="0"/>
              <a:t>Figure sourced from Richard Gross (2015)</a:t>
            </a:r>
          </a:p>
        </p:txBody>
      </p:sp>
    </p:spTree>
    <p:extLst>
      <p:ext uri="{BB962C8B-B14F-4D97-AF65-F5344CB8AC3E}">
        <p14:creationId xmlns:p14="http://schemas.microsoft.com/office/powerpoint/2010/main" val="1762218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12" name="Group 14">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5">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7" name="Rectangle 16">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3" name="Picture 17">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 name="Picture 18">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67E14E4E-78E7-44F8-AA9C-BF1C5574DB1A}"/>
              </a:ext>
            </a:extLst>
          </p:cNvPr>
          <p:cNvSpPr>
            <a:spLocks noGrp="1"/>
          </p:cNvSpPr>
          <p:nvPr>
            <p:ph type="title"/>
          </p:nvPr>
        </p:nvSpPr>
        <p:spPr>
          <a:xfrm>
            <a:off x="1143002" y="953347"/>
            <a:ext cx="9601196" cy="743373"/>
          </a:xfrm>
        </p:spPr>
        <p:txBody>
          <a:bodyPr>
            <a:normAutofit fontScale="90000"/>
          </a:bodyPr>
          <a:lstStyle/>
          <a:p>
            <a:pPr>
              <a:lnSpc>
                <a:spcPct val="90000"/>
              </a:lnSpc>
            </a:pPr>
            <a:r>
              <a:rPr lang="en-GB" b="1" dirty="0">
                <a:solidFill>
                  <a:srgbClr val="262626"/>
                </a:solidFill>
              </a:rPr>
              <a:t>Stages of development</a:t>
            </a:r>
            <a:br>
              <a:rPr lang="en-GB" sz="4100" dirty="0">
                <a:solidFill>
                  <a:srgbClr val="262626"/>
                </a:solidFill>
              </a:rPr>
            </a:br>
            <a:endParaRPr lang="en-GB" sz="4100" dirty="0">
              <a:solidFill>
                <a:srgbClr val="262626"/>
              </a:solidFill>
            </a:endParaRPr>
          </a:p>
        </p:txBody>
      </p:sp>
      <p:graphicFrame>
        <p:nvGraphicFramePr>
          <p:cNvPr id="10" name="Diagram 9">
            <a:extLst>
              <a:ext uri="{FF2B5EF4-FFF2-40B4-BE49-F238E27FC236}">
                <a16:creationId xmlns:a16="http://schemas.microsoft.com/office/drawing/2014/main" id="{2E03CFA8-C784-412F-BF0B-4E9ED11F779F}"/>
              </a:ext>
            </a:extLst>
          </p:cNvPr>
          <p:cNvGraphicFramePr/>
          <p:nvPr>
            <p:extLst>
              <p:ext uri="{D42A27DB-BD31-4B8C-83A1-F6EECF244321}">
                <p14:modId xmlns:p14="http://schemas.microsoft.com/office/powerpoint/2010/main" val="1892669190"/>
              </p:ext>
            </p:extLst>
          </p:nvPr>
        </p:nvGraphicFramePr>
        <p:xfrm>
          <a:off x="1308101" y="1524000"/>
          <a:ext cx="9601197" cy="44704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173605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ild drawing a rocket on a concrete wall">
            <a:extLst>
              <a:ext uri="{FF2B5EF4-FFF2-40B4-BE49-F238E27FC236}">
                <a16:creationId xmlns:a16="http://schemas.microsoft.com/office/drawing/2014/main" id="{33308920-2824-484F-A3E5-0EEF7FBE77F6}"/>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t="15730"/>
          <a:stretch/>
        </p:blipFill>
        <p:spPr>
          <a:xfrm>
            <a:off x="-29203" y="-162550"/>
            <a:ext cx="12191980" cy="6857990"/>
          </a:xfrm>
          <a:prstGeom prst="rect">
            <a:avLst/>
          </a:prstGeom>
          <a:ln>
            <a:solidFill>
              <a:schemeClr val="bg1"/>
            </a:solidFill>
          </a:ln>
        </p:spPr>
      </p:pic>
      <p:sp>
        <p:nvSpPr>
          <p:cNvPr id="2" name="Title 1">
            <a:extLst>
              <a:ext uri="{FF2B5EF4-FFF2-40B4-BE49-F238E27FC236}">
                <a16:creationId xmlns:a16="http://schemas.microsoft.com/office/drawing/2014/main" id="{7B2B132A-74A3-4976-83AC-D83A0D5A7909}"/>
              </a:ext>
            </a:extLst>
          </p:cNvPr>
          <p:cNvSpPr>
            <a:spLocks noGrp="1"/>
          </p:cNvSpPr>
          <p:nvPr>
            <p:ph type="title"/>
          </p:nvPr>
        </p:nvSpPr>
        <p:spPr>
          <a:xfrm>
            <a:off x="1266189" y="587074"/>
            <a:ext cx="9601196" cy="1540136"/>
          </a:xfrm>
        </p:spPr>
        <p:txBody>
          <a:bodyPr vert="horz" lIns="91440" tIns="45720" rIns="91440" bIns="45720" rtlCol="0">
            <a:normAutofit/>
          </a:bodyPr>
          <a:lstStyle/>
          <a:p>
            <a:r>
              <a:rPr lang="en-US" b="1" dirty="0">
                <a:solidFill>
                  <a:srgbClr val="FFFFFF"/>
                </a:solidFill>
              </a:rPr>
              <a:t>Explorative Play</a:t>
            </a:r>
          </a:p>
        </p:txBody>
      </p:sp>
      <p:cxnSp>
        <p:nvCxnSpPr>
          <p:cNvPr id="42" name="Straight Connector 41">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C31E5DA-67D1-4EDE-8826-0C5C399CA9D6}"/>
              </a:ext>
            </a:extLst>
          </p:cNvPr>
          <p:cNvSpPr>
            <a:spLocks noGrp="1"/>
          </p:cNvSpPr>
          <p:nvPr>
            <p:ph idx="1"/>
          </p:nvPr>
        </p:nvSpPr>
        <p:spPr>
          <a:xfrm>
            <a:off x="1295401" y="2556932"/>
            <a:ext cx="9601196" cy="3318936"/>
          </a:xfrm>
        </p:spPr>
        <p:txBody>
          <a:bodyPr vert="horz" lIns="91440" tIns="45720" rIns="91440" bIns="45720" rtlCol="0">
            <a:normAutofit/>
          </a:bodyPr>
          <a:lstStyle/>
          <a:p>
            <a:pPr marL="0" indent="0">
              <a:buNone/>
            </a:pPr>
            <a:r>
              <a:rPr lang="en-US" b="1" dirty="0">
                <a:solidFill>
                  <a:srgbClr val="FFFFFF"/>
                </a:solidFill>
              </a:rPr>
              <a:t>From the first weeks of a baby's life, they begin to learn through explorative play </a:t>
            </a:r>
            <a:r>
              <a:rPr lang="en-US" dirty="0">
                <a:solidFill>
                  <a:srgbClr val="FFFFFF"/>
                </a:solidFill>
              </a:rPr>
              <a:t>(NHS, 2017)</a:t>
            </a:r>
          </a:p>
        </p:txBody>
      </p:sp>
      <p:sp>
        <p:nvSpPr>
          <p:cNvPr id="6" name="TextBox 5">
            <a:extLst>
              <a:ext uri="{FF2B5EF4-FFF2-40B4-BE49-F238E27FC236}">
                <a16:creationId xmlns:a16="http://schemas.microsoft.com/office/drawing/2014/main" id="{03668B6E-E913-46D9-8CF0-3121F826E447}"/>
              </a:ext>
            </a:extLst>
          </p:cNvPr>
          <p:cNvSpPr txBox="1"/>
          <p:nvPr/>
        </p:nvSpPr>
        <p:spPr>
          <a:xfrm>
            <a:off x="540713" y="4316978"/>
            <a:ext cx="5414315" cy="2246769"/>
          </a:xfrm>
          <a:prstGeom prst="rect">
            <a:avLst/>
          </a:prstGeom>
          <a:gradFill>
            <a:gsLst>
              <a:gs pos="0">
                <a:schemeClr val="accent1">
                  <a:tint val="60000"/>
                  <a:lumMod val="110000"/>
                  <a:alpha val="0"/>
                </a:schemeClr>
              </a:gs>
              <a:gs pos="100000">
                <a:schemeClr val="accent1">
                  <a:tint val="82000"/>
                </a:schemeClr>
              </a:gs>
            </a:gsLst>
          </a:gradFill>
          <a:ln>
            <a:noFill/>
          </a:ln>
        </p:spPr>
        <p:style>
          <a:lnRef idx="1">
            <a:schemeClr val="accent1"/>
          </a:lnRef>
          <a:fillRef idx="2">
            <a:schemeClr val="accent1"/>
          </a:fillRef>
          <a:effectRef idx="1">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sz="2800" b="1" dirty="0">
                <a:solidFill>
                  <a:schemeClr val="tx1"/>
                </a:solidFill>
              </a:rPr>
              <a:t>Messy play</a:t>
            </a:r>
          </a:p>
          <a:p>
            <a:pPr marL="285750" indent="-285750">
              <a:buFont typeface="Arial" panose="020B0604020202020204" pitchFamily="34" charset="0"/>
              <a:buChar char="•"/>
            </a:pPr>
            <a:r>
              <a:rPr lang="en-GB" sz="2800" b="1" dirty="0">
                <a:solidFill>
                  <a:schemeClr val="tx1"/>
                </a:solidFill>
              </a:rPr>
              <a:t>Noisy play </a:t>
            </a:r>
          </a:p>
          <a:p>
            <a:pPr marL="285750" indent="-285750">
              <a:buFont typeface="Arial" panose="020B0604020202020204" pitchFamily="34" charset="0"/>
              <a:buChar char="•"/>
            </a:pPr>
            <a:r>
              <a:rPr lang="en-GB" sz="2800" b="1" dirty="0">
                <a:solidFill>
                  <a:schemeClr val="tx1"/>
                </a:solidFill>
              </a:rPr>
              <a:t>Yummy and smelly play </a:t>
            </a:r>
          </a:p>
          <a:p>
            <a:pPr marL="285750" indent="-285750">
              <a:buFont typeface="Arial" panose="020B0604020202020204" pitchFamily="34" charset="0"/>
              <a:buChar char="•"/>
            </a:pPr>
            <a:r>
              <a:rPr lang="en-GB" sz="2800" b="1" dirty="0">
                <a:solidFill>
                  <a:schemeClr val="tx1"/>
                </a:solidFill>
              </a:rPr>
              <a:t>Visual play</a:t>
            </a:r>
          </a:p>
          <a:p>
            <a:pPr marL="285750" indent="-285750">
              <a:buFont typeface="Arial" panose="020B0604020202020204" pitchFamily="34" charset="0"/>
              <a:buChar char="•"/>
            </a:pPr>
            <a:r>
              <a:rPr lang="en-GB" sz="2800" b="1" dirty="0">
                <a:solidFill>
                  <a:schemeClr val="tx1"/>
                </a:solidFill>
              </a:rPr>
              <a:t>Energetic play</a:t>
            </a:r>
          </a:p>
        </p:txBody>
      </p:sp>
      <p:sp>
        <p:nvSpPr>
          <p:cNvPr id="7" name="TextBox 6">
            <a:extLst>
              <a:ext uri="{FF2B5EF4-FFF2-40B4-BE49-F238E27FC236}">
                <a16:creationId xmlns:a16="http://schemas.microsoft.com/office/drawing/2014/main" id="{7CA3B3F7-CAF1-4E26-84FE-8200788E830D}"/>
              </a:ext>
            </a:extLst>
          </p:cNvPr>
          <p:cNvSpPr txBox="1"/>
          <p:nvPr/>
        </p:nvSpPr>
        <p:spPr>
          <a:xfrm>
            <a:off x="6281418" y="4030325"/>
            <a:ext cx="4988560" cy="2554545"/>
          </a:xfrm>
          <a:prstGeom prst="rect">
            <a:avLst/>
          </a:prstGeom>
          <a:gradFill>
            <a:gsLst>
              <a:gs pos="0">
                <a:schemeClr val="accent1">
                  <a:tint val="60000"/>
                  <a:lumMod val="110000"/>
                  <a:alpha val="0"/>
                </a:schemeClr>
              </a:gs>
              <a:gs pos="100000">
                <a:schemeClr val="accent1">
                  <a:tint val="82000"/>
                </a:schemeClr>
              </a:gs>
            </a:gsLst>
            <a:lin ang="5400000" scaled="0"/>
          </a:gradFill>
          <a:ln>
            <a:noFill/>
          </a:ln>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b="1" dirty="0">
                <a:solidFill>
                  <a:schemeClr val="tx1"/>
                </a:solidFill>
              </a:rPr>
              <a:t>Feely Bag - Place different objects in a bag such as plastic animals, building bricks, textured balls, cotton wool balls, sponge etc. Encourage your child to choose an object from the bag and identify the object starting with allowing your child to look in the bag first then asking them to do this with their eyes closed </a:t>
            </a:r>
            <a:r>
              <a:rPr lang="en-GB" sz="1400" b="1" dirty="0">
                <a:solidFill>
                  <a:schemeClr val="tx1"/>
                </a:solidFill>
              </a:rPr>
              <a:t>(Specialist children's services, </a:t>
            </a:r>
            <a:r>
              <a:rPr lang="en-GB" sz="1200" b="1" dirty="0">
                <a:solidFill>
                  <a:schemeClr val="tx1"/>
                </a:solidFill>
              </a:rPr>
              <a:t>NHS</a:t>
            </a:r>
            <a:r>
              <a:rPr lang="en-GB" sz="1400" b="1" dirty="0">
                <a:solidFill>
                  <a:schemeClr val="tx1"/>
                </a:solidFill>
              </a:rPr>
              <a:t> 2017)</a:t>
            </a:r>
          </a:p>
        </p:txBody>
      </p:sp>
      <p:sp>
        <p:nvSpPr>
          <p:cNvPr id="36" name="Heart 35">
            <a:extLst>
              <a:ext uri="{FF2B5EF4-FFF2-40B4-BE49-F238E27FC236}">
                <a16:creationId xmlns:a16="http://schemas.microsoft.com/office/drawing/2014/main" id="{72A0BACC-7B00-4261-A75C-C0AED078C523}"/>
              </a:ext>
            </a:extLst>
          </p:cNvPr>
          <p:cNvSpPr/>
          <p:nvPr/>
        </p:nvSpPr>
        <p:spPr>
          <a:xfrm>
            <a:off x="5310854" y="3364506"/>
            <a:ext cx="1288349" cy="952472"/>
          </a:xfrm>
          <a:prstGeom prst="hear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Play</a:t>
            </a:r>
          </a:p>
        </p:txBody>
      </p:sp>
    </p:spTree>
    <p:extLst>
      <p:ext uri="{BB962C8B-B14F-4D97-AF65-F5344CB8AC3E}">
        <p14:creationId xmlns:p14="http://schemas.microsoft.com/office/powerpoint/2010/main" val="61394719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7EEBEE-66D3-4E05-994B-F62451A4887E}"/>
              </a:ext>
            </a:extLst>
          </p:cNvPr>
          <p:cNvSpPr>
            <a:spLocks noGrp="1"/>
          </p:cNvSpPr>
          <p:nvPr>
            <p:ph type="title"/>
          </p:nvPr>
        </p:nvSpPr>
        <p:spPr>
          <a:xfrm>
            <a:off x="804421" y="796374"/>
            <a:ext cx="10583158" cy="880027"/>
          </a:xfrm>
        </p:spPr>
        <p:txBody>
          <a:bodyPr>
            <a:normAutofit/>
          </a:bodyPr>
          <a:lstStyle/>
          <a:p>
            <a:r>
              <a:rPr lang="en-GB" b="1" dirty="0">
                <a:solidFill>
                  <a:srgbClr val="FFFFFF"/>
                </a:solidFill>
              </a:rPr>
              <a:t>Erikson</a:t>
            </a:r>
          </a:p>
        </p:txBody>
      </p:sp>
      <p:sp>
        <p:nvSpPr>
          <p:cNvPr id="42" name="Rectangle 41">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5D0724-729F-4CC6-BEAF-E0F334699D5D}"/>
              </a:ext>
            </a:extLst>
          </p:cNvPr>
          <p:cNvSpPr>
            <a:spLocks noGrp="1"/>
          </p:cNvSpPr>
          <p:nvPr>
            <p:ph idx="1"/>
          </p:nvPr>
        </p:nvSpPr>
        <p:spPr>
          <a:xfrm>
            <a:off x="650747" y="2921736"/>
            <a:ext cx="4234939" cy="3451632"/>
          </a:xfrm>
        </p:spPr>
        <p:txBody>
          <a:bodyPr>
            <a:normAutofit fontScale="92500" lnSpcReduction="20000"/>
          </a:bodyPr>
          <a:lstStyle/>
          <a:p>
            <a:r>
              <a:rPr lang="en-GB" b="0" i="0" dirty="0">
                <a:effectLst/>
                <a:latin typeface="Georgia" panose="02040502050405020303" pitchFamily="18" charset="0"/>
              </a:rPr>
              <a:t>Erikson maintained that personality develops in a predetermined order through eight stages of psychosocial development, from infancy to adulthood. During each stage, the person experiences a psychosocial crisis which could have a positive or negative outcome for personality development </a:t>
            </a:r>
            <a:r>
              <a:rPr lang="en-GB" sz="1500" b="0" i="0" dirty="0">
                <a:effectLst/>
                <a:latin typeface="Georgia" panose="02040502050405020303" pitchFamily="18" charset="0"/>
              </a:rPr>
              <a:t>(Dr</a:t>
            </a:r>
            <a:r>
              <a:rPr lang="en-GB" sz="1500" dirty="0">
                <a:latin typeface="Georgia" panose="02040502050405020303" pitchFamily="18" charset="0"/>
              </a:rPr>
              <a:t> </a:t>
            </a:r>
            <a:r>
              <a:rPr lang="en-GB" sz="1500" b="0" i="0" dirty="0">
                <a:effectLst/>
                <a:latin typeface="Georgia" panose="02040502050405020303" pitchFamily="18" charset="0"/>
              </a:rPr>
              <a:t>Saul McLeod, 2018)</a:t>
            </a:r>
            <a:endParaRPr lang="en-GB" sz="1500" dirty="0"/>
          </a:p>
        </p:txBody>
      </p:sp>
      <p:pic>
        <p:nvPicPr>
          <p:cNvPr id="5122" name="Picture 2" descr="Erik Erikson&amp;#39;s Stages of Psychosocial Development">
            <a:extLst>
              <a:ext uri="{FF2B5EF4-FFF2-40B4-BE49-F238E27FC236}">
                <a16:creationId xmlns:a16="http://schemas.microsoft.com/office/drawing/2014/main" id="{0116CE63-2472-4C82-881C-AEDC963031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90160" y="2896702"/>
            <a:ext cx="6730440" cy="345163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67BB98-1D7A-4FF3-B88F-0BA8948D7A6A}"/>
              </a:ext>
            </a:extLst>
          </p:cNvPr>
          <p:cNvSpPr txBox="1"/>
          <p:nvPr/>
        </p:nvSpPr>
        <p:spPr>
          <a:xfrm flipH="1">
            <a:off x="9241278" y="6393068"/>
            <a:ext cx="4292601" cy="276999"/>
          </a:xfrm>
          <a:prstGeom prst="rect">
            <a:avLst/>
          </a:prstGeom>
          <a:noFill/>
        </p:spPr>
        <p:txBody>
          <a:bodyPr wrap="square" rtlCol="0">
            <a:spAutoFit/>
          </a:bodyPr>
          <a:lstStyle/>
          <a:p>
            <a:r>
              <a:rPr lang="en-GB" sz="1200" dirty="0"/>
              <a:t>Image sourced from Kendra Cherry, (2021)</a:t>
            </a:r>
          </a:p>
        </p:txBody>
      </p:sp>
    </p:spTree>
    <p:extLst>
      <p:ext uri="{BB962C8B-B14F-4D97-AF65-F5344CB8AC3E}">
        <p14:creationId xmlns:p14="http://schemas.microsoft.com/office/powerpoint/2010/main" val="3805164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0" name="Rectangle 159">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62" name="Rectangle 161">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 name="Rectangle 163">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12A7A6C-C9FF-41CE-8B12-7C3A01343F3A}"/>
              </a:ext>
            </a:extLst>
          </p:cNvPr>
          <p:cNvSpPr>
            <a:spLocks noGrp="1"/>
          </p:cNvSpPr>
          <p:nvPr>
            <p:ph type="title"/>
          </p:nvPr>
        </p:nvSpPr>
        <p:spPr>
          <a:xfrm>
            <a:off x="379151" y="803159"/>
            <a:ext cx="4009728" cy="1390929"/>
          </a:xfrm>
        </p:spPr>
        <p:txBody>
          <a:bodyPr anchor="b">
            <a:noAutofit/>
          </a:bodyPr>
          <a:lstStyle/>
          <a:p>
            <a:r>
              <a:rPr lang="en-GB" sz="3200" b="1" u="sng" dirty="0">
                <a:solidFill>
                  <a:schemeClr val="tx1"/>
                </a:solidFill>
              </a:rPr>
              <a:t>Activities to support your child's development</a:t>
            </a:r>
          </a:p>
        </p:txBody>
      </p:sp>
      <p:sp>
        <p:nvSpPr>
          <p:cNvPr id="3099" name="Content Placeholder 3079">
            <a:extLst>
              <a:ext uri="{FF2B5EF4-FFF2-40B4-BE49-F238E27FC236}">
                <a16:creationId xmlns:a16="http://schemas.microsoft.com/office/drawing/2014/main" id="{455C4E36-3C4A-436B-A336-58F3B44B550E}"/>
              </a:ext>
            </a:extLst>
          </p:cNvPr>
          <p:cNvSpPr>
            <a:spLocks noGrp="1"/>
          </p:cNvSpPr>
          <p:nvPr>
            <p:ph idx="1"/>
          </p:nvPr>
        </p:nvSpPr>
        <p:spPr>
          <a:xfrm>
            <a:off x="782307" y="2424207"/>
            <a:ext cx="3230877" cy="4167821"/>
          </a:xfrm>
        </p:spPr>
        <p:txBody>
          <a:bodyPr>
            <a:normAutofit fontScale="92500" lnSpcReduction="20000"/>
          </a:bodyPr>
          <a:lstStyle/>
          <a:p>
            <a:r>
              <a:rPr lang="en-US" b="1" dirty="0">
                <a:solidFill>
                  <a:srgbClr val="262626"/>
                </a:solidFill>
              </a:rPr>
              <a:t>Observe your child's interests</a:t>
            </a:r>
          </a:p>
          <a:p>
            <a:r>
              <a:rPr lang="en-US" b="1" dirty="0">
                <a:solidFill>
                  <a:srgbClr val="262626"/>
                </a:solidFill>
              </a:rPr>
              <a:t>Get down and play alongside your child with things they are interested in</a:t>
            </a:r>
          </a:p>
          <a:p>
            <a:r>
              <a:rPr lang="en-US" b="1" dirty="0">
                <a:solidFill>
                  <a:srgbClr val="262626"/>
                </a:solidFill>
              </a:rPr>
              <a:t>Play games such as peekaboo</a:t>
            </a:r>
          </a:p>
          <a:p>
            <a:r>
              <a:rPr lang="en-US" b="1" dirty="0">
                <a:solidFill>
                  <a:srgbClr val="262626"/>
                </a:solidFill>
              </a:rPr>
              <a:t>Imaginary play</a:t>
            </a:r>
          </a:p>
          <a:p>
            <a:r>
              <a:rPr lang="en-US" b="1" dirty="0">
                <a:solidFill>
                  <a:srgbClr val="262626"/>
                </a:solidFill>
              </a:rPr>
              <a:t>Introduce new ideas whilst playing </a:t>
            </a:r>
            <a:r>
              <a:rPr lang="en-US" sz="1300" b="1" dirty="0">
                <a:solidFill>
                  <a:srgbClr val="262626"/>
                </a:solidFill>
              </a:rPr>
              <a:t>(NHS development timeline)</a:t>
            </a:r>
          </a:p>
          <a:p>
            <a:endParaRPr lang="en-US" sz="1800" dirty="0">
              <a:solidFill>
                <a:srgbClr val="262626"/>
              </a:solidFill>
            </a:endParaRPr>
          </a:p>
        </p:txBody>
      </p:sp>
      <p:sp useBgFill="1">
        <p:nvSpPr>
          <p:cNvPr id="166" name="Rectangle 165">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a:extLst>
              <a:ext uri="{FF2B5EF4-FFF2-40B4-BE49-F238E27FC236}">
                <a16:creationId xmlns:a16="http://schemas.microsoft.com/office/drawing/2014/main" id="{A0C826FE-E36F-4DC7-9482-B2A8B275FFE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470884" y="753317"/>
            <a:ext cx="6178422" cy="585068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987115-2137-4ED7-B861-4E0623631962}"/>
              </a:ext>
            </a:extLst>
          </p:cNvPr>
          <p:cNvSpPr txBox="1"/>
          <p:nvPr/>
        </p:nvSpPr>
        <p:spPr>
          <a:xfrm>
            <a:off x="8044002" y="6454001"/>
            <a:ext cx="4091441" cy="276999"/>
          </a:xfrm>
          <a:prstGeom prst="rect">
            <a:avLst/>
          </a:prstGeom>
          <a:noFill/>
        </p:spPr>
        <p:txBody>
          <a:bodyPr wrap="square" rtlCol="0">
            <a:spAutoFit/>
          </a:bodyPr>
          <a:lstStyle/>
          <a:p>
            <a:r>
              <a:rPr lang="en-GB" sz="1200" dirty="0"/>
              <a:t>Image sourced from Specialist children's services, NHS (2017). </a:t>
            </a:r>
          </a:p>
        </p:txBody>
      </p:sp>
      <p:sp>
        <p:nvSpPr>
          <p:cNvPr id="6" name="Heart 5">
            <a:extLst>
              <a:ext uri="{FF2B5EF4-FFF2-40B4-BE49-F238E27FC236}">
                <a16:creationId xmlns:a16="http://schemas.microsoft.com/office/drawing/2014/main" id="{31EBEEC2-2BDA-4388-A9F6-2E098CDAA6FC}"/>
              </a:ext>
            </a:extLst>
          </p:cNvPr>
          <p:cNvSpPr/>
          <p:nvPr/>
        </p:nvSpPr>
        <p:spPr>
          <a:xfrm>
            <a:off x="6717166" y="291758"/>
            <a:ext cx="1329554" cy="939937"/>
          </a:xfrm>
          <a:prstGeom prst="hear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Play</a:t>
            </a:r>
          </a:p>
        </p:txBody>
      </p:sp>
    </p:spTree>
    <p:extLst>
      <p:ext uri="{BB962C8B-B14F-4D97-AF65-F5344CB8AC3E}">
        <p14:creationId xmlns:p14="http://schemas.microsoft.com/office/powerpoint/2010/main" val="13177693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9">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04CC8B-9E1A-4A81-9F4F-C48C601899CF}"/>
              </a:ext>
            </a:extLst>
          </p:cNvPr>
          <p:cNvSpPr>
            <a:spLocks noGrp="1"/>
          </p:cNvSpPr>
          <p:nvPr>
            <p:ph type="title"/>
          </p:nvPr>
        </p:nvSpPr>
        <p:spPr>
          <a:xfrm>
            <a:off x="804421" y="796374"/>
            <a:ext cx="10583158" cy="880027"/>
          </a:xfrm>
        </p:spPr>
        <p:txBody>
          <a:bodyPr>
            <a:normAutofit/>
          </a:bodyPr>
          <a:lstStyle/>
          <a:p>
            <a:r>
              <a:rPr lang="en-GB">
                <a:solidFill>
                  <a:srgbClr val="FFFFFF"/>
                </a:solidFill>
              </a:rPr>
              <a:t>References </a:t>
            </a:r>
          </a:p>
        </p:txBody>
      </p:sp>
      <p:sp>
        <p:nvSpPr>
          <p:cNvPr id="26" name="Rectangle 11">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390823-9137-4136-85B6-C33CFDC5AFCD}"/>
              </a:ext>
            </a:extLst>
          </p:cNvPr>
          <p:cNvSpPr>
            <a:spLocks noGrp="1"/>
          </p:cNvSpPr>
          <p:nvPr>
            <p:ph idx="1"/>
          </p:nvPr>
        </p:nvSpPr>
        <p:spPr>
          <a:xfrm>
            <a:off x="484630" y="2448899"/>
            <a:ext cx="11222737" cy="4266861"/>
          </a:xfrm>
        </p:spPr>
        <p:txBody>
          <a:bodyPr>
            <a:normAutofit fontScale="62500" lnSpcReduction="20000"/>
          </a:bodyPr>
          <a:lstStyle/>
          <a:p>
            <a:pPr marL="0" indent="0">
              <a:buNone/>
            </a:pPr>
            <a:r>
              <a:rPr lang="en-GB" dirty="0"/>
              <a:t>Biography.com Editors (2014) Jean Piaget Biography: The biography.com website. Accessed on: 22/10/21 [web] Available at: (</a:t>
            </a:r>
            <a:r>
              <a:rPr lang="en-GB" dirty="0">
                <a:hlinkClick r:id="rId3"/>
              </a:rPr>
              <a:t>https://www.biography.com/scientist/jean-Piaget</a:t>
            </a:r>
            <a:r>
              <a:rPr lang="en-GB" dirty="0"/>
              <a:t>) </a:t>
            </a:r>
          </a:p>
          <a:p>
            <a:pPr marL="0" lvl="0" indent="0">
              <a:buNone/>
            </a:pPr>
            <a:r>
              <a:rPr lang="en-GB" dirty="0"/>
              <a:t>Dr S. McLeod (2018) Simply Psychology. </a:t>
            </a:r>
            <a:r>
              <a:rPr lang="en-GB" b="0" i="0" dirty="0"/>
              <a:t>Erik Erikson's Stages of Psychosocial Development. Accessed on 23/10/21 [web] Available at: (</a:t>
            </a:r>
            <a:r>
              <a:rPr lang="en-GB" b="0" i="0" dirty="0">
                <a:hlinkClick r:id="rId4"/>
              </a:rPr>
              <a:t>https://www.simplypsychology.org/Erik-Erikson.html</a:t>
            </a:r>
            <a:r>
              <a:rPr lang="en-GB" b="0" i="0" dirty="0"/>
              <a:t>) </a:t>
            </a:r>
          </a:p>
          <a:p>
            <a:pPr marL="0" indent="0">
              <a:buNone/>
            </a:pPr>
            <a:r>
              <a:rPr lang="en-GB" dirty="0"/>
              <a:t>Emotional Development. Gale Encyclopedia of psychology. </a:t>
            </a:r>
            <a:r>
              <a:rPr lang="en-GB" i="1" dirty="0"/>
              <a:t>Encyclopedia.com. </a:t>
            </a:r>
            <a:r>
              <a:rPr lang="en-GB" dirty="0"/>
              <a:t>(2021) Accessed on 23/10/21 [web] Available at: (</a:t>
            </a:r>
            <a:r>
              <a:rPr lang="en-GB" dirty="0">
                <a:hlinkClick r:id="rId5"/>
              </a:rPr>
              <a:t>https://www.encyclopedia.com/medicine/encyclopedias-almanacs-transcripts-and-maps/emotional-development</a:t>
            </a:r>
            <a:r>
              <a:rPr lang="en-GB" dirty="0"/>
              <a:t>) </a:t>
            </a:r>
          </a:p>
          <a:p>
            <a:pPr marL="0" indent="0">
              <a:buNone/>
            </a:pPr>
            <a:r>
              <a:rPr lang="en-GB" dirty="0"/>
              <a:t>Gross, R (2015) Psychology : The science of mind and behaviour. Chapter 34 page 569. Accessed on 22/10/21. [web] Available at: (</a:t>
            </a:r>
            <a:r>
              <a:rPr lang="en-GB" dirty="0">
                <a:hlinkClick r:id="rId6"/>
              </a:rPr>
              <a:t>https://ebookcentral.proquest.com/lib/trinity/reader.action?docID=2066675</a:t>
            </a:r>
            <a:r>
              <a:rPr lang="en-GB" dirty="0"/>
              <a:t>) </a:t>
            </a:r>
          </a:p>
          <a:p>
            <a:pPr marL="0" indent="0">
              <a:buNone/>
            </a:pPr>
            <a:r>
              <a:rPr lang="en-GB" b="0" i="0" dirty="0"/>
              <a:t>Kendra Cherry (2021) Very well Mind. Erik Erikson's Stages Of Psychological Development. Accessed on 23/10/21 [web] Available at: </a:t>
            </a:r>
            <a:r>
              <a:rPr lang="en-GB" b="0" i="0" dirty="0">
                <a:hlinkClick r:id="rId7"/>
              </a:rPr>
              <a:t>https://www.verywellmind.com/erik-eriksons-stages-of-psychosocial-development-2795740</a:t>
            </a:r>
            <a:r>
              <a:rPr lang="en-GB" b="0" i="0" dirty="0"/>
              <a:t> </a:t>
            </a:r>
          </a:p>
          <a:p>
            <a:pPr marL="0" indent="0">
              <a:buNone/>
            </a:pPr>
            <a:r>
              <a:rPr lang="en-GB" dirty="0"/>
              <a:t>M Gauvain, R Richert (2016) Encyclopedia of mental health (second edition): </a:t>
            </a:r>
            <a:r>
              <a:rPr lang="en-GB" i="1" dirty="0"/>
              <a:t>Cognitive development </a:t>
            </a:r>
            <a:r>
              <a:rPr lang="en-GB" dirty="0"/>
              <a:t>pages 317-323. Accessed on 15/10/21. [web] Available at: (</a:t>
            </a:r>
            <a:r>
              <a:rPr lang="en-GB" dirty="0">
                <a:hlinkClick r:id="rId8"/>
              </a:rPr>
              <a:t>https://www.sciencedirect.com/science/article/pii/B9780123970459000598</a:t>
            </a:r>
            <a:r>
              <a:rPr lang="en-GB" dirty="0"/>
              <a:t>)</a:t>
            </a:r>
          </a:p>
          <a:p>
            <a:pPr marL="0" indent="0">
              <a:buNone/>
            </a:pPr>
            <a:r>
              <a:rPr lang="en-GB" dirty="0"/>
              <a:t>Specialist children’s services. Listening, Understanding, Talking and Interacting. NHS Greater Glasgow And Clyde. Accessed on 23/10/2021 [web] Available at: (</a:t>
            </a:r>
            <a:r>
              <a:rPr lang="en-GB" dirty="0">
                <a:hlinkClick r:id="rId9"/>
              </a:rPr>
              <a:t>https://www.nhsggc.org.uk/kids/life-skills/listening-understanding-talking-and-interacting/</a:t>
            </a:r>
            <a:r>
              <a:rPr lang="en-GB" dirty="0"/>
              <a:t>)</a:t>
            </a:r>
          </a:p>
          <a:p>
            <a:pPr marL="0" indent="0">
              <a:buNone/>
            </a:pPr>
            <a:r>
              <a:rPr lang="en-GB" dirty="0"/>
              <a:t>Specialist children's services. Play and leisure explorative play. NHS Greater Glasgow And Clyde. Accessed on 23/10/21 [web] Available at: (</a:t>
            </a:r>
            <a:r>
              <a:rPr lang="en-GB" dirty="0">
                <a:hlinkClick r:id="rId10"/>
              </a:rPr>
              <a:t>https://www.nhsggc.org.uk/kids/life-skills/play-leisure/explorative-play/</a:t>
            </a:r>
            <a:r>
              <a:rPr lang="en-GB" dirty="0"/>
              <a:t>) </a:t>
            </a:r>
          </a:p>
          <a:p>
            <a:pPr marL="0" indent="0">
              <a:buNone/>
            </a:pPr>
            <a:r>
              <a:rPr lang="en-GB" dirty="0"/>
              <a:t> </a:t>
            </a:r>
          </a:p>
          <a:p>
            <a:pPr marL="0" indent="0">
              <a:buNone/>
            </a:pPr>
            <a:endParaRPr lang="en-US" dirty="0"/>
          </a:p>
          <a:p>
            <a:pPr marL="0" indent="0">
              <a:buNone/>
            </a:pPr>
            <a:endParaRPr lang="en-GB" dirty="0"/>
          </a:p>
          <a:p>
            <a:pPr marL="0" indent="0">
              <a:buNone/>
            </a:pPr>
            <a:endParaRPr lang="en-US" dirty="0"/>
          </a:p>
          <a:p>
            <a:pPr marL="0" indent="0">
              <a:buNone/>
            </a:pPr>
            <a:endParaRPr lang="en-GB" b="0" i="0" dirty="0"/>
          </a:p>
          <a:p>
            <a:pPr marL="0" indent="0">
              <a:buNone/>
            </a:pPr>
            <a:endParaRPr lang="en-US" dirty="0"/>
          </a:p>
          <a:p>
            <a:pPr marL="0" indent="0">
              <a:buNone/>
            </a:pPr>
            <a:endParaRPr lang="en-GB" dirty="0"/>
          </a:p>
          <a:p>
            <a:pPr marL="0" indent="0">
              <a:buNone/>
            </a:pPr>
            <a:endParaRPr lang="en-US" dirty="0"/>
          </a:p>
          <a:p>
            <a:pPr marL="0" indent="0">
              <a:buNone/>
            </a:pPr>
            <a:endParaRPr lang="en-GB" dirty="0"/>
          </a:p>
          <a:p>
            <a:pPr marL="0" indent="0">
              <a:buNone/>
            </a:pPr>
            <a:endParaRPr lang="en-US" dirty="0"/>
          </a:p>
          <a:p>
            <a:pPr marL="0" lvl="0" indent="0">
              <a:buNone/>
            </a:pPr>
            <a:endParaRPr lang="en-GB" b="0" i="0" dirty="0"/>
          </a:p>
          <a:p>
            <a:pPr marL="0" lvl="0" indent="0">
              <a:buNone/>
            </a:pPr>
            <a:endParaRPr lang="en-GB" b="0" i="0" dirty="0"/>
          </a:p>
          <a:p>
            <a:pPr marL="0" lvl="0" indent="0">
              <a:buNone/>
            </a:pPr>
            <a:endParaRPr lang="en-GB" b="0" i="0" dirty="0"/>
          </a:p>
          <a:p>
            <a:pPr marL="0" indent="0">
              <a:buNone/>
            </a:pPr>
            <a:endParaRPr lang="en-GB" dirty="0"/>
          </a:p>
          <a:p>
            <a:pPr marL="0" indent="0">
              <a:buNone/>
            </a:pPr>
            <a:endParaRPr lang="en-US" dirty="0"/>
          </a:p>
          <a:p>
            <a:pPr marL="0" indent="0">
              <a:buNone/>
            </a:pPr>
            <a:endParaRPr lang="en-GB" dirty="0"/>
          </a:p>
        </p:txBody>
      </p:sp>
    </p:spTree>
    <p:extLst>
      <p:ext uri="{BB962C8B-B14F-4D97-AF65-F5344CB8AC3E}">
        <p14:creationId xmlns:p14="http://schemas.microsoft.com/office/powerpoint/2010/main" val="156882317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2094</TotalTime>
  <Words>1596</Words>
  <Application>Microsoft Office PowerPoint</Application>
  <PresentationFormat>Widescreen</PresentationFormat>
  <Paragraphs>102</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Garamond</vt:lpstr>
      <vt:lpstr>Georgia</vt:lpstr>
      <vt:lpstr>Organic</vt:lpstr>
      <vt:lpstr>A Childs experience between the ages of 0-5 years can affect the rest of their lives</vt:lpstr>
      <vt:lpstr>Introduction</vt:lpstr>
      <vt:lpstr>Cognitive and Emotional development</vt:lpstr>
      <vt:lpstr>Piaget's Cognitive development theory  </vt:lpstr>
      <vt:lpstr>Components to Piaget’s theory</vt:lpstr>
      <vt:lpstr>Processes</vt:lpstr>
      <vt:lpstr>Stages of development </vt:lpstr>
      <vt:lpstr>Explorative Play</vt:lpstr>
      <vt:lpstr>Erikson</vt:lpstr>
      <vt:lpstr>Activities to support your child's development</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lucy locket</cp:lastModifiedBy>
  <cp:revision>99</cp:revision>
  <dcterms:created xsi:type="dcterms:W3CDTF">2021-10-16T19:46:58Z</dcterms:created>
  <dcterms:modified xsi:type="dcterms:W3CDTF">2021-10-23T20:28:44Z</dcterms:modified>
</cp:coreProperties>
</file>