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57" r:id="rId3"/>
    <p:sldId id="304" r:id="rId4"/>
    <p:sldId id="285" r:id="rId5"/>
    <p:sldId id="260" r:id="rId6"/>
    <p:sldId id="284" r:id="rId7"/>
    <p:sldId id="286" r:id="rId8"/>
    <p:sldId id="259" r:id="rId9"/>
    <p:sldId id="264" r:id="rId10"/>
    <p:sldId id="261" r:id="rId11"/>
    <p:sldId id="270" r:id="rId12"/>
    <p:sldId id="265" r:id="rId13"/>
    <p:sldId id="269" r:id="rId14"/>
    <p:sldId id="287" r:id="rId15"/>
    <p:sldId id="288" r:id="rId16"/>
    <p:sldId id="289" r:id="rId17"/>
    <p:sldId id="290" r:id="rId18"/>
    <p:sldId id="272" r:id="rId19"/>
    <p:sldId id="271" r:id="rId20"/>
    <p:sldId id="263" r:id="rId21"/>
    <p:sldId id="266" r:id="rId22"/>
    <p:sldId id="277" r:id="rId23"/>
    <p:sldId id="291" r:id="rId24"/>
    <p:sldId id="292" r:id="rId25"/>
    <p:sldId id="293" r:id="rId26"/>
    <p:sldId id="278" r:id="rId27"/>
    <p:sldId id="294" r:id="rId28"/>
    <p:sldId id="279" r:id="rId29"/>
    <p:sldId id="296" r:id="rId30"/>
    <p:sldId id="283" r:id="rId31"/>
    <p:sldId id="267" r:id="rId32"/>
    <p:sldId id="280" r:id="rId33"/>
    <p:sldId id="298" r:id="rId34"/>
    <p:sldId id="299" r:id="rId35"/>
    <p:sldId id="300" r:id="rId36"/>
    <p:sldId id="281" r:id="rId37"/>
    <p:sldId id="273" r:id="rId38"/>
    <p:sldId id="301" r:id="rId39"/>
    <p:sldId id="268" r:id="rId40"/>
    <p:sldId id="302" r:id="rId41"/>
    <p:sldId id="276" r:id="rId42"/>
    <p:sldId id="25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EE3DB-5CCF-4E3C-A98C-68881A87515A}" v="30" dt="2023-09-01T11:30:28.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4" autoAdjust="0"/>
    <p:restoredTop sz="85455" autoAdjust="0"/>
  </p:normalViewPr>
  <p:slideViewPr>
    <p:cSldViewPr snapToGrid="0">
      <p:cViewPr varScale="1">
        <p:scale>
          <a:sx n="84" d="100"/>
          <a:sy n="84" d="100"/>
        </p:scale>
        <p:origin x="9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059EE3DB-5CCF-4E3C-A98C-68881A87515A}"/>
    <pc:docChg chg="undo custSel addSld delSld modSld sldOrd">
      <pc:chgData name="Jonathan Wyatt" userId="c3e1212f-7374-4739-8e9f-f13855138211" providerId="ADAL" clId="{059EE3DB-5CCF-4E3C-A98C-68881A87515A}" dt="2023-09-01T11:32:34.247" v="8918" actId="20577"/>
      <pc:docMkLst>
        <pc:docMk/>
      </pc:docMkLst>
      <pc:sldChg chg="modSp mod modNotesTx">
        <pc:chgData name="Jonathan Wyatt" userId="c3e1212f-7374-4739-8e9f-f13855138211" providerId="ADAL" clId="{059EE3DB-5CCF-4E3C-A98C-68881A87515A}" dt="2023-09-01T10:39:54.341" v="7360" actId="27636"/>
        <pc:sldMkLst>
          <pc:docMk/>
          <pc:sldMk cId="325654632" sldId="258"/>
        </pc:sldMkLst>
        <pc:spChg chg="mod">
          <ac:chgData name="Jonathan Wyatt" userId="c3e1212f-7374-4739-8e9f-f13855138211" providerId="ADAL" clId="{059EE3DB-5CCF-4E3C-A98C-68881A87515A}" dt="2023-09-01T10:39:54.341" v="7360" actId="27636"/>
          <ac:spMkLst>
            <pc:docMk/>
            <pc:sldMk cId="325654632" sldId="258"/>
            <ac:spMk id="3" creationId="{CF71D2E1-F8A8-7195-A57E-01E6AEEEE52D}"/>
          </ac:spMkLst>
        </pc:spChg>
      </pc:sldChg>
      <pc:sldChg chg="addSp delSp modSp mod setBg">
        <pc:chgData name="Jonathan Wyatt" userId="c3e1212f-7374-4739-8e9f-f13855138211" providerId="ADAL" clId="{059EE3DB-5CCF-4E3C-A98C-68881A87515A}" dt="2023-08-31T10:30:20.640" v="291" actId="2710"/>
        <pc:sldMkLst>
          <pc:docMk/>
          <pc:sldMk cId="969793261" sldId="259"/>
        </pc:sldMkLst>
        <pc:spChg chg="del mod">
          <ac:chgData name="Jonathan Wyatt" userId="c3e1212f-7374-4739-8e9f-f13855138211" providerId="ADAL" clId="{059EE3DB-5CCF-4E3C-A98C-68881A87515A}" dt="2023-08-31T10:29:58.596" v="279" actId="478"/>
          <ac:spMkLst>
            <pc:docMk/>
            <pc:sldMk cId="969793261" sldId="259"/>
            <ac:spMk id="2" creationId="{8AEBA184-9FCB-4BD3-A811-61B25712522B}"/>
          </ac:spMkLst>
        </pc:spChg>
        <pc:spChg chg="mod">
          <ac:chgData name="Jonathan Wyatt" userId="c3e1212f-7374-4739-8e9f-f13855138211" providerId="ADAL" clId="{059EE3DB-5CCF-4E3C-A98C-68881A87515A}" dt="2023-08-31T10:30:20.640" v="291" actId="2710"/>
          <ac:spMkLst>
            <pc:docMk/>
            <pc:sldMk cId="969793261" sldId="259"/>
            <ac:spMk id="3" creationId="{CA84EC75-BA1C-D425-308B-C97DFE089D6A}"/>
          </ac:spMkLst>
        </pc:spChg>
        <pc:spChg chg="add">
          <ac:chgData name="Jonathan Wyatt" userId="c3e1212f-7374-4739-8e9f-f13855138211" providerId="ADAL" clId="{059EE3DB-5CCF-4E3C-A98C-68881A87515A}" dt="2023-08-31T10:29:52.451" v="278" actId="26606"/>
          <ac:spMkLst>
            <pc:docMk/>
            <pc:sldMk cId="969793261" sldId="259"/>
            <ac:spMk id="9" creationId="{0CCC4BA0-1298-4DBD-86F1-B51D8C9D3437}"/>
          </ac:spMkLst>
        </pc:spChg>
        <pc:spChg chg="add">
          <ac:chgData name="Jonathan Wyatt" userId="c3e1212f-7374-4739-8e9f-f13855138211" providerId="ADAL" clId="{059EE3DB-5CCF-4E3C-A98C-68881A87515A}" dt="2023-08-31T10:29:52.451" v="278" actId="26606"/>
          <ac:spMkLst>
            <pc:docMk/>
            <pc:sldMk cId="969793261" sldId="259"/>
            <ac:spMk id="11" creationId="{EEBF1590-3B36-48EE-A89D-3B6F3CB256AB}"/>
          </ac:spMkLst>
        </pc:spChg>
        <pc:spChg chg="add">
          <ac:chgData name="Jonathan Wyatt" userId="c3e1212f-7374-4739-8e9f-f13855138211" providerId="ADAL" clId="{059EE3DB-5CCF-4E3C-A98C-68881A87515A}" dt="2023-08-31T10:29:52.451" v="278" actId="26606"/>
          <ac:spMkLst>
            <pc:docMk/>
            <pc:sldMk cId="969793261" sldId="259"/>
            <ac:spMk id="13" creationId="{AC8F6C8C-AB5A-4548-942D-E3FD40ACBC49}"/>
          </ac:spMkLst>
        </pc:spChg>
        <pc:picChg chg="add mod">
          <ac:chgData name="Jonathan Wyatt" userId="c3e1212f-7374-4739-8e9f-f13855138211" providerId="ADAL" clId="{059EE3DB-5CCF-4E3C-A98C-68881A87515A}" dt="2023-08-31T10:30:09.328" v="288" actId="1076"/>
          <ac:picMkLst>
            <pc:docMk/>
            <pc:sldMk cId="969793261" sldId="259"/>
            <ac:picMk id="4" creationId="{4E819788-640F-3C44-D9A4-C6AD6EDD92FB}"/>
          </ac:picMkLst>
        </pc:picChg>
      </pc:sldChg>
      <pc:sldChg chg="addSp delSp modSp mod ord setBg modNotesTx">
        <pc:chgData name="Jonathan Wyatt" userId="c3e1212f-7374-4739-8e9f-f13855138211" providerId="ADAL" clId="{059EE3DB-5CCF-4E3C-A98C-68881A87515A}" dt="2023-08-31T11:10:11.783" v="1403" actId="27636"/>
        <pc:sldMkLst>
          <pc:docMk/>
          <pc:sldMk cId="3538306187" sldId="260"/>
        </pc:sldMkLst>
        <pc:spChg chg="mod">
          <ac:chgData name="Jonathan Wyatt" userId="c3e1212f-7374-4739-8e9f-f13855138211" providerId="ADAL" clId="{059EE3DB-5CCF-4E3C-A98C-68881A87515A}" dt="2023-08-31T10:46:40.181" v="875" actId="1076"/>
          <ac:spMkLst>
            <pc:docMk/>
            <pc:sldMk cId="3538306187" sldId="260"/>
            <ac:spMk id="2" creationId="{539F4E2C-B190-6A18-5594-C1F054D6BF11}"/>
          </ac:spMkLst>
        </pc:spChg>
        <pc:spChg chg="mod">
          <ac:chgData name="Jonathan Wyatt" userId="c3e1212f-7374-4739-8e9f-f13855138211" providerId="ADAL" clId="{059EE3DB-5CCF-4E3C-A98C-68881A87515A}" dt="2023-08-31T11:10:11.783" v="1403" actId="27636"/>
          <ac:spMkLst>
            <pc:docMk/>
            <pc:sldMk cId="3538306187" sldId="260"/>
            <ac:spMk id="3" creationId="{9A49D19C-A989-D990-1E63-2BF748478F3E}"/>
          </ac:spMkLst>
        </pc:spChg>
        <pc:spChg chg="add">
          <ac:chgData name="Jonathan Wyatt" userId="c3e1212f-7374-4739-8e9f-f13855138211" providerId="ADAL" clId="{059EE3DB-5CCF-4E3C-A98C-68881A87515A}" dt="2023-08-31T10:46:34.577" v="872" actId="26606"/>
          <ac:spMkLst>
            <pc:docMk/>
            <pc:sldMk cId="3538306187" sldId="260"/>
            <ac:spMk id="9" creationId="{0CCC4BA0-1298-4DBD-86F1-B51D8C9D3437}"/>
          </ac:spMkLst>
        </pc:spChg>
        <pc:spChg chg="add">
          <ac:chgData name="Jonathan Wyatt" userId="c3e1212f-7374-4739-8e9f-f13855138211" providerId="ADAL" clId="{059EE3DB-5CCF-4E3C-A98C-68881A87515A}" dt="2023-08-31T10:46:34.577" v="872" actId="26606"/>
          <ac:spMkLst>
            <pc:docMk/>
            <pc:sldMk cId="3538306187" sldId="260"/>
            <ac:spMk id="11" creationId="{EEBF1590-3B36-48EE-A89D-3B6F3CB256AB}"/>
          </ac:spMkLst>
        </pc:spChg>
        <pc:spChg chg="add">
          <ac:chgData name="Jonathan Wyatt" userId="c3e1212f-7374-4739-8e9f-f13855138211" providerId="ADAL" clId="{059EE3DB-5CCF-4E3C-A98C-68881A87515A}" dt="2023-08-31T10:46:34.577" v="872" actId="26606"/>
          <ac:spMkLst>
            <pc:docMk/>
            <pc:sldMk cId="3538306187" sldId="260"/>
            <ac:spMk id="13" creationId="{AC8F6C8C-AB5A-4548-942D-E3FD40ACBC49}"/>
          </ac:spMkLst>
        </pc:spChg>
        <pc:picChg chg="add del mod">
          <ac:chgData name="Jonathan Wyatt" userId="c3e1212f-7374-4739-8e9f-f13855138211" providerId="ADAL" clId="{059EE3DB-5CCF-4E3C-A98C-68881A87515A}" dt="2023-08-31T10:47:12.440" v="883" actId="478"/>
          <ac:picMkLst>
            <pc:docMk/>
            <pc:sldMk cId="3538306187" sldId="260"/>
            <ac:picMk id="4" creationId="{FA9AB3CF-B1B9-983D-C107-7C14ED8C38F7}"/>
          </ac:picMkLst>
        </pc:picChg>
        <pc:picChg chg="add mod">
          <ac:chgData name="Jonathan Wyatt" userId="c3e1212f-7374-4739-8e9f-f13855138211" providerId="ADAL" clId="{059EE3DB-5CCF-4E3C-A98C-68881A87515A}" dt="2023-08-31T11:04:51.280" v="1147" actId="14100"/>
          <ac:picMkLst>
            <pc:docMk/>
            <pc:sldMk cId="3538306187" sldId="260"/>
            <ac:picMk id="5" creationId="{CF39FD83-2864-9D3A-933D-C2C289D0843F}"/>
          </ac:picMkLst>
        </pc:picChg>
      </pc:sldChg>
      <pc:sldChg chg="addSp delSp modSp mod setBg">
        <pc:chgData name="Jonathan Wyatt" userId="c3e1212f-7374-4739-8e9f-f13855138211" providerId="ADAL" clId="{059EE3DB-5CCF-4E3C-A98C-68881A87515A}" dt="2023-08-31T10:17:37.522" v="43" actId="1076"/>
        <pc:sldMkLst>
          <pc:docMk/>
          <pc:sldMk cId="511058545" sldId="261"/>
        </pc:sldMkLst>
        <pc:spChg chg="mod">
          <ac:chgData name="Jonathan Wyatt" userId="c3e1212f-7374-4739-8e9f-f13855138211" providerId="ADAL" clId="{059EE3DB-5CCF-4E3C-A98C-68881A87515A}" dt="2023-08-31T10:17:37.522" v="43" actId="1076"/>
          <ac:spMkLst>
            <pc:docMk/>
            <pc:sldMk cId="511058545" sldId="261"/>
            <ac:spMk id="2" creationId="{25A20F05-D909-6FAD-C689-8D53461A6568}"/>
          </ac:spMkLst>
        </pc:spChg>
        <pc:spChg chg="add del mod">
          <ac:chgData name="Jonathan Wyatt" userId="c3e1212f-7374-4739-8e9f-f13855138211" providerId="ADAL" clId="{059EE3DB-5CCF-4E3C-A98C-68881A87515A}" dt="2023-08-31T10:17:36.146" v="42" actId="403"/>
          <ac:spMkLst>
            <pc:docMk/>
            <pc:sldMk cId="511058545" sldId="261"/>
            <ac:spMk id="3" creationId="{D0FB8295-B873-3B77-878A-1AD01C2E119E}"/>
          </ac:spMkLst>
        </pc:spChg>
        <pc:spChg chg="add del mod">
          <ac:chgData name="Jonathan Wyatt" userId="c3e1212f-7374-4739-8e9f-f13855138211" providerId="ADAL" clId="{059EE3DB-5CCF-4E3C-A98C-68881A87515A}" dt="2023-08-31T10:17:13.824" v="20" actId="478"/>
          <ac:spMkLst>
            <pc:docMk/>
            <pc:sldMk cId="511058545" sldId="261"/>
            <ac:spMk id="6" creationId="{1F82577E-4822-7693-CF0B-190C040F7393}"/>
          </ac:spMkLst>
        </pc:spChg>
        <pc:spChg chg="add">
          <ac:chgData name="Jonathan Wyatt" userId="c3e1212f-7374-4739-8e9f-f13855138211" providerId="ADAL" clId="{059EE3DB-5CCF-4E3C-A98C-68881A87515A}" dt="2023-08-31T10:17:01.578" v="14" actId="26606"/>
          <ac:spMkLst>
            <pc:docMk/>
            <pc:sldMk cId="511058545" sldId="261"/>
            <ac:spMk id="9" creationId="{0CCC4BA0-1298-4DBD-86F1-B51D8C9D3437}"/>
          </ac:spMkLst>
        </pc:spChg>
        <pc:spChg chg="add">
          <ac:chgData name="Jonathan Wyatt" userId="c3e1212f-7374-4739-8e9f-f13855138211" providerId="ADAL" clId="{059EE3DB-5CCF-4E3C-A98C-68881A87515A}" dt="2023-08-31T10:17:01.578" v="14" actId="26606"/>
          <ac:spMkLst>
            <pc:docMk/>
            <pc:sldMk cId="511058545" sldId="261"/>
            <ac:spMk id="11" creationId="{EEBF1590-3B36-48EE-A89D-3B6F3CB256AB}"/>
          </ac:spMkLst>
        </pc:spChg>
        <pc:spChg chg="add">
          <ac:chgData name="Jonathan Wyatt" userId="c3e1212f-7374-4739-8e9f-f13855138211" providerId="ADAL" clId="{059EE3DB-5CCF-4E3C-A98C-68881A87515A}" dt="2023-08-31T10:17:01.578" v="14" actId="26606"/>
          <ac:spMkLst>
            <pc:docMk/>
            <pc:sldMk cId="511058545" sldId="261"/>
            <ac:spMk id="13" creationId="{AC8F6C8C-AB5A-4548-942D-E3FD40ACBC49}"/>
          </ac:spMkLst>
        </pc:spChg>
        <pc:picChg chg="add mod">
          <ac:chgData name="Jonathan Wyatt" userId="c3e1212f-7374-4739-8e9f-f13855138211" providerId="ADAL" clId="{059EE3DB-5CCF-4E3C-A98C-68881A87515A}" dt="2023-08-31T10:17:01.578" v="14" actId="26606"/>
          <ac:picMkLst>
            <pc:docMk/>
            <pc:sldMk cId="511058545" sldId="261"/>
            <ac:picMk id="4" creationId="{83F39C84-94AA-E335-DFA4-93372758BBA1}"/>
          </ac:picMkLst>
        </pc:picChg>
      </pc:sldChg>
      <pc:sldChg chg="del">
        <pc:chgData name="Jonathan Wyatt" userId="c3e1212f-7374-4739-8e9f-f13855138211" providerId="ADAL" clId="{059EE3DB-5CCF-4E3C-A98C-68881A87515A}" dt="2023-08-31T21:40:59.485" v="4292" actId="47"/>
        <pc:sldMkLst>
          <pc:docMk/>
          <pc:sldMk cId="2445079553" sldId="262"/>
        </pc:sldMkLst>
      </pc:sldChg>
      <pc:sldChg chg="addSp modSp mod setBg modNotesTx">
        <pc:chgData name="Jonathan Wyatt" userId="c3e1212f-7374-4739-8e9f-f13855138211" providerId="ADAL" clId="{059EE3DB-5CCF-4E3C-A98C-68881A87515A}" dt="2023-09-01T10:19:21.137" v="6844" actId="27636"/>
        <pc:sldMkLst>
          <pc:docMk/>
          <pc:sldMk cId="3115579651" sldId="263"/>
        </pc:sldMkLst>
        <pc:spChg chg="mod">
          <ac:chgData name="Jonathan Wyatt" userId="c3e1212f-7374-4739-8e9f-f13855138211" providerId="ADAL" clId="{059EE3DB-5CCF-4E3C-A98C-68881A87515A}" dt="2023-09-01T09:57:41.090" v="6569" actId="26606"/>
          <ac:spMkLst>
            <pc:docMk/>
            <pc:sldMk cId="3115579651" sldId="263"/>
            <ac:spMk id="2" creationId="{D0F1F10A-407E-3439-1167-D4DD2FF88ED4}"/>
          </ac:spMkLst>
        </pc:spChg>
        <pc:spChg chg="mod">
          <ac:chgData name="Jonathan Wyatt" userId="c3e1212f-7374-4739-8e9f-f13855138211" providerId="ADAL" clId="{059EE3DB-5CCF-4E3C-A98C-68881A87515A}" dt="2023-09-01T10:19:21.137" v="6844" actId="27636"/>
          <ac:spMkLst>
            <pc:docMk/>
            <pc:sldMk cId="3115579651" sldId="263"/>
            <ac:spMk id="3" creationId="{13C84976-95B3-2412-42DA-F2A2EA415646}"/>
          </ac:spMkLst>
        </pc:spChg>
        <pc:spChg chg="add">
          <ac:chgData name="Jonathan Wyatt" userId="c3e1212f-7374-4739-8e9f-f13855138211" providerId="ADAL" clId="{059EE3DB-5CCF-4E3C-A98C-68881A87515A}" dt="2023-09-01T09:57:41.090" v="6569" actId="26606"/>
          <ac:spMkLst>
            <pc:docMk/>
            <pc:sldMk cId="3115579651" sldId="263"/>
            <ac:spMk id="9" creationId="{7FF47CB7-972F-479F-A36D-9E72D26EC8DA}"/>
          </ac:spMkLst>
        </pc:spChg>
        <pc:spChg chg="add">
          <ac:chgData name="Jonathan Wyatt" userId="c3e1212f-7374-4739-8e9f-f13855138211" providerId="ADAL" clId="{059EE3DB-5CCF-4E3C-A98C-68881A87515A}" dt="2023-09-01T09:57:41.090" v="6569" actId="26606"/>
          <ac:spMkLst>
            <pc:docMk/>
            <pc:sldMk cId="3115579651" sldId="263"/>
            <ac:spMk id="11" creationId="{0D153B68-5844-490D-8E67-F616D6D721CA}"/>
          </ac:spMkLst>
        </pc:spChg>
        <pc:spChg chg="add">
          <ac:chgData name="Jonathan Wyatt" userId="c3e1212f-7374-4739-8e9f-f13855138211" providerId="ADAL" clId="{059EE3DB-5CCF-4E3C-A98C-68881A87515A}" dt="2023-09-01T09:57:41.090" v="6569" actId="26606"/>
          <ac:spMkLst>
            <pc:docMk/>
            <pc:sldMk cId="3115579651" sldId="263"/>
            <ac:spMk id="13" creationId="{9A0D773F-7A7D-4DBB-9DEA-86BB8B8F4BC8}"/>
          </ac:spMkLst>
        </pc:spChg>
        <pc:picChg chg="add mod">
          <ac:chgData name="Jonathan Wyatt" userId="c3e1212f-7374-4739-8e9f-f13855138211" providerId="ADAL" clId="{059EE3DB-5CCF-4E3C-A98C-68881A87515A}" dt="2023-09-01T09:57:42.845" v="6570" actId="1076"/>
          <ac:picMkLst>
            <pc:docMk/>
            <pc:sldMk cId="3115579651" sldId="263"/>
            <ac:picMk id="4" creationId="{A10EAE0E-9FFE-DE9D-547B-1454698403CE}"/>
          </ac:picMkLst>
        </pc:picChg>
      </pc:sldChg>
      <pc:sldChg chg="addSp delSp modSp mod ord setBg">
        <pc:chgData name="Jonathan Wyatt" userId="c3e1212f-7374-4739-8e9f-f13855138211" providerId="ADAL" clId="{059EE3DB-5CCF-4E3C-A98C-68881A87515A}" dt="2023-08-31T11:34:43.233" v="2490" actId="122"/>
        <pc:sldMkLst>
          <pc:docMk/>
          <pc:sldMk cId="2502167887" sldId="264"/>
        </pc:sldMkLst>
        <pc:spChg chg="mod">
          <ac:chgData name="Jonathan Wyatt" userId="c3e1212f-7374-4739-8e9f-f13855138211" providerId="ADAL" clId="{059EE3DB-5CCF-4E3C-A98C-68881A87515A}" dt="2023-08-31T11:34:43.233" v="2490" actId="122"/>
          <ac:spMkLst>
            <pc:docMk/>
            <pc:sldMk cId="2502167887" sldId="264"/>
            <ac:spMk id="2" creationId="{644D7AE6-720D-7CF8-14CA-8213CA5B3424}"/>
          </ac:spMkLst>
        </pc:spChg>
        <pc:spChg chg="mod">
          <ac:chgData name="Jonathan Wyatt" userId="c3e1212f-7374-4739-8e9f-f13855138211" providerId="ADAL" clId="{059EE3DB-5CCF-4E3C-A98C-68881A87515A}" dt="2023-08-31T11:34:35.037" v="2488" actId="27636"/>
          <ac:spMkLst>
            <pc:docMk/>
            <pc:sldMk cId="2502167887" sldId="264"/>
            <ac:spMk id="3" creationId="{F5E91E43-E596-875D-87E9-4F069D1C061E}"/>
          </ac:spMkLst>
        </pc:spChg>
        <pc:spChg chg="add del">
          <ac:chgData name="Jonathan Wyatt" userId="c3e1212f-7374-4739-8e9f-f13855138211" providerId="ADAL" clId="{059EE3DB-5CCF-4E3C-A98C-68881A87515A}" dt="2023-08-31T11:34:23.921" v="2482" actId="26606"/>
          <ac:spMkLst>
            <pc:docMk/>
            <pc:sldMk cId="2502167887" sldId="264"/>
            <ac:spMk id="9" creationId="{131BAD53-4E89-4F62-BBB7-26359763ED39}"/>
          </ac:spMkLst>
        </pc:spChg>
        <pc:spChg chg="add del">
          <ac:chgData name="Jonathan Wyatt" userId="c3e1212f-7374-4739-8e9f-f13855138211" providerId="ADAL" clId="{059EE3DB-5CCF-4E3C-A98C-68881A87515A}" dt="2023-08-31T11:34:23.921" v="2482" actId="26606"/>
          <ac:spMkLst>
            <pc:docMk/>
            <pc:sldMk cId="2502167887" sldId="264"/>
            <ac:spMk id="11" creationId="{62756DA2-40EB-4C6F-B962-5822FFB54FB6}"/>
          </ac:spMkLst>
        </pc:spChg>
        <pc:spChg chg="add">
          <ac:chgData name="Jonathan Wyatt" userId="c3e1212f-7374-4739-8e9f-f13855138211" providerId="ADAL" clId="{059EE3DB-5CCF-4E3C-A98C-68881A87515A}" dt="2023-08-31T11:34:23.921" v="2482" actId="26606"/>
          <ac:spMkLst>
            <pc:docMk/>
            <pc:sldMk cId="2502167887" sldId="264"/>
            <ac:spMk id="16" creationId="{F821940F-7A1D-4ACC-85B4-A932898ABB37}"/>
          </ac:spMkLst>
        </pc:spChg>
        <pc:spChg chg="add">
          <ac:chgData name="Jonathan Wyatt" userId="c3e1212f-7374-4739-8e9f-f13855138211" providerId="ADAL" clId="{059EE3DB-5CCF-4E3C-A98C-68881A87515A}" dt="2023-08-31T11:34:23.921" v="2482" actId="26606"/>
          <ac:spMkLst>
            <pc:docMk/>
            <pc:sldMk cId="2502167887" sldId="264"/>
            <ac:spMk id="18" creationId="{16674508-81D3-48CF-96BF-7FC60EAA572A}"/>
          </ac:spMkLst>
        </pc:spChg>
        <pc:picChg chg="add mod">
          <ac:chgData name="Jonathan Wyatt" userId="c3e1212f-7374-4739-8e9f-f13855138211" providerId="ADAL" clId="{059EE3DB-5CCF-4E3C-A98C-68881A87515A}" dt="2023-08-31T11:34:23.921" v="2482" actId="26606"/>
          <ac:picMkLst>
            <pc:docMk/>
            <pc:sldMk cId="2502167887" sldId="264"/>
            <ac:picMk id="4" creationId="{85F4BF26-5923-B5A5-FF52-F79B92B94A0E}"/>
          </ac:picMkLst>
        </pc:picChg>
      </pc:sldChg>
      <pc:sldChg chg="modNotesTx">
        <pc:chgData name="Jonathan Wyatt" userId="c3e1212f-7374-4739-8e9f-f13855138211" providerId="ADAL" clId="{059EE3DB-5CCF-4E3C-A98C-68881A87515A}" dt="2023-08-31T10:20:29.817" v="276" actId="20577"/>
        <pc:sldMkLst>
          <pc:docMk/>
          <pc:sldMk cId="3643863141" sldId="265"/>
        </pc:sldMkLst>
      </pc:sldChg>
      <pc:sldChg chg="addSp modSp mod setBg modNotesTx">
        <pc:chgData name="Jonathan Wyatt" userId="c3e1212f-7374-4739-8e9f-f13855138211" providerId="ADAL" clId="{059EE3DB-5CCF-4E3C-A98C-68881A87515A}" dt="2023-09-01T10:15:30.822" v="6592" actId="122"/>
        <pc:sldMkLst>
          <pc:docMk/>
          <pc:sldMk cId="1010118268" sldId="266"/>
        </pc:sldMkLst>
        <pc:spChg chg="mod">
          <ac:chgData name="Jonathan Wyatt" userId="c3e1212f-7374-4739-8e9f-f13855138211" providerId="ADAL" clId="{059EE3DB-5CCF-4E3C-A98C-68881A87515A}" dt="2023-09-01T10:15:30.822" v="6592" actId="122"/>
          <ac:spMkLst>
            <pc:docMk/>
            <pc:sldMk cId="1010118268" sldId="266"/>
            <ac:spMk id="2" creationId="{B93D2CBA-1EB3-DB3B-0311-E32180AD019A}"/>
          </ac:spMkLst>
        </pc:spChg>
        <pc:spChg chg="mod">
          <ac:chgData name="Jonathan Wyatt" userId="c3e1212f-7374-4739-8e9f-f13855138211" providerId="ADAL" clId="{059EE3DB-5CCF-4E3C-A98C-68881A87515A}" dt="2023-09-01T10:15:01.131" v="6591" actId="2710"/>
          <ac:spMkLst>
            <pc:docMk/>
            <pc:sldMk cId="1010118268" sldId="266"/>
            <ac:spMk id="3" creationId="{CF417109-FCF0-60A6-56F5-247ECB0B3006}"/>
          </ac:spMkLst>
        </pc:spChg>
        <pc:spChg chg="add">
          <ac:chgData name="Jonathan Wyatt" userId="c3e1212f-7374-4739-8e9f-f13855138211" providerId="ADAL" clId="{059EE3DB-5CCF-4E3C-A98C-68881A87515A}" dt="2023-09-01T10:14:27.700" v="6581" actId="26606"/>
          <ac:spMkLst>
            <pc:docMk/>
            <pc:sldMk cId="1010118268" sldId="266"/>
            <ac:spMk id="10" creationId="{C0763A76-9F1C-4FC5-82B7-DD475DA461B2}"/>
          </ac:spMkLst>
        </pc:spChg>
        <pc:spChg chg="add">
          <ac:chgData name="Jonathan Wyatt" userId="c3e1212f-7374-4739-8e9f-f13855138211" providerId="ADAL" clId="{059EE3DB-5CCF-4E3C-A98C-68881A87515A}" dt="2023-09-01T10:14:27.700" v="6581" actId="26606"/>
          <ac:spMkLst>
            <pc:docMk/>
            <pc:sldMk cId="1010118268" sldId="266"/>
            <ac:spMk id="12" creationId="{E81BF4F6-F2CF-4984-9D14-D6966D92F99F}"/>
          </ac:spMkLst>
        </pc:spChg>
        <pc:picChg chg="add mod">
          <ac:chgData name="Jonathan Wyatt" userId="c3e1212f-7374-4739-8e9f-f13855138211" providerId="ADAL" clId="{059EE3DB-5CCF-4E3C-A98C-68881A87515A}" dt="2023-09-01T10:14:27.700" v="6581" actId="26606"/>
          <ac:picMkLst>
            <pc:docMk/>
            <pc:sldMk cId="1010118268" sldId="266"/>
            <ac:picMk id="5" creationId="{2D06FDC0-71AF-AA5D-4A17-36B701A116C6}"/>
          </ac:picMkLst>
        </pc:picChg>
      </pc:sldChg>
      <pc:sldChg chg="addSp modSp mod setBg modNotesTx">
        <pc:chgData name="Jonathan Wyatt" userId="c3e1212f-7374-4739-8e9f-f13855138211" providerId="ADAL" clId="{059EE3DB-5CCF-4E3C-A98C-68881A87515A}" dt="2023-08-31T15:47:05.651" v="3022" actId="20577"/>
        <pc:sldMkLst>
          <pc:docMk/>
          <pc:sldMk cId="2362135030" sldId="269"/>
        </pc:sldMkLst>
        <pc:spChg chg="mod">
          <ac:chgData name="Jonathan Wyatt" userId="c3e1212f-7374-4739-8e9f-f13855138211" providerId="ADAL" clId="{059EE3DB-5CCF-4E3C-A98C-68881A87515A}" dt="2023-08-31T15:45:32.578" v="2878" actId="122"/>
          <ac:spMkLst>
            <pc:docMk/>
            <pc:sldMk cId="2362135030" sldId="269"/>
            <ac:spMk id="2" creationId="{CC70F3FD-D156-77BD-8BEE-188BDCA28564}"/>
          </ac:spMkLst>
        </pc:spChg>
        <pc:spChg chg="mod">
          <ac:chgData name="Jonathan Wyatt" userId="c3e1212f-7374-4739-8e9f-f13855138211" providerId="ADAL" clId="{059EE3DB-5CCF-4E3C-A98C-68881A87515A}" dt="2023-08-31T15:45:55.727" v="2914" actId="20577"/>
          <ac:spMkLst>
            <pc:docMk/>
            <pc:sldMk cId="2362135030" sldId="269"/>
            <ac:spMk id="3" creationId="{733B20DB-ADBB-DAA3-9762-EFF9C16CC55B}"/>
          </ac:spMkLst>
        </pc:spChg>
        <pc:spChg chg="add">
          <ac:chgData name="Jonathan Wyatt" userId="c3e1212f-7374-4739-8e9f-f13855138211" providerId="ADAL" clId="{059EE3DB-5CCF-4E3C-A98C-68881A87515A}" dt="2023-08-31T15:45:26.605" v="2876" actId="26606"/>
          <ac:spMkLst>
            <pc:docMk/>
            <pc:sldMk cId="2362135030" sldId="269"/>
            <ac:spMk id="9" creationId="{12609869-9E80-471B-A487-A53288E0E791}"/>
          </ac:spMkLst>
        </pc:spChg>
        <pc:spChg chg="add">
          <ac:chgData name="Jonathan Wyatt" userId="c3e1212f-7374-4739-8e9f-f13855138211" providerId="ADAL" clId="{059EE3DB-5CCF-4E3C-A98C-68881A87515A}" dt="2023-08-31T15:45:26.605" v="2876" actId="26606"/>
          <ac:spMkLst>
            <pc:docMk/>
            <pc:sldMk cId="2362135030" sldId="269"/>
            <ac:spMk id="11" creationId="{7004738A-9D34-43E8-97D2-CA0EED4F8BE0}"/>
          </ac:spMkLst>
        </pc:spChg>
        <pc:spChg chg="add">
          <ac:chgData name="Jonathan Wyatt" userId="c3e1212f-7374-4739-8e9f-f13855138211" providerId="ADAL" clId="{059EE3DB-5CCF-4E3C-A98C-68881A87515A}" dt="2023-08-31T15:45:26.605" v="2876" actId="26606"/>
          <ac:spMkLst>
            <pc:docMk/>
            <pc:sldMk cId="2362135030" sldId="269"/>
            <ac:spMk id="13" creationId="{B8B8D07F-F13E-443E-BA68-2D26672D76B9}"/>
          </ac:spMkLst>
        </pc:spChg>
        <pc:spChg chg="add">
          <ac:chgData name="Jonathan Wyatt" userId="c3e1212f-7374-4739-8e9f-f13855138211" providerId="ADAL" clId="{059EE3DB-5CCF-4E3C-A98C-68881A87515A}" dt="2023-08-31T15:45:26.605" v="2876" actId="26606"/>
          <ac:spMkLst>
            <pc:docMk/>
            <pc:sldMk cId="2362135030" sldId="269"/>
            <ac:spMk id="15" creationId="{2813A4FA-24A5-41ED-A534-3807D1B2F344}"/>
          </ac:spMkLst>
        </pc:spChg>
        <pc:spChg chg="add">
          <ac:chgData name="Jonathan Wyatt" userId="c3e1212f-7374-4739-8e9f-f13855138211" providerId="ADAL" clId="{059EE3DB-5CCF-4E3C-A98C-68881A87515A}" dt="2023-08-31T15:45:26.605" v="2876" actId="26606"/>
          <ac:spMkLst>
            <pc:docMk/>
            <pc:sldMk cId="2362135030" sldId="269"/>
            <ac:spMk id="17" creationId="{C3944F27-CA70-4E84-A51A-E6BF89558979}"/>
          </ac:spMkLst>
        </pc:spChg>
        <pc:picChg chg="add mod">
          <ac:chgData name="Jonathan Wyatt" userId="c3e1212f-7374-4739-8e9f-f13855138211" providerId="ADAL" clId="{059EE3DB-5CCF-4E3C-A98C-68881A87515A}" dt="2023-08-31T15:45:26.605" v="2876" actId="26606"/>
          <ac:picMkLst>
            <pc:docMk/>
            <pc:sldMk cId="2362135030" sldId="269"/>
            <ac:picMk id="4" creationId="{78348FCB-1EEB-9B75-A73F-0AE670730A63}"/>
          </ac:picMkLst>
        </pc:picChg>
      </pc:sldChg>
      <pc:sldChg chg="addSp delSp modSp mod setBg modNotesTx">
        <pc:chgData name="Jonathan Wyatt" userId="c3e1212f-7374-4739-8e9f-f13855138211" providerId="ADAL" clId="{059EE3DB-5CCF-4E3C-A98C-68881A87515A}" dt="2023-09-01T09:55:08.419" v="6407" actId="20577"/>
        <pc:sldMkLst>
          <pc:docMk/>
          <pc:sldMk cId="4189936822" sldId="271"/>
        </pc:sldMkLst>
        <pc:spChg chg="mod">
          <ac:chgData name="Jonathan Wyatt" userId="c3e1212f-7374-4739-8e9f-f13855138211" providerId="ADAL" clId="{059EE3DB-5CCF-4E3C-A98C-68881A87515A}" dt="2023-09-01T09:45:57.546" v="6074" actId="26606"/>
          <ac:spMkLst>
            <pc:docMk/>
            <pc:sldMk cId="4189936822" sldId="271"/>
            <ac:spMk id="2" creationId="{3CCDDB42-0D80-170B-37F8-1C6B16C32AAF}"/>
          </ac:spMkLst>
        </pc:spChg>
        <pc:spChg chg="mod">
          <ac:chgData name="Jonathan Wyatt" userId="c3e1212f-7374-4739-8e9f-f13855138211" providerId="ADAL" clId="{059EE3DB-5CCF-4E3C-A98C-68881A87515A}" dt="2023-09-01T09:55:08.419" v="6407" actId="20577"/>
          <ac:spMkLst>
            <pc:docMk/>
            <pc:sldMk cId="4189936822" sldId="271"/>
            <ac:spMk id="3" creationId="{DA578066-7376-59A6-5521-415B69C1C3AE}"/>
          </ac:spMkLst>
        </pc:spChg>
        <pc:spChg chg="add">
          <ac:chgData name="Jonathan Wyatt" userId="c3e1212f-7374-4739-8e9f-f13855138211" providerId="ADAL" clId="{059EE3DB-5CCF-4E3C-A98C-68881A87515A}" dt="2023-09-01T09:45:57.546" v="6074" actId="26606"/>
          <ac:spMkLst>
            <pc:docMk/>
            <pc:sldMk cId="4189936822" sldId="271"/>
            <ac:spMk id="7" creationId="{979E27D9-03C7-44E2-9FF8-15D0C8506AF7}"/>
          </ac:spMkLst>
        </pc:spChg>
        <pc:spChg chg="add">
          <ac:chgData name="Jonathan Wyatt" userId="c3e1212f-7374-4739-8e9f-f13855138211" providerId="ADAL" clId="{059EE3DB-5CCF-4E3C-A98C-68881A87515A}" dt="2023-09-01T09:45:57.546" v="6074" actId="26606"/>
          <ac:spMkLst>
            <pc:docMk/>
            <pc:sldMk cId="4189936822" sldId="271"/>
            <ac:spMk id="8" creationId="{EEBF1590-3B36-48EE-A89D-3B6F3CB256AB}"/>
          </ac:spMkLst>
        </pc:spChg>
        <pc:spChg chg="add">
          <ac:chgData name="Jonathan Wyatt" userId="c3e1212f-7374-4739-8e9f-f13855138211" providerId="ADAL" clId="{059EE3DB-5CCF-4E3C-A98C-68881A87515A}" dt="2023-09-01T09:45:57.546" v="6074" actId="26606"/>
          <ac:spMkLst>
            <pc:docMk/>
            <pc:sldMk cId="4189936822" sldId="271"/>
            <ac:spMk id="9" creationId="{AC8F6C8C-AB5A-4548-942D-E3FD40ACBC49}"/>
          </ac:spMkLst>
        </pc:spChg>
        <pc:spChg chg="add del">
          <ac:chgData name="Jonathan Wyatt" userId="c3e1212f-7374-4739-8e9f-f13855138211" providerId="ADAL" clId="{059EE3DB-5CCF-4E3C-A98C-68881A87515A}" dt="2023-09-01T09:45:54.941" v="6073" actId="26606"/>
          <ac:spMkLst>
            <pc:docMk/>
            <pc:sldMk cId="4189936822" sldId="271"/>
            <ac:spMk id="10" creationId="{D2854001-B4AF-4E18-9D2E-33E37F97A82D}"/>
          </ac:spMkLst>
        </pc:spChg>
        <pc:spChg chg="add del">
          <ac:chgData name="Jonathan Wyatt" userId="c3e1212f-7374-4739-8e9f-f13855138211" providerId="ADAL" clId="{059EE3DB-5CCF-4E3C-A98C-68881A87515A}" dt="2023-09-01T09:45:54.941" v="6073" actId="26606"/>
          <ac:spMkLst>
            <pc:docMk/>
            <pc:sldMk cId="4189936822" sldId="271"/>
            <ac:spMk id="12" creationId="{8AEA628B-C8FF-4D0B-B111-F101F580B15D}"/>
          </ac:spMkLst>
        </pc:spChg>
        <pc:spChg chg="add del">
          <ac:chgData name="Jonathan Wyatt" userId="c3e1212f-7374-4739-8e9f-f13855138211" providerId="ADAL" clId="{059EE3DB-5CCF-4E3C-A98C-68881A87515A}" dt="2023-09-01T09:45:54.941" v="6073" actId="26606"/>
          <ac:spMkLst>
            <pc:docMk/>
            <pc:sldMk cId="4189936822" sldId="271"/>
            <ac:spMk id="14" creationId="{42663BD0-064C-40FC-A331-F49FCA9536AA}"/>
          </ac:spMkLst>
        </pc:spChg>
        <pc:picChg chg="add mod">
          <ac:chgData name="Jonathan Wyatt" userId="c3e1212f-7374-4739-8e9f-f13855138211" providerId="ADAL" clId="{059EE3DB-5CCF-4E3C-A98C-68881A87515A}" dt="2023-09-01T09:48:17.125" v="6080" actId="14100"/>
          <ac:picMkLst>
            <pc:docMk/>
            <pc:sldMk cId="4189936822" sldId="271"/>
            <ac:picMk id="5" creationId="{4E040FA9-8773-2CFB-A8BD-EAAA015AE869}"/>
          </ac:picMkLst>
        </pc:picChg>
      </pc:sldChg>
      <pc:sldChg chg="addSp delSp modSp mod setBg modNotesTx">
        <pc:chgData name="Jonathan Wyatt" userId="c3e1212f-7374-4739-8e9f-f13855138211" providerId="ADAL" clId="{059EE3DB-5CCF-4E3C-A98C-68881A87515A}" dt="2023-09-01T09:30:43.458" v="5829" actId="20577"/>
        <pc:sldMkLst>
          <pc:docMk/>
          <pc:sldMk cId="3502191478" sldId="272"/>
        </pc:sldMkLst>
        <pc:spChg chg="mod">
          <ac:chgData name="Jonathan Wyatt" userId="c3e1212f-7374-4739-8e9f-f13855138211" providerId="ADAL" clId="{059EE3DB-5CCF-4E3C-A98C-68881A87515A}" dt="2023-09-01T09:07:00.667" v="4732" actId="26606"/>
          <ac:spMkLst>
            <pc:docMk/>
            <pc:sldMk cId="3502191478" sldId="272"/>
            <ac:spMk id="2" creationId="{D75D84C9-3585-A89A-48D7-8378CB4F1EB5}"/>
          </ac:spMkLst>
        </pc:spChg>
        <pc:spChg chg="mod">
          <ac:chgData name="Jonathan Wyatt" userId="c3e1212f-7374-4739-8e9f-f13855138211" providerId="ADAL" clId="{059EE3DB-5CCF-4E3C-A98C-68881A87515A}" dt="2023-09-01T09:07:13.664" v="4736" actId="403"/>
          <ac:spMkLst>
            <pc:docMk/>
            <pc:sldMk cId="3502191478" sldId="272"/>
            <ac:spMk id="3" creationId="{B5B91686-3DE4-9F33-381C-1B338B49C0AD}"/>
          </ac:spMkLst>
        </pc:spChg>
        <pc:spChg chg="add del">
          <ac:chgData name="Jonathan Wyatt" userId="c3e1212f-7374-4739-8e9f-f13855138211" providerId="ADAL" clId="{059EE3DB-5CCF-4E3C-A98C-68881A87515A}" dt="2023-09-01T09:06:52.084" v="4727" actId="26606"/>
          <ac:spMkLst>
            <pc:docMk/>
            <pc:sldMk cId="3502191478" sldId="272"/>
            <ac:spMk id="10" creationId="{D2854001-B4AF-4E18-9D2E-33E37F97A82D}"/>
          </ac:spMkLst>
        </pc:spChg>
        <pc:spChg chg="add del">
          <ac:chgData name="Jonathan Wyatt" userId="c3e1212f-7374-4739-8e9f-f13855138211" providerId="ADAL" clId="{059EE3DB-5CCF-4E3C-A98C-68881A87515A}" dt="2023-09-01T09:06:52.084" v="4727" actId="26606"/>
          <ac:spMkLst>
            <pc:docMk/>
            <pc:sldMk cId="3502191478" sldId="272"/>
            <ac:spMk id="12" creationId="{8AEA628B-C8FF-4D0B-B111-F101F580B15D}"/>
          </ac:spMkLst>
        </pc:spChg>
        <pc:spChg chg="add del">
          <ac:chgData name="Jonathan Wyatt" userId="c3e1212f-7374-4739-8e9f-f13855138211" providerId="ADAL" clId="{059EE3DB-5CCF-4E3C-A98C-68881A87515A}" dt="2023-09-01T09:06:52.084" v="4727" actId="26606"/>
          <ac:spMkLst>
            <pc:docMk/>
            <pc:sldMk cId="3502191478" sldId="272"/>
            <ac:spMk id="14" creationId="{42663BD0-064C-40FC-A331-F49FCA9536AA}"/>
          </ac:spMkLst>
        </pc:spChg>
        <pc:spChg chg="add del">
          <ac:chgData name="Jonathan Wyatt" userId="c3e1212f-7374-4739-8e9f-f13855138211" providerId="ADAL" clId="{059EE3DB-5CCF-4E3C-A98C-68881A87515A}" dt="2023-09-01T09:06:56.878" v="4729" actId="26606"/>
          <ac:spMkLst>
            <pc:docMk/>
            <pc:sldMk cId="3502191478" sldId="272"/>
            <ac:spMk id="16" creationId="{5AA03EDC-7067-4DFF-B672-541D016AAAB8}"/>
          </ac:spMkLst>
        </pc:spChg>
        <pc:spChg chg="add del">
          <ac:chgData name="Jonathan Wyatt" userId="c3e1212f-7374-4739-8e9f-f13855138211" providerId="ADAL" clId="{059EE3DB-5CCF-4E3C-A98C-68881A87515A}" dt="2023-09-01T09:06:56.878" v="4729" actId="26606"/>
          <ac:spMkLst>
            <pc:docMk/>
            <pc:sldMk cId="3502191478" sldId="272"/>
            <ac:spMk id="17" creationId="{0EBF3E39-B0BE-496A-8604-9007470FFA3A}"/>
          </ac:spMkLst>
        </pc:spChg>
        <pc:spChg chg="add del">
          <ac:chgData name="Jonathan Wyatt" userId="c3e1212f-7374-4739-8e9f-f13855138211" providerId="ADAL" clId="{059EE3DB-5CCF-4E3C-A98C-68881A87515A}" dt="2023-09-01T09:07:00.646" v="4731" actId="26606"/>
          <ac:spMkLst>
            <pc:docMk/>
            <pc:sldMk cId="3502191478" sldId="272"/>
            <ac:spMk id="19" creationId="{131BAD53-4E89-4F62-BBB7-26359763ED39}"/>
          </ac:spMkLst>
        </pc:spChg>
        <pc:spChg chg="add del">
          <ac:chgData name="Jonathan Wyatt" userId="c3e1212f-7374-4739-8e9f-f13855138211" providerId="ADAL" clId="{059EE3DB-5CCF-4E3C-A98C-68881A87515A}" dt="2023-09-01T09:07:00.646" v="4731" actId="26606"/>
          <ac:spMkLst>
            <pc:docMk/>
            <pc:sldMk cId="3502191478" sldId="272"/>
            <ac:spMk id="20" creationId="{62756DA2-40EB-4C6F-B962-5822FFB54FB6}"/>
          </ac:spMkLst>
        </pc:spChg>
        <pc:spChg chg="add">
          <ac:chgData name="Jonathan Wyatt" userId="c3e1212f-7374-4739-8e9f-f13855138211" providerId="ADAL" clId="{059EE3DB-5CCF-4E3C-A98C-68881A87515A}" dt="2023-09-01T09:07:00.667" v="4732" actId="26606"/>
          <ac:spMkLst>
            <pc:docMk/>
            <pc:sldMk cId="3502191478" sldId="272"/>
            <ac:spMk id="22" creationId="{D2854001-B4AF-4E18-9D2E-33E37F97A82D}"/>
          </ac:spMkLst>
        </pc:spChg>
        <pc:spChg chg="add">
          <ac:chgData name="Jonathan Wyatt" userId="c3e1212f-7374-4739-8e9f-f13855138211" providerId="ADAL" clId="{059EE3DB-5CCF-4E3C-A98C-68881A87515A}" dt="2023-09-01T09:07:00.667" v="4732" actId="26606"/>
          <ac:spMkLst>
            <pc:docMk/>
            <pc:sldMk cId="3502191478" sldId="272"/>
            <ac:spMk id="23" creationId="{8AEA628B-C8FF-4D0B-B111-F101F580B15D}"/>
          </ac:spMkLst>
        </pc:spChg>
        <pc:spChg chg="add">
          <ac:chgData name="Jonathan Wyatt" userId="c3e1212f-7374-4739-8e9f-f13855138211" providerId="ADAL" clId="{059EE3DB-5CCF-4E3C-A98C-68881A87515A}" dt="2023-09-01T09:07:00.667" v="4732" actId="26606"/>
          <ac:spMkLst>
            <pc:docMk/>
            <pc:sldMk cId="3502191478" sldId="272"/>
            <ac:spMk id="24" creationId="{42663BD0-064C-40FC-A331-F49FCA9536AA}"/>
          </ac:spMkLst>
        </pc:spChg>
        <pc:picChg chg="add mod">
          <ac:chgData name="Jonathan Wyatt" userId="c3e1212f-7374-4739-8e9f-f13855138211" providerId="ADAL" clId="{059EE3DB-5CCF-4E3C-A98C-68881A87515A}" dt="2023-09-01T09:07:00.667" v="4732" actId="26606"/>
          <ac:picMkLst>
            <pc:docMk/>
            <pc:sldMk cId="3502191478" sldId="272"/>
            <ac:picMk id="5" creationId="{657FBB04-7E20-3A6F-6ACB-614F32CB52FD}"/>
          </ac:picMkLst>
        </pc:picChg>
      </pc:sldChg>
      <pc:sldChg chg="addSp modSp mod setBg modNotesTx">
        <pc:chgData name="Jonathan Wyatt" userId="c3e1212f-7374-4739-8e9f-f13855138211" providerId="ADAL" clId="{059EE3DB-5CCF-4E3C-A98C-68881A87515A}" dt="2023-09-01T10:26:35.858" v="6954" actId="27614"/>
        <pc:sldMkLst>
          <pc:docMk/>
          <pc:sldMk cId="1361955885" sldId="277"/>
        </pc:sldMkLst>
        <pc:spChg chg="mod">
          <ac:chgData name="Jonathan Wyatt" userId="c3e1212f-7374-4739-8e9f-f13855138211" providerId="ADAL" clId="{059EE3DB-5CCF-4E3C-A98C-68881A87515A}" dt="2023-09-01T10:26:31.065" v="6953" actId="26606"/>
          <ac:spMkLst>
            <pc:docMk/>
            <pc:sldMk cId="1361955885" sldId="277"/>
            <ac:spMk id="2" creationId="{CC70F3FD-D156-77BD-8BEE-188BDCA28564}"/>
          </ac:spMkLst>
        </pc:spChg>
        <pc:spChg chg="mod">
          <ac:chgData name="Jonathan Wyatt" userId="c3e1212f-7374-4739-8e9f-f13855138211" providerId="ADAL" clId="{059EE3DB-5CCF-4E3C-A98C-68881A87515A}" dt="2023-09-01T10:26:31.065" v="6953" actId="26606"/>
          <ac:spMkLst>
            <pc:docMk/>
            <pc:sldMk cId="1361955885" sldId="277"/>
            <ac:spMk id="3" creationId="{733B20DB-ADBB-DAA3-9762-EFF9C16CC55B}"/>
          </ac:spMkLst>
        </pc:spChg>
        <pc:spChg chg="add">
          <ac:chgData name="Jonathan Wyatt" userId="c3e1212f-7374-4739-8e9f-f13855138211" providerId="ADAL" clId="{059EE3DB-5CCF-4E3C-A98C-68881A87515A}" dt="2023-09-01T10:26:31.065" v="6953" actId="26606"/>
          <ac:spMkLst>
            <pc:docMk/>
            <pc:sldMk cId="1361955885" sldId="277"/>
            <ac:spMk id="10" creationId="{2B97F24A-32CE-4C1C-A50D-3016B394DCFB}"/>
          </ac:spMkLst>
        </pc:spChg>
        <pc:spChg chg="add">
          <ac:chgData name="Jonathan Wyatt" userId="c3e1212f-7374-4739-8e9f-f13855138211" providerId="ADAL" clId="{059EE3DB-5CCF-4E3C-A98C-68881A87515A}" dt="2023-09-01T10:26:31.065" v="6953" actId="26606"/>
          <ac:spMkLst>
            <pc:docMk/>
            <pc:sldMk cId="1361955885" sldId="277"/>
            <ac:spMk id="12" creationId="{CD8B4F24-440B-49E9-B85D-733523DC064B}"/>
          </ac:spMkLst>
        </pc:spChg>
        <pc:picChg chg="add mod">
          <ac:chgData name="Jonathan Wyatt" userId="c3e1212f-7374-4739-8e9f-f13855138211" providerId="ADAL" clId="{059EE3DB-5CCF-4E3C-A98C-68881A87515A}" dt="2023-09-01T10:26:35.858" v="6954" actId="27614"/>
          <ac:picMkLst>
            <pc:docMk/>
            <pc:sldMk cId="1361955885" sldId="277"/>
            <ac:picMk id="5" creationId="{CBAAC9F6-57D6-A9EC-7B42-416C7D450CD4}"/>
          </ac:picMkLst>
        </pc:picChg>
      </pc:sldChg>
      <pc:sldChg chg="addSp delSp modSp mod setBg modNotesTx">
        <pc:chgData name="Jonathan Wyatt" userId="c3e1212f-7374-4739-8e9f-f13855138211" providerId="ADAL" clId="{059EE3DB-5CCF-4E3C-A98C-68881A87515A}" dt="2023-09-01T11:27:42.273" v="8844" actId="20577"/>
        <pc:sldMkLst>
          <pc:docMk/>
          <pc:sldMk cId="3657774552" sldId="278"/>
        </pc:sldMkLst>
        <pc:spChg chg="mod">
          <ac:chgData name="Jonathan Wyatt" userId="c3e1212f-7374-4739-8e9f-f13855138211" providerId="ADAL" clId="{059EE3DB-5CCF-4E3C-A98C-68881A87515A}" dt="2023-09-01T10:45:21.131" v="8323" actId="20577"/>
          <ac:spMkLst>
            <pc:docMk/>
            <pc:sldMk cId="3657774552" sldId="278"/>
            <ac:spMk id="2" creationId="{D75D84C9-3585-A89A-48D7-8378CB4F1EB5}"/>
          </ac:spMkLst>
        </pc:spChg>
        <pc:spChg chg="del mod">
          <ac:chgData name="Jonathan Wyatt" userId="c3e1212f-7374-4739-8e9f-f13855138211" providerId="ADAL" clId="{059EE3DB-5CCF-4E3C-A98C-68881A87515A}" dt="2023-09-01T10:45:09.839" v="8301" actId="22"/>
          <ac:spMkLst>
            <pc:docMk/>
            <pc:sldMk cId="3657774552" sldId="278"/>
            <ac:spMk id="3" creationId="{B5B91686-3DE4-9F33-381C-1B338B49C0AD}"/>
          </ac:spMkLst>
        </pc:spChg>
        <pc:spChg chg="add">
          <ac:chgData name="Jonathan Wyatt" userId="c3e1212f-7374-4739-8e9f-f13855138211" providerId="ADAL" clId="{059EE3DB-5CCF-4E3C-A98C-68881A87515A}" dt="2023-09-01T10:45:12.773" v="8302" actId="26606"/>
          <ac:spMkLst>
            <pc:docMk/>
            <pc:sldMk cId="3657774552" sldId="278"/>
            <ac:spMk id="10" creationId="{D4771268-CB57-404A-9271-370EB28F6090}"/>
          </ac:spMkLst>
        </pc:spChg>
        <pc:picChg chg="add mod ord">
          <ac:chgData name="Jonathan Wyatt" userId="c3e1212f-7374-4739-8e9f-f13855138211" providerId="ADAL" clId="{059EE3DB-5CCF-4E3C-A98C-68881A87515A}" dt="2023-09-01T10:45:12.773" v="8302" actId="26606"/>
          <ac:picMkLst>
            <pc:docMk/>
            <pc:sldMk cId="3657774552" sldId="278"/>
            <ac:picMk id="5" creationId="{25E43DC1-70CD-D3D4-9614-86CEC3EDAE78}"/>
          </ac:picMkLst>
        </pc:picChg>
      </pc:sldChg>
      <pc:sldChg chg="addSp delSp modSp mod setBg">
        <pc:chgData name="Jonathan Wyatt" userId="c3e1212f-7374-4739-8e9f-f13855138211" providerId="ADAL" clId="{059EE3DB-5CCF-4E3C-A98C-68881A87515A}" dt="2023-09-01T11:32:34.247" v="8918" actId="20577"/>
        <pc:sldMkLst>
          <pc:docMk/>
          <pc:sldMk cId="1626931318" sldId="283"/>
        </pc:sldMkLst>
        <pc:spChg chg="mod">
          <ac:chgData name="Jonathan Wyatt" userId="c3e1212f-7374-4739-8e9f-f13855138211" providerId="ADAL" clId="{059EE3DB-5CCF-4E3C-A98C-68881A87515A}" dt="2023-09-01T11:30:31.926" v="8846" actId="26606"/>
          <ac:spMkLst>
            <pc:docMk/>
            <pc:sldMk cId="1626931318" sldId="283"/>
            <ac:spMk id="2" creationId="{11A67732-9C21-BA91-9A4D-99970C54A59F}"/>
          </ac:spMkLst>
        </pc:spChg>
        <pc:spChg chg="del">
          <ac:chgData name="Jonathan Wyatt" userId="c3e1212f-7374-4739-8e9f-f13855138211" providerId="ADAL" clId="{059EE3DB-5CCF-4E3C-A98C-68881A87515A}" dt="2023-09-01T11:30:28.511" v="8845"/>
          <ac:spMkLst>
            <pc:docMk/>
            <pc:sldMk cId="1626931318" sldId="283"/>
            <ac:spMk id="3" creationId="{161A1F8A-5207-D1B4-F40F-3319112BB88A}"/>
          </ac:spMkLst>
        </pc:spChg>
        <pc:spChg chg="add mod">
          <ac:chgData name="Jonathan Wyatt" userId="c3e1212f-7374-4739-8e9f-f13855138211" providerId="ADAL" clId="{059EE3DB-5CCF-4E3C-A98C-68881A87515A}" dt="2023-09-01T11:32:34.247" v="8918" actId="20577"/>
          <ac:spMkLst>
            <pc:docMk/>
            <pc:sldMk cId="1626931318" sldId="283"/>
            <ac:spMk id="8" creationId="{F659C0D4-3F84-EC3C-0DCA-CB2C0F13F289}"/>
          </ac:spMkLst>
        </pc:spChg>
        <pc:spChg chg="add">
          <ac:chgData name="Jonathan Wyatt" userId="c3e1212f-7374-4739-8e9f-f13855138211" providerId="ADAL" clId="{059EE3DB-5CCF-4E3C-A98C-68881A87515A}" dt="2023-09-01T11:30:31.926" v="8846" actId="26606"/>
          <ac:spMkLst>
            <pc:docMk/>
            <pc:sldMk cId="1626931318" sldId="283"/>
            <ac:spMk id="11" creationId="{979E27D9-03C7-44E2-9FF8-15D0C8506AF7}"/>
          </ac:spMkLst>
        </pc:spChg>
        <pc:spChg chg="add">
          <ac:chgData name="Jonathan Wyatt" userId="c3e1212f-7374-4739-8e9f-f13855138211" providerId="ADAL" clId="{059EE3DB-5CCF-4E3C-A98C-68881A87515A}" dt="2023-09-01T11:30:31.926" v="8846" actId="26606"/>
          <ac:spMkLst>
            <pc:docMk/>
            <pc:sldMk cId="1626931318" sldId="283"/>
            <ac:spMk id="13" creationId="{EEBF1590-3B36-48EE-A89D-3B6F3CB256AB}"/>
          </ac:spMkLst>
        </pc:spChg>
        <pc:spChg chg="add">
          <ac:chgData name="Jonathan Wyatt" userId="c3e1212f-7374-4739-8e9f-f13855138211" providerId="ADAL" clId="{059EE3DB-5CCF-4E3C-A98C-68881A87515A}" dt="2023-09-01T11:30:31.926" v="8846" actId="26606"/>
          <ac:spMkLst>
            <pc:docMk/>
            <pc:sldMk cId="1626931318" sldId="283"/>
            <ac:spMk id="15" creationId="{AC8F6C8C-AB5A-4548-942D-E3FD40ACBC49}"/>
          </ac:spMkLst>
        </pc:spChg>
        <pc:picChg chg="add mod">
          <ac:chgData name="Jonathan Wyatt" userId="c3e1212f-7374-4739-8e9f-f13855138211" providerId="ADAL" clId="{059EE3DB-5CCF-4E3C-A98C-68881A87515A}" dt="2023-09-01T11:31:26.812" v="8848" actId="27614"/>
          <ac:picMkLst>
            <pc:docMk/>
            <pc:sldMk cId="1626931318" sldId="283"/>
            <ac:picMk id="4" creationId="{C2CFE67B-B710-0E7A-BA2E-6146D718CE64}"/>
          </ac:picMkLst>
        </pc:picChg>
      </pc:sldChg>
      <pc:sldChg chg="addSp modSp new mod setBg modNotesTx">
        <pc:chgData name="Jonathan Wyatt" userId="c3e1212f-7374-4739-8e9f-f13855138211" providerId="ADAL" clId="{059EE3DB-5CCF-4E3C-A98C-68881A87515A}" dt="2023-08-31T11:23:07.827" v="1778" actId="20577"/>
        <pc:sldMkLst>
          <pc:docMk/>
          <pc:sldMk cId="2232665506" sldId="284"/>
        </pc:sldMkLst>
        <pc:spChg chg="mod">
          <ac:chgData name="Jonathan Wyatt" userId="c3e1212f-7374-4739-8e9f-f13855138211" providerId="ADAL" clId="{059EE3DB-5CCF-4E3C-A98C-68881A87515A}" dt="2023-08-31T11:21:58.427" v="1690" actId="26606"/>
          <ac:spMkLst>
            <pc:docMk/>
            <pc:sldMk cId="2232665506" sldId="284"/>
            <ac:spMk id="2" creationId="{02DDD6D4-B357-E19E-147A-EC59035F0085}"/>
          </ac:spMkLst>
        </pc:spChg>
        <pc:spChg chg="mod">
          <ac:chgData name="Jonathan Wyatt" userId="c3e1212f-7374-4739-8e9f-f13855138211" providerId="ADAL" clId="{059EE3DB-5CCF-4E3C-A98C-68881A87515A}" dt="2023-08-31T11:23:07.827" v="1778" actId="20577"/>
          <ac:spMkLst>
            <pc:docMk/>
            <pc:sldMk cId="2232665506" sldId="284"/>
            <ac:spMk id="3" creationId="{227894F0-A09A-848A-9105-04F935C21194}"/>
          </ac:spMkLst>
        </pc:spChg>
        <pc:spChg chg="add">
          <ac:chgData name="Jonathan Wyatt" userId="c3e1212f-7374-4739-8e9f-f13855138211" providerId="ADAL" clId="{059EE3DB-5CCF-4E3C-A98C-68881A87515A}" dt="2023-08-31T11:21:58.427" v="1690" actId="26606"/>
          <ac:spMkLst>
            <pc:docMk/>
            <pc:sldMk cId="2232665506" sldId="284"/>
            <ac:spMk id="9" creationId="{7FF47CB7-972F-479F-A36D-9E72D26EC8DA}"/>
          </ac:spMkLst>
        </pc:spChg>
        <pc:spChg chg="add">
          <ac:chgData name="Jonathan Wyatt" userId="c3e1212f-7374-4739-8e9f-f13855138211" providerId="ADAL" clId="{059EE3DB-5CCF-4E3C-A98C-68881A87515A}" dt="2023-08-31T11:21:58.427" v="1690" actId="26606"/>
          <ac:spMkLst>
            <pc:docMk/>
            <pc:sldMk cId="2232665506" sldId="284"/>
            <ac:spMk id="11" creationId="{0D153B68-5844-490D-8E67-F616D6D721CA}"/>
          </ac:spMkLst>
        </pc:spChg>
        <pc:spChg chg="add">
          <ac:chgData name="Jonathan Wyatt" userId="c3e1212f-7374-4739-8e9f-f13855138211" providerId="ADAL" clId="{059EE3DB-5CCF-4E3C-A98C-68881A87515A}" dt="2023-08-31T11:21:58.427" v="1690" actId="26606"/>
          <ac:spMkLst>
            <pc:docMk/>
            <pc:sldMk cId="2232665506" sldId="284"/>
            <ac:spMk id="13" creationId="{9A0D773F-7A7D-4DBB-9DEA-86BB8B8F4BC8}"/>
          </ac:spMkLst>
        </pc:spChg>
        <pc:picChg chg="add mod">
          <ac:chgData name="Jonathan Wyatt" userId="c3e1212f-7374-4739-8e9f-f13855138211" providerId="ADAL" clId="{059EE3DB-5CCF-4E3C-A98C-68881A87515A}" dt="2023-08-31T11:22:29.321" v="1692" actId="27614"/>
          <ac:picMkLst>
            <pc:docMk/>
            <pc:sldMk cId="2232665506" sldId="284"/>
            <ac:picMk id="4" creationId="{ACBC56C6-A9AB-D538-BDC5-B34A4B6749BF}"/>
          </ac:picMkLst>
        </pc:picChg>
      </pc:sldChg>
      <pc:sldChg chg="modSp new del mod">
        <pc:chgData name="Jonathan Wyatt" userId="c3e1212f-7374-4739-8e9f-f13855138211" providerId="ADAL" clId="{059EE3DB-5CCF-4E3C-A98C-68881A87515A}" dt="2023-08-31T10:16:38.713" v="12" actId="47"/>
        <pc:sldMkLst>
          <pc:docMk/>
          <pc:sldMk cId="3726634239" sldId="284"/>
        </pc:sldMkLst>
        <pc:spChg chg="mod">
          <ac:chgData name="Jonathan Wyatt" userId="c3e1212f-7374-4739-8e9f-f13855138211" providerId="ADAL" clId="{059EE3DB-5CCF-4E3C-A98C-68881A87515A}" dt="2023-08-31T10:16:35.473" v="11" actId="20577"/>
          <ac:spMkLst>
            <pc:docMk/>
            <pc:sldMk cId="3726634239" sldId="284"/>
            <ac:spMk id="2" creationId="{76695022-D5CD-2BA3-B744-F0167EE407ED}"/>
          </ac:spMkLst>
        </pc:spChg>
      </pc:sldChg>
      <pc:sldChg chg="addSp modSp new mod setBg">
        <pc:chgData name="Jonathan Wyatt" userId="c3e1212f-7374-4739-8e9f-f13855138211" providerId="ADAL" clId="{059EE3DB-5CCF-4E3C-A98C-68881A87515A}" dt="2023-08-31T11:26:56.805" v="2136" actId="122"/>
        <pc:sldMkLst>
          <pc:docMk/>
          <pc:sldMk cId="3741428976" sldId="285"/>
        </pc:sldMkLst>
        <pc:spChg chg="mod">
          <ac:chgData name="Jonathan Wyatt" userId="c3e1212f-7374-4739-8e9f-f13855138211" providerId="ADAL" clId="{059EE3DB-5CCF-4E3C-A98C-68881A87515A}" dt="2023-08-31T11:26:28.381" v="2113" actId="122"/>
          <ac:spMkLst>
            <pc:docMk/>
            <pc:sldMk cId="3741428976" sldId="285"/>
            <ac:spMk id="2" creationId="{4141584F-3B36-4E06-29BF-71B4696544F9}"/>
          </ac:spMkLst>
        </pc:spChg>
        <pc:spChg chg="mod">
          <ac:chgData name="Jonathan Wyatt" userId="c3e1212f-7374-4739-8e9f-f13855138211" providerId="ADAL" clId="{059EE3DB-5CCF-4E3C-A98C-68881A87515A}" dt="2023-08-31T11:26:56.805" v="2136" actId="122"/>
          <ac:spMkLst>
            <pc:docMk/>
            <pc:sldMk cId="3741428976" sldId="285"/>
            <ac:spMk id="3" creationId="{E20064DB-5262-E3BF-94BD-E3EB8BF89BA4}"/>
          </ac:spMkLst>
        </pc:spChg>
        <pc:spChg chg="add">
          <ac:chgData name="Jonathan Wyatt" userId="c3e1212f-7374-4739-8e9f-f13855138211" providerId="ADAL" clId="{059EE3DB-5CCF-4E3C-A98C-68881A87515A}" dt="2023-08-31T11:26:21.607" v="2109" actId="26606"/>
          <ac:spMkLst>
            <pc:docMk/>
            <pc:sldMk cId="3741428976" sldId="285"/>
            <ac:spMk id="9" creationId="{0671A8AE-40A1-4631-A6B8-581AFF065482}"/>
          </ac:spMkLst>
        </pc:spChg>
        <pc:spChg chg="add">
          <ac:chgData name="Jonathan Wyatt" userId="c3e1212f-7374-4739-8e9f-f13855138211" providerId="ADAL" clId="{059EE3DB-5CCF-4E3C-A98C-68881A87515A}" dt="2023-08-31T11:26:21.607" v="2109" actId="26606"/>
          <ac:spMkLst>
            <pc:docMk/>
            <pc:sldMk cId="3741428976" sldId="285"/>
            <ac:spMk id="11" creationId="{AB58EF07-17C2-48CF-ABB0-EEF1F17CB8F0}"/>
          </ac:spMkLst>
        </pc:spChg>
        <pc:spChg chg="add">
          <ac:chgData name="Jonathan Wyatt" userId="c3e1212f-7374-4739-8e9f-f13855138211" providerId="ADAL" clId="{059EE3DB-5CCF-4E3C-A98C-68881A87515A}" dt="2023-08-31T11:26:21.607" v="2109" actId="26606"/>
          <ac:spMkLst>
            <pc:docMk/>
            <pc:sldMk cId="3741428976" sldId="285"/>
            <ac:spMk id="13" creationId="{AF2F604E-43BE-4DC3-B983-E071523364F8}"/>
          </ac:spMkLst>
        </pc:spChg>
        <pc:spChg chg="add">
          <ac:chgData name="Jonathan Wyatt" userId="c3e1212f-7374-4739-8e9f-f13855138211" providerId="ADAL" clId="{059EE3DB-5CCF-4E3C-A98C-68881A87515A}" dt="2023-08-31T11:26:21.607" v="2109" actId="26606"/>
          <ac:spMkLst>
            <pc:docMk/>
            <pc:sldMk cId="3741428976" sldId="285"/>
            <ac:spMk id="15" creationId="{08C9B587-E65E-4B52-B37C-ABEBB6E87928}"/>
          </ac:spMkLst>
        </pc:spChg>
        <pc:picChg chg="add mod ord">
          <ac:chgData name="Jonathan Wyatt" userId="c3e1212f-7374-4739-8e9f-f13855138211" providerId="ADAL" clId="{059EE3DB-5CCF-4E3C-A98C-68881A87515A}" dt="2023-08-31T11:26:21.607" v="2109" actId="26606"/>
          <ac:picMkLst>
            <pc:docMk/>
            <pc:sldMk cId="3741428976" sldId="285"/>
            <ac:picMk id="4" creationId="{14CFC763-0296-DBF7-8095-51AAB97278B7}"/>
          </ac:picMkLst>
        </pc:picChg>
      </pc:sldChg>
      <pc:sldChg chg="addSp delSp modSp new mod setBg modNotesTx">
        <pc:chgData name="Jonathan Wyatt" userId="c3e1212f-7374-4739-8e9f-f13855138211" providerId="ADAL" clId="{059EE3DB-5CCF-4E3C-A98C-68881A87515A}" dt="2023-08-31T11:31:44.327" v="2348" actId="20577"/>
        <pc:sldMkLst>
          <pc:docMk/>
          <pc:sldMk cId="339813582" sldId="286"/>
        </pc:sldMkLst>
        <pc:spChg chg="mod">
          <ac:chgData name="Jonathan Wyatt" userId="c3e1212f-7374-4739-8e9f-f13855138211" providerId="ADAL" clId="{059EE3DB-5CCF-4E3C-A98C-68881A87515A}" dt="2023-08-31T11:30:04.261" v="2192" actId="20577"/>
          <ac:spMkLst>
            <pc:docMk/>
            <pc:sldMk cId="339813582" sldId="286"/>
            <ac:spMk id="2" creationId="{52958415-FCD2-7A4B-0068-90F952B5C69D}"/>
          </ac:spMkLst>
        </pc:spChg>
        <pc:spChg chg="del">
          <ac:chgData name="Jonathan Wyatt" userId="c3e1212f-7374-4739-8e9f-f13855138211" providerId="ADAL" clId="{059EE3DB-5CCF-4E3C-A98C-68881A87515A}" dt="2023-08-31T11:28:50.982" v="2138" actId="22"/>
          <ac:spMkLst>
            <pc:docMk/>
            <pc:sldMk cId="339813582" sldId="286"/>
            <ac:spMk id="3" creationId="{E3D70573-269D-17A2-AAE8-F287E968ED0D}"/>
          </ac:spMkLst>
        </pc:spChg>
        <pc:spChg chg="add mod">
          <ac:chgData name="Jonathan Wyatt" userId="c3e1212f-7374-4739-8e9f-f13855138211" providerId="ADAL" clId="{059EE3DB-5CCF-4E3C-A98C-68881A87515A}" dt="2023-08-31T11:30:41.730" v="2205" actId="13926"/>
          <ac:spMkLst>
            <pc:docMk/>
            <pc:sldMk cId="339813582" sldId="286"/>
            <ac:spMk id="8" creationId="{FACD86F2-5487-46D3-19CC-9D913CC0FAFE}"/>
          </ac:spMkLst>
        </pc:spChg>
        <pc:spChg chg="add">
          <ac:chgData name="Jonathan Wyatt" userId="c3e1212f-7374-4739-8e9f-f13855138211" providerId="ADAL" clId="{059EE3DB-5CCF-4E3C-A98C-68881A87515A}" dt="2023-08-31T11:29:10.359" v="2140" actId="26606"/>
          <ac:spMkLst>
            <pc:docMk/>
            <pc:sldMk cId="339813582" sldId="286"/>
            <ac:spMk id="12" creationId="{2151139A-886F-4B97-8815-729AD3831BBD}"/>
          </ac:spMkLst>
        </pc:spChg>
        <pc:spChg chg="add">
          <ac:chgData name="Jonathan Wyatt" userId="c3e1212f-7374-4739-8e9f-f13855138211" providerId="ADAL" clId="{059EE3DB-5CCF-4E3C-A98C-68881A87515A}" dt="2023-08-31T11:29:10.359" v="2140" actId="26606"/>
          <ac:spMkLst>
            <pc:docMk/>
            <pc:sldMk cId="339813582" sldId="286"/>
            <ac:spMk id="14" creationId="{5428AC11-BFDF-42EF-80FF-717BBF909067}"/>
          </ac:spMkLst>
        </pc:spChg>
        <pc:spChg chg="add">
          <ac:chgData name="Jonathan Wyatt" userId="c3e1212f-7374-4739-8e9f-f13855138211" providerId="ADAL" clId="{059EE3DB-5CCF-4E3C-A98C-68881A87515A}" dt="2023-08-31T11:29:10.359" v="2140" actId="26606"/>
          <ac:spMkLst>
            <pc:docMk/>
            <pc:sldMk cId="339813582" sldId="286"/>
            <ac:spMk id="16" creationId="{2CC56AF6-38E4-490B-8E2B-1A1037B4EDD4}"/>
          </ac:spMkLst>
        </pc:spChg>
        <pc:spChg chg="add">
          <ac:chgData name="Jonathan Wyatt" userId="c3e1212f-7374-4739-8e9f-f13855138211" providerId="ADAL" clId="{059EE3DB-5CCF-4E3C-A98C-68881A87515A}" dt="2023-08-31T11:29:10.359" v="2140" actId="26606"/>
          <ac:spMkLst>
            <pc:docMk/>
            <pc:sldMk cId="339813582" sldId="286"/>
            <ac:spMk id="18" creationId="{2339A6F5-AD6A-4D80-8AD9-6290D13AC49F}"/>
          </ac:spMkLst>
        </pc:spChg>
        <pc:picChg chg="add mod ord">
          <ac:chgData name="Jonathan Wyatt" userId="c3e1212f-7374-4739-8e9f-f13855138211" providerId="ADAL" clId="{059EE3DB-5CCF-4E3C-A98C-68881A87515A}" dt="2023-08-31T11:29:35.715" v="2148" actId="14100"/>
          <ac:picMkLst>
            <pc:docMk/>
            <pc:sldMk cId="339813582" sldId="286"/>
            <ac:picMk id="5" creationId="{0F8236AA-4B95-1A74-116A-E127A4B1454A}"/>
          </ac:picMkLst>
        </pc:picChg>
        <pc:picChg chg="add mod">
          <ac:chgData name="Jonathan Wyatt" userId="c3e1212f-7374-4739-8e9f-f13855138211" providerId="ADAL" clId="{059EE3DB-5CCF-4E3C-A98C-68881A87515A}" dt="2023-08-31T11:29:30.251" v="2147" actId="14100"/>
          <ac:picMkLst>
            <pc:docMk/>
            <pc:sldMk cId="339813582" sldId="286"/>
            <ac:picMk id="7" creationId="{BAC0BB96-A534-E3A2-6FBE-B2DBB7E7C6C5}"/>
          </ac:picMkLst>
        </pc:picChg>
      </pc:sldChg>
      <pc:sldChg chg="addSp delSp modSp mod modNotesTx">
        <pc:chgData name="Jonathan Wyatt" userId="c3e1212f-7374-4739-8e9f-f13855138211" providerId="ADAL" clId="{059EE3DB-5CCF-4E3C-A98C-68881A87515A}" dt="2023-08-31T21:29:57.198" v="3792" actId="20577"/>
        <pc:sldMkLst>
          <pc:docMk/>
          <pc:sldMk cId="4249977016" sldId="287"/>
        </pc:sldMkLst>
        <pc:spChg chg="mod">
          <ac:chgData name="Jonathan Wyatt" userId="c3e1212f-7374-4739-8e9f-f13855138211" providerId="ADAL" clId="{059EE3DB-5CCF-4E3C-A98C-68881A87515A}" dt="2023-08-31T21:13:27.259" v="3142" actId="1076"/>
          <ac:spMkLst>
            <pc:docMk/>
            <pc:sldMk cId="4249977016" sldId="287"/>
            <ac:spMk id="2" creationId="{CC70F3FD-D156-77BD-8BEE-188BDCA28564}"/>
          </ac:spMkLst>
        </pc:spChg>
        <pc:spChg chg="mod">
          <ac:chgData name="Jonathan Wyatt" userId="c3e1212f-7374-4739-8e9f-f13855138211" providerId="ADAL" clId="{059EE3DB-5CCF-4E3C-A98C-68881A87515A}" dt="2023-08-31T21:29:57.198" v="3792" actId="20577"/>
          <ac:spMkLst>
            <pc:docMk/>
            <pc:sldMk cId="4249977016" sldId="287"/>
            <ac:spMk id="3" creationId="{733B20DB-ADBB-DAA3-9762-EFF9C16CC55B}"/>
          </ac:spMkLst>
        </pc:spChg>
        <pc:picChg chg="del">
          <ac:chgData name="Jonathan Wyatt" userId="c3e1212f-7374-4739-8e9f-f13855138211" providerId="ADAL" clId="{059EE3DB-5CCF-4E3C-A98C-68881A87515A}" dt="2023-08-31T21:13:09.033" v="3137" actId="478"/>
          <ac:picMkLst>
            <pc:docMk/>
            <pc:sldMk cId="4249977016" sldId="287"/>
            <ac:picMk id="4" creationId="{78348FCB-1EEB-9B75-A73F-0AE670730A63}"/>
          </ac:picMkLst>
        </pc:picChg>
        <pc:picChg chg="add mod">
          <ac:chgData name="Jonathan Wyatt" userId="c3e1212f-7374-4739-8e9f-f13855138211" providerId="ADAL" clId="{059EE3DB-5CCF-4E3C-A98C-68881A87515A}" dt="2023-08-31T21:13:17.700" v="3139" actId="1076"/>
          <ac:picMkLst>
            <pc:docMk/>
            <pc:sldMk cId="4249977016" sldId="287"/>
            <ac:picMk id="6" creationId="{E2AF9A1B-2F26-568D-A72E-EBDE984D0FA8}"/>
          </ac:picMkLst>
        </pc:picChg>
      </pc:sldChg>
      <pc:sldChg chg="addSp delSp modSp new mod setBg modNotesTx">
        <pc:chgData name="Jonathan Wyatt" userId="c3e1212f-7374-4739-8e9f-f13855138211" providerId="ADAL" clId="{059EE3DB-5CCF-4E3C-A98C-68881A87515A}" dt="2023-08-31T21:32:02.150" v="3864" actId="20577"/>
        <pc:sldMkLst>
          <pc:docMk/>
          <pc:sldMk cId="4072821501" sldId="288"/>
        </pc:sldMkLst>
        <pc:spChg chg="del">
          <ac:chgData name="Jonathan Wyatt" userId="c3e1212f-7374-4739-8e9f-f13855138211" providerId="ADAL" clId="{059EE3DB-5CCF-4E3C-A98C-68881A87515A}" dt="2023-08-31T21:30:27.668" v="3795" actId="26606"/>
          <ac:spMkLst>
            <pc:docMk/>
            <pc:sldMk cId="4072821501" sldId="288"/>
            <ac:spMk id="2" creationId="{689A2B3F-B705-17CA-DC3A-344BB629A7A5}"/>
          </ac:spMkLst>
        </pc:spChg>
        <pc:spChg chg="del">
          <ac:chgData name="Jonathan Wyatt" userId="c3e1212f-7374-4739-8e9f-f13855138211" providerId="ADAL" clId="{059EE3DB-5CCF-4E3C-A98C-68881A87515A}" dt="2023-08-31T21:30:24.794" v="3794" actId="22"/>
          <ac:spMkLst>
            <pc:docMk/>
            <pc:sldMk cId="4072821501" sldId="288"/>
            <ac:spMk id="3" creationId="{5CCC3C4B-A9AC-6038-3BC0-560FD39ACB63}"/>
          </ac:spMkLst>
        </pc:spChg>
        <pc:picChg chg="add mod ord">
          <ac:chgData name="Jonathan Wyatt" userId="c3e1212f-7374-4739-8e9f-f13855138211" providerId="ADAL" clId="{059EE3DB-5CCF-4E3C-A98C-68881A87515A}" dt="2023-08-31T21:30:29.821" v="3796" actId="27614"/>
          <ac:picMkLst>
            <pc:docMk/>
            <pc:sldMk cId="4072821501" sldId="288"/>
            <ac:picMk id="5" creationId="{277533E2-083D-FFDD-6177-34C5685C3356}"/>
          </ac:picMkLst>
        </pc:picChg>
      </pc:sldChg>
      <pc:sldChg chg="addSp delSp modSp new mod modNotesTx">
        <pc:chgData name="Jonathan Wyatt" userId="c3e1212f-7374-4739-8e9f-f13855138211" providerId="ADAL" clId="{059EE3DB-5CCF-4E3C-A98C-68881A87515A}" dt="2023-08-31T21:39:19.005" v="4246" actId="20577"/>
        <pc:sldMkLst>
          <pc:docMk/>
          <pc:sldMk cId="1235032451" sldId="289"/>
        </pc:sldMkLst>
        <pc:spChg chg="del">
          <ac:chgData name="Jonathan Wyatt" userId="c3e1212f-7374-4739-8e9f-f13855138211" providerId="ADAL" clId="{059EE3DB-5CCF-4E3C-A98C-68881A87515A}" dt="2023-08-31T21:31:00.763" v="3799" actId="478"/>
          <ac:spMkLst>
            <pc:docMk/>
            <pc:sldMk cId="1235032451" sldId="289"/>
            <ac:spMk id="2" creationId="{373B9BBC-2DC7-3441-0DFE-0850BD86D371}"/>
          </ac:spMkLst>
        </pc:spChg>
        <pc:spChg chg="del">
          <ac:chgData name="Jonathan Wyatt" userId="c3e1212f-7374-4739-8e9f-f13855138211" providerId="ADAL" clId="{059EE3DB-5CCF-4E3C-A98C-68881A87515A}" dt="2023-08-31T21:30:58.373" v="3798" actId="22"/>
          <ac:spMkLst>
            <pc:docMk/>
            <pc:sldMk cId="1235032451" sldId="289"/>
            <ac:spMk id="3" creationId="{BDD784AF-E0EB-E87F-3223-5AC49306FFC3}"/>
          </ac:spMkLst>
        </pc:spChg>
        <pc:picChg chg="add mod ord">
          <ac:chgData name="Jonathan Wyatt" userId="c3e1212f-7374-4739-8e9f-f13855138211" providerId="ADAL" clId="{059EE3DB-5CCF-4E3C-A98C-68881A87515A}" dt="2023-08-31T21:31:05.558" v="3801" actId="1076"/>
          <ac:picMkLst>
            <pc:docMk/>
            <pc:sldMk cId="1235032451" sldId="289"/>
            <ac:picMk id="5" creationId="{C33C1B08-7031-1A74-6E45-6DE07E8412E8}"/>
          </ac:picMkLst>
        </pc:picChg>
      </pc:sldChg>
      <pc:sldChg chg="addSp delSp modSp new mod setBg modNotesTx">
        <pc:chgData name="Jonathan Wyatt" userId="c3e1212f-7374-4739-8e9f-f13855138211" providerId="ADAL" clId="{059EE3DB-5CCF-4E3C-A98C-68881A87515A}" dt="2023-08-31T21:36:19.981" v="3988" actId="20577"/>
        <pc:sldMkLst>
          <pc:docMk/>
          <pc:sldMk cId="1242178691" sldId="290"/>
        </pc:sldMkLst>
        <pc:spChg chg="del">
          <ac:chgData name="Jonathan Wyatt" userId="c3e1212f-7374-4739-8e9f-f13855138211" providerId="ADAL" clId="{059EE3DB-5CCF-4E3C-A98C-68881A87515A}" dt="2023-08-31T21:34:40.320" v="3902" actId="26606"/>
          <ac:spMkLst>
            <pc:docMk/>
            <pc:sldMk cId="1242178691" sldId="290"/>
            <ac:spMk id="2" creationId="{022644F3-3695-043B-97AC-05EE4BAEC057}"/>
          </ac:spMkLst>
        </pc:spChg>
        <pc:spChg chg="del">
          <ac:chgData name="Jonathan Wyatt" userId="c3e1212f-7374-4739-8e9f-f13855138211" providerId="ADAL" clId="{059EE3DB-5CCF-4E3C-A98C-68881A87515A}" dt="2023-08-31T21:34:38.653" v="3901" actId="22"/>
          <ac:spMkLst>
            <pc:docMk/>
            <pc:sldMk cId="1242178691" sldId="290"/>
            <ac:spMk id="3" creationId="{60A6D57B-57CA-B8A9-62E2-4468E25E4598}"/>
          </ac:spMkLst>
        </pc:spChg>
        <pc:picChg chg="add mod ord">
          <ac:chgData name="Jonathan Wyatt" userId="c3e1212f-7374-4739-8e9f-f13855138211" providerId="ADAL" clId="{059EE3DB-5CCF-4E3C-A98C-68881A87515A}" dt="2023-08-31T21:35:26.815" v="3904" actId="27614"/>
          <ac:picMkLst>
            <pc:docMk/>
            <pc:sldMk cId="1242178691" sldId="290"/>
            <ac:picMk id="5" creationId="{5346D4A8-6A44-3B4C-A1EC-975E5E302F71}"/>
          </ac:picMkLst>
        </pc:picChg>
      </pc:sldChg>
      <pc:sldChg chg="new del">
        <pc:chgData name="Jonathan Wyatt" userId="c3e1212f-7374-4739-8e9f-f13855138211" providerId="ADAL" clId="{059EE3DB-5CCF-4E3C-A98C-68881A87515A}" dt="2023-08-31T21:39:33.462" v="4247" actId="47"/>
        <pc:sldMkLst>
          <pc:docMk/>
          <pc:sldMk cId="1204049406" sldId="291"/>
        </pc:sldMkLst>
      </pc:sldChg>
      <pc:sldChg chg="addSp delSp modSp new mod setBg">
        <pc:chgData name="Jonathan Wyatt" userId="c3e1212f-7374-4739-8e9f-f13855138211" providerId="ADAL" clId="{059EE3DB-5CCF-4E3C-A98C-68881A87515A}" dt="2023-09-01T10:28:30.813" v="6972" actId="26606"/>
        <pc:sldMkLst>
          <pc:docMk/>
          <pc:sldMk cId="3846469450" sldId="291"/>
        </pc:sldMkLst>
        <pc:spChg chg="del">
          <ac:chgData name="Jonathan Wyatt" userId="c3e1212f-7374-4739-8e9f-f13855138211" providerId="ADAL" clId="{059EE3DB-5CCF-4E3C-A98C-68881A87515A}" dt="2023-09-01T10:28:30.813" v="6972" actId="26606"/>
          <ac:spMkLst>
            <pc:docMk/>
            <pc:sldMk cId="3846469450" sldId="291"/>
            <ac:spMk id="2" creationId="{935D446D-BD98-CE06-DA04-2CDE18AFE2EB}"/>
          </ac:spMkLst>
        </pc:spChg>
        <pc:spChg chg="add del">
          <ac:chgData name="Jonathan Wyatt" userId="c3e1212f-7374-4739-8e9f-f13855138211" providerId="ADAL" clId="{059EE3DB-5CCF-4E3C-A98C-68881A87515A}" dt="2023-09-01T10:28:26.722" v="6971" actId="22"/>
          <ac:spMkLst>
            <pc:docMk/>
            <pc:sldMk cId="3846469450" sldId="291"/>
            <ac:spMk id="3" creationId="{49991EB4-38C5-86B6-12C4-3B66270D5477}"/>
          </ac:spMkLst>
        </pc:spChg>
        <pc:picChg chg="add del mod ord">
          <ac:chgData name="Jonathan Wyatt" userId="c3e1212f-7374-4739-8e9f-f13855138211" providerId="ADAL" clId="{059EE3DB-5CCF-4E3C-A98C-68881A87515A}" dt="2023-09-01T10:28:24.922" v="6970" actId="22"/>
          <ac:picMkLst>
            <pc:docMk/>
            <pc:sldMk cId="3846469450" sldId="291"/>
            <ac:picMk id="5" creationId="{C8D0AE25-009B-32ED-1840-A6F316CBD939}"/>
          </ac:picMkLst>
        </pc:picChg>
        <pc:picChg chg="add mod ord">
          <ac:chgData name="Jonathan Wyatt" userId="c3e1212f-7374-4739-8e9f-f13855138211" providerId="ADAL" clId="{059EE3DB-5CCF-4E3C-A98C-68881A87515A}" dt="2023-09-01T10:28:30.813" v="6972" actId="26606"/>
          <ac:picMkLst>
            <pc:docMk/>
            <pc:sldMk cId="3846469450" sldId="291"/>
            <ac:picMk id="7" creationId="{C3534755-0E0C-A139-69CE-6B42EB1838C9}"/>
          </ac:picMkLst>
        </pc:picChg>
      </pc:sldChg>
      <pc:sldChg chg="addSp delSp modSp new del mod setBg">
        <pc:chgData name="Jonathan Wyatt" userId="c3e1212f-7374-4739-8e9f-f13855138211" providerId="ADAL" clId="{059EE3DB-5CCF-4E3C-A98C-68881A87515A}" dt="2023-09-01T10:28:24.893" v="6969" actId="680"/>
        <pc:sldMkLst>
          <pc:docMk/>
          <pc:sldMk cId="2648798705" sldId="292"/>
        </pc:sldMkLst>
        <pc:spChg chg="add del">
          <ac:chgData name="Jonathan Wyatt" userId="c3e1212f-7374-4739-8e9f-f13855138211" providerId="ADAL" clId="{059EE3DB-5CCF-4E3C-A98C-68881A87515A}" dt="2023-09-01T10:28:24.180" v="6967" actId="478"/>
          <ac:spMkLst>
            <pc:docMk/>
            <pc:sldMk cId="2648798705" sldId="292"/>
            <ac:spMk id="2" creationId="{A3A320CE-3CDA-F879-B74E-31BB8DDDF1BA}"/>
          </ac:spMkLst>
        </pc:spChg>
        <pc:spChg chg="add del">
          <ac:chgData name="Jonathan Wyatt" userId="c3e1212f-7374-4739-8e9f-f13855138211" providerId="ADAL" clId="{059EE3DB-5CCF-4E3C-A98C-68881A87515A}" dt="2023-09-01T10:28:24.385" v="6968" actId="22"/>
          <ac:spMkLst>
            <pc:docMk/>
            <pc:sldMk cId="2648798705" sldId="292"/>
            <ac:spMk id="3" creationId="{2B95470D-5734-3D08-2B14-E2AD2C58E621}"/>
          </ac:spMkLst>
        </pc:spChg>
        <pc:spChg chg="add del">
          <ac:chgData name="Jonathan Wyatt" userId="c3e1212f-7374-4739-8e9f-f13855138211" providerId="ADAL" clId="{059EE3DB-5CCF-4E3C-A98C-68881A87515A}" dt="2023-09-01T10:27:56.211" v="6960" actId="26606"/>
          <ac:spMkLst>
            <pc:docMk/>
            <pc:sldMk cId="2648798705" sldId="292"/>
            <ac:spMk id="10" creationId="{DA2E7C1E-2B5A-4BBA-AE51-1CD8C19309D7}"/>
          </ac:spMkLst>
        </pc:spChg>
        <pc:spChg chg="add del">
          <ac:chgData name="Jonathan Wyatt" userId="c3e1212f-7374-4739-8e9f-f13855138211" providerId="ADAL" clId="{059EE3DB-5CCF-4E3C-A98C-68881A87515A}" dt="2023-09-01T10:27:56.211" v="6960" actId="26606"/>
          <ac:spMkLst>
            <pc:docMk/>
            <pc:sldMk cId="2648798705" sldId="292"/>
            <ac:spMk id="12" creationId="{43DF76B1-5174-4FAF-9D19-FFEE98426836}"/>
          </ac:spMkLst>
        </pc:spChg>
        <pc:grpChg chg="add del">
          <ac:chgData name="Jonathan Wyatt" userId="c3e1212f-7374-4739-8e9f-f13855138211" providerId="ADAL" clId="{059EE3DB-5CCF-4E3C-A98C-68881A87515A}" dt="2023-09-01T10:28:08.654" v="6964" actId="26606"/>
          <ac:grpSpMkLst>
            <pc:docMk/>
            <pc:sldMk cId="2648798705" sldId="292"/>
            <ac:grpSpMk id="7" creationId="{D4D7444E-8572-6DFD-CB75-0984238C716D}"/>
          </ac:grpSpMkLst>
        </pc:grpChg>
        <pc:picChg chg="add del mod ord">
          <ac:chgData name="Jonathan Wyatt" userId="c3e1212f-7374-4739-8e9f-f13855138211" providerId="ADAL" clId="{059EE3DB-5CCF-4E3C-A98C-68881A87515A}" dt="2023-09-01T10:28:24.385" v="6968" actId="22"/>
          <ac:picMkLst>
            <pc:docMk/>
            <pc:sldMk cId="2648798705" sldId="292"/>
            <ac:picMk id="5" creationId="{DB53EE2F-95E3-5855-508C-EBED7737899A}"/>
          </ac:picMkLst>
        </pc:picChg>
      </pc:sldChg>
      <pc:sldChg chg="addSp delSp modSp new mod setBg modNotesTx">
        <pc:chgData name="Jonathan Wyatt" userId="c3e1212f-7374-4739-8e9f-f13855138211" providerId="ADAL" clId="{059EE3DB-5CCF-4E3C-A98C-68881A87515A}" dt="2023-09-01T10:30:45.776" v="7080" actId="20577"/>
        <pc:sldMkLst>
          <pc:docMk/>
          <pc:sldMk cId="3455717439" sldId="292"/>
        </pc:sldMkLst>
        <pc:spChg chg="del">
          <ac:chgData name="Jonathan Wyatt" userId="c3e1212f-7374-4739-8e9f-f13855138211" providerId="ADAL" clId="{059EE3DB-5CCF-4E3C-A98C-68881A87515A}" dt="2023-09-01T10:29:25.038" v="6974" actId="478"/>
          <ac:spMkLst>
            <pc:docMk/>
            <pc:sldMk cId="3455717439" sldId="292"/>
            <ac:spMk id="2" creationId="{2A0739E2-BEE9-D8E6-9A4C-5C21C04A76E6}"/>
          </ac:spMkLst>
        </pc:spChg>
        <pc:spChg chg="del">
          <ac:chgData name="Jonathan Wyatt" userId="c3e1212f-7374-4739-8e9f-f13855138211" providerId="ADAL" clId="{059EE3DB-5CCF-4E3C-A98C-68881A87515A}" dt="2023-09-01T10:29:26.927" v="6975" actId="22"/>
          <ac:spMkLst>
            <pc:docMk/>
            <pc:sldMk cId="3455717439" sldId="292"/>
            <ac:spMk id="3" creationId="{6FC97A36-D8D1-1334-1A2A-D962864198BF}"/>
          </ac:spMkLst>
        </pc:spChg>
        <pc:spChg chg="add">
          <ac:chgData name="Jonathan Wyatt" userId="c3e1212f-7374-4739-8e9f-f13855138211" providerId="ADAL" clId="{059EE3DB-5CCF-4E3C-A98C-68881A87515A}" dt="2023-09-01T10:29:29.426" v="6976" actId="26606"/>
          <ac:spMkLst>
            <pc:docMk/>
            <pc:sldMk cId="3455717439" sldId="292"/>
            <ac:spMk id="10" creationId="{32BC26D8-82FB-445E-AA49-62A77D7C1EE0}"/>
          </ac:spMkLst>
        </pc:spChg>
        <pc:spChg chg="add">
          <ac:chgData name="Jonathan Wyatt" userId="c3e1212f-7374-4739-8e9f-f13855138211" providerId="ADAL" clId="{059EE3DB-5CCF-4E3C-A98C-68881A87515A}" dt="2023-09-01T10:29:29.426" v="6976" actId="26606"/>
          <ac:spMkLst>
            <pc:docMk/>
            <pc:sldMk cId="3455717439" sldId="292"/>
            <ac:spMk id="12" creationId="{CB44330D-EA18-4254-AA95-EB49948539B8}"/>
          </ac:spMkLst>
        </pc:spChg>
        <pc:picChg chg="add mod ord">
          <ac:chgData name="Jonathan Wyatt" userId="c3e1212f-7374-4739-8e9f-f13855138211" providerId="ADAL" clId="{059EE3DB-5CCF-4E3C-A98C-68881A87515A}" dt="2023-09-01T10:29:56.280" v="6978" actId="27614"/>
          <ac:picMkLst>
            <pc:docMk/>
            <pc:sldMk cId="3455717439" sldId="292"/>
            <ac:picMk id="5" creationId="{45F8064C-EEC6-6D37-7485-E07D725F32A3}"/>
          </ac:picMkLst>
        </pc:picChg>
      </pc:sldChg>
      <pc:sldChg chg="addSp delSp modSp new mod modNotesTx">
        <pc:chgData name="Jonathan Wyatt" userId="c3e1212f-7374-4739-8e9f-f13855138211" providerId="ADAL" clId="{059EE3DB-5CCF-4E3C-A98C-68881A87515A}" dt="2023-09-01T10:44:02.404" v="8299" actId="20577"/>
        <pc:sldMkLst>
          <pc:docMk/>
          <pc:sldMk cId="1089141124" sldId="293"/>
        </pc:sldMkLst>
        <pc:spChg chg="mod">
          <ac:chgData name="Jonathan Wyatt" userId="c3e1212f-7374-4739-8e9f-f13855138211" providerId="ADAL" clId="{059EE3DB-5CCF-4E3C-A98C-68881A87515A}" dt="2023-09-01T10:37:07.926" v="7120" actId="20577"/>
          <ac:spMkLst>
            <pc:docMk/>
            <pc:sldMk cId="1089141124" sldId="293"/>
            <ac:spMk id="2" creationId="{CE1BF77A-FAE7-379B-DC64-7E8F1200B39A}"/>
          </ac:spMkLst>
        </pc:spChg>
        <pc:spChg chg="del">
          <ac:chgData name="Jonathan Wyatt" userId="c3e1212f-7374-4739-8e9f-f13855138211" providerId="ADAL" clId="{059EE3DB-5CCF-4E3C-A98C-68881A87515A}" dt="2023-09-01T10:36:58.069" v="7095" actId="22"/>
          <ac:spMkLst>
            <pc:docMk/>
            <pc:sldMk cId="1089141124" sldId="293"/>
            <ac:spMk id="3" creationId="{EA3464F1-6CFD-216C-BAD3-F65BFB5BC1BB}"/>
          </ac:spMkLst>
        </pc:spChg>
        <pc:picChg chg="add mod ord">
          <ac:chgData name="Jonathan Wyatt" userId="c3e1212f-7374-4739-8e9f-f13855138211" providerId="ADAL" clId="{059EE3DB-5CCF-4E3C-A98C-68881A87515A}" dt="2023-09-01T10:36:58.069" v="7095" actId="22"/>
          <ac:picMkLst>
            <pc:docMk/>
            <pc:sldMk cId="1089141124" sldId="293"/>
            <ac:picMk id="5" creationId="{F2777A3B-38AD-C1C2-5425-689FAF828CE5}"/>
          </ac:picMkLst>
        </pc:picChg>
      </pc:sldChg>
      <pc:sldChg chg="addSp delSp modSp new mod setBg modNotesTx">
        <pc:chgData name="Jonathan Wyatt" userId="c3e1212f-7374-4739-8e9f-f13855138211" providerId="ADAL" clId="{059EE3DB-5CCF-4E3C-A98C-68881A87515A}" dt="2023-09-01T11:20:57.695" v="8582" actId="20577"/>
        <pc:sldMkLst>
          <pc:docMk/>
          <pc:sldMk cId="3539784081" sldId="294"/>
        </pc:sldMkLst>
        <pc:spChg chg="del">
          <ac:chgData name="Jonathan Wyatt" userId="c3e1212f-7374-4739-8e9f-f13855138211" providerId="ADAL" clId="{059EE3DB-5CCF-4E3C-A98C-68881A87515A}" dt="2023-09-01T10:49:15.056" v="8326" actId="478"/>
          <ac:spMkLst>
            <pc:docMk/>
            <pc:sldMk cId="3539784081" sldId="294"/>
            <ac:spMk id="2" creationId="{90D67CCA-C73D-38B5-216B-45744D06E9CF}"/>
          </ac:spMkLst>
        </pc:spChg>
        <pc:spChg chg="del">
          <ac:chgData name="Jonathan Wyatt" userId="c3e1212f-7374-4739-8e9f-f13855138211" providerId="ADAL" clId="{059EE3DB-5CCF-4E3C-A98C-68881A87515A}" dt="2023-09-01T10:49:12.540" v="8325" actId="22"/>
          <ac:spMkLst>
            <pc:docMk/>
            <pc:sldMk cId="3539784081" sldId="294"/>
            <ac:spMk id="3" creationId="{6D3BD235-1396-432F-9155-EB56ABC1DE14}"/>
          </ac:spMkLst>
        </pc:spChg>
        <pc:spChg chg="add del">
          <ac:chgData name="Jonathan Wyatt" userId="c3e1212f-7374-4739-8e9f-f13855138211" providerId="ADAL" clId="{059EE3DB-5CCF-4E3C-A98C-68881A87515A}" dt="2023-09-01T10:49:50.324" v="8331" actId="478"/>
          <ac:spMkLst>
            <pc:docMk/>
            <pc:sldMk cId="3539784081" sldId="294"/>
            <ac:spMk id="9" creationId="{42A87225-3409-533D-2A6D-04CBC29DD41E}"/>
          </ac:spMkLst>
        </pc:spChg>
        <pc:spChg chg="add">
          <ac:chgData name="Jonathan Wyatt" userId="c3e1212f-7374-4739-8e9f-f13855138211" providerId="ADAL" clId="{059EE3DB-5CCF-4E3C-A98C-68881A87515A}" dt="2023-09-01T10:49:56.485" v="8333" actId="26606"/>
          <ac:spMkLst>
            <pc:docMk/>
            <pc:sldMk cId="3539784081" sldId="294"/>
            <ac:spMk id="17" creationId="{F3060C83-F051-4F0E-ABAD-AA0DFC48B218}"/>
          </ac:spMkLst>
        </pc:spChg>
        <pc:spChg chg="add">
          <ac:chgData name="Jonathan Wyatt" userId="c3e1212f-7374-4739-8e9f-f13855138211" providerId="ADAL" clId="{059EE3DB-5CCF-4E3C-A98C-68881A87515A}" dt="2023-09-01T10:49:56.485" v="8333" actId="26606"/>
          <ac:spMkLst>
            <pc:docMk/>
            <pc:sldMk cId="3539784081" sldId="294"/>
            <ac:spMk id="19" creationId="{83C98ABE-055B-441F-B07E-44F97F083C39}"/>
          </ac:spMkLst>
        </pc:spChg>
        <pc:spChg chg="add">
          <ac:chgData name="Jonathan Wyatt" userId="c3e1212f-7374-4739-8e9f-f13855138211" providerId="ADAL" clId="{059EE3DB-5CCF-4E3C-A98C-68881A87515A}" dt="2023-09-01T10:49:56.485" v="8333" actId="26606"/>
          <ac:spMkLst>
            <pc:docMk/>
            <pc:sldMk cId="3539784081" sldId="294"/>
            <ac:spMk id="21" creationId="{29FDB030-9B49-4CED-8CCD-4D99382388AC}"/>
          </ac:spMkLst>
        </pc:spChg>
        <pc:spChg chg="add">
          <ac:chgData name="Jonathan Wyatt" userId="c3e1212f-7374-4739-8e9f-f13855138211" providerId="ADAL" clId="{059EE3DB-5CCF-4E3C-A98C-68881A87515A}" dt="2023-09-01T10:49:56.485" v="8333" actId="26606"/>
          <ac:spMkLst>
            <pc:docMk/>
            <pc:sldMk cId="3539784081" sldId="294"/>
            <ac:spMk id="23" creationId="{3783CA14-24A1-485C-8B30-D6A5D87987AD}"/>
          </ac:spMkLst>
        </pc:spChg>
        <pc:spChg chg="add">
          <ac:chgData name="Jonathan Wyatt" userId="c3e1212f-7374-4739-8e9f-f13855138211" providerId="ADAL" clId="{059EE3DB-5CCF-4E3C-A98C-68881A87515A}" dt="2023-09-01T10:49:56.485" v="8333" actId="26606"/>
          <ac:spMkLst>
            <pc:docMk/>
            <pc:sldMk cId="3539784081" sldId="294"/>
            <ac:spMk id="25" creationId="{9A97C86A-04D6-40F7-AE84-31AB43E6A846}"/>
          </ac:spMkLst>
        </pc:spChg>
        <pc:spChg chg="add">
          <ac:chgData name="Jonathan Wyatt" userId="c3e1212f-7374-4739-8e9f-f13855138211" providerId="ADAL" clId="{059EE3DB-5CCF-4E3C-A98C-68881A87515A}" dt="2023-09-01T10:49:56.485" v="8333" actId="26606"/>
          <ac:spMkLst>
            <pc:docMk/>
            <pc:sldMk cId="3539784081" sldId="294"/>
            <ac:spMk id="27" creationId="{FF9F2414-84E8-453E-B1F3-389FDE8192D9}"/>
          </ac:spMkLst>
        </pc:spChg>
        <pc:spChg chg="add">
          <ac:chgData name="Jonathan Wyatt" userId="c3e1212f-7374-4739-8e9f-f13855138211" providerId="ADAL" clId="{059EE3DB-5CCF-4E3C-A98C-68881A87515A}" dt="2023-09-01T10:49:56.485" v="8333" actId="26606"/>
          <ac:spMkLst>
            <pc:docMk/>
            <pc:sldMk cId="3539784081" sldId="294"/>
            <ac:spMk id="29" creationId="{3ECA69A1-7536-43AC-85EF-C7106179F5ED}"/>
          </ac:spMkLst>
        </pc:spChg>
        <pc:picChg chg="add mod ord">
          <ac:chgData name="Jonathan Wyatt" userId="c3e1212f-7374-4739-8e9f-f13855138211" providerId="ADAL" clId="{059EE3DB-5CCF-4E3C-A98C-68881A87515A}" dt="2023-09-01T10:50:00.348" v="8334" actId="27614"/>
          <ac:picMkLst>
            <pc:docMk/>
            <pc:sldMk cId="3539784081" sldId="294"/>
            <ac:picMk id="5" creationId="{7C24036E-71C6-BF27-7919-2DD17DEF7F69}"/>
          </ac:picMkLst>
        </pc:picChg>
        <pc:cxnChg chg="add del">
          <ac:chgData name="Jonathan Wyatt" userId="c3e1212f-7374-4739-8e9f-f13855138211" providerId="ADAL" clId="{059EE3DB-5CCF-4E3C-A98C-68881A87515A}" dt="2023-09-01T10:49:56.485" v="8333" actId="26606"/>
          <ac:cxnSpMkLst>
            <pc:docMk/>
            <pc:sldMk cId="3539784081" sldId="294"/>
            <ac:cxnSpMk id="12" creationId="{249EDD1B-F94D-B4E6-ACAA-566B9A26FDE3}"/>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5FDEA1-BAC7-4C2C-9F76-E48073023332}" type="datetimeFigureOut">
              <a:rPr lang="en-GB" smtClean="0"/>
              <a:t>04/09/2023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BA11E4-9F5F-4542-A4A5-E798E17D4E37}" type="slidenum">
              <a:rPr lang="en-GB" smtClean="0"/>
              <a:t>‹#›</a:t>
            </a:fld>
            <a:endParaRPr lang="en-GB"/>
          </a:p>
        </p:txBody>
      </p:sp>
    </p:spTree>
    <p:extLst>
      <p:ext uri="{BB962C8B-B14F-4D97-AF65-F5344CB8AC3E}">
        <p14:creationId xmlns:p14="http://schemas.microsoft.com/office/powerpoint/2010/main" val="1545350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complete list of wellbeing topics. </a:t>
            </a:r>
          </a:p>
          <a:p>
            <a:r>
              <a:rPr lang="en-GB" dirty="0"/>
              <a:t>Material living conditions (housing, income, jobs) and quality of life (community, education, environment, governance, health, life satisfaction, safety and work-life balance).</a:t>
            </a:r>
          </a:p>
          <a:p>
            <a:endParaRPr lang="en-GB" dirty="0"/>
          </a:p>
          <a:p>
            <a:r>
              <a:rPr lang="en-GB" dirty="0"/>
              <a:t>UK Better Life Index: </a:t>
            </a:r>
          </a:p>
          <a:p>
            <a:r>
              <a:rPr lang="en-GB" dirty="0"/>
              <a:t>https://www.oecdbetterlifeindex.org/about/better-life-initiative/</a:t>
            </a:r>
          </a:p>
          <a:p>
            <a:endParaRPr lang="en-GB" dirty="0"/>
          </a:p>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5</a:t>
            </a:fld>
            <a:endParaRPr lang="en-GB"/>
          </a:p>
        </p:txBody>
      </p:sp>
    </p:spTree>
    <p:extLst>
      <p:ext uri="{BB962C8B-B14F-4D97-AF65-F5344CB8AC3E}">
        <p14:creationId xmlns:p14="http://schemas.microsoft.com/office/powerpoint/2010/main" val="2056864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CENSUS 2021 (March 2021 to April 2022) https://www.ons.gov.uk/peoplepopulationandcommunity/wellbeing/bulletins/measuringnationalwellbeing/april2021tomarch2022#:~:text=Average%20ratings%20of%20well%2Dbeing,7.39%20in%20the%20previous%20year)</a:t>
            </a:r>
          </a:p>
        </p:txBody>
      </p:sp>
      <p:sp>
        <p:nvSpPr>
          <p:cNvPr id="4" name="Slide Number Placeholder 3"/>
          <p:cNvSpPr>
            <a:spLocks noGrp="1"/>
          </p:cNvSpPr>
          <p:nvPr>
            <p:ph type="sldNum" sz="quarter" idx="5"/>
          </p:nvPr>
        </p:nvSpPr>
        <p:spPr/>
        <p:txBody>
          <a:bodyPr/>
          <a:lstStyle/>
          <a:p>
            <a:fld id="{28BA11E4-9F5F-4542-A4A5-E798E17D4E37}" type="slidenum">
              <a:rPr lang="en-GB" smtClean="0"/>
              <a:t>6</a:t>
            </a:fld>
            <a:endParaRPr lang="en-GB"/>
          </a:p>
        </p:txBody>
      </p:sp>
    </p:spTree>
    <p:extLst>
      <p:ext uri="{BB962C8B-B14F-4D97-AF65-F5344CB8AC3E}">
        <p14:creationId xmlns:p14="http://schemas.microsoft.com/office/powerpoint/2010/main" val="166896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BBC (2022) Wales: People more satisfied with life, ONS survey shows. [Online] Available at: https://www.bbc.co.uk/news/uk-wales-63458821. Accessed 31</a:t>
            </a:r>
            <a:r>
              <a:rPr lang="en-GB" baseline="30000" dirty="0"/>
              <a:t>st</a:t>
            </a:r>
            <a:r>
              <a:rPr lang="en-GB" dirty="0"/>
              <a:t> August 2023. </a:t>
            </a:r>
          </a:p>
        </p:txBody>
      </p:sp>
      <p:sp>
        <p:nvSpPr>
          <p:cNvPr id="4" name="Slide Number Placeholder 3"/>
          <p:cNvSpPr>
            <a:spLocks noGrp="1"/>
          </p:cNvSpPr>
          <p:nvPr>
            <p:ph type="sldNum" sz="quarter" idx="5"/>
          </p:nvPr>
        </p:nvSpPr>
        <p:spPr/>
        <p:txBody>
          <a:bodyPr/>
          <a:lstStyle/>
          <a:p>
            <a:fld id="{28BA11E4-9F5F-4542-A4A5-E798E17D4E37}" type="slidenum">
              <a:rPr lang="en-GB" smtClean="0"/>
              <a:t>7</a:t>
            </a:fld>
            <a:endParaRPr lang="en-GB"/>
          </a:p>
        </p:txBody>
      </p:sp>
    </p:spTree>
    <p:extLst>
      <p:ext uri="{BB962C8B-B14F-4D97-AF65-F5344CB8AC3E}">
        <p14:creationId xmlns:p14="http://schemas.microsoft.com/office/powerpoint/2010/main" val="2088417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8</a:t>
            </a:fld>
            <a:endParaRPr lang="en-GB"/>
          </a:p>
        </p:txBody>
      </p:sp>
    </p:spTree>
    <p:extLst>
      <p:ext uri="{BB962C8B-B14F-4D97-AF65-F5344CB8AC3E}">
        <p14:creationId xmlns:p14="http://schemas.microsoft.com/office/powerpoint/2010/main" val="1454211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https://www.youtube.com/watch?v=rFeOYlxJbmw&amp;t=282s</a:t>
            </a:r>
          </a:p>
        </p:txBody>
      </p:sp>
      <p:sp>
        <p:nvSpPr>
          <p:cNvPr id="4" name="Slide Number Placeholder 3"/>
          <p:cNvSpPr>
            <a:spLocks noGrp="1"/>
          </p:cNvSpPr>
          <p:nvPr>
            <p:ph type="sldNum" sz="quarter" idx="5"/>
          </p:nvPr>
        </p:nvSpPr>
        <p:spPr/>
        <p:txBody>
          <a:bodyPr/>
          <a:lstStyle/>
          <a:p>
            <a:fld id="{28BA11E4-9F5F-4542-A4A5-E798E17D4E37}" type="slidenum">
              <a:rPr lang="en-GB" smtClean="0"/>
              <a:t>9</a:t>
            </a:fld>
            <a:endParaRPr lang="en-GB"/>
          </a:p>
        </p:txBody>
      </p:sp>
    </p:spTree>
    <p:extLst>
      <p:ext uri="{BB962C8B-B14F-4D97-AF65-F5344CB8AC3E}">
        <p14:creationId xmlns:p14="http://schemas.microsoft.com/office/powerpoint/2010/main" val="3163792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the points above, the goal recognizes that economic growth should be paired with social progress which involves fairer work conditions </a:t>
            </a:r>
          </a:p>
        </p:txBody>
      </p:sp>
      <p:sp>
        <p:nvSpPr>
          <p:cNvPr id="4" name="Slide Number Placeholder 3"/>
          <p:cNvSpPr>
            <a:spLocks noGrp="1"/>
          </p:cNvSpPr>
          <p:nvPr>
            <p:ph type="sldNum" sz="quarter" idx="5"/>
          </p:nvPr>
        </p:nvSpPr>
        <p:spPr/>
        <p:txBody>
          <a:bodyPr/>
          <a:lstStyle/>
          <a:p>
            <a:fld id="{28BA11E4-9F5F-4542-A4A5-E798E17D4E37}" type="slidenum">
              <a:rPr lang="en-GB" smtClean="0"/>
              <a:t>11</a:t>
            </a:fld>
            <a:endParaRPr lang="en-GB"/>
          </a:p>
        </p:txBody>
      </p:sp>
    </p:spTree>
    <p:extLst>
      <p:ext uri="{BB962C8B-B14F-4D97-AF65-F5344CB8AC3E}">
        <p14:creationId xmlns:p14="http://schemas.microsoft.com/office/powerpoint/2010/main" val="2268139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Act 2010 legally protects people, based upon their protective characteristics, from discrimination within their workplace and wider society</a:t>
            </a:r>
          </a:p>
        </p:txBody>
      </p:sp>
      <p:sp>
        <p:nvSpPr>
          <p:cNvPr id="4" name="Slide Number Placeholder 3"/>
          <p:cNvSpPr>
            <a:spLocks noGrp="1"/>
          </p:cNvSpPr>
          <p:nvPr>
            <p:ph type="sldNum" sz="quarter" idx="5"/>
          </p:nvPr>
        </p:nvSpPr>
        <p:spPr/>
        <p:txBody>
          <a:bodyPr/>
          <a:lstStyle/>
          <a:p>
            <a:fld id="{28BA11E4-9F5F-4542-A4A5-E798E17D4E37}" type="slidenum">
              <a:rPr lang="en-GB" smtClean="0"/>
              <a:t>12</a:t>
            </a:fld>
            <a:endParaRPr lang="en-GB"/>
          </a:p>
        </p:txBody>
      </p:sp>
    </p:spTree>
    <p:extLst>
      <p:ext uri="{BB962C8B-B14F-4D97-AF65-F5344CB8AC3E}">
        <p14:creationId xmlns:p14="http://schemas.microsoft.com/office/powerpoint/2010/main" val="453413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Government (2019) Annual Population Survey: April 2018 to March 2019. [Online] Available at: https://www.gov.wales/annual-population-survey-april-2018-march-2019. Accessed 31</a:t>
            </a:r>
            <a:r>
              <a:rPr lang="en-GB" baseline="30000" dirty="0"/>
              <a:t>st</a:t>
            </a:r>
            <a:r>
              <a:rPr lang="en-GB" dirty="0"/>
              <a:t> August 2023. </a:t>
            </a:r>
          </a:p>
        </p:txBody>
      </p:sp>
      <p:sp>
        <p:nvSpPr>
          <p:cNvPr id="4" name="Slide Number Placeholder 3"/>
          <p:cNvSpPr>
            <a:spLocks noGrp="1"/>
          </p:cNvSpPr>
          <p:nvPr>
            <p:ph type="sldNum" sz="quarter" idx="5"/>
          </p:nvPr>
        </p:nvSpPr>
        <p:spPr/>
        <p:txBody>
          <a:bodyPr/>
          <a:lstStyle/>
          <a:p>
            <a:fld id="{28BA11E4-9F5F-4542-A4A5-E798E17D4E37}" type="slidenum">
              <a:rPr lang="en-GB" smtClean="0"/>
              <a:t>13</a:t>
            </a:fld>
            <a:endParaRPr lang="en-GB"/>
          </a:p>
        </p:txBody>
      </p:sp>
    </p:spTree>
    <p:extLst>
      <p:ext uri="{BB962C8B-B14F-4D97-AF65-F5344CB8AC3E}">
        <p14:creationId xmlns:p14="http://schemas.microsoft.com/office/powerpoint/2010/main" val="4003919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March 2019. [Online] Available at: https://www.gov.wales/annual-population-survey-april-2018-march-2019. Accessed 31</a:t>
            </a:r>
            <a:r>
              <a:rPr lang="en-GB" baseline="30000" dirty="0"/>
              <a:t>st</a:t>
            </a:r>
            <a:r>
              <a:rPr lang="en-GB" dirty="0"/>
              <a:t> August 2023.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BA11E4-9F5F-4542-A4A5-E798E17D4E3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37318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Wales employment rate in 2023 was 71.5%. This is down 0.3 percentage points compared to 75.9% in the UK</a:t>
            </a:r>
          </a:p>
        </p:txBody>
      </p:sp>
      <p:sp>
        <p:nvSpPr>
          <p:cNvPr id="4" name="Slide Number Placeholder 3"/>
          <p:cNvSpPr>
            <a:spLocks noGrp="1"/>
          </p:cNvSpPr>
          <p:nvPr>
            <p:ph type="sldNum" sz="quarter" idx="5"/>
          </p:nvPr>
        </p:nvSpPr>
        <p:spPr/>
        <p:txBody>
          <a:bodyPr/>
          <a:lstStyle/>
          <a:p>
            <a:fld id="{28BA11E4-9F5F-4542-A4A5-E798E17D4E37}" type="slidenum">
              <a:rPr lang="en-GB" smtClean="0"/>
              <a:t>15</a:t>
            </a:fld>
            <a:endParaRPr lang="en-GB"/>
          </a:p>
        </p:txBody>
      </p:sp>
    </p:spTree>
    <p:extLst>
      <p:ext uri="{BB962C8B-B14F-4D97-AF65-F5344CB8AC3E}">
        <p14:creationId xmlns:p14="http://schemas.microsoft.com/office/powerpoint/2010/main" val="1754170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Unemployment rate in Wales was 4.6%. This is up 1.1 percentage points compared to 3.9% in the UK.</a:t>
            </a:r>
          </a:p>
          <a:p>
            <a:endParaRPr lang="en-GB" dirty="0"/>
          </a:p>
          <a:p>
            <a:r>
              <a:rPr lang="en-GB" dirty="0"/>
              <a:t>In groups, discuss what do you think the underlying factors which are contributing the  decrease in employment and the difference of employment for males and females? </a:t>
            </a:r>
          </a:p>
        </p:txBody>
      </p:sp>
      <p:sp>
        <p:nvSpPr>
          <p:cNvPr id="4" name="Slide Number Placeholder 3"/>
          <p:cNvSpPr>
            <a:spLocks noGrp="1"/>
          </p:cNvSpPr>
          <p:nvPr>
            <p:ph type="sldNum" sz="quarter" idx="5"/>
          </p:nvPr>
        </p:nvSpPr>
        <p:spPr/>
        <p:txBody>
          <a:bodyPr/>
          <a:lstStyle/>
          <a:p>
            <a:fld id="{28BA11E4-9F5F-4542-A4A5-E798E17D4E37}" type="slidenum">
              <a:rPr lang="en-GB" smtClean="0"/>
              <a:t>16</a:t>
            </a:fld>
            <a:endParaRPr lang="en-GB"/>
          </a:p>
        </p:txBody>
      </p:sp>
    </p:spTree>
    <p:extLst>
      <p:ext uri="{BB962C8B-B14F-4D97-AF65-F5344CB8AC3E}">
        <p14:creationId xmlns:p14="http://schemas.microsoft.com/office/powerpoint/2010/main" val="2610338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Government (2023) Labour market overview: May 2023. [Online] Available at: https://www.gov.wales/labour-market-overview-may-2023. Accessed 31</a:t>
            </a:r>
            <a:r>
              <a:rPr lang="en-GB" baseline="30000" dirty="0"/>
              <a:t>st</a:t>
            </a:r>
            <a:r>
              <a:rPr lang="en-GB" dirty="0"/>
              <a:t> August 2023</a:t>
            </a:r>
          </a:p>
        </p:txBody>
      </p:sp>
      <p:sp>
        <p:nvSpPr>
          <p:cNvPr id="4" name="Slide Number Placeholder 3"/>
          <p:cNvSpPr>
            <a:spLocks noGrp="1"/>
          </p:cNvSpPr>
          <p:nvPr>
            <p:ph type="sldNum" sz="quarter" idx="5"/>
          </p:nvPr>
        </p:nvSpPr>
        <p:spPr/>
        <p:txBody>
          <a:bodyPr/>
          <a:lstStyle/>
          <a:p>
            <a:fld id="{28BA11E4-9F5F-4542-A4A5-E798E17D4E37}" type="slidenum">
              <a:rPr lang="en-GB" smtClean="0"/>
              <a:t>17</a:t>
            </a:fld>
            <a:endParaRPr lang="en-GB"/>
          </a:p>
        </p:txBody>
      </p:sp>
    </p:spTree>
    <p:extLst>
      <p:ext uri="{BB962C8B-B14F-4D97-AF65-F5344CB8AC3E}">
        <p14:creationId xmlns:p14="http://schemas.microsoft.com/office/powerpoint/2010/main" val="31332895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Future Generations: </a:t>
            </a:r>
            <a:r>
              <a:rPr lang="en-GB" dirty="0"/>
              <a:t>At least 90% of 16-24 year olds will be in education, employment, or training by 2050 (national milestone measurement) </a:t>
            </a:r>
          </a:p>
          <a:p>
            <a:endParaRPr lang="en-GB" dirty="0"/>
          </a:p>
          <a:p>
            <a:r>
              <a:rPr lang="en-GB" dirty="0"/>
              <a:t>Creation of 125,000 high quality apprenticeships </a:t>
            </a:r>
          </a:p>
          <a:p>
            <a:r>
              <a:rPr lang="en-GB" dirty="0"/>
              <a:t>Provide support for those is disadvantages communities (poverty and BAME). </a:t>
            </a:r>
          </a:p>
          <a:p>
            <a:r>
              <a:rPr lang="en-GB" dirty="0"/>
              <a:t>Jobs Growth Wales Plus for those at risk of being NEET</a:t>
            </a:r>
          </a:p>
          <a:p>
            <a:r>
              <a:rPr lang="en-GB" dirty="0"/>
              <a:t>Partnership working with the private sector to encourage the development of opportunities. </a:t>
            </a:r>
          </a:p>
          <a:p>
            <a:endParaRPr lang="en-GB" dirty="0"/>
          </a:p>
          <a:p>
            <a:r>
              <a:rPr lang="en-GB" b="1" dirty="0"/>
              <a:t>Economic inequalities</a:t>
            </a:r>
            <a:r>
              <a:rPr lang="en-GB" dirty="0"/>
              <a:t>: Eradicate the gap between the employment rate in Wales and the UK by 2050, with a focus on Fair work and raising labour market participation of under-represented groups (National Milestone measurement).</a:t>
            </a:r>
          </a:p>
          <a:p>
            <a:endParaRPr lang="en-GB" dirty="0"/>
          </a:p>
          <a:p>
            <a:r>
              <a:rPr lang="en-GB" dirty="0"/>
              <a:t>Implement the recommendations of the Race Equality Action Plan to tackle and promote anti-racism approaches to tackle structural and systemic racism (ant-racism reviews)</a:t>
            </a:r>
          </a:p>
          <a:p>
            <a:endParaRPr lang="en-GB" dirty="0"/>
          </a:p>
          <a:p>
            <a:endParaRPr lang="en-GB" dirty="0"/>
          </a:p>
          <a:p>
            <a:r>
              <a:rPr lang="en-GB" b="1" dirty="0"/>
              <a:t>Fair work for all</a:t>
            </a:r>
            <a:r>
              <a:rPr lang="en-GB" dirty="0"/>
              <a:t>: An elimination of the pay gap for gender, disability and ethnicity by 2050 (National Milestone measurement). </a:t>
            </a:r>
          </a:p>
          <a:p>
            <a:endParaRPr lang="en-GB" dirty="0"/>
          </a:p>
          <a:p>
            <a:r>
              <a:rPr lang="en-GB" dirty="0"/>
              <a:t>Explore legislation to address gender pay gaps</a:t>
            </a:r>
          </a:p>
          <a:p>
            <a:endParaRPr lang="en-GB" dirty="0"/>
          </a:p>
          <a:p>
            <a:r>
              <a:rPr lang="en-GB" b="1" dirty="0"/>
              <a:t>Healthy work Healthy Wales:</a:t>
            </a:r>
            <a:r>
              <a:rPr lang="en-GB" dirty="0"/>
              <a:t> The percentage gap between the employment rate for those with long term health conditions and the overall age specific employment rate in persons aged 16-64 years (National Milestone Measurement). </a:t>
            </a:r>
          </a:p>
          <a:p>
            <a:endParaRPr lang="en-GB" dirty="0"/>
          </a:p>
          <a:p>
            <a:r>
              <a:rPr lang="en-GB" dirty="0"/>
              <a:t>Increase employability for those recovering from illnesses/ long-term health conditions</a:t>
            </a:r>
          </a:p>
          <a:p>
            <a:r>
              <a:rPr lang="en-GB" dirty="0"/>
              <a:t>Rapid access to occupational therapy support </a:t>
            </a:r>
          </a:p>
          <a:p>
            <a:endParaRPr lang="en-GB" dirty="0"/>
          </a:p>
          <a:p>
            <a:r>
              <a:rPr lang="en-GB" b="1" dirty="0"/>
              <a:t>Learning for Life: </a:t>
            </a:r>
            <a:r>
              <a:rPr lang="en-GB" dirty="0"/>
              <a:t>The percentage of working age adults with no qualifications will be 5% or below in </a:t>
            </a:r>
          </a:p>
          <a:p>
            <a:r>
              <a:rPr lang="en-GB" dirty="0"/>
              <a:t>every local authority in Wales by 2050 and 75% of working age adults in Wales will be qualified to Level 3 or higher by 2050.</a:t>
            </a:r>
          </a:p>
          <a:p>
            <a:endParaRPr lang="en-GB" dirty="0"/>
          </a:p>
          <a:p>
            <a:r>
              <a:rPr lang="en-GB" dirty="0"/>
              <a:t>Reform the post-compulsory education and training (PCET) sector, this has led to  the introduction of the Tertiary Education Research Bill (Aligning HE and FE)</a:t>
            </a:r>
          </a:p>
          <a:p>
            <a:r>
              <a:rPr lang="en-GB" dirty="0"/>
              <a:t>Create 125,000 apprenticeships  during the Senedd term (5 years).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18</a:t>
            </a:fld>
            <a:endParaRPr lang="en-GB"/>
          </a:p>
        </p:txBody>
      </p:sp>
    </p:spTree>
    <p:extLst>
      <p:ext uri="{BB962C8B-B14F-4D97-AF65-F5344CB8AC3E}">
        <p14:creationId xmlns:p14="http://schemas.microsoft.com/office/powerpoint/2010/main" val="7310374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Future of Work Strategy concentrates on identifying and providing resources that will benefit the population of residents in NPT.</a:t>
            </a:r>
          </a:p>
        </p:txBody>
      </p:sp>
      <p:sp>
        <p:nvSpPr>
          <p:cNvPr id="4" name="Slide Number Placeholder 3"/>
          <p:cNvSpPr>
            <a:spLocks noGrp="1"/>
          </p:cNvSpPr>
          <p:nvPr>
            <p:ph type="sldNum" sz="quarter" idx="5"/>
          </p:nvPr>
        </p:nvSpPr>
        <p:spPr/>
        <p:txBody>
          <a:bodyPr/>
          <a:lstStyle/>
          <a:p>
            <a:fld id="{28BA11E4-9F5F-4542-A4A5-E798E17D4E37}" type="slidenum">
              <a:rPr lang="en-GB" smtClean="0"/>
              <a:t>19</a:t>
            </a:fld>
            <a:endParaRPr lang="en-GB"/>
          </a:p>
        </p:txBody>
      </p:sp>
    </p:spTree>
    <p:extLst>
      <p:ext uri="{BB962C8B-B14F-4D97-AF65-F5344CB8AC3E}">
        <p14:creationId xmlns:p14="http://schemas.microsoft.com/office/powerpoint/2010/main" val="28822055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Deprivation and poverty is leading to greater gaps in educational opportunities. </a:t>
            </a:r>
          </a:p>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20</a:t>
            </a:fld>
            <a:endParaRPr lang="en-GB"/>
          </a:p>
        </p:txBody>
      </p:sp>
    </p:spTree>
    <p:extLst>
      <p:ext uri="{BB962C8B-B14F-4D97-AF65-F5344CB8AC3E}">
        <p14:creationId xmlns:p14="http://schemas.microsoft.com/office/powerpoint/2010/main" val="38507590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Developing skills and knowledge </a:t>
            </a:r>
          </a:p>
          <a:p>
            <a:r>
              <a:rPr lang="en-GB" dirty="0"/>
              <a:t>NEET</a:t>
            </a:r>
          </a:p>
          <a:p>
            <a:r>
              <a:rPr lang="en-GB" dirty="0"/>
              <a:t>National Curriculum </a:t>
            </a:r>
          </a:p>
          <a:p>
            <a:r>
              <a:rPr lang="en-GB" dirty="0"/>
              <a:t>Apprenticeships </a:t>
            </a:r>
          </a:p>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21</a:t>
            </a:fld>
            <a:endParaRPr lang="en-GB"/>
          </a:p>
        </p:txBody>
      </p:sp>
    </p:spTree>
    <p:extLst>
      <p:ext uri="{BB962C8B-B14F-4D97-AF65-F5344CB8AC3E}">
        <p14:creationId xmlns:p14="http://schemas.microsoft.com/office/powerpoint/2010/main" val="17641676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higher proportion of males had no qualifications compared to females.</a:t>
            </a:r>
          </a:p>
          <a:p>
            <a:r>
              <a:rPr lang="en-GB" dirty="0"/>
              <a:t>The proportion of adults with qualifications broadly decreases as age increases</a:t>
            </a:r>
          </a:p>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22</a:t>
            </a:fld>
            <a:endParaRPr lang="en-GB"/>
          </a:p>
        </p:txBody>
      </p:sp>
    </p:spTree>
    <p:extLst>
      <p:ext uri="{BB962C8B-B14F-4D97-AF65-F5344CB8AC3E}">
        <p14:creationId xmlns:p14="http://schemas.microsoft.com/office/powerpoint/2010/main" val="29576887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23</a:t>
            </a:fld>
            <a:endParaRPr lang="en-GB"/>
          </a:p>
        </p:txBody>
      </p:sp>
    </p:spTree>
    <p:extLst>
      <p:ext uri="{BB962C8B-B14F-4D97-AF65-F5344CB8AC3E}">
        <p14:creationId xmlns:p14="http://schemas.microsoft.com/office/powerpoint/2010/main" val="33510808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Government (2023) Levels of highest qualification held by working age adults: 2022. [Online] Available at: https://www.gov.wales/levels-highest-qualification-held-working-age-adults-2022-html#:~:text=86.6%25%20of%20working%20age%20adults,broadly%20decreases%20as%20age%20increases. (Accessed at 1</a:t>
            </a:r>
            <a:r>
              <a:rPr lang="en-GB" baseline="30000" dirty="0"/>
              <a:t>st</a:t>
            </a:r>
            <a:r>
              <a:rPr lang="en-GB" dirty="0"/>
              <a:t> September 2023). </a:t>
            </a:r>
          </a:p>
        </p:txBody>
      </p:sp>
      <p:sp>
        <p:nvSpPr>
          <p:cNvPr id="4" name="Slide Number Placeholder 3"/>
          <p:cNvSpPr>
            <a:spLocks noGrp="1"/>
          </p:cNvSpPr>
          <p:nvPr>
            <p:ph type="sldNum" sz="quarter" idx="5"/>
          </p:nvPr>
        </p:nvSpPr>
        <p:spPr/>
        <p:txBody>
          <a:bodyPr/>
          <a:lstStyle/>
          <a:p>
            <a:fld id="{28BA11E4-9F5F-4542-A4A5-E798E17D4E37}" type="slidenum">
              <a:rPr lang="en-GB" smtClean="0"/>
              <a:t>24</a:t>
            </a:fld>
            <a:endParaRPr lang="en-GB"/>
          </a:p>
        </p:txBody>
      </p:sp>
    </p:spTree>
    <p:extLst>
      <p:ext uri="{BB962C8B-B14F-4D97-AF65-F5344CB8AC3E}">
        <p14:creationId xmlns:p14="http://schemas.microsoft.com/office/powerpoint/2010/main" val="248089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programme for International Student Assessment is an assessment which takes place every 3 years. </a:t>
            </a:r>
          </a:p>
          <a:p>
            <a:r>
              <a:rPr lang="en-GB" dirty="0"/>
              <a:t>The previous national curriculum, based upon student attainment, continued to demonstrate that the national curriculum was not fit for purpose. </a:t>
            </a:r>
          </a:p>
          <a:p>
            <a:r>
              <a:rPr lang="en-GB" dirty="0"/>
              <a:t>Graham </a:t>
            </a:r>
            <a:r>
              <a:rPr lang="en-GB" dirty="0" err="1"/>
              <a:t>Donalds</a:t>
            </a:r>
            <a:r>
              <a:rPr lang="en-GB" dirty="0"/>
              <a:t> produced a review of the existing curriculum and provided numerous recommendations; thus a new curriculum was created. </a:t>
            </a:r>
          </a:p>
          <a:p>
            <a:r>
              <a:rPr lang="en-GB" dirty="0"/>
              <a:t>The curriculum is less prescriptive and saw the removal binary subjects </a:t>
            </a:r>
            <a:r>
              <a:rPr lang="en-GB" dirty="0" err="1"/>
              <a:t>andprovides</a:t>
            </a:r>
            <a:r>
              <a:rPr lang="en-GB" dirty="0"/>
              <a:t> learning areas of experiences which allows teachers autonomy to incorporate all areas into </a:t>
            </a:r>
            <a:r>
              <a:rPr lang="en-GB" dirty="0" err="1"/>
              <a:t>lesssons</a:t>
            </a:r>
            <a:r>
              <a:rPr lang="en-GB" dirty="0"/>
              <a:t>. In addition to this, key stages were employed but often children were moved/forced to move into the next key stage. Now, the new Curriculum provides progression points.  </a:t>
            </a:r>
          </a:p>
        </p:txBody>
      </p:sp>
      <p:sp>
        <p:nvSpPr>
          <p:cNvPr id="4" name="Slide Number Placeholder 3"/>
          <p:cNvSpPr>
            <a:spLocks noGrp="1"/>
          </p:cNvSpPr>
          <p:nvPr>
            <p:ph type="sldNum" sz="quarter" idx="5"/>
          </p:nvPr>
        </p:nvSpPr>
        <p:spPr/>
        <p:txBody>
          <a:bodyPr/>
          <a:lstStyle/>
          <a:p>
            <a:fld id="{28BA11E4-9F5F-4542-A4A5-E798E17D4E37}" type="slidenum">
              <a:rPr lang="en-GB" smtClean="0"/>
              <a:t>25</a:t>
            </a:fld>
            <a:endParaRPr lang="en-GB"/>
          </a:p>
        </p:txBody>
      </p:sp>
    </p:spTree>
    <p:extLst>
      <p:ext uri="{BB962C8B-B14F-4D97-AF65-F5344CB8AC3E}">
        <p14:creationId xmlns:p14="http://schemas.microsoft.com/office/powerpoint/2010/main" val="87039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previous national curriculum, based upon student attainment, continued to demonstrate that the national curriculum was not fit for purpose. </a:t>
            </a:r>
          </a:p>
          <a:p>
            <a:r>
              <a:rPr lang="en-GB" dirty="0"/>
              <a:t>Graham Donaldson produced ‘Successful Future’s’ report. The report gathered information for all those concerned (teachers, children, parents and the wider community. </a:t>
            </a:r>
          </a:p>
          <a:p>
            <a:r>
              <a:rPr lang="en-GB" dirty="0"/>
              <a:t>The curriculum is less prescriptive and saw the removal binary subjects and provides learning areas of experiences which allows teachers autonomy to incorporate all areas into lessons. </a:t>
            </a:r>
          </a:p>
          <a:p>
            <a:endParaRPr lang="en-GB" dirty="0"/>
          </a:p>
          <a:p>
            <a:r>
              <a:rPr lang="en-GB" dirty="0"/>
              <a:t>The purpose of the curriculum include: ambitious capable learners, enterprising, creative contributors, healthy, confident individuals and ethical, informed citizens. </a:t>
            </a:r>
          </a:p>
          <a:p>
            <a:endParaRPr lang="en-GB" dirty="0"/>
          </a:p>
          <a:p>
            <a:r>
              <a:rPr lang="en-GB" dirty="0"/>
              <a:t>The new curriculum will be fully implemented by 2026. Currently the national curriculum is implemented up to year 8.</a:t>
            </a:r>
          </a:p>
        </p:txBody>
      </p:sp>
      <p:sp>
        <p:nvSpPr>
          <p:cNvPr id="4" name="Slide Number Placeholder 3"/>
          <p:cNvSpPr>
            <a:spLocks noGrp="1"/>
          </p:cNvSpPr>
          <p:nvPr>
            <p:ph type="sldNum" sz="quarter" idx="5"/>
          </p:nvPr>
        </p:nvSpPr>
        <p:spPr/>
        <p:txBody>
          <a:bodyPr/>
          <a:lstStyle/>
          <a:p>
            <a:fld id="{28BA11E4-9F5F-4542-A4A5-E798E17D4E37}" type="slidenum">
              <a:rPr lang="en-GB" smtClean="0"/>
              <a:t>26</a:t>
            </a:fld>
            <a:endParaRPr lang="en-GB"/>
          </a:p>
        </p:txBody>
      </p:sp>
    </p:spTree>
    <p:extLst>
      <p:ext uri="{BB962C8B-B14F-4D97-AF65-F5344CB8AC3E}">
        <p14:creationId xmlns:p14="http://schemas.microsoft.com/office/powerpoint/2010/main" val="40900166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stages were employed but often children were moved/forced to move into the next key stage. Now, the new Curriculum provides progression points. </a:t>
            </a:r>
          </a:p>
          <a:p>
            <a:endParaRPr lang="en-GB" dirty="0"/>
          </a:p>
          <a:p>
            <a:r>
              <a:rPr lang="en-GB" dirty="0"/>
              <a:t>The new curriculum for Wales has removed levels, replacing them with Progression Steps. There are 5 Progression Steps covering typical development from 3 years to 16 years. The Curriculum for Wales identifies success criteria to help learners achieve the descriptions for learning for each of the five Progression Steps (A personal roadmap. </a:t>
            </a:r>
          </a:p>
        </p:txBody>
      </p:sp>
      <p:sp>
        <p:nvSpPr>
          <p:cNvPr id="4" name="Slide Number Placeholder 3"/>
          <p:cNvSpPr>
            <a:spLocks noGrp="1"/>
          </p:cNvSpPr>
          <p:nvPr>
            <p:ph type="sldNum" sz="quarter" idx="5"/>
          </p:nvPr>
        </p:nvSpPr>
        <p:spPr/>
        <p:txBody>
          <a:bodyPr/>
          <a:lstStyle/>
          <a:p>
            <a:fld id="{28BA11E4-9F5F-4542-A4A5-E798E17D4E37}" type="slidenum">
              <a:rPr lang="en-GB" smtClean="0"/>
              <a:t>27</a:t>
            </a:fld>
            <a:endParaRPr lang="en-GB"/>
          </a:p>
        </p:txBody>
      </p:sp>
    </p:spTree>
    <p:extLst>
      <p:ext uri="{BB962C8B-B14F-4D97-AF65-F5344CB8AC3E}">
        <p14:creationId xmlns:p14="http://schemas.microsoft.com/office/powerpoint/2010/main" val="136161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Traditionally children from low socio-economic positions quality for free school meals. </a:t>
            </a:r>
          </a:p>
          <a:p>
            <a:r>
              <a:rPr lang="en-GB" dirty="0"/>
              <a:t>In 2024, all primary school age children are eligible. This initiative is intended to tackle: Child Poverty No child goes hungry within school. </a:t>
            </a:r>
          </a:p>
          <a:p>
            <a:endParaRPr lang="en-GB" dirty="0"/>
          </a:p>
          <a:p>
            <a:r>
              <a:rPr lang="en-GB" dirty="0"/>
              <a:t>What other benefits would this provide, and do you think that this contributes to ‘a more equal Wales’? </a:t>
            </a:r>
          </a:p>
          <a:p>
            <a:endParaRPr lang="en-GB" dirty="0"/>
          </a:p>
          <a:p>
            <a:endParaRPr lang="en-GB" dirty="0"/>
          </a:p>
          <a:p>
            <a:r>
              <a:rPr lang="en-GB" dirty="0"/>
              <a:t>The Trussell Trust (2022) Hunger Wales. [Online] Available at: https://www.trusselltrust.org/wp-content/uploads/sites/2/2023/06/2023-Hunger-in-Wales-report.pdf. Accessed 3</a:t>
            </a:r>
            <a:r>
              <a:rPr lang="en-GB" baseline="30000" dirty="0"/>
              <a:t>rd</a:t>
            </a:r>
            <a:r>
              <a:rPr lang="en-GB" dirty="0"/>
              <a:t> September 2023). </a:t>
            </a:r>
          </a:p>
        </p:txBody>
      </p:sp>
      <p:sp>
        <p:nvSpPr>
          <p:cNvPr id="4" name="Slide Number Placeholder 3"/>
          <p:cNvSpPr>
            <a:spLocks noGrp="1"/>
          </p:cNvSpPr>
          <p:nvPr>
            <p:ph type="sldNum" sz="quarter" idx="5"/>
          </p:nvPr>
        </p:nvSpPr>
        <p:spPr/>
        <p:txBody>
          <a:bodyPr/>
          <a:lstStyle/>
          <a:p>
            <a:fld id="{28BA11E4-9F5F-4542-A4A5-E798E17D4E37}" type="slidenum">
              <a:rPr lang="en-GB" smtClean="0"/>
              <a:t>28</a:t>
            </a:fld>
            <a:endParaRPr lang="en-GB"/>
          </a:p>
        </p:txBody>
      </p:sp>
    </p:spTree>
    <p:extLst>
      <p:ext uri="{BB962C8B-B14F-4D97-AF65-F5344CB8AC3E}">
        <p14:creationId xmlns:p14="http://schemas.microsoft.com/office/powerpoint/2010/main" val="27420156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other benefits would this provide, and do you think that this contributes to ‘a more equal Wales’? </a:t>
            </a:r>
          </a:p>
          <a:p>
            <a:endParaRPr lang="en-GB" dirty="0"/>
          </a:p>
          <a:p>
            <a:r>
              <a:rPr lang="en-GB" dirty="0"/>
              <a:t>Is this currently enough? What other measures could the Welsh Government could implement? </a:t>
            </a:r>
          </a:p>
          <a:p>
            <a:endParaRPr lang="en-GB" dirty="0"/>
          </a:p>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29</a:t>
            </a:fld>
            <a:endParaRPr lang="en-GB"/>
          </a:p>
        </p:txBody>
      </p:sp>
    </p:spTree>
    <p:extLst>
      <p:ext uri="{BB962C8B-B14F-4D97-AF65-F5344CB8AC3E}">
        <p14:creationId xmlns:p14="http://schemas.microsoft.com/office/powerpoint/2010/main" val="20641622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 opportunities to participate in decision makings </a:t>
            </a:r>
          </a:p>
          <a:p>
            <a:r>
              <a:rPr lang="en-GB" dirty="0"/>
              <a:t>PSB and </a:t>
            </a:r>
            <a:r>
              <a:rPr lang="en-GB" dirty="0" err="1"/>
              <a:t>Citiizen</a:t>
            </a:r>
            <a:r>
              <a:rPr lang="en-GB" dirty="0"/>
              <a:t> voice boards (Co-production</a:t>
            </a:r>
          </a:p>
        </p:txBody>
      </p:sp>
      <p:sp>
        <p:nvSpPr>
          <p:cNvPr id="4" name="Slide Number Placeholder 3"/>
          <p:cNvSpPr>
            <a:spLocks noGrp="1"/>
          </p:cNvSpPr>
          <p:nvPr>
            <p:ph type="sldNum" sz="quarter" idx="5"/>
          </p:nvPr>
        </p:nvSpPr>
        <p:spPr/>
        <p:txBody>
          <a:bodyPr/>
          <a:lstStyle/>
          <a:p>
            <a:fld id="{28BA11E4-9F5F-4542-A4A5-E798E17D4E37}" type="slidenum">
              <a:rPr lang="en-GB" smtClean="0"/>
              <a:t>31</a:t>
            </a:fld>
            <a:endParaRPr lang="en-GB"/>
          </a:p>
        </p:txBody>
      </p:sp>
    </p:spTree>
    <p:extLst>
      <p:ext uri="{BB962C8B-B14F-4D97-AF65-F5344CB8AC3E}">
        <p14:creationId xmlns:p14="http://schemas.microsoft.com/office/powerpoint/2010/main" val="7785705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32</a:t>
            </a:fld>
            <a:endParaRPr lang="en-GB"/>
          </a:p>
        </p:txBody>
      </p:sp>
    </p:spTree>
    <p:extLst>
      <p:ext uri="{BB962C8B-B14F-4D97-AF65-F5344CB8AC3E}">
        <p14:creationId xmlns:p14="http://schemas.microsoft.com/office/powerpoint/2010/main" val="29591863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 older. </a:t>
            </a:r>
          </a:p>
          <a:p>
            <a:r>
              <a:rPr lang="en-GB" dirty="0"/>
              <a:t>Having high mental well-being. </a:t>
            </a:r>
          </a:p>
          <a:p>
            <a:r>
              <a:rPr lang="en-GB" dirty="0"/>
              <a:t>Feeling safe in different situations (e.g. walking in the area after dark). </a:t>
            </a:r>
          </a:p>
          <a:p>
            <a:r>
              <a:rPr lang="en-GB" dirty="0"/>
              <a:t>Being satisfied with the local area as a place to live. </a:t>
            </a:r>
          </a:p>
          <a:p>
            <a:r>
              <a:rPr lang="en-GB" dirty="0"/>
              <a:t>Having a good understanding of what the local councillor does for the community.</a:t>
            </a:r>
          </a:p>
          <a:p>
            <a:r>
              <a:rPr lang="en-GB" dirty="0"/>
              <a:t>Feeling able to influence decisions affecting the local area. </a:t>
            </a:r>
          </a:p>
          <a:p>
            <a:r>
              <a:rPr lang="en-GB" dirty="0"/>
              <a:t>Feeling satisfied with the availability of local services and facilities</a:t>
            </a:r>
          </a:p>
        </p:txBody>
      </p:sp>
      <p:sp>
        <p:nvSpPr>
          <p:cNvPr id="4" name="Slide Number Placeholder 3"/>
          <p:cNvSpPr>
            <a:spLocks noGrp="1"/>
          </p:cNvSpPr>
          <p:nvPr>
            <p:ph type="sldNum" sz="quarter" idx="5"/>
          </p:nvPr>
        </p:nvSpPr>
        <p:spPr/>
        <p:txBody>
          <a:bodyPr/>
          <a:lstStyle/>
          <a:p>
            <a:fld id="{28BA11E4-9F5F-4542-A4A5-E798E17D4E37}" type="slidenum">
              <a:rPr lang="en-GB" smtClean="0"/>
              <a:t>33</a:t>
            </a:fld>
            <a:endParaRPr lang="en-GB"/>
          </a:p>
        </p:txBody>
      </p:sp>
    </p:spTree>
    <p:extLst>
      <p:ext uri="{BB962C8B-B14F-4D97-AF65-F5344CB8AC3E}">
        <p14:creationId xmlns:p14="http://schemas.microsoft.com/office/powerpoint/2010/main" val="19938457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Caitlin </a:t>
            </a:r>
            <a:r>
              <a:rPr lang="en-GB" dirty="0" err="1"/>
              <a:t>Hafferty</a:t>
            </a:r>
            <a:r>
              <a:rPr lang="en-GB" dirty="0"/>
              <a:t> (2020) What factors are linked to people feeling able to influence decisions affecting their local area? [Online] Available at: https://www.gov.wales/sites/default/files/statistics-and-research/2020-03/what-factors-are-linked-to-people-feeling-able-to-influence-decisions-affecting-their-local-area.pdf. Accessed 3</a:t>
            </a:r>
            <a:r>
              <a:rPr lang="en-GB" baseline="30000" dirty="0"/>
              <a:t>rd</a:t>
            </a:r>
            <a:r>
              <a:rPr lang="en-GB" dirty="0"/>
              <a:t> September. </a:t>
            </a:r>
          </a:p>
        </p:txBody>
      </p:sp>
      <p:sp>
        <p:nvSpPr>
          <p:cNvPr id="4" name="Slide Number Placeholder 3"/>
          <p:cNvSpPr>
            <a:spLocks noGrp="1"/>
          </p:cNvSpPr>
          <p:nvPr>
            <p:ph type="sldNum" sz="quarter" idx="5"/>
          </p:nvPr>
        </p:nvSpPr>
        <p:spPr/>
        <p:txBody>
          <a:bodyPr/>
          <a:lstStyle/>
          <a:p>
            <a:fld id="{28BA11E4-9F5F-4542-A4A5-E798E17D4E37}" type="slidenum">
              <a:rPr lang="en-GB" smtClean="0"/>
              <a:t>34</a:t>
            </a:fld>
            <a:endParaRPr lang="en-GB"/>
          </a:p>
        </p:txBody>
      </p:sp>
    </p:spTree>
    <p:extLst>
      <p:ext uri="{BB962C8B-B14F-4D97-AF65-F5344CB8AC3E}">
        <p14:creationId xmlns:p14="http://schemas.microsoft.com/office/powerpoint/2010/main" val="37384991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16-24 (have more influence that older generations) </a:t>
            </a:r>
          </a:p>
          <a:p>
            <a:r>
              <a:rPr lang="en-GB" dirty="0"/>
              <a:t>Being less qualified ( people with GCSE lower than a C) compared to those with more qualifications. </a:t>
            </a:r>
          </a:p>
          <a:p>
            <a:r>
              <a:rPr lang="en-GB" dirty="0"/>
              <a:t>People in Wales aged 16+ are allowed to vote in Welsh National Elections.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35</a:t>
            </a:fld>
            <a:endParaRPr lang="en-GB"/>
          </a:p>
        </p:txBody>
      </p:sp>
    </p:spTree>
    <p:extLst>
      <p:ext uri="{BB962C8B-B14F-4D97-AF65-F5344CB8AC3E}">
        <p14:creationId xmlns:p14="http://schemas.microsoft.com/office/powerpoint/2010/main" val="38954428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goals is specifically looks through the lens of female perspectives. Whilst women have been noted to experience inequalities throughout history, it could be argued that male population is currently experiencing inequalities too, particularly concerning mental health and education attainment. </a:t>
            </a:r>
          </a:p>
        </p:txBody>
      </p:sp>
      <p:sp>
        <p:nvSpPr>
          <p:cNvPr id="4" name="Slide Number Placeholder 3"/>
          <p:cNvSpPr>
            <a:spLocks noGrp="1"/>
          </p:cNvSpPr>
          <p:nvPr>
            <p:ph type="sldNum" sz="quarter" idx="5"/>
          </p:nvPr>
        </p:nvSpPr>
        <p:spPr/>
        <p:txBody>
          <a:bodyPr/>
          <a:lstStyle/>
          <a:p>
            <a:fld id="{28BA11E4-9F5F-4542-A4A5-E798E17D4E37}" type="slidenum">
              <a:rPr lang="en-GB" smtClean="0"/>
              <a:t>37</a:t>
            </a:fld>
            <a:endParaRPr lang="en-GB"/>
          </a:p>
        </p:txBody>
      </p:sp>
    </p:spTree>
    <p:extLst>
      <p:ext uri="{BB962C8B-B14F-4D97-AF65-F5344CB8AC3E}">
        <p14:creationId xmlns:p14="http://schemas.microsoft.com/office/powerpoint/2010/main" val="41702256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Welsh government acknowledges that the following indicators contribute towards a healthier Wales. Some of these national indicators can be associated to the social determinant of health. Whilst these indicators are overall used to eradicate problematic challenges, there are unequal experiences within each of these areas. </a:t>
            </a:r>
          </a:p>
          <a:p>
            <a:endParaRPr lang="en-GB" dirty="0"/>
          </a:p>
          <a:p>
            <a:endParaRPr lang="en-GB" dirty="0"/>
          </a:p>
          <a:p>
            <a:r>
              <a:rPr lang="en-GB" dirty="0"/>
              <a:t>Link to Goal 5: Gender Equality </a:t>
            </a:r>
          </a:p>
          <a:p>
            <a:r>
              <a:rPr lang="en-GB" dirty="0" err="1"/>
              <a:t>Mens</a:t>
            </a:r>
            <a:r>
              <a:rPr lang="en-GB" dirty="0"/>
              <a:t> domestic violence/sexual assault isn’t treated equally. </a:t>
            </a:r>
          </a:p>
          <a:p>
            <a:endParaRPr lang="en-GB" dirty="0"/>
          </a:p>
          <a:p>
            <a:r>
              <a:rPr lang="en-GB" dirty="0" err="1"/>
              <a:t>Youg</a:t>
            </a:r>
            <a:r>
              <a:rPr lang="en-GB" dirty="0"/>
              <a:t> man falsely accused of sexual assault and found out the women lied and got a reduced sentence compared to the man if he was sentenced. Stigma associated with falsity of the crime still remains for him and had to move away from where he lives because of the abuse he’s subjected to. </a:t>
            </a:r>
          </a:p>
        </p:txBody>
      </p:sp>
      <p:sp>
        <p:nvSpPr>
          <p:cNvPr id="4" name="Slide Number Placeholder 3"/>
          <p:cNvSpPr>
            <a:spLocks noGrp="1"/>
          </p:cNvSpPr>
          <p:nvPr>
            <p:ph type="sldNum" sz="quarter" idx="5"/>
          </p:nvPr>
        </p:nvSpPr>
        <p:spPr/>
        <p:txBody>
          <a:bodyPr/>
          <a:lstStyle/>
          <a:p>
            <a:fld id="{28BA11E4-9F5F-4542-A4A5-E798E17D4E37}" type="slidenum">
              <a:rPr lang="en-GB" smtClean="0"/>
              <a:t>39</a:t>
            </a:fld>
            <a:endParaRPr lang="en-GB"/>
          </a:p>
        </p:txBody>
      </p:sp>
    </p:spTree>
    <p:extLst>
      <p:ext uri="{BB962C8B-B14F-4D97-AF65-F5344CB8AC3E}">
        <p14:creationId xmlns:p14="http://schemas.microsoft.com/office/powerpoint/2010/main" val="40253895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BA11E4-9F5F-4542-A4A5-E798E17D4E37}" type="slidenum">
              <a:rPr lang="en-GB" smtClean="0"/>
              <a:t>40</a:t>
            </a:fld>
            <a:endParaRPr lang="en-GB"/>
          </a:p>
        </p:txBody>
      </p:sp>
    </p:spTree>
    <p:extLst>
      <p:ext uri="{BB962C8B-B14F-4D97-AF65-F5344CB8AC3E}">
        <p14:creationId xmlns:p14="http://schemas.microsoft.com/office/powerpoint/2010/main" val="22124210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Neath Port Talbot Council (20202) The Future Workforce Strategy. [Online] Available at: https://www.npt.gov.uk/media/18314/fow_strategy_final.pdf?v=20221219112621. Accessed 1</a:t>
            </a:r>
            <a:r>
              <a:rPr lang="en-GB" baseline="30000" dirty="0"/>
              <a:t>st</a:t>
            </a:r>
            <a:r>
              <a:rPr lang="en-GB" dirty="0"/>
              <a:t> September 2023.</a:t>
            </a:r>
          </a:p>
        </p:txBody>
      </p:sp>
      <p:sp>
        <p:nvSpPr>
          <p:cNvPr id="4" name="Slide Number Placeholder 3"/>
          <p:cNvSpPr>
            <a:spLocks noGrp="1"/>
          </p:cNvSpPr>
          <p:nvPr>
            <p:ph type="sldNum" sz="quarter" idx="5"/>
          </p:nvPr>
        </p:nvSpPr>
        <p:spPr/>
        <p:txBody>
          <a:bodyPr/>
          <a:lstStyle/>
          <a:p>
            <a:fld id="{28BA11E4-9F5F-4542-A4A5-E798E17D4E37}" type="slidenum">
              <a:rPr lang="en-GB" smtClean="0"/>
              <a:t>42</a:t>
            </a:fld>
            <a:endParaRPr lang="en-GB"/>
          </a:p>
        </p:txBody>
      </p:sp>
    </p:spTree>
    <p:extLst>
      <p:ext uri="{BB962C8B-B14F-4D97-AF65-F5344CB8AC3E}">
        <p14:creationId xmlns:p14="http://schemas.microsoft.com/office/powerpoint/2010/main" val="1518544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48FDE-A133-8C5B-4A29-F44E1A81E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10A828-CDA5-01B9-3252-806FACA683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027A8E-083E-B9D2-5F7C-D2D16E0F342A}"/>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5" name="Footer Placeholder 4">
            <a:extLst>
              <a:ext uri="{FF2B5EF4-FFF2-40B4-BE49-F238E27FC236}">
                <a16:creationId xmlns:a16="http://schemas.microsoft.com/office/drawing/2014/main" id="{6645FA84-A494-B1AF-236B-E0A2EF6DA9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E921B9-8FFB-33CA-1B95-F4A2EB124DB7}"/>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508570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F7A8F-CD0F-0A11-96E4-C064E1DDA9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62C4EB-EFEE-6742-B013-F3A4D34C91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24367A-2A32-34D9-B10F-3EC474603937}"/>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5" name="Footer Placeholder 4">
            <a:extLst>
              <a:ext uri="{FF2B5EF4-FFF2-40B4-BE49-F238E27FC236}">
                <a16:creationId xmlns:a16="http://schemas.microsoft.com/office/drawing/2014/main" id="{A5B63EBA-EAE1-48ED-300D-63599B5DF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57A852-DD8A-5202-745F-D22B8C6945BE}"/>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3273505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5D324-A4E7-8F2E-BA44-4FE90455B5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BC2371-0DA8-2824-39FC-175A12265C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684F5B-29C2-0FD6-360C-1A8F3314788A}"/>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5" name="Footer Placeholder 4">
            <a:extLst>
              <a:ext uri="{FF2B5EF4-FFF2-40B4-BE49-F238E27FC236}">
                <a16:creationId xmlns:a16="http://schemas.microsoft.com/office/drawing/2014/main" id="{A45F193E-4798-79AF-9576-37F406FAA5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2D44B-D38B-3403-40AA-0A62B9876E72}"/>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90464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CD498-1787-BA59-E005-20D85AC3FD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3D8399-ECFA-08BE-F252-B04DCCBE8F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FD276E-250C-F496-EF2B-79E304975C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63E0FE-5123-7753-BA00-C90712BA3027}"/>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6" name="Footer Placeholder 5">
            <a:extLst>
              <a:ext uri="{FF2B5EF4-FFF2-40B4-BE49-F238E27FC236}">
                <a16:creationId xmlns:a16="http://schemas.microsoft.com/office/drawing/2014/main" id="{FF303567-E05E-DF6F-F4EF-FB03B001B8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CB7B30-A840-5919-8E93-1D676545E891}"/>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928070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09DD0-4B2B-C652-B111-26EC67148D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7FA271-BBAB-A999-F7D7-C418273987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670A1C-D92B-04E4-B402-490AC18325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A77C1A-537A-BDAE-6675-8AEA0600EC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776C91-710B-FEF9-BC3E-AC84934C97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072960-7ADC-F4E5-FC06-F60E50F2BF70}"/>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8" name="Footer Placeholder 7">
            <a:extLst>
              <a:ext uri="{FF2B5EF4-FFF2-40B4-BE49-F238E27FC236}">
                <a16:creationId xmlns:a16="http://schemas.microsoft.com/office/drawing/2014/main" id="{CDD7E01B-408E-6A60-6227-DF78F87D37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94F74B-10D2-DA74-DE1E-887E01A355F6}"/>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1503091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2BDF-880E-FA5B-B1C8-2748C73D0D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10F92B-AF61-21B3-F712-72717708A746}"/>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4" name="Footer Placeholder 3">
            <a:extLst>
              <a:ext uri="{FF2B5EF4-FFF2-40B4-BE49-F238E27FC236}">
                <a16:creationId xmlns:a16="http://schemas.microsoft.com/office/drawing/2014/main" id="{F3C69989-4D66-0181-BEEC-ADCC2E00EF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ED2C22-9203-EC40-5BEF-AD9CE6B5C1ED}"/>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1053711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9F5F0C-3FA1-88B2-4EDE-8E4DA7286098}"/>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3" name="Footer Placeholder 2">
            <a:extLst>
              <a:ext uri="{FF2B5EF4-FFF2-40B4-BE49-F238E27FC236}">
                <a16:creationId xmlns:a16="http://schemas.microsoft.com/office/drawing/2014/main" id="{6B164646-DBCC-8F16-D12E-18E6F4E1A0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19E23C-9B71-50AB-DB30-73A3708A6F41}"/>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1517289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22799-82EC-9923-1167-156F786C90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E22478-AA00-A7DD-0CE2-A3083ACFBF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73EC92-F0BF-DB05-CF2E-0EB836E2A8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62CD16-1BDD-2467-097E-EBB51783BB6F}"/>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6" name="Footer Placeholder 5">
            <a:extLst>
              <a:ext uri="{FF2B5EF4-FFF2-40B4-BE49-F238E27FC236}">
                <a16:creationId xmlns:a16="http://schemas.microsoft.com/office/drawing/2014/main" id="{00677B57-21D4-82CF-DE2E-57825D0727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8C5646-258C-3A81-67C9-26A477A3AB56}"/>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3345798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300DE-2631-A098-CCEC-7A29DBBCC0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99FA0F9-E6DD-7C0E-4289-C40116826D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578F77-D73E-D9D4-F746-B25EB13F3F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D61EF-1781-87C9-E2EF-8D337B5E97FD}"/>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6" name="Footer Placeholder 5">
            <a:extLst>
              <a:ext uri="{FF2B5EF4-FFF2-40B4-BE49-F238E27FC236}">
                <a16:creationId xmlns:a16="http://schemas.microsoft.com/office/drawing/2014/main" id="{8DC22802-6C09-D943-8D10-A6C5EE96FA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55BFDA-0C18-2D1A-AA27-38BB7CD8E854}"/>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3053928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CF727-D497-5FCB-9F50-527C3AD55F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1CAC96-3E7D-9217-43A1-4D2D34FE96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AEB964-A8E5-E498-A782-AD19529C07AC}"/>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5" name="Footer Placeholder 4">
            <a:extLst>
              <a:ext uri="{FF2B5EF4-FFF2-40B4-BE49-F238E27FC236}">
                <a16:creationId xmlns:a16="http://schemas.microsoft.com/office/drawing/2014/main" id="{693CFA22-E927-84C6-73DA-B9618E3E2B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BDB66-F03A-B72F-BB43-4E5944902B3F}"/>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305471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6E8D9B-4ABA-84E6-6D69-C25CB33A11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7C6CB3-57DC-4FAF-5C11-B6EA431807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BCDBD8-E5DE-D728-7A82-44FF5ECFC6F5}"/>
              </a:ext>
            </a:extLst>
          </p:cNvPr>
          <p:cNvSpPr>
            <a:spLocks noGrp="1"/>
          </p:cNvSpPr>
          <p:nvPr>
            <p:ph type="dt" sz="half" idx="10"/>
          </p:nvPr>
        </p:nvSpPr>
        <p:spPr/>
        <p:txBody>
          <a:bodyPr/>
          <a:lstStyle/>
          <a:p>
            <a:fld id="{4AD3EBFD-EAB6-4130-B68E-A52A332D4572}" type="datetimeFigureOut">
              <a:rPr lang="en-GB" smtClean="0"/>
              <a:t>04/09/2023</a:t>
            </a:fld>
            <a:endParaRPr lang="en-GB"/>
          </a:p>
        </p:txBody>
      </p:sp>
      <p:sp>
        <p:nvSpPr>
          <p:cNvPr id="5" name="Footer Placeholder 4">
            <a:extLst>
              <a:ext uri="{FF2B5EF4-FFF2-40B4-BE49-F238E27FC236}">
                <a16:creationId xmlns:a16="http://schemas.microsoft.com/office/drawing/2014/main" id="{B8A83695-2BEF-32A9-DA6F-B27221E616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09C9FE-C554-6211-2F39-4C02BD9DF4BB}"/>
              </a:ext>
            </a:extLst>
          </p:cNvPr>
          <p:cNvSpPr>
            <a:spLocks noGrp="1"/>
          </p:cNvSpPr>
          <p:nvPr>
            <p:ph type="sldNum" sz="quarter" idx="12"/>
          </p:nvPr>
        </p:nvSpPr>
        <p:spPr/>
        <p:txBody>
          <a:bodyPr/>
          <a:lstStyle/>
          <a:p>
            <a:fld id="{7BEF4D11-7C76-4C90-98D6-FC9D62CFBBD2}" type="slidenum">
              <a:rPr lang="en-GB" smtClean="0"/>
              <a:t>‹#›</a:t>
            </a:fld>
            <a:endParaRPr lang="en-GB"/>
          </a:p>
        </p:txBody>
      </p:sp>
    </p:spTree>
    <p:extLst>
      <p:ext uri="{BB962C8B-B14F-4D97-AF65-F5344CB8AC3E}">
        <p14:creationId xmlns:p14="http://schemas.microsoft.com/office/powerpoint/2010/main" val="2898147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CFA6AF-8E44-DC60-6215-05293634BE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ED2DBE-C17A-734B-DF32-CDBA0490C9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CEF7D-C2DB-85E5-8962-B5E28328D6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D3EBFD-EAB6-4130-B68E-A52A332D4572}" type="datetimeFigureOut">
              <a:rPr lang="en-GB" smtClean="0"/>
              <a:t>04/09/2023</a:t>
            </a:fld>
            <a:endParaRPr lang="en-GB"/>
          </a:p>
        </p:txBody>
      </p:sp>
      <p:sp>
        <p:nvSpPr>
          <p:cNvPr id="5" name="Footer Placeholder 4">
            <a:extLst>
              <a:ext uri="{FF2B5EF4-FFF2-40B4-BE49-F238E27FC236}">
                <a16:creationId xmlns:a16="http://schemas.microsoft.com/office/drawing/2014/main" id="{D2BAA90F-E023-1D4A-5ACE-9F07D7AC18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0CAC50-2386-C151-6114-28C22F540C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EF4D11-7C76-4C90-98D6-FC9D62CFBBD2}" type="slidenum">
              <a:rPr lang="en-GB" smtClean="0"/>
              <a:t>‹#›</a:t>
            </a:fld>
            <a:endParaRPr lang="en-GB"/>
          </a:p>
        </p:txBody>
      </p:sp>
    </p:spTree>
    <p:extLst>
      <p:ext uri="{BB962C8B-B14F-4D97-AF65-F5344CB8AC3E}">
        <p14:creationId xmlns:p14="http://schemas.microsoft.com/office/powerpoint/2010/main" val="1053060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npt.gov.uk/media/18314/fow_strategy_final.pdf?v=20221219112621"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social.desa.un.org/issues/disability/envision-2030/envision2030-goal-8-decent-work-and-economic-growth" TargetMode="External"/><Relationship Id="rId5" Type="http://schemas.openxmlformats.org/officeDocument/2006/relationships/hyperlink" Target="https://www.ons.gov.uk/peoplepopulationandcommunity/wellbeing/bulletins/measuringnationalwellbeing/april2021tomarch2022#:~:text=Average%20ratings%20of%20well%2Dbeing,7.39%20in%20the%20previous%20year" TargetMode="External"/><Relationship Id="rId4" Type="http://schemas.openxmlformats.org/officeDocument/2006/relationships/hyperlink" Target="https://www.oecdbetterlifeindex.org/countries/united-kingdom/#:~:text=The%20United%20Kingdom%20performs%20well,environmental%20quality%20and%20civic%20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30F40-7BA7-A72B-3453-CE38916BFB9D}"/>
              </a:ext>
            </a:extLst>
          </p:cNvPr>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kern="1200">
                <a:solidFill>
                  <a:srgbClr val="FFFFFF"/>
                </a:solidFill>
                <a:latin typeface="+mj-lt"/>
                <a:ea typeface="+mj-ea"/>
                <a:cs typeface="+mj-cs"/>
              </a:rPr>
              <a:t>A more equal Wales </a:t>
            </a:r>
          </a:p>
        </p:txBody>
      </p:sp>
      <p:pic>
        <p:nvPicPr>
          <p:cNvPr id="4" name="Picture 3" descr="A red dragon with a green background&#10;&#10;Description automatically generated">
            <a:extLst>
              <a:ext uri="{FF2B5EF4-FFF2-40B4-BE49-F238E27FC236}">
                <a16:creationId xmlns:a16="http://schemas.microsoft.com/office/drawing/2014/main" id="{67DF479B-F469-CEE6-4E5F-7B8200B19B7E}"/>
              </a:ext>
            </a:extLst>
          </p:cNvPr>
          <p:cNvPicPr>
            <a:picLocks noChangeAspect="1"/>
          </p:cNvPicPr>
          <p:nvPr/>
        </p:nvPicPr>
        <p:blipFill>
          <a:blip r:embed="rId2"/>
          <a:stretch>
            <a:fillRect/>
          </a:stretch>
        </p:blipFill>
        <p:spPr>
          <a:xfrm>
            <a:off x="4777316" y="1393626"/>
            <a:ext cx="6780700" cy="4068419"/>
          </a:xfrm>
          <a:prstGeom prst="rect">
            <a:avLst/>
          </a:prstGeom>
        </p:spPr>
      </p:pic>
    </p:spTree>
    <p:extLst>
      <p:ext uri="{BB962C8B-B14F-4D97-AF65-F5344CB8AC3E}">
        <p14:creationId xmlns:p14="http://schemas.microsoft.com/office/powerpoint/2010/main" val="1252516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6DF1E-31F3-AE6D-1ADC-C3377B75520C}"/>
              </a:ext>
            </a:extLst>
          </p:cNvPr>
          <p:cNvSpPr>
            <a:spLocks noGrp="1"/>
          </p:cNvSpPr>
          <p:nvPr>
            <p:ph type="title"/>
          </p:nvPr>
        </p:nvSpPr>
        <p:spPr>
          <a:xfrm>
            <a:off x="876693" y="741391"/>
            <a:ext cx="4355265" cy="1616203"/>
          </a:xfrm>
        </p:spPr>
        <p:txBody>
          <a:bodyPr anchor="b">
            <a:normAutofit/>
          </a:bodyPr>
          <a:lstStyle/>
          <a:p>
            <a:r>
              <a:rPr lang="en-GB" sz="3200"/>
              <a:t>Contents Page </a:t>
            </a:r>
          </a:p>
        </p:txBody>
      </p:sp>
      <p:sp>
        <p:nvSpPr>
          <p:cNvPr id="3" name="Content Placeholder 2">
            <a:extLst>
              <a:ext uri="{FF2B5EF4-FFF2-40B4-BE49-F238E27FC236}">
                <a16:creationId xmlns:a16="http://schemas.microsoft.com/office/drawing/2014/main" id="{308B9EA5-6AA9-A84B-B178-C36A56A6D9F3}"/>
              </a:ext>
            </a:extLst>
          </p:cNvPr>
          <p:cNvSpPr>
            <a:spLocks noGrp="1"/>
          </p:cNvSpPr>
          <p:nvPr>
            <p:ph idx="1"/>
          </p:nvPr>
        </p:nvSpPr>
        <p:spPr>
          <a:xfrm>
            <a:off x="876692" y="2533476"/>
            <a:ext cx="4355265" cy="3447832"/>
          </a:xfrm>
        </p:spPr>
        <p:txBody>
          <a:bodyPr anchor="t">
            <a:normAutofit/>
          </a:bodyPr>
          <a:lstStyle/>
          <a:p>
            <a:r>
              <a:rPr lang="en-GB" sz="2000" dirty="0"/>
              <a:t>Wellbeing </a:t>
            </a:r>
          </a:p>
          <a:p>
            <a:r>
              <a:rPr lang="en-GB" sz="2000" dirty="0"/>
              <a:t>A More Equal Wales</a:t>
            </a:r>
          </a:p>
          <a:p>
            <a:r>
              <a:rPr lang="en-GB" sz="2000" dirty="0"/>
              <a:t>Fair work </a:t>
            </a:r>
          </a:p>
          <a:p>
            <a:r>
              <a:rPr lang="en-GB" sz="2000" dirty="0"/>
              <a:t> Quality Education</a:t>
            </a:r>
          </a:p>
          <a:p>
            <a:r>
              <a:rPr lang="en-GB" sz="2000" dirty="0"/>
              <a:t>Participation  </a:t>
            </a:r>
          </a:p>
          <a:p>
            <a:r>
              <a:rPr lang="en-GB" sz="2000" dirty="0"/>
              <a:t>Gender equality and inequalities within Wales  </a:t>
            </a:r>
          </a:p>
          <a:p>
            <a:endParaRPr lang="en-GB" sz="2000" dirty="0"/>
          </a:p>
          <a:p>
            <a:endParaRPr lang="en-GB" sz="2000" dirty="0"/>
          </a:p>
          <a:p>
            <a:endParaRPr lang="en-GB" sz="2000" dirty="0"/>
          </a:p>
        </p:txBody>
      </p:sp>
      <p:pic>
        <p:nvPicPr>
          <p:cNvPr id="5" name="Picture 4" descr="Angled shot of pen on a graph">
            <a:extLst>
              <a:ext uri="{FF2B5EF4-FFF2-40B4-BE49-F238E27FC236}">
                <a16:creationId xmlns:a16="http://schemas.microsoft.com/office/drawing/2014/main" id="{82A031F9-CC2D-7938-EAF6-983342C8993F}"/>
              </a:ext>
            </a:extLst>
          </p:cNvPr>
          <p:cNvPicPr>
            <a:picLocks noChangeAspect="1"/>
          </p:cNvPicPr>
          <p:nvPr/>
        </p:nvPicPr>
        <p:blipFill rotWithShape="1">
          <a:blip r:embed="rId2"/>
          <a:srcRect l="1600" r="39066" b="-1"/>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349406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03B08E-DFB2-EB48-0EFF-F17F61959F7F}"/>
              </a:ext>
            </a:extLst>
          </p:cNvPr>
          <p:cNvSpPr>
            <a:spLocks noGrp="1"/>
          </p:cNvSpPr>
          <p:nvPr>
            <p:ph type="title"/>
          </p:nvPr>
        </p:nvSpPr>
        <p:spPr>
          <a:xfrm>
            <a:off x="761803" y="350196"/>
            <a:ext cx="4646904" cy="1624520"/>
          </a:xfrm>
        </p:spPr>
        <p:txBody>
          <a:bodyPr anchor="ctr">
            <a:normAutofit/>
          </a:bodyPr>
          <a:lstStyle/>
          <a:p>
            <a:pPr algn="ctr"/>
            <a:r>
              <a:rPr lang="en-GB" sz="4000" dirty="0"/>
              <a:t>Lecture Aim and Objectives </a:t>
            </a:r>
          </a:p>
        </p:txBody>
      </p:sp>
      <p:sp>
        <p:nvSpPr>
          <p:cNvPr id="3" name="Content Placeholder 2">
            <a:extLst>
              <a:ext uri="{FF2B5EF4-FFF2-40B4-BE49-F238E27FC236}">
                <a16:creationId xmlns:a16="http://schemas.microsoft.com/office/drawing/2014/main" id="{EF0B081E-1F0C-5EAE-4B00-749B697C5866}"/>
              </a:ext>
            </a:extLst>
          </p:cNvPr>
          <p:cNvSpPr>
            <a:spLocks noGrp="1"/>
          </p:cNvSpPr>
          <p:nvPr>
            <p:ph idx="1"/>
          </p:nvPr>
        </p:nvSpPr>
        <p:spPr>
          <a:xfrm>
            <a:off x="761802" y="2743200"/>
            <a:ext cx="4646905" cy="3613149"/>
          </a:xfrm>
        </p:spPr>
        <p:txBody>
          <a:bodyPr anchor="ctr">
            <a:normAutofit/>
          </a:bodyPr>
          <a:lstStyle/>
          <a:p>
            <a:pPr marL="0" indent="0">
              <a:buNone/>
            </a:pPr>
            <a:r>
              <a:rPr lang="en-GB" sz="2000"/>
              <a:t>Aim: To explore and exam the ‘More Equal Wales’ wellbeing goal </a:t>
            </a:r>
          </a:p>
          <a:p>
            <a:pPr marL="0" indent="0">
              <a:buNone/>
            </a:pPr>
            <a:endParaRPr lang="en-GB" sz="2000"/>
          </a:p>
          <a:p>
            <a:pPr marL="0" indent="0">
              <a:buNone/>
            </a:pPr>
            <a:r>
              <a:rPr lang="en-GB" sz="2000"/>
              <a:t>Objectives: </a:t>
            </a:r>
          </a:p>
          <a:p>
            <a:r>
              <a:rPr lang="en-GB" sz="2000"/>
              <a:t>To recognise how a ‘More Equal Wales’ aligns with the UN SDGs</a:t>
            </a:r>
          </a:p>
          <a:p>
            <a:r>
              <a:rPr lang="en-GB" sz="2000"/>
              <a:t>Understand how the wellbeing goal impacts the Welsh Population </a:t>
            </a:r>
          </a:p>
          <a:p>
            <a:r>
              <a:rPr lang="en-GB" sz="2000"/>
              <a:t>Identify what driving factors contribute towards inequalities within Wales</a:t>
            </a:r>
          </a:p>
          <a:p>
            <a:endParaRPr lang="en-GB" sz="2000"/>
          </a:p>
          <a:p>
            <a:endParaRPr lang="en-GB" sz="2000"/>
          </a:p>
        </p:txBody>
      </p:sp>
      <p:pic>
        <p:nvPicPr>
          <p:cNvPr id="5" name="Picture 4" descr="Large skydiving group mid-air">
            <a:extLst>
              <a:ext uri="{FF2B5EF4-FFF2-40B4-BE49-F238E27FC236}">
                <a16:creationId xmlns:a16="http://schemas.microsoft.com/office/drawing/2014/main" id="{C359497D-F9E7-8B81-9392-2A22F7AC05D0}"/>
              </a:ext>
            </a:extLst>
          </p:cNvPr>
          <p:cNvPicPr>
            <a:picLocks noChangeAspect="1"/>
          </p:cNvPicPr>
          <p:nvPr/>
        </p:nvPicPr>
        <p:blipFill rotWithShape="1">
          <a:blip r:embed="rId2"/>
          <a:srcRect l="20995" r="19827"/>
          <a:stretch/>
        </p:blipFill>
        <p:spPr>
          <a:xfrm>
            <a:off x="6096000" y="1"/>
            <a:ext cx="6102825" cy="6858000"/>
          </a:xfrm>
          <a:prstGeom prst="rect">
            <a:avLst/>
          </a:prstGeom>
        </p:spPr>
      </p:pic>
    </p:spTree>
    <p:extLst>
      <p:ext uri="{BB962C8B-B14F-4D97-AF65-F5344CB8AC3E}">
        <p14:creationId xmlns:p14="http://schemas.microsoft.com/office/powerpoint/2010/main" val="123189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CFC763-0296-DBF7-8095-51AAB97278B7}"/>
              </a:ext>
            </a:extLst>
          </p:cNvPr>
          <p:cNvPicPr>
            <a:picLocks noChangeAspect="1"/>
          </p:cNvPicPr>
          <p:nvPr/>
        </p:nvPicPr>
        <p:blipFill rotWithShape="1">
          <a:blip r:embed="rId2"/>
          <a:srcRect l="27894"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41584F-3B36-4E06-29BF-71B4696544F9}"/>
              </a:ext>
            </a:extLst>
          </p:cNvPr>
          <p:cNvSpPr>
            <a:spLocks noGrp="1"/>
          </p:cNvSpPr>
          <p:nvPr>
            <p:ph type="title"/>
          </p:nvPr>
        </p:nvSpPr>
        <p:spPr>
          <a:xfrm>
            <a:off x="435309" y="1668571"/>
            <a:ext cx="4023360" cy="604889"/>
          </a:xfrm>
        </p:spPr>
        <p:txBody>
          <a:bodyPr vert="horz" lIns="91440" tIns="45720" rIns="91440" bIns="45720" rtlCol="0" anchor="b">
            <a:normAutofit fontScale="90000"/>
          </a:bodyPr>
          <a:lstStyle/>
          <a:p>
            <a:pPr algn="ctr"/>
            <a:r>
              <a:rPr lang="en-US" sz="4800" dirty="0">
                <a:solidFill>
                  <a:schemeClr val="bg1"/>
                </a:solidFill>
              </a:rPr>
              <a:t>Reflection </a:t>
            </a:r>
          </a:p>
        </p:txBody>
      </p:sp>
      <p:sp>
        <p:nvSpPr>
          <p:cNvPr id="3" name="Content Placeholder 2">
            <a:extLst>
              <a:ext uri="{FF2B5EF4-FFF2-40B4-BE49-F238E27FC236}">
                <a16:creationId xmlns:a16="http://schemas.microsoft.com/office/drawing/2014/main" id="{E20064DB-5262-E3BF-94BD-E3EB8BF89BA4}"/>
              </a:ext>
            </a:extLst>
          </p:cNvPr>
          <p:cNvSpPr>
            <a:spLocks noGrp="1"/>
          </p:cNvSpPr>
          <p:nvPr>
            <p:ph idx="1"/>
          </p:nvPr>
        </p:nvSpPr>
        <p:spPr>
          <a:xfrm>
            <a:off x="477980" y="3170044"/>
            <a:ext cx="4023359" cy="2911020"/>
          </a:xfrm>
        </p:spPr>
        <p:txBody>
          <a:bodyPr vert="horz" lIns="91440" tIns="45720" rIns="91440" bIns="45720" rtlCol="0">
            <a:normAutofit fontScale="92500" lnSpcReduction="10000"/>
          </a:bodyPr>
          <a:lstStyle/>
          <a:p>
            <a:pPr marL="0" indent="0" algn="ctr">
              <a:lnSpc>
                <a:spcPct val="150000"/>
              </a:lnSpc>
              <a:buNone/>
            </a:pPr>
            <a:r>
              <a:rPr lang="en-US" b="1" dirty="0">
                <a:solidFill>
                  <a:schemeClr val="bg1"/>
                </a:solidFill>
              </a:rPr>
              <a:t>Within the current economic and political  climate, has your life satisfaction increased of decreased?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1428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F4E2C-B190-6A18-5594-C1F054D6BF11}"/>
              </a:ext>
            </a:extLst>
          </p:cNvPr>
          <p:cNvSpPr>
            <a:spLocks noGrp="1"/>
          </p:cNvSpPr>
          <p:nvPr>
            <p:ph type="title"/>
          </p:nvPr>
        </p:nvSpPr>
        <p:spPr>
          <a:xfrm>
            <a:off x="1499255" y="188686"/>
            <a:ext cx="5427525" cy="558932"/>
          </a:xfrm>
        </p:spPr>
        <p:txBody>
          <a:bodyPr anchor="b">
            <a:normAutofit fontScale="90000"/>
          </a:bodyPr>
          <a:lstStyle/>
          <a:p>
            <a:r>
              <a:rPr lang="en-GB" sz="4000" dirty="0"/>
              <a:t>Wales and Inequalities </a:t>
            </a:r>
          </a:p>
        </p:txBody>
      </p:sp>
      <p:sp>
        <p:nvSpPr>
          <p:cNvPr id="3" name="Content Placeholder 2">
            <a:extLst>
              <a:ext uri="{FF2B5EF4-FFF2-40B4-BE49-F238E27FC236}">
                <a16:creationId xmlns:a16="http://schemas.microsoft.com/office/drawing/2014/main" id="{9A49D19C-A989-D990-1E63-2BF748478F3E}"/>
              </a:ext>
            </a:extLst>
          </p:cNvPr>
          <p:cNvSpPr>
            <a:spLocks noGrp="1"/>
          </p:cNvSpPr>
          <p:nvPr>
            <p:ph idx="1"/>
          </p:nvPr>
        </p:nvSpPr>
        <p:spPr>
          <a:xfrm>
            <a:off x="261257" y="975645"/>
            <a:ext cx="7079196" cy="5424728"/>
          </a:xfrm>
        </p:spPr>
        <p:txBody>
          <a:bodyPr anchor="t">
            <a:normAutofit/>
          </a:bodyPr>
          <a:lstStyle/>
          <a:p>
            <a:pPr marL="0" indent="0">
              <a:lnSpc>
                <a:spcPct val="100000"/>
              </a:lnSpc>
              <a:buNone/>
            </a:pPr>
            <a:r>
              <a:rPr lang="en-GB" sz="1600" dirty="0"/>
              <a:t>The Organisation for Economic Cooperation and Development (OCED) ‘Better Life Index’ measures, monitors, compare nations overall wellbeing.</a:t>
            </a:r>
          </a:p>
          <a:p>
            <a:pPr marL="0" indent="0">
              <a:lnSpc>
                <a:spcPct val="100000"/>
              </a:lnSpc>
              <a:buNone/>
            </a:pPr>
            <a:endParaRPr lang="en-GB" sz="1600" dirty="0"/>
          </a:p>
          <a:p>
            <a:pPr marL="0" indent="0">
              <a:lnSpc>
                <a:spcPct val="100000"/>
              </a:lnSpc>
              <a:buNone/>
            </a:pPr>
            <a:r>
              <a:rPr lang="en-GB" sz="1600" dirty="0"/>
              <a:t>The Index comprises of 11 topics of wellbeing: </a:t>
            </a:r>
          </a:p>
          <a:p>
            <a:pPr>
              <a:lnSpc>
                <a:spcPct val="100000"/>
              </a:lnSpc>
            </a:pPr>
            <a:r>
              <a:rPr lang="en-GB" sz="1600" dirty="0"/>
              <a:t>Housing </a:t>
            </a:r>
            <a:r>
              <a:rPr lang="en-GB" sz="1600" b="1" dirty="0"/>
              <a:t>(Ranked 9 out of 41 for housing expenditure)</a:t>
            </a:r>
          </a:p>
          <a:p>
            <a:pPr>
              <a:lnSpc>
                <a:spcPct val="100000"/>
              </a:lnSpc>
            </a:pPr>
            <a:r>
              <a:rPr lang="en-GB" sz="1600" dirty="0"/>
              <a:t>Income </a:t>
            </a:r>
            <a:r>
              <a:rPr lang="en-GB" sz="1600" b="1" dirty="0"/>
              <a:t>(Ranked 17 out of 41 for disposable income) </a:t>
            </a:r>
          </a:p>
          <a:p>
            <a:pPr>
              <a:lnSpc>
                <a:spcPct val="100000"/>
              </a:lnSpc>
            </a:pPr>
            <a:r>
              <a:rPr lang="en-GB" sz="1600" dirty="0"/>
              <a:t>Jobs </a:t>
            </a:r>
            <a:r>
              <a:rPr lang="en-GB" sz="1600" b="1" dirty="0"/>
              <a:t>(Ranked 7 out of 41)</a:t>
            </a:r>
          </a:p>
          <a:p>
            <a:pPr>
              <a:lnSpc>
                <a:spcPct val="100000"/>
              </a:lnSpc>
            </a:pPr>
            <a:r>
              <a:rPr lang="en-GB" sz="1600" dirty="0"/>
              <a:t>Education</a:t>
            </a:r>
            <a:r>
              <a:rPr lang="en-GB" sz="1600" b="1" dirty="0"/>
              <a:t> (Ranked 23 out of 41 and 14 out of 41 long-term unemployment)</a:t>
            </a:r>
          </a:p>
          <a:p>
            <a:pPr>
              <a:lnSpc>
                <a:spcPct val="100000"/>
              </a:lnSpc>
            </a:pPr>
            <a:r>
              <a:rPr lang="en-GB" sz="1600" dirty="0"/>
              <a:t>Health </a:t>
            </a:r>
          </a:p>
          <a:p>
            <a:pPr>
              <a:lnSpc>
                <a:spcPct val="100000"/>
              </a:lnSpc>
            </a:pPr>
            <a:r>
              <a:rPr lang="en-GB" sz="1600" dirty="0"/>
              <a:t>Life Satisfaction </a:t>
            </a:r>
            <a:r>
              <a:rPr lang="en-GB" sz="1600" b="1" dirty="0"/>
              <a:t>(Ranked 19 out of 41 and 18 out of 41 for social inequality) </a:t>
            </a:r>
          </a:p>
          <a:p>
            <a:pPr marL="0" indent="0">
              <a:lnSpc>
                <a:spcPct val="100000"/>
              </a:lnSpc>
              <a:buNone/>
            </a:pPr>
            <a:endParaRPr lang="en-GB" sz="1600" dirty="0"/>
          </a:p>
          <a:p>
            <a:pPr marL="0" indent="0">
              <a:lnSpc>
                <a:spcPct val="100000"/>
              </a:lnSpc>
              <a:buNone/>
            </a:pPr>
            <a:r>
              <a:rPr lang="en-GB" sz="1600" dirty="0"/>
              <a:t>The United Kingdom, collectively, performs well in many dimensions of wellbeing.</a:t>
            </a:r>
          </a:p>
          <a:p>
            <a:pPr marL="0" indent="0">
              <a:lnSpc>
                <a:spcPct val="100000"/>
              </a:lnSpc>
              <a:buNone/>
            </a:pPr>
            <a:endParaRPr lang="en-GB" sz="1600" dirty="0"/>
          </a:p>
          <a:p>
            <a:pPr marL="0" indent="0">
              <a:lnSpc>
                <a:spcPct val="100000"/>
              </a:lnSpc>
              <a:buNone/>
            </a:pPr>
            <a:endParaRPr lang="en-GB" sz="1600" dirty="0"/>
          </a:p>
          <a:p>
            <a:pPr marL="0" indent="0">
              <a:lnSpc>
                <a:spcPct val="100000"/>
              </a:lnSpc>
              <a:buNone/>
            </a:pPr>
            <a:r>
              <a:rPr lang="en-GB" sz="1600" dirty="0"/>
              <a:t>(OCED, 2022)</a:t>
            </a:r>
          </a:p>
          <a:p>
            <a:pPr marL="0" indent="0">
              <a:lnSpc>
                <a:spcPct val="100000"/>
              </a:lnSpc>
              <a:buNone/>
            </a:pPr>
            <a:endParaRPr lang="en-GB" sz="1600" dirty="0"/>
          </a:p>
        </p:txBody>
      </p:sp>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F39FD83-2864-9D3A-933D-C2C289D0843F}"/>
              </a:ext>
            </a:extLst>
          </p:cNvPr>
          <p:cNvPicPr>
            <a:picLocks noChangeAspect="1"/>
          </p:cNvPicPr>
          <p:nvPr/>
        </p:nvPicPr>
        <p:blipFill>
          <a:blip r:embed="rId3"/>
          <a:stretch>
            <a:fillRect/>
          </a:stretch>
        </p:blipFill>
        <p:spPr>
          <a:xfrm>
            <a:off x="7802879" y="2536061"/>
            <a:ext cx="3926695" cy="2286000"/>
          </a:xfrm>
          <a:prstGeom prst="rect">
            <a:avLst/>
          </a:prstGeom>
        </p:spPr>
      </p:pic>
    </p:spTree>
    <p:extLst>
      <p:ext uri="{BB962C8B-B14F-4D97-AF65-F5344CB8AC3E}">
        <p14:creationId xmlns:p14="http://schemas.microsoft.com/office/powerpoint/2010/main" val="3538306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DDD6D4-B357-E19E-147A-EC59035F0085}"/>
              </a:ext>
            </a:extLst>
          </p:cNvPr>
          <p:cNvSpPr>
            <a:spLocks noGrp="1"/>
          </p:cNvSpPr>
          <p:nvPr>
            <p:ph type="title"/>
          </p:nvPr>
        </p:nvSpPr>
        <p:spPr>
          <a:xfrm>
            <a:off x="1137034" y="609597"/>
            <a:ext cx="9392421" cy="1330841"/>
          </a:xfrm>
        </p:spPr>
        <p:txBody>
          <a:bodyPr>
            <a:normAutofit/>
          </a:bodyPr>
          <a:lstStyle/>
          <a:p>
            <a:r>
              <a:rPr lang="en-GB" dirty="0"/>
              <a:t>A Nations Wellbeing </a:t>
            </a:r>
            <a:endParaRPr lang="en-GB"/>
          </a:p>
        </p:txBody>
      </p:sp>
      <p:sp>
        <p:nvSpPr>
          <p:cNvPr id="3" name="Content Placeholder 2">
            <a:extLst>
              <a:ext uri="{FF2B5EF4-FFF2-40B4-BE49-F238E27FC236}">
                <a16:creationId xmlns:a16="http://schemas.microsoft.com/office/drawing/2014/main" id="{227894F0-A09A-848A-9105-04F935C21194}"/>
              </a:ext>
            </a:extLst>
          </p:cNvPr>
          <p:cNvSpPr>
            <a:spLocks noGrp="1"/>
          </p:cNvSpPr>
          <p:nvPr>
            <p:ph idx="1"/>
          </p:nvPr>
        </p:nvSpPr>
        <p:spPr>
          <a:xfrm>
            <a:off x="1137034" y="2198362"/>
            <a:ext cx="4958966" cy="3917773"/>
          </a:xfrm>
        </p:spPr>
        <p:txBody>
          <a:bodyPr>
            <a:normAutofit lnSpcReduction="10000"/>
          </a:bodyPr>
          <a:lstStyle/>
          <a:p>
            <a:pPr marL="0" indent="0">
              <a:buNone/>
            </a:pPr>
            <a:r>
              <a:rPr lang="en-GB" sz="2000" dirty="0"/>
              <a:t>The 2021 </a:t>
            </a:r>
            <a:r>
              <a:rPr lang="en-GB" sz="2000" dirty="0" err="1"/>
              <a:t>Cenus</a:t>
            </a:r>
            <a:r>
              <a:rPr lang="en-GB" sz="2000" dirty="0"/>
              <a:t> reported that rate of wellbeing has improved. </a:t>
            </a:r>
          </a:p>
          <a:p>
            <a:r>
              <a:rPr lang="en-GB" sz="2000" dirty="0"/>
              <a:t>Life satisfaction (7.54 out of 10 which increased from 7.39)</a:t>
            </a:r>
          </a:p>
          <a:p>
            <a:r>
              <a:rPr lang="en-GB" sz="2000" dirty="0"/>
              <a:t>Average ratings for anxiety decreased (improved) across all four countries compared with the previous year.</a:t>
            </a:r>
          </a:p>
          <a:p>
            <a:r>
              <a:rPr lang="en-GB" sz="2000" dirty="0"/>
              <a:t>The proportion of people reporting very high levels of life satisfaction, feeling that the things done in life are worthwhile and happiness.</a:t>
            </a:r>
          </a:p>
          <a:p>
            <a:endParaRPr lang="en-GB" sz="2000" dirty="0"/>
          </a:p>
          <a:p>
            <a:pPr marL="0" indent="0">
              <a:buNone/>
            </a:pPr>
            <a:r>
              <a:rPr lang="en-GB" sz="2000" dirty="0"/>
              <a:t>Office of National Statistics, 2022)</a:t>
            </a:r>
          </a:p>
          <a:p>
            <a:endParaRPr lang="en-GB" sz="2000" dirty="0"/>
          </a:p>
        </p:txBody>
      </p:sp>
      <p:pic>
        <p:nvPicPr>
          <p:cNvPr id="4" name="Picture 3" descr="A purple background with white text&#10;&#10;Description automatically generated">
            <a:extLst>
              <a:ext uri="{FF2B5EF4-FFF2-40B4-BE49-F238E27FC236}">
                <a16:creationId xmlns:a16="http://schemas.microsoft.com/office/drawing/2014/main" id="{ACBC56C6-A9AB-D538-BDC5-B34A4B6749BF}"/>
              </a:ext>
            </a:extLst>
          </p:cNvPr>
          <p:cNvPicPr>
            <a:picLocks noChangeAspect="1"/>
          </p:cNvPicPr>
          <p:nvPr/>
        </p:nvPicPr>
        <p:blipFill>
          <a:blip r:embed="rId3"/>
          <a:stretch>
            <a:fillRect/>
          </a:stretch>
        </p:blipFill>
        <p:spPr>
          <a:xfrm>
            <a:off x="6719367" y="2572449"/>
            <a:ext cx="4788505" cy="298084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32665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8628" y="1408629"/>
            <a:ext cx="6858000"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832"/>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513"/>
            <a:ext cx="6857572" cy="358140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958415-FCD2-7A4B-0068-90F952B5C69D}"/>
              </a:ext>
            </a:extLst>
          </p:cNvPr>
          <p:cNvSpPr>
            <a:spLocks noGrp="1"/>
          </p:cNvSpPr>
          <p:nvPr>
            <p:ph type="title"/>
          </p:nvPr>
        </p:nvSpPr>
        <p:spPr>
          <a:xfrm>
            <a:off x="660042" y="2945176"/>
            <a:ext cx="2878688" cy="2757975"/>
          </a:xfrm>
        </p:spPr>
        <p:txBody>
          <a:bodyPr vert="horz" lIns="91440" tIns="45720" rIns="91440" bIns="45720" rtlCol="0" anchor="t">
            <a:normAutofit/>
          </a:bodyPr>
          <a:lstStyle/>
          <a:p>
            <a:r>
              <a:rPr lang="en-US" sz="4000" dirty="0">
                <a:solidFill>
                  <a:srgbClr val="FFFFFF"/>
                </a:solidFill>
              </a:rPr>
              <a:t>Wales: People’s Satisfaction </a:t>
            </a:r>
          </a:p>
        </p:txBody>
      </p:sp>
      <p:pic>
        <p:nvPicPr>
          <p:cNvPr id="7" name="Picture 6">
            <a:extLst>
              <a:ext uri="{FF2B5EF4-FFF2-40B4-BE49-F238E27FC236}">
                <a16:creationId xmlns:a16="http://schemas.microsoft.com/office/drawing/2014/main" id="{BAC0BB96-A534-E3A2-6FBE-B2DBB7E7C6C5}"/>
              </a:ext>
            </a:extLst>
          </p:cNvPr>
          <p:cNvPicPr>
            <a:picLocks noChangeAspect="1"/>
          </p:cNvPicPr>
          <p:nvPr/>
        </p:nvPicPr>
        <p:blipFill>
          <a:blip r:embed="rId3"/>
          <a:stretch>
            <a:fillRect/>
          </a:stretch>
        </p:blipFill>
        <p:spPr>
          <a:xfrm>
            <a:off x="4223530" y="43489"/>
            <a:ext cx="4040744" cy="6814511"/>
          </a:xfrm>
          <a:prstGeom prst="rect">
            <a:avLst/>
          </a:prstGeom>
        </p:spPr>
      </p:pic>
      <p:pic>
        <p:nvPicPr>
          <p:cNvPr id="5" name="Content Placeholder 4">
            <a:extLst>
              <a:ext uri="{FF2B5EF4-FFF2-40B4-BE49-F238E27FC236}">
                <a16:creationId xmlns:a16="http://schemas.microsoft.com/office/drawing/2014/main" id="{0F8236AA-4B95-1A74-116A-E127A4B1454A}"/>
              </a:ext>
            </a:extLst>
          </p:cNvPr>
          <p:cNvPicPr>
            <a:picLocks noGrp="1" noChangeAspect="1"/>
          </p:cNvPicPr>
          <p:nvPr>
            <p:ph idx="1"/>
          </p:nvPr>
        </p:nvPicPr>
        <p:blipFill>
          <a:blip r:embed="rId4"/>
          <a:stretch>
            <a:fillRect/>
          </a:stretch>
        </p:blipFill>
        <p:spPr>
          <a:xfrm>
            <a:off x="8266414" y="50933"/>
            <a:ext cx="3925586" cy="6807067"/>
          </a:xfrm>
          <a:prstGeom prst="rect">
            <a:avLst/>
          </a:prstGeom>
        </p:spPr>
      </p:pic>
      <p:sp>
        <p:nvSpPr>
          <p:cNvPr id="8" name="TextBox 7">
            <a:extLst>
              <a:ext uri="{FF2B5EF4-FFF2-40B4-BE49-F238E27FC236}">
                <a16:creationId xmlns:a16="http://schemas.microsoft.com/office/drawing/2014/main" id="{FACD86F2-5487-46D3-19CC-9D913CC0FAFE}"/>
              </a:ext>
            </a:extLst>
          </p:cNvPr>
          <p:cNvSpPr txBox="1"/>
          <p:nvPr/>
        </p:nvSpPr>
        <p:spPr>
          <a:xfrm>
            <a:off x="304800" y="5907314"/>
            <a:ext cx="3233930" cy="369332"/>
          </a:xfrm>
          <a:prstGeom prst="rect">
            <a:avLst/>
          </a:prstGeom>
          <a:noFill/>
        </p:spPr>
        <p:txBody>
          <a:bodyPr wrap="square" rtlCol="0">
            <a:spAutoFit/>
          </a:bodyPr>
          <a:lstStyle/>
          <a:p>
            <a:r>
              <a:rPr lang="en-GB" dirty="0">
                <a:highlight>
                  <a:srgbClr val="C0C0C0"/>
                </a:highlight>
              </a:rPr>
              <a:t>BBC, 2022) </a:t>
            </a:r>
          </a:p>
        </p:txBody>
      </p:sp>
    </p:spTree>
    <p:extLst>
      <p:ext uri="{BB962C8B-B14F-4D97-AF65-F5344CB8AC3E}">
        <p14:creationId xmlns:p14="http://schemas.microsoft.com/office/powerpoint/2010/main" val="339813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84EC75-BA1C-D425-308B-C97DFE089D6A}"/>
              </a:ext>
            </a:extLst>
          </p:cNvPr>
          <p:cNvSpPr>
            <a:spLocks noGrp="1"/>
          </p:cNvSpPr>
          <p:nvPr>
            <p:ph idx="1"/>
          </p:nvPr>
        </p:nvSpPr>
        <p:spPr>
          <a:xfrm>
            <a:off x="-1" y="798287"/>
            <a:ext cx="7285133" cy="5142264"/>
          </a:xfrm>
        </p:spPr>
        <p:txBody>
          <a:bodyPr anchor="t">
            <a:normAutofit/>
          </a:bodyPr>
          <a:lstStyle/>
          <a:p>
            <a:pPr marL="0" indent="0" algn="ctr">
              <a:lnSpc>
                <a:spcPct val="150000"/>
              </a:lnSpc>
              <a:buNone/>
            </a:pPr>
            <a:r>
              <a:rPr lang="en-GB" sz="4000" dirty="0"/>
              <a:t>“A society that enables people to fulfil their potential no matter what their background or circumstances (including their socioeconomic circumstances)”</a:t>
            </a:r>
          </a:p>
        </p:txBody>
      </p:sp>
      <p:pic>
        <p:nvPicPr>
          <p:cNvPr id="4" name="Picture 3">
            <a:extLst>
              <a:ext uri="{FF2B5EF4-FFF2-40B4-BE49-F238E27FC236}">
                <a16:creationId xmlns:a16="http://schemas.microsoft.com/office/drawing/2014/main" id="{4E819788-640F-3C44-D9A4-C6AD6EDD92FB}"/>
              </a:ext>
            </a:extLst>
          </p:cNvPr>
          <p:cNvPicPr>
            <a:picLocks noChangeAspect="1"/>
          </p:cNvPicPr>
          <p:nvPr/>
        </p:nvPicPr>
        <p:blipFill rotWithShape="1">
          <a:blip r:embed="rId3"/>
          <a:srcRect r="3" b="3"/>
          <a:stretch/>
        </p:blipFill>
        <p:spPr>
          <a:xfrm>
            <a:off x="7285133" y="978677"/>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9793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4D7AE6-720D-7CF8-14CA-8213CA5B3424}"/>
              </a:ext>
            </a:extLst>
          </p:cNvPr>
          <p:cNvSpPr>
            <a:spLocks noGrp="1"/>
          </p:cNvSpPr>
          <p:nvPr>
            <p:ph type="title"/>
          </p:nvPr>
        </p:nvSpPr>
        <p:spPr>
          <a:xfrm>
            <a:off x="1137034" y="609600"/>
            <a:ext cx="4784796" cy="1330840"/>
          </a:xfrm>
        </p:spPr>
        <p:txBody>
          <a:bodyPr>
            <a:normAutofit/>
          </a:bodyPr>
          <a:lstStyle/>
          <a:p>
            <a:pPr algn="ctr"/>
            <a:r>
              <a:rPr lang="en-GB"/>
              <a:t>A journey to ‘a more equal Wales’ </a:t>
            </a:r>
          </a:p>
        </p:txBody>
      </p:sp>
      <p:sp>
        <p:nvSpPr>
          <p:cNvPr id="3" name="Content Placeholder 2">
            <a:extLst>
              <a:ext uri="{FF2B5EF4-FFF2-40B4-BE49-F238E27FC236}">
                <a16:creationId xmlns:a16="http://schemas.microsoft.com/office/drawing/2014/main" id="{F5E91E43-E596-875D-87E9-4F069D1C061E}"/>
              </a:ext>
            </a:extLst>
          </p:cNvPr>
          <p:cNvSpPr>
            <a:spLocks noGrp="1"/>
          </p:cNvSpPr>
          <p:nvPr>
            <p:ph idx="1"/>
          </p:nvPr>
        </p:nvSpPr>
        <p:spPr>
          <a:xfrm>
            <a:off x="116114" y="2194102"/>
            <a:ext cx="6400800" cy="4540527"/>
          </a:xfrm>
        </p:spPr>
        <p:txBody>
          <a:bodyPr>
            <a:normAutofit fontScale="92500" lnSpcReduction="10000"/>
          </a:bodyPr>
          <a:lstStyle/>
          <a:p>
            <a:pPr marL="0" indent="0">
              <a:lnSpc>
                <a:spcPct val="150000"/>
              </a:lnSpc>
              <a:buNone/>
            </a:pPr>
            <a:r>
              <a:rPr lang="en-GB" sz="2400" dirty="0"/>
              <a:t>The Future Generations Commissioner has identified and recommended four key areas for improvement:</a:t>
            </a:r>
          </a:p>
          <a:p>
            <a:pPr>
              <a:lnSpc>
                <a:spcPct val="150000"/>
              </a:lnSpc>
            </a:pPr>
            <a:r>
              <a:rPr lang="en-GB" sz="2400" dirty="0"/>
              <a:t>Fair work </a:t>
            </a:r>
          </a:p>
          <a:p>
            <a:pPr>
              <a:lnSpc>
                <a:spcPct val="150000"/>
              </a:lnSpc>
            </a:pPr>
            <a:r>
              <a:rPr lang="en-GB" sz="2400" dirty="0"/>
              <a:t>Participation </a:t>
            </a:r>
          </a:p>
          <a:p>
            <a:pPr>
              <a:lnSpc>
                <a:spcPct val="150000"/>
              </a:lnSpc>
            </a:pPr>
            <a:r>
              <a:rPr lang="en-GB" sz="2400" dirty="0"/>
              <a:t>Educational Opportunities </a:t>
            </a:r>
          </a:p>
          <a:p>
            <a:pPr>
              <a:lnSpc>
                <a:spcPct val="150000"/>
              </a:lnSpc>
            </a:pPr>
            <a:r>
              <a:rPr lang="en-GB" sz="2400" dirty="0"/>
              <a:t>Equality of health outcomes</a:t>
            </a:r>
          </a:p>
          <a:p>
            <a:pPr marL="0" indent="0">
              <a:buNone/>
            </a:pPr>
            <a:endParaRPr lang="en-GB" sz="1900" dirty="0"/>
          </a:p>
          <a:p>
            <a:pPr marL="0" indent="0">
              <a:buNone/>
            </a:pPr>
            <a:endParaRPr lang="en-GB" sz="1900" dirty="0"/>
          </a:p>
          <a:p>
            <a:pPr marL="0" indent="0">
              <a:buNone/>
            </a:pPr>
            <a:r>
              <a:rPr lang="en-GB" sz="1900" dirty="0"/>
              <a:t>(Future Generations Commissioner, 2023)</a:t>
            </a:r>
          </a:p>
        </p:txBody>
      </p:sp>
      <p:pic>
        <p:nvPicPr>
          <p:cNvPr id="4" name="Picture 3">
            <a:extLst>
              <a:ext uri="{FF2B5EF4-FFF2-40B4-BE49-F238E27FC236}">
                <a16:creationId xmlns:a16="http://schemas.microsoft.com/office/drawing/2014/main" id="{85F4BF26-5923-B5A5-FF52-F79B92B94A0E}"/>
              </a:ext>
            </a:extLst>
          </p:cNvPr>
          <p:cNvPicPr>
            <a:picLocks noChangeAspect="1"/>
          </p:cNvPicPr>
          <p:nvPr/>
        </p:nvPicPr>
        <p:blipFill>
          <a:blip r:embed="rId3"/>
          <a:stretch>
            <a:fillRect/>
          </a:stretch>
        </p:blipFill>
        <p:spPr>
          <a:xfrm>
            <a:off x="6880610" y="1077204"/>
            <a:ext cx="4737650" cy="4725806"/>
          </a:xfrm>
          <a:prstGeom prst="rect">
            <a:avLst/>
          </a:prstGeom>
        </p:spPr>
      </p:pic>
    </p:spTree>
    <p:extLst>
      <p:ext uri="{BB962C8B-B14F-4D97-AF65-F5344CB8AC3E}">
        <p14:creationId xmlns:p14="http://schemas.microsoft.com/office/powerpoint/2010/main" val="2502167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20F05-D909-6FAD-C689-8D53461A6568}"/>
              </a:ext>
            </a:extLst>
          </p:cNvPr>
          <p:cNvSpPr>
            <a:spLocks noGrp="1"/>
          </p:cNvSpPr>
          <p:nvPr>
            <p:ph type="title"/>
          </p:nvPr>
        </p:nvSpPr>
        <p:spPr>
          <a:xfrm>
            <a:off x="935688" y="292557"/>
            <a:ext cx="5427525" cy="849218"/>
          </a:xfrm>
        </p:spPr>
        <p:txBody>
          <a:bodyPr anchor="b">
            <a:normAutofit/>
          </a:bodyPr>
          <a:lstStyle/>
          <a:p>
            <a:pPr algn="ctr"/>
            <a:r>
              <a:rPr lang="en-GB" sz="4000" dirty="0"/>
              <a:t>National Indicators </a:t>
            </a:r>
          </a:p>
        </p:txBody>
      </p:sp>
      <p:sp>
        <p:nvSpPr>
          <p:cNvPr id="3" name="Content Placeholder 2">
            <a:extLst>
              <a:ext uri="{FF2B5EF4-FFF2-40B4-BE49-F238E27FC236}">
                <a16:creationId xmlns:a16="http://schemas.microsoft.com/office/drawing/2014/main" id="{D0FB8295-B873-3B77-878A-1AD01C2E119E}"/>
              </a:ext>
            </a:extLst>
          </p:cNvPr>
          <p:cNvSpPr>
            <a:spLocks noGrp="1"/>
          </p:cNvSpPr>
          <p:nvPr>
            <p:ph idx="1"/>
          </p:nvPr>
        </p:nvSpPr>
        <p:spPr>
          <a:xfrm>
            <a:off x="304800" y="1353313"/>
            <a:ext cx="6259124" cy="4587238"/>
          </a:xfrm>
        </p:spPr>
        <p:txBody>
          <a:bodyPr anchor="t">
            <a:normAutofit/>
          </a:bodyPr>
          <a:lstStyle/>
          <a:p>
            <a:r>
              <a:rPr lang="en-GB" sz="2000" dirty="0"/>
              <a:t>Healthy Life Expectancy </a:t>
            </a:r>
          </a:p>
          <a:p>
            <a:r>
              <a:rPr lang="en-GB" sz="2000" dirty="0"/>
              <a:t>Healthy Lifestyle (Children and Adults</a:t>
            </a:r>
          </a:p>
          <a:p>
            <a:r>
              <a:rPr lang="en-GB" sz="2000" dirty="0"/>
              <a:t>Adults with Education </a:t>
            </a:r>
          </a:p>
          <a:p>
            <a:r>
              <a:rPr lang="en-GB" sz="2000" dirty="0"/>
              <a:t>Fair Pay </a:t>
            </a:r>
          </a:p>
          <a:p>
            <a:r>
              <a:rPr lang="en-GB" sz="2000" dirty="0"/>
              <a:t>Gender Pay Differences </a:t>
            </a:r>
          </a:p>
          <a:p>
            <a:r>
              <a:rPr lang="en-GB" sz="2000" dirty="0"/>
              <a:t>People living in poverty </a:t>
            </a:r>
          </a:p>
          <a:p>
            <a:r>
              <a:rPr lang="en-GB" sz="2000" dirty="0"/>
              <a:t>People living in material deprivation </a:t>
            </a:r>
          </a:p>
          <a:p>
            <a:r>
              <a:rPr lang="en-GB" sz="2000" dirty="0"/>
              <a:t>Job satisfaction </a:t>
            </a:r>
          </a:p>
          <a:p>
            <a:r>
              <a:rPr lang="en-GB" sz="2000" dirty="0"/>
              <a:t>NEET </a:t>
            </a:r>
          </a:p>
          <a:p>
            <a:r>
              <a:rPr lang="en-GB" sz="2000" dirty="0"/>
              <a:t>Satisfaction with access to facilities and services </a:t>
            </a:r>
          </a:p>
        </p:txBody>
      </p:sp>
      <p:pic>
        <p:nvPicPr>
          <p:cNvPr id="4" name="Picture 3">
            <a:extLst>
              <a:ext uri="{FF2B5EF4-FFF2-40B4-BE49-F238E27FC236}">
                <a16:creationId xmlns:a16="http://schemas.microsoft.com/office/drawing/2014/main" id="{83F39C84-94AA-E335-DFA4-93372758BBA1}"/>
              </a:ext>
            </a:extLst>
          </p:cNvPr>
          <p:cNvPicPr>
            <a:picLocks noChangeAspect="1"/>
          </p:cNvPicPr>
          <p:nvPr/>
        </p:nvPicPr>
        <p:blipFill rotWithShape="1">
          <a:blip r:embed="rId2"/>
          <a:srcRect r="3" b="3"/>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1058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F6233-0B93-F627-8C73-856AB37761B7}"/>
              </a:ext>
            </a:extLst>
          </p:cNvPr>
          <p:cNvSpPr>
            <a:spLocks noGrp="1"/>
          </p:cNvSpPr>
          <p:nvPr>
            <p:ph type="title"/>
          </p:nvPr>
        </p:nvSpPr>
        <p:spPr>
          <a:xfrm>
            <a:off x="863403" y="100045"/>
            <a:ext cx="4646904" cy="936275"/>
          </a:xfrm>
        </p:spPr>
        <p:txBody>
          <a:bodyPr anchor="ctr">
            <a:normAutofit fontScale="90000"/>
          </a:bodyPr>
          <a:lstStyle/>
          <a:p>
            <a:pPr algn="ctr"/>
            <a:r>
              <a:rPr lang="en-GB" sz="3700" dirty="0"/>
              <a:t>Goal 8: Decent work and Economic Growth </a:t>
            </a:r>
          </a:p>
        </p:txBody>
      </p:sp>
      <p:sp>
        <p:nvSpPr>
          <p:cNvPr id="3" name="Content Placeholder 2">
            <a:extLst>
              <a:ext uri="{FF2B5EF4-FFF2-40B4-BE49-F238E27FC236}">
                <a16:creationId xmlns:a16="http://schemas.microsoft.com/office/drawing/2014/main" id="{575015DF-B7BC-A8F3-85CB-CD3612573F2A}"/>
              </a:ext>
            </a:extLst>
          </p:cNvPr>
          <p:cNvSpPr>
            <a:spLocks noGrp="1"/>
          </p:cNvSpPr>
          <p:nvPr>
            <p:ph idx="1"/>
          </p:nvPr>
        </p:nvSpPr>
        <p:spPr>
          <a:xfrm>
            <a:off x="97536" y="1136365"/>
            <a:ext cx="5991637" cy="5386355"/>
          </a:xfrm>
        </p:spPr>
        <p:txBody>
          <a:bodyPr anchor="ctr">
            <a:normAutofit/>
          </a:bodyPr>
          <a:lstStyle/>
          <a:p>
            <a:pPr marL="0" indent="0">
              <a:buNone/>
            </a:pPr>
            <a:r>
              <a:rPr lang="en-GB" sz="1800" b="1" dirty="0"/>
              <a:t>The aim of this go is to promote: </a:t>
            </a:r>
          </a:p>
          <a:p>
            <a:r>
              <a:rPr lang="en-GB" sz="1800" dirty="0"/>
              <a:t>Sustained, inclusive and sustainable economic growth</a:t>
            </a:r>
          </a:p>
          <a:p>
            <a:r>
              <a:rPr lang="en-GB" sz="1800" dirty="0"/>
              <a:t>Full and productive employment </a:t>
            </a:r>
          </a:p>
          <a:p>
            <a:r>
              <a:rPr lang="en-GB" sz="1800" dirty="0"/>
              <a:t>Decent work for all</a:t>
            </a:r>
          </a:p>
          <a:p>
            <a:endParaRPr lang="en-GB" sz="1800" dirty="0"/>
          </a:p>
          <a:p>
            <a:pPr marL="0" indent="0">
              <a:buNone/>
            </a:pPr>
            <a:r>
              <a:rPr lang="en-GB" sz="1800" b="1" dirty="0"/>
              <a:t>By 2030, Nations must strive to meet</a:t>
            </a:r>
            <a:r>
              <a:rPr lang="en-GB" sz="1800" dirty="0"/>
              <a:t>: </a:t>
            </a:r>
          </a:p>
          <a:p>
            <a:r>
              <a:rPr lang="en-GB" sz="1800" dirty="0"/>
              <a:t>Full and productive employment </a:t>
            </a:r>
          </a:p>
          <a:p>
            <a:r>
              <a:rPr lang="en-GB" sz="1800" dirty="0"/>
              <a:t>Decent work for all women and men</a:t>
            </a:r>
          </a:p>
          <a:p>
            <a:r>
              <a:rPr lang="en-GB" sz="1800" dirty="0"/>
              <a:t>Decent work for young people and persons with disabilities</a:t>
            </a:r>
          </a:p>
          <a:p>
            <a:r>
              <a:rPr lang="en-GB" sz="1800" dirty="0"/>
              <a:t>Equal pay for work of equal value</a:t>
            </a:r>
          </a:p>
          <a:p>
            <a:pPr marL="0" indent="0">
              <a:buNone/>
            </a:pPr>
            <a:endParaRPr lang="en-GB" sz="1300" dirty="0"/>
          </a:p>
          <a:p>
            <a:pPr marL="0" indent="0">
              <a:buNone/>
            </a:pPr>
            <a:r>
              <a:rPr lang="en-GB" sz="1300" dirty="0"/>
              <a:t>(United Nations, 2023)</a:t>
            </a:r>
          </a:p>
          <a:p>
            <a:pPr marL="0" indent="0">
              <a:buNone/>
            </a:pPr>
            <a:endParaRPr lang="en-GB" sz="1300" dirty="0"/>
          </a:p>
        </p:txBody>
      </p:sp>
      <p:pic>
        <p:nvPicPr>
          <p:cNvPr id="4" name="Picture 3">
            <a:extLst>
              <a:ext uri="{FF2B5EF4-FFF2-40B4-BE49-F238E27FC236}">
                <a16:creationId xmlns:a16="http://schemas.microsoft.com/office/drawing/2014/main" id="{3C910658-52E8-8E9E-9723-6082B449B238}"/>
              </a:ext>
            </a:extLst>
          </p:cNvPr>
          <p:cNvPicPr>
            <a:picLocks noChangeAspect="1"/>
          </p:cNvPicPr>
          <p:nvPr/>
        </p:nvPicPr>
        <p:blipFill rotWithShape="1">
          <a:blip r:embed="rId3"/>
          <a:srcRect l="4563" r="6449"/>
          <a:stretch/>
        </p:blipFill>
        <p:spPr>
          <a:xfrm>
            <a:off x="6096000" y="1"/>
            <a:ext cx="6102825" cy="6858000"/>
          </a:xfrm>
          <a:prstGeom prst="rect">
            <a:avLst/>
          </a:prstGeom>
        </p:spPr>
      </p:pic>
    </p:spTree>
    <p:extLst>
      <p:ext uri="{BB962C8B-B14F-4D97-AF65-F5344CB8AC3E}">
        <p14:creationId xmlns:p14="http://schemas.microsoft.com/office/powerpoint/2010/main" val="3324887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7C3E-EEEF-F190-4FEF-BA2EF000E1A5}"/>
              </a:ext>
            </a:extLst>
          </p:cNvPr>
          <p:cNvSpPr>
            <a:spLocks noGrp="1"/>
          </p:cNvSpPr>
          <p:nvPr>
            <p:ph type="title"/>
          </p:nvPr>
        </p:nvSpPr>
        <p:spPr>
          <a:xfrm>
            <a:off x="1286256" y="348832"/>
            <a:ext cx="4279391" cy="893307"/>
          </a:xfrm>
        </p:spPr>
        <p:txBody>
          <a:bodyPr anchor="b">
            <a:normAutofit fontScale="90000"/>
          </a:bodyPr>
          <a:lstStyle/>
          <a:p>
            <a:pPr algn="ctr"/>
            <a:r>
              <a:rPr lang="en-GB" sz="6000" dirty="0"/>
              <a:t>Fair work </a:t>
            </a:r>
          </a:p>
        </p:txBody>
      </p:sp>
      <p:sp>
        <p:nvSpPr>
          <p:cNvPr id="3" name="Content Placeholder 2">
            <a:extLst>
              <a:ext uri="{FF2B5EF4-FFF2-40B4-BE49-F238E27FC236}">
                <a16:creationId xmlns:a16="http://schemas.microsoft.com/office/drawing/2014/main" id="{C9547109-A770-43ED-040F-A3CDB677CB0A}"/>
              </a:ext>
            </a:extLst>
          </p:cNvPr>
          <p:cNvSpPr>
            <a:spLocks noGrp="1"/>
          </p:cNvSpPr>
          <p:nvPr>
            <p:ph idx="1"/>
          </p:nvPr>
        </p:nvSpPr>
        <p:spPr>
          <a:xfrm>
            <a:off x="0" y="1365503"/>
            <a:ext cx="6851904" cy="5248851"/>
          </a:xfrm>
        </p:spPr>
        <p:txBody>
          <a:bodyPr anchor="t">
            <a:normAutofit/>
          </a:bodyPr>
          <a:lstStyle/>
          <a:p>
            <a:pPr marL="0" indent="0">
              <a:lnSpc>
                <a:spcPct val="150000"/>
              </a:lnSpc>
              <a:buNone/>
            </a:pPr>
            <a:r>
              <a:rPr lang="en-GB" sz="2400" dirty="0"/>
              <a:t>In line with the SDGs, ‘An Equal Wales’ attempts to provide Fair work for all in Wales and uses the following national indicators to measure progress: </a:t>
            </a:r>
          </a:p>
          <a:p>
            <a:pPr>
              <a:lnSpc>
                <a:spcPct val="150000"/>
              </a:lnSpc>
            </a:pPr>
            <a:r>
              <a:rPr lang="en-GB" sz="2400" dirty="0"/>
              <a:t>Fair pay </a:t>
            </a:r>
          </a:p>
          <a:p>
            <a:pPr>
              <a:lnSpc>
                <a:spcPct val="150000"/>
              </a:lnSpc>
            </a:pPr>
            <a:r>
              <a:rPr lang="en-GB" sz="2400" dirty="0"/>
              <a:t>Gender pay difference </a:t>
            </a:r>
          </a:p>
          <a:p>
            <a:pPr>
              <a:lnSpc>
                <a:spcPct val="150000"/>
              </a:lnSpc>
            </a:pPr>
            <a:r>
              <a:rPr lang="en-GB" sz="2400" dirty="0"/>
              <a:t>People in Work </a:t>
            </a:r>
          </a:p>
          <a:p>
            <a:pPr>
              <a:lnSpc>
                <a:spcPct val="150000"/>
              </a:lnSpc>
            </a:pPr>
            <a:r>
              <a:rPr lang="en-GB" sz="2400" dirty="0"/>
              <a:t>Not in Employment, Education and Training (NEET)</a:t>
            </a:r>
          </a:p>
          <a:p>
            <a:pPr marL="0" indent="0">
              <a:buNone/>
            </a:pPr>
            <a:endParaRPr lang="en-GB" sz="2000" dirty="0"/>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6E924D2D-8C02-CE34-30B8-E3FB822A6CF0}"/>
              </a:ext>
            </a:extLst>
          </p:cNvPr>
          <p:cNvPicPr>
            <a:picLocks noChangeAspect="1"/>
          </p:cNvPicPr>
          <p:nvPr/>
        </p:nvPicPr>
        <p:blipFill>
          <a:blip r:embed="rId3"/>
          <a:stretch>
            <a:fillRect/>
          </a:stretch>
        </p:blipFill>
        <p:spPr>
          <a:xfrm>
            <a:off x="7143210" y="726198"/>
            <a:ext cx="5048790" cy="5048790"/>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43863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0F3FD-D156-77BD-8BEE-188BDCA28564}"/>
              </a:ext>
            </a:extLst>
          </p:cNvPr>
          <p:cNvSpPr>
            <a:spLocks noGrp="1"/>
          </p:cNvSpPr>
          <p:nvPr>
            <p:ph type="title"/>
          </p:nvPr>
        </p:nvSpPr>
        <p:spPr>
          <a:xfrm>
            <a:off x="1144923" y="95538"/>
            <a:ext cx="5323715" cy="1642970"/>
          </a:xfrm>
        </p:spPr>
        <p:txBody>
          <a:bodyPr anchor="b">
            <a:normAutofit/>
          </a:bodyPr>
          <a:lstStyle/>
          <a:p>
            <a:pPr algn="ctr"/>
            <a:r>
              <a:rPr lang="en-GB" sz="4000" dirty="0"/>
              <a:t>Exploration of national indicator statistics </a:t>
            </a:r>
          </a:p>
        </p:txBody>
      </p:sp>
      <p:sp>
        <p:nvSpPr>
          <p:cNvPr id="3" name="Content Placeholder 2">
            <a:extLst>
              <a:ext uri="{FF2B5EF4-FFF2-40B4-BE49-F238E27FC236}">
                <a16:creationId xmlns:a16="http://schemas.microsoft.com/office/drawing/2014/main" id="{733B20DB-ADBB-DAA3-9762-EFF9C16CC55B}"/>
              </a:ext>
            </a:extLst>
          </p:cNvPr>
          <p:cNvSpPr>
            <a:spLocks noGrp="1"/>
          </p:cNvSpPr>
          <p:nvPr>
            <p:ph idx="1"/>
          </p:nvPr>
        </p:nvSpPr>
        <p:spPr>
          <a:xfrm>
            <a:off x="139701" y="1834046"/>
            <a:ext cx="6912412" cy="5023941"/>
          </a:xfrm>
        </p:spPr>
        <p:txBody>
          <a:bodyPr anchor="t">
            <a:normAutofit/>
          </a:bodyPr>
          <a:lstStyle/>
          <a:p>
            <a:pPr marL="0" indent="0">
              <a:buNone/>
            </a:pPr>
            <a:r>
              <a:rPr lang="en-GB" sz="1600" dirty="0"/>
              <a:t>Wales has consistently had lower employment rates compared to the United Kingdom average. </a:t>
            </a:r>
          </a:p>
          <a:p>
            <a:pPr marL="0" indent="0">
              <a:buNone/>
            </a:pPr>
            <a:r>
              <a:rPr lang="en-GB" sz="1600" dirty="0"/>
              <a:t>2018-2019:</a:t>
            </a:r>
          </a:p>
          <a:p>
            <a:pPr marL="0" indent="0">
              <a:buNone/>
            </a:pPr>
            <a:r>
              <a:rPr lang="en-GB" sz="1600" b="1" dirty="0"/>
              <a:t>The employment rate (16–64-year-olds): </a:t>
            </a:r>
          </a:p>
          <a:p>
            <a:r>
              <a:rPr lang="en-GB" sz="1600" dirty="0"/>
              <a:t>73.1% compared with 75.2% in the UK.</a:t>
            </a:r>
          </a:p>
          <a:p>
            <a:endParaRPr lang="en-GB" sz="1600" dirty="0"/>
          </a:p>
          <a:p>
            <a:pPr marL="0" indent="0">
              <a:buNone/>
            </a:pPr>
            <a:r>
              <a:rPr lang="en-GB" sz="1600" b="1" dirty="0"/>
              <a:t>Unemployment rate (16-64-year-olds) </a:t>
            </a:r>
          </a:p>
          <a:p>
            <a:r>
              <a:rPr lang="en-GB" sz="1600" dirty="0"/>
              <a:t>4.5%, compared with 4.1% in the UK.</a:t>
            </a:r>
          </a:p>
          <a:p>
            <a:r>
              <a:rPr lang="en-GB" sz="1600" dirty="0"/>
              <a:t>Long-term unemployment 27.3% compared the 25.4% in the UK. </a:t>
            </a:r>
          </a:p>
          <a:p>
            <a:pPr marL="0" indent="0">
              <a:buNone/>
            </a:pPr>
            <a:endParaRPr lang="en-GB" sz="1600" dirty="0"/>
          </a:p>
          <a:p>
            <a:pPr marL="0" indent="0">
              <a:buNone/>
            </a:pPr>
            <a:r>
              <a:rPr lang="en-GB" sz="1600" b="1" dirty="0"/>
              <a:t>Youth Unemployment (16 years and over) </a:t>
            </a:r>
          </a:p>
          <a:p>
            <a:r>
              <a:rPr lang="en-GB" sz="1600" dirty="0"/>
              <a:t>4.5% compared to 4.1% in the UK.</a:t>
            </a:r>
          </a:p>
          <a:p>
            <a:pPr marL="0" indent="0">
              <a:buNone/>
            </a:pPr>
            <a:endParaRPr lang="en-GB" sz="1600" dirty="0"/>
          </a:p>
          <a:p>
            <a:pPr marL="0" indent="0">
              <a:buNone/>
            </a:pPr>
            <a:r>
              <a:rPr lang="en-GB" sz="1600" dirty="0"/>
              <a:t>(Welsh Government, 2019) </a:t>
            </a:r>
          </a:p>
          <a:p>
            <a:endParaRPr lang="en-GB" sz="1300" dirty="0"/>
          </a:p>
          <a:p>
            <a:pPr marL="0" indent="0">
              <a:buNone/>
            </a:pPr>
            <a:endParaRPr lang="en-GB" sz="13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8348FCB-1EEB-9B75-A73F-0AE670730A63}"/>
              </a:ext>
            </a:extLst>
          </p:cNvPr>
          <p:cNvPicPr>
            <a:picLocks noChangeAspect="1"/>
          </p:cNvPicPr>
          <p:nvPr/>
        </p:nvPicPr>
        <p:blipFill>
          <a:blip r:embed="rId3"/>
          <a:stretch>
            <a:fillRect/>
          </a:stretch>
        </p:blipFill>
        <p:spPr>
          <a:xfrm>
            <a:off x="7075967" y="2273293"/>
            <a:ext cx="4170530" cy="2343307"/>
          </a:xfrm>
          <a:prstGeom prst="rect">
            <a:avLst/>
          </a:prstGeom>
        </p:spPr>
      </p:pic>
    </p:spTree>
    <p:extLst>
      <p:ext uri="{BB962C8B-B14F-4D97-AF65-F5344CB8AC3E}">
        <p14:creationId xmlns:p14="http://schemas.microsoft.com/office/powerpoint/2010/main" val="2362135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70F3FD-D156-77BD-8BEE-188BDCA28564}"/>
              </a:ext>
            </a:extLst>
          </p:cNvPr>
          <p:cNvSpPr>
            <a:spLocks noGrp="1"/>
          </p:cNvSpPr>
          <p:nvPr>
            <p:ph type="title"/>
          </p:nvPr>
        </p:nvSpPr>
        <p:spPr>
          <a:xfrm>
            <a:off x="1012956" y="95596"/>
            <a:ext cx="5323715" cy="1158959"/>
          </a:xfrm>
        </p:spPr>
        <p:txBody>
          <a:bodyPr anchor="b">
            <a:normAutofit fontScale="90000"/>
          </a:bodyPr>
          <a:lstStyle/>
          <a:p>
            <a:pPr algn="ctr"/>
            <a:r>
              <a:rPr lang="en-GB" sz="4000" dirty="0"/>
              <a:t>Exploration of national indicator statistics </a:t>
            </a:r>
          </a:p>
        </p:txBody>
      </p:sp>
      <p:sp>
        <p:nvSpPr>
          <p:cNvPr id="3" name="Content Placeholder 2">
            <a:extLst>
              <a:ext uri="{FF2B5EF4-FFF2-40B4-BE49-F238E27FC236}">
                <a16:creationId xmlns:a16="http://schemas.microsoft.com/office/drawing/2014/main" id="{733B20DB-ADBB-DAA3-9762-EFF9C16CC55B}"/>
              </a:ext>
            </a:extLst>
          </p:cNvPr>
          <p:cNvSpPr>
            <a:spLocks noGrp="1"/>
          </p:cNvSpPr>
          <p:nvPr>
            <p:ph idx="1"/>
          </p:nvPr>
        </p:nvSpPr>
        <p:spPr>
          <a:xfrm>
            <a:off x="139701" y="1834046"/>
            <a:ext cx="6912412" cy="5023941"/>
          </a:xfrm>
        </p:spPr>
        <p:txBody>
          <a:bodyPr anchor="t">
            <a:normAutofit/>
          </a:bodyPr>
          <a:lstStyle/>
          <a:p>
            <a:pPr marL="0" indent="0">
              <a:buNone/>
            </a:pPr>
            <a:r>
              <a:rPr lang="en-GB" sz="1600" dirty="0"/>
              <a:t>The strategy was first introduced in 2018 and had a clear focus to raise employment figures until 2021. </a:t>
            </a:r>
          </a:p>
          <a:p>
            <a:pPr marL="0" indent="0">
              <a:buNone/>
            </a:pPr>
            <a:r>
              <a:rPr lang="en-GB" sz="1600" dirty="0"/>
              <a:t>The strategy,  reflects elements of the Wellbeing Generations act by articulating that wellbeing is important to gaining gainful and sustainable employment. </a:t>
            </a:r>
          </a:p>
          <a:p>
            <a:pPr marL="0" indent="0">
              <a:buNone/>
            </a:pPr>
            <a:endParaRPr lang="en-GB" sz="1600" dirty="0"/>
          </a:p>
          <a:p>
            <a:r>
              <a:rPr lang="en-GB" sz="1600" dirty="0"/>
              <a:t>Prosperous and Secure </a:t>
            </a:r>
          </a:p>
          <a:p>
            <a:r>
              <a:rPr lang="en-GB" sz="1600" dirty="0"/>
              <a:t>Healthy and Active </a:t>
            </a:r>
          </a:p>
          <a:p>
            <a:r>
              <a:rPr lang="en-GB" sz="1600" dirty="0"/>
              <a:t>Ambitious and Learning </a:t>
            </a:r>
          </a:p>
          <a:p>
            <a:r>
              <a:rPr lang="en-GB" sz="1600" dirty="0"/>
              <a:t>United and Connected </a:t>
            </a:r>
          </a:p>
          <a:p>
            <a:pPr marL="0" indent="0">
              <a:buNone/>
            </a:pPr>
            <a:endParaRPr lang="en-GB" sz="1600" dirty="0"/>
          </a:p>
          <a:p>
            <a:pPr marL="0" indent="0">
              <a:buNone/>
            </a:pPr>
            <a:r>
              <a:rPr lang="en-GB" sz="1300" dirty="0"/>
              <a:t>2021: </a:t>
            </a:r>
          </a:p>
          <a:p>
            <a:pPr marL="0" indent="0">
              <a:buNone/>
            </a:pPr>
            <a:r>
              <a:rPr lang="en-GB" sz="1300" dirty="0"/>
              <a:t>Employment was 74.5% (higher than any point in 2018) </a:t>
            </a:r>
          </a:p>
          <a:p>
            <a:pPr marL="0" indent="0">
              <a:buNone/>
            </a:pPr>
            <a:r>
              <a:rPr lang="en-GB" sz="1300" dirty="0"/>
              <a:t>Closed the gap between UK employment rate</a:t>
            </a:r>
          </a:p>
          <a:p>
            <a:pPr marL="0" indent="0">
              <a:buNone/>
            </a:pPr>
            <a:r>
              <a:rPr lang="en-GB" sz="1300" dirty="0"/>
              <a:t>Youth employment increased by 1% </a:t>
            </a:r>
          </a:p>
          <a:p>
            <a:pPr marL="0" indent="0">
              <a:buNone/>
            </a:pPr>
            <a:endParaRPr lang="en-GB" sz="13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2AF9A1B-2F26-568D-A72E-EBDE984D0FA8}"/>
              </a:ext>
            </a:extLst>
          </p:cNvPr>
          <p:cNvPicPr>
            <a:picLocks noChangeAspect="1"/>
          </p:cNvPicPr>
          <p:nvPr/>
        </p:nvPicPr>
        <p:blipFill>
          <a:blip r:embed="rId3"/>
          <a:stretch>
            <a:fillRect/>
          </a:stretch>
        </p:blipFill>
        <p:spPr>
          <a:xfrm>
            <a:off x="7349626" y="-23"/>
            <a:ext cx="4882551" cy="6858000"/>
          </a:xfrm>
          <a:prstGeom prst="rect">
            <a:avLst/>
          </a:prstGeom>
        </p:spPr>
      </p:pic>
    </p:spTree>
    <p:extLst>
      <p:ext uri="{BB962C8B-B14F-4D97-AF65-F5344CB8AC3E}">
        <p14:creationId xmlns:p14="http://schemas.microsoft.com/office/powerpoint/2010/main" val="4249977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aph of a graph showing the number of employment rate&#10;&#10;Description automatically generated">
            <a:extLst>
              <a:ext uri="{FF2B5EF4-FFF2-40B4-BE49-F238E27FC236}">
                <a16:creationId xmlns:a16="http://schemas.microsoft.com/office/drawing/2014/main" id="{277533E2-083D-FFDD-6177-34C5685C3356}"/>
              </a:ext>
            </a:extLst>
          </p:cNvPr>
          <p:cNvPicPr>
            <a:picLocks noGrp="1" noChangeAspect="1"/>
          </p:cNvPicPr>
          <p:nvPr>
            <p:ph idx="1"/>
          </p:nvPr>
        </p:nvPicPr>
        <p:blipFill>
          <a:blip r:embed="rId3"/>
          <a:stretch>
            <a:fillRect/>
          </a:stretch>
        </p:blipFill>
        <p:spPr>
          <a:xfrm>
            <a:off x="984930" y="643466"/>
            <a:ext cx="10222140" cy="5571067"/>
          </a:xfrm>
          <a:prstGeom prst="rect">
            <a:avLst/>
          </a:prstGeom>
        </p:spPr>
      </p:pic>
    </p:spTree>
    <p:extLst>
      <p:ext uri="{BB962C8B-B14F-4D97-AF65-F5344CB8AC3E}">
        <p14:creationId xmlns:p14="http://schemas.microsoft.com/office/powerpoint/2010/main" val="4072821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33C1B08-7031-1A74-6E45-6DE07E8412E8}"/>
              </a:ext>
            </a:extLst>
          </p:cNvPr>
          <p:cNvPicPr>
            <a:picLocks noGrp="1" noChangeAspect="1"/>
          </p:cNvPicPr>
          <p:nvPr>
            <p:ph idx="1"/>
          </p:nvPr>
        </p:nvPicPr>
        <p:blipFill>
          <a:blip r:embed="rId3"/>
          <a:stretch>
            <a:fillRect/>
          </a:stretch>
        </p:blipFill>
        <p:spPr>
          <a:xfrm>
            <a:off x="1605970" y="862884"/>
            <a:ext cx="9249110" cy="4791869"/>
          </a:xfrm>
        </p:spPr>
      </p:pic>
    </p:spTree>
    <p:extLst>
      <p:ext uri="{BB962C8B-B14F-4D97-AF65-F5344CB8AC3E}">
        <p14:creationId xmlns:p14="http://schemas.microsoft.com/office/powerpoint/2010/main" val="1235032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aph of male and female&#10;&#10;Description automatically generated">
            <a:extLst>
              <a:ext uri="{FF2B5EF4-FFF2-40B4-BE49-F238E27FC236}">
                <a16:creationId xmlns:a16="http://schemas.microsoft.com/office/drawing/2014/main" id="{5346D4A8-6A44-3B4C-A1EC-975E5E302F71}"/>
              </a:ext>
            </a:extLst>
          </p:cNvPr>
          <p:cNvPicPr>
            <a:picLocks noGrp="1" noChangeAspect="1"/>
          </p:cNvPicPr>
          <p:nvPr>
            <p:ph idx="1"/>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1242178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D84C9-3585-A89A-48D7-8378CB4F1EB5}"/>
              </a:ext>
            </a:extLst>
          </p:cNvPr>
          <p:cNvSpPr>
            <a:spLocks noGrp="1"/>
          </p:cNvSpPr>
          <p:nvPr>
            <p:ph type="title"/>
          </p:nvPr>
        </p:nvSpPr>
        <p:spPr>
          <a:xfrm>
            <a:off x="612648" y="1078992"/>
            <a:ext cx="6268770" cy="1536192"/>
          </a:xfrm>
        </p:spPr>
        <p:txBody>
          <a:bodyPr anchor="b">
            <a:normAutofit/>
          </a:bodyPr>
          <a:lstStyle/>
          <a:p>
            <a:r>
              <a:rPr lang="en-GB" sz="4000"/>
              <a:t>What’s being done: Stronger, Fairer, Greener Wales </a:t>
            </a:r>
          </a:p>
        </p:txBody>
      </p:sp>
      <p:sp>
        <p:nvSpPr>
          <p:cNvPr id="23" name="Rectangle 11">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13">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5B91686-3DE4-9F33-381C-1B338B49C0AD}"/>
              </a:ext>
            </a:extLst>
          </p:cNvPr>
          <p:cNvSpPr>
            <a:spLocks noGrp="1"/>
          </p:cNvSpPr>
          <p:nvPr>
            <p:ph idx="1"/>
          </p:nvPr>
        </p:nvSpPr>
        <p:spPr>
          <a:xfrm>
            <a:off x="0" y="3355848"/>
            <a:ext cx="6884227" cy="3483864"/>
          </a:xfrm>
        </p:spPr>
        <p:txBody>
          <a:bodyPr>
            <a:normAutofit/>
          </a:bodyPr>
          <a:lstStyle/>
          <a:p>
            <a:pPr marL="0" indent="0">
              <a:buNone/>
            </a:pPr>
            <a:r>
              <a:rPr lang="en-GB" sz="2000" dirty="0"/>
              <a:t>To recover from the aftermath of the pandemic and build an economic growth, the Welsh Government produced a comprehensive strategy which concentrates on several key areas: </a:t>
            </a:r>
          </a:p>
          <a:p>
            <a:r>
              <a:rPr lang="en-GB" sz="2000" dirty="0"/>
              <a:t>Future generations </a:t>
            </a:r>
          </a:p>
          <a:p>
            <a:r>
              <a:rPr lang="en-GB" sz="2000" dirty="0"/>
              <a:t>Economic inequality </a:t>
            </a:r>
          </a:p>
          <a:p>
            <a:r>
              <a:rPr lang="en-GB" sz="2000" dirty="0"/>
              <a:t>Fair work for all </a:t>
            </a:r>
          </a:p>
          <a:p>
            <a:r>
              <a:rPr lang="en-GB" sz="2000" dirty="0"/>
              <a:t>Healthy work, healthy Wales</a:t>
            </a:r>
          </a:p>
          <a:p>
            <a:r>
              <a:rPr lang="en-GB" sz="2000" dirty="0"/>
              <a:t>Learning for life</a:t>
            </a:r>
          </a:p>
        </p:txBody>
      </p:sp>
      <p:pic>
        <p:nvPicPr>
          <p:cNvPr id="5" name="Picture 4">
            <a:extLst>
              <a:ext uri="{FF2B5EF4-FFF2-40B4-BE49-F238E27FC236}">
                <a16:creationId xmlns:a16="http://schemas.microsoft.com/office/drawing/2014/main" id="{657FBB04-7E20-3A6F-6ACB-614F32CB52FD}"/>
              </a:ext>
            </a:extLst>
          </p:cNvPr>
          <p:cNvPicPr>
            <a:picLocks noChangeAspect="1"/>
          </p:cNvPicPr>
          <p:nvPr/>
        </p:nvPicPr>
        <p:blipFill rotWithShape="1">
          <a:blip r:embed="rId3"/>
          <a:srcRect l="9402" r="5909" b="3"/>
          <a:stretch/>
        </p:blipFill>
        <p:spPr>
          <a:xfrm>
            <a:off x="7684007" y="603504"/>
            <a:ext cx="4050792" cy="5577840"/>
          </a:xfrm>
          <a:prstGeom prst="rect">
            <a:avLst/>
          </a:prstGeom>
        </p:spPr>
      </p:pic>
    </p:spTree>
    <p:extLst>
      <p:ext uri="{BB962C8B-B14F-4D97-AF65-F5344CB8AC3E}">
        <p14:creationId xmlns:p14="http://schemas.microsoft.com/office/powerpoint/2010/main" val="3502191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DDB42-0D80-170B-37F8-1C6B16C32AAF}"/>
              </a:ext>
            </a:extLst>
          </p:cNvPr>
          <p:cNvSpPr>
            <a:spLocks noGrp="1"/>
          </p:cNvSpPr>
          <p:nvPr>
            <p:ph type="title"/>
          </p:nvPr>
        </p:nvSpPr>
        <p:spPr>
          <a:xfrm>
            <a:off x="1136397" y="502021"/>
            <a:ext cx="4959603" cy="1642969"/>
          </a:xfrm>
        </p:spPr>
        <p:txBody>
          <a:bodyPr anchor="b">
            <a:normAutofit/>
          </a:bodyPr>
          <a:lstStyle/>
          <a:p>
            <a:r>
              <a:rPr lang="en-GB" sz="4000"/>
              <a:t>What’s being done: Wellbeing Plans </a:t>
            </a:r>
          </a:p>
        </p:txBody>
      </p:sp>
      <p:sp>
        <p:nvSpPr>
          <p:cNvPr id="3" name="Content Placeholder 2">
            <a:extLst>
              <a:ext uri="{FF2B5EF4-FFF2-40B4-BE49-F238E27FC236}">
                <a16:creationId xmlns:a16="http://schemas.microsoft.com/office/drawing/2014/main" id="{DA578066-7376-59A6-5521-415B69C1C3AE}"/>
              </a:ext>
            </a:extLst>
          </p:cNvPr>
          <p:cNvSpPr>
            <a:spLocks noGrp="1"/>
          </p:cNvSpPr>
          <p:nvPr>
            <p:ph idx="1"/>
          </p:nvPr>
        </p:nvSpPr>
        <p:spPr>
          <a:xfrm>
            <a:off x="347731" y="2418408"/>
            <a:ext cx="5748270" cy="3522569"/>
          </a:xfrm>
        </p:spPr>
        <p:txBody>
          <a:bodyPr anchor="t">
            <a:normAutofit/>
          </a:bodyPr>
          <a:lstStyle/>
          <a:p>
            <a:pPr marL="0" indent="0">
              <a:buNone/>
            </a:pPr>
            <a:r>
              <a:rPr lang="en-GB" sz="2000" dirty="0"/>
              <a:t>Within NPT Wellbeing plan, it acknowledges that occupations in NPT remain lower skilled compared to the UK average.</a:t>
            </a:r>
          </a:p>
          <a:p>
            <a:pPr marL="0" indent="0">
              <a:buNone/>
            </a:pPr>
            <a:endParaRPr lang="en-GB" sz="2000" dirty="0"/>
          </a:p>
          <a:p>
            <a:pPr marL="0" indent="0">
              <a:buNone/>
            </a:pPr>
            <a:r>
              <a:rPr lang="en-GB" sz="2000" dirty="0"/>
              <a:t>In 2022, NPT council produced ‘The Future Work Strategy 2022-2027’ to improve the economic situation in the area.</a:t>
            </a:r>
          </a:p>
          <a:p>
            <a:pPr marL="0" indent="0">
              <a:buNone/>
            </a:pPr>
            <a:endParaRPr lang="en-GB" sz="2000" dirty="0"/>
          </a:p>
          <a:p>
            <a:pPr marL="0" indent="0">
              <a:buNone/>
            </a:pPr>
            <a:r>
              <a:rPr lang="en-GB" sz="2000" dirty="0"/>
              <a:t>(NPT Council, 2022). </a:t>
            </a:r>
          </a:p>
          <a:p>
            <a:pPr marL="0" indent="0">
              <a:buNone/>
            </a:pP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4E040FA9-8773-2CFB-A8BD-EAAA015AE869}"/>
              </a:ext>
            </a:extLst>
          </p:cNvPr>
          <p:cNvPicPr>
            <a:picLocks noChangeAspect="1"/>
          </p:cNvPicPr>
          <p:nvPr/>
        </p:nvPicPr>
        <p:blipFill>
          <a:blip r:embed="rId3"/>
          <a:stretch>
            <a:fillRect/>
          </a:stretch>
        </p:blipFill>
        <p:spPr>
          <a:xfrm>
            <a:off x="6512442" y="0"/>
            <a:ext cx="5679556" cy="6400372"/>
          </a:xfrm>
          <a:prstGeom prst="rect">
            <a:avLst/>
          </a:prstGeom>
        </p:spPr>
      </p:pic>
      <p:sp>
        <p:nvSpPr>
          <p:cNvPr id="8"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9936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F1F10A-407E-3439-1167-D4DD2FF88ED4}"/>
              </a:ext>
            </a:extLst>
          </p:cNvPr>
          <p:cNvSpPr>
            <a:spLocks noGrp="1"/>
          </p:cNvSpPr>
          <p:nvPr>
            <p:ph type="title"/>
          </p:nvPr>
        </p:nvSpPr>
        <p:spPr>
          <a:xfrm>
            <a:off x="1137034" y="609597"/>
            <a:ext cx="9392421" cy="1330841"/>
          </a:xfrm>
        </p:spPr>
        <p:txBody>
          <a:bodyPr>
            <a:normAutofit/>
          </a:bodyPr>
          <a:lstStyle/>
          <a:p>
            <a:r>
              <a:rPr lang="en-GB" dirty="0"/>
              <a:t>Goal 4: Quality Education </a:t>
            </a:r>
            <a:endParaRPr lang="en-GB"/>
          </a:p>
        </p:txBody>
      </p:sp>
      <p:sp>
        <p:nvSpPr>
          <p:cNvPr id="3" name="Content Placeholder 2">
            <a:extLst>
              <a:ext uri="{FF2B5EF4-FFF2-40B4-BE49-F238E27FC236}">
                <a16:creationId xmlns:a16="http://schemas.microsoft.com/office/drawing/2014/main" id="{13C84976-95B3-2412-42DA-F2A2EA415646}"/>
              </a:ext>
            </a:extLst>
          </p:cNvPr>
          <p:cNvSpPr>
            <a:spLocks noGrp="1"/>
          </p:cNvSpPr>
          <p:nvPr>
            <p:ph idx="1"/>
          </p:nvPr>
        </p:nvSpPr>
        <p:spPr>
          <a:xfrm>
            <a:off x="115909" y="2198362"/>
            <a:ext cx="7662929" cy="4659638"/>
          </a:xfrm>
        </p:spPr>
        <p:txBody>
          <a:bodyPr>
            <a:normAutofit/>
          </a:bodyPr>
          <a:lstStyle/>
          <a:p>
            <a:pPr marL="0" indent="0">
              <a:lnSpc>
                <a:spcPct val="150000"/>
              </a:lnSpc>
              <a:buNone/>
            </a:pPr>
            <a:r>
              <a:rPr lang="en-GB" sz="2400" dirty="0"/>
              <a:t>Goal 4 of the United Nations Sustainable Development Goals is ensuring everyone has access to quality education. The goal recognises that education can:</a:t>
            </a:r>
          </a:p>
          <a:p>
            <a:pPr>
              <a:lnSpc>
                <a:spcPct val="150000"/>
              </a:lnSpc>
            </a:pPr>
            <a:r>
              <a:rPr lang="en-GB" sz="2400" dirty="0"/>
              <a:t>Eradicate Poverty </a:t>
            </a:r>
          </a:p>
          <a:p>
            <a:pPr>
              <a:lnSpc>
                <a:spcPct val="150000"/>
              </a:lnSpc>
            </a:pPr>
            <a:r>
              <a:rPr lang="en-GB" sz="2400" dirty="0"/>
              <a:t>Promote Economic Growth</a:t>
            </a:r>
          </a:p>
          <a:p>
            <a:pPr>
              <a:lnSpc>
                <a:spcPct val="150000"/>
              </a:lnSpc>
            </a:pPr>
            <a:r>
              <a:rPr lang="en-GB" sz="2400" dirty="0"/>
              <a:t>Foster Sustainable Development </a:t>
            </a:r>
          </a:p>
          <a:p>
            <a:pPr>
              <a:lnSpc>
                <a:spcPct val="150000"/>
              </a:lnSpc>
            </a:pPr>
            <a:r>
              <a:rPr lang="en-GB" sz="2400" dirty="0"/>
              <a:t>Creating Inclusive Societies </a:t>
            </a:r>
            <a:endParaRPr lang="en-GB" sz="1800" dirty="0"/>
          </a:p>
          <a:p>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A10EAE0E-9FFE-DE9D-547B-1454698403CE}"/>
              </a:ext>
            </a:extLst>
          </p:cNvPr>
          <p:cNvPicPr>
            <a:picLocks noChangeAspect="1"/>
          </p:cNvPicPr>
          <p:nvPr/>
        </p:nvPicPr>
        <p:blipFill>
          <a:blip r:embed="rId3"/>
          <a:stretch>
            <a:fillRect/>
          </a:stretch>
        </p:blipFill>
        <p:spPr>
          <a:xfrm>
            <a:off x="7943582" y="1721275"/>
            <a:ext cx="3755915"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15579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D2CBA-1EB3-DB3B-0311-E32180AD019A}"/>
              </a:ext>
            </a:extLst>
          </p:cNvPr>
          <p:cNvSpPr>
            <a:spLocks noGrp="1"/>
          </p:cNvSpPr>
          <p:nvPr>
            <p:ph type="title"/>
          </p:nvPr>
        </p:nvSpPr>
        <p:spPr>
          <a:xfrm>
            <a:off x="761803" y="350196"/>
            <a:ext cx="4646904" cy="1624520"/>
          </a:xfrm>
        </p:spPr>
        <p:txBody>
          <a:bodyPr anchor="ctr">
            <a:normAutofit/>
          </a:bodyPr>
          <a:lstStyle/>
          <a:p>
            <a:pPr algn="ctr"/>
            <a:r>
              <a:rPr lang="en-GB" sz="4000" dirty="0"/>
              <a:t>Educational Opportunities </a:t>
            </a:r>
          </a:p>
        </p:txBody>
      </p:sp>
      <p:sp>
        <p:nvSpPr>
          <p:cNvPr id="3" name="Content Placeholder 2">
            <a:extLst>
              <a:ext uri="{FF2B5EF4-FFF2-40B4-BE49-F238E27FC236}">
                <a16:creationId xmlns:a16="http://schemas.microsoft.com/office/drawing/2014/main" id="{CF417109-FCF0-60A6-56F5-247ECB0B3006}"/>
              </a:ext>
            </a:extLst>
          </p:cNvPr>
          <p:cNvSpPr>
            <a:spLocks noGrp="1"/>
          </p:cNvSpPr>
          <p:nvPr>
            <p:ph idx="1"/>
          </p:nvPr>
        </p:nvSpPr>
        <p:spPr>
          <a:xfrm>
            <a:off x="233768" y="2388718"/>
            <a:ext cx="4646905" cy="3947688"/>
          </a:xfrm>
        </p:spPr>
        <p:txBody>
          <a:bodyPr anchor="ctr">
            <a:normAutofit/>
          </a:bodyPr>
          <a:lstStyle/>
          <a:p>
            <a:pPr marL="0" indent="0">
              <a:lnSpc>
                <a:spcPct val="150000"/>
              </a:lnSpc>
              <a:buNone/>
            </a:pPr>
            <a:r>
              <a:rPr lang="en-GB" sz="2400" dirty="0"/>
              <a:t>National Indicators: </a:t>
            </a:r>
          </a:p>
          <a:p>
            <a:pPr>
              <a:lnSpc>
                <a:spcPct val="150000"/>
              </a:lnSpc>
            </a:pPr>
            <a:r>
              <a:rPr lang="en-GB" sz="2400" dirty="0"/>
              <a:t>Young Children developing the right skills </a:t>
            </a:r>
          </a:p>
          <a:p>
            <a:pPr>
              <a:lnSpc>
                <a:spcPct val="150000"/>
              </a:lnSpc>
            </a:pPr>
            <a:r>
              <a:rPr lang="en-GB" sz="2400" dirty="0"/>
              <a:t>School Leavers with skills and qualifications </a:t>
            </a:r>
          </a:p>
          <a:p>
            <a:pPr>
              <a:lnSpc>
                <a:spcPct val="150000"/>
              </a:lnSpc>
            </a:pPr>
            <a:r>
              <a:rPr lang="en-GB" sz="2400" dirty="0"/>
              <a:t>Adults with Qualifications </a:t>
            </a:r>
          </a:p>
        </p:txBody>
      </p:sp>
      <p:pic>
        <p:nvPicPr>
          <p:cNvPr id="5" name="Picture 4">
            <a:extLst>
              <a:ext uri="{FF2B5EF4-FFF2-40B4-BE49-F238E27FC236}">
                <a16:creationId xmlns:a16="http://schemas.microsoft.com/office/drawing/2014/main" id="{2D06FDC0-71AF-AA5D-4A17-36B701A116C6}"/>
              </a:ext>
            </a:extLst>
          </p:cNvPr>
          <p:cNvPicPr>
            <a:picLocks noChangeAspect="1"/>
          </p:cNvPicPr>
          <p:nvPr/>
        </p:nvPicPr>
        <p:blipFill rotWithShape="1">
          <a:blip r:embed="rId3"/>
          <a:srcRect l="5379" r="5855"/>
          <a:stretch/>
        </p:blipFill>
        <p:spPr>
          <a:xfrm>
            <a:off x="6096000" y="1"/>
            <a:ext cx="6102825" cy="6858000"/>
          </a:xfrm>
          <a:prstGeom prst="rect">
            <a:avLst/>
          </a:prstGeom>
        </p:spPr>
      </p:pic>
    </p:spTree>
    <p:extLst>
      <p:ext uri="{BB962C8B-B14F-4D97-AF65-F5344CB8AC3E}">
        <p14:creationId xmlns:p14="http://schemas.microsoft.com/office/powerpoint/2010/main" val="1010118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0F3FD-D156-77BD-8BEE-188BDCA28564}"/>
              </a:ext>
            </a:extLst>
          </p:cNvPr>
          <p:cNvSpPr>
            <a:spLocks noGrp="1"/>
          </p:cNvSpPr>
          <p:nvPr>
            <p:ph type="title"/>
          </p:nvPr>
        </p:nvSpPr>
        <p:spPr>
          <a:xfrm>
            <a:off x="630936" y="639520"/>
            <a:ext cx="3429000" cy="1719072"/>
          </a:xfrm>
        </p:spPr>
        <p:txBody>
          <a:bodyPr anchor="b">
            <a:normAutofit/>
          </a:bodyPr>
          <a:lstStyle/>
          <a:p>
            <a:r>
              <a:rPr lang="en-GB" sz="3400"/>
              <a:t>Exploration of national indicator statistics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3B20DB-ADBB-DAA3-9762-EFF9C16CC55B}"/>
              </a:ext>
            </a:extLst>
          </p:cNvPr>
          <p:cNvSpPr>
            <a:spLocks noGrp="1"/>
          </p:cNvSpPr>
          <p:nvPr>
            <p:ph idx="1"/>
          </p:nvPr>
        </p:nvSpPr>
        <p:spPr>
          <a:xfrm>
            <a:off x="630936" y="2807208"/>
            <a:ext cx="3429000" cy="3410712"/>
          </a:xfrm>
        </p:spPr>
        <p:txBody>
          <a:bodyPr anchor="t">
            <a:normAutofit/>
          </a:bodyPr>
          <a:lstStyle/>
          <a:p>
            <a:r>
              <a:rPr lang="en-GB" sz="2200"/>
              <a:t>86.6% of working age adults in Wales held at least level 2 qualifications</a:t>
            </a:r>
          </a:p>
          <a:p>
            <a:r>
              <a:rPr lang="en-GB" sz="2200"/>
              <a:t> 66.8% held at least level 3 qualifications</a:t>
            </a:r>
          </a:p>
          <a:p>
            <a:r>
              <a:rPr lang="en-GB" sz="2200"/>
              <a:t> 43.3% held at least level 4 qualifications.</a:t>
            </a:r>
          </a:p>
        </p:txBody>
      </p:sp>
      <p:pic>
        <p:nvPicPr>
          <p:cNvPr id="5" name="Picture 4" descr="A graph of a number of levels&#10;&#10;Description automatically generated">
            <a:extLst>
              <a:ext uri="{FF2B5EF4-FFF2-40B4-BE49-F238E27FC236}">
                <a16:creationId xmlns:a16="http://schemas.microsoft.com/office/drawing/2014/main" id="{CBAAC9F6-57D6-A9EC-7B42-416C7D450CD4}"/>
              </a:ext>
            </a:extLst>
          </p:cNvPr>
          <p:cNvPicPr>
            <a:picLocks noChangeAspect="1"/>
          </p:cNvPicPr>
          <p:nvPr/>
        </p:nvPicPr>
        <p:blipFill>
          <a:blip r:embed="rId3"/>
          <a:stretch>
            <a:fillRect/>
          </a:stretch>
        </p:blipFill>
        <p:spPr>
          <a:xfrm>
            <a:off x="4654296" y="745179"/>
            <a:ext cx="6903720" cy="5367641"/>
          </a:xfrm>
          <a:prstGeom prst="rect">
            <a:avLst/>
          </a:prstGeom>
        </p:spPr>
      </p:pic>
    </p:spTree>
    <p:extLst>
      <p:ext uri="{BB962C8B-B14F-4D97-AF65-F5344CB8AC3E}">
        <p14:creationId xmlns:p14="http://schemas.microsoft.com/office/powerpoint/2010/main" val="13619558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C3534755-0E0C-A139-69CE-6B42EB1838C9}"/>
              </a:ext>
            </a:extLst>
          </p:cNvPr>
          <p:cNvPicPr>
            <a:picLocks noGrp="1" noChangeAspect="1"/>
          </p:cNvPicPr>
          <p:nvPr>
            <p:ph idx="1"/>
          </p:nvPr>
        </p:nvPicPr>
        <p:blipFill>
          <a:blip r:embed="rId3"/>
          <a:stretch>
            <a:fillRect/>
          </a:stretch>
        </p:blipFill>
        <p:spPr>
          <a:xfrm>
            <a:off x="1639145" y="643466"/>
            <a:ext cx="8913709" cy="5571067"/>
          </a:xfrm>
          <a:prstGeom prst="rect">
            <a:avLst/>
          </a:prstGeom>
        </p:spPr>
      </p:pic>
    </p:spTree>
    <p:extLst>
      <p:ext uri="{BB962C8B-B14F-4D97-AF65-F5344CB8AC3E}">
        <p14:creationId xmlns:p14="http://schemas.microsoft.com/office/powerpoint/2010/main" val="3846469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6C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of blue and white bars&#10;&#10;Description automatically generated">
            <a:extLst>
              <a:ext uri="{FF2B5EF4-FFF2-40B4-BE49-F238E27FC236}">
                <a16:creationId xmlns:a16="http://schemas.microsoft.com/office/drawing/2014/main" id="{45F8064C-EEC6-6D37-7485-E07D725F32A3}"/>
              </a:ext>
            </a:extLst>
          </p:cNvPr>
          <p:cNvPicPr>
            <a:picLocks noGrp="1" noChangeAspect="1"/>
          </p:cNvPicPr>
          <p:nvPr>
            <p:ph idx="1"/>
          </p:nvPr>
        </p:nvPicPr>
        <p:blipFill>
          <a:blip r:embed="rId3"/>
          <a:stretch>
            <a:fillRect/>
          </a:stretch>
        </p:blipFill>
        <p:spPr>
          <a:xfrm>
            <a:off x="1777344" y="643467"/>
            <a:ext cx="8637312" cy="5571066"/>
          </a:xfrm>
          <a:prstGeom prst="rect">
            <a:avLst/>
          </a:prstGeom>
        </p:spPr>
      </p:pic>
    </p:spTree>
    <p:extLst>
      <p:ext uri="{BB962C8B-B14F-4D97-AF65-F5344CB8AC3E}">
        <p14:creationId xmlns:p14="http://schemas.microsoft.com/office/powerpoint/2010/main" val="3455717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BF77A-FAE7-379B-DC64-7E8F1200B39A}"/>
              </a:ext>
            </a:extLst>
          </p:cNvPr>
          <p:cNvSpPr>
            <a:spLocks noGrp="1"/>
          </p:cNvSpPr>
          <p:nvPr>
            <p:ph type="title"/>
          </p:nvPr>
        </p:nvSpPr>
        <p:spPr/>
        <p:txBody>
          <a:bodyPr/>
          <a:lstStyle/>
          <a:p>
            <a:r>
              <a:rPr lang="en-GB" dirty="0"/>
              <a:t>Wales 2018 	PISA results </a:t>
            </a:r>
          </a:p>
        </p:txBody>
      </p:sp>
      <p:pic>
        <p:nvPicPr>
          <p:cNvPr id="5" name="Content Placeholder 4">
            <a:extLst>
              <a:ext uri="{FF2B5EF4-FFF2-40B4-BE49-F238E27FC236}">
                <a16:creationId xmlns:a16="http://schemas.microsoft.com/office/drawing/2014/main" id="{F2777A3B-38AD-C1C2-5425-689FAF828CE5}"/>
              </a:ext>
            </a:extLst>
          </p:cNvPr>
          <p:cNvPicPr>
            <a:picLocks noGrp="1" noChangeAspect="1"/>
          </p:cNvPicPr>
          <p:nvPr>
            <p:ph idx="1"/>
          </p:nvPr>
        </p:nvPicPr>
        <p:blipFill>
          <a:blip r:embed="rId3"/>
          <a:stretch>
            <a:fillRect/>
          </a:stretch>
        </p:blipFill>
        <p:spPr>
          <a:xfrm>
            <a:off x="2324100" y="2143919"/>
            <a:ext cx="7543800" cy="3714750"/>
          </a:xfrm>
        </p:spPr>
      </p:pic>
    </p:spTree>
    <p:extLst>
      <p:ext uri="{BB962C8B-B14F-4D97-AF65-F5344CB8AC3E}">
        <p14:creationId xmlns:p14="http://schemas.microsoft.com/office/powerpoint/2010/main" val="10891411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D84C9-3585-A89A-48D7-8378CB4F1EB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dirty="0">
                <a:solidFill>
                  <a:srgbClr val="FFFFFF"/>
                </a:solidFill>
                <a:latin typeface="+mj-lt"/>
                <a:ea typeface="+mj-ea"/>
                <a:cs typeface="+mj-cs"/>
              </a:rPr>
              <a:t>What’s being done: National Curriculum</a:t>
            </a:r>
          </a:p>
        </p:txBody>
      </p:sp>
      <p:pic>
        <p:nvPicPr>
          <p:cNvPr id="5" name="Content Placeholder 4">
            <a:extLst>
              <a:ext uri="{FF2B5EF4-FFF2-40B4-BE49-F238E27FC236}">
                <a16:creationId xmlns:a16="http://schemas.microsoft.com/office/drawing/2014/main" id="{25E43DC1-70CD-D3D4-9614-86CEC3EDAE78}"/>
              </a:ext>
            </a:extLst>
          </p:cNvPr>
          <p:cNvPicPr>
            <a:picLocks noGrp="1" noChangeAspect="1"/>
          </p:cNvPicPr>
          <p:nvPr>
            <p:ph idx="1"/>
          </p:nvPr>
        </p:nvPicPr>
        <p:blipFill>
          <a:blip r:embed="rId3"/>
          <a:stretch>
            <a:fillRect/>
          </a:stretch>
        </p:blipFill>
        <p:spPr>
          <a:xfrm>
            <a:off x="4777316" y="1215632"/>
            <a:ext cx="6780700" cy="4424406"/>
          </a:xfrm>
          <a:prstGeom prst="rect">
            <a:avLst/>
          </a:prstGeom>
        </p:spPr>
      </p:pic>
    </p:spTree>
    <p:extLst>
      <p:ext uri="{BB962C8B-B14F-4D97-AF65-F5344CB8AC3E}">
        <p14:creationId xmlns:p14="http://schemas.microsoft.com/office/powerpoint/2010/main" val="3657774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Isosceles Triangle 2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curriculum&#10;&#10;Description automatically generated">
            <a:extLst>
              <a:ext uri="{FF2B5EF4-FFF2-40B4-BE49-F238E27FC236}">
                <a16:creationId xmlns:a16="http://schemas.microsoft.com/office/drawing/2014/main" id="{7C24036E-71C6-BF27-7919-2DD17DEF7F69}"/>
              </a:ext>
            </a:extLst>
          </p:cNvPr>
          <p:cNvPicPr>
            <a:picLocks noChangeAspect="1"/>
          </p:cNvPicPr>
          <p:nvPr/>
        </p:nvPicPr>
        <p:blipFill rotWithShape="1">
          <a:blip r:embed="rId3"/>
          <a:srcRect l="11680" r="1363" b="-2"/>
          <a:stretch/>
        </p:blipFill>
        <p:spPr>
          <a:xfrm>
            <a:off x="3020233" y="643467"/>
            <a:ext cx="6151534" cy="5571065"/>
          </a:xfrm>
          <a:prstGeom prst="rect">
            <a:avLst/>
          </a:prstGeom>
          <a:ln>
            <a:noFill/>
          </a:ln>
        </p:spPr>
      </p:pic>
      <p:sp>
        <p:nvSpPr>
          <p:cNvPr id="29" name="Isosceles Triangle 2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97840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DDB42-0D80-170B-37F8-1C6B16C32AAF}"/>
              </a:ext>
            </a:extLst>
          </p:cNvPr>
          <p:cNvSpPr>
            <a:spLocks noGrp="1"/>
          </p:cNvSpPr>
          <p:nvPr>
            <p:ph type="title"/>
          </p:nvPr>
        </p:nvSpPr>
        <p:spPr>
          <a:xfrm>
            <a:off x="876693" y="177800"/>
            <a:ext cx="4597747" cy="979819"/>
          </a:xfrm>
        </p:spPr>
        <p:txBody>
          <a:bodyPr anchor="b">
            <a:normAutofit/>
          </a:bodyPr>
          <a:lstStyle/>
          <a:p>
            <a:pPr algn="ctr"/>
            <a:r>
              <a:rPr lang="en-GB" sz="3200" dirty="0"/>
              <a:t>What’s being done: Health and Education</a:t>
            </a:r>
          </a:p>
        </p:txBody>
      </p:sp>
      <p:sp>
        <p:nvSpPr>
          <p:cNvPr id="3" name="Content Placeholder 2">
            <a:extLst>
              <a:ext uri="{FF2B5EF4-FFF2-40B4-BE49-F238E27FC236}">
                <a16:creationId xmlns:a16="http://schemas.microsoft.com/office/drawing/2014/main" id="{DA578066-7376-59A6-5521-415B69C1C3AE}"/>
              </a:ext>
            </a:extLst>
          </p:cNvPr>
          <p:cNvSpPr>
            <a:spLocks noGrp="1"/>
          </p:cNvSpPr>
          <p:nvPr>
            <p:ph idx="1"/>
          </p:nvPr>
        </p:nvSpPr>
        <p:spPr>
          <a:xfrm>
            <a:off x="88901" y="1574800"/>
            <a:ext cx="6007100" cy="5105400"/>
          </a:xfrm>
        </p:spPr>
        <p:txBody>
          <a:bodyPr anchor="t">
            <a:normAutofit/>
          </a:bodyPr>
          <a:lstStyle/>
          <a:p>
            <a:pPr marL="0" indent="0">
              <a:lnSpc>
                <a:spcPct val="150000"/>
              </a:lnSpc>
              <a:buNone/>
            </a:pPr>
            <a:r>
              <a:rPr lang="en-GB" sz="1800" dirty="0"/>
              <a:t>1 in 5 household experience food security (20%)</a:t>
            </a:r>
          </a:p>
          <a:p>
            <a:pPr marL="0" indent="0">
              <a:lnSpc>
                <a:spcPct val="150000"/>
              </a:lnSpc>
              <a:buNone/>
            </a:pPr>
            <a:r>
              <a:rPr lang="en-GB" sz="1800" dirty="0"/>
              <a:t>74% experience food insecurity</a:t>
            </a:r>
          </a:p>
          <a:p>
            <a:pPr marL="0" indent="0">
              <a:lnSpc>
                <a:spcPct val="150000"/>
              </a:lnSpc>
              <a:buNone/>
            </a:pPr>
            <a:r>
              <a:rPr lang="en-GB" sz="1800" dirty="0"/>
              <a:t>6% of households used foodbanks</a:t>
            </a:r>
          </a:p>
          <a:p>
            <a:pPr marL="0" indent="0">
              <a:lnSpc>
                <a:spcPct val="150000"/>
              </a:lnSpc>
              <a:buNone/>
            </a:pPr>
            <a:r>
              <a:rPr lang="en-GB" sz="1800" dirty="0"/>
              <a:t>27% of households include children (under 16) (Trussell Trust, 2022). </a:t>
            </a:r>
          </a:p>
          <a:p>
            <a:pPr marL="0" indent="0">
              <a:lnSpc>
                <a:spcPct val="150000"/>
              </a:lnSpc>
              <a:buNone/>
            </a:pPr>
            <a:r>
              <a:rPr lang="en-GB" sz="1800" dirty="0"/>
              <a:t>45% of children aged 7-11 and 26% of young people 12-18 (worried about not having enough to eat) </a:t>
            </a:r>
          </a:p>
          <a:p>
            <a:pPr marL="0" indent="0">
              <a:lnSpc>
                <a:spcPct val="150000"/>
              </a:lnSpc>
              <a:buNone/>
            </a:pPr>
            <a:endParaRPr lang="en-GB" sz="1800" dirty="0"/>
          </a:p>
          <a:p>
            <a:pPr marL="0" indent="0">
              <a:lnSpc>
                <a:spcPct val="150000"/>
              </a:lnSpc>
              <a:buNone/>
            </a:pPr>
            <a:r>
              <a:rPr lang="en-GB" sz="1800" dirty="0"/>
              <a:t>(Children Commissioner for Wales, 2022;Trussell Trust, 2022)</a:t>
            </a:r>
          </a:p>
        </p:txBody>
      </p:sp>
      <p:pic>
        <p:nvPicPr>
          <p:cNvPr id="4" name="Picture 3" descr="A red dragon with wings&#10;&#10;Description automatically generated">
            <a:extLst>
              <a:ext uri="{FF2B5EF4-FFF2-40B4-BE49-F238E27FC236}">
                <a16:creationId xmlns:a16="http://schemas.microsoft.com/office/drawing/2014/main" id="{42E7C160-0C45-A7C9-CF77-A2547AFCFAB5}"/>
              </a:ext>
            </a:extLst>
          </p:cNvPr>
          <p:cNvPicPr>
            <a:picLocks noChangeAspect="1"/>
          </p:cNvPicPr>
          <p:nvPr/>
        </p:nvPicPr>
        <p:blipFill>
          <a:blip r:embed="rId3"/>
          <a:stretch>
            <a:fillRect/>
          </a:stretch>
        </p:blipFill>
        <p:spPr>
          <a:xfrm>
            <a:off x="6096001" y="1795740"/>
            <a:ext cx="5319062" cy="3191438"/>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311776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1D10FF-E94C-6528-EB6F-07DA5EDD1658}"/>
              </a:ext>
            </a:extLst>
          </p:cNvPr>
          <p:cNvSpPr>
            <a:spLocks noGrp="1"/>
          </p:cNvSpPr>
          <p:nvPr>
            <p:ph type="title"/>
          </p:nvPr>
        </p:nvSpPr>
        <p:spPr>
          <a:xfrm>
            <a:off x="1137034" y="609597"/>
            <a:ext cx="9392421" cy="1330841"/>
          </a:xfrm>
        </p:spPr>
        <p:txBody>
          <a:bodyPr>
            <a:normAutofit/>
          </a:bodyPr>
          <a:lstStyle/>
          <a:p>
            <a:r>
              <a:rPr lang="en-GB" dirty="0"/>
              <a:t>What’s being done</a:t>
            </a:r>
            <a:endParaRPr lang="en-GB"/>
          </a:p>
        </p:txBody>
      </p:sp>
      <p:sp>
        <p:nvSpPr>
          <p:cNvPr id="3" name="Content Placeholder 2">
            <a:extLst>
              <a:ext uri="{FF2B5EF4-FFF2-40B4-BE49-F238E27FC236}">
                <a16:creationId xmlns:a16="http://schemas.microsoft.com/office/drawing/2014/main" id="{CC49B506-CBE8-52D8-6CAD-025FADC91C5D}"/>
              </a:ext>
            </a:extLst>
          </p:cNvPr>
          <p:cNvSpPr>
            <a:spLocks noGrp="1"/>
          </p:cNvSpPr>
          <p:nvPr>
            <p:ph idx="1"/>
          </p:nvPr>
        </p:nvSpPr>
        <p:spPr>
          <a:xfrm>
            <a:off x="1137034" y="2198362"/>
            <a:ext cx="4958966" cy="3917773"/>
          </a:xfrm>
        </p:spPr>
        <p:txBody>
          <a:bodyPr>
            <a:normAutofit/>
          </a:bodyPr>
          <a:lstStyle/>
          <a:p>
            <a:pPr marL="0" indent="0">
              <a:buNone/>
            </a:pPr>
            <a:r>
              <a:rPr lang="en-GB" sz="2000" dirty="0"/>
              <a:t>Universal Free Primary School Meals: </a:t>
            </a:r>
          </a:p>
          <a:p>
            <a:r>
              <a:rPr lang="en-GB" sz="2000" dirty="0"/>
              <a:t>By September by 2024, all children within Wales will be entitled to school meals.</a:t>
            </a:r>
          </a:p>
          <a:p>
            <a:r>
              <a:rPr lang="en-GB" sz="2000" dirty="0"/>
              <a:t>Additional £1 million will be added to the existing £3.9 million</a:t>
            </a:r>
          </a:p>
          <a:p>
            <a:pPr marL="0" indent="0">
              <a:buNone/>
            </a:pPr>
            <a:endParaRPr lang="en-GB" sz="2000" dirty="0"/>
          </a:p>
          <a:p>
            <a:pPr marL="0" indent="0">
              <a:buNone/>
            </a:pPr>
            <a:r>
              <a:rPr lang="en-GB" sz="2000" dirty="0"/>
              <a:t>Free Breakfast for Primary School Children: </a:t>
            </a:r>
          </a:p>
          <a:p>
            <a:r>
              <a:rPr lang="en-GB" sz="2000" dirty="0"/>
              <a:t>Only provided to children within schools who offer Free School Meals</a:t>
            </a:r>
          </a:p>
          <a:p>
            <a:pPr marL="0" indent="0">
              <a:buNone/>
            </a:pPr>
            <a:r>
              <a:rPr lang="en-GB" sz="2000" dirty="0"/>
              <a:t> </a:t>
            </a:r>
          </a:p>
          <a:p>
            <a:endParaRPr lang="en-GB" sz="2000" dirty="0"/>
          </a:p>
        </p:txBody>
      </p:sp>
      <p:pic>
        <p:nvPicPr>
          <p:cNvPr id="4" name="Picture 3">
            <a:extLst>
              <a:ext uri="{FF2B5EF4-FFF2-40B4-BE49-F238E27FC236}">
                <a16:creationId xmlns:a16="http://schemas.microsoft.com/office/drawing/2014/main" id="{9E9FDAA2-4492-0B2B-72A6-0B97D89F5AFE}"/>
              </a:ext>
            </a:extLst>
          </p:cNvPr>
          <p:cNvPicPr>
            <a:picLocks noChangeAspect="1"/>
          </p:cNvPicPr>
          <p:nvPr/>
        </p:nvPicPr>
        <p:blipFill>
          <a:blip r:embed="rId3"/>
          <a:stretch>
            <a:fillRect/>
          </a:stretch>
        </p:blipFill>
        <p:spPr>
          <a:xfrm>
            <a:off x="6719367" y="2626320"/>
            <a:ext cx="4788505" cy="287310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283725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67732-9C21-BA91-9A4D-99970C54A59F}"/>
              </a:ext>
            </a:extLst>
          </p:cNvPr>
          <p:cNvSpPr>
            <a:spLocks noGrp="1"/>
          </p:cNvSpPr>
          <p:nvPr>
            <p:ph type="title"/>
          </p:nvPr>
        </p:nvSpPr>
        <p:spPr>
          <a:xfrm>
            <a:off x="1136397" y="502021"/>
            <a:ext cx="4959603" cy="1642969"/>
          </a:xfrm>
        </p:spPr>
        <p:txBody>
          <a:bodyPr anchor="b">
            <a:normAutofit/>
          </a:bodyPr>
          <a:lstStyle/>
          <a:p>
            <a:r>
              <a:rPr lang="en-GB" sz="4000"/>
              <a:t>Goal 3: Good Health and Wellebing </a:t>
            </a:r>
          </a:p>
        </p:txBody>
      </p:sp>
      <p:sp>
        <p:nvSpPr>
          <p:cNvPr id="8" name="Content Placeholder 7">
            <a:extLst>
              <a:ext uri="{FF2B5EF4-FFF2-40B4-BE49-F238E27FC236}">
                <a16:creationId xmlns:a16="http://schemas.microsoft.com/office/drawing/2014/main" id="{F659C0D4-3F84-EC3C-0DCA-CB2C0F13F289}"/>
              </a:ext>
            </a:extLst>
          </p:cNvPr>
          <p:cNvSpPr>
            <a:spLocks noGrp="1"/>
          </p:cNvSpPr>
          <p:nvPr>
            <p:ph idx="1"/>
          </p:nvPr>
        </p:nvSpPr>
        <p:spPr>
          <a:xfrm>
            <a:off x="478535" y="2300064"/>
            <a:ext cx="4959603" cy="3522569"/>
          </a:xfrm>
        </p:spPr>
        <p:txBody>
          <a:bodyPr anchor="t">
            <a:normAutofit/>
          </a:bodyPr>
          <a:lstStyle/>
          <a:p>
            <a:r>
              <a:rPr lang="en-GB" sz="2000" dirty="0"/>
              <a:t>SDG 3 recognizes that good health is fundamental to sustainable development and encompasses a wide range of health-related issues. </a:t>
            </a:r>
          </a:p>
          <a:p>
            <a:r>
              <a:rPr lang="en-GB" sz="2000" dirty="0"/>
              <a:t>Mortality </a:t>
            </a:r>
          </a:p>
          <a:p>
            <a:r>
              <a:rPr lang="en-GB" sz="2000" dirty="0"/>
              <a:t>Health workforce</a:t>
            </a:r>
          </a:p>
          <a:p>
            <a:r>
              <a:rPr lang="en-GB" sz="2000"/>
              <a:t>Preventative measures.  </a:t>
            </a:r>
            <a:endParaRPr lang="en-GB" sz="2000" dirty="0"/>
          </a:p>
          <a:p>
            <a:endParaRPr lang="en-US" sz="2000" dirty="0"/>
          </a:p>
        </p:txBody>
      </p:sp>
      <p:pic>
        <p:nvPicPr>
          <p:cNvPr id="10" name="Picture 9">
            <a:extLst>
              <a:ext uri="{FF2B5EF4-FFF2-40B4-BE49-F238E27FC236}">
                <a16:creationId xmlns:a16="http://schemas.microsoft.com/office/drawing/2014/main" id="{45D11B0D-70C3-3F11-B990-D7795F61DA25}"/>
              </a:ext>
            </a:extLst>
          </p:cNvPr>
          <p:cNvPicPr>
            <a:picLocks noChangeAspect="1"/>
          </p:cNvPicPr>
          <p:nvPr/>
        </p:nvPicPr>
        <p:blipFill>
          <a:blip r:embed="rId2"/>
          <a:stretch>
            <a:fillRect/>
          </a:stretch>
        </p:blipFill>
        <p:spPr>
          <a:xfrm>
            <a:off x="484632" y="1667367"/>
            <a:ext cx="3517119" cy="3517119"/>
          </a:xfrm>
          <a:prstGeom prst="rect">
            <a:avLst/>
          </a:prstGeom>
        </p:spPr>
      </p:pic>
      <p:cxnSp>
        <p:nvCxnSpPr>
          <p:cNvPr id="20" name="Straight Connector 19">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green square with white text and a heart and pulse&#10;&#10;Description automatically generated">
            <a:extLst>
              <a:ext uri="{FF2B5EF4-FFF2-40B4-BE49-F238E27FC236}">
                <a16:creationId xmlns:a16="http://schemas.microsoft.com/office/drawing/2014/main" id="{C2CFE67B-B710-0E7A-BA2E-6146D718CE64}"/>
              </a:ext>
            </a:extLst>
          </p:cNvPr>
          <p:cNvPicPr>
            <a:picLocks noChangeAspect="1"/>
          </p:cNvPicPr>
          <p:nvPr/>
        </p:nvPicPr>
        <p:blipFill>
          <a:blip r:embed="rId3"/>
          <a:stretch>
            <a:fillRect/>
          </a:stretch>
        </p:blipFill>
        <p:spPr>
          <a:xfrm>
            <a:off x="6512442" y="621610"/>
            <a:ext cx="5201023" cy="5201023"/>
          </a:xfrm>
          <a:prstGeom prst="rect">
            <a:avLst/>
          </a:prstGeom>
        </p:spPr>
      </p:pic>
      <p:sp>
        <p:nvSpPr>
          <p:cNvPr id="13" name="Rectangle 1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EA25B968-6F69-42C6-CED8-E02E4713FAFB}"/>
              </a:ext>
            </a:extLst>
          </p:cNvPr>
          <p:cNvPicPr>
            <a:picLocks noChangeAspect="1"/>
          </p:cNvPicPr>
          <p:nvPr/>
        </p:nvPicPr>
        <p:blipFill>
          <a:blip r:embed="rId4"/>
          <a:stretch>
            <a:fillRect/>
          </a:stretch>
        </p:blipFill>
        <p:spPr>
          <a:xfrm>
            <a:off x="8162336" y="1667368"/>
            <a:ext cx="3517120" cy="3517120"/>
          </a:xfrm>
          <a:prstGeom prst="rect">
            <a:avLst/>
          </a:prstGeom>
        </p:spPr>
      </p:pic>
    </p:spTree>
    <p:extLst>
      <p:ext uri="{BB962C8B-B14F-4D97-AF65-F5344CB8AC3E}">
        <p14:creationId xmlns:p14="http://schemas.microsoft.com/office/powerpoint/2010/main" val="16269313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A002AB-41A3-D3C2-CF6F-89A41867239D}"/>
              </a:ext>
            </a:extLst>
          </p:cNvPr>
          <p:cNvSpPr>
            <a:spLocks noGrp="1"/>
          </p:cNvSpPr>
          <p:nvPr>
            <p:ph type="title"/>
          </p:nvPr>
        </p:nvSpPr>
        <p:spPr>
          <a:xfrm>
            <a:off x="1136397" y="502021"/>
            <a:ext cx="4959603" cy="1642969"/>
          </a:xfrm>
        </p:spPr>
        <p:txBody>
          <a:bodyPr anchor="b">
            <a:normAutofit/>
          </a:bodyPr>
          <a:lstStyle/>
          <a:p>
            <a:pPr algn="ctr"/>
            <a:r>
              <a:rPr lang="en-GB" sz="4000" dirty="0"/>
              <a:t>Participation </a:t>
            </a:r>
          </a:p>
        </p:txBody>
      </p:sp>
      <p:sp>
        <p:nvSpPr>
          <p:cNvPr id="3" name="Content Placeholder 2">
            <a:extLst>
              <a:ext uri="{FF2B5EF4-FFF2-40B4-BE49-F238E27FC236}">
                <a16:creationId xmlns:a16="http://schemas.microsoft.com/office/drawing/2014/main" id="{967958E4-9603-3B42-6B28-C16701DE25C8}"/>
              </a:ext>
            </a:extLst>
          </p:cNvPr>
          <p:cNvSpPr>
            <a:spLocks noGrp="1"/>
          </p:cNvSpPr>
          <p:nvPr>
            <p:ph idx="1"/>
          </p:nvPr>
        </p:nvSpPr>
        <p:spPr>
          <a:xfrm>
            <a:off x="1136397" y="2418408"/>
            <a:ext cx="4959603" cy="3522569"/>
          </a:xfrm>
        </p:spPr>
        <p:txBody>
          <a:bodyPr anchor="t">
            <a:normAutofit/>
          </a:bodyPr>
          <a:lstStyle/>
          <a:p>
            <a:pPr marL="0" indent="0">
              <a:buNone/>
            </a:pPr>
            <a:r>
              <a:rPr lang="en-GB" sz="2000" dirty="0"/>
              <a:t> </a:t>
            </a:r>
            <a:r>
              <a:rPr lang="en-GB" sz="3200" dirty="0"/>
              <a:t>National Indicators: </a:t>
            </a:r>
          </a:p>
          <a:p>
            <a:r>
              <a:rPr lang="en-GB" sz="3200" dirty="0"/>
              <a:t>Sense of Community </a:t>
            </a:r>
          </a:p>
          <a:p>
            <a:r>
              <a:rPr lang="en-GB" sz="3200" dirty="0"/>
              <a:t>People Feeling involved </a:t>
            </a:r>
          </a:p>
          <a:p>
            <a:r>
              <a:rPr lang="en-GB" sz="3200" dirty="0"/>
              <a:t>Participation in arts, culture and heritage </a:t>
            </a:r>
          </a:p>
        </p:txBody>
      </p:sp>
      <p:pic>
        <p:nvPicPr>
          <p:cNvPr id="4" name="Picture 3" descr="A red dragon with wings&#10;&#10;Description automatically generated">
            <a:extLst>
              <a:ext uri="{FF2B5EF4-FFF2-40B4-BE49-F238E27FC236}">
                <a16:creationId xmlns:a16="http://schemas.microsoft.com/office/drawing/2014/main" id="{1D2C4E56-8373-E6F2-71EA-60D68B566BCE}"/>
              </a:ext>
            </a:extLst>
          </p:cNvPr>
          <p:cNvPicPr>
            <a:picLocks noChangeAspect="1"/>
          </p:cNvPicPr>
          <p:nvPr/>
        </p:nvPicPr>
        <p:blipFill>
          <a:blip r:embed="rId3"/>
          <a:stretch>
            <a:fillRect/>
          </a:stretch>
        </p:blipFill>
        <p:spPr>
          <a:xfrm>
            <a:off x="6512442" y="1661814"/>
            <a:ext cx="5201023" cy="3120614"/>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45277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0F3FD-D156-77BD-8BEE-188BDCA28564}"/>
              </a:ext>
            </a:extLst>
          </p:cNvPr>
          <p:cNvSpPr>
            <a:spLocks noGrp="1"/>
          </p:cNvSpPr>
          <p:nvPr>
            <p:ph type="title"/>
          </p:nvPr>
        </p:nvSpPr>
        <p:spPr>
          <a:xfrm>
            <a:off x="761803" y="350196"/>
            <a:ext cx="4646904" cy="1624520"/>
          </a:xfrm>
        </p:spPr>
        <p:txBody>
          <a:bodyPr anchor="ctr">
            <a:normAutofit/>
          </a:bodyPr>
          <a:lstStyle/>
          <a:p>
            <a:pPr algn="ctr"/>
            <a:r>
              <a:rPr lang="en-GB" sz="3700" dirty="0"/>
              <a:t>Community </a:t>
            </a:r>
            <a:br>
              <a:rPr lang="en-GB" sz="3700" dirty="0"/>
            </a:br>
            <a:r>
              <a:rPr lang="en-GB" sz="3700" dirty="0"/>
              <a:t> </a:t>
            </a:r>
          </a:p>
        </p:txBody>
      </p:sp>
      <p:sp>
        <p:nvSpPr>
          <p:cNvPr id="3" name="Content Placeholder 2">
            <a:extLst>
              <a:ext uri="{FF2B5EF4-FFF2-40B4-BE49-F238E27FC236}">
                <a16:creationId xmlns:a16="http://schemas.microsoft.com/office/drawing/2014/main" id="{733B20DB-ADBB-DAA3-9762-EFF9C16CC55B}"/>
              </a:ext>
            </a:extLst>
          </p:cNvPr>
          <p:cNvSpPr>
            <a:spLocks noGrp="1"/>
          </p:cNvSpPr>
          <p:nvPr>
            <p:ph idx="1"/>
          </p:nvPr>
        </p:nvSpPr>
        <p:spPr>
          <a:xfrm>
            <a:off x="40668" y="2490146"/>
            <a:ext cx="6089173" cy="4718050"/>
          </a:xfrm>
        </p:spPr>
        <p:txBody>
          <a:bodyPr anchor="ctr">
            <a:normAutofit/>
          </a:bodyPr>
          <a:lstStyle/>
          <a:p>
            <a:pPr marL="0" indent="0">
              <a:lnSpc>
                <a:spcPct val="150000"/>
              </a:lnSpc>
              <a:buNone/>
            </a:pPr>
            <a:r>
              <a:rPr lang="en-GB" sz="1800" dirty="0"/>
              <a:t>According to the Future Generations Commissioner, participation in decision making in communities enable people to make decisions to improve quality of life in their area. </a:t>
            </a:r>
          </a:p>
          <a:p>
            <a:pPr marL="0" indent="0">
              <a:lnSpc>
                <a:spcPct val="150000"/>
              </a:lnSpc>
              <a:buNone/>
            </a:pPr>
            <a:r>
              <a:rPr lang="en-GB" sz="1800" dirty="0"/>
              <a:t>Studies have shown that belonging to a community increases health outcomes (NICE,2016) and: </a:t>
            </a:r>
          </a:p>
          <a:p>
            <a:pPr>
              <a:lnSpc>
                <a:spcPct val="150000"/>
              </a:lnSpc>
            </a:pPr>
            <a:r>
              <a:rPr lang="en-GB" sz="1800" dirty="0"/>
              <a:t>Improves health behaviour</a:t>
            </a:r>
          </a:p>
          <a:p>
            <a:pPr>
              <a:lnSpc>
                <a:spcPct val="150000"/>
              </a:lnSpc>
            </a:pPr>
            <a:r>
              <a:rPr lang="en-GB" sz="1800" dirty="0"/>
              <a:t>Improves health consequences</a:t>
            </a:r>
          </a:p>
          <a:p>
            <a:pPr>
              <a:lnSpc>
                <a:spcPct val="150000"/>
              </a:lnSpc>
            </a:pPr>
            <a:r>
              <a:rPr lang="en-GB" sz="1800" dirty="0"/>
              <a:t>Improve participation self-efficacy</a:t>
            </a:r>
          </a:p>
          <a:p>
            <a:pPr>
              <a:lnSpc>
                <a:spcPct val="150000"/>
              </a:lnSpc>
            </a:pPr>
            <a:r>
              <a:rPr lang="en-GB" sz="1800" dirty="0"/>
              <a:t>Improves social support for disadvantage groups</a:t>
            </a:r>
          </a:p>
          <a:p>
            <a:pPr marL="0" indent="0">
              <a:buNone/>
            </a:pPr>
            <a:endParaRPr lang="en-GB" sz="1700" dirty="0"/>
          </a:p>
          <a:p>
            <a:pPr marL="0" indent="0">
              <a:buNone/>
            </a:pPr>
            <a:endParaRPr lang="en-GB" sz="1700" dirty="0"/>
          </a:p>
          <a:p>
            <a:pPr marL="0" indent="0">
              <a:buNone/>
            </a:pPr>
            <a:endParaRPr lang="en-GB" sz="1700" dirty="0"/>
          </a:p>
        </p:txBody>
      </p:sp>
      <p:pic>
        <p:nvPicPr>
          <p:cNvPr id="4" name="Picture 3">
            <a:extLst>
              <a:ext uri="{FF2B5EF4-FFF2-40B4-BE49-F238E27FC236}">
                <a16:creationId xmlns:a16="http://schemas.microsoft.com/office/drawing/2014/main" id="{1B3EDD51-101D-4ADA-39E1-A2CC55131AF7}"/>
              </a:ext>
            </a:extLst>
          </p:cNvPr>
          <p:cNvPicPr>
            <a:picLocks noChangeAspect="1"/>
          </p:cNvPicPr>
          <p:nvPr/>
        </p:nvPicPr>
        <p:blipFill rotWithShape="1">
          <a:blip r:embed="rId3"/>
          <a:srcRect l="26952" r="14315" b="-1"/>
          <a:stretch/>
        </p:blipFill>
        <p:spPr>
          <a:xfrm>
            <a:off x="6096000" y="1"/>
            <a:ext cx="6102825" cy="6858000"/>
          </a:xfrm>
          <a:prstGeom prst="rect">
            <a:avLst/>
          </a:prstGeom>
        </p:spPr>
      </p:pic>
    </p:spTree>
    <p:extLst>
      <p:ext uri="{BB962C8B-B14F-4D97-AF65-F5344CB8AC3E}">
        <p14:creationId xmlns:p14="http://schemas.microsoft.com/office/powerpoint/2010/main" val="42427474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18CCCB-E5BA-14F1-806B-ADD727DE45DB}"/>
              </a:ext>
            </a:extLst>
          </p:cNvPr>
          <p:cNvSpPr>
            <a:spLocks noGrp="1"/>
          </p:cNvSpPr>
          <p:nvPr>
            <p:ph type="title"/>
          </p:nvPr>
        </p:nvSpPr>
        <p:spPr>
          <a:xfrm>
            <a:off x="1136397" y="502021"/>
            <a:ext cx="4959603" cy="1642969"/>
          </a:xfrm>
        </p:spPr>
        <p:txBody>
          <a:bodyPr anchor="b">
            <a:normAutofit/>
          </a:bodyPr>
          <a:lstStyle/>
          <a:p>
            <a:r>
              <a:rPr lang="en-GB" sz="4000"/>
              <a:t>Community Factors </a:t>
            </a:r>
          </a:p>
        </p:txBody>
      </p:sp>
      <p:sp>
        <p:nvSpPr>
          <p:cNvPr id="3" name="Content Placeholder 2">
            <a:extLst>
              <a:ext uri="{FF2B5EF4-FFF2-40B4-BE49-F238E27FC236}">
                <a16:creationId xmlns:a16="http://schemas.microsoft.com/office/drawing/2014/main" id="{6063C05B-0AC8-4EC3-039D-5D2EA25052FB}"/>
              </a:ext>
            </a:extLst>
          </p:cNvPr>
          <p:cNvSpPr>
            <a:spLocks noGrp="1"/>
          </p:cNvSpPr>
          <p:nvPr>
            <p:ph idx="1"/>
          </p:nvPr>
        </p:nvSpPr>
        <p:spPr>
          <a:xfrm>
            <a:off x="1136397" y="2418408"/>
            <a:ext cx="4959603" cy="3522569"/>
          </a:xfrm>
        </p:spPr>
        <p:txBody>
          <a:bodyPr anchor="t">
            <a:normAutofit/>
          </a:bodyPr>
          <a:lstStyle/>
          <a:p>
            <a:pPr marL="0" indent="0" algn="ctr">
              <a:buNone/>
            </a:pPr>
            <a:r>
              <a:rPr lang="en-GB" dirty="0"/>
              <a:t>What factors contribute towards an individual feeling included or excluded in a community? </a:t>
            </a:r>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092556A4-1C97-0593-9572-00DE51230C69}"/>
              </a:ext>
            </a:extLst>
          </p:cNvPr>
          <p:cNvPicPr>
            <a:picLocks noChangeAspect="1"/>
          </p:cNvPicPr>
          <p:nvPr/>
        </p:nvPicPr>
        <p:blipFill>
          <a:blip r:embed="rId3"/>
          <a:stretch>
            <a:fillRect/>
          </a:stretch>
        </p:blipFill>
        <p:spPr>
          <a:xfrm>
            <a:off x="6680580" y="489118"/>
            <a:ext cx="4864746" cy="5466007"/>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83661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8F945-3621-26AF-A519-0177E2367D70}"/>
              </a:ext>
            </a:extLst>
          </p:cNvPr>
          <p:cNvSpPr>
            <a:spLocks noGrp="1"/>
          </p:cNvSpPr>
          <p:nvPr>
            <p:ph type="title"/>
          </p:nvPr>
        </p:nvSpPr>
        <p:spPr>
          <a:xfrm>
            <a:off x="876693" y="741391"/>
            <a:ext cx="4597747" cy="1616203"/>
          </a:xfrm>
        </p:spPr>
        <p:txBody>
          <a:bodyPr anchor="b">
            <a:normAutofit/>
          </a:bodyPr>
          <a:lstStyle/>
          <a:p>
            <a:r>
              <a:rPr lang="en-GB" sz="3200"/>
              <a:t>Decision Making Involvement </a:t>
            </a:r>
          </a:p>
        </p:txBody>
      </p:sp>
      <p:sp>
        <p:nvSpPr>
          <p:cNvPr id="3" name="Content Placeholder 2">
            <a:extLst>
              <a:ext uri="{FF2B5EF4-FFF2-40B4-BE49-F238E27FC236}">
                <a16:creationId xmlns:a16="http://schemas.microsoft.com/office/drawing/2014/main" id="{A748F58D-892D-F42C-9DBE-D6D51C877E35}"/>
              </a:ext>
            </a:extLst>
          </p:cNvPr>
          <p:cNvSpPr>
            <a:spLocks noGrp="1"/>
          </p:cNvSpPr>
          <p:nvPr>
            <p:ph idx="1"/>
          </p:nvPr>
        </p:nvSpPr>
        <p:spPr>
          <a:xfrm>
            <a:off x="876693" y="2533476"/>
            <a:ext cx="4597746" cy="3447832"/>
          </a:xfrm>
        </p:spPr>
        <p:txBody>
          <a:bodyPr anchor="t">
            <a:normAutofit/>
          </a:bodyPr>
          <a:lstStyle/>
          <a:p>
            <a:pPr marL="0" indent="0">
              <a:buNone/>
            </a:pPr>
            <a:r>
              <a:rPr lang="en-GB" sz="2000" dirty="0"/>
              <a:t>Caitlin </a:t>
            </a:r>
            <a:r>
              <a:rPr lang="en-GB" sz="2000" dirty="0" err="1"/>
              <a:t>Hafferty</a:t>
            </a:r>
            <a:r>
              <a:rPr lang="en-GB" sz="2000" dirty="0"/>
              <a:t> (2020) report concerning decision making in Wales identified several factors which may influence a person's ability to influence decisions made within their community. </a:t>
            </a:r>
          </a:p>
          <a:p>
            <a:pPr marL="0" indent="0">
              <a:buNone/>
            </a:pPr>
            <a:endParaRPr lang="en-GB" sz="2000" dirty="0"/>
          </a:p>
          <a:p>
            <a:pPr marL="0" indent="0">
              <a:buNone/>
            </a:pPr>
            <a:r>
              <a:rPr lang="en-GB" sz="2000" dirty="0"/>
              <a:t>What factors do you think can contribute to having an influence? </a:t>
            </a:r>
          </a:p>
          <a:p>
            <a:pPr marL="0" indent="0">
              <a:buNone/>
            </a:pPr>
            <a:r>
              <a:rPr lang="en-GB" sz="2000" dirty="0"/>
              <a:t> </a:t>
            </a:r>
          </a:p>
        </p:txBody>
      </p:sp>
      <p:pic>
        <p:nvPicPr>
          <p:cNvPr id="4" name="Picture 3">
            <a:extLst>
              <a:ext uri="{FF2B5EF4-FFF2-40B4-BE49-F238E27FC236}">
                <a16:creationId xmlns:a16="http://schemas.microsoft.com/office/drawing/2014/main" id="{56BC6597-857C-7128-8838-F12C129CEA5B}"/>
              </a:ext>
            </a:extLst>
          </p:cNvPr>
          <p:cNvPicPr>
            <a:picLocks noChangeAspect="1"/>
          </p:cNvPicPr>
          <p:nvPr/>
        </p:nvPicPr>
        <p:blipFill>
          <a:blip r:embed="rId3"/>
          <a:stretch>
            <a:fillRect/>
          </a:stretch>
        </p:blipFill>
        <p:spPr>
          <a:xfrm>
            <a:off x="6508820" y="867064"/>
            <a:ext cx="4493423" cy="5048790"/>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033930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0B74D-E3C9-539C-2C90-E1FB9DC83772}"/>
              </a:ext>
            </a:extLst>
          </p:cNvPr>
          <p:cNvSpPr>
            <a:spLocks noGrp="1"/>
          </p:cNvSpPr>
          <p:nvPr>
            <p:ph type="title"/>
          </p:nvPr>
        </p:nvSpPr>
        <p:spPr>
          <a:xfrm>
            <a:off x="1054493" y="0"/>
            <a:ext cx="4597747" cy="681194"/>
          </a:xfrm>
        </p:spPr>
        <p:txBody>
          <a:bodyPr anchor="b">
            <a:normAutofit/>
          </a:bodyPr>
          <a:lstStyle/>
          <a:p>
            <a:r>
              <a:rPr lang="en-GB" sz="3200" dirty="0"/>
              <a:t>Decision making factors</a:t>
            </a:r>
          </a:p>
        </p:txBody>
      </p:sp>
      <p:sp>
        <p:nvSpPr>
          <p:cNvPr id="3" name="Content Placeholder 2">
            <a:extLst>
              <a:ext uri="{FF2B5EF4-FFF2-40B4-BE49-F238E27FC236}">
                <a16:creationId xmlns:a16="http://schemas.microsoft.com/office/drawing/2014/main" id="{39BE3693-9A97-4A3B-FFCA-F293028DCA9E}"/>
              </a:ext>
            </a:extLst>
          </p:cNvPr>
          <p:cNvSpPr>
            <a:spLocks noGrp="1"/>
          </p:cNvSpPr>
          <p:nvPr>
            <p:ph idx="1"/>
          </p:nvPr>
        </p:nvSpPr>
        <p:spPr>
          <a:xfrm>
            <a:off x="0" y="774700"/>
            <a:ext cx="6388100" cy="5854700"/>
          </a:xfrm>
        </p:spPr>
        <p:txBody>
          <a:bodyPr anchor="t">
            <a:normAutofit lnSpcReduction="10000"/>
          </a:bodyPr>
          <a:lstStyle/>
          <a:p>
            <a:pPr marL="0" indent="0">
              <a:lnSpc>
                <a:spcPct val="150000"/>
              </a:lnSpc>
              <a:buNone/>
            </a:pPr>
            <a:r>
              <a:rPr lang="en-GB" sz="1800" dirty="0"/>
              <a:t>In answering the following statement: “I can influence decisions affecting my local area”, these are the contributing factors identified.  </a:t>
            </a:r>
          </a:p>
          <a:p>
            <a:pPr>
              <a:lnSpc>
                <a:spcPct val="150000"/>
              </a:lnSpc>
            </a:pPr>
            <a:r>
              <a:rPr lang="en-GB" sz="1800" dirty="0"/>
              <a:t>People aged 16 to 24,</a:t>
            </a:r>
          </a:p>
          <a:p>
            <a:pPr>
              <a:lnSpc>
                <a:spcPct val="150000"/>
              </a:lnSpc>
            </a:pPr>
            <a:r>
              <a:rPr lang="en-GB" sz="1800" dirty="0"/>
              <a:t>Being less qualified </a:t>
            </a:r>
          </a:p>
          <a:p>
            <a:pPr>
              <a:lnSpc>
                <a:spcPct val="150000"/>
              </a:lnSpc>
            </a:pPr>
            <a:r>
              <a:rPr lang="en-GB" sz="1800" dirty="0"/>
              <a:t>Strong sense of community. </a:t>
            </a:r>
          </a:p>
          <a:p>
            <a:pPr>
              <a:lnSpc>
                <a:spcPct val="150000"/>
              </a:lnSpc>
            </a:pPr>
            <a:r>
              <a:rPr lang="en-GB" sz="1800" dirty="0"/>
              <a:t>High overall satisfaction with the local area as a place to live. </a:t>
            </a:r>
          </a:p>
          <a:p>
            <a:pPr>
              <a:lnSpc>
                <a:spcPct val="150000"/>
              </a:lnSpc>
            </a:pPr>
            <a:r>
              <a:rPr lang="en-GB" sz="1800" dirty="0"/>
              <a:t>Understanding of what the local councillor does for the community.</a:t>
            </a:r>
          </a:p>
          <a:p>
            <a:pPr marL="0" indent="0">
              <a:lnSpc>
                <a:spcPct val="150000"/>
              </a:lnSpc>
              <a:buNone/>
            </a:pPr>
            <a:r>
              <a:rPr lang="en-GB" sz="1800" dirty="0"/>
              <a:t>Councillor works closely with the local community. </a:t>
            </a:r>
          </a:p>
          <a:p>
            <a:pPr>
              <a:lnSpc>
                <a:spcPct val="150000"/>
              </a:lnSpc>
            </a:pPr>
            <a:r>
              <a:rPr lang="en-GB" sz="1800" dirty="0"/>
              <a:t>Availability of local authority services. </a:t>
            </a:r>
          </a:p>
          <a:p>
            <a:pPr>
              <a:lnSpc>
                <a:spcPct val="150000"/>
              </a:lnSpc>
            </a:pPr>
            <a:r>
              <a:rPr lang="en-GB" sz="1800" dirty="0"/>
              <a:t>Local authority consults local people when setting its budget.</a:t>
            </a:r>
          </a:p>
        </p:txBody>
      </p:sp>
      <p:pic>
        <p:nvPicPr>
          <p:cNvPr id="4" name="Picture 3">
            <a:extLst>
              <a:ext uri="{FF2B5EF4-FFF2-40B4-BE49-F238E27FC236}">
                <a16:creationId xmlns:a16="http://schemas.microsoft.com/office/drawing/2014/main" id="{0797AD46-BE9E-3FF3-FC45-610F975CD108}"/>
              </a:ext>
            </a:extLst>
          </p:cNvPr>
          <p:cNvPicPr>
            <a:picLocks noChangeAspect="1"/>
          </p:cNvPicPr>
          <p:nvPr/>
        </p:nvPicPr>
        <p:blipFill>
          <a:blip r:embed="rId3"/>
          <a:stretch>
            <a:fillRect/>
          </a:stretch>
        </p:blipFill>
        <p:spPr>
          <a:xfrm>
            <a:off x="6508820" y="867064"/>
            <a:ext cx="4493423" cy="5048790"/>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392460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D84C9-3585-A89A-48D7-8378CB4F1EB5}"/>
              </a:ext>
            </a:extLst>
          </p:cNvPr>
          <p:cNvSpPr>
            <a:spLocks noGrp="1"/>
          </p:cNvSpPr>
          <p:nvPr>
            <p:ph type="title"/>
          </p:nvPr>
        </p:nvSpPr>
        <p:spPr>
          <a:xfrm>
            <a:off x="1008184" y="174032"/>
            <a:ext cx="10175631" cy="1111843"/>
          </a:xfrm>
        </p:spPr>
        <p:txBody>
          <a:bodyPr anchor="ctr">
            <a:normAutofit/>
          </a:bodyPr>
          <a:lstStyle/>
          <a:p>
            <a:pPr algn="ctr"/>
            <a:r>
              <a:rPr lang="en-GB" sz="4000"/>
              <a:t>What’s being done: Governmental strategies </a:t>
            </a:r>
          </a:p>
        </p:txBody>
      </p:sp>
      <p:sp>
        <p:nvSpPr>
          <p:cNvPr id="3" name="Content Placeholder 2">
            <a:extLst>
              <a:ext uri="{FF2B5EF4-FFF2-40B4-BE49-F238E27FC236}">
                <a16:creationId xmlns:a16="http://schemas.microsoft.com/office/drawing/2014/main" id="{B5B91686-3DE4-9F33-381C-1B338B49C0AD}"/>
              </a:ext>
            </a:extLst>
          </p:cNvPr>
          <p:cNvSpPr>
            <a:spLocks noGrp="1"/>
          </p:cNvSpPr>
          <p:nvPr>
            <p:ph idx="1"/>
          </p:nvPr>
        </p:nvSpPr>
        <p:spPr>
          <a:xfrm>
            <a:off x="1008184" y="1459907"/>
            <a:ext cx="10175630" cy="767904"/>
          </a:xfrm>
        </p:spPr>
        <p:txBody>
          <a:bodyPr anchor="ctr">
            <a:normAutofit/>
          </a:bodyPr>
          <a:lstStyle/>
          <a:p>
            <a:pPr marL="0" indent="0" algn="ctr">
              <a:buNone/>
            </a:pPr>
            <a:r>
              <a:rPr lang="en-GB" sz="2000"/>
              <a:t>Local Democracy in Wales provides 22 councils in Wales to hold elections to appoint councillors to represent population within each area. </a:t>
            </a:r>
          </a:p>
          <a:p>
            <a:pPr marL="0" indent="0" algn="ctr">
              <a:buNone/>
            </a:pPr>
            <a:endParaRPr lang="en-GB" sz="2000"/>
          </a:p>
        </p:txBody>
      </p:sp>
      <p:pic>
        <p:nvPicPr>
          <p:cNvPr id="5" name="Picture 4">
            <a:extLst>
              <a:ext uri="{FF2B5EF4-FFF2-40B4-BE49-F238E27FC236}">
                <a16:creationId xmlns:a16="http://schemas.microsoft.com/office/drawing/2014/main" id="{557A6883-4E81-2ED6-4689-1742E632F5C2}"/>
              </a:ext>
            </a:extLst>
          </p:cNvPr>
          <p:cNvPicPr>
            <a:picLocks noChangeAspect="1"/>
          </p:cNvPicPr>
          <p:nvPr/>
        </p:nvPicPr>
        <p:blipFill>
          <a:blip r:embed="rId2"/>
          <a:stretch>
            <a:fillRect/>
          </a:stretch>
        </p:blipFill>
        <p:spPr>
          <a:xfrm>
            <a:off x="1610889" y="2405149"/>
            <a:ext cx="8964124" cy="3899393"/>
          </a:xfrm>
          <a:prstGeom prst="rect">
            <a:avLst/>
          </a:prstGeom>
        </p:spPr>
      </p:pic>
    </p:spTree>
    <p:extLst>
      <p:ext uri="{BB962C8B-B14F-4D97-AF65-F5344CB8AC3E}">
        <p14:creationId xmlns:p14="http://schemas.microsoft.com/office/powerpoint/2010/main" val="6514119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48D7F-12CB-10F1-365F-01CB864568AD}"/>
              </a:ext>
            </a:extLst>
          </p:cNvPr>
          <p:cNvSpPr>
            <a:spLocks noGrp="1"/>
          </p:cNvSpPr>
          <p:nvPr>
            <p:ph type="title"/>
          </p:nvPr>
        </p:nvSpPr>
        <p:spPr>
          <a:xfrm>
            <a:off x="1021464" y="297568"/>
            <a:ext cx="4783697" cy="1045593"/>
          </a:xfrm>
        </p:spPr>
        <p:txBody>
          <a:bodyPr anchor="b">
            <a:normAutofit fontScale="90000"/>
          </a:bodyPr>
          <a:lstStyle/>
          <a:p>
            <a:pPr algn="ctr"/>
            <a:r>
              <a:rPr lang="en-GB" sz="4000" dirty="0"/>
              <a:t>Goal 5: Gender Equality </a:t>
            </a:r>
          </a:p>
        </p:txBody>
      </p:sp>
      <p:sp>
        <p:nvSpPr>
          <p:cNvPr id="3" name="Content Placeholder 2">
            <a:extLst>
              <a:ext uri="{FF2B5EF4-FFF2-40B4-BE49-F238E27FC236}">
                <a16:creationId xmlns:a16="http://schemas.microsoft.com/office/drawing/2014/main" id="{33C7CCDD-5A3F-09C8-FDC6-FAB02FF4CAAB}"/>
              </a:ext>
            </a:extLst>
          </p:cNvPr>
          <p:cNvSpPr>
            <a:spLocks noGrp="1"/>
          </p:cNvSpPr>
          <p:nvPr>
            <p:ph idx="1"/>
          </p:nvPr>
        </p:nvSpPr>
        <p:spPr>
          <a:xfrm>
            <a:off x="0" y="1778001"/>
            <a:ext cx="6823576" cy="5080000"/>
          </a:xfrm>
        </p:spPr>
        <p:txBody>
          <a:bodyPr>
            <a:normAutofit/>
          </a:bodyPr>
          <a:lstStyle/>
          <a:p>
            <a:pPr marL="0" indent="0">
              <a:lnSpc>
                <a:spcPct val="150000"/>
              </a:lnSpc>
              <a:buNone/>
            </a:pPr>
            <a:r>
              <a:rPr lang="en-GB" dirty="0"/>
              <a:t>Since 2010, the UK government implemented the Equality Act 2010 which guarantees that individuals should not experience discrimination based on their protective characteristics. </a:t>
            </a:r>
          </a:p>
          <a:p>
            <a:pPr marL="0" indent="0">
              <a:buNone/>
            </a:pPr>
            <a:endParaRPr lang="en-GB" sz="2000" dirty="0"/>
          </a:p>
          <a:p>
            <a:pPr marL="0" indent="0">
              <a:buNone/>
            </a:pPr>
            <a:endParaRPr lang="en-GB" sz="2000" dirty="0"/>
          </a:p>
        </p:txBody>
      </p:sp>
      <p:pic>
        <p:nvPicPr>
          <p:cNvPr id="4" name="Picture 3" descr="A red square with white text and a symbol&#10;&#10;Description automatically generated">
            <a:extLst>
              <a:ext uri="{FF2B5EF4-FFF2-40B4-BE49-F238E27FC236}">
                <a16:creationId xmlns:a16="http://schemas.microsoft.com/office/drawing/2014/main" id="{B68A0D6F-8D72-64E0-E1EC-3D96F73D67A9}"/>
              </a:ext>
            </a:extLst>
          </p:cNvPr>
          <p:cNvPicPr>
            <a:picLocks noChangeAspect="1"/>
          </p:cNvPicPr>
          <p:nvPr/>
        </p:nvPicPr>
        <p:blipFill>
          <a:blip r:embed="rId3"/>
          <a:stretch>
            <a:fillRect/>
          </a:stretch>
        </p:blipFill>
        <p:spPr>
          <a:xfrm>
            <a:off x="6826625" y="746312"/>
            <a:ext cx="5365375" cy="5365375"/>
          </a:xfrm>
          <a:prstGeom prst="rect">
            <a:avLst/>
          </a:prstGeom>
        </p:spPr>
      </p:pic>
    </p:spTree>
    <p:extLst>
      <p:ext uri="{BB962C8B-B14F-4D97-AF65-F5344CB8AC3E}">
        <p14:creationId xmlns:p14="http://schemas.microsoft.com/office/powerpoint/2010/main" val="31039558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6EFFA17B-4570-4DBF-B52B-4DA2032C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7E044B5-BE84-43DF-9B50-2E334209D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0092" y="0"/>
            <a:ext cx="4681908" cy="6858000"/>
          </a:xfrm>
          <a:custGeom>
            <a:avLst/>
            <a:gdLst>
              <a:gd name="connsiteX0" fmla="*/ 1798249 w 4681908"/>
              <a:gd name="connsiteY0" fmla="*/ 0 h 6858000"/>
              <a:gd name="connsiteX1" fmla="*/ 4681908 w 4681908"/>
              <a:gd name="connsiteY1" fmla="*/ 0 h 6858000"/>
              <a:gd name="connsiteX2" fmla="*/ 4681908 w 4681908"/>
              <a:gd name="connsiteY2" fmla="*/ 6858000 h 6858000"/>
              <a:gd name="connsiteX3" fmla="*/ 0 w 4681908"/>
              <a:gd name="connsiteY3" fmla="*/ 6858000 h 6858000"/>
              <a:gd name="connsiteX4" fmla="*/ 1539 w 4681908"/>
              <a:gd name="connsiteY4" fmla="*/ 6856393 h 6858000"/>
              <a:gd name="connsiteX5" fmla="*/ 15349 w 4681908"/>
              <a:gd name="connsiteY5" fmla="*/ 6833717 h 6858000"/>
              <a:gd name="connsiteX6" fmla="*/ 93540 w 4681908"/>
              <a:gd name="connsiteY6" fmla="*/ 6694002 h 6858000"/>
              <a:gd name="connsiteX7" fmla="*/ 124187 w 4681908"/>
              <a:gd name="connsiteY7" fmla="*/ 6533998 h 6858000"/>
              <a:gd name="connsiteX8" fmla="*/ 152268 w 4681908"/>
              <a:gd name="connsiteY8" fmla="*/ 6372437 h 6858000"/>
              <a:gd name="connsiteX9" fmla="*/ 199255 w 4681908"/>
              <a:gd name="connsiteY9" fmla="*/ 6256704 h 6858000"/>
              <a:gd name="connsiteX10" fmla="*/ 294725 w 4681908"/>
              <a:gd name="connsiteY10" fmla="*/ 6095161 h 6858000"/>
              <a:gd name="connsiteX11" fmla="*/ 545477 w 4681908"/>
              <a:gd name="connsiteY11" fmla="*/ 5642612 h 6858000"/>
              <a:gd name="connsiteX12" fmla="*/ 613646 w 4681908"/>
              <a:gd name="connsiteY12" fmla="*/ 5422246 h 6858000"/>
              <a:gd name="connsiteX13" fmla="*/ 652930 w 4681908"/>
              <a:gd name="connsiteY13" fmla="*/ 5061925 h 6858000"/>
              <a:gd name="connsiteX14" fmla="*/ 648134 w 4681908"/>
              <a:gd name="connsiteY14" fmla="*/ 4884700 h 6858000"/>
              <a:gd name="connsiteX15" fmla="*/ 655524 w 4681908"/>
              <a:gd name="connsiteY15" fmla="*/ 4561312 h 6858000"/>
              <a:gd name="connsiteX16" fmla="*/ 664940 w 4681908"/>
              <a:gd name="connsiteY16" fmla="*/ 4326216 h 6858000"/>
              <a:gd name="connsiteX17" fmla="*/ 698135 w 4681908"/>
              <a:gd name="connsiteY17" fmla="*/ 4131832 h 6858000"/>
              <a:gd name="connsiteX18" fmla="*/ 765400 w 4681908"/>
              <a:gd name="connsiteY18" fmla="*/ 3872858 h 6858000"/>
              <a:gd name="connsiteX19" fmla="*/ 799284 w 4681908"/>
              <a:gd name="connsiteY19" fmla="*/ 3744732 h 6858000"/>
              <a:gd name="connsiteX20" fmla="*/ 807627 w 4681908"/>
              <a:gd name="connsiteY20" fmla="*/ 3561990 h 6858000"/>
              <a:gd name="connsiteX21" fmla="*/ 816404 w 4681908"/>
              <a:gd name="connsiteY21" fmla="*/ 3558396 h 6858000"/>
              <a:gd name="connsiteX22" fmla="*/ 837267 w 4681908"/>
              <a:gd name="connsiteY22" fmla="*/ 3494675 h 6858000"/>
              <a:gd name="connsiteX23" fmla="*/ 869574 w 4681908"/>
              <a:gd name="connsiteY23" fmla="*/ 3241478 h 6858000"/>
              <a:gd name="connsiteX24" fmla="*/ 911473 w 4681908"/>
              <a:gd name="connsiteY24" fmla="*/ 3117781 h 6858000"/>
              <a:gd name="connsiteX25" fmla="*/ 932923 w 4681908"/>
              <a:gd name="connsiteY25" fmla="*/ 3078715 h 6858000"/>
              <a:gd name="connsiteX26" fmla="*/ 968445 w 4681908"/>
              <a:gd name="connsiteY26" fmla="*/ 3012958 h 6858000"/>
              <a:gd name="connsiteX27" fmla="*/ 1011340 w 4681908"/>
              <a:gd name="connsiteY27" fmla="*/ 2960757 h 6858000"/>
              <a:gd name="connsiteX28" fmla="*/ 1104578 w 4681908"/>
              <a:gd name="connsiteY28" fmla="*/ 2867961 h 6858000"/>
              <a:gd name="connsiteX29" fmla="*/ 1159252 w 4681908"/>
              <a:gd name="connsiteY29" fmla="*/ 2765291 h 6858000"/>
              <a:gd name="connsiteX30" fmla="*/ 1208779 w 4681908"/>
              <a:gd name="connsiteY30" fmla="*/ 2692681 h 6858000"/>
              <a:gd name="connsiteX31" fmla="*/ 1272110 w 4681908"/>
              <a:gd name="connsiteY31" fmla="*/ 2560718 h 6858000"/>
              <a:gd name="connsiteX32" fmla="*/ 1331138 w 4681908"/>
              <a:gd name="connsiteY32" fmla="*/ 2383805 h 6858000"/>
              <a:gd name="connsiteX33" fmla="*/ 1358622 w 4681908"/>
              <a:gd name="connsiteY33" fmla="*/ 2311485 h 6858000"/>
              <a:gd name="connsiteX34" fmla="*/ 1424084 w 4681908"/>
              <a:gd name="connsiteY34" fmla="*/ 2227529 h 6858000"/>
              <a:gd name="connsiteX35" fmla="*/ 1464279 w 4681908"/>
              <a:gd name="connsiteY35" fmla="*/ 2182389 h 6858000"/>
              <a:gd name="connsiteX36" fmla="*/ 1510638 w 4681908"/>
              <a:gd name="connsiteY36" fmla="*/ 2128292 h 6858000"/>
              <a:gd name="connsiteX37" fmla="*/ 1529893 w 4681908"/>
              <a:gd name="connsiteY37" fmla="*/ 2011609 h 6858000"/>
              <a:gd name="connsiteX38" fmla="*/ 1539225 w 4681908"/>
              <a:gd name="connsiteY38" fmla="*/ 1926204 h 6858000"/>
              <a:gd name="connsiteX39" fmla="*/ 1563554 w 4681908"/>
              <a:gd name="connsiteY39" fmla="*/ 1801454 h 6858000"/>
              <a:gd name="connsiteX40" fmla="*/ 1566638 w 4681908"/>
              <a:gd name="connsiteY40" fmla="*/ 1743950 h 6858000"/>
              <a:gd name="connsiteX41" fmla="*/ 1587121 w 4681908"/>
              <a:gd name="connsiteY41" fmla="*/ 1643314 h 6858000"/>
              <a:gd name="connsiteX42" fmla="*/ 1602170 w 4681908"/>
              <a:gd name="connsiteY42" fmla="*/ 1533847 h 6858000"/>
              <a:gd name="connsiteX43" fmla="*/ 1637966 w 4681908"/>
              <a:gd name="connsiteY43" fmla="*/ 1480393 h 6858000"/>
              <a:gd name="connsiteX44" fmla="*/ 1642359 w 4681908"/>
              <a:gd name="connsiteY44" fmla="*/ 1388013 h 6858000"/>
              <a:gd name="connsiteX45" fmla="*/ 1652762 w 4681908"/>
              <a:gd name="connsiteY45" fmla="*/ 1342661 h 6858000"/>
              <a:gd name="connsiteX46" fmla="*/ 1674754 w 4681908"/>
              <a:gd name="connsiteY46" fmla="*/ 1255098 h 6858000"/>
              <a:gd name="connsiteX47" fmla="*/ 1704878 w 4681908"/>
              <a:gd name="connsiteY47" fmla="*/ 1177596 h 6858000"/>
              <a:gd name="connsiteX48" fmla="*/ 1715570 w 4681908"/>
              <a:gd name="connsiteY48" fmla="*/ 1025163 h 6858000"/>
              <a:gd name="connsiteX49" fmla="*/ 1700083 w 4681908"/>
              <a:gd name="connsiteY49" fmla="*/ 975521 h 6858000"/>
              <a:gd name="connsiteX50" fmla="*/ 1708914 w 4681908"/>
              <a:gd name="connsiteY50" fmla="*/ 918418 h 6858000"/>
              <a:gd name="connsiteX51" fmla="*/ 1698651 w 4681908"/>
              <a:gd name="connsiteY51" fmla="*/ 863412 h 6858000"/>
              <a:gd name="connsiteX52" fmla="*/ 1720022 w 4681908"/>
              <a:gd name="connsiteY52" fmla="*/ 811469 h 6858000"/>
              <a:gd name="connsiteX53" fmla="*/ 1743498 w 4681908"/>
              <a:gd name="connsiteY53" fmla="*/ 738889 h 6858000"/>
              <a:gd name="connsiteX54" fmla="*/ 1742162 w 4681908"/>
              <a:gd name="connsiteY54" fmla="*/ 684770 h 6858000"/>
              <a:gd name="connsiteX55" fmla="*/ 1770672 w 4681908"/>
              <a:gd name="connsiteY55" fmla="*/ 536456 h 6858000"/>
              <a:gd name="connsiteX56" fmla="*/ 1733572 w 4681908"/>
              <a:gd name="connsiteY56" fmla="*/ 385471 h 6858000"/>
              <a:gd name="connsiteX57" fmla="*/ 1765855 w 4681908"/>
              <a:gd name="connsiteY57" fmla="*/ 85543 h 6858000"/>
              <a:gd name="connsiteX58" fmla="*/ 1794092 w 4681908"/>
              <a:gd name="connsiteY58" fmla="*/ 18241 h 6858000"/>
              <a:gd name="connsiteX59" fmla="*/ 1798106 w 4681908"/>
              <a:gd name="connsiteY59" fmla="*/ 32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4681908" h="6858000">
                <a:moveTo>
                  <a:pt x="1798249" y="0"/>
                </a:moveTo>
                <a:lnTo>
                  <a:pt x="4681908" y="0"/>
                </a:lnTo>
                <a:lnTo>
                  <a:pt x="4681908" y="6858000"/>
                </a:lnTo>
                <a:lnTo>
                  <a:pt x="0" y="6858000"/>
                </a:lnTo>
                <a:lnTo>
                  <a:pt x="1539" y="6856393"/>
                </a:lnTo>
                <a:cubicBezTo>
                  <a:pt x="9461" y="6847207"/>
                  <a:pt x="14894" y="6839241"/>
                  <a:pt x="15349" y="6833717"/>
                </a:cubicBezTo>
                <a:cubicBezTo>
                  <a:pt x="-13609" y="6771109"/>
                  <a:pt x="96112" y="6770445"/>
                  <a:pt x="93540" y="6694002"/>
                </a:cubicBezTo>
                <a:cubicBezTo>
                  <a:pt x="101964" y="6598352"/>
                  <a:pt x="126642" y="6616020"/>
                  <a:pt x="124187" y="6533998"/>
                </a:cubicBezTo>
                <a:cubicBezTo>
                  <a:pt x="118551" y="6499074"/>
                  <a:pt x="175406" y="6472745"/>
                  <a:pt x="152268" y="6372437"/>
                </a:cubicBezTo>
                <a:cubicBezTo>
                  <a:pt x="179590" y="6364405"/>
                  <a:pt x="200403" y="6274611"/>
                  <a:pt x="199255" y="6256704"/>
                </a:cubicBezTo>
                <a:cubicBezTo>
                  <a:pt x="208468" y="6182230"/>
                  <a:pt x="277259" y="6172819"/>
                  <a:pt x="294725" y="6095161"/>
                </a:cubicBezTo>
                <a:cubicBezTo>
                  <a:pt x="297658" y="5985388"/>
                  <a:pt x="546656" y="5713550"/>
                  <a:pt x="545477" y="5642612"/>
                </a:cubicBezTo>
                <a:cubicBezTo>
                  <a:pt x="560431" y="5537311"/>
                  <a:pt x="612340" y="5496801"/>
                  <a:pt x="613646" y="5422246"/>
                </a:cubicBezTo>
                <a:cubicBezTo>
                  <a:pt x="621519" y="5240042"/>
                  <a:pt x="644816" y="5249831"/>
                  <a:pt x="652930" y="5061925"/>
                </a:cubicBezTo>
                <a:cubicBezTo>
                  <a:pt x="657570" y="4944789"/>
                  <a:pt x="643495" y="5001836"/>
                  <a:pt x="648134" y="4884700"/>
                </a:cubicBezTo>
                <a:lnTo>
                  <a:pt x="655524" y="4561312"/>
                </a:lnTo>
                <a:cubicBezTo>
                  <a:pt x="660875" y="4551841"/>
                  <a:pt x="662257" y="4340331"/>
                  <a:pt x="664940" y="4326216"/>
                </a:cubicBezTo>
                <a:cubicBezTo>
                  <a:pt x="684686" y="4269827"/>
                  <a:pt x="676409" y="4190482"/>
                  <a:pt x="698135" y="4131832"/>
                </a:cubicBezTo>
                <a:cubicBezTo>
                  <a:pt x="716127" y="4128386"/>
                  <a:pt x="749650" y="3857168"/>
                  <a:pt x="765400" y="3872858"/>
                </a:cubicBezTo>
                <a:cubicBezTo>
                  <a:pt x="759238" y="3830057"/>
                  <a:pt x="783354" y="3770374"/>
                  <a:pt x="799284" y="3744732"/>
                </a:cubicBezTo>
                <a:cubicBezTo>
                  <a:pt x="817682" y="3693457"/>
                  <a:pt x="795916" y="3600378"/>
                  <a:pt x="807627" y="3561990"/>
                </a:cubicBezTo>
                <a:cubicBezTo>
                  <a:pt x="810599" y="3561430"/>
                  <a:pt x="813557" y="3560220"/>
                  <a:pt x="816404" y="3558396"/>
                </a:cubicBezTo>
                <a:cubicBezTo>
                  <a:pt x="832943" y="3547807"/>
                  <a:pt x="842287" y="3519276"/>
                  <a:pt x="837267" y="3494675"/>
                </a:cubicBezTo>
                <a:cubicBezTo>
                  <a:pt x="829947" y="3390102"/>
                  <a:pt x="854503" y="3316294"/>
                  <a:pt x="869574" y="3241478"/>
                </a:cubicBezTo>
                <a:cubicBezTo>
                  <a:pt x="890300" y="3159407"/>
                  <a:pt x="911785" y="3238523"/>
                  <a:pt x="911473" y="3117781"/>
                </a:cubicBezTo>
                <a:cubicBezTo>
                  <a:pt x="927966" y="3116376"/>
                  <a:pt x="932546" y="3104275"/>
                  <a:pt x="932923" y="3078715"/>
                </a:cubicBezTo>
                <a:cubicBezTo>
                  <a:pt x="943973" y="3039527"/>
                  <a:pt x="976055" y="3065796"/>
                  <a:pt x="968445" y="3012958"/>
                </a:cubicBezTo>
                <a:lnTo>
                  <a:pt x="1011340" y="2960757"/>
                </a:lnTo>
                <a:cubicBezTo>
                  <a:pt x="1004876" y="2960646"/>
                  <a:pt x="1100323" y="2883936"/>
                  <a:pt x="1104578" y="2867961"/>
                </a:cubicBezTo>
                <a:lnTo>
                  <a:pt x="1159252" y="2765291"/>
                </a:lnTo>
                <a:cubicBezTo>
                  <a:pt x="1190891" y="2732947"/>
                  <a:pt x="1189970" y="2726776"/>
                  <a:pt x="1208779" y="2692681"/>
                </a:cubicBezTo>
                <a:cubicBezTo>
                  <a:pt x="1227589" y="2658585"/>
                  <a:pt x="1223379" y="2638914"/>
                  <a:pt x="1272110" y="2560718"/>
                </a:cubicBezTo>
                <a:cubicBezTo>
                  <a:pt x="1299758" y="2530054"/>
                  <a:pt x="1290409" y="2444798"/>
                  <a:pt x="1331138" y="2383805"/>
                </a:cubicBezTo>
                <a:cubicBezTo>
                  <a:pt x="1348500" y="2386705"/>
                  <a:pt x="1362194" y="2342095"/>
                  <a:pt x="1358622" y="2311485"/>
                </a:cubicBezTo>
                <a:lnTo>
                  <a:pt x="1424084" y="2227529"/>
                </a:lnTo>
                <a:cubicBezTo>
                  <a:pt x="1448202" y="2231105"/>
                  <a:pt x="1436030" y="2216793"/>
                  <a:pt x="1464279" y="2182389"/>
                </a:cubicBezTo>
                <a:cubicBezTo>
                  <a:pt x="1483624" y="2172809"/>
                  <a:pt x="1488022" y="2154559"/>
                  <a:pt x="1510638" y="2128292"/>
                </a:cubicBezTo>
                <a:cubicBezTo>
                  <a:pt x="1528858" y="2119330"/>
                  <a:pt x="1511922" y="2034304"/>
                  <a:pt x="1529893" y="2011609"/>
                </a:cubicBezTo>
                <a:cubicBezTo>
                  <a:pt x="1542617" y="1987756"/>
                  <a:pt x="1516840" y="1987045"/>
                  <a:pt x="1539225" y="1926204"/>
                </a:cubicBezTo>
                <a:cubicBezTo>
                  <a:pt x="1555410" y="1867659"/>
                  <a:pt x="1547958" y="1863996"/>
                  <a:pt x="1563554" y="1801454"/>
                </a:cubicBezTo>
                <a:cubicBezTo>
                  <a:pt x="1574626" y="1759297"/>
                  <a:pt x="1560184" y="1767049"/>
                  <a:pt x="1566638" y="1743950"/>
                </a:cubicBezTo>
                <a:cubicBezTo>
                  <a:pt x="1595856" y="1715471"/>
                  <a:pt x="1557786" y="1663533"/>
                  <a:pt x="1587121" y="1643314"/>
                </a:cubicBezTo>
                <a:lnTo>
                  <a:pt x="1602170" y="1533847"/>
                </a:lnTo>
                <a:lnTo>
                  <a:pt x="1637966" y="1480393"/>
                </a:lnTo>
                <a:cubicBezTo>
                  <a:pt x="1646856" y="1463577"/>
                  <a:pt x="1638987" y="1400444"/>
                  <a:pt x="1642359" y="1388013"/>
                </a:cubicBezTo>
                <a:cubicBezTo>
                  <a:pt x="1656584" y="1384759"/>
                  <a:pt x="1653549" y="1368952"/>
                  <a:pt x="1652762" y="1342661"/>
                </a:cubicBezTo>
                <a:cubicBezTo>
                  <a:pt x="1660631" y="1301207"/>
                  <a:pt x="1669675" y="1295552"/>
                  <a:pt x="1674754" y="1255098"/>
                </a:cubicBezTo>
                <a:cubicBezTo>
                  <a:pt x="1700138" y="1203692"/>
                  <a:pt x="1696660" y="1233246"/>
                  <a:pt x="1704878" y="1177596"/>
                </a:cubicBezTo>
                <a:cubicBezTo>
                  <a:pt x="1718586" y="1144523"/>
                  <a:pt x="1698499" y="1090500"/>
                  <a:pt x="1715570" y="1025163"/>
                </a:cubicBezTo>
                <a:cubicBezTo>
                  <a:pt x="1729180" y="984416"/>
                  <a:pt x="1691906" y="998408"/>
                  <a:pt x="1700083" y="975521"/>
                </a:cubicBezTo>
                <a:lnTo>
                  <a:pt x="1708914" y="918418"/>
                </a:lnTo>
                <a:lnTo>
                  <a:pt x="1698651" y="863412"/>
                </a:lnTo>
                <a:cubicBezTo>
                  <a:pt x="1696428" y="860295"/>
                  <a:pt x="1725108" y="812899"/>
                  <a:pt x="1720022" y="811469"/>
                </a:cubicBezTo>
                <a:lnTo>
                  <a:pt x="1743498" y="738889"/>
                </a:lnTo>
                <a:lnTo>
                  <a:pt x="1742162" y="684770"/>
                </a:lnTo>
                <a:lnTo>
                  <a:pt x="1770672" y="536456"/>
                </a:lnTo>
                <a:cubicBezTo>
                  <a:pt x="1794771" y="488535"/>
                  <a:pt x="1721652" y="475797"/>
                  <a:pt x="1733572" y="385471"/>
                </a:cubicBezTo>
                <a:cubicBezTo>
                  <a:pt x="1739248" y="310321"/>
                  <a:pt x="1755769" y="146747"/>
                  <a:pt x="1765855" y="85543"/>
                </a:cubicBezTo>
                <a:cubicBezTo>
                  <a:pt x="1750000" y="48730"/>
                  <a:pt x="1784943" y="49967"/>
                  <a:pt x="1794092" y="18241"/>
                </a:cubicBezTo>
                <a:cubicBezTo>
                  <a:pt x="1794781" y="11140"/>
                  <a:pt x="1796242" y="5450"/>
                  <a:pt x="1798106" y="32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898104-5B3F-AD2C-C74C-6831F2E00718}"/>
              </a:ext>
            </a:extLst>
          </p:cNvPr>
          <p:cNvSpPr>
            <a:spLocks noGrp="1"/>
          </p:cNvSpPr>
          <p:nvPr>
            <p:ph idx="1"/>
          </p:nvPr>
        </p:nvSpPr>
        <p:spPr>
          <a:xfrm>
            <a:off x="1137035" y="2194102"/>
            <a:ext cx="6373057" cy="3921358"/>
          </a:xfrm>
        </p:spPr>
        <p:txBody>
          <a:bodyPr>
            <a:normAutofit/>
          </a:bodyPr>
          <a:lstStyle/>
          <a:p>
            <a:pPr marL="0" indent="0" algn="ctr">
              <a:buNone/>
            </a:pPr>
            <a:r>
              <a:rPr lang="en-GB" sz="6000" dirty="0">
                <a:solidFill>
                  <a:schemeClr val="tx1">
                    <a:lumMod val="85000"/>
                    <a:lumOff val="15000"/>
                  </a:schemeClr>
                </a:solidFill>
              </a:rPr>
              <a:t>What do you think are the main inequalities within Wales?</a:t>
            </a:r>
          </a:p>
          <a:p>
            <a:pPr marL="0" indent="0">
              <a:buNone/>
            </a:pPr>
            <a:r>
              <a:rPr lang="en-GB" sz="2000" dirty="0">
                <a:solidFill>
                  <a:schemeClr val="tx1">
                    <a:lumMod val="85000"/>
                    <a:lumOff val="15000"/>
                  </a:schemeClr>
                </a:solidFill>
              </a:rPr>
              <a:t> </a:t>
            </a:r>
          </a:p>
        </p:txBody>
      </p:sp>
      <p:sp>
        <p:nvSpPr>
          <p:cNvPr id="22" name="Freeform: Shape 21">
            <a:extLst>
              <a:ext uri="{FF2B5EF4-FFF2-40B4-BE49-F238E27FC236}">
                <a16:creationId xmlns:a16="http://schemas.microsoft.com/office/drawing/2014/main" id="{A06EE196-46B1-4987-B8E2-2681AD6A9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2554" y="657573"/>
            <a:ext cx="3022685" cy="554285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77C06FF0-739E-F69E-B58A-3345E103059E}"/>
              </a:ext>
            </a:extLst>
          </p:cNvPr>
          <p:cNvPicPr>
            <a:picLocks noChangeAspect="1"/>
          </p:cNvPicPr>
          <p:nvPr/>
        </p:nvPicPr>
        <p:blipFill rotWithShape="1">
          <a:blip r:embed="rId2"/>
          <a:srcRect r="7" b="4400"/>
          <a:stretch/>
        </p:blipFill>
        <p:spPr>
          <a:xfrm>
            <a:off x="8666329" y="819568"/>
            <a:ext cx="2699424" cy="2580818"/>
          </a:xfrm>
          <a:prstGeom prst="rect">
            <a:avLst/>
          </a:prstGeom>
        </p:spPr>
      </p:pic>
      <p:pic>
        <p:nvPicPr>
          <p:cNvPr id="5" name="Picture 4">
            <a:extLst>
              <a:ext uri="{FF2B5EF4-FFF2-40B4-BE49-F238E27FC236}">
                <a16:creationId xmlns:a16="http://schemas.microsoft.com/office/drawing/2014/main" id="{E2987951-6842-8FE9-11B9-48DD6B0A011F}"/>
              </a:ext>
            </a:extLst>
          </p:cNvPr>
          <p:cNvPicPr>
            <a:picLocks noChangeAspect="1"/>
          </p:cNvPicPr>
          <p:nvPr/>
        </p:nvPicPr>
        <p:blipFill rotWithShape="1">
          <a:blip r:embed="rId3"/>
          <a:srcRect r="7" b="3744"/>
          <a:stretch/>
        </p:blipFill>
        <p:spPr>
          <a:xfrm>
            <a:off x="8666329" y="3454115"/>
            <a:ext cx="2699424" cy="2592028"/>
          </a:xfrm>
          <a:prstGeom prst="rect">
            <a:avLst/>
          </a:prstGeom>
        </p:spPr>
      </p:pic>
      <p:sp>
        <p:nvSpPr>
          <p:cNvPr id="24" name="Rectangle 6">
            <a:extLst>
              <a:ext uri="{FF2B5EF4-FFF2-40B4-BE49-F238E27FC236}">
                <a16:creationId xmlns:a16="http://schemas.microsoft.com/office/drawing/2014/main" id="{C99D11B4-B61D-4ECC-AA3A-DE3A9B692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0083" y="6115460"/>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681023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A91C8-B146-8CE4-439D-46D5E51C50A3}"/>
              </a:ext>
            </a:extLst>
          </p:cNvPr>
          <p:cNvSpPr>
            <a:spLocks noGrp="1"/>
          </p:cNvSpPr>
          <p:nvPr>
            <p:ph type="title"/>
          </p:nvPr>
        </p:nvSpPr>
        <p:spPr>
          <a:xfrm>
            <a:off x="876693" y="741391"/>
            <a:ext cx="4597747" cy="1616203"/>
          </a:xfrm>
        </p:spPr>
        <p:txBody>
          <a:bodyPr anchor="b">
            <a:normAutofit/>
          </a:bodyPr>
          <a:lstStyle/>
          <a:p>
            <a:r>
              <a:rPr lang="en-GB" sz="3200"/>
              <a:t>Equality of health outcomes</a:t>
            </a:r>
          </a:p>
        </p:txBody>
      </p:sp>
      <p:sp>
        <p:nvSpPr>
          <p:cNvPr id="3" name="Content Placeholder 2">
            <a:extLst>
              <a:ext uri="{FF2B5EF4-FFF2-40B4-BE49-F238E27FC236}">
                <a16:creationId xmlns:a16="http://schemas.microsoft.com/office/drawing/2014/main" id="{F861A2C4-E466-CA41-672E-0943D7A55BF0}"/>
              </a:ext>
            </a:extLst>
          </p:cNvPr>
          <p:cNvSpPr>
            <a:spLocks noGrp="1"/>
          </p:cNvSpPr>
          <p:nvPr>
            <p:ph idx="1"/>
          </p:nvPr>
        </p:nvSpPr>
        <p:spPr>
          <a:xfrm>
            <a:off x="279400" y="2533476"/>
            <a:ext cx="5195039" cy="3447832"/>
          </a:xfrm>
        </p:spPr>
        <p:txBody>
          <a:bodyPr anchor="t">
            <a:normAutofit/>
          </a:bodyPr>
          <a:lstStyle/>
          <a:p>
            <a:pPr marL="0" indent="0">
              <a:buNone/>
            </a:pPr>
            <a:r>
              <a:rPr lang="en-GB" sz="1700" dirty="0"/>
              <a:t>National Indicators: </a:t>
            </a:r>
          </a:p>
          <a:p>
            <a:r>
              <a:rPr lang="en-GB" sz="1700" dirty="0"/>
              <a:t>People living in poverty </a:t>
            </a:r>
          </a:p>
          <a:p>
            <a:r>
              <a:rPr lang="en-GB" sz="1700" dirty="0"/>
              <a:t>People living in material depravation</a:t>
            </a:r>
          </a:p>
          <a:p>
            <a:r>
              <a:rPr lang="en-GB" sz="1700" dirty="0"/>
              <a:t>Healthy Babies</a:t>
            </a:r>
          </a:p>
          <a:p>
            <a:r>
              <a:rPr lang="en-GB" sz="1700" dirty="0"/>
              <a:t>Healthy Lifestyle (children and adults)</a:t>
            </a:r>
          </a:p>
          <a:p>
            <a:r>
              <a:rPr lang="en-GB" sz="1700" dirty="0"/>
              <a:t>Access to services and facilities </a:t>
            </a:r>
          </a:p>
          <a:p>
            <a:r>
              <a:rPr lang="en-GB" sz="1700" dirty="0"/>
              <a:t>Loneliness </a:t>
            </a:r>
          </a:p>
          <a:p>
            <a:r>
              <a:rPr lang="en-GB" sz="1700" dirty="0"/>
              <a:t>Mental wellbeing </a:t>
            </a:r>
          </a:p>
          <a:p>
            <a:r>
              <a:rPr lang="en-GB" sz="1700" dirty="0"/>
              <a:t>Participation in Sporting Activities </a:t>
            </a:r>
          </a:p>
          <a:p>
            <a:pPr marL="0" indent="0">
              <a:buNone/>
            </a:pPr>
            <a:endParaRPr lang="en-GB" sz="1700" dirty="0"/>
          </a:p>
        </p:txBody>
      </p:sp>
      <p:pic>
        <p:nvPicPr>
          <p:cNvPr id="4" name="Picture 3">
            <a:extLst>
              <a:ext uri="{FF2B5EF4-FFF2-40B4-BE49-F238E27FC236}">
                <a16:creationId xmlns:a16="http://schemas.microsoft.com/office/drawing/2014/main" id="{732845B4-349B-03A0-18AB-7EF3A4A38871}"/>
              </a:ext>
            </a:extLst>
          </p:cNvPr>
          <p:cNvPicPr>
            <a:picLocks noChangeAspect="1"/>
          </p:cNvPicPr>
          <p:nvPr/>
        </p:nvPicPr>
        <p:blipFill>
          <a:blip r:embed="rId3"/>
          <a:stretch>
            <a:fillRect/>
          </a:stretch>
        </p:blipFill>
        <p:spPr>
          <a:xfrm>
            <a:off x="6096001" y="1795740"/>
            <a:ext cx="5319062" cy="3191438"/>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113619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15EEED-7E21-FD95-5E17-2C687836D40E}"/>
              </a:ext>
            </a:extLst>
          </p:cNvPr>
          <p:cNvSpPr>
            <a:spLocks noGrp="1"/>
          </p:cNvSpPr>
          <p:nvPr>
            <p:ph type="title"/>
          </p:nvPr>
        </p:nvSpPr>
        <p:spPr>
          <a:xfrm>
            <a:off x="1137034" y="609597"/>
            <a:ext cx="9392421" cy="1330841"/>
          </a:xfrm>
        </p:spPr>
        <p:txBody>
          <a:bodyPr>
            <a:normAutofit/>
          </a:bodyPr>
          <a:lstStyle/>
          <a:p>
            <a:pPr algn="ctr"/>
            <a:r>
              <a:rPr lang="en-GB" dirty="0"/>
              <a:t>Wales Wellbeing Report </a:t>
            </a:r>
          </a:p>
        </p:txBody>
      </p:sp>
      <p:sp>
        <p:nvSpPr>
          <p:cNvPr id="3" name="Content Placeholder 2">
            <a:extLst>
              <a:ext uri="{FF2B5EF4-FFF2-40B4-BE49-F238E27FC236}">
                <a16:creationId xmlns:a16="http://schemas.microsoft.com/office/drawing/2014/main" id="{CF278AB1-4160-F7B8-93EC-03717931610F}"/>
              </a:ext>
            </a:extLst>
          </p:cNvPr>
          <p:cNvSpPr>
            <a:spLocks noGrp="1"/>
          </p:cNvSpPr>
          <p:nvPr>
            <p:ph idx="1"/>
          </p:nvPr>
        </p:nvSpPr>
        <p:spPr>
          <a:xfrm>
            <a:off x="101600" y="2198362"/>
            <a:ext cx="5994400" cy="4659638"/>
          </a:xfrm>
        </p:spPr>
        <p:txBody>
          <a:bodyPr>
            <a:normAutofit fontScale="92500" lnSpcReduction="20000"/>
          </a:bodyPr>
          <a:lstStyle/>
          <a:p>
            <a:pPr>
              <a:lnSpc>
                <a:spcPct val="150000"/>
              </a:lnSpc>
            </a:pPr>
            <a:r>
              <a:rPr lang="en-GB" sz="1800" dirty="0"/>
              <a:t>Girls continue to outperform boys in school </a:t>
            </a:r>
          </a:p>
          <a:p>
            <a:pPr>
              <a:lnSpc>
                <a:spcPct val="150000"/>
              </a:lnSpc>
            </a:pPr>
            <a:r>
              <a:rPr lang="en-GB" sz="1800" dirty="0"/>
              <a:t>Gender pay gap (men earn more than women)</a:t>
            </a:r>
          </a:p>
          <a:p>
            <a:pPr>
              <a:lnSpc>
                <a:spcPct val="150000"/>
              </a:lnSpc>
            </a:pPr>
            <a:r>
              <a:rPr lang="en-GB" sz="1800" dirty="0"/>
              <a:t>Men have higher levels or wellbeing </a:t>
            </a:r>
          </a:p>
          <a:p>
            <a:pPr>
              <a:lnSpc>
                <a:spcPct val="150000"/>
              </a:lnSpc>
            </a:pPr>
            <a:r>
              <a:rPr lang="en-GB" sz="1800" dirty="0"/>
              <a:t>Men are three times  more likely to commit suicide </a:t>
            </a:r>
          </a:p>
          <a:p>
            <a:pPr>
              <a:lnSpc>
                <a:spcPct val="150000"/>
              </a:lnSpc>
            </a:pPr>
            <a:r>
              <a:rPr lang="en-GB" sz="1800" dirty="0"/>
              <a:t>35.6% BAME children achieved A*-A grades compared to 28.9% White children</a:t>
            </a:r>
          </a:p>
          <a:p>
            <a:pPr>
              <a:lnSpc>
                <a:spcPct val="150000"/>
              </a:lnSpc>
            </a:pPr>
            <a:r>
              <a:rPr lang="en-GB" sz="1800" dirty="0"/>
              <a:t>Women have higher life expectancy rates</a:t>
            </a:r>
          </a:p>
          <a:p>
            <a:pPr>
              <a:lnSpc>
                <a:spcPct val="150000"/>
              </a:lnSpc>
            </a:pPr>
            <a:r>
              <a:rPr lang="en-GB" sz="1800" dirty="0"/>
              <a:t>68% of recorded hate crimes in Wales in 2018/19.</a:t>
            </a:r>
          </a:p>
          <a:p>
            <a:pPr marL="0" indent="0">
              <a:lnSpc>
                <a:spcPct val="150000"/>
              </a:lnSpc>
              <a:buNone/>
            </a:pPr>
            <a:endParaRPr lang="en-GB" sz="1800" dirty="0"/>
          </a:p>
          <a:p>
            <a:pPr marL="0" indent="0">
              <a:lnSpc>
                <a:spcPct val="150000"/>
              </a:lnSpc>
              <a:buNone/>
            </a:pPr>
            <a:r>
              <a:rPr lang="en-GB" sz="1800" dirty="0"/>
              <a:t>(Welsh Government, 2022) </a:t>
            </a:r>
          </a:p>
          <a:p>
            <a:pPr marL="0" indent="0">
              <a:buNone/>
            </a:pPr>
            <a:endParaRPr lang="en-GB" sz="1700" dirty="0"/>
          </a:p>
          <a:p>
            <a:pPr marL="0" indent="0">
              <a:buNone/>
            </a:pPr>
            <a:endParaRPr lang="en-GB" sz="1700" dirty="0"/>
          </a:p>
          <a:p>
            <a:pPr marL="0" indent="0">
              <a:buNone/>
            </a:pPr>
            <a:endParaRPr lang="en-GB" sz="1700" dirty="0"/>
          </a:p>
        </p:txBody>
      </p:sp>
      <p:pic>
        <p:nvPicPr>
          <p:cNvPr id="4" name="Picture 3">
            <a:extLst>
              <a:ext uri="{FF2B5EF4-FFF2-40B4-BE49-F238E27FC236}">
                <a16:creationId xmlns:a16="http://schemas.microsoft.com/office/drawing/2014/main" id="{EB1D9A58-424F-6242-462D-55DF0849F558}"/>
              </a:ext>
            </a:extLst>
          </p:cNvPr>
          <p:cNvPicPr>
            <a:picLocks noChangeAspect="1"/>
          </p:cNvPicPr>
          <p:nvPr/>
        </p:nvPicPr>
        <p:blipFill>
          <a:blip r:embed="rId3"/>
          <a:stretch>
            <a:fillRect/>
          </a:stretch>
        </p:blipFill>
        <p:spPr>
          <a:xfrm>
            <a:off x="6719367" y="2626320"/>
            <a:ext cx="4788505" cy="287310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619188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DDB42-0D80-170B-37F8-1C6B16C32AAF}"/>
              </a:ext>
            </a:extLst>
          </p:cNvPr>
          <p:cNvSpPr>
            <a:spLocks noGrp="1"/>
          </p:cNvSpPr>
          <p:nvPr>
            <p:ph type="title"/>
          </p:nvPr>
        </p:nvSpPr>
        <p:spPr>
          <a:xfrm>
            <a:off x="876693" y="741391"/>
            <a:ext cx="4597747" cy="1616203"/>
          </a:xfrm>
        </p:spPr>
        <p:txBody>
          <a:bodyPr anchor="b">
            <a:normAutofit/>
          </a:bodyPr>
          <a:lstStyle/>
          <a:p>
            <a:pPr algn="ctr"/>
            <a:r>
              <a:rPr lang="en-GB" sz="3200" dirty="0"/>
              <a:t>Activity: What’s being done</a:t>
            </a:r>
          </a:p>
        </p:txBody>
      </p:sp>
      <p:sp>
        <p:nvSpPr>
          <p:cNvPr id="3" name="Content Placeholder 2">
            <a:extLst>
              <a:ext uri="{FF2B5EF4-FFF2-40B4-BE49-F238E27FC236}">
                <a16:creationId xmlns:a16="http://schemas.microsoft.com/office/drawing/2014/main" id="{DA578066-7376-59A6-5521-415B69C1C3AE}"/>
              </a:ext>
            </a:extLst>
          </p:cNvPr>
          <p:cNvSpPr>
            <a:spLocks noGrp="1"/>
          </p:cNvSpPr>
          <p:nvPr>
            <p:ph idx="1"/>
          </p:nvPr>
        </p:nvSpPr>
        <p:spPr>
          <a:xfrm>
            <a:off x="876693" y="2533476"/>
            <a:ext cx="4597746" cy="4204242"/>
          </a:xfrm>
        </p:spPr>
        <p:txBody>
          <a:bodyPr anchor="t">
            <a:normAutofit/>
          </a:bodyPr>
          <a:lstStyle/>
          <a:p>
            <a:pPr marL="0" indent="0">
              <a:buNone/>
            </a:pPr>
            <a:r>
              <a:rPr lang="en-GB" sz="1700" dirty="0"/>
              <a:t>In groups, pairs or individually,  you will have 45 minuets to research: </a:t>
            </a:r>
          </a:p>
          <a:p>
            <a:r>
              <a:rPr lang="en-GB" sz="1700" dirty="0"/>
              <a:t>What are the driving factors towards some of the inequalities experienced within Wales today</a:t>
            </a:r>
          </a:p>
          <a:p>
            <a:r>
              <a:rPr lang="en-GB" sz="1700" dirty="0"/>
              <a:t>Identify strategies or initiatives which the Welsh government are implementing to combat the inequalities. </a:t>
            </a:r>
          </a:p>
          <a:p>
            <a:pPr marL="0" indent="0">
              <a:buNone/>
            </a:pPr>
            <a:endParaRPr lang="en-GB" sz="1700" dirty="0"/>
          </a:p>
          <a:p>
            <a:r>
              <a:rPr lang="en-GB" sz="1700" dirty="0"/>
              <a:t>Do you think the Welsh Government are meeting the ‘More Equal Wales's’ wellbeing objective. </a:t>
            </a:r>
          </a:p>
          <a:p>
            <a:endParaRPr lang="en-GB" sz="1700" dirty="0"/>
          </a:p>
        </p:txBody>
      </p:sp>
      <p:pic>
        <p:nvPicPr>
          <p:cNvPr id="4" name="Picture 3" descr="A red dragon with a green background&#10;&#10;Description automatically generated">
            <a:extLst>
              <a:ext uri="{FF2B5EF4-FFF2-40B4-BE49-F238E27FC236}">
                <a16:creationId xmlns:a16="http://schemas.microsoft.com/office/drawing/2014/main" id="{645F4A7F-72A0-581A-5B99-1649B87C38B6}"/>
              </a:ext>
            </a:extLst>
          </p:cNvPr>
          <p:cNvPicPr>
            <a:picLocks noChangeAspect="1"/>
          </p:cNvPicPr>
          <p:nvPr/>
        </p:nvPicPr>
        <p:blipFill>
          <a:blip r:embed="rId2"/>
          <a:stretch>
            <a:fillRect/>
          </a:stretch>
        </p:blipFill>
        <p:spPr>
          <a:xfrm>
            <a:off x="6096001" y="1795740"/>
            <a:ext cx="5319062" cy="3191438"/>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003914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F28D7-6017-FBD9-2162-55AA468F3EBF}"/>
              </a:ext>
            </a:extLst>
          </p:cNvPr>
          <p:cNvSpPr>
            <a:spLocks noGrp="1"/>
          </p:cNvSpPr>
          <p:nvPr>
            <p:ph type="title"/>
          </p:nvPr>
        </p:nvSpPr>
        <p:spPr>
          <a:xfrm>
            <a:off x="698500" y="101601"/>
            <a:ext cx="10515600" cy="573088"/>
          </a:xfrm>
        </p:spPr>
        <p:txBody>
          <a:bodyPr>
            <a:normAutofit fontScale="90000"/>
          </a:bodyPr>
          <a:lstStyle/>
          <a:p>
            <a:pPr algn="ctr"/>
            <a:r>
              <a:rPr lang="en-GB" dirty="0"/>
              <a:t>Reference List </a:t>
            </a:r>
          </a:p>
        </p:txBody>
      </p:sp>
      <p:sp>
        <p:nvSpPr>
          <p:cNvPr id="3" name="Content Placeholder 2">
            <a:extLst>
              <a:ext uri="{FF2B5EF4-FFF2-40B4-BE49-F238E27FC236}">
                <a16:creationId xmlns:a16="http://schemas.microsoft.com/office/drawing/2014/main" id="{CF71D2E1-F8A8-7195-A57E-01E6AEEEE52D}"/>
              </a:ext>
            </a:extLst>
          </p:cNvPr>
          <p:cNvSpPr>
            <a:spLocks noGrp="1"/>
          </p:cNvSpPr>
          <p:nvPr>
            <p:ph idx="1"/>
          </p:nvPr>
        </p:nvSpPr>
        <p:spPr>
          <a:xfrm>
            <a:off x="190500" y="674690"/>
            <a:ext cx="11163300" cy="6081710"/>
          </a:xfrm>
        </p:spPr>
        <p:txBody>
          <a:bodyPr>
            <a:normAutofit/>
          </a:bodyPr>
          <a:lstStyle/>
          <a:p>
            <a:pPr marL="0" indent="0">
              <a:buNone/>
            </a:pPr>
            <a:r>
              <a:rPr lang="en-GB" sz="1000" dirty="0"/>
              <a:t>Neath Port Talbot Council (20202) The Future Workforce Strategy. [Online] Available at: </a:t>
            </a:r>
            <a:r>
              <a:rPr lang="en-GB" sz="1000" dirty="0">
                <a:hlinkClick r:id="rId3"/>
              </a:rPr>
              <a:t>https://www.npt.gov.uk/media/18314/fow_strategy_final.pdf?v=20221219112621</a:t>
            </a:r>
            <a:r>
              <a:rPr lang="en-GB" sz="1000" dirty="0"/>
              <a:t>.  Accessed 1st September 2023.</a:t>
            </a:r>
          </a:p>
          <a:p>
            <a:pPr marL="0" indent="0">
              <a:buNone/>
            </a:pPr>
            <a:r>
              <a:rPr lang="en-GB" sz="1000" dirty="0"/>
              <a:t>OCED (2022) Better Life Index. [Online] Available at: </a:t>
            </a:r>
            <a:r>
              <a:rPr lang="en-GB" sz="1000" dirty="0">
                <a:hlinkClick r:id="rId4"/>
              </a:rPr>
              <a:t>https://www.oecdbetterlifeindex.org/countries/united-kingdom/#:~:text=The%20United%20Kingdom%20performs%20well,environmental%20quality%20and%20civic%20engagement</a:t>
            </a:r>
            <a:r>
              <a:rPr lang="en-GB" sz="1000" dirty="0"/>
              <a:t>. Accessed 31</a:t>
            </a:r>
            <a:r>
              <a:rPr lang="en-GB" sz="1000" baseline="30000" dirty="0"/>
              <a:t>st</a:t>
            </a:r>
            <a:r>
              <a:rPr lang="en-GB" sz="1000" dirty="0"/>
              <a:t> August 2023</a:t>
            </a:r>
          </a:p>
          <a:p>
            <a:pPr marL="0" indent="0">
              <a:buNone/>
            </a:pPr>
            <a:r>
              <a:rPr lang="en-GB" sz="1000" dirty="0"/>
              <a:t>Office of National Statistics (2022) Personal well-being in the UK: April 2021 to March 2022. [Online] Available at: </a:t>
            </a:r>
            <a:r>
              <a:rPr lang="en-GB" sz="1000" dirty="0">
                <a:hlinkClick r:id="rId5"/>
              </a:rPr>
              <a:t>https://www.ons.gov.uk/peoplepopulationandcommunity/wellbeing/bulletins/measuringnationalwellbeing/april2021tomarch2022#:~:text=Average%20ratings%20of%20well%2Dbeing,7.39%20in%20the%20previous%20year</a:t>
            </a:r>
            <a:r>
              <a:rPr lang="en-GB" sz="1000" dirty="0"/>
              <a:t>. Accessed 31sdt August 2023)</a:t>
            </a:r>
          </a:p>
          <a:p>
            <a:pPr marL="0" indent="0">
              <a:buNone/>
            </a:pPr>
            <a:endParaRPr lang="en-GB" sz="1000" dirty="0"/>
          </a:p>
          <a:p>
            <a:pPr marL="0" indent="0">
              <a:buNone/>
            </a:pPr>
            <a:r>
              <a:rPr lang="en-GB" sz="1000" dirty="0"/>
              <a:t>United Nations (2023) Envision 2030 Goals, Goal 8: Decent Work and Economic Growth. [Online] Available at: </a:t>
            </a:r>
            <a:r>
              <a:rPr lang="en-GB" sz="1000" dirty="0">
                <a:hlinkClick r:id="rId6"/>
              </a:rPr>
              <a:t>https://social.desa.un.org/issues/disability/envision-2030/envision2030-goal-8-decent-work-and-economic-growth</a:t>
            </a:r>
            <a:r>
              <a:rPr lang="en-GB" sz="1000" dirty="0"/>
              <a:t>. Accessed 31</a:t>
            </a:r>
            <a:r>
              <a:rPr lang="en-GB" sz="1000" baseline="30000" dirty="0"/>
              <a:t>st</a:t>
            </a:r>
            <a:r>
              <a:rPr lang="en-GB" sz="1000" dirty="0"/>
              <a:t> August 2023</a:t>
            </a:r>
          </a:p>
          <a:p>
            <a:pPr marL="0" indent="0">
              <a:buNone/>
            </a:pPr>
            <a:r>
              <a:rPr lang="en-GB" sz="1000" dirty="0"/>
              <a:t>Welsh Government (2019) Annual Population Survey: April 2018 to March 2019. [Online] Available at: https://www.gov.wales/annual-population-survey-april-2018-march-2019. Accessed 31st August 2023</a:t>
            </a:r>
          </a:p>
          <a:p>
            <a:pPr marL="0" indent="0">
              <a:buNone/>
            </a:pPr>
            <a:r>
              <a:rPr lang="en-GB" sz="1000" dirty="0"/>
              <a:t>Welsh Government (2023) Levels of highest qualification held by working age adults: 2022. [Online] Available at: https://www.gov.wales/levels-highest-qualification-held-working-age-adults-2022-html#:~:text=86.6%25%20of%20working%20age%20adults,broadly%20decreases%20as%20age%20increases. (Accessed at 1st September 2023).</a:t>
            </a:r>
          </a:p>
          <a:p>
            <a:pPr marL="0" indent="0">
              <a:buNone/>
            </a:pPr>
            <a:endParaRPr lang="en-GB" sz="1000" dirty="0"/>
          </a:p>
          <a:p>
            <a:pPr marL="0" indent="0">
              <a:buNone/>
            </a:pPr>
            <a:r>
              <a:rPr lang="en-GB" sz="1000" dirty="0"/>
              <a:t>The Senedd Research (2019) How did Wales Perform in PISA. [Online] Available at: https://research.senedd.wales/research-articles/how-did-wales-perform-in-pisa-2018/. Accessed 1st September </a:t>
            </a:r>
          </a:p>
          <a:p>
            <a:pPr marL="0" indent="0">
              <a:buNone/>
            </a:pPr>
            <a:endParaRPr lang="en-GB" sz="1000" dirty="0"/>
          </a:p>
          <a:p>
            <a:pPr marL="0" indent="0">
              <a:buNone/>
            </a:pPr>
            <a:endParaRPr lang="en-GB" sz="1000" dirty="0"/>
          </a:p>
          <a:p>
            <a:pPr marL="0" indent="0">
              <a:buNone/>
            </a:pPr>
            <a:r>
              <a:rPr lang="en-GB" sz="1000" dirty="0"/>
              <a:t> </a:t>
            </a:r>
          </a:p>
          <a:p>
            <a:pPr marL="0" indent="0">
              <a:buNone/>
            </a:pPr>
            <a:r>
              <a:rPr lang="en-GB" sz="1000" dirty="0"/>
              <a:t> </a:t>
            </a:r>
          </a:p>
          <a:p>
            <a:pPr marL="0" indent="0">
              <a:buNone/>
            </a:pPr>
            <a:endParaRPr lang="en-GB" sz="1000" dirty="0"/>
          </a:p>
          <a:p>
            <a:pPr marL="0" indent="0">
              <a:buNone/>
            </a:pPr>
            <a:endParaRPr lang="en-GB" sz="2000" dirty="0"/>
          </a:p>
        </p:txBody>
      </p:sp>
    </p:spTree>
    <p:extLst>
      <p:ext uri="{BB962C8B-B14F-4D97-AF65-F5344CB8AC3E}">
        <p14:creationId xmlns:p14="http://schemas.microsoft.com/office/powerpoint/2010/main" val="3256546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3599</Words>
  <Application>Microsoft Office PowerPoint</Application>
  <PresentationFormat>Widescreen</PresentationFormat>
  <Paragraphs>380</Paragraphs>
  <Slides>42</Slides>
  <Notes>33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Calibri Light</vt:lpstr>
      <vt:lpstr>Office Theme</vt:lpstr>
      <vt:lpstr>A more equal Wales </vt:lpstr>
      <vt:lpstr>Contents Page </vt:lpstr>
      <vt:lpstr>Lecture Aim and Objectives </vt:lpstr>
      <vt:lpstr>Reflection </vt:lpstr>
      <vt:lpstr>Wales and Inequalities </vt:lpstr>
      <vt:lpstr>A Nations Wellbeing </vt:lpstr>
      <vt:lpstr>Wales: People’s Satisfaction </vt:lpstr>
      <vt:lpstr>PowerPoint Presentation</vt:lpstr>
      <vt:lpstr>A journey to ‘a more equal Wales’ </vt:lpstr>
      <vt:lpstr>National Indicators </vt:lpstr>
      <vt:lpstr>Goal 8: Decent work and Economic Growth </vt:lpstr>
      <vt:lpstr>Fair work </vt:lpstr>
      <vt:lpstr>Exploration of national indicator statistics </vt:lpstr>
      <vt:lpstr>Exploration of national indicator statistics </vt:lpstr>
      <vt:lpstr>PowerPoint Presentation</vt:lpstr>
      <vt:lpstr>PowerPoint Presentation</vt:lpstr>
      <vt:lpstr>PowerPoint Presentation</vt:lpstr>
      <vt:lpstr>What’s being done: Stronger, Fairer, Greener Wales </vt:lpstr>
      <vt:lpstr>What’s being done: Wellbeing Plans </vt:lpstr>
      <vt:lpstr>Goal 4: Quality Education </vt:lpstr>
      <vt:lpstr>Educational Opportunities </vt:lpstr>
      <vt:lpstr>Exploration of national indicator statistics </vt:lpstr>
      <vt:lpstr>PowerPoint Presentation</vt:lpstr>
      <vt:lpstr>PowerPoint Presentation</vt:lpstr>
      <vt:lpstr>Wales 2018  PISA results </vt:lpstr>
      <vt:lpstr>What’s being done: National Curriculum</vt:lpstr>
      <vt:lpstr>PowerPoint Presentation</vt:lpstr>
      <vt:lpstr>What’s being done: Health and Education</vt:lpstr>
      <vt:lpstr>What’s being done</vt:lpstr>
      <vt:lpstr>Goal 3: Good Health and Wellebing </vt:lpstr>
      <vt:lpstr>Participation </vt:lpstr>
      <vt:lpstr>Community   </vt:lpstr>
      <vt:lpstr>Community Factors </vt:lpstr>
      <vt:lpstr>Decision Making Involvement </vt:lpstr>
      <vt:lpstr>Decision making factors</vt:lpstr>
      <vt:lpstr>What’s being done: Governmental strategies </vt:lpstr>
      <vt:lpstr>Goal 5: Gender Equality </vt:lpstr>
      <vt:lpstr>PowerPoint Presentation</vt:lpstr>
      <vt:lpstr>Equality of health outcomes</vt:lpstr>
      <vt:lpstr>Wales Wellbeing Report </vt:lpstr>
      <vt:lpstr>Activity: What’s being done</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more equal Wales </dc:title>
  <dc:creator>Jonathan Wyatt</dc:creator>
  <cp:lastModifiedBy>Jonathan Wyatt</cp:lastModifiedBy>
  <cp:revision>6</cp:revision>
  <dcterms:created xsi:type="dcterms:W3CDTF">2023-08-31T08:06:16Z</dcterms:created>
  <dcterms:modified xsi:type="dcterms:W3CDTF">2023-09-04T06:50:37Z</dcterms:modified>
</cp:coreProperties>
</file>