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62" r:id="rId3"/>
    <p:sldId id="257" r:id="rId4"/>
    <p:sldId id="261" r:id="rId5"/>
    <p:sldId id="265" r:id="rId6"/>
    <p:sldId id="302" r:id="rId7"/>
    <p:sldId id="264" r:id="rId8"/>
    <p:sldId id="283" r:id="rId9"/>
    <p:sldId id="284" r:id="rId10"/>
    <p:sldId id="266" r:id="rId11"/>
    <p:sldId id="298" r:id="rId12"/>
    <p:sldId id="303" r:id="rId13"/>
    <p:sldId id="263" r:id="rId14"/>
    <p:sldId id="300" r:id="rId15"/>
    <p:sldId id="301" r:id="rId16"/>
    <p:sldId id="299"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90AA"/>
    <a:srgbClr val="F0EE9A"/>
    <a:srgbClr val="F4AD8B"/>
    <a:srgbClr val="FFFB28"/>
    <a:srgbClr val="DBF2FC"/>
    <a:srgbClr val="A6EBF1"/>
    <a:srgbClr val="E1618A"/>
    <a:srgbClr val="CCCCFF"/>
    <a:srgbClr val="FFFFFF"/>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4AA5C4-B064-40BE-9144-1864705E89A1}" v="371" dt="2025-01-19T22:45:42.8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408" y="27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ron Stace-Smith" userId="ecc4a87a06777284" providerId="LiveId" clId="{78F9D3F7-C812-449B-B792-B5D36C703A9D}"/>
    <pc:docChg chg="undo redo custSel addSld delSld modSld sldOrd">
      <pc:chgData name="Sharon Stace-Smith" userId="ecc4a87a06777284" providerId="LiveId" clId="{78F9D3F7-C812-449B-B792-B5D36C703A9D}" dt="2024-10-10T20:52:44.176" v="2722" actId="20577"/>
      <pc:docMkLst>
        <pc:docMk/>
      </pc:docMkLst>
      <pc:sldChg chg="addSp delSp modSp new mod setBg delDesignElem">
        <pc:chgData name="Sharon Stace-Smith" userId="ecc4a87a06777284" providerId="LiveId" clId="{78F9D3F7-C812-449B-B792-B5D36C703A9D}" dt="2024-10-07T22:02:09.354" v="437" actId="121"/>
        <pc:sldMkLst>
          <pc:docMk/>
          <pc:sldMk cId="1298827757" sldId="256"/>
        </pc:sldMkLst>
      </pc:sldChg>
      <pc:sldChg chg="addSp delSp modSp new mod ord setBg modAnim delDesignElem">
        <pc:chgData name="Sharon Stace-Smith" userId="ecc4a87a06777284" providerId="LiveId" clId="{78F9D3F7-C812-449B-B792-B5D36C703A9D}" dt="2024-10-10T20:02:22.390" v="2302"/>
        <pc:sldMkLst>
          <pc:docMk/>
          <pc:sldMk cId="3870368401" sldId="257"/>
        </pc:sldMkLst>
      </pc:sldChg>
      <pc:sldChg chg="modSp new del mod">
        <pc:chgData name="Sharon Stace-Smith" userId="ecc4a87a06777284" providerId="LiveId" clId="{78F9D3F7-C812-449B-B792-B5D36C703A9D}" dt="2024-10-07T21:51:24.033" v="336" actId="47"/>
        <pc:sldMkLst>
          <pc:docMk/>
          <pc:sldMk cId="2179288539" sldId="258"/>
        </pc:sldMkLst>
      </pc:sldChg>
      <pc:sldChg chg="addSp delSp modSp new mod ord setBg">
        <pc:chgData name="Sharon Stace-Smith" userId="ecc4a87a06777284" providerId="LiveId" clId="{78F9D3F7-C812-449B-B792-B5D36C703A9D}" dt="2024-10-10T15:52:58.596" v="762"/>
        <pc:sldMkLst>
          <pc:docMk/>
          <pc:sldMk cId="706922625" sldId="259"/>
        </pc:sldMkLst>
      </pc:sldChg>
      <pc:sldChg chg="addSp delSp modSp new mod ord setBg">
        <pc:chgData name="Sharon Stace-Smith" userId="ecc4a87a06777284" providerId="LiveId" clId="{78F9D3F7-C812-449B-B792-B5D36C703A9D}" dt="2024-10-10T19:10:02.207" v="2047"/>
        <pc:sldMkLst>
          <pc:docMk/>
          <pc:sldMk cId="528043438" sldId="260"/>
        </pc:sldMkLst>
      </pc:sldChg>
      <pc:sldChg chg="addSp delSp modSp add mod ord setBg modAnim delDesignElem">
        <pc:chgData name="Sharon Stace-Smith" userId="ecc4a87a06777284" providerId="LiveId" clId="{78F9D3F7-C812-449B-B792-B5D36C703A9D}" dt="2024-10-10T19:29:50.150" v="2152" actId="1076"/>
        <pc:sldMkLst>
          <pc:docMk/>
          <pc:sldMk cId="2971004880" sldId="261"/>
        </pc:sldMkLst>
      </pc:sldChg>
      <pc:sldChg chg="addSp delSp modSp new mod ord setBg">
        <pc:chgData name="Sharon Stace-Smith" userId="ecc4a87a06777284" providerId="LiveId" clId="{78F9D3F7-C812-449B-B792-B5D36C703A9D}" dt="2024-10-10T20:34:58.332" v="2659" actId="6549"/>
        <pc:sldMkLst>
          <pc:docMk/>
          <pc:sldMk cId="2994688145" sldId="262"/>
        </pc:sldMkLst>
      </pc:sldChg>
      <pc:sldChg chg="addSp delSp modSp new mod">
        <pc:chgData name="Sharon Stace-Smith" userId="ecc4a87a06777284" providerId="LiveId" clId="{78F9D3F7-C812-449B-B792-B5D36C703A9D}" dt="2024-10-10T20:52:44.176" v="2722" actId="20577"/>
        <pc:sldMkLst>
          <pc:docMk/>
          <pc:sldMk cId="1601844289" sldId="263"/>
        </pc:sldMkLst>
      </pc:sldChg>
      <pc:sldChg chg="addSp delSp modSp new mod ord">
        <pc:chgData name="Sharon Stace-Smith" userId="ecc4a87a06777284" providerId="LiveId" clId="{78F9D3F7-C812-449B-B792-B5D36C703A9D}" dt="2024-10-10T20:04:30.647" v="2311"/>
        <pc:sldMkLst>
          <pc:docMk/>
          <pc:sldMk cId="1414486646" sldId="264"/>
        </pc:sldMkLst>
      </pc:sldChg>
      <pc:sldChg chg="addSp delSp modSp add mod ord setBg delDesignElem">
        <pc:chgData name="Sharon Stace-Smith" userId="ecc4a87a06777284" providerId="LiveId" clId="{78F9D3F7-C812-449B-B792-B5D36C703A9D}" dt="2024-10-10T19:31:43.064" v="2175" actId="207"/>
        <pc:sldMkLst>
          <pc:docMk/>
          <pc:sldMk cId="742600655" sldId="265"/>
        </pc:sldMkLst>
      </pc:sldChg>
      <pc:sldChg chg="addSp delSp modSp new mod ord">
        <pc:chgData name="Sharon Stace-Smith" userId="ecc4a87a06777284" providerId="LiveId" clId="{78F9D3F7-C812-449B-B792-B5D36C703A9D}" dt="2024-10-10T20:05:06.200" v="2313"/>
        <pc:sldMkLst>
          <pc:docMk/>
          <pc:sldMk cId="4002909019" sldId="266"/>
        </pc:sldMkLst>
      </pc:sldChg>
      <pc:sldChg chg="addSp delSp modSp add mod ord setBg">
        <pc:chgData name="Sharon Stace-Smith" userId="ecc4a87a06777284" providerId="LiveId" clId="{78F9D3F7-C812-449B-B792-B5D36C703A9D}" dt="2024-10-10T19:32:13.780" v="2177"/>
        <pc:sldMkLst>
          <pc:docMk/>
          <pc:sldMk cId="217565520" sldId="283"/>
        </pc:sldMkLst>
      </pc:sldChg>
      <pc:sldChg chg="addSp delSp modSp new mod ord setBg modClrScheme chgLayout">
        <pc:chgData name="Sharon Stace-Smith" userId="ecc4a87a06777284" providerId="LiveId" clId="{78F9D3F7-C812-449B-B792-B5D36C703A9D}" dt="2024-10-10T20:36:02.448" v="2680" actId="1076"/>
        <pc:sldMkLst>
          <pc:docMk/>
          <pc:sldMk cId="757782384" sldId="284"/>
        </pc:sldMkLst>
      </pc:sldChg>
      <pc:sldChg chg="add del">
        <pc:chgData name="Sharon Stace-Smith" userId="ecc4a87a06777284" providerId="LiveId" clId="{78F9D3F7-C812-449B-B792-B5D36C703A9D}" dt="2024-10-10T19:10:40.889" v="2049" actId="47"/>
        <pc:sldMkLst>
          <pc:docMk/>
          <pc:sldMk cId="522205611" sldId="285"/>
        </pc:sldMkLst>
      </pc:sldChg>
      <pc:sldChg chg="delSp add setBg delDesignElem">
        <pc:chgData name="Sharon Stace-Smith" userId="ecc4a87a06777284" providerId="LiveId" clId="{78F9D3F7-C812-449B-B792-B5D36C703A9D}" dt="2024-10-10T19:17:15.029" v="2080"/>
        <pc:sldMkLst>
          <pc:docMk/>
          <pc:sldMk cId="1162815195" sldId="285"/>
        </pc:sldMkLst>
      </pc:sldChg>
      <pc:sldChg chg="modSp add mod">
        <pc:chgData name="Sharon Stace-Smith" userId="ecc4a87a06777284" providerId="LiveId" clId="{78F9D3F7-C812-449B-B792-B5D36C703A9D}" dt="2024-10-10T20:44:00.346" v="2686" actId="27636"/>
        <pc:sldMkLst>
          <pc:docMk/>
          <pc:sldMk cId="1374569587" sldId="286"/>
        </pc:sldMkLst>
      </pc:sldChg>
      <pc:sldChg chg="addSp modSp add mod">
        <pc:chgData name="Sharon Stace-Smith" userId="ecc4a87a06777284" providerId="LiveId" clId="{78F9D3F7-C812-449B-B792-B5D36C703A9D}" dt="2024-10-10T20:48:31.875" v="2692" actId="1076"/>
        <pc:sldMkLst>
          <pc:docMk/>
          <pc:sldMk cId="3760959105" sldId="298"/>
        </pc:sldMkLst>
      </pc:sldChg>
      <pc:sldChg chg="addSp modSp add mod setBg">
        <pc:chgData name="Sharon Stace-Smith" userId="ecc4a87a06777284" providerId="LiveId" clId="{78F9D3F7-C812-449B-B792-B5D36C703A9D}" dt="2024-10-10T20:51:54.775" v="2699" actId="1035"/>
        <pc:sldMkLst>
          <pc:docMk/>
          <pc:sldMk cId="3604005418" sldId="299"/>
        </pc:sldMkLst>
      </pc:sldChg>
    </pc:docChg>
  </pc:docChgLst>
  <pc:docChgLst>
    <pc:chgData name="Sharon Stace-Smith" userId="ecc4a87a06777284" providerId="LiveId" clId="{114AA5C4-B064-40BE-9144-1864705E89A1}"/>
    <pc:docChg chg="undo redo custSel addSld delSld modSld sldOrd">
      <pc:chgData name="Sharon Stace-Smith" userId="ecc4a87a06777284" providerId="LiveId" clId="{114AA5C4-B064-40BE-9144-1864705E89A1}" dt="2025-01-20T15:06:52.345" v="2084"/>
      <pc:docMkLst>
        <pc:docMk/>
      </pc:docMkLst>
      <pc:sldChg chg="modAnim">
        <pc:chgData name="Sharon Stace-Smith" userId="ecc4a87a06777284" providerId="LiveId" clId="{114AA5C4-B064-40BE-9144-1864705E89A1}" dt="2025-01-19T14:56:41.948" v="14"/>
        <pc:sldMkLst>
          <pc:docMk/>
          <pc:sldMk cId="3870368401" sldId="257"/>
        </pc:sldMkLst>
      </pc:sldChg>
      <pc:sldChg chg="addSp delSp modSp del">
        <pc:chgData name="Sharon Stace-Smith" userId="ecc4a87a06777284" providerId="LiveId" clId="{114AA5C4-B064-40BE-9144-1864705E89A1}" dt="2025-01-19T22:11:11.865" v="1711" actId="47"/>
        <pc:sldMkLst>
          <pc:docMk/>
          <pc:sldMk cId="706922625" sldId="259"/>
        </pc:sldMkLst>
        <pc:spChg chg="add mod">
          <ac:chgData name="Sharon Stace-Smith" userId="ecc4a87a06777284" providerId="LiveId" clId="{114AA5C4-B064-40BE-9144-1864705E89A1}" dt="2025-01-19T22:10:13.274" v="1699" actId="21"/>
          <ac:spMkLst>
            <pc:docMk/>
            <pc:sldMk cId="706922625" sldId="259"/>
            <ac:spMk id="2" creationId="{DE9AAFA3-1C21-D571-8D4A-1AA2A1A2DE07}"/>
          </ac:spMkLst>
        </pc:spChg>
        <pc:picChg chg="del">
          <ac:chgData name="Sharon Stace-Smith" userId="ecc4a87a06777284" providerId="LiveId" clId="{114AA5C4-B064-40BE-9144-1864705E89A1}" dt="2025-01-19T22:10:13.274" v="1699" actId="21"/>
          <ac:picMkLst>
            <pc:docMk/>
            <pc:sldMk cId="706922625" sldId="259"/>
            <ac:picMk id="4" creationId="{91DD9B6B-33EF-020B-6A64-0674EEF67E5E}"/>
          </ac:picMkLst>
        </pc:picChg>
      </pc:sldChg>
      <pc:sldChg chg="del">
        <pc:chgData name="Sharon Stace-Smith" userId="ecc4a87a06777284" providerId="LiveId" clId="{114AA5C4-B064-40BE-9144-1864705E89A1}" dt="2025-01-19T14:59:38.154" v="21" actId="47"/>
        <pc:sldMkLst>
          <pc:docMk/>
          <pc:sldMk cId="528043438" sldId="260"/>
        </pc:sldMkLst>
      </pc:sldChg>
      <pc:sldChg chg="modAnim">
        <pc:chgData name="Sharon Stace-Smith" userId="ecc4a87a06777284" providerId="LiveId" clId="{114AA5C4-B064-40BE-9144-1864705E89A1}" dt="2025-01-19T22:33:11.538" v="1907"/>
        <pc:sldMkLst>
          <pc:docMk/>
          <pc:sldMk cId="2971004880" sldId="261"/>
        </pc:sldMkLst>
      </pc:sldChg>
      <pc:sldChg chg="addSp delSp modSp mod modAnim">
        <pc:chgData name="Sharon Stace-Smith" userId="ecc4a87a06777284" providerId="LiveId" clId="{114AA5C4-B064-40BE-9144-1864705E89A1}" dt="2025-01-19T22:47:14.647" v="2060" actId="1076"/>
        <pc:sldMkLst>
          <pc:docMk/>
          <pc:sldMk cId="1601844289" sldId="263"/>
        </pc:sldMkLst>
        <pc:spChg chg="mod">
          <ac:chgData name="Sharon Stace-Smith" userId="ecc4a87a06777284" providerId="LiveId" clId="{114AA5C4-B064-40BE-9144-1864705E89A1}" dt="2025-01-19T22:47:14.647" v="2060" actId="1076"/>
          <ac:spMkLst>
            <pc:docMk/>
            <pc:sldMk cId="1601844289" sldId="263"/>
            <ac:spMk id="2" creationId="{21820FA0-22F0-1FBB-4E57-487CD627B454}"/>
          </ac:spMkLst>
        </pc:spChg>
        <pc:spChg chg="del">
          <ac:chgData name="Sharon Stace-Smith" userId="ecc4a87a06777284" providerId="LiveId" clId="{114AA5C4-B064-40BE-9144-1864705E89A1}" dt="2025-01-19T15:44:53.100" v="569" actId="478"/>
          <ac:spMkLst>
            <pc:docMk/>
            <pc:sldMk cId="1601844289" sldId="263"/>
            <ac:spMk id="3" creationId="{980F3D91-2E46-F4FE-705E-F026060A70DB}"/>
          </ac:spMkLst>
        </pc:spChg>
        <pc:spChg chg="add mod">
          <ac:chgData name="Sharon Stace-Smith" userId="ecc4a87a06777284" providerId="LiveId" clId="{114AA5C4-B064-40BE-9144-1864705E89A1}" dt="2025-01-19T15:51:00.495" v="602" actId="1076"/>
          <ac:spMkLst>
            <pc:docMk/>
            <pc:sldMk cId="1601844289" sldId="263"/>
            <ac:spMk id="4" creationId="{361279D6-CACE-74BA-5D92-60CE890D5730}"/>
          </ac:spMkLst>
        </pc:spChg>
        <pc:spChg chg="add mod">
          <ac:chgData name="Sharon Stace-Smith" userId="ecc4a87a06777284" providerId="LiveId" clId="{114AA5C4-B064-40BE-9144-1864705E89A1}" dt="2025-01-19T15:54:09.242" v="605" actId="20577"/>
          <ac:spMkLst>
            <pc:docMk/>
            <pc:sldMk cId="1601844289" sldId="263"/>
            <ac:spMk id="5" creationId="{90DCE987-2568-BB28-712B-54AC082BD503}"/>
          </ac:spMkLst>
        </pc:spChg>
        <pc:spChg chg="mod">
          <ac:chgData name="Sharon Stace-Smith" userId="ecc4a87a06777284" providerId="LiveId" clId="{114AA5C4-B064-40BE-9144-1864705E89A1}" dt="2025-01-19T22:31:05.494" v="1896" actId="1076"/>
          <ac:spMkLst>
            <pc:docMk/>
            <pc:sldMk cId="1601844289" sldId="263"/>
            <ac:spMk id="6" creationId="{8FF84ED0-480D-6028-B54D-28C6799F83A3}"/>
          </ac:spMkLst>
        </pc:spChg>
        <pc:spChg chg="add del mod">
          <ac:chgData name="Sharon Stace-Smith" userId="ecc4a87a06777284" providerId="LiveId" clId="{114AA5C4-B064-40BE-9144-1864705E89A1}" dt="2025-01-19T15:45:04.736" v="570" actId="478"/>
          <ac:spMkLst>
            <pc:docMk/>
            <pc:sldMk cId="1601844289" sldId="263"/>
            <ac:spMk id="9" creationId="{65B13C6B-E86A-704B-7716-02F8AD019AFC}"/>
          </ac:spMkLst>
        </pc:spChg>
        <pc:spChg chg="add mod">
          <ac:chgData name="Sharon Stace-Smith" userId="ecc4a87a06777284" providerId="LiveId" clId="{114AA5C4-B064-40BE-9144-1864705E89A1}" dt="2025-01-19T15:49:50.615" v="593" actId="1076"/>
          <ac:spMkLst>
            <pc:docMk/>
            <pc:sldMk cId="1601844289" sldId="263"/>
            <ac:spMk id="10" creationId="{70DFA1E8-D92D-3BFC-B1AA-B1E37971428B}"/>
          </ac:spMkLst>
        </pc:spChg>
        <pc:spChg chg="add mod">
          <ac:chgData name="Sharon Stace-Smith" userId="ecc4a87a06777284" providerId="LiveId" clId="{114AA5C4-B064-40BE-9144-1864705E89A1}" dt="2025-01-19T15:50:34.275" v="595" actId="1076"/>
          <ac:spMkLst>
            <pc:docMk/>
            <pc:sldMk cId="1601844289" sldId="263"/>
            <ac:spMk id="11" creationId="{E669D7F2-7289-1281-426D-EE62BF8B2527}"/>
          </ac:spMkLst>
        </pc:spChg>
        <pc:spChg chg="add mod">
          <ac:chgData name="Sharon Stace-Smith" userId="ecc4a87a06777284" providerId="LiveId" clId="{114AA5C4-B064-40BE-9144-1864705E89A1}" dt="2025-01-19T15:50:50.222" v="600" actId="1076"/>
          <ac:spMkLst>
            <pc:docMk/>
            <pc:sldMk cId="1601844289" sldId="263"/>
            <ac:spMk id="13" creationId="{A0C48163-001C-FDB0-BD9C-88CEC028D4DA}"/>
          </ac:spMkLst>
        </pc:spChg>
        <pc:picChg chg="del mod">
          <ac:chgData name="Sharon Stace-Smith" userId="ecc4a87a06777284" providerId="LiveId" clId="{114AA5C4-B064-40BE-9144-1864705E89A1}" dt="2025-01-19T22:25:57.780" v="1841" actId="478"/>
          <ac:picMkLst>
            <pc:docMk/>
            <pc:sldMk cId="1601844289" sldId="263"/>
            <ac:picMk id="7" creationId="{09944CC2-6132-5B87-3910-5BDAD7F7DE7C}"/>
          </ac:picMkLst>
        </pc:picChg>
        <pc:picChg chg="add mod">
          <ac:chgData name="Sharon Stace-Smith" userId="ecc4a87a06777284" providerId="LiveId" clId="{114AA5C4-B064-40BE-9144-1864705E89A1}" dt="2025-01-19T22:26:10.795" v="1844" actId="1076"/>
          <ac:picMkLst>
            <pc:docMk/>
            <pc:sldMk cId="1601844289" sldId="263"/>
            <ac:picMk id="12" creationId="{75C367E6-1769-BF03-7640-8F520897A7FC}"/>
          </ac:picMkLst>
        </pc:picChg>
      </pc:sldChg>
      <pc:sldChg chg="modSp modAnim">
        <pc:chgData name="Sharon Stace-Smith" userId="ecc4a87a06777284" providerId="LiveId" clId="{114AA5C4-B064-40BE-9144-1864705E89A1}" dt="2025-01-19T22:34:47.290" v="1936" actId="20577"/>
        <pc:sldMkLst>
          <pc:docMk/>
          <pc:sldMk cId="1414486646" sldId="264"/>
        </pc:sldMkLst>
        <pc:spChg chg="mod">
          <ac:chgData name="Sharon Stace-Smith" userId="ecc4a87a06777284" providerId="LiveId" clId="{114AA5C4-B064-40BE-9144-1864705E89A1}" dt="2025-01-19T22:34:47.290" v="1936" actId="20577"/>
          <ac:spMkLst>
            <pc:docMk/>
            <pc:sldMk cId="1414486646" sldId="264"/>
            <ac:spMk id="2" creationId="{06C0B149-0635-9C1B-8965-B67BA3931060}"/>
          </ac:spMkLst>
        </pc:spChg>
      </pc:sldChg>
      <pc:sldChg chg="modAnim">
        <pc:chgData name="Sharon Stace-Smith" userId="ecc4a87a06777284" providerId="LiveId" clId="{114AA5C4-B064-40BE-9144-1864705E89A1}" dt="2025-01-19T14:55:51.935" v="13"/>
        <pc:sldMkLst>
          <pc:docMk/>
          <pc:sldMk cId="742600655" sldId="265"/>
        </pc:sldMkLst>
      </pc:sldChg>
      <pc:sldChg chg="addSp delSp modSp mod">
        <pc:chgData name="Sharon Stace-Smith" userId="ecc4a87a06777284" providerId="LiveId" clId="{114AA5C4-B064-40BE-9144-1864705E89A1}" dt="2025-01-19T22:25:48.474" v="1840" actId="167"/>
        <pc:sldMkLst>
          <pc:docMk/>
          <pc:sldMk cId="4002909019" sldId="266"/>
        </pc:sldMkLst>
        <pc:picChg chg="add mod ord">
          <ac:chgData name="Sharon Stace-Smith" userId="ecc4a87a06777284" providerId="LiveId" clId="{114AA5C4-B064-40BE-9144-1864705E89A1}" dt="2025-01-19T22:23:45.194" v="1826" actId="167"/>
          <ac:picMkLst>
            <pc:docMk/>
            <pc:sldMk cId="4002909019" sldId="266"/>
            <ac:picMk id="3" creationId="{DB0FD8AE-86DC-13CD-1AC2-9060E95CF744}"/>
          </ac:picMkLst>
        </pc:picChg>
        <pc:picChg chg="add mod ord">
          <ac:chgData name="Sharon Stace-Smith" userId="ecc4a87a06777284" providerId="LiveId" clId="{114AA5C4-B064-40BE-9144-1864705E89A1}" dt="2025-01-19T22:25:48.474" v="1840" actId="167"/>
          <ac:picMkLst>
            <pc:docMk/>
            <pc:sldMk cId="4002909019" sldId="266"/>
            <ac:picMk id="4" creationId="{B7AB0EAF-E382-FA7C-209E-0A51C7157E95}"/>
          </ac:picMkLst>
        </pc:picChg>
        <pc:picChg chg="del">
          <ac:chgData name="Sharon Stace-Smith" userId="ecc4a87a06777284" providerId="LiveId" clId="{114AA5C4-B064-40BE-9144-1864705E89A1}" dt="2025-01-19T22:25:24.205" v="1836" actId="478"/>
          <ac:picMkLst>
            <pc:docMk/>
            <pc:sldMk cId="4002909019" sldId="266"/>
            <ac:picMk id="1026" creationId="{791C96FE-1776-19B4-9710-3F720FA0EFC6}"/>
          </ac:picMkLst>
        </pc:picChg>
      </pc:sldChg>
      <pc:sldChg chg="modSp mod ord">
        <pc:chgData name="Sharon Stace-Smith" userId="ecc4a87a06777284" providerId="LiveId" clId="{114AA5C4-B064-40BE-9144-1864705E89A1}" dt="2025-01-20T15:06:52.345" v="2084"/>
        <pc:sldMkLst>
          <pc:docMk/>
          <pc:sldMk cId="217565520" sldId="283"/>
        </pc:sldMkLst>
        <pc:spChg chg="mod">
          <ac:chgData name="Sharon Stace-Smith" userId="ecc4a87a06777284" providerId="LiveId" clId="{114AA5C4-B064-40BE-9144-1864705E89A1}" dt="2025-01-20T15:06:52.345" v="2084"/>
          <ac:spMkLst>
            <pc:docMk/>
            <pc:sldMk cId="217565520" sldId="283"/>
            <ac:spMk id="2" creationId="{13C8B005-9331-6402-2C7F-7382F1F58DAD}"/>
          </ac:spMkLst>
        </pc:spChg>
      </pc:sldChg>
      <pc:sldChg chg="addSp delSp modSp mod delAnim modAnim">
        <pc:chgData name="Sharon Stace-Smith" userId="ecc4a87a06777284" providerId="LiveId" clId="{114AA5C4-B064-40BE-9144-1864705E89A1}" dt="2025-01-19T22:39:03.995" v="1989" actId="1076"/>
        <pc:sldMkLst>
          <pc:docMk/>
          <pc:sldMk cId="757782384" sldId="284"/>
        </pc:sldMkLst>
        <pc:spChg chg="add del mod">
          <ac:chgData name="Sharon Stace-Smith" userId="ecc4a87a06777284" providerId="LiveId" clId="{114AA5C4-B064-40BE-9144-1864705E89A1}" dt="2025-01-19T22:36:39.183" v="1942" actId="478"/>
          <ac:spMkLst>
            <pc:docMk/>
            <pc:sldMk cId="757782384" sldId="284"/>
            <ac:spMk id="3" creationId="{86BBAB94-2FD6-8E84-299F-D1D0E8C9420C}"/>
          </ac:spMkLst>
        </pc:spChg>
        <pc:spChg chg="add del mod">
          <ac:chgData name="Sharon Stace-Smith" userId="ecc4a87a06777284" providerId="LiveId" clId="{114AA5C4-B064-40BE-9144-1864705E89A1}" dt="2025-01-19T22:38:59.284" v="1978" actId="1076"/>
          <ac:spMkLst>
            <pc:docMk/>
            <pc:sldMk cId="757782384" sldId="284"/>
            <ac:spMk id="4" creationId="{F8748215-293D-82B0-2B91-E39DC82C4D80}"/>
          </ac:spMkLst>
        </pc:spChg>
        <pc:spChg chg="add del mod">
          <ac:chgData name="Sharon Stace-Smith" userId="ecc4a87a06777284" providerId="LiveId" clId="{114AA5C4-B064-40BE-9144-1864705E89A1}" dt="2025-01-19T22:36:54.205" v="1947" actId="478"/>
          <ac:spMkLst>
            <pc:docMk/>
            <pc:sldMk cId="757782384" sldId="284"/>
            <ac:spMk id="5" creationId="{91711630-F9AD-DCFC-65F3-2BCBB29082A6}"/>
          </ac:spMkLst>
        </pc:spChg>
        <pc:spChg chg="add mod">
          <ac:chgData name="Sharon Stace-Smith" userId="ecc4a87a06777284" providerId="LiveId" clId="{114AA5C4-B064-40BE-9144-1864705E89A1}" dt="2025-01-19T22:38:58.055" v="1972" actId="1076"/>
          <ac:spMkLst>
            <pc:docMk/>
            <pc:sldMk cId="757782384" sldId="284"/>
            <ac:spMk id="6" creationId="{1CC487E0-FD9B-BB15-C44C-58B419F2F71C}"/>
          </ac:spMkLst>
        </pc:spChg>
        <pc:spChg chg="add del mod">
          <ac:chgData name="Sharon Stace-Smith" userId="ecc4a87a06777284" providerId="LiveId" clId="{114AA5C4-B064-40BE-9144-1864705E89A1}" dt="2025-01-19T22:36:46.013" v="1944" actId="478"/>
          <ac:spMkLst>
            <pc:docMk/>
            <pc:sldMk cId="757782384" sldId="284"/>
            <ac:spMk id="7" creationId="{7FC09338-32B4-6BF0-15F1-288BF24D3830}"/>
          </ac:spMkLst>
        </pc:spChg>
        <pc:spChg chg="add mod">
          <ac:chgData name="Sharon Stace-Smith" userId="ecc4a87a06777284" providerId="LiveId" clId="{114AA5C4-B064-40BE-9144-1864705E89A1}" dt="2025-01-19T22:39:03.995" v="1989" actId="1076"/>
          <ac:spMkLst>
            <pc:docMk/>
            <pc:sldMk cId="757782384" sldId="284"/>
            <ac:spMk id="8" creationId="{D9F928B4-C41E-8B72-65FE-3E3CCB005A11}"/>
          </ac:spMkLst>
        </pc:spChg>
        <pc:spChg chg="add del mod">
          <ac:chgData name="Sharon Stace-Smith" userId="ecc4a87a06777284" providerId="LiveId" clId="{114AA5C4-B064-40BE-9144-1864705E89A1}" dt="2025-01-19T22:36:48.662" v="1945" actId="478"/>
          <ac:spMkLst>
            <pc:docMk/>
            <pc:sldMk cId="757782384" sldId="284"/>
            <ac:spMk id="9" creationId="{948E4733-ADAA-1121-1890-2653DF5DBA36}"/>
          </ac:spMkLst>
        </pc:spChg>
        <pc:spChg chg="add mod">
          <ac:chgData name="Sharon Stace-Smith" userId="ecc4a87a06777284" providerId="LiveId" clId="{114AA5C4-B064-40BE-9144-1864705E89A1}" dt="2025-01-19T18:28:28.440" v="1346" actId="20577"/>
          <ac:spMkLst>
            <pc:docMk/>
            <pc:sldMk cId="757782384" sldId="284"/>
            <ac:spMk id="10" creationId="{C47AF40C-8370-E964-A3D8-FC4B95EC9A48}"/>
          </ac:spMkLst>
        </pc:spChg>
        <pc:spChg chg="mod ord">
          <ac:chgData name="Sharon Stace-Smith" userId="ecc4a87a06777284" providerId="LiveId" clId="{114AA5C4-B064-40BE-9144-1864705E89A1}" dt="2025-01-19T22:22:09.082" v="1812" actId="170"/>
          <ac:spMkLst>
            <pc:docMk/>
            <pc:sldMk cId="757782384" sldId="284"/>
            <ac:spMk id="11" creationId="{74A48F02-78D3-5EF8-77C7-501938B74898}"/>
          </ac:spMkLst>
        </pc:spChg>
        <pc:spChg chg="add del mod">
          <ac:chgData name="Sharon Stace-Smith" userId="ecc4a87a06777284" providerId="LiveId" clId="{114AA5C4-B064-40BE-9144-1864705E89A1}" dt="2025-01-19T22:36:50.800" v="1946" actId="478"/>
          <ac:spMkLst>
            <pc:docMk/>
            <pc:sldMk cId="757782384" sldId="284"/>
            <ac:spMk id="12" creationId="{A7579357-AC1A-CFEE-7286-8FBEF79A655B}"/>
          </ac:spMkLst>
        </pc:spChg>
        <pc:spChg chg="add mod">
          <ac:chgData name="Sharon Stace-Smith" userId="ecc4a87a06777284" providerId="LiveId" clId="{114AA5C4-B064-40BE-9144-1864705E89A1}" dt="2025-01-19T22:38:58.721" v="1975" actId="1076"/>
          <ac:spMkLst>
            <pc:docMk/>
            <pc:sldMk cId="757782384" sldId="284"/>
            <ac:spMk id="13" creationId="{3CDF53ED-4A3F-9B50-880D-CE5A5BE1F553}"/>
          </ac:spMkLst>
        </pc:spChg>
        <pc:spChg chg="add del mod">
          <ac:chgData name="Sharon Stace-Smith" userId="ecc4a87a06777284" providerId="LiveId" clId="{114AA5C4-B064-40BE-9144-1864705E89A1}" dt="2025-01-19T18:27:03.615" v="1313" actId="478"/>
          <ac:spMkLst>
            <pc:docMk/>
            <pc:sldMk cId="757782384" sldId="284"/>
            <ac:spMk id="14" creationId="{BC5716F9-B129-C3AA-CAE1-E75A7709991C}"/>
          </ac:spMkLst>
        </pc:spChg>
        <pc:spChg chg="del">
          <ac:chgData name="Sharon Stace-Smith" userId="ecc4a87a06777284" providerId="LiveId" clId="{114AA5C4-B064-40BE-9144-1864705E89A1}" dt="2025-01-19T15:35:05.193" v="439" actId="478"/>
          <ac:spMkLst>
            <pc:docMk/>
            <pc:sldMk cId="757782384" sldId="284"/>
            <ac:spMk id="27" creationId="{FCF278A6-0BF4-80E6-D8B6-89E56CC6B71E}"/>
          </ac:spMkLst>
        </pc:spChg>
        <pc:spChg chg="del">
          <ac:chgData name="Sharon Stace-Smith" userId="ecc4a87a06777284" providerId="LiveId" clId="{114AA5C4-B064-40BE-9144-1864705E89A1}" dt="2025-01-19T15:34:51.842" v="434" actId="478"/>
          <ac:spMkLst>
            <pc:docMk/>
            <pc:sldMk cId="757782384" sldId="284"/>
            <ac:spMk id="28" creationId="{F9A7BC5E-2246-1C59-6B85-811C6FA1E3EF}"/>
          </ac:spMkLst>
        </pc:spChg>
        <pc:spChg chg="del">
          <ac:chgData name="Sharon Stace-Smith" userId="ecc4a87a06777284" providerId="LiveId" clId="{114AA5C4-B064-40BE-9144-1864705E89A1}" dt="2025-01-19T15:34:55.455" v="435" actId="478"/>
          <ac:spMkLst>
            <pc:docMk/>
            <pc:sldMk cId="757782384" sldId="284"/>
            <ac:spMk id="29" creationId="{CA0F948C-8D04-4A5E-B48D-F3E37FDA02A0}"/>
          </ac:spMkLst>
        </pc:spChg>
        <pc:spChg chg="del">
          <ac:chgData name="Sharon Stace-Smith" userId="ecc4a87a06777284" providerId="LiveId" clId="{114AA5C4-B064-40BE-9144-1864705E89A1}" dt="2025-01-19T15:35:03.368" v="438" actId="478"/>
          <ac:spMkLst>
            <pc:docMk/>
            <pc:sldMk cId="757782384" sldId="284"/>
            <ac:spMk id="30" creationId="{A4E681C4-F807-51A1-4230-2F28018C8B49}"/>
          </ac:spMkLst>
        </pc:spChg>
        <pc:spChg chg="del">
          <ac:chgData name="Sharon Stace-Smith" userId="ecc4a87a06777284" providerId="LiveId" clId="{114AA5C4-B064-40BE-9144-1864705E89A1}" dt="2025-01-19T15:35:01.093" v="437" actId="478"/>
          <ac:spMkLst>
            <pc:docMk/>
            <pc:sldMk cId="757782384" sldId="284"/>
            <ac:spMk id="32" creationId="{190C5CB5-D615-F097-A469-DE2AF7E1C6FF}"/>
          </ac:spMkLst>
        </pc:spChg>
        <pc:spChg chg="mod">
          <ac:chgData name="Sharon Stace-Smith" userId="ecc4a87a06777284" providerId="LiveId" clId="{114AA5C4-B064-40BE-9144-1864705E89A1}" dt="2025-01-19T15:39:39.223" v="500" actId="20577"/>
          <ac:spMkLst>
            <pc:docMk/>
            <pc:sldMk cId="757782384" sldId="284"/>
            <ac:spMk id="35" creationId="{75F92696-99A2-4B44-AD19-7A3DF4B3E09C}"/>
          </ac:spMkLst>
        </pc:spChg>
        <pc:spChg chg="add del mod">
          <ac:chgData name="Sharon Stace-Smith" userId="ecc4a87a06777284" providerId="LiveId" clId="{114AA5C4-B064-40BE-9144-1864705E89A1}" dt="2025-01-19T22:39:02.972" v="1988" actId="6549"/>
          <ac:spMkLst>
            <pc:docMk/>
            <pc:sldMk cId="757782384" sldId="284"/>
            <ac:spMk id="43" creationId="{E400F296-D900-56A6-E6F3-81AEE85559AA}"/>
          </ac:spMkLst>
        </pc:spChg>
        <pc:spChg chg="mod">
          <ac:chgData name="Sharon Stace-Smith" userId="ecc4a87a06777284" providerId="LiveId" clId="{114AA5C4-B064-40BE-9144-1864705E89A1}" dt="2025-01-19T15:39:34.154" v="498" actId="20577"/>
          <ac:spMkLst>
            <pc:docMk/>
            <pc:sldMk cId="757782384" sldId="284"/>
            <ac:spMk id="44" creationId="{8E811010-C050-D861-2348-4A5ECBC67BDE}"/>
          </ac:spMkLst>
        </pc:spChg>
        <pc:spChg chg="mod">
          <ac:chgData name="Sharon Stace-Smith" userId="ecc4a87a06777284" providerId="LiveId" clId="{114AA5C4-B064-40BE-9144-1864705E89A1}" dt="2025-01-19T15:39:43.044" v="502" actId="20577"/>
          <ac:spMkLst>
            <pc:docMk/>
            <pc:sldMk cId="757782384" sldId="284"/>
            <ac:spMk id="45" creationId="{38880B9F-DBBC-1FF5-1031-A7085AC69D53}"/>
          </ac:spMkLst>
        </pc:spChg>
        <pc:spChg chg="add del mod">
          <ac:chgData name="Sharon Stace-Smith" userId="ecc4a87a06777284" providerId="LiveId" clId="{114AA5C4-B064-40BE-9144-1864705E89A1}" dt="2025-01-19T22:38:57.752" v="1971" actId="478"/>
          <ac:spMkLst>
            <pc:docMk/>
            <pc:sldMk cId="757782384" sldId="284"/>
            <ac:spMk id="46" creationId="{8599E1A2-51D7-1589-7C1C-270687F1CAA3}"/>
          </ac:spMkLst>
        </pc:spChg>
        <pc:spChg chg="add del mod">
          <ac:chgData name="Sharon Stace-Smith" userId="ecc4a87a06777284" providerId="LiveId" clId="{114AA5C4-B064-40BE-9144-1864705E89A1}" dt="2025-01-19T22:38:59.104" v="1977" actId="478"/>
          <ac:spMkLst>
            <pc:docMk/>
            <pc:sldMk cId="757782384" sldId="284"/>
            <ac:spMk id="47" creationId="{2CD8AC5D-D9E4-32E0-09FE-27B6FE641C94}"/>
          </ac:spMkLst>
        </pc:spChg>
        <pc:spChg chg="add del mod">
          <ac:chgData name="Sharon Stace-Smith" userId="ecc4a87a06777284" providerId="LiveId" clId="{114AA5C4-B064-40BE-9144-1864705E89A1}" dt="2025-01-19T22:39:00.894" v="1984" actId="1076"/>
          <ac:spMkLst>
            <pc:docMk/>
            <pc:sldMk cId="757782384" sldId="284"/>
            <ac:spMk id="48" creationId="{496C7A45-66B6-B50F-C3B1-D2DF977D8EC9}"/>
          </ac:spMkLst>
        </pc:spChg>
        <pc:spChg chg="add del mod">
          <ac:chgData name="Sharon Stace-Smith" userId="ecc4a87a06777284" providerId="LiveId" clId="{114AA5C4-B064-40BE-9144-1864705E89A1}" dt="2025-01-19T22:38:58.497" v="1974" actId="478"/>
          <ac:spMkLst>
            <pc:docMk/>
            <pc:sldMk cId="757782384" sldId="284"/>
            <ac:spMk id="49" creationId="{2023718E-6EC1-BB4A-E33B-5F5B8A0DBF7E}"/>
          </ac:spMkLst>
        </pc:spChg>
        <pc:spChg chg="mod">
          <ac:chgData name="Sharon Stace-Smith" userId="ecc4a87a06777284" providerId="LiveId" clId="{114AA5C4-B064-40BE-9144-1864705E89A1}" dt="2025-01-19T15:39:49.636" v="504" actId="20577"/>
          <ac:spMkLst>
            <pc:docMk/>
            <pc:sldMk cId="757782384" sldId="284"/>
            <ac:spMk id="50" creationId="{54554437-7DCB-AD40-6E6F-E4235C8011E4}"/>
          </ac:spMkLst>
        </pc:spChg>
        <pc:spChg chg="del">
          <ac:chgData name="Sharon Stace-Smith" userId="ecc4a87a06777284" providerId="LiveId" clId="{114AA5C4-B064-40BE-9144-1864705E89A1}" dt="2025-01-19T15:31:29.296" v="322" actId="478"/>
          <ac:spMkLst>
            <pc:docMk/>
            <pc:sldMk cId="757782384" sldId="284"/>
            <ac:spMk id="51" creationId="{1A205DF1-0EF0-D486-4003-5916433086E1}"/>
          </ac:spMkLst>
        </pc:spChg>
        <pc:spChg chg="mod">
          <ac:chgData name="Sharon Stace-Smith" userId="ecc4a87a06777284" providerId="LiveId" clId="{114AA5C4-B064-40BE-9144-1864705E89A1}" dt="2025-01-19T15:39:28.582" v="496" actId="20577"/>
          <ac:spMkLst>
            <pc:docMk/>
            <pc:sldMk cId="757782384" sldId="284"/>
            <ac:spMk id="52" creationId="{3072B8ED-A24B-7BA7-E9EB-8683892AD5DF}"/>
          </ac:spMkLst>
        </pc:spChg>
        <pc:graphicFrameChg chg="add mod modGraphic">
          <ac:chgData name="Sharon Stace-Smith" userId="ecc4a87a06777284" providerId="LiveId" clId="{114AA5C4-B064-40BE-9144-1864705E89A1}" dt="2025-01-19T22:23:16.176" v="1823" actId="1076"/>
          <ac:graphicFrameMkLst>
            <pc:docMk/>
            <pc:sldMk cId="757782384" sldId="284"/>
            <ac:graphicFrameMk id="2" creationId="{6C5BB7BA-4CA2-CFCE-7FBA-736B46C3864F}"/>
          </ac:graphicFrameMkLst>
        </pc:graphicFrameChg>
        <pc:picChg chg="add del mod ord">
          <ac:chgData name="Sharon Stace-Smith" userId="ecc4a87a06777284" providerId="LiveId" clId="{114AA5C4-B064-40BE-9144-1864705E89A1}" dt="2025-01-19T22:38:59.937" v="1981" actId="1076"/>
          <ac:picMkLst>
            <pc:docMk/>
            <pc:sldMk cId="757782384" sldId="284"/>
            <ac:picMk id="15" creationId="{3FA34BF5-145D-F906-10AC-F4B830015A91}"/>
          </ac:picMkLst>
        </pc:picChg>
        <pc:picChg chg="del mod">
          <ac:chgData name="Sharon Stace-Smith" userId="ecc4a87a06777284" providerId="LiveId" clId="{114AA5C4-B064-40BE-9144-1864705E89A1}" dt="2025-01-19T15:33:42.125" v="420" actId="478"/>
          <ac:picMkLst>
            <pc:docMk/>
            <pc:sldMk cId="757782384" sldId="284"/>
            <ac:picMk id="26" creationId="{B3E03162-A6FE-870C-50BF-C0663F687BC4}"/>
          </ac:picMkLst>
        </pc:picChg>
      </pc:sldChg>
      <pc:sldChg chg="del">
        <pc:chgData name="Sharon Stace-Smith" userId="ecc4a87a06777284" providerId="LiveId" clId="{114AA5C4-B064-40BE-9144-1864705E89A1}" dt="2025-01-19T14:52:16.102" v="0" actId="47"/>
        <pc:sldMkLst>
          <pc:docMk/>
          <pc:sldMk cId="1162815195" sldId="285"/>
        </pc:sldMkLst>
      </pc:sldChg>
      <pc:sldChg chg="addSp delSp modSp del mod">
        <pc:chgData name="Sharon Stace-Smith" userId="ecc4a87a06777284" providerId="LiveId" clId="{114AA5C4-B064-40BE-9144-1864705E89A1}" dt="2025-01-19T15:47:30.001" v="578" actId="47"/>
        <pc:sldMkLst>
          <pc:docMk/>
          <pc:sldMk cId="1374569587" sldId="286"/>
        </pc:sldMkLst>
        <pc:spChg chg="del">
          <ac:chgData name="Sharon Stace-Smith" userId="ecc4a87a06777284" providerId="LiveId" clId="{114AA5C4-B064-40BE-9144-1864705E89A1}" dt="2025-01-19T15:42:21.912" v="539" actId="478"/>
          <ac:spMkLst>
            <pc:docMk/>
            <pc:sldMk cId="1374569587" sldId="286"/>
            <ac:spMk id="4" creationId="{CC8CC6B2-475C-0F3F-9F73-C90F87E4B4E4}"/>
          </ac:spMkLst>
        </pc:spChg>
        <pc:spChg chg="add del mod">
          <ac:chgData name="Sharon Stace-Smith" userId="ecc4a87a06777284" providerId="LiveId" clId="{114AA5C4-B064-40BE-9144-1864705E89A1}" dt="2025-01-19T15:47:18.483" v="575" actId="478"/>
          <ac:spMkLst>
            <pc:docMk/>
            <pc:sldMk cId="1374569587" sldId="286"/>
            <ac:spMk id="5" creationId="{361913AC-B766-98FE-CB79-A8D5D3FCB054}"/>
          </ac:spMkLst>
        </pc:spChg>
        <pc:spChg chg="del">
          <ac:chgData name="Sharon Stace-Smith" userId="ecc4a87a06777284" providerId="LiveId" clId="{114AA5C4-B064-40BE-9144-1864705E89A1}" dt="2025-01-19T15:47:24.615" v="576" actId="21"/>
          <ac:spMkLst>
            <pc:docMk/>
            <pc:sldMk cId="1374569587" sldId="286"/>
            <ac:spMk id="8" creationId="{E669D7F2-7289-1281-426D-EE62BF8B2527}"/>
          </ac:spMkLst>
        </pc:spChg>
        <pc:spChg chg="del">
          <ac:chgData name="Sharon Stace-Smith" userId="ecc4a87a06777284" providerId="LiveId" clId="{114AA5C4-B064-40BE-9144-1864705E89A1}" dt="2025-01-19T15:47:05.523" v="572" actId="21"/>
          <ac:spMkLst>
            <pc:docMk/>
            <pc:sldMk cId="1374569587" sldId="286"/>
            <ac:spMk id="9" creationId="{70DFA1E8-D92D-3BFC-B1AA-B1E37971428B}"/>
          </ac:spMkLst>
        </pc:spChg>
        <pc:spChg chg="del">
          <ac:chgData name="Sharon Stace-Smith" userId="ecc4a87a06777284" providerId="LiveId" clId="{114AA5C4-B064-40BE-9144-1864705E89A1}" dt="2025-01-19T15:43:05.827" v="544" actId="478"/>
          <ac:spMkLst>
            <pc:docMk/>
            <pc:sldMk cId="1374569587" sldId="286"/>
            <ac:spMk id="10" creationId="{25620084-8273-6DE3-2C27-DD7E628215E9}"/>
          </ac:spMkLst>
        </pc:spChg>
        <pc:spChg chg="del">
          <ac:chgData name="Sharon Stace-Smith" userId="ecc4a87a06777284" providerId="LiveId" clId="{114AA5C4-B064-40BE-9144-1864705E89A1}" dt="2025-01-19T15:43:29.735" v="548" actId="478"/>
          <ac:spMkLst>
            <pc:docMk/>
            <pc:sldMk cId="1374569587" sldId="286"/>
            <ac:spMk id="11" creationId="{B6F1533C-5750-4925-A69C-73575B7F4624}"/>
          </ac:spMkLst>
        </pc:spChg>
        <pc:spChg chg="del">
          <ac:chgData name="Sharon Stace-Smith" userId="ecc4a87a06777284" providerId="LiveId" clId="{114AA5C4-B064-40BE-9144-1864705E89A1}" dt="2025-01-19T15:43:33.501" v="549" actId="478"/>
          <ac:spMkLst>
            <pc:docMk/>
            <pc:sldMk cId="1374569587" sldId="286"/>
            <ac:spMk id="12" creationId="{5033E80A-2C25-2F4D-5848-6B356A26CB9C}"/>
          </ac:spMkLst>
        </pc:spChg>
        <pc:spChg chg="del">
          <ac:chgData name="Sharon Stace-Smith" userId="ecc4a87a06777284" providerId="LiveId" clId="{114AA5C4-B064-40BE-9144-1864705E89A1}" dt="2025-01-19T15:43:37.898" v="550" actId="21"/>
          <ac:spMkLst>
            <pc:docMk/>
            <pc:sldMk cId="1374569587" sldId="286"/>
            <ac:spMk id="13" creationId="{A0C48163-001C-FDB0-BD9C-88CEC028D4DA}"/>
          </ac:spMkLst>
        </pc:spChg>
        <pc:spChg chg="del">
          <ac:chgData name="Sharon Stace-Smith" userId="ecc4a87a06777284" providerId="LiveId" clId="{114AA5C4-B064-40BE-9144-1864705E89A1}" dt="2025-01-19T15:43:10.452" v="545" actId="478"/>
          <ac:spMkLst>
            <pc:docMk/>
            <pc:sldMk cId="1374569587" sldId="286"/>
            <ac:spMk id="14" creationId="{AD0E6394-C8A0-0C1E-1E76-5FCD3904B7FA}"/>
          </ac:spMkLst>
        </pc:spChg>
      </pc:sldChg>
      <pc:sldChg chg="addSp delSp modSp mod ord">
        <pc:chgData name="Sharon Stace-Smith" userId="ecc4a87a06777284" providerId="LiveId" clId="{114AA5C4-B064-40BE-9144-1864705E89A1}" dt="2025-01-19T22:46:06.788" v="2053" actId="13926"/>
        <pc:sldMkLst>
          <pc:docMk/>
          <pc:sldMk cId="3760959105" sldId="298"/>
        </pc:sldMkLst>
        <pc:spChg chg="del">
          <ac:chgData name="Sharon Stace-Smith" userId="ecc4a87a06777284" providerId="LiveId" clId="{114AA5C4-B064-40BE-9144-1864705E89A1}" dt="2025-01-19T16:00:11.964" v="612" actId="478"/>
          <ac:spMkLst>
            <pc:docMk/>
            <pc:sldMk cId="3760959105" sldId="298"/>
            <ac:spMk id="2" creationId="{4B916EA7-71DE-C39F-568B-75C0766F4F46}"/>
          </ac:spMkLst>
        </pc:spChg>
        <pc:spChg chg="mod">
          <ac:chgData name="Sharon Stace-Smith" userId="ecc4a87a06777284" providerId="LiveId" clId="{114AA5C4-B064-40BE-9144-1864705E89A1}" dt="2025-01-19T22:46:06.788" v="2053" actId="13926"/>
          <ac:spMkLst>
            <pc:docMk/>
            <pc:sldMk cId="3760959105" sldId="298"/>
            <ac:spMk id="3" creationId="{A8BAE272-4FD8-F683-6BB4-240A3FB1E218}"/>
          </ac:spMkLst>
        </pc:spChg>
        <pc:spChg chg="del">
          <ac:chgData name="Sharon Stace-Smith" userId="ecc4a87a06777284" providerId="LiveId" clId="{114AA5C4-B064-40BE-9144-1864705E89A1}" dt="2025-01-19T15:56:40.241" v="611" actId="478"/>
          <ac:spMkLst>
            <pc:docMk/>
            <pc:sldMk cId="3760959105" sldId="298"/>
            <ac:spMk id="4" creationId="{C7376348-7C93-52D5-3532-829E0B8D5FED}"/>
          </ac:spMkLst>
        </pc:spChg>
        <pc:spChg chg="del">
          <ac:chgData name="Sharon Stace-Smith" userId="ecc4a87a06777284" providerId="LiveId" clId="{114AA5C4-B064-40BE-9144-1864705E89A1}" dt="2025-01-19T16:00:18.194" v="613" actId="21"/>
          <ac:spMkLst>
            <pc:docMk/>
            <pc:sldMk cId="3760959105" sldId="298"/>
            <ac:spMk id="5" creationId="{BC5716F9-B129-C3AA-CAE1-E75A7709991C}"/>
          </ac:spMkLst>
        </pc:spChg>
        <pc:spChg chg="add mod">
          <ac:chgData name="Sharon Stace-Smith" userId="ecc4a87a06777284" providerId="LiveId" clId="{114AA5C4-B064-40BE-9144-1864705E89A1}" dt="2025-01-19T22:45:42.829" v="2046" actId="767"/>
          <ac:spMkLst>
            <pc:docMk/>
            <pc:sldMk cId="3760959105" sldId="298"/>
            <ac:spMk id="8" creationId="{CDA90431-AD18-A674-5E03-B3263A2A4498}"/>
          </ac:spMkLst>
        </pc:spChg>
        <pc:picChg chg="add del mod">
          <ac:chgData name="Sharon Stace-Smith" userId="ecc4a87a06777284" providerId="LiveId" clId="{114AA5C4-B064-40BE-9144-1864705E89A1}" dt="2025-01-19T22:24:52.292" v="1833" actId="478"/>
          <ac:picMkLst>
            <pc:docMk/>
            <pc:sldMk cId="3760959105" sldId="298"/>
            <ac:picMk id="6" creationId="{01333AB4-9415-F694-00B3-739E3C17AA77}"/>
          </ac:picMkLst>
        </pc:picChg>
        <pc:picChg chg="add mod ord">
          <ac:chgData name="Sharon Stace-Smith" userId="ecc4a87a06777284" providerId="LiveId" clId="{114AA5C4-B064-40BE-9144-1864705E89A1}" dt="2025-01-19T22:45:40.486" v="2043" actId="1076"/>
          <ac:picMkLst>
            <pc:docMk/>
            <pc:sldMk cId="3760959105" sldId="298"/>
            <ac:picMk id="7" creationId="{0A6AC911-58C8-AD9A-8A9E-77D028CC2446}"/>
          </ac:picMkLst>
        </pc:picChg>
      </pc:sldChg>
      <pc:sldChg chg="addSp delSp modSp mod">
        <pc:chgData name="Sharon Stace-Smith" userId="ecc4a87a06777284" providerId="LiveId" clId="{114AA5C4-B064-40BE-9144-1864705E89A1}" dt="2025-01-19T22:18:00.923" v="1770" actId="1076"/>
        <pc:sldMkLst>
          <pc:docMk/>
          <pc:sldMk cId="3604005418" sldId="299"/>
        </pc:sldMkLst>
        <pc:spChg chg="mod">
          <ac:chgData name="Sharon Stace-Smith" userId="ecc4a87a06777284" providerId="LiveId" clId="{114AA5C4-B064-40BE-9144-1864705E89A1}" dt="2025-01-19T22:17:40.505" v="1768" actId="6549"/>
          <ac:spMkLst>
            <pc:docMk/>
            <pc:sldMk cId="3604005418" sldId="299"/>
            <ac:spMk id="4" creationId="{F1485D23-3D35-9F06-D648-C2634CE3C36B}"/>
          </ac:spMkLst>
        </pc:spChg>
        <pc:spChg chg="add mod">
          <ac:chgData name="Sharon Stace-Smith" userId="ecc4a87a06777284" providerId="LiveId" clId="{114AA5C4-B064-40BE-9144-1864705E89A1}" dt="2025-01-19T22:18:00.923" v="1770" actId="1076"/>
          <ac:spMkLst>
            <pc:docMk/>
            <pc:sldMk cId="3604005418" sldId="299"/>
            <ac:spMk id="9" creationId="{A7D49631-225E-8B40-0A10-3A2AC9281375}"/>
          </ac:spMkLst>
        </pc:spChg>
        <pc:picChg chg="mod">
          <ac:chgData name="Sharon Stace-Smith" userId="ecc4a87a06777284" providerId="LiveId" clId="{114AA5C4-B064-40BE-9144-1864705E89A1}" dt="2025-01-19T22:14:50.246" v="1718" actId="1076"/>
          <ac:picMkLst>
            <pc:docMk/>
            <pc:sldMk cId="3604005418" sldId="299"/>
            <ac:picMk id="2" creationId="{A2BAEC48-DEDB-7A14-E418-D9A86D000EBA}"/>
          </ac:picMkLst>
        </pc:picChg>
        <pc:picChg chg="add mod">
          <ac:chgData name="Sharon Stace-Smith" userId="ecc4a87a06777284" providerId="LiveId" clId="{114AA5C4-B064-40BE-9144-1864705E89A1}" dt="2025-01-19T22:17:10.515" v="1760" actId="1076"/>
          <ac:picMkLst>
            <pc:docMk/>
            <pc:sldMk cId="3604005418" sldId="299"/>
            <ac:picMk id="3" creationId="{91DD9B6B-33EF-020B-6A64-0674EEF67E5E}"/>
          </ac:picMkLst>
        </pc:picChg>
        <pc:picChg chg="add del mod">
          <ac:chgData name="Sharon Stace-Smith" userId="ecc4a87a06777284" providerId="LiveId" clId="{114AA5C4-B064-40BE-9144-1864705E89A1}" dt="2025-01-19T22:16:11.087" v="1749" actId="478"/>
          <ac:picMkLst>
            <pc:docMk/>
            <pc:sldMk cId="3604005418" sldId="299"/>
            <ac:picMk id="5" creationId="{BBCFAD57-8C82-79E3-DF59-4B91D4766F13}"/>
          </ac:picMkLst>
        </pc:picChg>
        <pc:picChg chg="mod">
          <ac:chgData name="Sharon Stace-Smith" userId="ecc4a87a06777284" providerId="LiveId" clId="{114AA5C4-B064-40BE-9144-1864705E89A1}" dt="2025-01-19T22:16:39.029" v="1754" actId="1076"/>
          <ac:picMkLst>
            <pc:docMk/>
            <pc:sldMk cId="3604005418" sldId="299"/>
            <ac:picMk id="7" creationId="{0DDEDC0E-7901-0D38-D7E5-A448F57DF796}"/>
          </ac:picMkLst>
        </pc:picChg>
        <pc:picChg chg="add mod">
          <ac:chgData name="Sharon Stace-Smith" userId="ecc4a87a06777284" providerId="LiveId" clId="{114AA5C4-B064-40BE-9144-1864705E89A1}" dt="2025-01-19T22:16:42.194" v="1755" actId="1076"/>
          <ac:picMkLst>
            <pc:docMk/>
            <pc:sldMk cId="3604005418" sldId="299"/>
            <ac:picMk id="8" creationId="{1C443978-8984-7DAF-4F85-F3DF896DC8EE}"/>
          </ac:picMkLst>
        </pc:picChg>
      </pc:sldChg>
      <pc:sldChg chg="addSp delSp modSp new mod modClrScheme chgLayout">
        <pc:chgData name="Sharon Stace-Smith" userId="ecc4a87a06777284" providerId="LiveId" clId="{114AA5C4-B064-40BE-9144-1864705E89A1}" dt="2025-01-19T22:48:13.536" v="2064" actId="207"/>
        <pc:sldMkLst>
          <pc:docMk/>
          <pc:sldMk cId="949504677" sldId="300"/>
        </pc:sldMkLst>
        <pc:spChg chg="del mod ord">
          <ac:chgData name="Sharon Stace-Smith" userId="ecc4a87a06777284" providerId="LiveId" clId="{114AA5C4-B064-40BE-9144-1864705E89A1}" dt="2025-01-19T18:30:14.622" v="1348" actId="700"/>
          <ac:spMkLst>
            <pc:docMk/>
            <pc:sldMk cId="949504677" sldId="300"/>
            <ac:spMk id="2" creationId="{5DDC36A0-52EE-2216-8350-DE8CDE8EF329}"/>
          </ac:spMkLst>
        </pc:spChg>
        <pc:spChg chg="del mod ord">
          <ac:chgData name="Sharon Stace-Smith" userId="ecc4a87a06777284" providerId="LiveId" clId="{114AA5C4-B064-40BE-9144-1864705E89A1}" dt="2025-01-19T18:30:14.622" v="1348" actId="700"/>
          <ac:spMkLst>
            <pc:docMk/>
            <pc:sldMk cId="949504677" sldId="300"/>
            <ac:spMk id="3" creationId="{9FFCF188-9489-6AA7-0C5A-16107F966D04}"/>
          </ac:spMkLst>
        </pc:spChg>
        <pc:spChg chg="add mod ord">
          <ac:chgData name="Sharon Stace-Smith" userId="ecc4a87a06777284" providerId="LiveId" clId="{114AA5C4-B064-40BE-9144-1864705E89A1}" dt="2025-01-19T22:48:13.536" v="2064" actId="207"/>
          <ac:spMkLst>
            <pc:docMk/>
            <pc:sldMk cId="949504677" sldId="300"/>
            <ac:spMk id="4" creationId="{13B94781-4BDE-8B63-71A0-4C7C76C36FD6}"/>
          </ac:spMkLst>
        </pc:spChg>
        <pc:spChg chg="add mod ord">
          <ac:chgData name="Sharon Stace-Smith" userId="ecc4a87a06777284" providerId="LiveId" clId="{114AA5C4-B064-40BE-9144-1864705E89A1}" dt="2025-01-19T22:27:41.634" v="1858" actId="14100"/>
          <ac:spMkLst>
            <pc:docMk/>
            <pc:sldMk cId="949504677" sldId="300"/>
            <ac:spMk id="5" creationId="{B40E6308-E3A3-33EB-B99C-EE0CEFB0D4D9}"/>
          </ac:spMkLst>
        </pc:spChg>
        <pc:spChg chg="add del mod ord">
          <ac:chgData name="Sharon Stace-Smith" userId="ecc4a87a06777284" providerId="LiveId" clId="{114AA5C4-B064-40BE-9144-1864705E89A1}" dt="2025-01-19T22:26:53.688" v="1851" actId="478"/>
          <ac:spMkLst>
            <pc:docMk/>
            <pc:sldMk cId="949504677" sldId="300"/>
            <ac:spMk id="6" creationId="{159B0F6F-63E5-D9A2-7482-88DD11B9FCA2}"/>
          </ac:spMkLst>
        </pc:spChg>
        <pc:spChg chg="add del mod">
          <ac:chgData name="Sharon Stace-Smith" userId="ecc4a87a06777284" providerId="LiveId" clId="{114AA5C4-B064-40BE-9144-1864705E89A1}" dt="2025-01-19T22:27:04.755" v="1854" actId="478"/>
          <ac:spMkLst>
            <pc:docMk/>
            <pc:sldMk cId="949504677" sldId="300"/>
            <ac:spMk id="7" creationId="{241EFD43-3429-B1EA-D7E1-361350247818}"/>
          </ac:spMkLst>
        </pc:spChg>
        <pc:spChg chg="add del mod">
          <ac:chgData name="Sharon Stace-Smith" userId="ecc4a87a06777284" providerId="LiveId" clId="{114AA5C4-B064-40BE-9144-1864705E89A1}" dt="2025-01-19T22:26:44.925" v="1849" actId="21"/>
          <ac:spMkLst>
            <pc:docMk/>
            <pc:sldMk cId="949504677" sldId="300"/>
            <ac:spMk id="12" creationId="{3DD10E7E-A0DE-6AD9-8E5D-D335488F2730}"/>
          </ac:spMkLst>
        </pc:spChg>
        <pc:spChg chg="add del mod">
          <ac:chgData name="Sharon Stace-Smith" userId="ecc4a87a06777284" providerId="LiveId" clId="{114AA5C4-B064-40BE-9144-1864705E89A1}" dt="2025-01-19T22:26:57.705" v="1852" actId="478"/>
          <ac:spMkLst>
            <pc:docMk/>
            <pc:sldMk cId="949504677" sldId="300"/>
            <ac:spMk id="14" creationId="{3237D79D-512D-6AD8-4AF7-B932891E5DA8}"/>
          </ac:spMkLst>
        </pc:spChg>
        <pc:picChg chg="add del mod ord">
          <ac:chgData name="Sharon Stace-Smith" userId="ecc4a87a06777284" providerId="LiveId" clId="{114AA5C4-B064-40BE-9144-1864705E89A1}" dt="2025-01-19T22:09:07.165" v="1690" actId="478"/>
          <ac:picMkLst>
            <pc:docMk/>
            <pc:sldMk cId="949504677" sldId="300"/>
            <ac:picMk id="8" creationId="{1B606B7F-06D8-8795-6F29-4CB23E19219A}"/>
          </ac:picMkLst>
        </pc:picChg>
        <pc:picChg chg="add del mod">
          <ac:chgData name="Sharon Stace-Smith" userId="ecc4a87a06777284" providerId="LiveId" clId="{114AA5C4-B064-40BE-9144-1864705E89A1}" dt="2025-01-19T22:26:17.638" v="1845" actId="478"/>
          <ac:picMkLst>
            <pc:docMk/>
            <pc:sldMk cId="949504677" sldId="300"/>
            <ac:picMk id="9" creationId="{A2023560-C142-7A65-51BA-D4D60BDD848F}"/>
          </ac:picMkLst>
        </pc:picChg>
        <pc:picChg chg="add mod ord modCrop">
          <ac:chgData name="Sharon Stace-Smith" userId="ecc4a87a06777284" providerId="LiveId" clId="{114AA5C4-B064-40BE-9144-1864705E89A1}" dt="2025-01-19T22:29:12.296" v="1877" actId="167"/>
          <ac:picMkLst>
            <pc:docMk/>
            <pc:sldMk cId="949504677" sldId="300"/>
            <ac:picMk id="10" creationId="{FBA8BD96-594D-02E1-5767-7C87C52BA684}"/>
          </ac:picMkLst>
        </pc:picChg>
      </pc:sldChg>
      <pc:sldChg chg="modSp new del mod">
        <pc:chgData name="Sharon Stace-Smith" userId="ecc4a87a06777284" providerId="LiveId" clId="{114AA5C4-B064-40BE-9144-1864705E89A1}" dt="2025-01-19T15:29:44.112" v="289" actId="47"/>
        <pc:sldMkLst>
          <pc:docMk/>
          <pc:sldMk cId="2553428379" sldId="300"/>
        </pc:sldMkLst>
        <pc:spChg chg="mod">
          <ac:chgData name="Sharon Stace-Smith" userId="ecc4a87a06777284" providerId="LiveId" clId="{114AA5C4-B064-40BE-9144-1864705E89A1}" dt="2025-01-19T15:01:32.195" v="44"/>
          <ac:spMkLst>
            <pc:docMk/>
            <pc:sldMk cId="2553428379" sldId="300"/>
            <ac:spMk id="2" creationId="{F376949E-FC52-D1DD-79FC-DA638BFEF62D}"/>
          </ac:spMkLst>
        </pc:spChg>
        <pc:spChg chg="mod">
          <ac:chgData name="Sharon Stace-Smith" userId="ecc4a87a06777284" providerId="LiveId" clId="{114AA5C4-B064-40BE-9144-1864705E89A1}" dt="2025-01-19T15:13:25.390" v="171" actId="21"/>
          <ac:spMkLst>
            <pc:docMk/>
            <pc:sldMk cId="2553428379" sldId="300"/>
            <ac:spMk id="3" creationId="{74F7E2EC-9D41-DB4F-45B8-F225DBFA9FF9}"/>
          </ac:spMkLst>
        </pc:spChg>
        <pc:spChg chg="mod">
          <ac:chgData name="Sharon Stace-Smith" userId="ecc4a87a06777284" providerId="LiveId" clId="{114AA5C4-B064-40BE-9144-1864705E89A1}" dt="2025-01-19T15:10:31.257" v="155" actId="27636"/>
          <ac:spMkLst>
            <pc:docMk/>
            <pc:sldMk cId="2553428379" sldId="300"/>
            <ac:spMk id="4" creationId="{8440F71E-46F8-DA2E-E719-9B0228AF9F26}"/>
          </ac:spMkLst>
        </pc:spChg>
      </pc:sldChg>
      <pc:sldChg chg="modSp new del mod">
        <pc:chgData name="Sharon Stace-Smith" userId="ecc4a87a06777284" providerId="LiveId" clId="{114AA5C4-B064-40BE-9144-1864705E89A1}" dt="2025-01-19T15:30:30.316" v="317" actId="47"/>
        <pc:sldMkLst>
          <pc:docMk/>
          <pc:sldMk cId="3648649377" sldId="300"/>
        </pc:sldMkLst>
        <pc:spChg chg="mod">
          <ac:chgData name="Sharon Stace-Smith" userId="ecc4a87a06777284" providerId="LiveId" clId="{114AA5C4-B064-40BE-9144-1864705E89A1}" dt="2025-01-19T15:30:14.515" v="316" actId="5793"/>
          <ac:spMkLst>
            <pc:docMk/>
            <pc:sldMk cId="3648649377" sldId="300"/>
            <ac:spMk id="2" creationId="{FFF7DF53-7A98-CC3E-0074-1E5C4A092655}"/>
          </ac:spMkLst>
        </pc:spChg>
      </pc:sldChg>
      <pc:sldChg chg="addSp delSp modSp add mod">
        <pc:chgData name="Sharon Stace-Smith" userId="ecc4a87a06777284" providerId="LiveId" clId="{114AA5C4-B064-40BE-9144-1864705E89A1}" dt="2025-01-19T22:48:23.251" v="2065" actId="207"/>
        <pc:sldMkLst>
          <pc:docMk/>
          <pc:sldMk cId="1916923188" sldId="301"/>
        </pc:sldMkLst>
        <pc:spChg chg="add del mod">
          <ac:chgData name="Sharon Stace-Smith" userId="ecc4a87a06777284" providerId="LiveId" clId="{114AA5C4-B064-40BE-9144-1864705E89A1}" dt="2025-01-19T22:29:37.432" v="1880" actId="478"/>
          <ac:spMkLst>
            <pc:docMk/>
            <pc:sldMk cId="1916923188" sldId="301"/>
            <ac:spMk id="3" creationId="{5F38207F-20E9-8A72-D0BE-365F2FD7F231}"/>
          </ac:spMkLst>
        </pc:spChg>
        <pc:spChg chg="del">
          <ac:chgData name="Sharon Stace-Smith" userId="ecc4a87a06777284" providerId="LiveId" clId="{114AA5C4-B064-40BE-9144-1864705E89A1}" dt="2025-01-19T22:30:16.069" v="1888" actId="478"/>
          <ac:spMkLst>
            <pc:docMk/>
            <pc:sldMk cId="1916923188" sldId="301"/>
            <ac:spMk id="4" creationId="{D9A7F131-4196-77DC-02AB-17A0B5771E7A}"/>
          </ac:spMkLst>
        </pc:spChg>
        <pc:spChg chg="del">
          <ac:chgData name="Sharon Stace-Smith" userId="ecc4a87a06777284" providerId="LiveId" clId="{114AA5C4-B064-40BE-9144-1864705E89A1}" dt="2025-01-19T22:29:31.383" v="1879" actId="478"/>
          <ac:spMkLst>
            <pc:docMk/>
            <pc:sldMk cId="1916923188" sldId="301"/>
            <ac:spMk id="5" creationId="{E420D9DB-8AD0-45D1-1E04-B0C76604BC01}"/>
          </ac:spMkLst>
        </pc:spChg>
        <pc:spChg chg="mod">
          <ac:chgData name="Sharon Stace-Smith" userId="ecc4a87a06777284" providerId="LiveId" clId="{114AA5C4-B064-40BE-9144-1864705E89A1}" dt="2025-01-19T22:30:32.741" v="1891" actId="14100"/>
          <ac:spMkLst>
            <pc:docMk/>
            <pc:sldMk cId="1916923188" sldId="301"/>
            <ac:spMk id="6" creationId="{4A4AEA1B-B843-EBA2-C61A-E15EEE366736}"/>
          </ac:spMkLst>
        </pc:spChg>
        <pc:spChg chg="mod">
          <ac:chgData name="Sharon Stace-Smith" userId="ecc4a87a06777284" providerId="LiveId" clId="{114AA5C4-B064-40BE-9144-1864705E89A1}" dt="2025-01-19T22:48:23.251" v="2065" actId="207"/>
          <ac:spMkLst>
            <pc:docMk/>
            <pc:sldMk cId="1916923188" sldId="301"/>
            <ac:spMk id="7" creationId="{0068FBF6-5CC7-0F22-B368-280C4B744E38}"/>
          </ac:spMkLst>
        </pc:spChg>
        <pc:spChg chg="add del mod">
          <ac:chgData name="Sharon Stace-Smith" userId="ecc4a87a06777284" providerId="LiveId" clId="{114AA5C4-B064-40BE-9144-1864705E89A1}" dt="2025-01-19T22:30:22.504" v="1889" actId="478"/>
          <ac:spMkLst>
            <pc:docMk/>
            <pc:sldMk cId="1916923188" sldId="301"/>
            <ac:spMk id="9" creationId="{0F370F35-DCFA-C3BD-9D62-A5C81EA79A36}"/>
          </ac:spMkLst>
        </pc:spChg>
        <pc:picChg chg="mod ord">
          <ac:chgData name="Sharon Stace-Smith" userId="ecc4a87a06777284" providerId="LiveId" clId="{114AA5C4-B064-40BE-9144-1864705E89A1}" dt="2025-01-19T22:30:12.722" v="1887" actId="167"/>
          <ac:picMkLst>
            <pc:docMk/>
            <pc:sldMk cId="1916923188" sldId="301"/>
            <ac:picMk id="10" creationId="{E437CECC-959A-79E6-A9CB-A71C359AABF6}"/>
          </ac:picMkLst>
        </pc:picChg>
      </pc:sldChg>
      <pc:sldChg chg="addSp delSp modSp add mod setBg delDesignElem">
        <pc:chgData name="Sharon Stace-Smith" userId="ecc4a87a06777284" providerId="LiveId" clId="{114AA5C4-B064-40BE-9144-1864705E89A1}" dt="2025-01-19T22:36:14.163" v="1941" actId="207"/>
        <pc:sldMkLst>
          <pc:docMk/>
          <pc:sldMk cId="2409254027" sldId="302"/>
        </pc:sldMkLst>
        <pc:spChg chg="mod">
          <ac:chgData name="Sharon Stace-Smith" userId="ecc4a87a06777284" providerId="LiveId" clId="{114AA5C4-B064-40BE-9144-1864705E89A1}" dt="2025-01-19T22:36:14.163" v="1941" actId="207"/>
          <ac:spMkLst>
            <pc:docMk/>
            <pc:sldMk cId="2409254027" sldId="302"/>
            <ac:spMk id="3" creationId="{939F6C6D-C478-73F9-E8AC-371FE1FF04CC}"/>
          </ac:spMkLst>
        </pc:spChg>
        <pc:spChg chg="del">
          <ac:chgData name="Sharon Stace-Smith" userId="ecc4a87a06777284" providerId="LiveId" clId="{114AA5C4-B064-40BE-9144-1864705E89A1}" dt="2025-01-19T22:35:51.720" v="1938"/>
          <ac:spMkLst>
            <pc:docMk/>
            <pc:sldMk cId="2409254027" sldId="302"/>
            <ac:spMk id="22" creationId="{9F7D5CDA-D291-4307-BF55-1381FED29634}"/>
          </ac:spMkLst>
        </pc:spChg>
        <pc:picChg chg="add mod ord">
          <ac:chgData name="Sharon Stace-Smith" userId="ecc4a87a06777284" providerId="LiveId" clId="{114AA5C4-B064-40BE-9144-1864705E89A1}" dt="2025-01-19T22:36:06.499" v="1940" actId="167"/>
          <ac:picMkLst>
            <pc:docMk/>
            <pc:sldMk cId="2409254027" sldId="302"/>
            <ac:picMk id="4" creationId="{5C2DCD2C-8F6D-D909-7849-B5D7A7749A5F}"/>
          </ac:picMkLst>
        </pc:picChg>
      </pc:sldChg>
      <pc:sldChg chg="addSp delSp modSp add mod ord">
        <pc:chgData name="Sharon Stace-Smith" userId="ecc4a87a06777284" providerId="LiveId" clId="{114AA5C4-B064-40BE-9144-1864705E89A1}" dt="2025-01-19T22:46:17.565" v="2055" actId="13926"/>
        <pc:sldMkLst>
          <pc:docMk/>
          <pc:sldMk cId="2028134663" sldId="303"/>
        </pc:sldMkLst>
        <pc:spChg chg="mod">
          <ac:chgData name="Sharon Stace-Smith" userId="ecc4a87a06777284" providerId="LiveId" clId="{114AA5C4-B064-40BE-9144-1864705E89A1}" dt="2025-01-19T22:46:17.565" v="2055" actId="13926"/>
          <ac:spMkLst>
            <pc:docMk/>
            <pc:sldMk cId="2028134663" sldId="303"/>
            <ac:spMk id="3" creationId="{A8BAE272-4FD8-F683-6BB4-240A3FB1E218}"/>
          </ac:spMkLst>
        </pc:spChg>
        <pc:spChg chg="del">
          <ac:chgData name="Sharon Stace-Smith" userId="ecc4a87a06777284" providerId="LiveId" clId="{114AA5C4-B064-40BE-9144-1864705E89A1}" dt="2025-01-19T22:40:26.917" v="1991" actId="478"/>
          <ac:spMkLst>
            <pc:docMk/>
            <pc:sldMk cId="2028134663" sldId="303"/>
            <ac:spMk id="4" creationId="{C7376348-7C93-52D5-3532-829E0B8D5FED}"/>
          </ac:spMkLst>
        </pc:spChg>
        <pc:picChg chg="add mod ord">
          <ac:chgData name="Sharon Stace-Smith" userId="ecc4a87a06777284" providerId="LiveId" clId="{114AA5C4-B064-40BE-9144-1864705E89A1}" dt="2025-01-19T22:41:15.400" v="1995" actId="167"/>
          <ac:picMkLst>
            <pc:docMk/>
            <pc:sldMk cId="2028134663" sldId="303"/>
            <ac:picMk id="2" creationId="{3A33DF21-FBA4-F1A6-3562-F4E3633990A0}"/>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50D45DA-DDDE-47FC-80EA-4932B3CAFF28}" type="doc">
      <dgm:prSet loTypeId="urn:microsoft.com/office/officeart/2005/8/layout/venn1" loCatId="relationship" qsTypeId="urn:microsoft.com/office/officeart/2005/8/quickstyle/simple1" qsCatId="simple" csTypeId="urn:microsoft.com/office/officeart/2005/8/colors/colorful1" csCatId="colorful" phldr="1"/>
      <dgm:spPr/>
      <dgm:t>
        <a:bodyPr/>
        <a:lstStyle/>
        <a:p>
          <a:endParaRPr lang="en-GB"/>
        </a:p>
      </dgm:t>
    </dgm:pt>
    <dgm:pt modelId="{58173DBD-6B8F-4B85-B270-84118CEC323D}">
      <dgm:prSet phldrT="[Text]"/>
      <dgm:spPr/>
      <dgm:t>
        <a:bodyPr/>
        <a:lstStyle/>
        <a:p>
          <a:r>
            <a:rPr lang="en-GB" dirty="0"/>
            <a:t>Art / </a:t>
          </a:r>
          <a:r>
            <a:rPr lang="en-GB" dirty="0" err="1"/>
            <a:t>Celf</a:t>
          </a:r>
          <a:endParaRPr lang="en-GB" dirty="0"/>
        </a:p>
      </dgm:t>
    </dgm:pt>
    <dgm:pt modelId="{CC2511D6-DC90-4FB9-A20C-58F396C32E74}" type="parTrans" cxnId="{DE18BE93-69B8-4738-9AC4-4F9347667262}">
      <dgm:prSet/>
      <dgm:spPr/>
      <dgm:t>
        <a:bodyPr/>
        <a:lstStyle/>
        <a:p>
          <a:endParaRPr lang="en-GB"/>
        </a:p>
      </dgm:t>
    </dgm:pt>
    <dgm:pt modelId="{E1D34AC1-2A6A-4CCB-9602-C51E6C885F75}" type="sibTrans" cxnId="{DE18BE93-69B8-4738-9AC4-4F9347667262}">
      <dgm:prSet/>
      <dgm:spPr/>
      <dgm:t>
        <a:bodyPr/>
        <a:lstStyle/>
        <a:p>
          <a:endParaRPr lang="en-GB"/>
        </a:p>
      </dgm:t>
    </dgm:pt>
    <dgm:pt modelId="{C63F8709-EF4F-4633-99DA-A25527128CEA}">
      <dgm:prSet phldrT="[Text]"/>
      <dgm:spPr/>
      <dgm:t>
        <a:bodyPr/>
        <a:lstStyle/>
        <a:p>
          <a:r>
            <a:rPr lang="en-GB" dirty="0"/>
            <a:t>Drama / Drama</a:t>
          </a:r>
        </a:p>
      </dgm:t>
    </dgm:pt>
    <dgm:pt modelId="{AE7C81D6-B83B-4B5D-8258-8594BEABB874}" type="parTrans" cxnId="{EB9CD1B2-E94A-440C-A806-A7B3A8772069}">
      <dgm:prSet/>
      <dgm:spPr/>
      <dgm:t>
        <a:bodyPr/>
        <a:lstStyle/>
        <a:p>
          <a:endParaRPr lang="en-GB"/>
        </a:p>
      </dgm:t>
    </dgm:pt>
    <dgm:pt modelId="{8C5105B4-4B34-4C7C-B0F0-91F7A1989A16}" type="sibTrans" cxnId="{EB9CD1B2-E94A-440C-A806-A7B3A8772069}">
      <dgm:prSet/>
      <dgm:spPr/>
      <dgm:t>
        <a:bodyPr/>
        <a:lstStyle/>
        <a:p>
          <a:endParaRPr lang="en-GB"/>
        </a:p>
      </dgm:t>
    </dgm:pt>
    <dgm:pt modelId="{A5CA4A51-63D0-4C18-B50E-2E8A5C581C20}">
      <dgm:prSet phldrT="[Text]"/>
      <dgm:spPr/>
      <dgm:t>
        <a:bodyPr/>
        <a:lstStyle/>
        <a:p>
          <a:r>
            <a:rPr lang="en-GB" dirty="0"/>
            <a:t>Film &amp; Digital  </a:t>
          </a:r>
          <a:r>
            <a:rPr lang="en-GB" dirty="0" err="1"/>
            <a:t>Ffilm</a:t>
          </a:r>
          <a:r>
            <a:rPr lang="en-GB" dirty="0"/>
            <a:t> &amp; </a:t>
          </a:r>
          <a:r>
            <a:rPr lang="en-GB" dirty="0" err="1"/>
            <a:t>Cyfyngau</a:t>
          </a:r>
          <a:r>
            <a:rPr lang="en-GB" dirty="0"/>
            <a:t> </a:t>
          </a:r>
          <a:r>
            <a:rPr lang="en-GB" dirty="0" err="1"/>
            <a:t>Digidol</a:t>
          </a:r>
          <a:endParaRPr lang="en-GB" dirty="0"/>
        </a:p>
      </dgm:t>
    </dgm:pt>
    <dgm:pt modelId="{D94E479F-7F72-47C3-AF2D-BD3CEAF85AF2}" type="parTrans" cxnId="{8782750D-AD42-4BE0-8261-58AC73742880}">
      <dgm:prSet/>
      <dgm:spPr/>
      <dgm:t>
        <a:bodyPr/>
        <a:lstStyle/>
        <a:p>
          <a:endParaRPr lang="en-GB"/>
        </a:p>
      </dgm:t>
    </dgm:pt>
    <dgm:pt modelId="{3CA70D37-1C18-4C38-BED8-74A4123B691B}" type="sibTrans" cxnId="{8782750D-AD42-4BE0-8261-58AC73742880}">
      <dgm:prSet/>
      <dgm:spPr/>
      <dgm:t>
        <a:bodyPr/>
        <a:lstStyle/>
        <a:p>
          <a:endParaRPr lang="en-GB"/>
        </a:p>
      </dgm:t>
    </dgm:pt>
    <dgm:pt modelId="{579EB7DF-E6E8-4CC6-8D9D-AD06DECACF91}">
      <dgm:prSet phldrT="[Text]"/>
      <dgm:spPr/>
      <dgm:t>
        <a:bodyPr/>
        <a:lstStyle/>
        <a:p>
          <a:r>
            <a:rPr lang="en-GB" dirty="0"/>
            <a:t>Dance / Dawns</a:t>
          </a:r>
        </a:p>
      </dgm:t>
    </dgm:pt>
    <dgm:pt modelId="{0180FD88-3511-4469-A718-36AC470A33EF}" type="parTrans" cxnId="{ED3757D9-DD85-491F-989F-8EA611AEA0E9}">
      <dgm:prSet/>
      <dgm:spPr/>
      <dgm:t>
        <a:bodyPr/>
        <a:lstStyle/>
        <a:p>
          <a:endParaRPr lang="en-GB"/>
        </a:p>
      </dgm:t>
    </dgm:pt>
    <dgm:pt modelId="{EE85C549-C70C-47CB-87D0-5C5486DF9DC8}" type="sibTrans" cxnId="{ED3757D9-DD85-491F-989F-8EA611AEA0E9}">
      <dgm:prSet/>
      <dgm:spPr/>
      <dgm:t>
        <a:bodyPr/>
        <a:lstStyle/>
        <a:p>
          <a:endParaRPr lang="en-GB"/>
        </a:p>
      </dgm:t>
    </dgm:pt>
    <dgm:pt modelId="{ADC6FF28-0F55-44A8-9DB2-987E677630F9}">
      <dgm:prSet phldrT="[Text]"/>
      <dgm:spPr/>
      <dgm:t>
        <a:bodyPr/>
        <a:lstStyle/>
        <a:p>
          <a:r>
            <a:rPr lang="en-GB" dirty="0"/>
            <a:t>Music / </a:t>
          </a:r>
          <a:r>
            <a:rPr lang="en-GB" dirty="0" err="1"/>
            <a:t>Cerddoriaeth</a:t>
          </a:r>
          <a:endParaRPr lang="en-GB" dirty="0"/>
        </a:p>
      </dgm:t>
    </dgm:pt>
    <dgm:pt modelId="{B1279FE2-AA94-492E-9E3A-29AB470962CE}" type="parTrans" cxnId="{E7C3FBD1-C042-49A8-AC93-3F3D554C3B30}">
      <dgm:prSet/>
      <dgm:spPr/>
      <dgm:t>
        <a:bodyPr/>
        <a:lstStyle/>
        <a:p>
          <a:endParaRPr lang="en-GB"/>
        </a:p>
      </dgm:t>
    </dgm:pt>
    <dgm:pt modelId="{F799B1B7-3FA8-43BA-84E3-C56D9471D1BA}" type="sibTrans" cxnId="{E7C3FBD1-C042-49A8-AC93-3F3D554C3B30}">
      <dgm:prSet/>
      <dgm:spPr/>
      <dgm:t>
        <a:bodyPr/>
        <a:lstStyle/>
        <a:p>
          <a:endParaRPr lang="en-GB"/>
        </a:p>
      </dgm:t>
    </dgm:pt>
    <dgm:pt modelId="{6CBDF5C1-82DD-4B52-8466-17EEEDDA4BCC}" type="pres">
      <dgm:prSet presAssocID="{350D45DA-DDDE-47FC-80EA-4932B3CAFF28}" presName="compositeShape" presStyleCnt="0">
        <dgm:presLayoutVars>
          <dgm:chMax val="7"/>
          <dgm:dir/>
          <dgm:resizeHandles val="exact"/>
        </dgm:presLayoutVars>
      </dgm:prSet>
      <dgm:spPr/>
    </dgm:pt>
    <dgm:pt modelId="{E643C354-CAB4-4813-8746-67E1179BF31C}" type="pres">
      <dgm:prSet presAssocID="{58173DBD-6B8F-4B85-B270-84118CEC323D}" presName="circ1" presStyleLbl="vennNode1" presStyleIdx="0" presStyleCnt="5"/>
      <dgm:spPr/>
    </dgm:pt>
    <dgm:pt modelId="{5DB8F93E-9AED-4F35-9BA8-2F0F65A1FF3C}" type="pres">
      <dgm:prSet presAssocID="{58173DBD-6B8F-4B85-B270-84118CEC323D}" presName="circ1Tx" presStyleLbl="revTx" presStyleIdx="0" presStyleCnt="0">
        <dgm:presLayoutVars>
          <dgm:chMax val="0"/>
          <dgm:chPref val="0"/>
          <dgm:bulletEnabled val="1"/>
        </dgm:presLayoutVars>
      </dgm:prSet>
      <dgm:spPr/>
    </dgm:pt>
    <dgm:pt modelId="{C736F1A3-8FAD-4645-BD90-D55B92E28151}" type="pres">
      <dgm:prSet presAssocID="{579EB7DF-E6E8-4CC6-8D9D-AD06DECACF91}" presName="circ2" presStyleLbl="vennNode1" presStyleIdx="1" presStyleCnt="5"/>
      <dgm:spPr/>
    </dgm:pt>
    <dgm:pt modelId="{A540680B-CA69-4E8C-970F-F143A8B32BB5}" type="pres">
      <dgm:prSet presAssocID="{579EB7DF-E6E8-4CC6-8D9D-AD06DECACF91}" presName="circ2Tx" presStyleLbl="revTx" presStyleIdx="0" presStyleCnt="0">
        <dgm:presLayoutVars>
          <dgm:chMax val="0"/>
          <dgm:chPref val="0"/>
          <dgm:bulletEnabled val="1"/>
        </dgm:presLayoutVars>
      </dgm:prSet>
      <dgm:spPr/>
    </dgm:pt>
    <dgm:pt modelId="{02CCB908-30C3-4D3B-97E3-E5BA15D8C0D8}" type="pres">
      <dgm:prSet presAssocID="{C63F8709-EF4F-4633-99DA-A25527128CEA}" presName="circ3" presStyleLbl="vennNode1" presStyleIdx="2" presStyleCnt="5"/>
      <dgm:spPr/>
    </dgm:pt>
    <dgm:pt modelId="{3AD4034F-F388-4E11-A257-03172FF9229C}" type="pres">
      <dgm:prSet presAssocID="{C63F8709-EF4F-4633-99DA-A25527128CEA}" presName="circ3Tx" presStyleLbl="revTx" presStyleIdx="0" presStyleCnt="0">
        <dgm:presLayoutVars>
          <dgm:chMax val="0"/>
          <dgm:chPref val="0"/>
          <dgm:bulletEnabled val="1"/>
        </dgm:presLayoutVars>
      </dgm:prSet>
      <dgm:spPr/>
    </dgm:pt>
    <dgm:pt modelId="{F5CF33E1-1DFB-48CE-9E18-4C70F5F3EB32}" type="pres">
      <dgm:prSet presAssocID="{A5CA4A51-63D0-4C18-B50E-2E8A5C581C20}" presName="circ4" presStyleLbl="vennNode1" presStyleIdx="3" presStyleCnt="5"/>
      <dgm:spPr/>
    </dgm:pt>
    <dgm:pt modelId="{677119E4-A520-4CE8-895A-C03980FF7A2B}" type="pres">
      <dgm:prSet presAssocID="{A5CA4A51-63D0-4C18-B50E-2E8A5C581C20}" presName="circ4Tx" presStyleLbl="revTx" presStyleIdx="0" presStyleCnt="0">
        <dgm:presLayoutVars>
          <dgm:chMax val="0"/>
          <dgm:chPref val="0"/>
          <dgm:bulletEnabled val="1"/>
        </dgm:presLayoutVars>
      </dgm:prSet>
      <dgm:spPr/>
    </dgm:pt>
    <dgm:pt modelId="{CA0D2AAE-E115-46C8-942C-E175FB1B7B8A}" type="pres">
      <dgm:prSet presAssocID="{ADC6FF28-0F55-44A8-9DB2-987E677630F9}" presName="circ5" presStyleLbl="vennNode1" presStyleIdx="4" presStyleCnt="5"/>
      <dgm:spPr/>
    </dgm:pt>
    <dgm:pt modelId="{43475CBE-9D97-4E69-962F-FFF9EAFE1C73}" type="pres">
      <dgm:prSet presAssocID="{ADC6FF28-0F55-44A8-9DB2-987E677630F9}" presName="circ5Tx" presStyleLbl="revTx" presStyleIdx="0" presStyleCnt="0">
        <dgm:presLayoutVars>
          <dgm:chMax val="0"/>
          <dgm:chPref val="0"/>
          <dgm:bulletEnabled val="1"/>
        </dgm:presLayoutVars>
      </dgm:prSet>
      <dgm:spPr/>
    </dgm:pt>
  </dgm:ptLst>
  <dgm:cxnLst>
    <dgm:cxn modelId="{8782750D-AD42-4BE0-8261-58AC73742880}" srcId="{350D45DA-DDDE-47FC-80EA-4932B3CAFF28}" destId="{A5CA4A51-63D0-4C18-B50E-2E8A5C581C20}" srcOrd="3" destOrd="0" parTransId="{D94E479F-7F72-47C3-AF2D-BD3CEAF85AF2}" sibTransId="{3CA70D37-1C18-4C38-BED8-74A4123B691B}"/>
    <dgm:cxn modelId="{EE197225-D64E-4E0C-A08D-60A2A281B5A5}" type="presOf" srcId="{350D45DA-DDDE-47FC-80EA-4932B3CAFF28}" destId="{6CBDF5C1-82DD-4B52-8466-17EEEDDA4BCC}" srcOrd="0" destOrd="0" presId="urn:microsoft.com/office/officeart/2005/8/layout/venn1"/>
    <dgm:cxn modelId="{89BA3D26-D7F9-4EA0-B2E6-D850C587C3BE}" type="presOf" srcId="{A5CA4A51-63D0-4C18-B50E-2E8A5C581C20}" destId="{677119E4-A520-4CE8-895A-C03980FF7A2B}" srcOrd="0" destOrd="0" presId="urn:microsoft.com/office/officeart/2005/8/layout/venn1"/>
    <dgm:cxn modelId="{2D2A3278-DEB3-4377-B5B8-014877F4BE50}" type="presOf" srcId="{579EB7DF-E6E8-4CC6-8D9D-AD06DECACF91}" destId="{A540680B-CA69-4E8C-970F-F143A8B32BB5}" srcOrd="0" destOrd="0" presId="urn:microsoft.com/office/officeart/2005/8/layout/venn1"/>
    <dgm:cxn modelId="{DE18BE93-69B8-4738-9AC4-4F9347667262}" srcId="{350D45DA-DDDE-47FC-80EA-4932B3CAFF28}" destId="{58173DBD-6B8F-4B85-B270-84118CEC323D}" srcOrd="0" destOrd="0" parTransId="{CC2511D6-DC90-4FB9-A20C-58F396C32E74}" sibTransId="{E1D34AC1-2A6A-4CCB-9602-C51E6C885F75}"/>
    <dgm:cxn modelId="{0ECB62A9-6CC0-4818-8E03-AFDD994DC9E6}" type="presOf" srcId="{ADC6FF28-0F55-44A8-9DB2-987E677630F9}" destId="{43475CBE-9D97-4E69-962F-FFF9EAFE1C73}" srcOrd="0" destOrd="0" presId="urn:microsoft.com/office/officeart/2005/8/layout/venn1"/>
    <dgm:cxn modelId="{EB9CD1B2-E94A-440C-A806-A7B3A8772069}" srcId="{350D45DA-DDDE-47FC-80EA-4932B3CAFF28}" destId="{C63F8709-EF4F-4633-99DA-A25527128CEA}" srcOrd="2" destOrd="0" parTransId="{AE7C81D6-B83B-4B5D-8258-8594BEABB874}" sibTransId="{8C5105B4-4B34-4C7C-B0F0-91F7A1989A16}"/>
    <dgm:cxn modelId="{557760C3-CE2C-405C-9F11-BA8DFCD2364E}" type="presOf" srcId="{58173DBD-6B8F-4B85-B270-84118CEC323D}" destId="{5DB8F93E-9AED-4F35-9BA8-2F0F65A1FF3C}" srcOrd="0" destOrd="0" presId="urn:microsoft.com/office/officeart/2005/8/layout/venn1"/>
    <dgm:cxn modelId="{E7C3FBD1-C042-49A8-AC93-3F3D554C3B30}" srcId="{350D45DA-DDDE-47FC-80EA-4932B3CAFF28}" destId="{ADC6FF28-0F55-44A8-9DB2-987E677630F9}" srcOrd="4" destOrd="0" parTransId="{B1279FE2-AA94-492E-9E3A-29AB470962CE}" sibTransId="{F799B1B7-3FA8-43BA-84E3-C56D9471D1BA}"/>
    <dgm:cxn modelId="{ED3757D9-DD85-491F-989F-8EA611AEA0E9}" srcId="{350D45DA-DDDE-47FC-80EA-4932B3CAFF28}" destId="{579EB7DF-E6E8-4CC6-8D9D-AD06DECACF91}" srcOrd="1" destOrd="0" parTransId="{0180FD88-3511-4469-A718-36AC470A33EF}" sibTransId="{EE85C549-C70C-47CB-87D0-5C5486DF9DC8}"/>
    <dgm:cxn modelId="{268ED0FD-20D6-41B4-A65C-B9B7A5A9DFF2}" type="presOf" srcId="{C63F8709-EF4F-4633-99DA-A25527128CEA}" destId="{3AD4034F-F388-4E11-A257-03172FF9229C}" srcOrd="0" destOrd="0" presId="urn:microsoft.com/office/officeart/2005/8/layout/venn1"/>
    <dgm:cxn modelId="{E5762D8B-4B3C-464B-B797-1633738E1D09}" type="presParOf" srcId="{6CBDF5C1-82DD-4B52-8466-17EEEDDA4BCC}" destId="{E643C354-CAB4-4813-8746-67E1179BF31C}" srcOrd="0" destOrd="0" presId="urn:microsoft.com/office/officeart/2005/8/layout/venn1"/>
    <dgm:cxn modelId="{4AB6C334-3E78-459A-B896-451FD9B506E7}" type="presParOf" srcId="{6CBDF5C1-82DD-4B52-8466-17EEEDDA4BCC}" destId="{5DB8F93E-9AED-4F35-9BA8-2F0F65A1FF3C}" srcOrd="1" destOrd="0" presId="urn:microsoft.com/office/officeart/2005/8/layout/venn1"/>
    <dgm:cxn modelId="{AC274D23-98E9-418F-BC92-D57AC85F42B1}" type="presParOf" srcId="{6CBDF5C1-82DD-4B52-8466-17EEEDDA4BCC}" destId="{C736F1A3-8FAD-4645-BD90-D55B92E28151}" srcOrd="2" destOrd="0" presId="urn:microsoft.com/office/officeart/2005/8/layout/venn1"/>
    <dgm:cxn modelId="{A226426C-DA1C-423E-8A82-2435D4AC39A5}" type="presParOf" srcId="{6CBDF5C1-82DD-4B52-8466-17EEEDDA4BCC}" destId="{A540680B-CA69-4E8C-970F-F143A8B32BB5}" srcOrd="3" destOrd="0" presId="urn:microsoft.com/office/officeart/2005/8/layout/venn1"/>
    <dgm:cxn modelId="{78D93441-670B-4B10-A378-59C73C7334E8}" type="presParOf" srcId="{6CBDF5C1-82DD-4B52-8466-17EEEDDA4BCC}" destId="{02CCB908-30C3-4D3B-97E3-E5BA15D8C0D8}" srcOrd="4" destOrd="0" presId="urn:microsoft.com/office/officeart/2005/8/layout/venn1"/>
    <dgm:cxn modelId="{2FF61F90-C644-4291-896E-B53717AD04A4}" type="presParOf" srcId="{6CBDF5C1-82DD-4B52-8466-17EEEDDA4BCC}" destId="{3AD4034F-F388-4E11-A257-03172FF9229C}" srcOrd="5" destOrd="0" presId="urn:microsoft.com/office/officeart/2005/8/layout/venn1"/>
    <dgm:cxn modelId="{7C0F70C9-5A37-4C3D-B0CD-CA35C667E88E}" type="presParOf" srcId="{6CBDF5C1-82DD-4B52-8466-17EEEDDA4BCC}" destId="{F5CF33E1-1DFB-48CE-9E18-4C70F5F3EB32}" srcOrd="6" destOrd="0" presId="urn:microsoft.com/office/officeart/2005/8/layout/venn1"/>
    <dgm:cxn modelId="{46CB24E3-3613-4BE1-BD96-4AF19C36B5F2}" type="presParOf" srcId="{6CBDF5C1-82DD-4B52-8466-17EEEDDA4BCC}" destId="{677119E4-A520-4CE8-895A-C03980FF7A2B}" srcOrd="7" destOrd="0" presId="urn:microsoft.com/office/officeart/2005/8/layout/venn1"/>
    <dgm:cxn modelId="{FD2E2BBA-DD9D-4E63-9488-46A585CB5732}" type="presParOf" srcId="{6CBDF5C1-82DD-4B52-8466-17EEEDDA4BCC}" destId="{CA0D2AAE-E115-46C8-942C-E175FB1B7B8A}" srcOrd="8" destOrd="0" presId="urn:microsoft.com/office/officeart/2005/8/layout/venn1"/>
    <dgm:cxn modelId="{A27F2C23-4B78-48C0-8F79-85F52D3A0E32}" type="presParOf" srcId="{6CBDF5C1-82DD-4B52-8466-17EEEDDA4BCC}" destId="{43475CBE-9D97-4E69-962F-FFF9EAFE1C73}" srcOrd="9" destOrd="0" presId="urn:microsoft.com/office/officeart/2005/8/layout/venn1"/>
  </dgm:cxnLst>
  <dgm:bg>
    <a:solidFill>
      <a:schemeClr val="bg1"/>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43C354-CAB4-4813-8746-67E1179BF31C}">
      <dsp:nvSpPr>
        <dsp:cNvPr id="0" name=""/>
        <dsp:cNvSpPr/>
      </dsp:nvSpPr>
      <dsp:spPr>
        <a:xfrm>
          <a:off x="2680207" y="1405607"/>
          <a:ext cx="1726184" cy="1726184"/>
        </a:xfrm>
        <a:prstGeom prst="ellipse">
          <a:avLst/>
        </a:prstGeom>
        <a:solidFill>
          <a:schemeClr val="accent2">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5DB8F93E-9AED-4F35-9BA8-2F0F65A1FF3C}">
      <dsp:nvSpPr>
        <dsp:cNvPr id="0" name=""/>
        <dsp:cNvSpPr/>
      </dsp:nvSpPr>
      <dsp:spPr>
        <a:xfrm>
          <a:off x="2542112" y="0"/>
          <a:ext cx="2002374" cy="115900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r>
            <a:rPr lang="en-GB" sz="2200" kern="1200" dirty="0"/>
            <a:t>Art / </a:t>
          </a:r>
          <a:r>
            <a:rPr lang="en-GB" sz="2200" kern="1200" dirty="0" err="1"/>
            <a:t>Celf</a:t>
          </a:r>
          <a:endParaRPr lang="en-GB" sz="2200" kern="1200" dirty="0"/>
        </a:p>
      </dsp:txBody>
      <dsp:txXfrm>
        <a:off x="2542112" y="0"/>
        <a:ext cx="2002374" cy="1159009"/>
      </dsp:txXfrm>
    </dsp:sp>
    <dsp:sp modelId="{C736F1A3-8FAD-4645-BD90-D55B92E28151}">
      <dsp:nvSpPr>
        <dsp:cNvPr id="0" name=""/>
        <dsp:cNvSpPr/>
      </dsp:nvSpPr>
      <dsp:spPr>
        <a:xfrm>
          <a:off x="3336848" y="1882527"/>
          <a:ext cx="1726184" cy="1726184"/>
        </a:xfrm>
        <a:prstGeom prst="ellipse">
          <a:avLst/>
        </a:prstGeom>
        <a:solidFill>
          <a:schemeClr val="accent3">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A540680B-CA69-4E8C-970F-F143A8B32BB5}">
      <dsp:nvSpPr>
        <dsp:cNvPr id="0" name=""/>
        <dsp:cNvSpPr/>
      </dsp:nvSpPr>
      <dsp:spPr>
        <a:xfrm>
          <a:off x="5200437" y="1528906"/>
          <a:ext cx="1795232" cy="125764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r>
            <a:rPr lang="en-GB" sz="2200" kern="1200" dirty="0"/>
            <a:t>Dance / Dawns</a:t>
          </a:r>
        </a:p>
      </dsp:txBody>
      <dsp:txXfrm>
        <a:off x="5200437" y="1528906"/>
        <a:ext cx="1795232" cy="1257649"/>
      </dsp:txXfrm>
    </dsp:sp>
    <dsp:sp modelId="{02CCB908-30C3-4D3B-97E3-E5BA15D8C0D8}">
      <dsp:nvSpPr>
        <dsp:cNvPr id="0" name=""/>
        <dsp:cNvSpPr/>
      </dsp:nvSpPr>
      <dsp:spPr>
        <a:xfrm>
          <a:off x="3086206" y="2654872"/>
          <a:ext cx="1726184" cy="1726184"/>
        </a:xfrm>
        <a:prstGeom prst="ellipse">
          <a:avLst/>
        </a:prstGeom>
        <a:solidFill>
          <a:schemeClr val="accent4">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3AD4034F-F388-4E11-A257-03172FF9229C}">
      <dsp:nvSpPr>
        <dsp:cNvPr id="0" name=""/>
        <dsp:cNvSpPr/>
      </dsp:nvSpPr>
      <dsp:spPr>
        <a:xfrm>
          <a:off x="4924247" y="3674307"/>
          <a:ext cx="1795232" cy="125764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r>
            <a:rPr lang="en-GB" sz="2200" kern="1200" dirty="0"/>
            <a:t>Drama / Drama</a:t>
          </a:r>
        </a:p>
      </dsp:txBody>
      <dsp:txXfrm>
        <a:off x="4924247" y="3674307"/>
        <a:ext cx="1795232" cy="1257649"/>
      </dsp:txXfrm>
    </dsp:sp>
    <dsp:sp modelId="{F5CF33E1-1DFB-48CE-9E18-4C70F5F3EB32}">
      <dsp:nvSpPr>
        <dsp:cNvPr id="0" name=""/>
        <dsp:cNvSpPr/>
      </dsp:nvSpPr>
      <dsp:spPr>
        <a:xfrm>
          <a:off x="2274208" y="2654872"/>
          <a:ext cx="1726184" cy="1726184"/>
        </a:xfrm>
        <a:prstGeom prst="ellipse">
          <a:avLst/>
        </a:prstGeom>
        <a:solidFill>
          <a:schemeClr val="accent5">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677119E4-A520-4CE8-895A-C03980FF7A2B}">
      <dsp:nvSpPr>
        <dsp:cNvPr id="0" name=""/>
        <dsp:cNvSpPr/>
      </dsp:nvSpPr>
      <dsp:spPr>
        <a:xfrm>
          <a:off x="367119" y="3674307"/>
          <a:ext cx="1795232" cy="125764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r>
            <a:rPr lang="en-GB" sz="2200" kern="1200" dirty="0"/>
            <a:t>Film &amp; Digital  </a:t>
          </a:r>
          <a:r>
            <a:rPr lang="en-GB" sz="2200" kern="1200" dirty="0" err="1"/>
            <a:t>Ffilm</a:t>
          </a:r>
          <a:r>
            <a:rPr lang="en-GB" sz="2200" kern="1200" dirty="0"/>
            <a:t> &amp; </a:t>
          </a:r>
          <a:r>
            <a:rPr lang="en-GB" sz="2200" kern="1200" dirty="0" err="1"/>
            <a:t>Cyfyngau</a:t>
          </a:r>
          <a:r>
            <a:rPr lang="en-GB" sz="2200" kern="1200" dirty="0"/>
            <a:t> </a:t>
          </a:r>
          <a:r>
            <a:rPr lang="en-GB" sz="2200" kern="1200" dirty="0" err="1"/>
            <a:t>Digidol</a:t>
          </a:r>
          <a:endParaRPr lang="en-GB" sz="2200" kern="1200" dirty="0"/>
        </a:p>
      </dsp:txBody>
      <dsp:txXfrm>
        <a:off x="367119" y="3674307"/>
        <a:ext cx="1795232" cy="1257649"/>
      </dsp:txXfrm>
    </dsp:sp>
    <dsp:sp modelId="{CA0D2AAE-E115-46C8-942C-E175FB1B7B8A}">
      <dsp:nvSpPr>
        <dsp:cNvPr id="0" name=""/>
        <dsp:cNvSpPr/>
      </dsp:nvSpPr>
      <dsp:spPr>
        <a:xfrm>
          <a:off x="2023566" y="1882527"/>
          <a:ext cx="1726184" cy="1726184"/>
        </a:xfrm>
        <a:prstGeom prst="ellipse">
          <a:avLst/>
        </a:prstGeom>
        <a:solidFill>
          <a:schemeClr val="accent6">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43475CBE-9D97-4E69-962F-FFF9EAFE1C73}">
      <dsp:nvSpPr>
        <dsp:cNvPr id="0" name=""/>
        <dsp:cNvSpPr/>
      </dsp:nvSpPr>
      <dsp:spPr>
        <a:xfrm>
          <a:off x="90930" y="1528906"/>
          <a:ext cx="1795232" cy="125764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r>
            <a:rPr lang="en-GB" sz="2200" kern="1200" dirty="0"/>
            <a:t>Music / </a:t>
          </a:r>
          <a:r>
            <a:rPr lang="en-GB" sz="2200" kern="1200" dirty="0" err="1"/>
            <a:t>Cerddoriaeth</a:t>
          </a:r>
          <a:endParaRPr lang="en-GB" sz="2200" kern="1200" dirty="0"/>
        </a:p>
      </dsp:txBody>
      <dsp:txXfrm>
        <a:off x="90930" y="1528906"/>
        <a:ext cx="1795232" cy="1257649"/>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014BEE-6AC5-4995-8720-6403977F6019}" type="datetimeFigureOut">
              <a:rPr lang="en-GB" smtClean="0"/>
              <a:t>20/01/2025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7B8137-2CFC-4B5A-890F-EC1A908050FF}" type="slidenum">
              <a:rPr lang="en-GB" smtClean="0"/>
              <a:t>‹#›</a:t>
            </a:fld>
            <a:endParaRPr lang="en-GB"/>
          </a:p>
        </p:txBody>
      </p:sp>
    </p:spTree>
    <p:extLst>
      <p:ext uri="{BB962C8B-B14F-4D97-AF65-F5344CB8AC3E}">
        <p14:creationId xmlns:p14="http://schemas.microsoft.com/office/powerpoint/2010/main" val="3697845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BEA760D-7461-494C-8EE8-7CDBF4E0FB57}" type="slidenum">
              <a:rPr lang="en-GB" smtClean="0"/>
              <a:t>4</a:t>
            </a:fld>
            <a:endParaRPr lang="en-GB"/>
          </a:p>
        </p:txBody>
      </p:sp>
    </p:spTree>
    <p:extLst>
      <p:ext uri="{BB962C8B-B14F-4D97-AF65-F5344CB8AC3E}">
        <p14:creationId xmlns:p14="http://schemas.microsoft.com/office/powerpoint/2010/main" val="3200341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EA760D-7461-494C-8EE8-7CDBF4E0FB57}" type="slidenum">
              <a:rPr lang="en-GB" smtClean="0"/>
              <a:t>5</a:t>
            </a:fld>
            <a:endParaRPr lang="en-GB"/>
          </a:p>
        </p:txBody>
      </p:sp>
    </p:spTree>
    <p:extLst>
      <p:ext uri="{BB962C8B-B14F-4D97-AF65-F5344CB8AC3E}">
        <p14:creationId xmlns:p14="http://schemas.microsoft.com/office/powerpoint/2010/main" val="6221185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BEA760D-7461-494C-8EE8-7CDBF4E0FB57}" type="slidenum">
              <a:rPr lang="en-GB" smtClean="0"/>
              <a:t>6</a:t>
            </a:fld>
            <a:endParaRPr lang="en-GB"/>
          </a:p>
        </p:txBody>
      </p:sp>
    </p:spTree>
    <p:extLst>
      <p:ext uri="{BB962C8B-B14F-4D97-AF65-F5344CB8AC3E}">
        <p14:creationId xmlns:p14="http://schemas.microsoft.com/office/powerpoint/2010/main" val="6221185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4B8FBD-F30F-D06A-0266-98576314B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154FC1-6EEC-D0B6-5482-9EB0C1CA80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F756CA-D63A-A8DD-5393-BBB118BDB59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B6C3282-2716-D4A2-D677-F95560F1F7E6}"/>
              </a:ext>
            </a:extLst>
          </p:cNvPr>
          <p:cNvSpPr>
            <a:spLocks noGrp="1"/>
          </p:cNvSpPr>
          <p:nvPr>
            <p:ph type="sldNum" sz="quarter" idx="5"/>
          </p:nvPr>
        </p:nvSpPr>
        <p:spPr/>
        <p:txBody>
          <a:bodyPr/>
          <a:lstStyle/>
          <a:p>
            <a:fld id="{C11A5E03-4E3F-47CB-908F-C7B9BC05D861}" type="slidenum">
              <a:rPr lang="en-GB" smtClean="0"/>
              <a:t>8</a:t>
            </a:fld>
            <a:endParaRPr lang="en-GB"/>
          </a:p>
        </p:txBody>
      </p:sp>
    </p:spTree>
    <p:extLst>
      <p:ext uri="{BB962C8B-B14F-4D97-AF65-F5344CB8AC3E}">
        <p14:creationId xmlns:p14="http://schemas.microsoft.com/office/powerpoint/2010/main" val="30726556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7B8137-2CFC-4B5A-890F-EC1A908050FF}" type="slidenum">
              <a:rPr lang="en-GB" smtClean="0"/>
              <a:t>13</a:t>
            </a:fld>
            <a:endParaRPr lang="en-GB"/>
          </a:p>
        </p:txBody>
      </p:sp>
    </p:spTree>
    <p:extLst>
      <p:ext uri="{BB962C8B-B14F-4D97-AF65-F5344CB8AC3E}">
        <p14:creationId xmlns:p14="http://schemas.microsoft.com/office/powerpoint/2010/main" val="41602033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77B8137-2CFC-4B5A-890F-EC1A908050FF}" type="slidenum">
              <a:rPr lang="en-GB" smtClean="0"/>
              <a:t>16</a:t>
            </a:fld>
            <a:endParaRPr lang="en-GB"/>
          </a:p>
        </p:txBody>
      </p:sp>
    </p:spTree>
    <p:extLst>
      <p:ext uri="{BB962C8B-B14F-4D97-AF65-F5344CB8AC3E}">
        <p14:creationId xmlns:p14="http://schemas.microsoft.com/office/powerpoint/2010/main" val="4423110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9AD418-B96F-47A2-8BC3-7ECD523A738B}"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3BFD4B-3191-4F67-B822-090631C30407}" type="slidenum">
              <a:rPr lang="en-GB" smtClean="0"/>
              <a:t>‹#›</a:t>
            </a:fld>
            <a:endParaRPr lang="en-GB"/>
          </a:p>
        </p:txBody>
      </p:sp>
    </p:spTree>
    <p:extLst>
      <p:ext uri="{BB962C8B-B14F-4D97-AF65-F5344CB8AC3E}">
        <p14:creationId xmlns:p14="http://schemas.microsoft.com/office/powerpoint/2010/main" val="1160547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9AD418-B96F-47A2-8BC3-7ECD523A738B}"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3BFD4B-3191-4F67-B822-090631C30407}" type="slidenum">
              <a:rPr lang="en-GB" smtClean="0"/>
              <a:t>‹#›</a:t>
            </a:fld>
            <a:endParaRPr lang="en-GB"/>
          </a:p>
        </p:txBody>
      </p:sp>
    </p:spTree>
    <p:extLst>
      <p:ext uri="{BB962C8B-B14F-4D97-AF65-F5344CB8AC3E}">
        <p14:creationId xmlns:p14="http://schemas.microsoft.com/office/powerpoint/2010/main" val="25066929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9AD418-B96F-47A2-8BC3-7ECD523A738B}"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3BFD4B-3191-4F67-B822-090631C30407}" type="slidenum">
              <a:rPr lang="en-GB" smtClean="0"/>
              <a:t>‹#›</a:t>
            </a:fld>
            <a:endParaRPr lang="en-GB"/>
          </a:p>
        </p:txBody>
      </p:sp>
    </p:spTree>
    <p:extLst>
      <p:ext uri="{BB962C8B-B14F-4D97-AF65-F5344CB8AC3E}">
        <p14:creationId xmlns:p14="http://schemas.microsoft.com/office/powerpoint/2010/main" val="2584839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9AD418-B96F-47A2-8BC3-7ECD523A738B}" type="datetimeFigureOut">
              <a:rPr lang="en-GB" smtClean="0"/>
              <a:t>20/01/2025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3BFD4B-3191-4F67-B822-090631C30407}" type="slidenum">
              <a:rPr lang="en-GB" smtClean="0"/>
              <a:t>‹#›</a:t>
            </a:fld>
            <a:endParaRPr lang="en-GB"/>
          </a:p>
        </p:txBody>
      </p:sp>
    </p:spTree>
    <p:extLst>
      <p:ext uri="{BB962C8B-B14F-4D97-AF65-F5344CB8AC3E}">
        <p14:creationId xmlns:p14="http://schemas.microsoft.com/office/powerpoint/2010/main" val="1621865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9AD418-B96F-47A2-8BC3-7ECD523A738B}" type="datetimeFigureOut">
              <a:rPr lang="en-GB" smtClean="0"/>
              <a:t>20/01/2025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E3BFD4B-3191-4F67-B822-090631C30407}" type="slidenum">
              <a:rPr lang="en-GB" smtClean="0"/>
              <a:t>‹#›</a:t>
            </a:fld>
            <a:endParaRPr lang="en-GB"/>
          </a:p>
        </p:txBody>
      </p:sp>
    </p:spTree>
    <p:extLst>
      <p:ext uri="{BB962C8B-B14F-4D97-AF65-F5344CB8AC3E}">
        <p14:creationId xmlns:p14="http://schemas.microsoft.com/office/powerpoint/2010/main" val="4178622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9AD418-B96F-47A2-8BC3-7ECD523A738B}" type="datetimeFigureOut">
              <a:rPr lang="en-GB" smtClean="0"/>
              <a:t>20/01/2025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E3BFD4B-3191-4F67-B822-090631C30407}" type="slidenum">
              <a:rPr lang="en-GB" smtClean="0"/>
              <a:t>‹#›</a:t>
            </a:fld>
            <a:endParaRPr lang="en-GB"/>
          </a:p>
        </p:txBody>
      </p:sp>
    </p:spTree>
    <p:extLst>
      <p:ext uri="{BB962C8B-B14F-4D97-AF65-F5344CB8AC3E}">
        <p14:creationId xmlns:p14="http://schemas.microsoft.com/office/powerpoint/2010/main" val="30256562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9AD418-B96F-47A2-8BC3-7ECD523A738B}" type="datetimeFigureOut">
              <a:rPr lang="en-GB" smtClean="0"/>
              <a:t>20/01/2025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E3BFD4B-3191-4F67-B822-090631C30407}" type="slidenum">
              <a:rPr lang="en-GB" smtClean="0"/>
              <a:t>‹#›</a:t>
            </a:fld>
            <a:endParaRPr lang="en-GB"/>
          </a:p>
        </p:txBody>
      </p:sp>
    </p:spTree>
    <p:extLst>
      <p:ext uri="{BB962C8B-B14F-4D97-AF65-F5344CB8AC3E}">
        <p14:creationId xmlns:p14="http://schemas.microsoft.com/office/powerpoint/2010/main" val="822501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9AD418-B96F-47A2-8BC3-7ECD523A738B}" type="datetimeFigureOut">
              <a:rPr lang="en-GB" smtClean="0"/>
              <a:t>20/01/2025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3BFD4B-3191-4F67-B822-090631C30407}" type="slidenum">
              <a:rPr lang="en-GB" smtClean="0"/>
              <a:t>‹#›</a:t>
            </a:fld>
            <a:endParaRPr lang="en-GB"/>
          </a:p>
        </p:txBody>
      </p:sp>
    </p:spTree>
    <p:extLst>
      <p:ext uri="{BB962C8B-B14F-4D97-AF65-F5344CB8AC3E}">
        <p14:creationId xmlns:p14="http://schemas.microsoft.com/office/powerpoint/2010/main" val="30416090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9AD418-B96F-47A2-8BC3-7ECD523A738B}" type="datetimeFigureOut">
              <a:rPr lang="en-GB" smtClean="0"/>
              <a:t>20/01/2025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3BFD4B-3191-4F67-B822-090631C30407}" type="slidenum">
              <a:rPr lang="en-GB" smtClean="0"/>
              <a:t>‹#›</a:t>
            </a:fld>
            <a:endParaRPr lang="en-GB"/>
          </a:p>
        </p:txBody>
      </p:sp>
    </p:spTree>
    <p:extLst>
      <p:ext uri="{BB962C8B-B14F-4D97-AF65-F5344CB8AC3E}">
        <p14:creationId xmlns:p14="http://schemas.microsoft.com/office/powerpoint/2010/main" val="2396109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9AD418-B96F-47A2-8BC3-7ECD523A738B}"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3BFD4B-3191-4F67-B822-090631C30407}" type="slidenum">
              <a:rPr lang="en-GB" smtClean="0"/>
              <a:t>‹#›</a:t>
            </a:fld>
            <a:endParaRPr lang="en-GB"/>
          </a:p>
        </p:txBody>
      </p:sp>
    </p:spTree>
    <p:extLst>
      <p:ext uri="{BB962C8B-B14F-4D97-AF65-F5344CB8AC3E}">
        <p14:creationId xmlns:p14="http://schemas.microsoft.com/office/powerpoint/2010/main" val="1852186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9AD418-B96F-47A2-8BC3-7ECD523A738B}"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3BFD4B-3191-4F67-B822-090631C30407}" type="slidenum">
              <a:rPr lang="en-GB" smtClean="0"/>
              <a:t>‹#›</a:t>
            </a:fld>
            <a:endParaRPr lang="en-GB"/>
          </a:p>
        </p:txBody>
      </p:sp>
    </p:spTree>
    <p:extLst>
      <p:ext uri="{BB962C8B-B14F-4D97-AF65-F5344CB8AC3E}">
        <p14:creationId xmlns:p14="http://schemas.microsoft.com/office/powerpoint/2010/main" val="2912772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69AD418-B96F-47A2-8BC3-7ECD523A738B}" type="datetimeFigureOut">
              <a:rPr lang="en-GB" smtClean="0"/>
              <a:t>20/01/2025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E3BFD4B-3191-4F67-B822-090631C30407}" type="slidenum">
              <a:rPr lang="en-GB" smtClean="0"/>
              <a:t>‹#›</a:t>
            </a:fld>
            <a:endParaRPr lang="en-GB"/>
          </a:p>
        </p:txBody>
      </p:sp>
    </p:spTree>
    <p:extLst>
      <p:ext uri="{BB962C8B-B14F-4D97-AF65-F5344CB8AC3E}">
        <p14:creationId xmlns:p14="http://schemas.microsoft.com/office/powerpoint/2010/main" val="2810307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sharon.stace-smith@uwtsd.ac.uk" TargetMode="External"/><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mailto:StaceS@hwbcymru.net"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hwb.gov.wales/curriculum-for-wales/expressive-arts/designing-your-curriculum/#discipline-specific-considerations" TargetMode="External"/><Relationship Id="rId5" Type="http://schemas.openxmlformats.org/officeDocument/2006/relationships/hyperlink" Target="https://hwb.gov.wales/cwricwlwm-i-gymru/y-celfyddydau-mynegiannol/" TargetMode="External"/><Relationship Id="rId4" Type="http://schemas.openxmlformats.org/officeDocument/2006/relationships/hyperlink" Target="https://hwb.gov.wales/curriculum-for-wales/expressive-art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https://hwb.gov.wales/curriculum-for-wales/expressive-art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https://hwb.gov.wales/cwricwlwm-i-gymru/y-celfyddydau-mynegiannol/"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8" Type="http://schemas.openxmlformats.org/officeDocument/2006/relationships/hyperlink" Target="https://hwb.gov.wales/cwricwlwm-i-gymru/cynllunio-eich-cwricwlwm/datblygu-gweledigaeth-ar-gyfer-cynllunio-cwricwlwm/#curriculum-design-and-the-four-purposes" TargetMode="External"/><Relationship Id="rId3" Type="http://schemas.openxmlformats.org/officeDocument/2006/relationships/hyperlink" Target="https://hwb.gov.wales/curriculum-for-wales" TargetMode="External"/><Relationship Id="rId7" Type="http://schemas.openxmlformats.org/officeDocument/2006/relationships/hyperlink" Target="https://hwb.gov.wales/curriculum-for-wales/designing-your-curriculum/developing-a-vision-for-curriculum-design/#skills-integral-to-the-four-purposes"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hwb.gov.wales/curriculum-for-wales/" TargetMode="External"/><Relationship Id="rId5" Type="http://schemas.openxmlformats.org/officeDocument/2006/relationships/hyperlink" Target="https://hwb.gov.wales/curriculum-for-wales/designing-your-curriculum/developing-a-vision-for-curriculum-design/#curriculum-design-and-the-four-purposes" TargetMode="External"/><Relationship Id="rId10" Type="http://schemas.openxmlformats.org/officeDocument/2006/relationships/hyperlink" Target="https://hwb.gov.wales/cwricwlwm-i-gymru/cynllunio-eich-cwricwlwm/themau-trawsgwricwlaidd-ar-gyfer-cynllunio-eich-cwricwlwm/" TargetMode="External"/><Relationship Id="rId4" Type="http://schemas.openxmlformats.org/officeDocument/2006/relationships/hyperlink" Target="https://hwb.gov.wales/cwricwlwm-i-gymru" TargetMode="External"/><Relationship Id="rId9" Type="http://schemas.openxmlformats.org/officeDocument/2006/relationships/hyperlink" Target="https://hwb.gov.wales/curriculum-for-wales/designing-your-curriculum/cross-cutting-themes-for-designing-your-curriculum/"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bbc.co.uk/bitesize/articles/z9f7h4j#zhw39ty" TargetMode="Externa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openxmlformats.org/officeDocument/2006/relationships/hyperlink" Target="https://www.youtube.com/watch?v=wHBcoEWzDcE" TargetMode="External"/><Relationship Id="rId4" Type="http://schemas.openxmlformats.org/officeDocument/2006/relationships/diagramLayout" Target="../diagrams/layout1.xml"/><Relationship Id="rId9" Type="http://schemas.openxmlformats.org/officeDocument/2006/relationships/hyperlink" Target="https://www.bbc.co.uk/teach/class-clips-video/articles/zh2vpg8"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music.youtube.com/watch?v=1G4isv_Fylg" TargetMode="External"/><Relationship Id="rId7" Type="http://schemas.openxmlformats.org/officeDocument/2006/relationships/hyperlink" Target="https://music.youtube.com/watch?v=BURBlSYPmBU"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hyperlink" Target="https://youtu.be/jv2WJMVPQi8%20/" TargetMode="External"/><Relationship Id="rId5" Type="http://schemas.openxmlformats.org/officeDocument/2006/relationships/hyperlink" Target="https://youtu.be/xlYCxbBZUCY" TargetMode="External"/><Relationship Id="rId4" Type="http://schemas.openxmlformats.org/officeDocument/2006/relationships/hyperlink" Target="https://youtu.be/xhD_MrR8YHI"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music.youtube.com/watch?v=1G4isv_Fylg" TargetMode="External"/><Relationship Id="rId7" Type="http://schemas.openxmlformats.org/officeDocument/2006/relationships/hyperlink" Target="https://music.youtube.com/watch?v=BURBlSYPmBU" TargetMode="Externa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hyperlink" Target="https://youtu.be/jv2WJMVPQi8%20/" TargetMode="External"/><Relationship Id="rId5" Type="http://schemas.openxmlformats.org/officeDocument/2006/relationships/hyperlink" Target="https://youtu.be/xlYCxbBZUCY" TargetMode="External"/><Relationship Id="rId4" Type="http://schemas.openxmlformats.org/officeDocument/2006/relationships/hyperlink" Target="https://youtu.be/xhD_MrR8YHI"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cscjes-cronfa.co.uk/playlists/view/91f63480-5e14-460e-93bb-8e3aac7a4990/en/1?options=NaLssff8YFMeKVw0qls4%252B229MHMZvzB7XKA6DyPcNbAycmklU2jHToRyvOMFHS%252FSa80lqmsJrDWc%252Fhl9k4xbltJM%252BBVDDIY9gwc7S5p4r5%252BpfqpfiHhW0gEw8CraIxSMyqP42tr0fJzmVY4AC%252FZJ6kFU9ba9XXnDPKrZLIpaFjL2Ftm%252BhWlGzRkdAFp9jKiNXWVtKwo8%252BlQVCpyijmJS9A%253D%253D" TargetMode="External"/><Relationship Id="rId3" Type="http://schemas.openxmlformats.org/officeDocument/2006/relationships/hyperlink" Target="https://youtu.be/dgSZzQe0X9s" TargetMode="External"/><Relationship Id="rId7" Type="http://schemas.openxmlformats.org/officeDocument/2006/relationships/hyperlink" Target="https://www.bbc.co.uk/teach/school-radio/articles/z7jwrj6#:~:text=A%20collection%20of%20action%20songs%20from%20our"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youtu.be/ILvOptdBU60" TargetMode="External"/><Relationship Id="rId5" Type="http://schemas.openxmlformats.org/officeDocument/2006/relationships/hyperlink" Target="https://youtu.be/S0dF6Ns-Pl0" TargetMode="External"/><Relationship Id="rId4" Type="http://schemas.openxmlformats.org/officeDocument/2006/relationships/hyperlink" Target="https://youtu.be/zoLTvvVwDeE" TargetMode="External"/><Relationship Id="rId9" Type="http://schemas.openxmlformats.org/officeDocument/2006/relationships/image" Target="../media/image3.jpeg"/></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3.jpeg"/><Relationship Id="rId7"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hyperlink" Target="mailto:StaceS@hwbcymru.net" TargetMode="External"/><Relationship Id="rId5" Type="http://schemas.openxmlformats.org/officeDocument/2006/relationships/hyperlink" Target="mailto:sharon.stace-smith@uwtsd.ac.uk" TargetMode="External"/><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8F07ED6-6870-5AD3-52AE-E110AF741E18}"/>
              </a:ext>
            </a:extLst>
          </p:cNvPr>
          <p:cNvSpPr>
            <a:spLocks noGrp="1"/>
          </p:cNvSpPr>
          <p:nvPr>
            <p:ph type="ctrTitle"/>
          </p:nvPr>
        </p:nvSpPr>
        <p:spPr>
          <a:xfrm>
            <a:off x="411480" y="358140"/>
            <a:ext cx="6331005" cy="3486906"/>
          </a:xfrm>
        </p:spPr>
        <p:txBody>
          <a:bodyPr anchor="b">
            <a:normAutofit fontScale="90000"/>
          </a:bodyPr>
          <a:lstStyle/>
          <a:p>
            <a:pPr algn="l"/>
            <a:r>
              <a:rPr lang="en-US" sz="3600" dirty="0"/>
              <a:t>Expressive Arts</a:t>
            </a:r>
            <a:br>
              <a:rPr lang="en-US" sz="3600" dirty="0"/>
            </a:br>
            <a:r>
              <a:rPr lang="en-GB" sz="3600" dirty="0"/>
              <a:t>Y </a:t>
            </a:r>
            <a:r>
              <a:rPr lang="en-GB" sz="3600" dirty="0" err="1"/>
              <a:t>Celfyddydau</a:t>
            </a:r>
            <a:r>
              <a:rPr lang="en-GB" sz="3600" dirty="0"/>
              <a:t> </a:t>
            </a:r>
            <a:r>
              <a:rPr lang="en-GB" sz="3600" dirty="0" err="1"/>
              <a:t>Mynegiannol</a:t>
            </a:r>
            <a:br>
              <a:rPr lang="en-GB" sz="3600" dirty="0"/>
            </a:br>
            <a:br>
              <a:rPr lang="en-GB" sz="3600" dirty="0"/>
            </a:br>
            <a:r>
              <a:rPr lang="en-US" sz="3600" dirty="0"/>
              <a:t>Music</a:t>
            </a:r>
            <a:br>
              <a:rPr lang="en-US" sz="3600" dirty="0"/>
            </a:br>
            <a:r>
              <a:rPr lang="en-US" sz="3600" dirty="0" err="1"/>
              <a:t>Cerddoriaeth</a:t>
            </a:r>
            <a:br>
              <a:rPr lang="en-US" sz="3600" dirty="0"/>
            </a:br>
            <a:br>
              <a:rPr lang="en-US" sz="3600" dirty="0"/>
            </a:br>
            <a:r>
              <a:rPr lang="en-US" sz="3600" dirty="0"/>
              <a:t>BA1</a:t>
            </a:r>
            <a:br>
              <a:rPr lang="en-US" sz="2600" dirty="0"/>
            </a:br>
            <a:endParaRPr lang="en-GB" sz="2600" dirty="0"/>
          </a:p>
        </p:txBody>
      </p:sp>
      <p:sp>
        <p:nvSpPr>
          <p:cNvPr id="6" name="Subtitle 2">
            <a:extLst>
              <a:ext uri="{FF2B5EF4-FFF2-40B4-BE49-F238E27FC236}">
                <a16:creationId xmlns:a16="http://schemas.microsoft.com/office/drawing/2014/main" id="{066EE01C-D9BD-15F5-54A8-510943E1BC41}"/>
              </a:ext>
            </a:extLst>
          </p:cNvPr>
          <p:cNvSpPr>
            <a:spLocks noGrp="1"/>
          </p:cNvSpPr>
          <p:nvPr>
            <p:ph type="subTitle" idx="1"/>
          </p:nvPr>
        </p:nvSpPr>
        <p:spPr>
          <a:xfrm>
            <a:off x="7848600" y="510788"/>
            <a:ext cx="3951564" cy="1927612"/>
          </a:xfrm>
        </p:spPr>
        <p:txBody>
          <a:bodyPr anchor="t">
            <a:noAutofit/>
          </a:bodyPr>
          <a:lstStyle/>
          <a:p>
            <a:pPr algn="r">
              <a:spcAft>
                <a:spcPts val="600"/>
              </a:spcAft>
            </a:pPr>
            <a:r>
              <a:rPr lang="en-US" sz="2000" dirty="0">
                <a:latin typeface="+mn-lt"/>
                <a:ea typeface="+mn-ea"/>
                <a:cs typeface="+mn-cs"/>
              </a:rPr>
              <a:t>Sharon Stace-Smith</a:t>
            </a:r>
          </a:p>
          <a:p>
            <a:pPr algn="r">
              <a:spcAft>
                <a:spcPts val="600"/>
              </a:spcAft>
            </a:pPr>
            <a:br>
              <a:rPr lang="en-US" sz="2000" dirty="0">
                <a:latin typeface="+mn-lt"/>
                <a:ea typeface="+mn-ea"/>
                <a:cs typeface="+mn-cs"/>
              </a:rPr>
            </a:br>
            <a:r>
              <a:rPr lang="en-US" sz="2000" dirty="0">
                <a:latin typeface="+mn-lt"/>
                <a:ea typeface="+mn-ea"/>
                <a:cs typeface="+mn-cs"/>
                <a:hlinkClick r:id="rId3">
                  <a:extLst>
                    <a:ext uri="{A12FA001-AC4F-418D-AE19-62706E023703}">
                      <ahyp:hlinkClr xmlns:ahyp="http://schemas.microsoft.com/office/drawing/2018/hyperlinkcolor" val="tx"/>
                    </a:ext>
                  </a:extLst>
                </a:hlinkClick>
              </a:rPr>
              <a:t>sharon.stace-smith@uwtsd.ac.uk</a:t>
            </a:r>
            <a:br>
              <a:rPr lang="en-US" sz="2000" dirty="0">
                <a:latin typeface="+mn-lt"/>
                <a:ea typeface="+mn-ea"/>
                <a:cs typeface="+mn-cs"/>
              </a:rPr>
            </a:br>
            <a:br>
              <a:rPr lang="en-US" sz="2000" dirty="0">
                <a:latin typeface="+mn-lt"/>
                <a:ea typeface="+mn-ea"/>
                <a:cs typeface="+mn-cs"/>
              </a:rPr>
            </a:br>
            <a:r>
              <a:rPr lang="en-US" sz="2000" dirty="0">
                <a:latin typeface="+mn-lt"/>
                <a:ea typeface="+mn-ea"/>
                <a:cs typeface="+mn-cs"/>
                <a:hlinkClick r:id="rId4">
                  <a:extLst>
                    <a:ext uri="{A12FA001-AC4F-418D-AE19-62706E023703}">
                      <ahyp:hlinkClr xmlns:ahyp="http://schemas.microsoft.com/office/drawing/2018/hyperlinkcolor" val="tx"/>
                    </a:ext>
                  </a:extLst>
                </a:hlinkClick>
              </a:rPr>
              <a:t>StaceS@hwbcymru.net</a:t>
            </a:r>
            <a:endParaRPr lang="en-GB" sz="2000" dirty="0"/>
          </a:p>
        </p:txBody>
      </p:sp>
      <p:pic>
        <p:nvPicPr>
          <p:cNvPr id="7" name="Picture 6" descr="UWTSD logo">
            <a:extLst>
              <a:ext uri="{FF2B5EF4-FFF2-40B4-BE49-F238E27FC236}">
                <a16:creationId xmlns:a16="http://schemas.microsoft.com/office/drawing/2014/main" id="{19198929-A411-3788-E918-03D514B2AA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85114" y="5740819"/>
            <a:ext cx="2621772" cy="870991"/>
          </a:xfrm>
          <a:prstGeom prst="rect">
            <a:avLst/>
          </a:prstGeom>
        </p:spPr>
      </p:pic>
    </p:spTree>
    <p:extLst>
      <p:ext uri="{BB962C8B-B14F-4D97-AF65-F5344CB8AC3E}">
        <p14:creationId xmlns:p14="http://schemas.microsoft.com/office/powerpoint/2010/main" val="1298827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9DB9FAD-40EE-956D-D212-0197BA6F265A}"/>
              </a:ext>
            </a:extLst>
          </p:cNvPr>
          <p:cNvPicPr>
            <a:picLocks noChangeAspect="1"/>
          </p:cNvPicPr>
          <p:nvPr/>
        </p:nvPicPr>
        <p:blipFill>
          <a:blip r:embed="rId2">
            <a:alphaModFix amt="85000"/>
            <a:extLst>
              <a:ext uri="{28A0092B-C50C-407E-A947-70E740481C1C}">
                <a14:useLocalDpi xmlns:a14="http://schemas.microsoft.com/office/drawing/2010/main" val="0"/>
              </a:ext>
            </a:extLst>
          </a:blip>
          <a:stretch>
            <a:fillRect/>
          </a:stretch>
        </p:blipFill>
        <p:spPr>
          <a:xfrm>
            <a:off x="0" y="37466"/>
            <a:ext cx="12115799" cy="6858000"/>
          </a:xfrm>
          <a:prstGeom prst="rect">
            <a:avLst/>
          </a:prstGeom>
        </p:spPr>
      </p:pic>
      <p:sp>
        <p:nvSpPr>
          <p:cNvPr id="2" name="Title 1">
            <a:extLst>
              <a:ext uri="{FF2B5EF4-FFF2-40B4-BE49-F238E27FC236}">
                <a16:creationId xmlns:a16="http://schemas.microsoft.com/office/drawing/2014/main" id="{D5C6BFD7-2F12-0556-195C-5CC7C743D092}"/>
              </a:ext>
            </a:extLst>
          </p:cNvPr>
          <p:cNvSpPr>
            <a:spLocks noGrp="1"/>
          </p:cNvSpPr>
          <p:nvPr>
            <p:ph type="title"/>
          </p:nvPr>
        </p:nvSpPr>
        <p:spPr>
          <a:xfrm>
            <a:off x="471843" y="46401"/>
            <a:ext cx="2547854" cy="1197656"/>
          </a:xfrm>
        </p:spPr>
        <p:txBody>
          <a:bodyPr>
            <a:normAutofit/>
          </a:bodyPr>
          <a:lstStyle/>
          <a:p>
            <a:r>
              <a:rPr lang="en-GB" sz="3600" dirty="0"/>
              <a:t>Contents</a:t>
            </a:r>
          </a:p>
        </p:txBody>
      </p:sp>
      <p:sp>
        <p:nvSpPr>
          <p:cNvPr id="3" name="Content Placeholder 2">
            <a:extLst>
              <a:ext uri="{FF2B5EF4-FFF2-40B4-BE49-F238E27FC236}">
                <a16:creationId xmlns:a16="http://schemas.microsoft.com/office/drawing/2014/main" id="{542C0131-9F1F-247C-5539-3B3AE53D878F}"/>
              </a:ext>
            </a:extLst>
          </p:cNvPr>
          <p:cNvSpPr>
            <a:spLocks noGrp="1"/>
          </p:cNvSpPr>
          <p:nvPr>
            <p:ph sz="half" idx="1"/>
          </p:nvPr>
        </p:nvSpPr>
        <p:spPr>
          <a:xfrm>
            <a:off x="471843" y="1171530"/>
            <a:ext cx="4219301" cy="3785825"/>
          </a:xfrm>
          <a:ln>
            <a:noFill/>
          </a:ln>
        </p:spPr>
        <p:txBody>
          <a:bodyPr>
            <a:normAutofit/>
          </a:bodyPr>
          <a:lstStyle/>
          <a:p>
            <a:pPr marL="514350" indent="-514350">
              <a:buFont typeface="+mj-lt"/>
              <a:buAutoNum type="arabicPeriod"/>
            </a:pPr>
            <a:r>
              <a:rPr lang="en-GB" sz="2400" dirty="0"/>
              <a:t>What are the Expressive Arts?</a:t>
            </a:r>
          </a:p>
          <a:p>
            <a:pPr marL="514350" indent="-514350">
              <a:buFont typeface="+mj-lt"/>
              <a:buAutoNum type="arabicPeriod"/>
            </a:pPr>
            <a:r>
              <a:rPr lang="en-GB" sz="2400" dirty="0"/>
              <a:t>Why do we need to teach them?</a:t>
            </a:r>
          </a:p>
          <a:p>
            <a:pPr marL="514350" indent="-514350">
              <a:buFont typeface="+mj-lt"/>
              <a:buAutoNum type="arabicPeriod"/>
            </a:pPr>
            <a:r>
              <a:rPr lang="en-GB" sz="2400" dirty="0"/>
              <a:t>How do we teach them?</a:t>
            </a:r>
          </a:p>
          <a:p>
            <a:pPr marL="514350" indent="-514350">
              <a:buFont typeface="+mj-lt"/>
              <a:buAutoNum type="arabicPeriod"/>
            </a:pPr>
            <a:r>
              <a:rPr lang="en-GB" sz="2400" dirty="0"/>
              <a:t>Ideas</a:t>
            </a:r>
          </a:p>
          <a:p>
            <a:pPr marL="514350" indent="-514350">
              <a:buFont typeface="+mj-lt"/>
              <a:buAutoNum type="arabicPeriod"/>
            </a:pPr>
            <a:r>
              <a:rPr lang="en-GB" sz="2400" dirty="0"/>
              <a:t>Music </a:t>
            </a:r>
          </a:p>
          <a:p>
            <a:pPr marL="514350" indent="-514350">
              <a:buFont typeface="+mj-lt"/>
              <a:buAutoNum type="arabicPeriod"/>
            </a:pPr>
            <a:r>
              <a:rPr lang="en-GB" sz="2400" dirty="0"/>
              <a:t>Next steps… </a:t>
            </a:r>
          </a:p>
          <a:p>
            <a:endParaRPr lang="en-GB" sz="2600" dirty="0"/>
          </a:p>
          <a:p>
            <a:endParaRPr lang="en-GB" dirty="0"/>
          </a:p>
        </p:txBody>
      </p:sp>
      <p:sp>
        <p:nvSpPr>
          <p:cNvPr id="4" name="Content Placeholder 3">
            <a:extLst>
              <a:ext uri="{FF2B5EF4-FFF2-40B4-BE49-F238E27FC236}">
                <a16:creationId xmlns:a16="http://schemas.microsoft.com/office/drawing/2014/main" id="{41081613-97B7-3C77-5C80-5E507994CFC7}"/>
              </a:ext>
            </a:extLst>
          </p:cNvPr>
          <p:cNvSpPr>
            <a:spLocks noGrp="1"/>
          </p:cNvSpPr>
          <p:nvPr>
            <p:ph sz="half" idx="2"/>
          </p:nvPr>
        </p:nvSpPr>
        <p:spPr>
          <a:xfrm>
            <a:off x="7615646" y="1171530"/>
            <a:ext cx="4219301" cy="3504973"/>
          </a:xfrm>
          <a:ln>
            <a:noFill/>
          </a:ln>
        </p:spPr>
        <p:txBody>
          <a:bodyPr>
            <a:normAutofit/>
          </a:bodyPr>
          <a:lstStyle/>
          <a:p>
            <a:pPr marL="514350" indent="-514350">
              <a:buFont typeface="+mj-lt"/>
              <a:buAutoNum type="arabicPeriod"/>
            </a:pPr>
            <a:r>
              <a:rPr lang="cy-GB" sz="2400" dirty="0"/>
              <a:t>Beth sydd y Celfyddydau Mynegiannol?</a:t>
            </a:r>
          </a:p>
          <a:p>
            <a:pPr marL="514350" indent="-514350">
              <a:buFont typeface="+mj-lt"/>
              <a:buAutoNum type="arabicPeriod"/>
            </a:pPr>
            <a:r>
              <a:rPr lang="cy-GB" sz="2400" dirty="0"/>
              <a:t>Pam rydyn ni’n ei ddysgu?</a:t>
            </a:r>
          </a:p>
          <a:p>
            <a:pPr marL="514350" indent="-514350">
              <a:buFont typeface="+mj-lt"/>
              <a:buAutoNum type="arabicPeriod"/>
            </a:pPr>
            <a:r>
              <a:rPr lang="cy-GB" sz="2400" dirty="0"/>
              <a:t>Sut rydyn ni’n dysgu eu?</a:t>
            </a:r>
          </a:p>
          <a:p>
            <a:pPr marL="514350" indent="-514350">
              <a:buFont typeface="+mj-lt"/>
              <a:buAutoNum type="arabicPeriod"/>
            </a:pPr>
            <a:r>
              <a:rPr lang="cy-GB" sz="2400" dirty="0"/>
              <a:t>Syniadau </a:t>
            </a:r>
          </a:p>
          <a:p>
            <a:pPr marL="514350" indent="-514350">
              <a:buFont typeface="+mj-lt"/>
              <a:buAutoNum type="arabicPeriod"/>
            </a:pPr>
            <a:r>
              <a:rPr lang="cy-GB" sz="2400" dirty="0"/>
              <a:t>Cerddoriaeth</a:t>
            </a:r>
          </a:p>
          <a:p>
            <a:pPr marL="514350" indent="-514350">
              <a:buFont typeface="+mj-lt"/>
              <a:buAutoNum type="arabicPeriod"/>
            </a:pPr>
            <a:r>
              <a:rPr lang="cy-GB" sz="2400" dirty="0"/>
              <a:t>Cam nesaf…</a:t>
            </a:r>
          </a:p>
        </p:txBody>
      </p:sp>
      <p:sp>
        <p:nvSpPr>
          <p:cNvPr id="8" name="Title 1">
            <a:extLst>
              <a:ext uri="{FF2B5EF4-FFF2-40B4-BE49-F238E27FC236}">
                <a16:creationId xmlns:a16="http://schemas.microsoft.com/office/drawing/2014/main" id="{26F3635C-69AE-9432-A91D-CAAFF9B54251}"/>
              </a:ext>
            </a:extLst>
          </p:cNvPr>
          <p:cNvSpPr txBox="1">
            <a:spLocks/>
          </p:cNvSpPr>
          <p:nvPr/>
        </p:nvSpPr>
        <p:spPr>
          <a:xfrm>
            <a:off x="7615646" y="46401"/>
            <a:ext cx="2547853" cy="119765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dirty="0" err="1"/>
              <a:t>Cynnwys</a:t>
            </a:r>
            <a:endParaRPr lang="en-GB" sz="3600" dirty="0"/>
          </a:p>
        </p:txBody>
      </p:sp>
    </p:spTree>
    <p:extLst>
      <p:ext uri="{BB962C8B-B14F-4D97-AF65-F5344CB8AC3E}">
        <p14:creationId xmlns:p14="http://schemas.microsoft.com/office/powerpoint/2010/main" val="29946881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0A8C4-8612-9F9B-ED54-378F8619B1BF}"/>
              </a:ext>
            </a:extLst>
          </p:cNvPr>
          <p:cNvSpPr>
            <a:spLocks noGrp="1"/>
          </p:cNvSpPr>
          <p:nvPr>
            <p:ph type="title"/>
          </p:nvPr>
        </p:nvSpPr>
        <p:spPr>
          <a:xfrm>
            <a:off x="8153400" y="1128094"/>
            <a:ext cx="3434180" cy="1415270"/>
          </a:xfrm>
        </p:spPr>
        <p:txBody>
          <a:bodyPr vert="horz" lIns="91440" tIns="45720" rIns="91440" bIns="45720" rtlCol="0" anchor="t">
            <a:normAutofit/>
          </a:bodyPr>
          <a:lstStyle/>
          <a:p>
            <a:r>
              <a:rPr lang="en-US" sz="2700" kern="1200">
                <a:latin typeface="+mj-lt"/>
                <a:ea typeface="+mj-ea"/>
                <a:cs typeface="+mj-cs"/>
              </a:rPr>
              <a:t>What do you think of when you hear the words Expressive Arts?</a:t>
            </a:r>
          </a:p>
        </p:txBody>
      </p:sp>
      <p:pic>
        <p:nvPicPr>
          <p:cNvPr id="6" name="Picture 5" descr="Wood human figure">
            <a:extLst>
              <a:ext uri="{FF2B5EF4-FFF2-40B4-BE49-F238E27FC236}">
                <a16:creationId xmlns:a16="http://schemas.microsoft.com/office/drawing/2014/main" id="{EC742911-1007-4613-C2DA-8A46CC991116}"/>
              </a:ext>
            </a:extLst>
          </p:cNvPr>
          <p:cNvPicPr>
            <a:picLocks noChangeAspect="1"/>
          </p:cNvPicPr>
          <p:nvPr/>
        </p:nvPicPr>
        <p:blipFill>
          <a:blip r:embed="rId2"/>
          <a:srcRect r="26294" b="-1"/>
          <a:stretch/>
        </p:blipFill>
        <p:spPr>
          <a:xfrm>
            <a:off x="-9886" y="10"/>
            <a:ext cx="7572605" cy="6857990"/>
          </a:xfrm>
          <a:prstGeom prst="rect">
            <a:avLst/>
          </a:prstGeom>
        </p:spPr>
      </p:pic>
      <p:cxnSp>
        <p:nvCxnSpPr>
          <p:cNvPr id="34" name="Straight Connector 33">
            <a:extLst>
              <a:ext uri="{FF2B5EF4-FFF2-40B4-BE49-F238E27FC236}">
                <a16:creationId xmlns:a16="http://schemas.microsoft.com/office/drawing/2014/main" id="{249EDD1B-F94D-B4E6-ACAA-566B9A26FD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9939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7" name="Title 1">
            <a:extLst>
              <a:ext uri="{FF2B5EF4-FFF2-40B4-BE49-F238E27FC236}">
                <a16:creationId xmlns:a16="http://schemas.microsoft.com/office/drawing/2014/main" id="{00115CD0-D8C6-2AC6-09BB-0E60C2CF02E8}"/>
              </a:ext>
            </a:extLst>
          </p:cNvPr>
          <p:cNvSpPr>
            <a:spLocks noGrp="1"/>
          </p:cNvSpPr>
          <p:nvPr>
            <p:ph idx="1"/>
          </p:nvPr>
        </p:nvSpPr>
        <p:spPr>
          <a:xfrm>
            <a:off x="8153400" y="4137032"/>
            <a:ext cx="3434180" cy="2015573"/>
          </a:xfrm>
        </p:spPr>
        <p:txBody>
          <a:bodyPr vert="horz" lIns="91440" tIns="45720" rIns="91440" bIns="45720" rtlCol="0">
            <a:normAutofit/>
          </a:bodyPr>
          <a:lstStyle/>
          <a:p>
            <a:pPr marL="0" indent="0">
              <a:buNone/>
            </a:pPr>
            <a:r>
              <a:rPr lang="en-US" sz="2400" kern="1200" dirty="0">
                <a:latin typeface="+mn-lt"/>
                <a:ea typeface="+mn-ea"/>
                <a:cs typeface="+mn-cs"/>
              </a:rPr>
              <a:t>Beth </a:t>
            </a:r>
            <a:r>
              <a:rPr lang="en-US" sz="2400" kern="1200" dirty="0" err="1">
                <a:latin typeface="+mn-lt"/>
                <a:ea typeface="+mn-ea"/>
                <a:cs typeface="+mn-cs"/>
              </a:rPr>
              <a:t>dych</a:t>
            </a:r>
            <a:r>
              <a:rPr lang="en-US" sz="2400" kern="1200" dirty="0">
                <a:latin typeface="+mn-lt"/>
                <a:ea typeface="+mn-ea"/>
                <a:cs typeface="+mn-cs"/>
              </a:rPr>
              <a:t> </a:t>
            </a:r>
            <a:r>
              <a:rPr lang="en-US" sz="2400" kern="1200" dirty="0" err="1">
                <a:latin typeface="+mn-lt"/>
                <a:ea typeface="+mn-ea"/>
                <a:cs typeface="+mn-cs"/>
              </a:rPr>
              <a:t>chi’n</a:t>
            </a:r>
            <a:r>
              <a:rPr lang="en-US" sz="2400" kern="1200" dirty="0">
                <a:latin typeface="+mn-lt"/>
                <a:ea typeface="+mn-ea"/>
                <a:cs typeface="+mn-cs"/>
              </a:rPr>
              <a:t> </a:t>
            </a:r>
            <a:r>
              <a:rPr lang="en-US" sz="2400" kern="1200" dirty="0" err="1">
                <a:latin typeface="+mn-lt"/>
                <a:ea typeface="+mn-ea"/>
                <a:cs typeface="+mn-cs"/>
              </a:rPr>
              <a:t>ei</a:t>
            </a:r>
            <a:r>
              <a:rPr lang="en-US" sz="2400" kern="1200" dirty="0">
                <a:latin typeface="+mn-lt"/>
                <a:ea typeface="+mn-ea"/>
                <a:cs typeface="+mn-cs"/>
              </a:rPr>
              <a:t> </a:t>
            </a:r>
            <a:r>
              <a:rPr lang="en-US" sz="2400" kern="1200" dirty="0" err="1">
                <a:latin typeface="+mn-lt"/>
                <a:ea typeface="+mn-ea"/>
                <a:cs typeface="+mn-cs"/>
              </a:rPr>
              <a:t>gwybod</a:t>
            </a:r>
            <a:r>
              <a:rPr lang="en-US" sz="2400" kern="1200" dirty="0">
                <a:latin typeface="+mn-lt"/>
                <a:ea typeface="+mn-ea"/>
                <a:cs typeface="+mn-cs"/>
              </a:rPr>
              <a:t> pan </a:t>
            </a:r>
            <a:r>
              <a:rPr lang="en-US" sz="2400" kern="1200" dirty="0" err="1">
                <a:latin typeface="+mn-lt"/>
                <a:ea typeface="+mn-ea"/>
                <a:cs typeface="+mn-cs"/>
              </a:rPr>
              <a:t>dych</a:t>
            </a:r>
            <a:r>
              <a:rPr lang="en-US" sz="2400" kern="1200" dirty="0">
                <a:latin typeface="+mn-lt"/>
                <a:ea typeface="+mn-ea"/>
                <a:cs typeface="+mn-cs"/>
              </a:rPr>
              <a:t> </a:t>
            </a:r>
            <a:r>
              <a:rPr lang="en-US" sz="2400" kern="1200" dirty="0" err="1">
                <a:latin typeface="+mn-lt"/>
                <a:ea typeface="+mn-ea"/>
                <a:cs typeface="+mn-cs"/>
              </a:rPr>
              <a:t>chi’n</a:t>
            </a:r>
            <a:r>
              <a:rPr lang="en-US" sz="2400" kern="1200" dirty="0">
                <a:latin typeface="+mn-lt"/>
                <a:ea typeface="+mn-ea"/>
                <a:cs typeface="+mn-cs"/>
              </a:rPr>
              <a:t> </a:t>
            </a:r>
            <a:r>
              <a:rPr lang="en-US" sz="2400" kern="1200" dirty="0" err="1">
                <a:latin typeface="+mn-lt"/>
                <a:ea typeface="+mn-ea"/>
                <a:cs typeface="+mn-cs"/>
              </a:rPr>
              <a:t>clywed</a:t>
            </a:r>
            <a:r>
              <a:rPr lang="en-US" sz="2400" kern="1200" dirty="0">
                <a:latin typeface="+mn-lt"/>
                <a:ea typeface="+mn-ea"/>
                <a:cs typeface="+mn-cs"/>
              </a:rPr>
              <a:t> y </a:t>
            </a:r>
            <a:r>
              <a:rPr lang="en-US" sz="2400" kern="1200" dirty="0" err="1">
                <a:latin typeface="+mn-lt"/>
                <a:ea typeface="+mn-ea"/>
                <a:cs typeface="+mn-cs"/>
              </a:rPr>
              <a:t>geiriau</a:t>
            </a:r>
            <a:r>
              <a:rPr lang="en-US" sz="2400" kern="1200" dirty="0">
                <a:latin typeface="+mn-lt"/>
                <a:ea typeface="+mn-ea"/>
                <a:cs typeface="+mn-cs"/>
              </a:rPr>
              <a:t> ‘</a:t>
            </a:r>
            <a:r>
              <a:rPr lang="en-US" sz="2400" kern="1200" dirty="0" err="1">
                <a:latin typeface="+mn-lt"/>
                <a:ea typeface="+mn-ea"/>
                <a:cs typeface="+mn-cs"/>
              </a:rPr>
              <a:t>Celfyddydau</a:t>
            </a:r>
            <a:r>
              <a:rPr lang="en-US" sz="2400" kern="1200" dirty="0">
                <a:latin typeface="+mn-lt"/>
                <a:ea typeface="+mn-ea"/>
                <a:cs typeface="+mn-cs"/>
              </a:rPr>
              <a:t> </a:t>
            </a:r>
            <a:r>
              <a:rPr lang="en-US" sz="2400" kern="1200" dirty="0" err="1">
                <a:latin typeface="+mn-lt"/>
                <a:ea typeface="+mn-ea"/>
                <a:cs typeface="+mn-cs"/>
              </a:rPr>
              <a:t>Mynegiannol</a:t>
            </a:r>
            <a:r>
              <a:rPr lang="en-US" sz="2400" kern="1200" dirty="0">
                <a:latin typeface="+mn-lt"/>
                <a:ea typeface="+mn-ea"/>
                <a:cs typeface="+mn-cs"/>
              </a:rPr>
              <a:t>’?</a:t>
            </a:r>
          </a:p>
        </p:txBody>
      </p:sp>
    </p:spTree>
    <p:extLst>
      <p:ext uri="{BB962C8B-B14F-4D97-AF65-F5344CB8AC3E}">
        <p14:creationId xmlns:p14="http://schemas.microsoft.com/office/powerpoint/2010/main" val="38703684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2" name="Rectangle 2051">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29BDB1D-4BBB-4BFE-7249-6A02315EEAF1}"/>
              </a:ext>
            </a:extLst>
          </p:cNvPr>
          <p:cNvPicPr>
            <a:picLocks noChangeAspect="1"/>
          </p:cNvPicPr>
          <p:nvPr/>
        </p:nvPicPr>
        <p:blipFill>
          <a:blip r:embed="rId3">
            <a:alphaModFix amt="85000"/>
            <a:extLst>
              <a:ext uri="{28A0092B-C50C-407E-A947-70E740481C1C}">
                <a14:useLocalDpi xmlns:a14="http://schemas.microsoft.com/office/drawing/2010/main" val="0"/>
              </a:ext>
            </a:extLst>
          </a:blip>
          <a:stretch>
            <a:fillRect/>
          </a:stretch>
        </p:blipFill>
        <p:spPr>
          <a:xfrm>
            <a:off x="-8785" y="0"/>
            <a:ext cx="12115799" cy="6858000"/>
          </a:xfrm>
          <a:prstGeom prst="rect">
            <a:avLst/>
          </a:prstGeom>
        </p:spPr>
      </p:pic>
      <p:sp>
        <p:nvSpPr>
          <p:cNvPr id="7" name="Title 6">
            <a:extLst>
              <a:ext uri="{FF2B5EF4-FFF2-40B4-BE49-F238E27FC236}">
                <a16:creationId xmlns:a16="http://schemas.microsoft.com/office/drawing/2014/main" id="{479BA10D-8DD4-3B4F-89EF-993BF4695782}"/>
              </a:ext>
            </a:extLst>
          </p:cNvPr>
          <p:cNvSpPr>
            <a:spLocks noGrp="1"/>
          </p:cNvSpPr>
          <p:nvPr>
            <p:ph type="title"/>
          </p:nvPr>
        </p:nvSpPr>
        <p:spPr>
          <a:xfrm>
            <a:off x="661853" y="417377"/>
            <a:ext cx="4918604" cy="1807305"/>
          </a:xfrm>
          <a:solidFill>
            <a:schemeClr val="bg1"/>
          </a:solidFill>
        </p:spPr>
        <p:txBody>
          <a:bodyPr>
            <a:normAutofit/>
          </a:bodyPr>
          <a:lstStyle/>
          <a:p>
            <a:r>
              <a:rPr lang="en-GB" sz="3100" dirty="0"/>
              <a:t>What are the Expressive Arts?</a:t>
            </a:r>
            <a:br>
              <a:rPr lang="en-GB" sz="3100" dirty="0"/>
            </a:br>
            <a:br>
              <a:rPr lang="en-GB" sz="3100" dirty="0"/>
            </a:br>
            <a:r>
              <a:rPr lang="cy-GB" sz="2800" dirty="0"/>
              <a:t>Beth sydd y Celfyddydau Mynegiannol?</a:t>
            </a:r>
          </a:p>
        </p:txBody>
      </p:sp>
      <p:sp>
        <p:nvSpPr>
          <p:cNvPr id="8" name="Content Placeholder 7">
            <a:extLst>
              <a:ext uri="{FF2B5EF4-FFF2-40B4-BE49-F238E27FC236}">
                <a16:creationId xmlns:a16="http://schemas.microsoft.com/office/drawing/2014/main" id="{99D45E85-F5F5-2E71-701F-3E71E4C54180}"/>
              </a:ext>
            </a:extLst>
          </p:cNvPr>
          <p:cNvSpPr>
            <a:spLocks noGrp="1"/>
          </p:cNvSpPr>
          <p:nvPr>
            <p:ph idx="1"/>
          </p:nvPr>
        </p:nvSpPr>
        <p:spPr>
          <a:xfrm>
            <a:off x="605169" y="2399205"/>
            <a:ext cx="4619621" cy="3843666"/>
          </a:xfrm>
          <a:solidFill>
            <a:schemeClr val="bg1"/>
          </a:solidFill>
        </p:spPr>
        <p:txBody>
          <a:bodyPr>
            <a:normAutofit/>
          </a:bodyPr>
          <a:lstStyle/>
          <a:p>
            <a:r>
              <a:rPr lang="en-GB" sz="1900" dirty="0">
                <a:hlinkClick r:id="rId4"/>
              </a:rPr>
              <a:t>Expressive Arts: Introduction - Hwb (</a:t>
            </a:r>
            <a:r>
              <a:rPr lang="en-GB" sz="1900" dirty="0" err="1">
                <a:hlinkClick r:id="rId4"/>
              </a:rPr>
              <a:t>gov.wales</a:t>
            </a:r>
            <a:r>
              <a:rPr lang="en-GB" sz="1900" dirty="0">
                <a:hlinkClick r:id="rId4"/>
              </a:rPr>
              <a:t>)</a:t>
            </a:r>
            <a:endParaRPr lang="en-GB" sz="1900" dirty="0"/>
          </a:p>
          <a:p>
            <a:r>
              <a:rPr lang="cy-GB" sz="1700" dirty="0">
                <a:hlinkClick r:id="rId5"/>
              </a:rPr>
              <a:t>Y Celfyddydau Mynegiannol: Cyflwyniad - Hwb (</a:t>
            </a:r>
            <a:r>
              <a:rPr lang="cy-GB" sz="1700" dirty="0" err="1">
                <a:hlinkClick r:id="rId5"/>
              </a:rPr>
              <a:t>gov.wales</a:t>
            </a:r>
            <a:r>
              <a:rPr lang="cy-GB" sz="1700" dirty="0">
                <a:hlinkClick r:id="rId5"/>
              </a:rPr>
              <a:t>)</a:t>
            </a:r>
            <a:endParaRPr lang="cy-GB" sz="1700" dirty="0"/>
          </a:p>
          <a:p>
            <a:endParaRPr lang="en-GB" sz="1900" dirty="0"/>
          </a:p>
          <a:p>
            <a:r>
              <a:rPr lang="en-GB" sz="1900" b="0" i="0" dirty="0">
                <a:effectLst/>
                <a:latin typeface="Arial" panose="020B0604020202020204" pitchFamily="34" charset="0"/>
              </a:rPr>
              <a:t>‘The Expressive Arts Area of Learning and Experience (Area) spans five disciplines: </a:t>
            </a:r>
            <a:r>
              <a:rPr lang="en-GB" sz="1900" b="1" i="0" u="none" strike="noStrike" dirty="0">
                <a:effectLst/>
                <a:latin typeface="Arial" panose="020B0604020202020204" pitchFamily="34" charset="0"/>
                <a:hlinkClick r:id="rId6"/>
              </a:rPr>
              <a:t>art, dance, drama, film and digital media and music</a:t>
            </a:r>
            <a:r>
              <a:rPr lang="en-GB" sz="1900" b="0" i="0" dirty="0">
                <a:effectLst/>
                <a:latin typeface="Arial" panose="020B0604020202020204" pitchFamily="34" charset="0"/>
              </a:rPr>
              <a:t>. Although each discipline has its own discrete </a:t>
            </a:r>
            <a:r>
              <a:rPr lang="en-GB" sz="1900" b="0" i="1" dirty="0">
                <a:effectLst/>
                <a:latin typeface="Arial" panose="020B0604020202020204" pitchFamily="34" charset="0"/>
              </a:rPr>
              <a:t>body of knowledge</a:t>
            </a:r>
            <a:r>
              <a:rPr lang="en-GB" sz="1900" b="0" i="0" dirty="0">
                <a:effectLst/>
                <a:latin typeface="Arial" panose="020B0604020202020204" pitchFamily="34" charset="0"/>
              </a:rPr>
              <a:t> and </a:t>
            </a:r>
            <a:r>
              <a:rPr lang="en-GB" sz="1900" b="0" i="1" dirty="0">
                <a:effectLst/>
                <a:latin typeface="Arial" panose="020B0604020202020204" pitchFamily="34" charset="0"/>
              </a:rPr>
              <a:t>body of skills</a:t>
            </a:r>
            <a:r>
              <a:rPr lang="en-GB" sz="1900" b="0" i="0" dirty="0">
                <a:effectLst/>
                <a:latin typeface="Arial" panose="020B0604020202020204" pitchFamily="34" charset="0"/>
              </a:rPr>
              <a:t>, it is recognised that together they share the </a:t>
            </a:r>
            <a:r>
              <a:rPr lang="en-GB" sz="1900" b="0" i="1" dirty="0">
                <a:effectLst/>
                <a:latin typeface="Arial" panose="020B0604020202020204" pitchFamily="34" charset="0"/>
              </a:rPr>
              <a:t>creative process</a:t>
            </a:r>
            <a:r>
              <a:rPr lang="en-GB" sz="1900" b="0" i="0" dirty="0">
                <a:effectLst/>
                <a:latin typeface="Arial" panose="020B0604020202020204" pitchFamily="34" charset="0"/>
              </a:rPr>
              <a:t>.’</a:t>
            </a:r>
          </a:p>
        </p:txBody>
      </p:sp>
      <p:pic>
        <p:nvPicPr>
          <p:cNvPr id="5" name="Picture 4" descr="A diagram of different colors and text&#10;&#10;Description automatically generated">
            <a:extLst>
              <a:ext uri="{FF2B5EF4-FFF2-40B4-BE49-F238E27FC236}">
                <a16:creationId xmlns:a16="http://schemas.microsoft.com/office/drawing/2014/main" id="{4B5951AA-4DBD-985E-A3FC-FD4FFA25D5F5}"/>
              </a:ext>
            </a:extLst>
          </p:cNvPr>
          <p:cNvPicPr>
            <a:picLocks noChangeAspect="1"/>
          </p:cNvPicPr>
          <p:nvPr/>
        </p:nvPicPr>
        <p:blipFill>
          <a:blip r:embed="rId7">
            <a:extLst>
              <a:ext uri="{28A0092B-C50C-407E-A947-70E740481C1C}">
                <a14:useLocalDpi xmlns:a14="http://schemas.microsoft.com/office/drawing/2010/main" val="0"/>
              </a:ext>
            </a:extLst>
          </a:blip>
          <a:srcRect l="2088" r="1534"/>
          <a:stretch/>
        </p:blipFill>
        <p:spPr>
          <a:xfrm>
            <a:off x="5829959" y="652595"/>
            <a:ext cx="5911615" cy="5627742"/>
          </a:xfrm>
          <a:prstGeom prst="rect">
            <a:avLst/>
          </a:prstGeom>
        </p:spPr>
      </p:pic>
    </p:spTree>
    <p:extLst>
      <p:ext uri="{BB962C8B-B14F-4D97-AF65-F5344CB8AC3E}">
        <p14:creationId xmlns:p14="http://schemas.microsoft.com/office/powerpoint/2010/main" val="2971004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F05B00E-514B-5089-F9FA-70E8CB004C34}"/>
              </a:ext>
            </a:extLst>
          </p:cNvPr>
          <p:cNvPicPr>
            <a:picLocks noChangeAspect="1"/>
          </p:cNvPicPr>
          <p:nvPr/>
        </p:nvPicPr>
        <p:blipFill>
          <a:blip r:embed="rId3">
            <a:alphaModFix amt="85000"/>
            <a:extLst>
              <a:ext uri="{28A0092B-C50C-407E-A947-70E740481C1C}">
                <a14:useLocalDpi xmlns:a14="http://schemas.microsoft.com/office/drawing/2010/main" val="0"/>
              </a:ext>
            </a:extLst>
          </a:blip>
          <a:stretch>
            <a:fillRect/>
          </a:stretch>
        </p:blipFill>
        <p:spPr>
          <a:xfrm>
            <a:off x="0" y="37466"/>
            <a:ext cx="12192000" cy="6858000"/>
          </a:xfrm>
          <a:prstGeom prst="rect">
            <a:avLst/>
          </a:prstGeom>
        </p:spPr>
      </p:pic>
      <p:sp>
        <p:nvSpPr>
          <p:cNvPr id="2" name="Title 1">
            <a:extLst>
              <a:ext uri="{FF2B5EF4-FFF2-40B4-BE49-F238E27FC236}">
                <a16:creationId xmlns:a16="http://schemas.microsoft.com/office/drawing/2014/main" id="{22BB4750-8C4E-7AC8-449C-8F370C23C20F}"/>
              </a:ext>
            </a:extLst>
          </p:cNvPr>
          <p:cNvSpPr>
            <a:spLocks noGrp="1"/>
          </p:cNvSpPr>
          <p:nvPr>
            <p:ph type="title"/>
          </p:nvPr>
        </p:nvSpPr>
        <p:spPr>
          <a:xfrm>
            <a:off x="484905" y="214526"/>
            <a:ext cx="4820742" cy="1330463"/>
          </a:xfrm>
          <a:solidFill>
            <a:schemeClr val="bg1"/>
          </a:solidFill>
        </p:spPr>
        <p:txBody>
          <a:bodyPr anchor="ctr">
            <a:normAutofit/>
          </a:bodyPr>
          <a:lstStyle/>
          <a:p>
            <a:r>
              <a:rPr lang="en-GB" sz="4000" dirty="0"/>
              <a:t>Why bother? </a:t>
            </a:r>
            <a:r>
              <a:rPr lang="en-GB" sz="3600" dirty="0"/>
              <a:t>Pam?</a:t>
            </a:r>
          </a:p>
        </p:txBody>
      </p:sp>
      <p:sp>
        <p:nvSpPr>
          <p:cNvPr id="3" name="Content Placeholder 2">
            <a:extLst>
              <a:ext uri="{FF2B5EF4-FFF2-40B4-BE49-F238E27FC236}">
                <a16:creationId xmlns:a16="http://schemas.microsoft.com/office/drawing/2014/main" id="{939F6C6D-C478-73F9-E8AC-371FE1FF04CC}"/>
              </a:ext>
            </a:extLst>
          </p:cNvPr>
          <p:cNvSpPr>
            <a:spLocks noGrp="1"/>
          </p:cNvSpPr>
          <p:nvPr>
            <p:ph idx="1"/>
          </p:nvPr>
        </p:nvSpPr>
        <p:spPr>
          <a:xfrm>
            <a:off x="396897" y="1320580"/>
            <a:ext cx="5033692" cy="5312039"/>
          </a:xfrm>
          <a:solidFill>
            <a:schemeClr val="bg1"/>
          </a:solidFill>
        </p:spPr>
        <p:txBody>
          <a:bodyPr anchor="ctr">
            <a:normAutofit fontScale="92500" lnSpcReduction="10000"/>
          </a:bodyPr>
          <a:lstStyle/>
          <a:p>
            <a:r>
              <a:rPr lang="en-GB" sz="2000" b="0" i="0" dirty="0">
                <a:effectLst/>
                <a:latin typeface="Arial" panose="020B0604020202020204" pitchFamily="34" charset="0"/>
              </a:rPr>
              <a:t>‘</a:t>
            </a:r>
            <a:r>
              <a:rPr lang="en-GB" sz="1800" b="0" i="0" dirty="0">
                <a:effectLst/>
                <a:latin typeface="Arial" panose="020B0604020202020204" pitchFamily="34" charset="0"/>
              </a:rPr>
              <a:t>The dynamic nature of the </a:t>
            </a:r>
            <a:r>
              <a:rPr lang="en-GB" sz="1800" b="0" i="1" dirty="0">
                <a:effectLst/>
                <a:latin typeface="Arial" panose="020B0604020202020204" pitchFamily="34" charset="0"/>
              </a:rPr>
              <a:t>expressive arts</a:t>
            </a:r>
            <a:r>
              <a:rPr lang="en-GB" sz="1800" b="0" i="0" dirty="0">
                <a:effectLst/>
                <a:latin typeface="Arial" panose="020B0604020202020204" pitchFamily="34" charset="0"/>
              </a:rPr>
              <a:t> can engage, motivate and encourage learners to develop their creative, artistic and performance skills to the full.’</a:t>
            </a:r>
          </a:p>
          <a:p>
            <a:pPr lvl="2"/>
            <a:r>
              <a:rPr lang="en-GB" sz="1100" dirty="0">
                <a:hlinkClick r:id="rId4"/>
              </a:rPr>
              <a:t>Expressive Arts: Introduction - Hwb (</a:t>
            </a:r>
            <a:r>
              <a:rPr lang="en-GB" sz="1100" dirty="0" err="1">
                <a:hlinkClick r:id="rId4"/>
              </a:rPr>
              <a:t>gov.wales</a:t>
            </a:r>
            <a:r>
              <a:rPr lang="en-GB" sz="1100" dirty="0">
                <a:hlinkClick r:id="rId4"/>
              </a:rPr>
              <a:t>)</a:t>
            </a:r>
            <a:endParaRPr lang="en-GB" sz="1100" b="0" i="0" dirty="0">
              <a:effectLst/>
              <a:latin typeface="Arial" panose="020B0604020202020204" pitchFamily="34" charset="0"/>
            </a:endParaRPr>
          </a:p>
          <a:p>
            <a:r>
              <a:rPr lang="en-GB" sz="2000" dirty="0"/>
              <a:t>Social and mental health – the Covid factor</a:t>
            </a:r>
          </a:p>
          <a:p>
            <a:r>
              <a:rPr lang="en-GB" sz="2000" dirty="0"/>
              <a:t>What price creativity?</a:t>
            </a:r>
          </a:p>
          <a:p>
            <a:r>
              <a:rPr lang="en-GB" sz="2000" dirty="0"/>
              <a:t>Inclusivity</a:t>
            </a:r>
          </a:p>
          <a:p>
            <a:r>
              <a:rPr lang="en-GB" sz="2000" dirty="0"/>
              <a:t>Truly cross-curricular</a:t>
            </a:r>
          </a:p>
          <a:p>
            <a:r>
              <a:rPr lang="en-GB" sz="2000" dirty="0"/>
              <a:t>Good PR</a:t>
            </a:r>
          </a:p>
          <a:p>
            <a:r>
              <a:rPr lang="en-GB" sz="2000" dirty="0"/>
              <a:t>Express yourself – whoever, wherever, whenever, however</a:t>
            </a:r>
          </a:p>
          <a:p>
            <a:r>
              <a:rPr lang="en-GB" sz="2000" dirty="0"/>
              <a:t>In answer to the question, ‘Do you like Expressive Arts and why? </a:t>
            </a:r>
          </a:p>
          <a:p>
            <a:pPr lvl="1"/>
            <a:r>
              <a:rPr lang="en-GB" sz="1600" dirty="0"/>
              <a:t>“Yeah. Team building and camaraderie – forms relationships, friends. It’s fun, enjoyable and it’s not like a typical way of learning because you don’t feel like you’re learning because you’re wandering around having fun – like.”</a:t>
            </a:r>
          </a:p>
          <a:p>
            <a:pPr lvl="2"/>
            <a:r>
              <a:rPr lang="en-GB" sz="1200" dirty="0"/>
              <a:t>IP, Yr 6</a:t>
            </a:r>
          </a:p>
        </p:txBody>
      </p:sp>
      <p:pic>
        <p:nvPicPr>
          <p:cNvPr id="6148" name="Picture 4" descr="Barack Obama arts quote - 24 inspirational quotes about classical music ...">
            <a:extLst>
              <a:ext uri="{FF2B5EF4-FFF2-40B4-BE49-F238E27FC236}">
                <a16:creationId xmlns:a16="http://schemas.microsoft.com/office/drawing/2014/main" id="{0D4D84DC-CA72-AF41-B3BD-3E9BD093F5A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19295"/>
          <a:stretch/>
        </p:blipFill>
        <p:spPr bwMode="auto">
          <a:xfrm>
            <a:off x="5790552" y="879758"/>
            <a:ext cx="6238496" cy="5098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2600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61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2DCD2C-8F6D-D909-7849-B5D7A7749A5F}"/>
              </a:ext>
            </a:extLst>
          </p:cNvPr>
          <p:cNvPicPr>
            <a:picLocks noChangeAspect="1"/>
          </p:cNvPicPr>
          <p:nvPr/>
        </p:nvPicPr>
        <p:blipFill>
          <a:blip r:embed="rId3">
            <a:alphaModFix amt="85000"/>
            <a:extLst>
              <a:ext uri="{28A0092B-C50C-407E-A947-70E740481C1C}">
                <a14:useLocalDpi xmlns:a14="http://schemas.microsoft.com/office/drawing/2010/main" val="0"/>
              </a:ext>
            </a:extLst>
          </a:blip>
          <a:stretch>
            <a:fillRect/>
          </a:stretch>
        </p:blipFill>
        <p:spPr>
          <a:xfrm>
            <a:off x="0" y="37466"/>
            <a:ext cx="12192000" cy="6858000"/>
          </a:xfrm>
          <a:prstGeom prst="rect">
            <a:avLst/>
          </a:prstGeom>
        </p:spPr>
      </p:pic>
      <p:sp>
        <p:nvSpPr>
          <p:cNvPr id="2" name="Title 1">
            <a:extLst>
              <a:ext uri="{FF2B5EF4-FFF2-40B4-BE49-F238E27FC236}">
                <a16:creationId xmlns:a16="http://schemas.microsoft.com/office/drawing/2014/main" id="{22BB4750-8C4E-7AC8-449C-8F370C23C20F}"/>
              </a:ext>
            </a:extLst>
          </p:cNvPr>
          <p:cNvSpPr>
            <a:spLocks noGrp="1"/>
          </p:cNvSpPr>
          <p:nvPr>
            <p:ph type="title"/>
          </p:nvPr>
        </p:nvSpPr>
        <p:spPr>
          <a:xfrm>
            <a:off x="484905" y="214526"/>
            <a:ext cx="4820742" cy="1330463"/>
          </a:xfrm>
        </p:spPr>
        <p:txBody>
          <a:bodyPr anchor="ctr">
            <a:normAutofit/>
          </a:bodyPr>
          <a:lstStyle/>
          <a:p>
            <a:r>
              <a:rPr lang="en-GB" sz="3600" dirty="0"/>
              <a:t>Pam </a:t>
            </a:r>
            <a:r>
              <a:rPr lang="en-GB" sz="3600" dirty="0" err="1"/>
              <a:t>ffwdanu</a:t>
            </a:r>
            <a:r>
              <a:rPr lang="en-GB" sz="3600" dirty="0"/>
              <a:t>?</a:t>
            </a:r>
          </a:p>
        </p:txBody>
      </p:sp>
      <p:sp>
        <p:nvSpPr>
          <p:cNvPr id="3" name="Content Placeholder 2">
            <a:extLst>
              <a:ext uri="{FF2B5EF4-FFF2-40B4-BE49-F238E27FC236}">
                <a16:creationId xmlns:a16="http://schemas.microsoft.com/office/drawing/2014/main" id="{939F6C6D-C478-73F9-E8AC-371FE1FF04CC}"/>
              </a:ext>
            </a:extLst>
          </p:cNvPr>
          <p:cNvSpPr>
            <a:spLocks noGrp="1"/>
          </p:cNvSpPr>
          <p:nvPr>
            <p:ph idx="1"/>
          </p:nvPr>
        </p:nvSpPr>
        <p:spPr>
          <a:xfrm>
            <a:off x="396897" y="1320580"/>
            <a:ext cx="5033692" cy="5312039"/>
          </a:xfrm>
          <a:solidFill>
            <a:schemeClr val="bg1"/>
          </a:solidFill>
        </p:spPr>
        <p:txBody>
          <a:bodyPr anchor="ctr">
            <a:normAutofit fontScale="85000" lnSpcReduction="20000"/>
          </a:bodyPr>
          <a:lstStyle/>
          <a:p>
            <a:r>
              <a:rPr lang="cy-GB" sz="2000" b="0" i="0" noProof="0" dirty="0">
                <a:effectLst/>
                <a:latin typeface="Arial" panose="020B0604020202020204" pitchFamily="34" charset="0"/>
              </a:rPr>
              <a:t>‘</a:t>
            </a:r>
            <a:r>
              <a:rPr lang="cy-GB" sz="2400" noProof="0" dirty="0"/>
              <a:t>Gall natur ddeinamig y </a:t>
            </a:r>
            <a:r>
              <a:rPr lang="cy-GB" sz="2400" i="1" noProof="0" dirty="0"/>
              <a:t>celfyddydau mynegiannol</a:t>
            </a:r>
            <a:r>
              <a:rPr lang="cy-GB" sz="2400" noProof="0" dirty="0"/>
              <a:t> ysgogi ac ennyn diddordeb dysgwyr a’u cymell i ddatblygu i’r eithaf eu sgiliau creadigol ac artistig ynghyd â’u sgiliau perfformio.</a:t>
            </a:r>
            <a:r>
              <a:rPr lang="cy-GB" sz="2400" b="0" i="0" noProof="0" dirty="0">
                <a:effectLst/>
              </a:rPr>
              <a:t>.’</a:t>
            </a:r>
          </a:p>
          <a:p>
            <a:pPr lvl="2"/>
            <a:r>
              <a:rPr lang="cy-GB" sz="1100" noProof="0" dirty="0">
                <a:hlinkClick r:id="rId4"/>
              </a:rPr>
              <a:t>Y Celfyddydau Mynegiannol: Cyflwyniad - Hwb (</a:t>
            </a:r>
            <a:r>
              <a:rPr lang="cy-GB" sz="1100" noProof="0" dirty="0" err="1">
                <a:hlinkClick r:id="rId4"/>
              </a:rPr>
              <a:t>gov.wales</a:t>
            </a:r>
            <a:r>
              <a:rPr lang="cy-GB" sz="1100" noProof="0" dirty="0">
                <a:hlinkClick r:id="rId4"/>
              </a:rPr>
              <a:t>)</a:t>
            </a:r>
            <a:endParaRPr lang="cy-GB" sz="1100" b="0" i="0" noProof="0" dirty="0">
              <a:effectLst/>
              <a:latin typeface="Arial" panose="020B0604020202020204" pitchFamily="34" charset="0"/>
            </a:endParaRPr>
          </a:p>
          <a:p>
            <a:r>
              <a:rPr lang="cy-GB" sz="2000" noProof="0" dirty="0"/>
              <a:t>Iechyd cymdeithasol ac iechyd meddwl – ffactor Covid</a:t>
            </a:r>
          </a:p>
          <a:p>
            <a:r>
              <a:rPr lang="cy-GB" sz="2000" noProof="0" dirty="0"/>
              <a:t>Pa bris a roddir ar greadigrwydd?</a:t>
            </a:r>
          </a:p>
          <a:p>
            <a:r>
              <a:rPr lang="cy-GB" sz="2000" noProof="0" dirty="0"/>
              <a:t>Cynwysoldeb</a:t>
            </a:r>
          </a:p>
          <a:p>
            <a:r>
              <a:rPr lang="cy-GB" sz="2000" noProof="0" dirty="0"/>
              <a:t>Gwirioneddol draws-gwricwlaidd</a:t>
            </a:r>
          </a:p>
          <a:p>
            <a:r>
              <a:rPr lang="cy-GB" sz="2000" noProof="0" dirty="0"/>
              <a:t>Cysylltiadau cyhoeddus (PR) da</a:t>
            </a:r>
          </a:p>
          <a:p>
            <a:r>
              <a:rPr lang="cy-GB" sz="2000" noProof="0" dirty="0"/>
              <a:t>Mynegwch eich hun – pwy bynnag, ble bynnag, pryd bynnag, sut bynnag </a:t>
            </a:r>
          </a:p>
          <a:p>
            <a:r>
              <a:rPr lang="cy-GB" sz="2000" noProof="0" dirty="0"/>
              <a:t>Mewn ymateb i’r cwestiwn, ‘Ydych chi’n hoffi’r Celfyddydau Mynegiannol a pham?’ </a:t>
            </a:r>
          </a:p>
          <a:p>
            <a:pPr lvl="1"/>
            <a:r>
              <a:rPr lang="cy-GB" sz="1600" noProof="0" dirty="0"/>
              <a:t>“Ydw. Mae’n meithrin tîm a chyfeillgarwch – ffurfio perthnasoedd a gwneud ffrindiau. Mae’n hwyl, yn ddifyr, ac mae’n ffordd wahanol o ddysgu oherwydd dydych chi ddim yn teimlo fel eich bod chi’n dysgu am eich bod yn crwydro o gwmpas yn cael hwyl.”</a:t>
            </a:r>
          </a:p>
          <a:p>
            <a:pPr lvl="2"/>
            <a:r>
              <a:rPr lang="cy-GB" sz="1200" noProof="0" dirty="0"/>
              <a:t>IP, Blwyddyn 6</a:t>
            </a:r>
            <a:endParaRPr lang="en-GB" sz="1200" dirty="0"/>
          </a:p>
        </p:txBody>
      </p:sp>
      <p:pic>
        <p:nvPicPr>
          <p:cNvPr id="6148" name="Picture 4" descr="Barack Obama arts quote - 24 inspirational quotes about classical music ...">
            <a:extLst>
              <a:ext uri="{FF2B5EF4-FFF2-40B4-BE49-F238E27FC236}">
                <a16:creationId xmlns:a16="http://schemas.microsoft.com/office/drawing/2014/main" id="{0D4D84DC-CA72-AF41-B3BD-3E9BD093F5A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19295"/>
          <a:stretch/>
        </p:blipFill>
        <p:spPr bwMode="auto">
          <a:xfrm>
            <a:off x="5827487" y="879758"/>
            <a:ext cx="6238496" cy="5098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9254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992DCDD8-4702-1FB8-42BF-55ED86B804F3}"/>
              </a:ext>
            </a:extLst>
          </p:cNvPr>
          <p:cNvPicPr>
            <a:picLocks noChangeAspect="1"/>
          </p:cNvPicPr>
          <p:nvPr/>
        </p:nvPicPr>
        <p:blipFill>
          <a:blip r:embed="rId2">
            <a:alphaModFix amt="85000"/>
            <a:extLst>
              <a:ext uri="{28A0092B-C50C-407E-A947-70E740481C1C}">
                <a14:useLocalDpi xmlns:a14="http://schemas.microsoft.com/office/drawing/2010/main" val="0"/>
              </a:ext>
            </a:extLst>
          </a:blip>
          <a:stretch>
            <a:fillRect/>
          </a:stretch>
        </p:blipFill>
        <p:spPr>
          <a:xfrm>
            <a:off x="0" y="37466"/>
            <a:ext cx="12115799" cy="6858000"/>
          </a:xfrm>
          <a:prstGeom prst="rect">
            <a:avLst/>
          </a:prstGeom>
          <a:solidFill>
            <a:schemeClr val="bg1"/>
          </a:solidFill>
        </p:spPr>
      </p:pic>
      <p:sp>
        <p:nvSpPr>
          <p:cNvPr id="2" name="Title 1">
            <a:extLst>
              <a:ext uri="{FF2B5EF4-FFF2-40B4-BE49-F238E27FC236}">
                <a16:creationId xmlns:a16="http://schemas.microsoft.com/office/drawing/2014/main" id="{06C0B149-0635-9C1B-8965-B67BA3931060}"/>
              </a:ext>
            </a:extLst>
          </p:cNvPr>
          <p:cNvSpPr>
            <a:spLocks noGrp="1"/>
          </p:cNvSpPr>
          <p:nvPr>
            <p:ph type="title"/>
          </p:nvPr>
        </p:nvSpPr>
        <p:spPr>
          <a:solidFill>
            <a:schemeClr val="bg1"/>
          </a:solidFill>
        </p:spPr>
        <p:txBody>
          <a:bodyPr>
            <a:normAutofit fontScale="90000"/>
          </a:bodyPr>
          <a:lstStyle/>
          <a:p>
            <a:pPr algn="ctr"/>
            <a:r>
              <a:rPr lang="en-GB" sz="3300" dirty="0"/>
              <a:t>How do we teach the Music in the Expressive Arts?</a:t>
            </a:r>
            <a:br>
              <a:rPr lang="en-GB" sz="3100" dirty="0"/>
            </a:br>
            <a:br>
              <a:rPr lang="en-GB" sz="3100" dirty="0"/>
            </a:br>
            <a:r>
              <a:rPr lang="cy-GB" sz="3100" dirty="0"/>
              <a:t>Sut rydyn ni’n ddysgu Cerddoriaeth yn y Celfyddydau Mynegiannol?</a:t>
            </a:r>
            <a:endParaRPr lang="en-GB" dirty="0"/>
          </a:p>
        </p:txBody>
      </p:sp>
      <p:sp>
        <p:nvSpPr>
          <p:cNvPr id="3" name="Content Placeholder 2">
            <a:extLst>
              <a:ext uri="{FF2B5EF4-FFF2-40B4-BE49-F238E27FC236}">
                <a16:creationId xmlns:a16="http://schemas.microsoft.com/office/drawing/2014/main" id="{3E81E860-4536-A03C-6C70-8B8BC7F015C1}"/>
              </a:ext>
            </a:extLst>
          </p:cNvPr>
          <p:cNvSpPr>
            <a:spLocks noGrp="1"/>
          </p:cNvSpPr>
          <p:nvPr>
            <p:ph idx="1"/>
          </p:nvPr>
        </p:nvSpPr>
        <p:spPr>
          <a:xfrm>
            <a:off x="4395651" y="1900646"/>
            <a:ext cx="3400698" cy="4527278"/>
          </a:xfrm>
          <a:solidFill>
            <a:schemeClr val="bg1"/>
          </a:solidFill>
          <a:ln>
            <a:solidFill>
              <a:srgbClr val="0070C0"/>
            </a:solidFill>
          </a:ln>
        </p:spPr>
        <p:txBody>
          <a:bodyPr>
            <a:normAutofit/>
          </a:bodyPr>
          <a:lstStyle/>
          <a:p>
            <a:pPr marL="0" indent="0" algn="ctr">
              <a:buNone/>
            </a:pPr>
            <a:r>
              <a:rPr lang="en-GB" sz="2000" dirty="0"/>
              <a:t>Cross AoLE</a:t>
            </a:r>
          </a:p>
          <a:p>
            <a:pPr marL="0" indent="0" algn="ctr">
              <a:buNone/>
            </a:pPr>
            <a:r>
              <a:rPr lang="cy-GB" sz="2000" dirty="0"/>
              <a:t>Traws </a:t>
            </a:r>
            <a:r>
              <a:rPr lang="cy-GB" sz="2000" dirty="0" err="1"/>
              <a:t>MDaP</a:t>
            </a:r>
            <a:endParaRPr lang="cy-GB" sz="2000" dirty="0"/>
          </a:p>
          <a:p>
            <a:pPr marL="0" indent="0">
              <a:buNone/>
            </a:pPr>
            <a:r>
              <a:rPr lang="en-GB" sz="2000" dirty="0"/>
              <a:t> </a:t>
            </a:r>
          </a:p>
        </p:txBody>
      </p:sp>
      <p:sp>
        <p:nvSpPr>
          <p:cNvPr id="4" name="Content Placeholder 2">
            <a:extLst>
              <a:ext uri="{FF2B5EF4-FFF2-40B4-BE49-F238E27FC236}">
                <a16:creationId xmlns:a16="http://schemas.microsoft.com/office/drawing/2014/main" id="{C8D7823F-365F-8001-0494-594ED94E74AF}"/>
              </a:ext>
            </a:extLst>
          </p:cNvPr>
          <p:cNvSpPr txBox="1">
            <a:spLocks/>
          </p:cNvSpPr>
          <p:nvPr/>
        </p:nvSpPr>
        <p:spPr>
          <a:xfrm>
            <a:off x="8303623" y="1906179"/>
            <a:ext cx="3400698" cy="4521745"/>
          </a:xfrm>
          <a:prstGeom prst="rect">
            <a:avLst/>
          </a:prstGeom>
          <a:solidFill>
            <a:schemeClr val="bg1"/>
          </a:solidFill>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000" dirty="0"/>
              <a:t>Discipline Specific</a:t>
            </a:r>
          </a:p>
          <a:p>
            <a:pPr marL="0" indent="0" algn="ctr">
              <a:buNone/>
            </a:pPr>
            <a:r>
              <a:rPr lang="cy-GB" sz="2000" i="0" dirty="0">
                <a:solidFill>
                  <a:srgbClr val="1F1F1F"/>
                </a:solidFill>
                <a:effectLst/>
              </a:rPr>
              <a:t>Ystyriaethau sy’n benodol i ddisgyblaethau</a:t>
            </a:r>
          </a:p>
          <a:p>
            <a:pPr marL="0" indent="0">
              <a:buNone/>
            </a:pPr>
            <a:endParaRPr lang="en-GB" sz="1600" dirty="0"/>
          </a:p>
        </p:txBody>
      </p:sp>
      <p:sp>
        <p:nvSpPr>
          <p:cNvPr id="5" name="Content Placeholder 2">
            <a:extLst>
              <a:ext uri="{FF2B5EF4-FFF2-40B4-BE49-F238E27FC236}">
                <a16:creationId xmlns:a16="http://schemas.microsoft.com/office/drawing/2014/main" id="{0DC698F9-5271-6F17-ABA5-40B0A5719419}"/>
              </a:ext>
            </a:extLst>
          </p:cNvPr>
          <p:cNvSpPr txBox="1">
            <a:spLocks/>
          </p:cNvSpPr>
          <p:nvPr/>
        </p:nvSpPr>
        <p:spPr>
          <a:xfrm>
            <a:off x="487679" y="1906179"/>
            <a:ext cx="3400698" cy="4521745"/>
          </a:xfrm>
          <a:prstGeom prst="rect">
            <a:avLst/>
          </a:prstGeom>
          <a:solidFill>
            <a:schemeClr val="bg1"/>
          </a:solidFill>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000" dirty="0"/>
              <a:t>Cross Curricular</a:t>
            </a:r>
          </a:p>
          <a:p>
            <a:pPr marL="0" indent="0" algn="ctr">
              <a:buNone/>
            </a:pPr>
            <a:r>
              <a:rPr lang="cy-GB" sz="2000" dirty="0"/>
              <a:t>Trawsgwricwlaidd</a:t>
            </a:r>
          </a:p>
          <a:p>
            <a:pPr marL="0" indent="0">
              <a:buNone/>
            </a:pPr>
            <a:endParaRPr lang="en-GB" sz="1600" dirty="0"/>
          </a:p>
        </p:txBody>
      </p:sp>
      <p:pic>
        <p:nvPicPr>
          <p:cNvPr id="7" name="Picture 6">
            <a:extLst>
              <a:ext uri="{FF2B5EF4-FFF2-40B4-BE49-F238E27FC236}">
                <a16:creationId xmlns:a16="http://schemas.microsoft.com/office/drawing/2014/main" id="{85949821-5078-4E6B-FC10-4082F92F39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2206" y="2932611"/>
            <a:ext cx="3187587" cy="3122024"/>
          </a:xfrm>
          <a:prstGeom prst="rect">
            <a:avLst/>
          </a:prstGeom>
          <a:solidFill>
            <a:schemeClr val="bg1"/>
          </a:solidFill>
        </p:spPr>
      </p:pic>
      <p:pic>
        <p:nvPicPr>
          <p:cNvPr id="10" name="Picture 9">
            <a:extLst>
              <a:ext uri="{FF2B5EF4-FFF2-40B4-BE49-F238E27FC236}">
                <a16:creationId xmlns:a16="http://schemas.microsoft.com/office/drawing/2014/main" id="{D5320D5E-ED41-BC93-D4A6-BE4D8A0DE10A}"/>
              </a:ext>
            </a:extLst>
          </p:cNvPr>
          <p:cNvPicPr>
            <a:picLocks noChangeAspect="1"/>
          </p:cNvPicPr>
          <p:nvPr/>
        </p:nvPicPr>
        <p:blipFill>
          <a:blip r:embed="rId4">
            <a:extLst>
              <a:ext uri="{28A0092B-C50C-407E-A947-70E740481C1C}">
                <a14:useLocalDpi xmlns:a14="http://schemas.microsoft.com/office/drawing/2010/main" val="0"/>
              </a:ext>
            </a:extLst>
          </a:blip>
          <a:srcRect l="19121" r="25296"/>
          <a:stretch/>
        </p:blipFill>
        <p:spPr>
          <a:xfrm>
            <a:off x="555171" y="3019423"/>
            <a:ext cx="3265714" cy="3263810"/>
          </a:xfrm>
          <a:prstGeom prst="rect">
            <a:avLst/>
          </a:prstGeom>
        </p:spPr>
      </p:pic>
      <p:pic>
        <p:nvPicPr>
          <p:cNvPr id="12" name="Picture 11">
            <a:extLst>
              <a:ext uri="{FF2B5EF4-FFF2-40B4-BE49-F238E27FC236}">
                <a16:creationId xmlns:a16="http://schemas.microsoft.com/office/drawing/2014/main" id="{2C6A12F5-BA10-CCA6-2D67-7964CBB0455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78835" y="3256416"/>
            <a:ext cx="3325486" cy="2528486"/>
          </a:xfrm>
          <a:prstGeom prst="rect">
            <a:avLst/>
          </a:prstGeom>
        </p:spPr>
      </p:pic>
    </p:spTree>
    <p:extLst>
      <p:ext uri="{BB962C8B-B14F-4D97-AF65-F5344CB8AC3E}">
        <p14:creationId xmlns:p14="http://schemas.microsoft.com/office/powerpoint/2010/main" val="1414486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bg/>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524B8B-01BD-2E58-2DDE-CD5A80ECB7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3C8B005-9331-6402-2C7F-7382F1F58DAD}"/>
              </a:ext>
            </a:extLst>
          </p:cNvPr>
          <p:cNvSpPr>
            <a:spLocks noGrp="1"/>
          </p:cNvSpPr>
          <p:nvPr>
            <p:ph type="title"/>
          </p:nvPr>
        </p:nvSpPr>
        <p:spPr>
          <a:xfrm>
            <a:off x="222522" y="260956"/>
            <a:ext cx="2087877" cy="6301954"/>
          </a:xfrm>
          <a:solidFill>
            <a:schemeClr val="tx1"/>
          </a:solidFill>
        </p:spPr>
        <p:txBody>
          <a:bodyPr>
            <a:normAutofit fontScale="90000"/>
          </a:bodyPr>
          <a:lstStyle/>
          <a:p>
            <a:r>
              <a:rPr lang="en-GB" sz="2400" dirty="0">
                <a:solidFill>
                  <a:schemeClr val="bg1"/>
                </a:solidFill>
              </a:rPr>
              <a:t>An Integrated Approach to Learning and Teaching…</a:t>
            </a:r>
            <a:br>
              <a:rPr lang="en-GB" sz="2400" dirty="0">
                <a:solidFill>
                  <a:schemeClr val="bg1"/>
                </a:solidFill>
              </a:rPr>
            </a:br>
            <a:br>
              <a:rPr lang="cy-GB" sz="2400" dirty="0">
                <a:solidFill>
                  <a:schemeClr val="bg1"/>
                </a:solidFill>
              </a:rPr>
            </a:br>
            <a:r>
              <a:rPr lang="cy-GB" sz="2000" dirty="0">
                <a:solidFill>
                  <a:schemeClr val="bg1"/>
                </a:solidFill>
              </a:rPr>
              <a:t>Trawsgwricwlaidd</a:t>
            </a:r>
            <a:br>
              <a:rPr lang="cy-GB" sz="2000" dirty="0">
                <a:solidFill>
                  <a:schemeClr val="bg1"/>
                </a:solidFill>
              </a:rPr>
            </a:br>
            <a:br>
              <a:rPr lang="cy-GB" sz="2000" dirty="0">
                <a:solidFill>
                  <a:schemeClr val="bg1"/>
                </a:solidFill>
              </a:rPr>
            </a:br>
            <a:br>
              <a:rPr lang="cy-GB" sz="2000" dirty="0">
                <a:solidFill>
                  <a:schemeClr val="bg1"/>
                </a:solidFill>
              </a:rPr>
            </a:br>
            <a:br>
              <a:rPr lang="cy-GB" sz="2000" dirty="0">
                <a:solidFill>
                  <a:schemeClr val="bg1"/>
                </a:solidFill>
              </a:rPr>
            </a:br>
            <a:br>
              <a:rPr lang="cy-GB" sz="2000" dirty="0">
                <a:solidFill>
                  <a:schemeClr val="bg1"/>
                </a:solidFill>
              </a:rPr>
            </a:br>
            <a:br>
              <a:rPr lang="en-GB" sz="1050" dirty="0"/>
            </a:br>
            <a:r>
              <a:rPr lang="en-GB" sz="1000" dirty="0">
                <a:hlinkClick r:id="rId3"/>
              </a:rPr>
              <a:t>Curriculum for Wales – Hwb</a:t>
            </a:r>
            <a:br>
              <a:rPr lang="en-GB" sz="1000" dirty="0"/>
            </a:br>
            <a:r>
              <a:rPr lang="en-GB" sz="800" dirty="0" err="1">
                <a:hlinkClick r:id="rId4"/>
              </a:rPr>
              <a:t>Cwricwlwm</a:t>
            </a:r>
            <a:r>
              <a:rPr lang="en-GB" sz="800" dirty="0">
                <a:hlinkClick r:id="rId4"/>
              </a:rPr>
              <a:t> </a:t>
            </a:r>
            <a:r>
              <a:rPr lang="en-GB" sz="800" dirty="0" err="1">
                <a:hlinkClick r:id="rId4"/>
              </a:rPr>
              <a:t>i</a:t>
            </a:r>
            <a:r>
              <a:rPr lang="en-GB" sz="800" dirty="0">
                <a:hlinkClick r:id="rId4"/>
              </a:rPr>
              <a:t> </a:t>
            </a:r>
            <a:r>
              <a:rPr lang="en-GB" sz="800" dirty="0" err="1">
                <a:hlinkClick r:id="rId4"/>
              </a:rPr>
              <a:t>Gymru</a:t>
            </a:r>
            <a:r>
              <a:rPr lang="en-GB" sz="800" dirty="0">
                <a:hlinkClick r:id="rId4"/>
              </a:rPr>
              <a:t> - Hwb</a:t>
            </a:r>
            <a:br>
              <a:rPr lang="en-GB" sz="1000" dirty="0"/>
            </a:br>
            <a:br>
              <a:rPr lang="en-GB" sz="1000" dirty="0"/>
            </a:br>
            <a:r>
              <a:rPr lang="en-GB" sz="1000" dirty="0">
                <a:solidFill>
                  <a:schemeClr val="bg1"/>
                </a:solidFill>
              </a:rPr>
              <a:t>4 Purposes</a:t>
            </a:r>
            <a:br>
              <a:rPr lang="en-GB" sz="1000" dirty="0"/>
            </a:br>
            <a:r>
              <a:rPr lang="en-GB" sz="1000" dirty="0">
                <a:hlinkClick r:id="rId5"/>
              </a:rPr>
              <a:t>Developing a vision for curriculum design - Hwb</a:t>
            </a:r>
            <a:br>
              <a:rPr lang="en-GB" sz="1000" dirty="0"/>
            </a:br>
            <a:br>
              <a:rPr lang="en-GB" sz="1000" dirty="0"/>
            </a:br>
            <a:r>
              <a:rPr lang="en-GB" sz="1050" dirty="0">
                <a:solidFill>
                  <a:schemeClr val="bg1"/>
                </a:solidFill>
              </a:rPr>
              <a:t>AoLEs</a:t>
            </a:r>
            <a:br>
              <a:rPr lang="en-GB" sz="1050" dirty="0"/>
            </a:br>
            <a:r>
              <a:rPr lang="en-GB" sz="1000" dirty="0"/>
              <a:t> </a:t>
            </a:r>
            <a:r>
              <a:rPr lang="en-GB" sz="1000" dirty="0">
                <a:hlinkClick r:id="rId6"/>
              </a:rPr>
              <a:t>Curriculum for Wales – Hwb</a:t>
            </a:r>
            <a:br>
              <a:rPr lang="en-GB" sz="1000" dirty="0"/>
            </a:br>
            <a:r>
              <a:rPr lang="en-GB" sz="800" dirty="0" err="1">
                <a:hlinkClick r:id="rId4"/>
              </a:rPr>
              <a:t>Cwricwlwm</a:t>
            </a:r>
            <a:r>
              <a:rPr lang="en-GB" sz="800" dirty="0">
                <a:hlinkClick r:id="rId4"/>
              </a:rPr>
              <a:t> </a:t>
            </a:r>
            <a:r>
              <a:rPr lang="en-GB" sz="800" dirty="0" err="1">
                <a:hlinkClick r:id="rId4"/>
              </a:rPr>
              <a:t>i</a:t>
            </a:r>
            <a:r>
              <a:rPr lang="en-GB" sz="800" dirty="0">
                <a:hlinkClick r:id="rId4"/>
              </a:rPr>
              <a:t> </a:t>
            </a:r>
            <a:r>
              <a:rPr lang="en-GB" sz="800" dirty="0" err="1">
                <a:hlinkClick r:id="rId4"/>
              </a:rPr>
              <a:t>Gymru</a:t>
            </a:r>
            <a:r>
              <a:rPr lang="en-GB" sz="800" dirty="0">
                <a:hlinkClick r:id="rId4"/>
              </a:rPr>
              <a:t> - Hwb</a:t>
            </a:r>
            <a:br>
              <a:rPr lang="en-GB" sz="1000" dirty="0"/>
            </a:br>
            <a:br>
              <a:rPr lang="en-GB" sz="1000" dirty="0"/>
            </a:br>
            <a:r>
              <a:rPr lang="en-GB" sz="1050" dirty="0">
                <a:solidFill>
                  <a:schemeClr val="bg1"/>
                </a:solidFill>
              </a:rPr>
              <a:t>Integral Skills</a:t>
            </a:r>
            <a:br>
              <a:rPr lang="en-GB" sz="1050" dirty="0"/>
            </a:br>
            <a:r>
              <a:rPr lang="en-GB" sz="1000" dirty="0">
                <a:hlinkClick r:id="rId7"/>
              </a:rPr>
              <a:t>Developing a vision for curriculum design – Hwb</a:t>
            </a:r>
            <a:br>
              <a:rPr lang="en-GB" sz="1000" dirty="0"/>
            </a:br>
            <a:r>
              <a:rPr lang="en-GB" sz="800" dirty="0" err="1">
                <a:hlinkClick r:id="rId8"/>
              </a:rPr>
              <a:t>Datblygu</a:t>
            </a:r>
            <a:r>
              <a:rPr lang="en-GB" sz="800" dirty="0">
                <a:hlinkClick r:id="rId8"/>
              </a:rPr>
              <a:t> </a:t>
            </a:r>
            <a:r>
              <a:rPr lang="en-GB" sz="800" dirty="0" err="1">
                <a:hlinkClick r:id="rId8"/>
              </a:rPr>
              <a:t>gweledigaeth</a:t>
            </a:r>
            <a:r>
              <a:rPr lang="en-GB" sz="800" dirty="0">
                <a:hlinkClick r:id="rId8"/>
              </a:rPr>
              <a:t> </a:t>
            </a:r>
            <a:r>
              <a:rPr lang="en-GB" sz="800" dirty="0" err="1">
                <a:hlinkClick r:id="rId8"/>
              </a:rPr>
              <a:t>ar</a:t>
            </a:r>
            <a:r>
              <a:rPr lang="en-GB" sz="800" dirty="0">
                <a:hlinkClick r:id="rId8"/>
              </a:rPr>
              <a:t> </a:t>
            </a:r>
            <a:r>
              <a:rPr lang="en-GB" sz="800" dirty="0" err="1">
                <a:hlinkClick r:id="rId8"/>
              </a:rPr>
              <a:t>gyfer</a:t>
            </a:r>
            <a:r>
              <a:rPr lang="en-GB" sz="800" dirty="0">
                <a:hlinkClick r:id="rId8"/>
              </a:rPr>
              <a:t> </a:t>
            </a:r>
            <a:r>
              <a:rPr lang="en-GB" sz="800" dirty="0" err="1">
                <a:hlinkClick r:id="rId8"/>
              </a:rPr>
              <a:t>cynllunio</a:t>
            </a:r>
            <a:r>
              <a:rPr lang="en-GB" sz="800" dirty="0">
                <a:hlinkClick r:id="rId8"/>
              </a:rPr>
              <a:t> </a:t>
            </a:r>
            <a:r>
              <a:rPr lang="en-GB" sz="800" dirty="0" err="1">
                <a:hlinkClick r:id="rId8"/>
              </a:rPr>
              <a:t>cwricwlwm</a:t>
            </a:r>
            <a:r>
              <a:rPr lang="en-GB" sz="800" dirty="0">
                <a:hlinkClick r:id="rId8"/>
              </a:rPr>
              <a:t> – Hwb</a:t>
            </a:r>
            <a:br>
              <a:rPr lang="en-GB" sz="800" dirty="0"/>
            </a:br>
            <a:br>
              <a:rPr lang="en-GB" sz="1000" dirty="0"/>
            </a:br>
            <a:r>
              <a:rPr lang="en-GB" sz="1000" dirty="0">
                <a:solidFill>
                  <a:schemeClr val="bg1"/>
                </a:solidFill>
              </a:rPr>
              <a:t>LNF / RVE / RSE</a:t>
            </a:r>
            <a:br>
              <a:rPr lang="en-GB" sz="1000" dirty="0"/>
            </a:br>
            <a:r>
              <a:rPr lang="en-GB" sz="800" dirty="0">
                <a:hlinkClick r:id="rId9"/>
              </a:rPr>
              <a:t>Cross-cutting themes for designing your curriculum </a:t>
            </a:r>
            <a:r>
              <a:rPr lang="en-GB" sz="800" dirty="0">
                <a:hlinkClick r:id="rId9"/>
              </a:rPr>
              <a:t>-</a:t>
            </a:r>
            <a:r>
              <a:rPr lang="en-GB" sz="800" dirty="0">
                <a:hlinkClick r:id="rId9"/>
              </a:rPr>
              <a:t> Hwb</a:t>
            </a:r>
            <a:br>
              <a:rPr lang="en-GB" sz="800" dirty="0"/>
            </a:br>
            <a:r>
              <a:rPr lang="en-GB" sz="800" dirty="0" err="1">
                <a:hlinkClick r:id="rId10"/>
              </a:rPr>
              <a:t>Themau</a:t>
            </a:r>
            <a:r>
              <a:rPr lang="en-GB" sz="800" dirty="0">
                <a:hlinkClick r:id="rId10"/>
              </a:rPr>
              <a:t> </a:t>
            </a:r>
            <a:r>
              <a:rPr lang="en-GB" sz="800" dirty="0" err="1">
                <a:hlinkClick r:id="rId10"/>
              </a:rPr>
              <a:t>trawsgwricwlaidd</a:t>
            </a:r>
            <a:r>
              <a:rPr lang="en-GB" sz="800" dirty="0">
                <a:hlinkClick r:id="rId10"/>
              </a:rPr>
              <a:t> </a:t>
            </a:r>
            <a:r>
              <a:rPr lang="en-GB" sz="800" dirty="0" err="1">
                <a:hlinkClick r:id="rId10"/>
              </a:rPr>
              <a:t>ar</a:t>
            </a:r>
            <a:r>
              <a:rPr lang="en-GB" sz="800" dirty="0">
                <a:hlinkClick r:id="rId10"/>
              </a:rPr>
              <a:t> </a:t>
            </a:r>
            <a:r>
              <a:rPr lang="en-GB" sz="800" dirty="0" err="1">
                <a:hlinkClick r:id="rId10"/>
              </a:rPr>
              <a:t>gyfer</a:t>
            </a:r>
            <a:r>
              <a:rPr lang="en-GB" sz="800" dirty="0">
                <a:hlinkClick r:id="rId10"/>
              </a:rPr>
              <a:t> </a:t>
            </a:r>
            <a:r>
              <a:rPr lang="en-GB" sz="800" dirty="0" err="1">
                <a:hlinkClick r:id="rId10"/>
              </a:rPr>
              <a:t>cynllunio</a:t>
            </a:r>
            <a:r>
              <a:rPr lang="en-GB" sz="800" dirty="0">
                <a:hlinkClick r:id="rId10"/>
              </a:rPr>
              <a:t> </a:t>
            </a:r>
            <a:r>
              <a:rPr lang="en-GB" sz="800" dirty="0" err="1">
                <a:hlinkClick r:id="rId10"/>
              </a:rPr>
              <a:t>eich</a:t>
            </a:r>
            <a:r>
              <a:rPr lang="en-GB" sz="800" dirty="0">
                <a:hlinkClick r:id="rId10"/>
              </a:rPr>
              <a:t> </a:t>
            </a:r>
            <a:r>
              <a:rPr lang="en-GB" sz="800" dirty="0" err="1">
                <a:hlinkClick r:id="rId10"/>
              </a:rPr>
              <a:t>cwricwlwm</a:t>
            </a:r>
            <a:r>
              <a:rPr lang="en-GB" sz="800">
                <a:hlinkClick r:id="rId10"/>
              </a:rPr>
              <a:t> - Hwb</a:t>
            </a:r>
            <a:br>
              <a:rPr lang="en-GB" sz="1000" dirty="0"/>
            </a:br>
            <a:r>
              <a:rPr lang="en-GB" sz="1000" dirty="0">
                <a:solidFill>
                  <a:schemeClr val="bg1"/>
                </a:solidFill>
              </a:rPr>
              <a:t>Learning </a:t>
            </a:r>
            <a:br>
              <a:rPr lang="en-GB" sz="1000" dirty="0">
                <a:solidFill>
                  <a:schemeClr val="bg1"/>
                </a:solidFill>
              </a:rPr>
            </a:br>
            <a:r>
              <a:rPr lang="en-GB" sz="1000" dirty="0">
                <a:solidFill>
                  <a:schemeClr val="bg1"/>
                </a:solidFill>
              </a:rPr>
              <a:t>Statements of What Matters / Progression Steps</a:t>
            </a:r>
            <a:endParaRPr lang="cy-GB" sz="2000" dirty="0">
              <a:solidFill>
                <a:schemeClr val="bg1"/>
              </a:solidFill>
            </a:endParaRPr>
          </a:p>
        </p:txBody>
      </p:sp>
      <p:sp>
        <p:nvSpPr>
          <p:cNvPr id="10" name="Rectangle 9">
            <a:extLst>
              <a:ext uri="{FF2B5EF4-FFF2-40B4-BE49-F238E27FC236}">
                <a16:creationId xmlns:a16="http://schemas.microsoft.com/office/drawing/2014/main" id="{E73FA894-5664-4339-0319-841406AC12FF}"/>
              </a:ext>
            </a:extLst>
          </p:cNvPr>
          <p:cNvSpPr/>
          <p:nvPr/>
        </p:nvSpPr>
        <p:spPr>
          <a:xfrm>
            <a:off x="2493782" y="340242"/>
            <a:ext cx="3242038" cy="3046686"/>
          </a:xfrm>
          <a:prstGeom prst="rect">
            <a:avLst/>
          </a:prstGeom>
          <a:solidFill>
            <a:schemeClr val="accent1">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y-GB" dirty="0"/>
          </a:p>
        </p:txBody>
      </p:sp>
      <p:sp>
        <p:nvSpPr>
          <p:cNvPr id="11" name="Rectangle 10">
            <a:extLst>
              <a:ext uri="{FF2B5EF4-FFF2-40B4-BE49-F238E27FC236}">
                <a16:creationId xmlns:a16="http://schemas.microsoft.com/office/drawing/2014/main" id="{DB15179B-5DBC-3B45-625D-28B9853A46D1}"/>
              </a:ext>
            </a:extLst>
          </p:cNvPr>
          <p:cNvSpPr/>
          <p:nvPr/>
        </p:nvSpPr>
        <p:spPr>
          <a:xfrm>
            <a:off x="5888661" y="3516225"/>
            <a:ext cx="3111799" cy="3046686"/>
          </a:xfrm>
          <a:prstGeom prst="rect">
            <a:avLst/>
          </a:prstGeom>
          <a:solidFill>
            <a:schemeClr val="accent1">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y-GB" dirty="0"/>
          </a:p>
        </p:txBody>
      </p:sp>
      <p:sp>
        <p:nvSpPr>
          <p:cNvPr id="12" name="Rectangle 11">
            <a:extLst>
              <a:ext uri="{FF2B5EF4-FFF2-40B4-BE49-F238E27FC236}">
                <a16:creationId xmlns:a16="http://schemas.microsoft.com/office/drawing/2014/main" id="{6ECA9A47-C073-ED2E-1846-421F35520A55}"/>
              </a:ext>
            </a:extLst>
          </p:cNvPr>
          <p:cNvSpPr/>
          <p:nvPr/>
        </p:nvSpPr>
        <p:spPr>
          <a:xfrm>
            <a:off x="5888662" y="340242"/>
            <a:ext cx="3111798" cy="3046686"/>
          </a:xfrm>
          <a:prstGeom prst="rect">
            <a:avLst/>
          </a:prstGeom>
          <a:solidFill>
            <a:schemeClr val="accent1">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y-GB" dirty="0"/>
          </a:p>
        </p:txBody>
      </p:sp>
      <p:sp>
        <p:nvSpPr>
          <p:cNvPr id="13" name="Rectangle 12">
            <a:extLst>
              <a:ext uri="{FF2B5EF4-FFF2-40B4-BE49-F238E27FC236}">
                <a16:creationId xmlns:a16="http://schemas.microsoft.com/office/drawing/2014/main" id="{669944FE-B88E-2074-3E43-98DB429D95AC}"/>
              </a:ext>
            </a:extLst>
          </p:cNvPr>
          <p:cNvSpPr/>
          <p:nvPr/>
        </p:nvSpPr>
        <p:spPr>
          <a:xfrm>
            <a:off x="2514794" y="3516225"/>
            <a:ext cx="3242038" cy="3046685"/>
          </a:xfrm>
          <a:prstGeom prst="rect">
            <a:avLst/>
          </a:prstGeom>
          <a:solidFill>
            <a:schemeClr val="accent1">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y-GB" dirty="0"/>
          </a:p>
        </p:txBody>
      </p:sp>
      <p:sp>
        <p:nvSpPr>
          <p:cNvPr id="14" name="TextBox 13">
            <a:extLst>
              <a:ext uri="{FF2B5EF4-FFF2-40B4-BE49-F238E27FC236}">
                <a16:creationId xmlns:a16="http://schemas.microsoft.com/office/drawing/2014/main" id="{003EB0D7-C2E5-9E2F-125F-801B50BC6E91}"/>
              </a:ext>
            </a:extLst>
          </p:cNvPr>
          <p:cNvSpPr txBox="1"/>
          <p:nvPr/>
        </p:nvSpPr>
        <p:spPr>
          <a:xfrm>
            <a:off x="2585484" y="460743"/>
            <a:ext cx="1444255" cy="1569660"/>
          </a:xfrm>
          <a:prstGeom prst="rect">
            <a:avLst/>
          </a:prstGeom>
          <a:noFill/>
        </p:spPr>
        <p:txBody>
          <a:bodyPr wrap="square" rtlCol="0">
            <a:spAutoFit/>
          </a:bodyPr>
          <a:lstStyle/>
          <a:p>
            <a:pPr algn="ctr"/>
            <a:r>
              <a:rPr lang="en-GB" sz="1600" b="1" dirty="0"/>
              <a:t>Ambitious, capable learners</a:t>
            </a:r>
          </a:p>
          <a:p>
            <a:pPr algn="ctr"/>
            <a:r>
              <a:rPr lang="cy-GB" sz="1600" dirty="0"/>
              <a:t>Ddysgwyr uchelgeisiol, galluog</a:t>
            </a:r>
          </a:p>
        </p:txBody>
      </p:sp>
      <p:sp>
        <p:nvSpPr>
          <p:cNvPr id="15" name="TextBox 14">
            <a:extLst>
              <a:ext uri="{FF2B5EF4-FFF2-40B4-BE49-F238E27FC236}">
                <a16:creationId xmlns:a16="http://schemas.microsoft.com/office/drawing/2014/main" id="{D29EEF30-5C36-F1F0-5A08-990050547500}"/>
              </a:ext>
            </a:extLst>
          </p:cNvPr>
          <p:cNvSpPr txBox="1"/>
          <p:nvPr/>
        </p:nvSpPr>
        <p:spPr>
          <a:xfrm>
            <a:off x="2585484" y="5160582"/>
            <a:ext cx="1435395" cy="1323439"/>
          </a:xfrm>
          <a:prstGeom prst="rect">
            <a:avLst/>
          </a:prstGeom>
          <a:noFill/>
        </p:spPr>
        <p:txBody>
          <a:bodyPr wrap="square" rtlCol="0">
            <a:spAutoFit/>
          </a:bodyPr>
          <a:lstStyle/>
          <a:p>
            <a:pPr algn="ctr"/>
            <a:r>
              <a:rPr lang="en-GB" sz="1600" b="1" dirty="0"/>
              <a:t>Healthy, confident, individuals</a:t>
            </a:r>
          </a:p>
          <a:p>
            <a:pPr algn="ctr"/>
            <a:r>
              <a:rPr lang="cy-GB" sz="1600" dirty="0"/>
              <a:t>Yn unigolion iach, hyderus</a:t>
            </a:r>
          </a:p>
        </p:txBody>
      </p:sp>
      <p:sp>
        <p:nvSpPr>
          <p:cNvPr id="16" name="TextBox 15">
            <a:extLst>
              <a:ext uri="{FF2B5EF4-FFF2-40B4-BE49-F238E27FC236}">
                <a16:creationId xmlns:a16="http://schemas.microsoft.com/office/drawing/2014/main" id="{ABB2B99D-9065-FB5D-86E1-34FB95086953}"/>
              </a:ext>
            </a:extLst>
          </p:cNvPr>
          <p:cNvSpPr txBox="1"/>
          <p:nvPr/>
        </p:nvSpPr>
        <p:spPr>
          <a:xfrm>
            <a:off x="7569594" y="4993251"/>
            <a:ext cx="1521668" cy="1569660"/>
          </a:xfrm>
          <a:prstGeom prst="rect">
            <a:avLst/>
          </a:prstGeom>
          <a:noFill/>
        </p:spPr>
        <p:txBody>
          <a:bodyPr wrap="square" rtlCol="0">
            <a:spAutoFit/>
          </a:bodyPr>
          <a:lstStyle/>
          <a:p>
            <a:pPr algn="ctr"/>
            <a:r>
              <a:rPr lang="en-GB" sz="1600" b="1" dirty="0"/>
              <a:t>Ethical, informed citizens</a:t>
            </a:r>
          </a:p>
          <a:p>
            <a:pPr algn="ctr"/>
            <a:r>
              <a:rPr lang="cy-GB" sz="1600" dirty="0"/>
              <a:t>Ddinasyddion egwyddorol, gwybodus</a:t>
            </a:r>
          </a:p>
        </p:txBody>
      </p:sp>
      <p:sp>
        <p:nvSpPr>
          <p:cNvPr id="17" name="TextBox 16">
            <a:extLst>
              <a:ext uri="{FF2B5EF4-FFF2-40B4-BE49-F238E27FC236}">
                <a16:creationId xmlns:a16="http://schemas.microsoft.com/office/drawing/2014/main" id="{F1EE064C-D0F3-7F8B-05AD-6EAAB3FE73AB}"/>
              </a:ext>
            </a:extLst>
          </p:cNvPr>
          <p:cNvSpPr txBox="1"/>
          <p:nvPr/>
        </p:nvSpPr>
        <p:spPr>
          <a:xfrm>
            <a:off x="7444561" y="394648"/>
            <a:ext cx="1493876" cy="1569660"/>
          </a:xfrm>
          <a:prstGeom prst="rect">
            <a:avLst/>
          </a:prstGeom>
          <a:noFill/>
        </p:spPr>
        <p:txBody>
          <a:bodyPr wrap="square" rtlCol="0">
            <a:spAutoFit/>
          </a:bodyPr>
          <a:lstStyle/>
          <a:p>
            <a:pPr algn="ctr"/>
            <a:r>
              <a:rPr lang="en-GB" sz="1600" b="1" dirty="0"/>
              <a:t>Enterprising, creative contributors </a:t>
            </a:r>
          </a:p>
          <a:p>
            <a:pPr algn="ctr"/>
            <a:r>
              <a:rPr lang="cy-GB" sz="1600" dirty="0"/>
              <a:t>Gyfranwyr mentrus, creadigol</a:t>
            </a:r>
          </a:p>
        </p:txBody>
      </p:sp>
      <p:cxnSp>
        <p:nvCxnSpPr>
          <p:cNvPr id="28" name="Straight Connector 27">
            <a:extLst>
              <a:ext uri="{FF2B5EF4-FFF2-40B4-BE49-F238E27FC236}">
                <a16:creationId xmlns:a16="http://schemas.microsoft.com/office/drawing/2014/main" id="{D4123F10-D7BB-6087-8198-6EF045AEABAA}"/>
              </a:ext>
            </a:extLst>
          </p:cNvPr>
          <p:cNvCxnSpPr>
            <a:cxnSpLocks/>
          </p:cNvCxnSpPr>
          <p:nvPr/>
        </p:nvCxnSpPr>
        <p:spPr>
          <a:xfrm>
            <a:off x="5827522" y="3386928"/>
            <a:ext cx="0" cy="0"/>
          </a:xfrm>
          <a:prstGeom prst="line">
            <a:avLst/>
          </a:prstGeom>
        </p:spPr>
        <p:style>
          <a:lnRef idx="2">
            <a:schemeClr val="dk1"/>
          </a:lnRef>
          <a:fillRef idx="0">
            <a:schemeClr val="dk1"/>
          </a:fillRef>
          <a:effectRef idx="1">
            <a:schemeClr val="dk1"/>
          </a:effectRef>
          <a:fontRef idx="minor">
            <a:schemeClr val="tx1"/>
          </a:fontRef>
        </p:style>
      </p:cxnSp>
      <p:sp>
        <p:nvSpPr>
          <p:cNvPr id="48" name="Hexagon 47">
            <a:extLst>
              <a:ext uri="{FF2B5EF4-FFF2-40B4-BE49-F238E27FC236}">
                <a16:creationId xmlns:a16="http://schemas.microsoft.com/office/drawing/2014/main" id="{5EEE4034-8E84-86E3-5CE3-A25E1F1F2CE0}"/>
              </a:ext>
            </a:extLst>
          </p:cNvPr>
          <p:cNvSpPr/>
          <p:nvPr/>
        </p:nvSpPr>
        <p:spPr>
          <a:xfrm>
            <a:off x="3050089" y="966630"/>
            <a:ext cx="5534246" cy="4950259"/>
          </a:xfrm>
          <a:prstGeom prst="hexagon">
            <a:avLst/>
          </a:prstGeom>
          <a:solidFill>
            <a:schemeClr val="tx2">
              <a:lumMod val="50000"/>
              <a:lumOff val="50000"/>
            </a:schemeClr>
          </a:solidFill>
        </p:spPr>
        <p:style>
          <a:lnRef idx="0">
            <a:schemeClr val="accent4"/>
          </a:lnRef>
          <a:fillRef idx="3">
            <a:schemeClr val="accent4"/>
          </a:fillRef>
          <a:effectRef idx="3">
            <a:schemeClr val="accent4"/>
          </a:effectRef>
          <a:fontRef idx="minor">
            <a:schemeClr val="lt1"/>
          </a:fontRef>
        </p:style>
        <p:txBody>
          <a:bodyPr rtlCol="0" anchor="ctr"/>
          <a:lstStyle/>
          <a:p>
            <a:pPr algn="ctr"/>
            <a:endParaRPr lang="cy-GB" dirty="0"/>
          </a:p>
        </p:txBody>
      </p:sp>
      <p:cxnSp>
        <p:nvCxnSpPr>
          <p:cNvPr id="50" name="Straight Connector 49">
            <a:extLst>
              <a:ext uri="{FF2B5EF4-FFF2-40B4-BE49-F238E27FC236}">
                <a16:creationId xmlns:a16="http://schemas.microsoft.com/office/drawing/2014/main" id="{5C08536E-BAC4-987C-1DB9-5ADD183DB30D}"/>
              </a:ext>
            </a:extLst>
          </p:cNvPr>
          <p:cNvCxnSpPr>
            <a:cxnSpLocks/>
            <a:stCxn id="48" idx="4"/>
          </p:cNvCxnSpPr>
          <p:nvPr/>
        </p:nvCxnSpPr>
        <p:spPr>
          <a:xfrm>
            <a:off x="4287654" y="966631"/>
            <a:ext cx="3079253" cy="4950258"/>
          </a:xfrm>
          <a:prstGeom prst="line">
            <a:avLst/>
          </a:prstGeom>
        </p:spPr>
        <p:style>
          <a:lnRef idx="2">
            <a:schemeClr val="dk1"/>
          </a:lnRef>
          <a:fillRef idx="0">
            <a:schemeClr val="dk1"/>
          </a:fillRef>
          <a:effectRef idx="1">
            <a:schemeClr val="dk1"/>
          </a:effectRef>
          <a:fontRef idx="minor">
            <a:schemeClr val="tx1"/>
          </a:fontRef>
        </p:style>
      </p:cxnSp>
      <p:cxnSp>
        <p:nvCxnSpPr>
          <p:cNvPr id="52" name="Straight Connector 51">
            <a:extLst>
              <a:ext uri="{FF2B5EF4-FFF2-40B4-BE49-F238E27FC236}">
                <a16:creationId xmlns:a16="http://schemas.microsoft.com/office/drawing/2014/main" id="{829A4549-75FA-AA2A-BFCC-FC73B2D499F0}"/>
              </a:ext>
            </a:extLst>
          </p:cNvPr>
          <p:cNvCxnSpPr>
            <a:cxnSpLocks/>
            <a:stCxn id="48" idx="5"/>
            <a:endCxn id="48" idx="2"/>
          </p:cNvCxnSpPr>
          <p:nvPr/>
        </p:nvCxnSpPr>
        <p:spPr>
          <a:xfrm flipH="1">
            <a:off x="4287654" y="966631"/>
            <a:ext cx="3059116" cy="4950257"/>
          </a:xfrm>
          <a:prstGeom prst="line">
            <a:avLst/>
          </a:prstGeom>
        </p:spPr>
        <p:style>
          <a:lnRef idx="2">
            <a:schemeClr val="dk1"/>
          </a:lnRef>
          <a:fillRef idx="0">
            <a:schemeClr val="dk1"/>
          </a:fillRef>
          <a:effectRef idx="1">
            <a:schemeClr val="dk1"/>
          </a:effectRef>
          <a:fontRef idx="minor">
            <a:schemeClr val="tx1"/>
          </a:fontRef>
        </p:style>
      </p:cxnSp>
      <p:cxnSp>
        <p:nvCxnSpPr>
          <p:cNvPr id="55" name="Straight Connector 54">
            <a:extLst>
              <a:ext uri="{FF2B5EF4-FFF2-40B4-BE49-F238E27FC236}">
                <a16:creationId xmlns:a16="http://schemas.microsoft.com/office/drawing/2014/main" id="{D7B99461-C0AA-743D-B0E6-56EAF508B377}"/>
              </a:ext>
            </a:extLst>
          </p:cNvPr>
          <p:cNvCxnSpPr>
            <a:cxnSpLocks/>
            <a:stCxn id="48" idx="3"/>
            <a:endCxn id="48" idx="0"/>
          </p:cNvCxnSpPr>
          <p:nvPr/>
        </p:nvCxnSpPr>
        <p:spPr>
          <a:xfrm>
            <a:off x="3050089" y="3441760"/>
            <a:ext cx="5534246" cy="0"/>
          </a:xfrm>
          <a:prstGeom prst="line">
            <a:avLst/>
          </a:prstGeom>
        </p:spPr>
        <p:style>
          <a:lnRef idx="2">
            <a:schemeClr val="dk1"/>
          </a:lnRef>
          <a:fillRef idx="0">
            <a:schemeClr val="dk1"/>
          </a:fillRef>
          <a:effectRef idx="1">
            <a:schemeClr val="dk1"/>
          </a:effectRef>
          <a:fontRef idx="minor">
            <a:schemeClr val="tx1"/>
          </a:fontRef>
        </p:style>
      </p:cxnSp>
      <p:sp>
        <p:nvSpPr>
          <p:cNvPr id="58" name="Oval 57">
            <a:extLst>
              <a:ext uri="{FF2B5EF4-FFF2-40B4-BE49-F238E27FC236}">
                <a16:creationId xmlns:a16="http://schemas.microsoft.com/office/drawing/2014/main" id="{999D4D57-C9C9-C27C-5A5C-A851AA104447}"/>
              </a:ext>
            </a:extLst>
          </p:cNvPr>
          <p:cNvSpPr/>
          <p:nvPr/>
        </p:nvSpPr>
        <p:spPr>
          <a:xfrm>
            <a:off x="4756134" y="2338256"/>
            <a:ext cx="2078664" cy="2115878"/>
          </a:xfrm>
          <a:prstGeom prst="ellipse">
            <a:avLst/>
          </a:prstGeom>
          <a:solidFill>
            <a:schemeClr val="accent1">
              <a:lumMod val="20000"/>
              <a:lumOff val="8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y-GB" dirty="0"/>
          </a:p>
        </p:txBody>
      </p:sp>
      <p:sp>
        <p:nvSpPr>
          <p:cNvPr id="59" name="TextBox 58">
            <a:extLst>
              <a:ext uri="{FF2B5EF4-FFF2-40B4-BE49-F238E27FC236}">
                <a16:creationId xmlns:a16="http://schemas.microsoft.com/office/drawing/2014/main" id="{CA22994E-5EE2-941C-9BF2-B93C55DB19D0}"/>
              </a:ext>
            </a:extLst>
          </p:cNvPr>
          <p:cNvSpPr txBox="1"/>
          <p:nvPr/>
        </p:nvSpPr>
        <p:spPr>
          <a:xfrm>
            <a:off x="5195088" y="1346544"/>
            <a:ext cx="1264383" cy="738664"/>
          </a:xfrm>
          <a:prstGeom prst="rect">
            <a:avLst/>
          </a:prstGeom>
          <a:noFill/>
        </p:spPr>
        <p:txBody>
          <a:bodyPr wrap="square" rtlCol="0">
            <a:spAutoFit/>
          </a:bodyPr>
          <a:lstStyle/>
          <a:p>
            <a:pPr algn="ctr"/>
            <a:r>
              <a:rPr lang="en-GB" sz="1400" b="1" dirty="0"/>
              <a:t>Health &amp; Well-being</a:t>
            </a:r>
          </a:p>
          <a:p>
            <a:pPr algn="ctr"/>
            <a:r>
              <a:rPr lang="cy-GB" sz="1400" dirty="0"/>
              <a:t>Iechyd a Lles</a:t>
            </a:r>
          </a:p>
        </p:txBody>
      </p:sp>
      <p:sp>
        <p:nvSpPr>
          <p:cNvPr id="60" name="TextBox 59">
            <a:extLst>
              <a:ext uri="{FF2B5EF4-FFF2-40B4-BE49-F238E27FC236}">
                <a16:creationId xmlns:a16="http://schemas.microsoft.com/office/drawing/2014/main" id="{C3DD1AF7-C2B6-3AC7-1136-09398097E971}"/>
              </a:ext>
            </a:extLst>
          </p:cNvPr>
          <p:cNvSpPr txBox="1"/>
          <p:nvPr/>
        </p:nvSpPr>
        <p:spPr>
          <a:xfrm>
            <a:off x="6734715" y="2399663"/>
            <a:ext cx="1264383" cy="523220"/>
          </a:xfrm>
          <a:prstGeom prst="rect">
            <a:avLst/>
          </a:prstGeom>
          <a:noFill/>
        </p:spPr>
        <p:txBody>
          <a:bodyPr wrap="square" rtlCol="0">
            <a:spAutoFit/>
          </a:bodyPr>
          <a:lstStyle/>
          <a:p>
            <a:pPr algn="ctr"/>
            <a:r>
              <a:rPr lang="en-GB" sz="1400" b="1" dirty="0"/>
              <a:t>Humanities</a:t>
            </a:r>
          </a:p>
          <a:p>
            <a:pPr algn="ctr"/>
            <a:r>
              <a:rPr lang="cy-GB" sz="1400" dirty="0"/>
              <a:t>Y Dyniaethau</a:t>
            </a:r>
          </a:p>
        </p:txBody>
      </p:sp>
      <p:sp>
        <p:nvSpPr>
          <p:cNvPr id="61" name="TextBox 60">
            <a:extLst>
              <a:ext uri="{FF2B5EF4-FFF2-40B4-BE49-F238E27FC236}">
                <a16:creationId xmlns:a16="http://schemas.microsoft.com/office/drawing/2014/main" id="{F61D3D3D-4192-AE66-F2F9-88D3BD4DCDCA}"/>
              </a:ext>
            </a:extLst>
          </p:cNvPr>
          <p:cNvSpPr txBox="1"/>
          <p:nvPr/>
        </p:nvSpPr>
        <p:spPr>
          <a:xfrm>
            <a:off x="6462777" y="3722016"/>
            <a:ext cx="1709539" cy="1384995"/>
          </a:xfrm>
          <a:prstGeom prst="rect">
            <a:avLst/>
          </a:prstGeom>
          <a:noFill/>
        </p:spPr>
        <p:txBody>
          <a:bodyPr wrap="square" rtlCol="0">
            <a:spAutoFit/>
          </a:bodyPr>
          <a:lstStyle/>
          <a:p>
            <a:pPr algn="ctr"/>
            <a:r>
              <a:rPr lang="en-GB" sz="1400" b="1" dirty="0"/>
              <a:t>Languages, Literacy &amp; Communication</a:t>
            </a:r>
          </a:p>
          <a:p>
            <a:pPr algn="ctr"/>
            <a:r>
              <a:rPr lang="cy-GB" sz="1400" dirty="0"/>
              <a:t>Ieithoedd, Llythrennedd a Chyfathrebu</a:t>
            </a:r>
          </a:p>
        </p:txBody>
      </p:sp>
      <p:sp>
        <p:nvSpPr>
          <p:cNvPr id="62" name="TextBox 61">
            <a:extLst>
              <a:ext uri="{FF2B5EF4-FFF2-40B4-BE49-F238E27FC236}">
                <a16:creationId xmlns:a16="http://schemas.microsoft.com/office/drawing/2014/main" id="{E23A133F-8D22-A443-1470-82CE4592D74A}"/>
              </a:ext>
            </a:extLst>
          </p:cNvPr>
          <p:cNvSpPr txBox="1"/>
          <p:nvPr/>
        </p:nvSpPr>
        <p:spPr>
          <a:xfrm>
            <a:off x="5065986" y="4945140"/>
            <a:ext cx="1473229" cy="954107"/>
          </a:xfrm>
          <a:prstGeom prst="rect">
            <a:avLst/>
          </a:prstGeom>
          <a:noFill/>
        </p:spPr>
        <p:txBody>
          <a:bodyPr wrap="square" rtlCol="0">
            <a:spAutoFit/>
          </a:bodyPr>
          <a:lstStyle/>
          <a:p>
            <a:pPr algn="ctr"/>
            <a:r>
              <a:rPr lang="en-GB" sz="1400" b="1" dirty="0"/>
              <a:t>Mathematics &amp; Numeracy</a:t>
            </a:r>
          </a:p>
          <a:p>
            <a:pPr algn="ctr"/>
            <a:r>
              <a:rPr lang="cy-GB" sz="1400" dirty="0"/>
              <a:t>Mathemateg a Rhifed</a:t>
            </a:r>
          </a:p>
        </p:txBody>
      </p:sp>
      <p:sp>
        <p:nvSpPr>
          <p:cNvPr id="63" name="TextBox 62">
            <a:extLst>
              <a:ext uri="{FF2B5EF4-FFF2-40B4-BE49-F238E27FC236}">
                <a16:creationId xmlns:a16="http://schemas.microsoft.com/office/drawing/2014/main" id="{4E81C8B2-1247-0886-C77C-2897A1DB15EE}"/>
              </a:ext>
            </a:extLst>
          </p:cNvPr>
          <p:cNvSpPr txBox="1"/>
          <p:nvPr/>
        </p:nvSpPr>
        <p:spPr>
          <a:xfrm>
            <a:off x="3474720" y="2351554"/>
            <a:ext cx="1351001" cy="954107"/>
          </a:xfrm>
          <a:prstGeom prst="rect">
            <a:avLst/>
          </a:prstGeom>
          <a:noFill/>
        </p:spPr>
        <p:txBody>
          <a:bodyPr wrap="square" rtlCol="0">
            <a:spAutoFit/>
          </a:bodyPr>
          <a:lstStyle/>
          <a:p>
            <a:pPr algn="ctr"/>
            <a:r>
              <a:rPr lang="en-GB" sz="1400" b="1" dirty="0"/>
              <a:t>Expressive Arts</a:t>
            </a:r>
          </a:p>
          <a:p>
            <a:pPr algn="ctr"/>
            <a:r>
              <a:rPr lang="cy-GB" sz="1400" dirty="0"/>
              <a:t>Y Celfyddydau Mynegiannol</a:t>
            </a:r>
          </a:p>
        </p:txBody>
      </p:sp>
      <p:sp>
        <p:nvSpPr>
          <p:cNvPr id="64" name="TextBox 63">
            <a:extLst>
              <a:ext uri="{FF2B5EF4-FFF2-40B4-BE49-F238E27FC236}">
                <a16:creationId xmlns:a16="http://schemas.microsoft.com/office/drawing/2014/main" id="{09756420-C850-F800-652F-EE488FA21567}"/>
              </a:ext>
            </a:extLst>
          </p:cNvPr>
          <p:cNvSpPr txBox="1"/>
          <p:nvPr/>
        </p:nvSpPr>
        <p:spPr>
          <a:xfrm>
            <a:off x="3584911" y="3808187"/>
            <a:ext cx="1349053" cy="954107"/>
          </a:xfrm>
          <a:prstGeom prst="rect">
            <a:avLst/>
          </a:prstGeom>
          <a:noFill/>
        </p:spPr>
        <p:txBody>
          <a:bodyPr wrap="square" rtlCol="0">
            <a:spAutoFit/>
          </a:bodyPr>
          <a:lstStyle/>
          <a:p>
            <a:pPr algn="ctr"/>
            <a:r>
              <a:rPr lang="en-GB" sz="1400" b="1" dirty="0"/>
              <a:t>Science &amp; Technology </a:t>
            </a:r>
            <a:r>
              <a:rPr lang="cy-GB" sz="1400" dirty="0"/>
              <a:t>Gwyddoniaeth a Thechnoleg</a:t>
            </a:r>
          </a:p>
        </p:txBody>
      </p:sp>
      <p:sp>
        <p:nvSpPr>
          <p:cNvPr id="66" name="TextBox 65">
            <a:extLst>
              <a:ext uri="{FF2B5EF4-FFF2-40B4-BE49-F238E27FC236}">
                <a16:creationId xmlns:a16="http://schemas.microsoft.com/office/drawing/2014/main" id="{151FE1BE-B8A9-7BE1-EE97-F1E1E37AE5E5}"/>
              </a:ext>
            </a:extLst>
          </p:cNvPr>
          <p:cNvSpPr txBox="1"/>
          <p:nvPr/>
        </p:nvSpPr>
        <p:spPr>
          <a:xfrm>
            <a:off x="5015905" y="2533134"/>
            <a:ext cx="1602613" cy="338554"/>
          </a:xfrm>
          <a:prstGeom prst="rect">
            <a:avLst/>
          </a:prstGeom>
          <a:noFill/>
        </p:spPr>
        <p:txBody>
          <a:bodyPr wrap="square">
            <a:spAutoFit/>
          </a:bodyPr>
          <a:lstStyle/>
          <a:p>
            <a:pPr algn="ctr"/>
            <a:r>
              <a:rPr lang="en-GB" sz="1600" b="1" dirty="0"/>
              <a:t>Integral Skills</a:t>
            </a:r>
          </a:p>
        </p:txBody>
      </p:sp>
      <p:sp>
        <p:nvSpPr>
          <p:cNvPr id="71" name="Oval 70">
            <a:extLst>
              <a:ext uri="{FF2B5EF4-FFF2-40B4-BE49-F238E27FC236}">
                <a16:creationId xmlns:a16="http://schemas.microsoft.com/office/drawing/2014/main" id="{D926D6F5-AC9A-7288-A74C-EB19A56B681B}"/>
              </a:ext>
            </a:extLst>
          </p:cNvPr>
          <p:cNvSpPr/>
          <p:nvPr/>
        </p:nvSpPr>
        <p:spPr>
          <a:xfrm>
            <a:off x="5167472" y="2821214"/>
            <a:ext cx="1229585" cy="1215572"/>
          </a:xfrm>
          <a:prstGeom prst="ellipse">
            <a:avLst/>
          </a:prstGeom>
          <a:solidFill>
            <a:schemeClr val="bg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y-GB" dirty="0"/>
          </a:p>
        </p:txBody>
      </p:sp>
      <p:sp>
        <p:nvSpPr>
          <p:cNvPr id="72" name="TextBox 71">
            <a:extLst>
              <a:ext uri="{FF2B5EF4-FFF2-40B4-BE49-F238E27FC236}">
                <a16:creationId xmlns:a16="http://schemas.microsoft.com/office/drawing/2014/main" id="{C86215B0-0BAD-74EB-6BB9-8905DF3AEB15}"/>
              </a:ext>
            </a:extLst>
          </p:cNvPr>
          <p:cNvSpPr txBox="1"/>
          <p:nvPr/>
        </p:nvSpPr>
        <p:spPr>
          <a:xfrm>
            <a:off x="5254739" y="3251842"/>
            <a:ext cx="1037388" cy="584775"/>
          </a:xfrm>
          <a:prstGeom prst="rect">
            <a:avLst/>
          </a:prstGeom>
          <a:noFill/>
        </p:spPr>
        <p:txBody>
          <a:bodyPr wrap="square" rtlCol="0">
            <a:spAutoFit/>
          </a:bodyPr>
          <a:lstStyle/>
          <a:p>
            <a:pPr algn="ctr"/>
            <a:r>
              <a:rPr lang="en-GB" sz="1600" b="1" dirty="0"/>
              <a:t>Learning</a:t>
            </a:r>
          </a:p>
          <a:p>
            <a:pPr algn="ctr"/>
            <a:r>
              <a:rPr lang="cy-GB" sz="1600" dirty="0"/>
              <a:t>Dysgu</a:t>
            </a:r>
          </a:p>
        </p:txBody>
      </p:sp>
      <p:sp>
        <p:nvSpPr>
          <p:cNvPr id="35" name="TextBox 34">
            <a:extLst>
              <a:ext uri="{FF2B5EF4-FFF2-40B4-BE49-F238E27FC236}">
                <a16:creationId xmlns:a16="http://schemas.microsoft.com/office/drawing/2014/main" id="{F61BD3E5-6CF7-F34E-7ED6-42DDF8C59E3D}"/>
              </a:ext>
            </a:extLst>
          </p:cNvPr>
          <p:cNvSpPr txBox="1"/>
          <p:nvPr/>
        </p:nvSpPr>
        <p:spPr>
          <a:xfrm>
            <a:off x="9172797" y="352949"/>
            <a:ext cx="2903814" cy="2893100"/>
          </a:xfrm>
          <a:prstGeom prst="rect">
            <a:avLst/>
          </a:prstGeom>
          <a:solidFill>
            <a:schemeClr val="accent1">
              <a:lumMod val="20000"/>
              <a:lumOff val="80000"/>
            </a:schemeClr>
          </a:solidFill>
        </p:spPr>
        <p:txBody>
          <a:bodyPr wrap="square" rtlCol="0">
            <a:spAutoFit/>
          </a:bodyPr>
          <a:lstStyle/>
          <a:p>
            <a:r>
              <a:rPr lang="en-GB" sz="1400" b="1" dirty="0"/>
              <a:t>Skills integral to the Four Purposes</a:t>
            </a:r>
            <a:r>
              <a:rPr lang="cy-GB" sz="1400" b="1" dirty="0"/>
              <a:t>:</a:t>
            </a:r>
          </a:p>
          <a:p>
            <a:r>
              <a:rPr lang="cy-GB" sz="1400" dirty="0"/>
              <a:t>Sgiliau sy’n hanfodol i’r pedwar diben</a:t>
            </a:r>
            <a:r>
              <a:rPr lang="cy-GB" sz="1400" b="1" dirty="0"/>
              <a:t>:</a:t>
            </a:r>
          </a:p>
          <a:p>
            <a:pPr marL="285750" indent="-285750">
              <a:buFont typeface="Arial" panose="020B0604020202020204" pitchFamily="34" charset="0"/>
              <a:buChar char="•"/>
            </a:pPr>
            <a:r>
              <a:rPr lang="en-GB" sz="1400" b="1" dirty="0"/>
              <a:t>Creativity and innovation </a:t>
            </a:r>
            <a:r>
              <a:rPr lang="cy-GB" sz="1400" dirty="0"/>
              <a:t>/ Creadigrwydd ac arloesi</a:t>
            </a:r>
          </a:p>
          <a:p>
            <a:pPr marL="285750" indent="-285750">
              <a:buFont typeface="Arial" panose="020B0604020202020204" pitchFamily="34" charset="0"/>
              <a:buChar char="•"/>
            </a:pPr>
            <a:r>
              <a:rPr lang="en-GB" sz="1400" b="1" dirty="0"/>
              <a:t>Thinking and problem solving </a:t>
            </a:r>
            <a:r>
              <a:rPr lang="cy-GB" sz="1400" dirty="0"/>
              <a:t>/ Meddwl yn feirniadol a datrys problemau</a:t>
            </a:r>
          </a:p>
          <a:p>
            <a:pPr marL="285750" indent="-285750">
              <a:buFont typeface="Arial" panose="020B0604020202020204" pitchFamily="34" charset="0"/>
              <a:buChar char="•"/>
            </a:pPr>
            <a:r>
              <a:rPr lang="en-GB" sz="1400" b="1" dirty="0"/>
              <a:t>Personal effectiveness </a:t>
            </a:r>
            <a:r>
              <a:rPr lang="cy-GB" sz="1400" dirty="0"/>
              <a:t>/ Effeithiolrwydd personol</a:t>
            </a:r>
          </a:p>
          <a:p>
            <a:pPr marL="285750" indent="-285750">
              <a:buFont typeface="Arial" panose="020B0604020202020204" pitchFamily="34" charset="0"/>
              <a:buChar char="•"/>
            </a:pPr>
            <a:r>
              <a:rPr lang="en-GB" sz="1400" b="1" dirty="0"/>
              <a:t>Planning and organisation</a:t>
            </a:r>
            <a:r>
              <a:rPr lang="cy-GB" sz="1400" b="1" dirty="0"/>
              <a:t> </a:t>
            </a:r>
            <a:r>
              <a:rPr lang="cy-GB" sz="1400" dirty="0"/>
              <a:t>/ Cynllunio a threfnu</a:t>
            </a:r>
          </a:p>
        </p:txBody>
      </p:sp>
      <p:sp>
        <p:nvSpPr>
          <p:cNvPr id="36" name="TextBox 35">
            <a:extLst>
              <a:ext uri="{FF2B5EF4-FFF2-40B4-BE49-F238E27FC236}">
                <a16:creationId xmlns:a16="http://schemas.microsoft.com/office/drawing/2014/main" id="{51362606-4D4A-484A-53B4-21CF1B594E43}"/>
              </a:ext>
            </a:extLst>
          </p:cNvPr>
          <p:cNvSpPr txBox="1"/>
          <p:nvPr/>
        </p:nvSpPr>
        <p:spPr>
          <a:xfrm>
            <a:off x="9156719" y="5309326"/>
            <a:ext cx="2919891" cy="523220"/>
          </a:xfrm>
          <a:prstGeom prst="rect">
            <a:avLst/>
          </a:prstGeom>
          <a:solidFill>
            <a:schemeClr val="tx2">
              <a:lumMod val="50000"/>
              <a:lumOff val="50000"/>
            </a:schemeClr>
          </a:solidFill>
        </p:spPr>
        <p:txBody>
          <a:bodyPr wrap="square" rtlCol="0">
            <a:spAutoFit/>
          </a:bodyPr>
          <a:lstStyle/>
          <a:p>
            <a:pPr algn="ctr"/>
            <a:r>
              <a:rPr lang="en-GB" sz="1400" b="1" dirty="0"/>
              <a:t>What Matters Statements</a:t>
            </a:r>
          </a:p>
          <a:p>
            <a:pPr algn="ctr"/>
            <a:r>
              <a:rPr lang="cy-GB" sz="1400" dirty="0"/>
              <a:t>Datganiadau o’r hyn sy’n bwysig</a:t>
            </a:r>
          </a:p>
        </p:txBody>
      </p:sp>
      <p:sp>
        <p:nvSpPr>
          <p:cNvPr id="38" name="TextBox 37">
            <a:extLst>
              <a:ext uri="{FF2B5EF4-FFF2-40B4-BE49-F238E27FC236}">
                <a16:creationId xmlns:a16="http://schemas.microsoft.com/office/drawing/2014/main" id="{E7A116C6-67F0-AA73-63AD-B83005CC3DC4}"/>
              </a:ext>
            </a:extLst>
          </p:cNvPr>
          <p:cNvSpPr txBox="1"/>
          <p:nvPr/>
        </p:nvSpPr>
        <p:spPr>
          <a:xfrm>
            <a:off x="9156719" y="6025209"/>
            <a:ext cx="2935969" cy="523220"/>
          </a:xfrm>
          <a:prstGeom prst="rect">
            <a:avLst/>
          </a:prstGeom>
          <a:solidFill>
            <a:schemeClr val="tx2">
              <a:lumMod val="50000"/>
              <a:lumOff val="50000"/>
            </a:schemeClr>
          </a:solidFill>
        </p:spPr>
        <p:txBody>
          <a:bodyPr wrap="square" rtlCol="0">
            <a:spAutoFit/>
          </a:bodyPr>
          <a:lstStyle/>
          <a:p>
            <a:pPr algn="ctr"/>
            <a:r>
              <a:rPr lang="en-GB" sz="1400" b="1" dirty="0"/>
              <a:t>Principles of Progression</a:t>
            </a:r>
          </a:p>
          <a:p>
            <a:pPr algn="ctr"/>
            <a:r>
              <a:rPr lang="cy-GB" sz="1400" dirty="0"/>
              <a:t>Egwyddorion cynnydd</a:t>
            </a:r>
          </a:p>
        </p:txBody>
      </p:sp>
      <p:sp>
        <p:nvSpPr>
          <p:cNvPr id="40" name="TextBox 39">
            <a:extLst>
              <a:ext uri="{FF2B5EF4-FFF2-40B4-BE49-F238E27FC236}">
                <a16:creationId xmlns:a16="http://schemas.microsoft.com/office/drawing/2014/main" id="{6656C140-97CD-4182-7198-C589B7285642}"/>
              </a:ext>
            </a:extLst>
          </p:cNvPr>
          <p:cNvSpPr txBox="1"/>
          <p:nvPr/>
        </p:nvSpPr>
        <p:spPr>
          <a:xfrm>
            <a:off x="9172797" y="3516225"/>
            <a:ext cx="2903814" cy="1600438"/>
          </a:xfrm>
          <a:prstGeom prst="rect">
            <a:avLst/>
          </a:prstGeom>
          <a:solidFill>
            <a:schemeClr val="accent1">
              <a:lumMod val="20000"/>
              <a:lumOff val="80000"/>
            </a:schemeClr>
          </a:solidFill>
        </p:spPr>
        <p:txBody>
          <a:bodyPr wrap="square" rtlCol="0">
            <a:spAutoFit/>
          </a:bodyPr>
          <a:lstStyle/>
          <a:p>
            <a:r>
              <a:rPr lang="en-GB" sz="1400" b="1" dirty="0"/>
              <a:t>Mandatory cross-curricular skills</a:t>
            </a:r>
            <a:r>
              <a:rPr lang="cy-GB" sz="1400" b="1" dirty="0"/>
              <a:t>:</a:t>
            </a:r>
          </a:p>
          <a:p>
            <a:r>
              <a:rPr lang="cy-GB" sz="1400" dirty="0"/>
              <a:t>Sgiliau trawsgwricwlaidd:</a:t>
            </a:r>
          </a:p>
          <a:p>
            <a:pPr marL="285750" indent="-285750">
              <a:buFont typeface="Arial" panose="020B0604020202020204" pitchFamily="34" charset="0"/>
              <a:buChar char="•"/>
            </a:pPr>
            <a:r>
              <a:rPr lang="en-GB" sz="1400" b="1" dirty="0"/>
              <a:t>Literacy</a:t>
            </a:r>
            <a:r>
              <a:rPr lang="cy-GB" sz="1400" dirty="0"/>
              <a:t> / Llythrennedd</a:t>
            </a:r>
          </a:p>
          <a:p>
            <a:pPr marL="285750" indent="-285750">
              <a:buFont typeface="Arial" panose="020B0604020202020204" pitchFamily="34" charset="0"/>
              <a:buChar char="•"/>
            </a:pPr>
            <a:r>
              <a:rPr lang="en-GB" sz="1400" b="1" dirty="0"/>
              <a:t>Numeracy</a:t>
            </a:r>
            <a:r>
              <a:rPr lang="cy-GB" sz="1400" dirty="0"/>
              <a:t> / Rhifedd</a:t>
            </a:r>
          </a:p>
          <a:p>
            <a:pPr marL="285750" indent="-285750">
              <a:buFont typeface="Arial" panose="020B0604020202020204" pitchFamily="34" charset="0"/>
              <a:buChar char="•"/>
            </a:pPr>
            <a:r>
              <a:rPr lang="en-GB" sz="1400" b="1" dirty="0"/>
              <a:t>Digital Competence </a:t>
            </a:r>
            <a:r>
              <a:rPr lang="cy-GB" sz="1400" dirty="0"/>
              <a:t>/ Cymhwysedd Digidol</a:t>
            </a:r>
          </a:p>
        </p:txBody>
      </p:sp>
      <p:sp>
        <p:nvSpPr>
          <p:cNvPr id="4" name="TextBox 3">
            <a:extLst>
              <a:ext uri="{FF2B5EF4-FFF2-40B4-BE49-F238E27FC236}">
                <a16:creationId xmlns:a16="http://schemas.microsoft.com/office/drawing/2014/main" id="{0923CF2E-EA6E-FB51-EEA8-AEEE824F5933}"/>
              </a:ext>
            </a:extLst>
          </p:cNvPr>
          <p:cNvSpPr txBox="1"/>
          <p:nvPr/>
        </p:nvSpPr>
        <p:spPr>
          <a:xfrm>
            <a:off x="4998794" y="4021589"/>
            <a:ext cx="1602613" cy="338554"/>
          </a:xfrm>
          <a:prstGeom prst="rect">
            <a:avLst/>
          </a:prstGeom>
          <a:noFill/>
        </p:spPr>
        <p:txBody>
          <a:bodyPr wrap="square">
            <a:spAutoFit/>
          </a:bodyPr>
          <a:lstStyle/>
          <a:p>
            <a:pPr algn="ctr"/>
            <a:r>
              <a:rPr lang="cy-GB" sz="1600" b="1" dirty="0"/>
              <a:t>Sgiliau</a:t>
            </a:r>
          </a:p>
        </p:txBody>
      </p:sp>
    </p:spTree>
    <p:extLst>
      <p:ext uri="{BB962C8B-B14F-4D97-AF65-F5344CB8AC3E}">
        <p14:creationId xmlns:p14="http://schemas.microsoft.com/office/powerpoint/2010/main" val="2175655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3FA34BF5-145D-F906-10AC-F4B830015A91}"/>
              </a:ext>
            </a:extLst>
          </p:cNvPr>
          <p:cNvPicPr>
            <a:picLocks noChangeAspect="1"/>
          </p:cNvPicPr>
          <p:nvPr/>
        </p:nvPicPr>
        <p:blipFill>
          <a:blip r:embed="rId2">
            <a:alphaModFix amt="85000"/>
            <a:extLst>
              <a:ext uri="{28A0092B-C50C-407E-A947-70E740481C1C}">
                <a14:useLocalDpi xmlns:a14="http://schemas.microsoft.com/office/drawing/2010/main" val="0"/>
              </a:ext>
            </a:extLst>
          </a:blip>
          <a:stretch>
            <a:fillRect/>
          </a:stretch>
        </p:blipFill>
        <p:spPr>
          <a:xfrm>
            <a:off x="0" y="0"/>
            <a:ext cx="12115799" cy="6858000"/>
          </a:xfrm>
          <a:prstGeom prst="rect">
            <a:avLst/>
          </a:prstGeom>
        </p:spPr>
      </p:pic>
      <p:sp>
        <p:nvSpPr>
          <p:cNvPr id="35" name="TextBox 34">
            <a:extLst>
              <a:ext uri="{FF2B5EF4-FFF2-40B4-BE49-F238E27FC236}">
                <a16:creationId xmlns:a16="http://schemas.microsoft.com/office/drawing/2014/main" id="{75F92696-99A2-4B44-AD19-7A3DF4B3E09C}"/>
              </a:ext>
            </a:extLst>
          </p:cNvPr>
          <p:cNvSpPr txBox="1"/>
          <p:nvPr/>
        </p:nvSpPr>
        <p:spPr>
          <a:xfrm>
            <a:off x="176122" y="1813838"/>
            <a:ext cx="1693115" cy="1477328"/>
          </a:xfrm>
          <a:prstGeom prst="rect">
            <a:avLst/>
          </a:prstGeom>
          <a:solidFill>
            <a:schemeClr val="accent1">
              <a:lumMod val="40000"/>
              <a:lumOff val="60000"/>
            </a:schemeClr>
          </a:solidFill>
        </p:spPr>
        <p:txBody>
          <a:bodyPr wrap="square" rtlCol="0">
            <a:spAutoFit/>
          </a:bodyPr>
          <a:lstStyle/>
          <a:p>
            <a:endParaRPr lang="en-GB" dirty="0"/>
          </a:p>
          <a:p>
            <a:endParaRPr lang="en-GB" dirty="0"/>
          </a:p>
          <a:p>
            <a:pPr algn="ctr"/>
            <a:r>
              <a:rPr lang="en-GB" dirty="0"/>
              <a:t>?</a:t>
            </a:r>
          </a:p>
          <a:p>
            <a:endParaRPr lang="en-GB" dirty="0"/>
          </a:p>
          <a:p>
            <a:endParaRPr lang="en-GB" dirty="0"/>
          </a:p>
        </p:txBody>
      </p:sp>
      <p:sp>
        <p:nvSpPr>
          <p:cNvPr id="11" name="Title 10">
            <a:extLst>
              <a:ext uri="{FF2B5EF4-FFF2-40B4-BE49-F238E27FC236}">
                <a16:creationId xmlns:a16="http://schemas.microsoft.com/office/drawing/2014/main" id="{74A48F02-78D3-5EF8-77C7-501938B74898}"/>
              </a:ext>
            </a:extLst>
          </p:cNvPr>
          <p:cNvSpPr>
            <a:spLocks noGrp="1"/>
          </p:cNvSpPr>
          <p:nvPr>
            <p:ph type="title"/>
          </p:nvPr>
        </p:nvSpPr>
        <p:spPr>
          <a:xfrm>
            <a:off x="4600004" y="169161"/>
            <a:ext cx="3521177" cy="816209"/>
          </a:xfrm>
          <a:solidFill>
            <a:schemeClr val="bg1"/>
          </a:solidFill>
        </p:spPr>
        <p:txBody>
          <a:bodyPr>
            <a:noAutofit/>
          </a:bodyPr>
          <a:lstStyle/>
          <a:p>
            <a:pPr algn="ctr"/>
            <a:r>
              <a:rPr lang="en-GB" sz="2400" b="1" dirty="0"/>
              <a:t>Cross AoLE Ideas </a:t>
            </a:r>
            <a:br>
              <a:rPr lang="en-GB" sz="2400" b="1" dirty="0"/>
            </a:br>
            <a:r>
              <a:rPr lang="en-GB" sz="2400" b="1" dirty="0" err="1"/>
              <a:t>Syniadau</a:t>
            </a:r>
            <a:r>
              <a:rPr lang="en-GB" sz="2400" b="1" dirty="0"/>
              <a:t> </a:t>
            </a:r>
            <a:r>
              <a:rPr lang="cy-GB" sz="2400" b="1" dirty="0"/>
              <a:t>Traws </a:t>
            </a:r>
            <a:r>
              <a:rPr lang="cy-GB" sz="2400" b="1" dirty="0" err="1"/>
              <a:t>MDaP</a:t>
            </a:r>
            <a:endParaRPr lang="en-GB" sz="2400" b="1" dirty="0"/>
          </a:p>
        </p:txBody>
      </p:sp>
      <p:sp>
        <p:nvSpPr>
          <p:cNvPr id="43" name="TextBox 42">
            <a:extLst>
              <a:ext uri="{FF2B5EF4-FFF2-40B4-BE49-F238E27FC236}">
                <a16:creationId xmlns:a16="http://schemas.microsoft.com/office/drawing/2014/main" id="{E400F296-D900-56A6-E6F3-81AEE85559AA}"/>
              </a:ext>
            </a:extLst>
          </p:cNvPr>
          <p:cNvSpPr txBox="1"/>
          <p:nvPr/>
        </p:nvSpPr>
        <p:spPr>
          <a:xfrm>
            <a:off x="8348965" y="113533"/>
            <a:ext cx="1693115" cy="1477328"/>
          </a:xfrm>
          <a:prstGeom prst="rect">
            <a:avLst/>
          </a:prstGeom>
          <a:solidFill>
            <a:schemeClr val="accent1">
              <a:lumMod val="40000"/>
              <a:lumOff val="60000"/>
            </a:schemeClr>
          </a:solidFill>
        </p:spPr>
        <p:txBody>
          <a:bodyPr wrap="square" rtlCol="0">
            <a:spAutoFit/>
          </a:bodyPr>
          <a:lstStyle/>
          <a:p>
            <a:endParaRPr lang="en-GB" dirty="0"/>
          </a:p>
          <a:p>
            <a:endParaRPr lang="en-GB" dirty="0"/>
          </a:p>
          <a:p>
            <a:pPr algn="ctr"/>
            <a:r>
              <a:rPr lang="en-GB" dirty="0"/>
              <a:t>?</a:t>
            </a:r>
          </a:p>
          <a:p>
            <a:endParaRPr lang="en-GB" dirty="0"/>
          </a:p>
          <a:p>
            <a:endParaRPr lang="en-GB" dirty="0"/>
          </a:p>
        </p:txBody>
      </p:sp>
      <p:sp>
        <p:nvSpPr>
          <p:cNvPr id="44" name="TextBox 43">
            <a:extLst>
              <a:ext uri="{FF2B5EF4-FFF2-40B4-BE49-F238E27FC236}">
                <a16:creationId xmlns:a16="http://schemas.microsoft.com/office/drawing/2014/main" id="{8E811010-C050-D861-2348-4A5ECBC67BDE}"/>
              </a:ext>
            </a:extLst>
          </p:cNvPr>
          <p:cNvSpPr txBox="1"/>
          <p:nvPr/>
        </p:nvSpPr>
        <p:spPr>
          <a:xfrm>
            <a:off x="2149921" y="113533"/>
            <a:ext cx="1693115" cy="1477328"/>
          </a:xfrm>
          <a:prstGeom prst="rect">
            <a:avLst/>
          </a:prstGeom>
          <a:solidFill>
            <a:schemeClr val="accent6">
              <a:lumMod val="60000"/>
              <a:lumOff val="40000"/>
            </a:schemeClr>
          </a:solidFill>
        </p:spPr>
        <p:txBody>
          <a:bodyPr wrap="square" rtlCol="0">
            <a:spAutoFit/>
          </a:bodyPr>
          <a:lstStyle/>
          <a:p>
            <a:endParaRPr lang="en-GB" dirty="0"/>
          </a:p>
          <a:p>
            <a:endParaRPr lang="en-GB" dirty="0"/>
          </a:p>
          <a:p>
            <a:pPr algn="ctr"/>
            <a:r>
              <a:rPr lang="en-GB" dirty="0"/>
              <a:t>?</a:t>
            </a:r>
          </a:p>
          <a:p>
            <a:endParaRPr lang="en-GB" dirty="0"/>
          </a:p>
          <a:p>
            <a:endParaRPr lang="en-GB" dirty="0"/>
          </a:p>
        </p:txBody>
      </p:sp>
      <p:sp>
        <p:nvSpPr>
          <p:cNvPr id="45" name="TextBox 44">
            <a:extLst>
              <a:ext uri="{FF2B5EF4-FFF2-40B4-BE49-F238E27FC236}">
                <a16:creationId xmlns:a16="http://schemas.microsoft.com/office/drawing/2014/main" id="{38880B9F-DBBC-1FF5-1031-A7085AC69D53}"/>
              </a:ext>
            </a:extLst>
          </p:cNvPr>
          <p:cNvSpPr txBox="1"/>
          <p:nvPr/>
        </p:nvSpPr>
        <p:spPr>
          <a:xfrm>
            <a:off x="176122" y="3458516"/>
            <a:ext cx="1693115" cy="1477328"/>
          </a:xfrm>
          <a:prstGeom prst="rect">
            <a:avLst/>
          </a:prstGeom>
          <a:solidFill>
            <a:srgbClr val="FF7C80"/>
          </a:solidFill>
        </p:spPr>
        <p:txBody>
          <a:bodyPr wrap="square" rtlCol="0">
            <a:spAutoFit/>
          </a:bodyPr>
          <a:lstStyle/>
          <a:p>
            <a:endParaRPr lang="en-GB" dirty="0"/>
          </a:p>
          <a:p>
            <a:endParaRPr lang="en-GB" dirty="0"/>
          </a:p>
          <a:p>
            <a:pPr algn="ctr"/>
            <a:r>
              <a:rPr lang="en-GB" dirty="0"/>
              <a:t>?</a:t>
            </a:r>
          </a:p>
          <a:p>
            <a:endParaRPr lang="en-GB" dirty="0"/>
          </a:p>
          <a:p>
            <a:endParaRPr lang="en-GB" dirty="0"/>
          </a:p>
        </p:txBody>
      </p:sp>
      <p:sp>
        <p:nvSpPr>
          <p:cNvPr id="46" name="TextBox 45">
            <a:extLst>
              <a:ext uri="{FF2B5EF4-FFF2-40B4-BE49-F238E27FC236}">
                <a16:creationId xmlns:a16="http://schemas.microsoft.com/office/drawing/2014/main" id="{8599E1A2-51D7-1589-7C1C-270687F1CAA3}"/>
              </a:ext>
            </a:extLst>
          </p:cNvPr>
          <p:cNvSpPr txBox="1"/>
          <p:nvPr/>
        </p:nvSpPr>
        <p:spPr>
          <a:xfrm>
            <a:off x="10284503" y="5169675"/>
            <a:ext cx="1693115" cy="1477328"/>
          </a:xfrm>
          <a:prstGeom prst="rect">
            <a:avLst/>
          </a:prstGeom>
          <a:solidFill>
            <a:schemeClr val="accent6">
              <a:lumMod val="60000"/>
              <a:lumOff val="40000"/>
            </a:schemeClr>
          </a:solidFill>
        </p:spPr>
        <p:txBody>
          <a:bodyPr wrap="square" rtlCol="0">
            <a:spAutoFit/>
          </a:bodyPr>
          <a:lstStyle/>
          <a:p>
            <a:endParaRPr lang="en-GB" dirty="0"/>
          </a:p>
          <a:p>
            <a:endParaRPr lang="en-GB" dirty="0"/>
          </a:p>
          <a:p>
            <a:pPr algn="ctr"/>
            <a:r>
              <a:rPr lang="en-GB" dirty="0"/>
              <a:t>?</a:t>
            </a:r>
          </a:p>
          <a:p>
            <a:endParaRPr lang="en-GB" dirty="0"/>
          </a:p>
          <a:p>
            <a:endParaRPr lang="en-GB" dirty="0"/>
          </a:p>
        </p:txBody>
      </p:sp>
      <p:sp>
        <p:nvSpPr>
          <p:cNvPr id="47" name="TextBox 46">
            <a:extLst>
              <a:ext uri="{FF2B5EF4-FFF2-40B4-BE49-F238E27FC236}">
                <a16:creationId xmlns:a16="http://schemas.microsoft.com/office/drawing/2014/main" id="{2CD8AC5D-D9E4-32E0-09FE-27B6FE641C94}"/>
              </a:ext>
            </a:extLst>
          </p:cNvPr>
          <p:cNvSpPr txBox="1"/>
          <p:nvPr/>
        </p:nvSpPr>
        <p:spPr>
          <a:xfrm>
            <a:off x="10284504" y="1832600"/>
            <a:ext cx="1693115" cy="1477328"/>
          </a:xfrm>
          <a:prstGeom prst="rect">
            <a:avLst/>
          </a:prstGeom>
          <a:solidFill>
            <a:schemeClr val="accent5">
              <a:lumMod val="40000"/>
              <a:lumOff val="60000"/>
            </a:schemeClr>
          </a:solidFill>
        </p:spPr>
        <p:txBody>
          <a:bodyPr wrap="square" rtlCol="0">
            <a:spAutoFit/>
          </a:bodyPr>
          <a:lstStyle/>
          <a:p>
            <a:endParaRPr lang="en-GB" dirty="0"/>
          </a:p>
          <a:p>
            <a:endParaRPr lang="en-GB" dirty="0"/>
          </a:p>
          <a:p>
            <a:pPr algn="ctr"/>
            <a:r>
              <a:rPr lang="en-GB" dirty="0"/>
              <a:t>?</a:t>
            </a:r>
          </a:p>
          <a:p>
            <a:endParaRPr lang="en-GB" dirty="0"/>
          </a:p>
          <a:p>
            <a:endParaRPr lang="en-GB" dirty="0"/>
          </a:p>
        </p:txBody>
      </p:sp>
      <p:sp>
        <p:nvSpPr>
          <p:cNvPr id="48" name="TextBox 47">
            <a:extLst>
              <a:ext uri="{FF2B5EF4-FFF2-40B4-BE49-F238E27FC236}">
                <a16:creationId xmlns:a16="http://schemas.microsoft.com/office/drawing/2014/main" id="{496C7A45-66B6-B50F-C3B1-D2DF977D8EC9}"/>
              </a:ext>
            </a:extLst>
          </p:cNvPr>
          <p:cNvSpPr txBox="1"/>
          <p:nvPr/>
        </p:nvSpPr>
        <p:spPr>
          <a:xfrm>
            <a:off x="10269864" y="169161"/>
            <a:ext cx="1693115" cy="1477328"/>
          </a:xfrm>
          <a:prstGeom prst="rect">
            <a:avLst/>
          </a:prstGeom>
          <a:solidFill>
            <a:srgbClr val="FF7C80"/>
          </a:solidFill>
        </p:spPr>
        <p:txBody>
          <a:bodyPr wrap="square" rtlCol="0">
            <a:spAutoFit/>
          </a:bodyPr>
          <a:lstStyle/>
          <a:p>
            <a:endParaRPr lang="en-GB" dirty="0"/>
          </a:p>
          <a:p>
            <a:endParaRPr lang="en-GB" dirty="0"/>
          </a:p>
          <a:p>
            <a:pPr algn="ctr"/>
            <a:r>
              <a:rPr lang="en-GB" dirty="0"/>
              <a:t>?</a:t>
            </a:r>
          </a:p>
          <a:p>
            <a:endParaRPr lang="en-GB" dirty="0"/>
          </a:p>
          <a:p>
            <a:endParaRPr lang="en-GB" dirty="0"/>
          </a:p>
        </p:txBody>
      </p:sp>
      <p:sp>
        <p:nvSpPr>
          <p:cNvPr id="49" name="TextBox 48">
            <a:extLst>
              <a:ext uri="{FF2B5EF4-FFF2-40B4-BE49-F238E27FC236}">
                <a16:creationId xmlns:a16="http://schemas.microsoft.com/office/drawing/2014/main" id="{2023718E-6EC1-BB4A-E33B-5F5B8A0DBF7E}"/>
              </a:ext>
            </a:extLst>
          </p:cNvPr>
          <p:cNvSpPr txBox="1"/>
          <p:nvPr/>
        </p:nvSpPr>
        <p:spPr>
          <a:xfrm>
            <a:off x="10284503" y="3496039"/>
            <a:ext cx="1693115" cy="1477328"/>
          </a:xfrm>
          <a:prstGeom prst="rect">
            <a:avLst/>
          </a:prstGeom>
          <a:solidFill>
            <a:srgbClr val="FFCC66"/>
          </a:solidFill>
        </p:spPr>
        <p:txBody>
          <a:bodyPr wrap="square" rtlCol="0">
            <a:spAutoFit/>
          </a:bodyPr>
          <a:lstStyle/>
          <a:p>
            <a:endParaRPr lang="en-GB" dirty="0"/>
          </a:p>
          <a:p>
            <a:endParaRPr lang="en-GB" dirty="0"/>
          </a:p>
          <a:p>
            <a:pPr algn="ctr"/>
            <a:r>
              <a:rPr lang="en-GB" dirty="0"/>
              <a:t>?</a:t>
            </a:r>
          </a:p>
          <a:p>
            <a:endParaRPr lang="en-GB" dirty="0"/>
          </a:p>
          <a:p>
            <a:endParaRPr lang="en-GB" dirty="0"/>
          </a:p>
        </p:txBody>
      </p:sp>
      <p:sp>
        <p:nvSpPr>
          <p:cNvPr id="50" name="TextBox 49">
            <a:extLst>
              <a:ext uri="{FF2B5EF4-FFF2-40B4-BE49-F238E27FC236}">
                <a16:creationId xmlns:a16="http://schemas.microsoft.com/office/drawing/2014/main" id="{54554437-7DCB-AD40-6E6F-E4235C8011E4}"/>
              </a:ext>
            </a:extLst>
          </p:cNvPr>
          <p:cNvSpPr txBox="1"/>
          <p:nvPr/>
        </p:nvSpPr>
        <p:spPr>
          <a:xfrm>
            <a:off x="189700" y="5123494"/>
            <a:ext cx="1693115" cy="1477328"/>
          </a:xfrm>
          <a:prstGeom prst="rect">
            <a:avLst/>
          </a:prstGeom>
          <a:solidFill>
            <a:srgbClr val="FFCC66"/>
          </a:solidFill>
        </p:spPr>
        <p:txBody>
          <a:bodyPr wrap="square" rtlCol="0">
            <a:spAutoFit/>
          </a:bodyPr>
          <a:lstStyle/>
          <a:p>
            <a:endParaRPr lang="en-GB" dirty="0"/>
          </a:p>
          <a:p>
            <a:endParaRPr lang="en-GB" dirty="0"/>
          </a:p>
          <a:p>
            <a:pPr algn="ctr"/>
            <a:r>
              <a:rPr lang="en-GB" dirty="0"/>
              <a:t>?</a:t>
            </a:r>
          </a:p>
          <a:p>
            <a:endParaRPr lang="en-GB" dirty="0"/>
          </a:p>
          <a:p>
            <a:endParaRPr lang="en-GB" dirty="0"/>
          </a:p>
        </p:txBody>
      </p:sp>
      <p:sp>
        <p:nvSpPr>
          <p:cNvPr id="52" name="TextBox 51">
            <a:extLst>
              <a:ext uri="{FF2B5EF4-FFF2-40B4-BE49-F238E27FC236}">
                <a16:creationId xmlns:a16="http://schemas.microsoft.com/office/drawing/2014/main" id="{3072B8ED-A24B-7BA7-E9EB-8683892AD5DF}"/>
              </a:ext>
            </a:extLst>
          </p:cNvPr>
          <p:cNvSpPr txBox="1"/>
          <p:nvPr/>
        </p:nvSpPr>
        <p:spPr>
          <a:xfrm>
            <a:off x="229021" y="169161"/>
            <a:ext cx="1693115" cy="1477328"/>
          </a:xfrm>
          <a:prstGeom prst="rect">
            <a:avLst/>
          </a:prstGeom>
          <a:solidFill>
            <a:schemeClr val="accent5">
              <a:lumMod val="40000"/>
              <a:lumOff val="60000"/>
            </a:schemeClr>
          </a:solidFill>
        </p:spPr>
        <p:txBody>
          <a:bodyPr wrap="square" rtlCol="0">
            <a:spAutoFit/>
          </a:bodyPr>
          <a:lstStyle/>
          <a:p>
            <a:endParaRPr lang="en-GB" dirty="0"/>
          </a:p>
          <a:p>
            <a:endParaRPr lang="en-GB" dirty="0"/>
          </a:p>
          <a:p>
            <a:pPr algn="ctr"/>
            <a:r>
              <a:rPr lang="en-GB" dirty="0"/>
              <a:t>?</a:t>
            </a:r>
          </a:p>
          <a:p>
            <a:endParaRPr lang="en-GB" dirty="0"/>
          </a:p>
          <a:p>
            <a:endParaRPr lang="en-GB" dirty="0"/>
          </a:p>
        </p:txBody>
      </p:sp>
      <p:graphicFrame>
        <p:nvGraphicFramePr>
          <p:cNvPr id="2" name="Diagram 1">
            <a:extLst>
              <a:ext uri="{FF2B5EF4-FFF2-40B4-BE49-F238E27FC236}">
                <a16:creationId xmlns:a16="http://schemas.microsoft.com/office/drawing/2014/main" id="{6C5BB7BA-4CA2-CFCE-7FBA-736B46C3864F}"/>
              </a:ext>
            </a:extLst>
          </p:cNvPr>
          <p:cNvGraphicFramePr/>
          <p:nvPr>
            <p:extLst>
              <p:ext uri="{D42A27DB-BD31-4B8C-83A1-F6EECF244321}">
                <p14:modId xmlns:p14="http://schemas.microsoft.com/office/powerpoint/2010/main" val="4052196805"/>
              </p:ext>
            </p:extLst>
          </p:nvPr>
        </p:nvGraphicFramePr>
        <p:xfrm>
          <a:off x="2552700" y="1768724"/>
          <a:ext cx="7086600" cy="49319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8748215-293D-82B0-2B91-E39DC82C4D80}"/>
              </a:ext>
            </a:extLst>
          </p:cNvPr>
          <p:cNvSpPr txBox="1"/>
          <p:nvPr/>
        </p:nvSpPr>
        <p:spPr>
          <a:xfrm>
            <a:off x="10284503" y="1850335"/>
            <a:ext cx="1693115" cy="1554272"/>
          </a:xfrm>
          <a:prstGeom prst="rect">
            <a:avLst/>
          </a:prstGeom>
          <a:solidFill>
            <a:schemeClr val="accent5">
              <a:lumMod val="40000"/>
              <a:lumOff val="60000"/>
            </a:schemeClr>
          </a:solidFill>
        </p:spPr>
        <p:txBody>
          <a:bodyPr wrap="square" rtlCol="0">
            <a:spAutoFit/>
          </a:bodyPr>
          <a:lstStyle/>
          <a:p>
            <a:pPr algn="ctr"/>
            <a:r>
              <a:rPr lang="en-GB" dirty="0"/>
              <a:t>Film Music</a:t>
            </a:r>
          </a:p>
          <a:p>
            <a:r>
              <a:rPr lang="en-GB" sz="1100" dirty="0"/>
              <a:t>John Williams, Hans Zimmer, Video game music– research and appreciation / evaluation</a:t>
            </a:r>
          </a:p>
          <a:p>
            <a:r>
              <a:rPr lang="en-GB" sz="1100" dirty="0">
                <a:hlinkClick r:id="rId8"/>
              </a:rPr>
              <a:t>How to compose a soundtrack - BBC Bitesize</a:t>
            </a:r>
            <a:r>
              <a:rPr lang="en-GB" sz="1100" dirty="0"/>
              <a:t> - composing</a:t>
            </a:r>
          </a:p>
        </p:txBody>
      </p:sp>
      <p:sp>
        <p:nvSpPr>
          <p:cNvPr id="6" name="TextBox 5">
            <a:extLst>
              <a:ext uri="{FF2B5EF4-FFF2-40B4-BE49-F238E27FC236}">
                <a16:creationId xmlns:a16="http://schemas.microsoft.com/office/drawing/2014/main" id="{1CC487E0-FD9B-BB15-C44C-58B419F2F71C}"/>
              </a:ext>
            </a:extLst>
          </p:cNvPr>
          <p:cNvSpPr txBox="1"/>
          <p:nvPr/>
        </p:nvSpPr>
        <p:spPr>
          <a:xfrm>
            <a:off x="10309185" y="5162893"/>
            <a:ext cx="1693115" cy="1384995"/>
          </a:xfrm>
          <a:prstGeom prst="rect">
            <a:avLst/>
          </a:prstGeom>
          <a:solidFill>
            <a:schemeClr val="accent6">
              <a:lumMod val="60000"/>
              <a:lumOff val="40000"/>
            </a:schemeClr>
          </a:solidFill>
        </p:spPr>
        <p:txBody>
          <a:bodyPr wrap="square" rtlCol="0">
            <a:spAutoFit/>
          </a:bodyPr>
          <a:lstStyle/>
          <a:p>
            <a:pPr algn="ctr"/>
            <a:r>
              <a:rPr lang="en-GB" dirty="0"/>
              <a:t>Art</a:t>
            </a:r>
          </a:p>
          <a:p>
            <a:r>
              <a:rPr lang="en-GB" sz="1100" dirty="0"/>
              <a:t>Pictures at an Exhibition / Night on a Bare Mountain – draw / paint / sculpt the scene inspired by the music.</a:t>
            </a:r>
          </a:p>
          <a:p>
            <a:endParaRPr lang="en-GB" sz="1100" dirty="0"/>
          </a:p>
        </p:txBody>
      </p:sp>
      <p:sp>
        <p:nvSpPr>
          <p:cNvPr id="8" name="TextBox 7">
            <a:extLst>
              <a:ext uri="{FF2B5EF4-FFF2-40B4-BE49-F238E27FC236}">
                <a16:creationId xmlns:a16="http://schemas.microsoft.com/office/drawing/2014/main" id="{D9F928B4-C41E-8B72-65FE-3E3CCB005A11}"/>
              </a:ext>
            </a:extLst>
          </p:cNvPr>
          <p:cNvSpPr txBox="1"/>
          <p:nvPr/>
        </p:nvSpPr>
        <p:spPr>
          <a:xfrm>
            <a:off x="8356672" y="113431"/>
            <a:ext cx="1693115" cy="1554272"/>
          </a:xfrm>
          <a:prstGeom prst="rect">
            <a:avLst/>
          </a:prstGeom>
          <a:solidFill>
            <a:schemeClr val="accent1">
              <a:lumMod val="40000"/>
              <a:lumOff val="60000"/>
            </a:schemeClr>
          </a:solidFill>
        </p:spPr>
        <p:txBody>
          <a:bodyPr wrap="square" rtlCol="0">
            <a:spAutoFit/>
          </a:bodyPr>
          <a:lstStyle/>
          <a:p>
            <a:pPr algn="ctr"/>
            <a:r>
              <a:rPr lang="en-GB" dirty="0"/>
              <a:t>Street dance</a:t>
            </a:r>
          </a:p>
          <a:p>
            <a:r>
              <a:rPr lang="en-GB" sz="1100" dirty="0">
                <a:hlinkClick r:id="rId9"/>
              </a:rPr>
              <a:t>Street Dance Masterclass - BBC Teach</a:t>
            </a:r>
            <a:endParaRPr lang="en-GB" sz="1100" dirty="0"/>
          </a:p>
          <a:p>
            <a:r>
              <a:rPr lang="en-GB" sz="1100" dirty="0"/>
              <a:t>Dance</a:t>
            </a:r>
          </a:p>
          <a:p>
            <a:r>
              <a:rPr lang="en-GB" sz="1100" dirty="0"/>
              <a:t>Music genres</a:t>
            </a:r>
          </a:p>
          <a:p>
            <a:r>
              <a:rPr lang="en-GB" sz="1100" dirty="0"/>
              <a:t>Music form</a:t>
            </a:r>
          </a:p>
          <a:p>
            <a:r>
              <a:rPr lang="en-GB" sz="1100" dirty="0"/>
              <a:t>Clothes and styling</a:t>
            </a:r>
          </a:p>
          <a:p>
            <a:r>
              <a:rPr lang="en-GB" sz="1100" dirty="0"/>
              <a:t>Culture and society</a:t>
            </a:r>
          </a:p>
        </p:txBody>
      </p:sp>
      <p:sp>
        <p:nvSpPr>
          <p:cNvPr id="10" name="TextBox 9">
            <a:extLst>
              <a:ext uri="{FF2B5EF4-FFF2-40B4-BE49-F238E27FC236}">
                <a16:creationId xmlns:a16="http://schemas.microsoft.com/office/drawing/2014/main" id="{C47AF40C-8370-E964-A3D8-FC4B95EC9A48}"/>
              </a:ext>
            </a:extLst>
          </p:cNvPr>
          <p:cNvSpPr txBox="1"/>
          <p:nvPr/>
        </p:nvSpPr>
        <p:spPr>
          <a:xfrm>
            <a:off x="10262157" y="131302"/>
            <a:ext cx="1693115" cy="1492716"/>
          </a:xfrm>
          <a:prstGeom prst="rect">
            <a:avLst/>
          </a:prstGeom>
          <a:solidFill>
            <a:srgbClr val="FF7C80"/>
          </a:solidFill>
        </p:spPr>
        <p:txBody>
          <a:bodyPr wrap="square" rtlCol="0">
            <a:spAutoFit/>
          </a:bodyPr>
          <a:lstStyle/>
          <a:p>
            <a:r>
              <a:rPr lang="en-GB" dirty="0"/>
              <a:t>Drama </a:t>
            </a:r>
          </a:p>
          <a:p>
            <a:r>
              <a:rPr lang="en-GB" sz="1100" dirty="0"/>
              <a:t>Create / act  the scene to match the music</a:t>
            </a:r>
          </a:p>
          <a:p>
            <a:r>
              <a:rPr lang="en-GB" sz="1100" dirty="0">
                <a:solidFill>
                  <a:srgbClr val="467886"/>
                </a:solidFill>
                <a:hlinkClick r:id="rId10">
                  <a:extLst>
                    <a:ext uri="{A12FA001-AC4F-418D-AE19-62706E023703}">
                      <ahyp:hlinkClr xmlns:ahyp="http://schemas.microsoft.com/office/drawing/2018/hyperlinkcolor" val="tx"/>
                    </a:ext>
                  </a:extLst>
                </a:hlinkClick>
              </a:rPr>
              <a:t>Mr. Bean - Playing the Invisible Drums (1991) (youtube.com</a:t>
            </a:r>
            <a:endParaRPr lang="en-GB" sz="1100" dirty="0"/>
          </a:p>
          <a:p>
            <a:endParaRPr lang="en-GB" dirty="0"/>
          </a:p>
        </p:txBody>
      </p:sp>
      <p:sp>
        <p:nvSpPr>
          <p:cNvPr id="13" name="TextBox 12">
            <a:extLst>
              <a:ext uri="{FF2B5EF4-FFF2-40B4-BE49-F238E27FC236}">
                <a16:creationId xmlns:a16="http://schemas.microsoft.com/office/drawing/2014/main" id="{3CDF53ED-4A3F-9B50-880D-CE5A5BE1F553}"/>
              </a:ext>
            </a:extLst>
          </p:cNvPr>
          <p:cNvSpPr txBox="1"/>
          <p:nvPr/>
        </p:nvSpPr>
        <p:spPr>
          <a:xfrm>
            <a:off x="10299650" y="3513774"/>
            <a:ext cx="1693115" cy="1492716"/>
          </a:xfrm>
          <a:prstGeom prst="rect">
            <a:avLst/>
          </a:prstGeom>
          <a:solidFill>
            <a:srgbClr val="FFCC66"/>
          </a:solidFill>
        </p:spPr>
        <p:txBody>
          <a:bodyPr wrap="square" rtlCol="0">
            <a:spAutoFit/>
          </a:bodyPr>
          <a:lstStyle/>
          <a:p>
            <a:pPr algn="ctr"/>
            <a:r>
              <a:rPr lang="en-GB" dirty="0"/>
              <a:t>Story &amp; Narrative</a:t>
            </a:r>
          </a:p>
          <a:p>
            <a:r>
              <a:rPr lang="en-GB" sz="1100" dirty="0"/>
              <a:t>Peter &amp; the Wolf / Sorcerer’s Apprentice</a:t>
            </a:r>
          </a:p>
          <a:p>
            <a:r>
              <a:rPr lang="en-GB" sz="1100" dirty="0"/>
              <a:t>Write / storyboard the story to the music.</a:t>
            </a:r>
          </a:p>
          <a:p>
            <a:endParaRPr lang="en-GB" sz="1100" dirty="0"/>
          </a:p>
        </p:txBody>
      </p:sp>
    </p:spTree>
    <p:extLst>
      <p:ext uri="{BB962C8B-B14F-4D97-AF65-F5344CB8AC3E}">
        <p14:creationId xmlns:p14="http://schemas.microsoft.com/office/powerpoint/2010/main" val="757782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10"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7AB0EAF-E382-FA7C-209E-0A51C7157E95}"/>
              </a:ext>
            </a:extLst>
          </p:cNvPr>
          <p:cNvPicPr>
            <a:picLocks noChangeAspect="1"/>
          </p:cNvPicPr>
          <p:nvPr/>
        </p:nvPicPr>
        <p:blipFill>
          <a:blip r:embed="rId2">
            <a:alphaModFix amt="85000"/>
            <a:extLst>
              <a:ext uri="{28A0092B-C50C-407E-A947-70E740481C1C}">
                <a14:useLocalDpi xmlns:a14="http://schemas.microsoft.com/office/drawing/2010/main" val="0"/>
              </a:ext>
            </a:extLst>
          </a:blip>
          <a:stretch>
            <a:fillRect/>
          </a:stretch>
        </p:blipFill>
        <p:spPr>
          <a:xfrm>
            <a:off x="8112920" y="4549087"/>
            <a:ext cx="4079080" cy="2308913"/>
          </a:xfrm>
          <a:prstGeom prst="rect">
            <a:avLst/>
          </a:prstGeom>
        </p:spPr>
      </p:pic>
      <p:sp>
        <p:nvSpPr>
          <p:cNvPr id="2" name="Title 1">
            <a:extLst>
              <a:ext uri="{FF2B5EF4-FFF2-40B4-BE49-F238E27FC236}">
                <a16:creationId xmlns:a16="http://schemas.microsoft.com/office/drawing/2014/main" id="{F2A00604-7BF9-7F5E-0CE7-CA497B5371FD}"/>
              </a:ext>
            </a:extLst>
          </p:cNvPr>
          <p:cNvSpPr>
            <a:spLocks noGrp="1"/>
          </p:cNvSpPr>
          <p:nvPr>
            <p:ph type="title"/>
          </p:nvPr>
        </p:nvSpPr>
        <p:spPr>
          <a:xfrm>
            <a:off x="9032965" y="147798"/>
            <a:ext cx="3032629" cy="4332761"/>
          </a:xfrm>
        </p:spPr>
        <p:txBody>
          <a:bodyPr>
            <a:noAutofit/>
          </a:bodyPr>
          <a:lstStyle/>
          <a:p>
            <a:r>
              <a:rPr lang="en-GB" sz="2400" b="1" dirty="0"/>
              <a:t>Music </a:t>
            </a:r>
            <a:br>
              <a:rPr lang="en-GB" sz="2400" b="1" dirty="0"/>
            </a:br>
            <a:br>
              <a:rPr lang="en-GB" sz="2400" b="1" dirty="0"/>
            </a:br>
            <a:r>
              <a:rPr lang="en-GB" sz="2400" dirty="0"/>
              <a:t>Discipline-specific considerations</a:t>
            </a:r>
            <a:br>
              <a:rPr lang="en-GB" sz="2400" dirty="0"/>
            </a:br>
            <a:br>
              <a:rPr lang="en-GB" sz="2400" dirty="0"/>
            </a:br>
            <a:r>
              <a:rPr lang="en-GB" sz="2400" b="1" dirty="0" err="1"/>
              <a:t>Cerddoriaeth</a:t>
            </a:r>
            <a:br>
              <a:rPr lang="en-GB" sz="2400" dirty="0"/>
            </a:br>
            <a:br>
              <a:rPr lang="en-GB" sz="2400" dirty="0"/>
            </a:br>
            <a:r>
              <a:rPr lang="en-GB" sz="2400" i="0" dirty="0" err="1">
                <a:solidFill>
                  <a:srgbClr val="1F1F1F"/>
                </a:solidFill>
                <a:effectLst/>
              </a:rPr>
              <a:t>Ystyriaethau</a:t>
            </a:r>
            <a:r>
              <a:rPr lang="en-GB" sz="2400" i="0" dirty="0">
                <a:solidFill>
                  <a:srgbClr val="1F1F1F"/>
                </a:solidFill>
                <a:effectLst/>
              </a:rPr>
              <a:t> </a:t>
            </a:r>
            <a:r>
              <a:rPr lang="en-GB" sz="2400" i="0" dirty="0" err="1">
                <a:solidFill>
                  <a:srgbClr val="1F1F1F"/>
                </a:solidFill>
                <a:effectLst/>
              </a:rPr>
              <a:t>sy’n</a:t>
            </a:r>
            <a:r>
              <a:rPr lang="en-GB" sz="2400" i="0" dirty="0">
                <a:solidFill>
                  <a:srgbClr val="1F1F1F"/>
                </a:solidFill>
                <a:effectLst/>
              </a:rPr>
              <a:t> </a:t>
            </a:r>
            <a:r>
              <a:rPr lang="en-GB" sz="2400" i="0" dirty="0" err="1">
                <a:solidFill>
                  <a:srgbClr val="1F1F1F"/>
                </a:solidFill>
                <a:effectLst/>
              </a:rPr>
              <a:t>benodol</a:t>
            </a:r>
            <a:r>
              <a:rPr lang="en-GB" sz="2400" i="0" dirty="0">
                <a:solidFill>
                  <a:srgbClr val="1F1F1F"/>
                </a:solidFill>
                <a:effectLst/>
              </a:rPr>
              <a:t> </a:t>
            </a:r>
            <a:r>
              <a:rPr lang="en-GB" sz="2400" i="0" dirty="0" err="1">
                <a:solidFill>
                  <a:srgbClr val="1F1F1F"/>
                </a:solidFill>
                <a:effectLst/>
              </a:rPr>
              <a:t>i</a:t>
            </a:r>
            <a:r>
              <a:rPr lang="en-GB" sz="2400" i="0" dirty="0">
                <a:solidFill>
                  <a:srgbClr val="1F1F1F"/>
                </a:solidFill>
                <a:effectLst/>
              </a:rPr>
              <a:t> </a:t>
            </a:r>
            <a:r>
              <a:rPr lang="en-GB" sz="2400" i="0" dirty="0" err="1">
                <a:solidFill>
                  <a:srgbClr val="1F1F1F"/>
                </a:solidFill>
                <a:effectLst/>
              </a:rPr>
              <a:t>ddisgyblaethau</a:t>
            </a:r>
            <a:br>
              <a:rPr lang="en-GB" sz="2400" dirty="0"/>
            </a:br>
            <a:br>
              <a:rPr lang="en-GB" sz="2400" dirty="0"/>
            </a:br>
            <a:endParaRPr lang="en-GB" sz="2400" dirty="0"/>
          </a:p>
        </p:txBody>
      </p:sp>
      <p:pic>
        <p:nvPicPr>
          <p:cNvPr id="16" name="Picture 15" descr="A screenshot of a computer&#10;&#10;Description automatically generated">
            <a:extLst>
              <a:ext uri="{FF2B5EF4-FFF2-40B4-BE49-F238E27FC236}">
                <a16:creationId xmlns:a16="http://schemas.microsoft.com/office/drawing/2014/main" id="{1545D21F-616E-F6C3-18D1-FB82EFF3E8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87" y="78140"/>
            <a:ext cx="8863752" cy="6701719"/>
          </a:xfrm>
          <a:prstGeom prst="rect">
            <a:avLst/>
          </a:prstGeom>
        </p:spPr>
      </p:pic>
    </p:spTree>
    <p:extLst>
      <p:ext uri="{BB962C8B-B14F-4D97-AF65-F5344CB8AC3E}">
        <p14:creationId xmlns:p14="http://schemas.microsoft.com/office/powerpoint/2010/main" val="40029090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A6AC911-58C8-AD9A-8A9E-77D028CC2446}"/>
              </a:ext>
            </a:extLst>
          </p:cNvPr>
          <p:cNvPicPr>
            <a:picLocks noChangeAspect="1"/>
          </p:cNvPicPr>
          <p:nvPr/>
        </p:nvPicPr>
        <p:blipFill>
          <a:blip r:embed="rId2">
            <a:alphaModFix amt="85000"/>
            <a:extLst>
              <a:ext uri="{28A0092B-C50C-407E-A947-70E740481C1C}">
                <a14:useLocalDpi xmlns:a14="http://schemas.microsoft.com/office/drawing/2010/main" val="0"/>
              </a:ext>
            </a:extLst>
          </a:blip>
          <a:stretch>
            <a:fillRect/>
          </a:stretch>
        </p:blipFill>
        <p:spPr>
          <a:xfrm>
            <a:off x="0" y="37466"/>
            <a:ext cx="12115799" cy="6858000"/>
          </a:xfrm>
          <a:prstGeom prst="rect">
            <a:avLst/>
          </a:prstGeom>
        </p:spPr>
      </p:pic>
      <p:sp>
        <p:nvSpPr>
          <p:cNvPr id="3" name="Content Placeholder 2">
            <a:extLst>
              <a:ext uri="{FF2B5EF4-FFF2-40B4-BE49-F238E27FC236}">
                <a16:creationId xmlns:a16="http://schemas.microsoft.com/office/drawing/2014/main" id="{A8BAE272-4FD8-F683-6BB4-240A3FB1E218}"/>
              </a:ext>
            </a:extLst>
          </p:cNvPr>
          <p:cNvSpPr>
            <a:spLocks noGrp="1"/>
          </p:cNvSpPr>
          <p:nvPr>
            <p:ph idx="1"/>
          </p:nvPr>
        </p:nvSpPr>
        <p:spPr>
          <a:xfrm>
            <a:off x="256698" y="239538"/>
            <a:ext cx="11487476" cy="5430970"/>
          </a:xfrm>
          <a:solidFill>
            <a:schemeClr val="bg1"/>
          </a:solidFill>
        </p:spPr>
        <p:txBody>
          <a:bodyPr vert="horz" lIns="91440" tIns="45720" rIns="91440" bIns="45720" rtlCol="0" anchor="t">
            <a:normAutofit fontScale="92500" lnSpcReduction="20000"/>
          </a:bodyPr>
          <a:lstStyle/>
          <a:p>
            <a:r>
              <a:rPr lang="en-US" b="1" dirty="0">
                <a:highlight>
                  <a:srgbClr val="CCCCFF"/>
                </a:highlight>
                <a:latin typeface="Aptos"/>
              </a:rPr>
              <a:t>Music Glossary</a:t>
            </a:r>
            <a:endParaRPr lang="en-US" dirty="0">
              <a:highlight>
                <a:srgbClr val="CCCCFF"/>
              </a:highlight>
              <a:latin typeface="Aptos"/>
            </a:endParaRPr>
          </a:p>
          <a:p>
            <a:r>
              <a:rPr lang="en-US" sz="1800" b="1" dirty="0">
                <a:latin typeface="Aptos"/>
              </a:rPr>
              <a:t>Pitch: </a:t>
            </a:r>
            <a:r>
              <a:rPr lang="en-US" sz="1800" dirty="0">
                <a:latin typeface="Aptos"/>
              </a:rPr>
              <a:t>high or low</a:t>
            </a:r>
          </a:p>
          <a:p>
            <a:r>
              <a:rPr lang="en-US" sz="1800" b="1" dirty="0">
                <a:latin typeface="Aptos"/>
              </a:rPr>
              <a:t>Melody: </a:t>
            </a:r>
            <a:r>
              <a:rPr lang="en-US" sz="1800" dirty="0">
                <a:latin typeface="Aptos"/>
              </a:rPr>
              <a:t>tune</a:t>
            </a:r>
          </a:p>
          <a:p>
            <a:r>
              <a:rPr lang="en-US" sz="1800" b="1" dirty="0">
                <a:latin typeface="Aptos"/>
              </a:rPr>
              <a:t>Dynamics:</a:t>
            </a:r>
            <a:r>
              <a:rPr lang="en-US" sz="1800" dirty="0">
                <a:latin typeface="Aptos"/>
              </a:rPr>
              <a:t> loud and soft (quiet) loud = forte (</a:t>
            </a:r>
            <a:r>
              <a:rPr lang="en-US" sz="1800" i="1" dirty="0">
                <a:latin typeface="Freestyle Script"/>
              </a:rPr>
              <a:t>f)</a:t>
            </a:r>
            <a:r>
              <a:rPr lang="en-US" sz="1800" dirty="0">
                <a:latin typeface="Aptos"/>
              </a:rPr>
              <a:t>, soft = piano (</a:t>
            </a:r>
            <a:r>
              <a:rPr lang="en-US" sz="1800" i="1" dirty="0">
                <a:latin typeface="Aptos"/>
              </a:rPr>
              <a:t>p</a:t>
            </a:r>
            <a:r>
              <a:rPr lang="en-US" sz="1800" dirty="0">
                <a:latin typeface="Aptos"/>
              </a:rPr>
              <a:t>)</a:t>
            </a:r>
          </a:p>
          <a:p>
            <a:r>
              <a:rPr lang="en-US" sz="1800" b="1" dirty="0">
                <a:latin typeface="Aptos"/>
              </a:rPr>
              <a:t>Texture:</a:t>
            </a:r>
            <a:r>
              <a:rPr lang="en-US" sz="1800" dirty="0">
                <a:latin typeface="Aptos"/>
              </a:rPr>
              <a:t> thickness or thinness of the music – 1 instrument = thin / whole orchestra or band = thick.</a:t>
            </a:r>
          </a:p>
          <a:p>
            <a:r>
              <a:rPr lang="en-US" sz="1800" b="1" dirty="0">
                <a:latin typeface="Aptos"/>
              </a:rPr>
              <a:t>Tempo</a:t>
            </a:r>
            <a:r>
              <a:rPr lang="en-US" sz="1800" dirty="0">
                <a:latin typeface="Aptos"/>
              </a:rPr>
              <a:t>: the overall, underlying speed of the music – fast, slow </a:t>
            </a:r>
            <a:r>
              <a:rPr lang="en-US" sz="1800" dirty="0" err="1">
                <a:latin typeface="Aptos"/>
              </a:rPr>
              <a:t>etc</a:t>
            </a:r>
            <a:r>
              <a:rPr lang="en-US" sz="1800" dirty="0">
                <a:latin typeface="Aptos"/>
              </a:rPr>
              <a:t> (get children to march to the music to find the beat).</a:t>
            </a:r>
          </a:p>
          <a:p>
            <a:r>
              <a:rPr lang="en-US" sz="1800" b="1" dirty="0">
                <a:latin typeface="Aptos"/>
              </a:rPr>
              <a:t>Timbre</a:t>
            </a:r>
            <a:r>
              <a:rPr lang="en-US" sz="1800" dirty="0">
                <a:latin typeface="Aptos"/>
              </a:rPr>
              <a:t>: the quality of the sound</a:t>
            </a:r>
          </a:p>
          <a:p>
            <a:r>
              <a:rPr lang="en-US" sz="1800" b="1" dirty="0">
                <a:latin typeface="Aptos"/>
              </a:rPr>
              <a:t>Rhythm</a:t>
            </a:r>
            <a:r>
              <a:rPr lang="en-US" sz="1800" dirty="0">
                <a:latin typeface="Aptos"/>
              </a:rPr>
              <a:t>: the pattern of sounds or notes tapped out.</a:t>
            </a:r>
          </a:p>
          <a:p>
            <a:r>
              <a:rPr lang="en-US" sz="1800" b="1" dirty="0" err="1">
                <a:latin typeface="Aptos"/>
              </a:rPr>
              <a:t>Metre</a:t>
            </a:r>
            <a:r>
              <a:rPr lang="en-US" sz="1800" dirty="0">
                <a:latin typeface="Aptos"/>
              </a:rPr>
              <a:t>: the phrases / number of beats in a bar – usually, 2, 3 or 4 </a:t>
            </a:r>
            <a:r>
              <a:rPr lang="en-US" sz="1800" dirty="0" err="1">
                <a:latin typeface="Aptos"/>
              </a:rPr>
              <a:t>eg</a:t>
            </a:r>
            <a:r>
              <a:rPr lang="en-US" sz="1800" dirty="0">
                <a:latin typeface="Aptos"/>
              </a:rPr>
              <a:t>, 1 2 3 4 | 1 2 3 4 | 1 2 3 4 </a:t>
            </a:r>
          </a:p>
          <a:p>
            <a:r>
              <a:rPr lang="en-US" sz="1800" b="1" dirty="0">
                <a:latin typeface="Aptos"/>
              </a:rPr>
              <a:t>Tonality</a:t>
            </a:r>
            <a:r>
              <a:rPr lang="en-US" sz="1800" dirty="0">
                <a:latin typeface="Aptos"/>
              </a:rPr>
              <a:t>: major (happy) or minor (sad).</a:t>
            </a:r>
          </a:p>
          <a:p>
            <a:r>
              <a:rPr lang="en-US" sz="1800" b="1" dirty="0">
                <a:latin typeface="Aptos"/>
              </a:rPr>
              <a:t>Musical devices</a:t>
            </a:r>
            <a:endParaRPr lang="en-US" sz="1800" dirty="0">
              <a:latin typeface="Aptos"/>
            </a:endParaRPr>
          </a:p>
          <a:p>
            <a:r>
              <a:rPr lang="en-US" sz="1800" b="1" dirty="0">
                <a:latin typeface="Aptos"/>
              </a:rPr>
              <a:t>Repetition</a:t>
            </a:r>
            <a:r>
              <a:rPr lang="en-US" sz="1800" dirty="0">
                <a:latin typeface="Aptos"/>
              </a:rPr>
              <a:t>: the music uses a repeating pattern, phrase, rhythm</a:t>
            </a:r>
            <a:r>
              <a:rPr lang="en-US" sz="1200" dirty="0">
                <a:latin typeface="Aptos"/>
              </a:rPr>
              <a:t> </a:t>
            </a:r>
            <a:r>
              <a:rPr lang="en-US" sz="1200" dirty="0" err="1">
                <a:latin typeface="Aptos"/>
              </a:rPr>
              <a:t>eg.</a:t>
            </a:r>
            <a:r>
              <a:rPr lang="en-US" sz="1200" dirty="0">
                <a:latin typeface="Aptos"/>
              </a:rPr>
              <a:t> Coldplay Paradise </a:t>
            </a:r>
            <a:r>
              <a:rPr lang="en-GB" sz="1200" u="sng" dirty="0">
                <a:latin typeface="Aptos Light"/>
                <a:hlinkClick r:id="rId3"/>
              </a:rPr>
              <a:t>https://music.youtube.com/watch?v=1G4isv_Fylg</a:t>
            </a:r>
            <a:endParaRPr lang="en-US" sz="1800" dirty="0">
              <a:latin typeface="Aptos"/>
            </a:endParaRPr>
          </a:p>
          <a:p>
            <a:r>
              <a:rPr lang="en-US" sz="1800" b="1" dirty="0">
                <a:latin typeface="Aptos"/>
              </a:rPr>
              <a:t>Ostinato</a:t>
            </a:r>
            <a:r>
              <a:rPr lang="en-US" sz="1800" dirty="0">
                <a:latin typeface="Aptos"/>
              </a:rPr>
              <a:t>: the music has un underlying pattern, often in a rhythm, that carries on through the whole piece </a:t>
            </a:r>
            <a:r>
              <a:rPr lang="en-US" sz="1200" dirty="0" err="1">
                <a:latin typeface="Aptos"/>
              </a:rPr>
              <a:t>eg.</a:t>
            </a:r>
            <a:r>
              <a:rPr lang="en-US" sz="1200" dirty="0">
                <a:latin typeface="Aptos"/>
              </a:rPr>
              <a:t> Bon Jovi, </a:t>
            </a:r>
            <a:r>
              <a:rPr lang="en-US" sz="1200" dirty="0" err="1">
                <a:latin typeface="Aptos"/>
              </a:rPr>
              <a:t>Livin</a:t>
            </a:r>
            <a:r>
              <a:rPr lang="en-US" sz="1200" dirty="0">
                <a:latin typeface="Aptos"/>
              </a:rPr>
              <a:t>’ on a Prayer, </a:t>
            </a:r>
            <a:r>
              <a:rPr lang="en-GB" sz="1200" u="sng" dirty="0">
                <a:latin typeface="Aptos Light"/>
                <a:hlinkClick r:id="rId4"/>
              </a:rPr>
              <a:t>Ravel Bolero https://youtu.be/xhD_MrR8YHI</a:t>
            </a:r>
            <a:r>
              <a:rPr lang="en-GB" sz="1200" dirty="0">
                <a:solidFill>
                  <a:srgbClr val="0099FF"/>
                </a:solidFill>
                <a:latin typeface="Aptos Light"/>
              </a:rPr>
              <a:t> , </a:t>
            </a:r>
            <a:r>
              <a:rPr lang="en-GB" sz="1200" u="sng" dirty="0">
                <a:latin typeface="Aptos Light"/>
                <a:hlinkClick r:id="rId5"/>
              </a:rPr>
              <a:t>Duel of the Fates https://youtu.be/xlYCxbBZUCY</a:t>
            </a:r>
            <a:endParaRPr lang="en-US" sz="1200" dirty="0">
              <a:solidFill>
                <a:srgbClr val="0099FF"/>
              </a:solidFill>
              <a:latin typeface="Aptos Light"/>
            </a:endParaRPr>
          </a:p>
          <a:p>
            <a:r>
              <a:rPr lang="en-US" sz="1800" b="1" dirty="0">
                <a:latin typeface="Aptos"/>
              </a:rPr>
              <a:t>Sequence</a:t>
            </a:r>
            <a:r>
              <a:rPr lang="en-US" sz="1800" dirty="0">
                <a:latin typeface="Aptos"/>
              </a:rPr>
              <a:t>: music repeats a phrase or pattern at a higher or lower level</a:t>
            </a:r>
            <a:r>
              <a:rPr lang="en-US" sz="1200" dirty="0">
                <a:latin typeface="Aptos"/>
              </a:rPr>
              <a:t> </a:t>
            </a:r>
            <a:r>
              <a:rPr lang="en-US" sz="1200" dirty="0" err="1">
                <a:latin typeface="Aptos"/>
              </a:rPr>
              <a:t>eg.</a:t>
            </a:r>
            <a:r>
              <a:rPr lang="en-US" sz="1200" dirty="0">
                <a:latin typeface="Aptos"/>
              </a:rPr>
              <a:t> </a:t>
            </a:r>
            <a:r>
              <a:rPr lang="en-GB" sz="1200" dirty="0">
                <a:solidFill>
                  <a:srgbClr val="000000"/>
                </a:solidFill>
                <a:latin typeface="Aptos Light"/>
              </a:rPr>
              <a:t>Beethoven 5</a:t>
            </a:r>
            <a:r>
              <a:rPr lang="en-GB" sz="1200" baseline="30000" dirty="0">
                <a:solidFill>
                  <a:srgbClr val="000000"/>
                </a:solidFill>
                <a:latin typeface="Aptos Light"/>
              </a:rPr>
              <a:t>th</a:t>
            </a:r>
            <a:r>
              <a:rPr lang="en-GB" sz="1200" dirty="0">
                <a:solidFill>
                  <a:srgbClr val="000000"/>
                </a:solidFill>
                <a:latin typeface="Aptos Light"/>
              </a:rPr>
              <a:t> Symphony</a:t>
            </a:r>
            <a:r>
              <a:rPr lang="en-GB" sz="1200" dirty="0">
                <a:solidFill>
                  <a:srgbClr val="00B0F0"/>
                </a:solidFill>
                <a:latin typeface="Aptos Light"/>
              </a:rPr>
              <a:t> </a:t>
            </a:r>
            <a:r>
              <a:rPr lang="en-GB" sz="1200" u="sng" dirty="0">
                <a:latin typeface="Aptos Light"/>
                <a:hlinkClick r:id="rId6"/>
              </a:rPr>
              <a:t>https://youtu.be/jv2WJMVPQi8 /</a:t>
            </a:r>
            <a:r>
              <a:rPr lang="en-GB" sz="1200" u="sng" dirty="0">
                <a:solidFill>
                  <a:srgbClr val="3F83BF"/>
                </a:solidFill>
                <a:latin typeface="Aptos Light"/>
              </a:rPr>
              <a:t>  </a:t>
            </a:r>
            <a:r>
              <a:rPr lang="en-GB" sz="1200" dirty="0">
                <a:solidFill>
                  <a:srgbClr val="000000"/>
                </a:solidFill>
                <a:latin typeface="Aptos Light"/>
              </a:rPr>
              <a:t>Come Alive, The Greatest Showman </a:t>
            </a:r>
            <a:r>
              <a:rPr lang="en-GB" sz="1200" u="sng" dirty="0">
                <a:latin typeface="Aptos Light"/>
                <a:hlinkClick r:id="rId7"/>
              </a:rPr>
              <a:t>https://music.youtube.com/watch?v=BURBlSYPmBU</a:t>
            </a:r>
            <a:endParaRPr lang="en-US" sz="1200" dirty="0">
              <a:solidFill>
                <a:srgbClr val="00B0F0"/>
              </a:solidFill>
              <a:latin typeface="Aptos Light"/>
            </a:endParaRPr>
          </a:p>
          <a:p>
            <a:r>
              <a:rPr lang="en-US" sz="1800" b="1" dirty="0">
                <a:latin typeface="Aptos"/>
              </a:rPr>
              <a:t>Harmony: </a:t>
            </a:r>
            <a:r>
              <a:rPr lang="en-US" sz="1800" dirty="0">
                <a:latin typeface="Aptos"/>
              </a:rPr>
              <a:t>combination of notes to make a chord or group of notes.</a:t>
            </a:r>
          </a:p>
          <a:p>
            <a:r>
              <a:rPr lang="en-US" sz="1800" b="1" dirty="0">
                <a:latin typeface="Aptos"/>
              </a:rPr>
              <a:t>Intonation</a:t>
            </a:r>
            <a:r>
              <a:rPr lang="en-US" sz="1800" dirty="0">
                <a:latin typeface="Aptos"/>
              </a:rPr>
              <a:t>: whether a note is in tune or if it is slightly too high (sharp) or slightly too low (flat)</a:t>
            </a:r>
            <a:endParaRPr lang="en-US" sz="1200" dirty="0">
              <a:latin typeface="Aptos"/>
            </a:endParaRPr>
          </a:p>
        </p:txBody>
      </p:sp>
    </p:spTree>
    <p:extLst>
      <p:ext uri="{BB962C8B-B14F-4D97-AF65-F5344CB8AC3E}">
        <p14:creationId xmlns:p14="http://schemas.microsoft.com/office/powerpoint/2010/main" val="37609591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A33DF21-FBA4-F1A6-3562-F4E3633990A0}"/>
              </a:ext>
            </a:extLst>
          </p:cNvPr>
          <p:cNvPicPr>
            <a:picLocks noChangeAspect="1"/>
          </p:cNvPicPr>
          <p:nvPr/>
        </p:nvPicPr>
        <p:blipFill>
          <a:blip r:embed="rId2">
            <a:alphaModFix amt="85000"/>
            <a:extLst>
              <a:ext uri="{28A0092B-C50C-407E-A947-70E740481C1C}">
                <a14:useLocalDpi xmlns:a14="http://schemas.microsoft.com/office/drawing/2010/main" val="0"/>
              </a:ext>
            </a:extLst>
          </a:blip>
          <a:stretch>
            <a:fillRect/>
          </a:stretch>
        </p:blipFill>
        <p:spPr>
          <a:xfrm>
            <a:off x="0" y="37466"/>
            <a:ext cx="12115799" cy="6858000"/>
          </a:xfrm>
          <a:prstGeom prst="rect">
            <a:avLst/>
          </a:prstGeom>
        </p:spPr>
      </p:pic>
      <p:sp>
        <p:nvSpPr>
          <p:cNvPr id="3" name="Content Placeholder 2">
            <a:extLst>
              <a:ext uri="{FF2B5EF4-FFF2-40B4-BE49-F238E27FC236}">
                <a16:creationId xmlns:a16="http://schemas.microsoft.com/office/drawing/2014/main" id="{A8BAE272-4FD8-F683-6BB4-240A3FB1E218}"/>
              </a:ext>
            </a:extLst>
          </p:cNvPr>
          <p:cNvSpPr>
            <a:spLocks noGrp="1"/>
          </p:cNvSpPr>
          <p:nvPr>
            <p:ph idx="1"/>
          </p:nvPr>
        </p:nvSpPr>
        <p:spPr>
          <a:xfrm>
            <a:off x="317210" y="138684"/>
            <a:ext cx="11487476" cy="5254847"/>
          </a:xfrm>
          <a:solidFill>
            <a:schemeClr val="bg1"/>
          </a:solidFill>
        </p:spPr>
        <p:txBody>
          <a:bodyPr vert="horz" lIns="91440" tIns="45720" rIns="91440" bIns="45720" rtlCol="0" anchor="t">
            <a:normAutofit fontScale="92500" lnSpcReduction="20000"/>
          </a:bodyPr>
          <a:lstStyle/>
          <a:p>
            <a:r>
              <a:rPr lang="cy-GB" sz="3000" b="1" noProof="0" dirty="0">
                <a:highlight>
                  <a:srgbClr val="CCCCFF"/>
                </a:highlight>
                <a:latin typeface="Aptos"/>
              </a:rPr>
              <a:t>Geirfa</a:t>
            </a:r>
            <a:endParaRPr lang="cy-GB" sz="3000" noProof="0" dirty="0">
              <a:highlight>
                <a:srgbClr val="CCCCFF"/>
              </a:highlight>
              <a:latin typeface="Aptos"/>
            </a:endParaRPr>
          </a:p>
          <a:p>
            <a:r>
              <a:rPr lang="cy-GB" sz="1600" b="1" noProof="0" dirty="0">
                <a:latin typeface="Aptos"/>
              </a:rPr>
              <a:t>Traw: </a:t>
            </a:r>
            <a:r>
              <a:rPr lang="cy-GB" sz="1600" noProof="0" dirty="0">
                <a:latin typeface="Aptos"/>
              </a:rPr>
              <a:t>uchel neu isel</a:t>
            </a:r>
          </a:p>
          <a:p>
            <a:r>
              <a:rPr lang="cy-GB" sz="1600" b="1" noProof="0" dirty="0">
                <a:latin typeface="Aptos"/>
              </a:rPr>
              <a:t>Alaw: </a:t>
            </a:r>
            <a:r>
              <a:rPr lang="cy-GB" sz="1600" noProof="0" dirty="0">
                <a:latin typeface="Aptos"/>
              </a:rPr>
              <a:t>tôn</a:t>
            </a:r>
          </a:p>
          <a:p>
            <a:r>
              <a:rPr lang="cy-GB" sz="1600" b="1" noProof="0" dirty="0">
                <a:latin typeface="Aptos"/>
              </a:rPr>
              <a:t>Dynameg:</a:t>
            </a:r>
            <a:r>
              <a:rPr lang="cy-GB" sz="1600" noProof="0" dirty="0">
                <a:latin typeface="Aptos"/>
              </a:rPr>
              <a:t> cryf ac ysgafn (tawel), cryf = </a:t>
            </a:r>
            <a:r>
              <a:rPr lang="cy-GB" sz="1600" noProof="0" dirty="0" err="1">
                <a:latin typeface="Aptos"/>
              </a:rPr>
              <a:t>forte</a:t>
            </a:r>
            <a:r>
              <a:rPr lang="cy-GB" sz="1600" noProof="0" dirty="0">
                <a:latin typeface="Aptos"/>
              </a:rPr>
              <a:t> (</a:t>
            </a:r>
            <a:r>
              <a:rPr lang="cy-GB" sz="1600" i="1" noProof="0" dirty="0">
                <a:latin typeface="Freestyle Script"/>
              </a:rPr>
              <a:t>f)</a:t>
            </a:r>
            <a:r>
              <a:rPr lang="cy-GB" sz="1600" noProof="0" dirty="0">
                <a:latin typeface="Aptos"/>
              </a:rPr>
              <a:t>, ysgafn = piano (</a:t>
            </a:r>
            <a:r>
              <a:rPr lang="cy-GB" sz="1600" i="1" noProof="0" dirty="0">
                <a:latin typeface="Aptos"/>
              </a:rPr>
              <a:t>p</a:t>
            </a:r>
            <a:r>
              <a:rPr lang="cy-GB" sz="1600" noProof="0" dirty="0">
                <a:latin typeface="Aptos"/>
              </a:rPr>
              <a:t>)</a:t>
            </a:r>
          </a:p>
          <a:p>
            <a:r>
              <a:rPr lang="cy-GB" sz="1600" b="1" noProof="0" dirty="0">
                <a:latin typeface="Aptos"/>
              </a:rPr>
              <a:t>Gwead:</a:t>
            </a:r>
            <a:r>
              <a:rPr lang="cy-GB" sz="1600" noProof="0" dirty="0">
                <a:latin typeface="Aptos"/>
              </a:rPr>
              <a:t> pa mor drwchus neu denau yw’r gerddoriaeth – 1 offeryn = tenau / cerddorfa neu fand cyfan = trwchus.</a:t>
            </a:r>
          </a:p>
          <a:p>
            <a:r>
              <a:rPr lang="cy-GB" sz="1600" b="1" noProof="0" dirty="0">
                <a:latin typeface="Aptos"/>
              </a:rPr>
              <a:t>Tempo</a:t>
            </a:r>
            <a:r>
              <a:rPr lang="cy-GB" sz="1600" noProof="0" dirty="0">
                <a:latin typeface="Aptos"/>
              </a:rPr>
              <a:t>: cyflymder sylfaenol y gerddoriaeth yn gyffredinol – cyflym, araf ac ati (gofynnwch i’r plant orymdeithio i’r gerddoriaeth i ganfod y curiad).</a:t>
            </a:r>
          </a:p>
          <a:p>
            <a:r>
              <a:rPr lang="cy-GB" sz="1600" b="1" noProof="0" dirty="0">
                <a:latin typeface="Aptos"/>
              </a:rPr>
              <a:t>Ansawdd (</a:t>
            </a:r>
            <a:r>
              <a:rPr lang="cy-GB" sz="1600" b="1" noProof="0" dirty="0" err="1">
                <a:latin typeface="Aptos"/>
              </a:rPr>
              <a:t>Timbre</a:t>
            </a:r>
            <a:r>
              <a:rPr lang="cy-GB" sz="1600" b="1" noProof="0" dirty="0">
                <a:latin typeface="Aptos"/>
              </a:rPr>
              <a:t>)</a:t>
            </a:r>
            <a:r>
              <a:rPr lang="cy-GB" sz="1600" noProof="0" dirty="0">
                <a:latin typeface="Aptos"/>
              </a:rPr>
              <a:t>: ansawdd y sain</a:t>
            </a:r>
          </a:p>
          <a:p>
            <a:r>
              <a:rPr lang="cy-GB" sz="1600" b="1" noProof="0" dirty="0">
                <a:latin typeface="Aptos"/>
              </a:rPr>
              <a:t>Rhythm</a:t>
            </a:r>
            <a:r>
              <a:rPr lang="cy-GB" sz="1600" noProof="0" dirty="0">
                <a:latin typeface="Aptos"/>
              </a:rPr>
              <a:t>: patrwm y synau neu’r nodau wedi’u tapio.</a:t>
            </a:r>
          </a:p>
          <a:p>
            <a:r>
              <a:rPr lang="cy-GB" sz="1600" b="1" noProof="0" dirty="0">
                <a:latin typeface="Aptos"/>
              </a:rPr>
              <a:t>Mydr</a:t>
            </a:r>
            <a:r>
              <a:rPr lang="cy-GB" sz="1600" noProof="0" dirty="0">
                <a:latin typeface="Aptos"/>
              </a:rPr>
              <a:t>: y brawddegau / nifer y curiadau mewn bar– fel arfer, 2, 3 neu 4 ee, 1 2 3 4 | 1 2 3 4 | 1 2 3 4 </a:t>
            </a:r>
          </a:p>
          <a:p>
            <a:r>
              <a:rPr lang="cy-GB" sz="1600" b="1" noProof="0" dirty="0">
                <a:latin typeface="Aptos"/>
              </a:rPr>
              <a:t>Tonyddiaeth</a:t>
            </a:r>
            <a:r>
              <a:rPr lang="cy-GB" sz="1600" noProof="0" dirty="0">
                <a:latin typeface="Aptos"/>
              </a:rPr>
              <a:t>: mwyaf (hapus) neu leiaf (trist).</a:t>
            </a:r>
          </a:p>
          <a:p>
            <a:r>
              <a:rPr lang="cy-GB" sz="1600" b="1" noProof="0" dirty="0">
                <a:latin typeface="Aptos"/>
              </a:rPr>
              <a:t>Dyfeisiau Cerddorol</a:t>
            </a:r>
            <a:endParaRPr lang="cy-GB" sz="1600" noProof="0" dirty="0">
              <a:latin typeface="Aptos"/>
            </a:endParaRPr>
          </a:p>
          <a:p>
            <a:r>
              <a:rPr lang="cy-GB" sz="1600" b="1" noProof="0" dirty="0">
                <a:latin typeface="Aptos"/>
              </a:rPr>
              <a:t>Ailadrodd</a:t>
            </a:r>
            <a:r>
              <a:rPr lang="cy-GB" sz="1600" noProof="0" dirty="0">
                <a:latin typeface="Aptos"/>
              </a:rPr>
              <a:t>: mae'r gerddoriaeth yn defnyddio patrwm, brawddeg, rhythm ailadroddus </a:t>
            </a:r>
            <a:r>
              <a:rPr lang="cy-GB" sz="1000" noProof="0" dirty="0">
                <a:latin typeface="Aptos"/>
              </a:rPr>
              <a:t>e.e. </a:t>
            </a:r>
            <a:r>
              <a:rPr lang="cy-GB" sz="1000" noProof="0" dirty="0" err="1">
                <a:latin typeface="Aptos"/>
              </a:rPr>
              <a:t>Coldplay</a:t>
            </a:r>
            <a:r>
              <a:rPr lang="cy-GB" sz="1000" noProof="0" dirty="0">
                <a:latin typeface="Aptos"/>
              </a:rPr>
              <a:t> </a:t>
            </a:r>
            <a:r>
              <a:rPr lang="cy-GB" sz="1000" noProof="0" dirty="0" err="1">
                <a:latin typeface="Aptos"/>
              </a:rPr>
              <a:t>Paradise</a:t>
            </a:r>
            <a:r>
              <a:rPr lang="cy-GB" sz="1000" noProof="0" dirty="0">
                <a:latin typeface="Aptos"/>
              </a:rPr>
              <a:t> </a:t>
            </a:r>
            <a:r>
              <a:rPr lang="cy-GB" sz="1000" u="sng" noProof="0" dirty="0">
                <a:latin typeface="Aptos Light"/>
                <a:hlinkClick r:id="rId3"/>
              </a:rPr>
              <a:t>https://music.youtube.com/watch?v=1G4isv_Fylg</a:t>
            </a:r>
            <a:endParaRPr lang="cy-GB" sz="1600" noProof="0" dirty="0">
              <a:latin typeface="Aptos"/>
            </a:endParaRPr>
          </a:p>
          <a:p>
            <a:r>
              <a:rPr lang="cy-GB" sz="1600" b="1" noProof="0" dirty="0">
                <a:latin typeface="Aptos"/>
              </a:rPr>
              <a:t>Ostinato</a:t>
            </a:r>
            <a:r>
              <a:rPr lang="cy-GB" sz="1600" noProof="0" dirty="0">
                <a:latin typeface="Aptos"/>
              </a:rPr>
              <a:t>: mae gan y gerddoriaeth batrwm sylfaenol, yn aml yn y rhythm, sy’n parhau trwy’r darn cyfan </a:t>
            </a:r>
            <a:r>
              <a:rPr lang="cy-GB" sz="1000" noProof="0" dirty="0">
                <a:latin typeface="Aptos"/>
              </a:rPr>
              <a:t>e.e. Bon </a:t>
            </a:r>
            <a:r>
              <a:rPr lang="cy-GB" sz="1000" noProof="0" dirty="0" err="1">
                <a:latin typeface="Aptos"/>
              </a:rPr>
              <a:t>Jovi</a:t>
            </a:r>
            <a:r>
              <a:rPr lang="cy-GB" sz="1000" noProof="0" dirty="0">
                <a:latin typeface="Aptos"/>
              </a:rPr>
              <a:t>, </a:t>
            </a:r>
            <a:r>
              <a:rPr lang="cy-GB" sz="1000" noProof="0" dirty="0" err="1">
                <a:latin typeface="Aptos"/>
              </a:rPr>
              <a:t>Livin</a:t>
            </a:r>
            <a:r>
              <a:rPr lang="cy-GB" sz="1000" noProof="0" dirty="0">
                <a:latin typeface="Aptos"/>
              </a:rPr>
              <a:t>’ </a:t>
            </a:r>
            <a:r>
              <a:rPr lang="cy-GB" sz="1000" noProof="0" dirty="0" err="1">
                <a:latin typeface="Aptos"/>
              </a:rPr>
              <a:t>on</a:t>
            </a:r>
            <a:r>
              <a:rPr lang="cy-GB" sz="1000" noProof="0" dirty="0">
                <a:latin typeface="Aptos"/>
              </a:rPr>
              <a:t> a </a:t>
            </a:r>
            <a:r>
              <a:rPr lang="cy-GB" sz="1000" noProof="0" dirty="0" err="1">
                <a:latin typeface="Aptos"/>
              </a:rPr>
              <a:t>Prayer</a:t>
            </a:r>
            <a:r>
              <a:rPr lang="cy-GB" sz="1000" noProof="0" dirty="0">
                <a:latin typeface="Aptos"/>
              </a:rPr>
              <a:t>, </a:t>
            </a:r>
            <a:r>
              <a:rPr lang="cy-GB" sz="1000" u="sng" noProof="0" dirty="0" err="1">
                <a:latin typeface="Aptos Light"/>
                <a:hlinkClick r:id="rId4"/>
              </a:rPr>
              <a:t>Ravel</a:t>
            </a:r>
            <a:r>
              <a:rPr lang="cy-GB" sz="1000" u="sng" noProof="0" dirty="0">
                <a:latin typeface="Aptos Light"/>
                <a:hlinkClick r:id="rId4"/>
              </a:rPr>
              <a:t> Bolero https://youtu.be/xhD_MrR8YHI</a:t>
            </a:r>
            <a:r>
              <a:rPr lang="cy-GB" sz="1000" noProof="0" dirty="0">
                <a:solidFill>
                  <a:srgbClr val="0099FF"/>
                </a:solidFill>
                <a:latin typeface="Aptos Light"/>
              </a:rPr>
              <a:t> , </a:t>
            </a:r>
            <a:r>
              <a:rPr lang="cy-GB" sz="1000" u="sng" noProof="0" dirty="0" err="1">
                <a:latin typeface="Aptos Light"/>
                <a:hlinkClick r:id="rId5"/>
              </a:rPr>
              <a:t>Duel</a:t>
            </a:r>
            <a:r>
              <a:rPr lang="cy-GB" sz="1000" u="sng" noProof="0" dirty="0">
                <a:latin typeface="Aptos Light"/>
                <a:hlinkClick r:id="rId5"/>
              </a:rPr>
              <a:t> of the </a:t>
            </a:r>
            <a:r>
              <a:rPr lang="cy-GB" sz="1000" u="sng" noProof="0" dirty="0" err="1">
                <a:latin typeface="Aptos Light"/>
                <a:hlinkClick r:id="rId5"/>
              </a:rPr>
              <a:t>Fates</a:t>
            </a:r>
            <a:r>
              <a:rPr lang="cy-GB" sz="1000" u="sng" noProof="0" dirty="0">
                <a:latin typeface="Aptos Light"/>
                <a:hlinkClick r:id="rId5"/>
              </a:rPr>
              <a:t> https://youtu.be/xlYCxbBZUCY</a:t>
            </a:r>
            <a:endParaRPr lang="cy-GB" sz="1000" noProof="0" dirty="0">
              <a:solidFill>
                <a:srgbClr val="0099FF"/>
              </a:solidFill>
              <a:latin typeface="Aptos Light"/>
            </a:endParaRPr>
          </a:p>
          <a:p>
            <a:r>
              <a:rPr lang="cy-GB" sz="1600" b="1" noProof="0" dirty="0">
                <a:latin typeface="Aptos"/>
              </a:rPr>
              <a:t>Dilyniant</a:t>
            </a:r>
            <a:r>
              <a:rPr lang="cy-GB" sz="1600" noProof="0" dirty="0">
                <a:latin typeface="Aptos"/>
              </a:rPr>
              <a:t>: mae’r gerddoriaeth yn ailadrodd brawddeg neu batrwm ar lefel uwch neu is </a:t>
            </a:r>
            <a:r>
              <a:rPr lang="cy-GB" sz="1000" noProof="0" dirty="0">
                <a:latin typeface="Aptos"/>
              </a:rPr>
              <a:t>e.e. </a:t>
            </a:r>
            <a:r>
              <a:rPr lang="cy-GB" sz="1000" noProof="0" dirty="0" err="1">
                <a:solidFill>
                  <a:srgbClr val="000000"/>
                </a:solidFill>
                <a:latin typeface="Aptos Light"/>
              </a:rPr>
              <a:t>Beethoven</a:t>
            </a:r>
            <a:r>
              <a:rPr lang="cy-GB" sz="1000" noProof="0" dirty="0">
                <a:solidFill>
                  <a:srgbClr val="000000"/>
                </a:solidFill>
                <a:latin typeface="Aptos Light"/>
              </a:rPr>
              <a:t> 5</a:t>
            </a:r>
            <a:r>
              <a:rPr lang="cy-GB" sz="1000" baseline="30000" noProof="0" dirty="0">
                <a:solidFill>
                  <a:srgbClr val="000000"/>
                </a:solidFill>
                <a:latin typeface="Aptos Light"/>
              </a:rPr>
              <a:t>th</a:t>
            </a:r>
            <a:r>
              <a:rPr lang="cy-GB" sz="1000" noProof="0" dirty="0">
                <a:solidFill>
                  <a:srgbClr val="000000"/>
                </a:solidFill>
                <a:latin typeface="Aptos Light"/>
              </a:rPr>
              <a:t> </a:t>
            </a:r>
            <a:r>
              <a:rPr lang="cy-GB" sz="1000" noProof="0" dirty="0" err="1">
                <a:solidFill>
                  <a:srgbClr val="000000"/>
                </a:solidFill>
                <a:latin typeface="Aptos Light"/>
              </a:rPr>
              <a:t>Symphony</a:t>
            </a:r>
            <a:r>
              <a:rPr lang="cy-GB" sz="1000" noProof="0" dirty="0">
                <a:solidFill>
                  <a:srgbClr val="00B0F0"/>
                </a:solidFill>
                <a:latin typeface="Aptos Light"/>
              </a:rPr>
              <a:t> </a:t>
            </a:r>
            <a:r>
              <a:rPr lang="cy-GB" sz="1000" u="sng" noProof="0" dirty="0">
                <a:latin typeface="Aptos Light"/>
                <a:hlinkClick r:id="rId6"/>
              </a:rPr>
              <a:t>https://youtu.be/jv2WJMVPQi8 /</a:t>
            </a:r>
            <a:r>
              <a:rPr lang="cy-GB" sz="1000" u="sng" noProof="0" dirty="0">
                <a:solidFill>
                  <a:srgbClr val="3F83BF"/>
                </a:solidFill>
                <a:latin typeface="Aptos Light"/>
              </a:rPr>
              <a:t>  </a:t>
            </a:r>
            <a:r>
              <a:rPr lang="cy-GB" sz="1000" noProof="0" dirty="0" err="1">
                <a:solidFill>
                  <a:srgbClr val="000000"/>
                </a:solidFill>
                <a:latin typeface="Aptos Light"/>
              </a:rPr>
              <a:t>Come</a:t>
            </a:r>
            <a:r>
              <a:rPr lang="cy-GB" sz="1000" noProof="0" dirty="0">
                <a:solidFill>
                  <a:srgbClr val="000000"/>
                </a:solidFill>
                <a:latin typeface="Aptos Light"/>
              </a:rPr>
              <a:t> </a:t>
            </a:r>
            <a:r>
              <a:rPr lang="cy-GB" sz="1000" noProof="0" dirty="0" err="1">
                <a:solidFill>
                  <a:srgbClr val="000000"/>
                </a:solidFill>
                <a:latin typeface="Aptos Light"/>
              </a:rPr>
              <a:t>Alive</a:t>
            </a:r>
            <a:r>
              <a:rPr lang="cy-GB" sz="1000" noProof="0" dirty="0">
                <a:solidFill>
                  <a:srgbClr val="000000"/>
                </a:solidFill>
                <a:latin typeface="Aptos Light"/>
              </a:rPr>
              <a:t>, The </a:t>
            </a:r>
            <a:r>
              <a:rPr lang="cy-GB" sz="1000" noProof="0" dirty="0" err="1">
                <a:solidFill>
                  <a:srgbClr val="000000"/>
                </a:solidFill>
                <a:latin typeface="Aptos Light"/>
              </a:rPr>
              <a:t>Greatest</a:t>
            </a:r>
            <a:r>
              <a:rPr lang="cy-GB" sz="1000" noProof="0" dirty="0">
                <a:solidFill>
                  <a:srgbClr val="000000"/>
                </a:solidFill>
                <a:latin typeface="Aptos Light"/>
              </a:rPr>
              <a:t> </a:t>
            </a:r>
            <a:r>
              <a:rPr lang="cy-GB" sz="1000" noProof="0" dirty="0" err="1">
                <a:solidFill>
                  <a:srgbClr val="000000"/>
                </a:solidFill>
                <a:latin typeface="Aptos Light"/>
              </a:rPr>
              <a:t>Showman</a:t>
            </a:r>
            <a:r>
              <a:rPr lang="cy-GB" sz="1000" noProof="0" dirty="0">
                <a:solidFill>
                  <a:srgbClr val="000000"/>
                </a:solidFill>
                <a:latin typeface="Aptos Light"/>
              </a:rPr>
              <a:t> </a:t>
            </a:r>
            <a:r>
              <a:rPr lang="cy-GB" sz="1000" u="sng" noProof="0" dirty="0">
                <a:latin typeface="Aptos Light"/>
                <a:hlinkClick r:id="rId7"/>
              </a:rPr>
              <a:t>https://music.youtube.com/watch?v=BURBlSYPmBU</a:t>
            </a:r>
            <a:endParaRPr lang="cy-GB" sz="1000" noProof="0" dirty="0">
              <a:solidFill>
                <a:srgbClr val="00B0F0"/>
              </a:solidFill>
              <a:latin typeface="Aptos Light"/>
            </a:endParaRPr>
          </a:p>
          <a:p>
            <a:r>
              <a:rPr lang="cy-GB" sz="1600" b="1" noProof="0" dirty="0">
                <a:latin typeface="Aptos"/>
              </a:rPr>
              <a:t>Harmoni: </a:t>
            </a:r>
            <a:r>
              <a:rPr lang="cy-GB" sz="1600" noProof="0" dirty="0">
                <a:latin typeface="Aptos"/>
              </a:rPr>
              <a:t>cyfuniad o nodau i wneud cord neu grŵp o nodau.</a:t>
            </a:r>
          </a:p>
          <a:p>
            <a:r>
              <a:rPr lang="cy-GB" sz="1600" b="1" noProof="0" dirty="0">
                <a:latin typeface="Aptos"/>
              </a:rPr>
              <a:t>Tonyddiaeth</a:t>
            </a:r>
            <a:r>
              <a:rPr lang="cy-GB" sz="1600" noProof="0" dirty="0">
                <a:latin typeface="Aptos"/>
              </a:rPr>
              <a:t>: p'un a yw nodyn mewn tiwn neu os yw ychydig yn rhy uchel (siarp) neu ychydig yn rhy isel (fflat)</a:t>
            </a:r>
            <a:endParaRPr lang="en-US" sz="1600" dirty="0">
              <a:latin typeface="Aptos"/>
            </a:endParaRPr>
          </a:p>
        </p:txBody>
      </p:sp>
    </p:spTree>
    <p:extLst>
      <p:ext uri="{BB962C8B-B14F-4D97-AF65-F5344CB8AC3E}">
        <p14:creationId xmlns:p14="http://schemas.microsoft.com/office/powerpoint/2010/main" val="20281346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20FA0-22F0-1FBB-4E57-487CD627B454}"/>
              </a:ext>
            </a:extLst>
          </p:cNvPr>
          <p:cNvSpPr>
            <a:spLocks noGrp="1"/>
          </p:cNvSpPr>
          <p:nvPr>
            <p:ph type="title"/>
          </p:nvPr>
        </p:nvSpPr>
        <p:spPr>
          <a:xfrm>
            <a:off x="329114" y="314900"/>
            <a:ext cx="6393941" cy="1325563"/>
          </a:xfrm>
          <a:solidFill>
            <a:srgbClr val="DBF2FC"/>
          </a:solidFill>
        </p:spPr>
        <p:txBody>
          <a:bodyPr/>
          <a:lstStyle/>
          <a:p>
            <a:r>
              <a:rPr lang="en-GB" dirty="0"/>
              <a:t>Music / </a:t>
            </a:r>
            <a:r>
              <a:rPr lang="cy-GB" noProof="0" dirty="0"/>
              <a:t>Cerddoriaeth</a:t>
            </a:r>
            <a:endParaRPr lang="en-GB" dirty="0"/>
          </a:p>
        </p:txBody>
      </p:sp>
      <p:sp>
        <p:nvSpPr>
          <p:cNvPr id="6" name="TextBox 5">
            <a:extLst>
              <a:ext uri="{FF2B5EF4-FFF2-40B4-BE49-F238E27FC236}">
                <a16:creationId xmlns:a16="http://schemas.microsoft.com/office/drawing/2014/main" id="{8FF84ED0-480D-6028-B54D-28C6799F83A3}"/>
              </a:ext>
            </a:extLst>
          </p:cNvPr>
          <p:cNvSpPr txBox="1"/>
          <p:nvPr/>
        </p:nvSpPr>
        <p:spPr>
          <a:xfrm>
            <a:off x="430306" y="1327950"/>
            <a:ext cx="6648834" cy="369332"/>
          </a:xfrm>
          <a:prstGeom prst="rect">
            <a:avLst/>
          </a:prstGeom>
          <a:noFill/>
        </p:spPr>
        <p:txBody>
          <a:bodyPr wrap="square">
            <a:spAutoFit/>
          </a:bodyPr>
          <a:lstStyle/>
          <a:p>
            <a:r>
              <a:rPr lang="en-GB" sz="1800" b="1" dirty="0"/>
              <a:t>Music activities</a:t>
            </a:r>
            <a:r>
              <a:rPr lang="en-GB" b="1" dirty="0"/>
              <a:t> to try / </a:t>
            </a:r>
            <a:r>
              <a:rPr lang="en-GB" b="1" dirty="0" err="1"/>
              <a:t>Gweithgareddau</a:t>
            </a:r>
            <a:r>
              <a:rPr lang="cy-GB" b="1" noProof="0" dirty="0"/>
              <a:t> cerddorol i ceisio</a:t>
            </a:r>
            <a:endParaRPr lang="en-GB" sz="1800" b="1" dirty="0"/>
          </a:p>
        </p:txBody>
      </p:sp>
      <p:sp>
        <p:nvSpPr>
          <p:cNvPr id="4" name="TextBox 3">
            <a:extLst>
              <a:ext uri="{FF2B5EF4-FFF2-40B4-BE49-F238E27FC236}">
                <a16:creationId xmlns:a16="http://schemas.microsoft.com/office/drawing/2014/main" id="{361279D6-CACE-74BA-5D92-60CE890D5730}"/>
              </a:ext>
            </a:extLst>
          </p:cNvPr>
          <p:cNvSpPr txBox="1"/>
          <p:nvPr/>
        </p:nvSpPr>
        <p:spPr>
          <a:xfrm>
            <a:off x="3903668" y="4435793"/>
            <a:ext cx="3583366" cy="1600438"/>
          </a:xfrm>
          <a:prstGeom prst="rect">
            <a:avLst/>
          </a:prstGeom>
          <a:noFill/>
        </p:spPr>
        <p:txBody>
          <a:bodyPr wrap="square" rtlCol="0">
            <a:spAutoFit/>
          </a:bodyPr>
          <a:lstStyle/>
          <a:p>
            <a:r>
              <a:rPr lang="en-GB" sz="1600" b="1" dirty="0"/>
              <a:t>Singing in a Round</a:t>
            </a:r>
          </a:p>
          <a:p>
            <a:pPr marL="285750" indent="-285750">
              <a:buFont typeface="Arial" panose="020B0604020202020204" pitchFamily="34" charset="0"/>
              <a:buChar char="•"/>
            </a:pPr>
            <a:r>
              <a:rPr lang="en-GB" sz="1600" dirty="0" err="1"/>
              <a:t>Popocatapetl</a:t>
            </a:r>
            <a:r>
              <a:rPr lang="en-GB" sz="1600" dirty="0"/>
              <a:t> </a:t>
            </a:r>
            <a:r>
              <a:rPr lang="en-GB" sz="1600" dirty="0">
                <a:hlinkClick r:id="rId3"/>
              </a:rPr>
              <a:t>https://youtu.be/dgSZzQe0X9s</a:t>
            </a:r>
            <a:r>
              <a:rPr lang="en-GB" sz="1600" dirty="0"/>
              <a:t> </a:t>
            </a:r>
          </a:p>
          <a:p>
            <a:pPr marL="285750" indent="-285750">
              <a:buFont typeface="Arial" panose="020B0604020202020204" pitchFamily="34" charset="0"/>
              <a:buChar char="•"/>
            </a:pPr>
            <a:r>
              <a:rPr lang="en-GB" sz="1600" dirty="0" err="1"/>
              <a:t>Calyspo</a:t>
            </a:r>
            <a:r>
              <a:rPr lang="en-GB" sz="1600" dirty="0"/>
              <a:t> </a:t>
            </a:r>
            <a:r>
              <a:rPr lang="en-GB" sz="1600" dirty="0">
                <a:hlinkClick r:id="rId4"/>
              </a:rPr>
              <a:t>https://youtu.be/zoLTvvVwDeE</a:t>
            </a:r>
            <a:r>
              <a:rPr lang="en-GB" sz="1600" dirty="0"/>
              <a:t> </a:t>
            </a:r>
          </a:p>
          <a:p>
            <a:endParaRPr lang="en-GB" dirty="0"/>
          </a:p>
        </p:txBody>
      </p:sp>
      <p:sp>
        <p:nvSpPr>
          <p:cNvPr id="5" name="TextBox 4">
            <a:extLst>
              <a:ext uri="{FF2B5EF4-FFF2-40B4-BE49-F238E27FC236}">
                <a16:creationId xmlns:a16="http://schemas.microsoft.com/office/drawing/2014/main" id="{90DCE987-2568-BB28-712B-54AC082BD503}"/>
              </a:ext>
            </a:extLst>
          </p:cNvPr>
          <p:cNvSpPr txBox="1"/>
          <p:nvPr/>
        </p:nvSpPr>
        <p:spPr>
          <a:xfrm>
            <a:off x="329114" y="2030655"/>
            <a:ext cx="3090086" cy="1569660"/>
          </a:xfrm>
          <a:prstGeom prst="rect">
            <a:avLst/>
          </a:prstGeom>
          <a:noFill/>
        </p:spPr>
        <p:txBody>
          <a:bodyPr wrap="square" rtlCol="0">
            <a:spAutoFit/>
          </a:bodyPr>
          <a:lstStyle/>
          <a:p>
            <a:r>
              <a:rPr lang="en-GB" sz="1600" b="1" dirty="0"/>
              <a:t>Body percussion</a:t>
            </a:r>
          </a:p>
          <a:p>
            <a:r>
              <a:rPr lang="en-GB" sz="1600" dirty="0" err="1"/>
              <a:t>Wellerman</a:t>
            </a:r>
            <a:endParaRPr lang="en-GB" sz="1600" dirty="0"/>
          </a:p>
          <a:p>
            <a:r>
              <a:rPr lang="en-GB" sz="1600" dirty="0">
                <a:hlinkClick r:id="rId5"/>
              </a:rPr>
              <a:t>https://youtu.be/S0dF6Ns-Pl0</a:t>
            </a:r>
            <a:r>
              <a:rPr lang="en-GB" sz="1600" dirty="0"/>
              <a:t> </a:t>
            </a:r>
          </a:p>
          <a:p>
            <a:endParaRPr lang="en-GB" sz="1600" dirty="0"/>
          </a:p>
          <a:p>
            <a:r>
              <a:rPr lang="en-GB" sz="1600" dirty="0"/>
              <a:t>Watermelon</a:t>
            </a:r>
          </a:p>
          <a:p>
            <a:r>
              <a:rPr lang="en-GB" sz="1600" dirty="0">
                <a:hlinkClick r:id="rId6"/>
              </a:rPr>
              <a:t>https://youtu.be/ILvOptdBU60</a:t>
            </a:r>
            <a:r>
              <a:rPr lang="en-GB" sz="1600" dirty="0"/>
              <a:t>#</a:t>
            </a:r>
          </a:p>
        </p:txBody>
      </p:sp>
      <p:sp>
        <p:nvSpPr>
          <p:cNvPr id="13" name="TextBox 12">
            <a:extLst>
              <a:ext uri="{FF2B5EF4-FFF2-40B4-BE49-F238E27FC236}">
                <a16:creationId xmlns:a16="http://schemas.microsoft.com/office/drawing/2014/main" id="{A0C48163-001C-FDB0-BD9C-88CEC028D4DA}"/>
              </a:ext>
            </a:extLst>
          </p:cNvPr>
          <p:cNvSpPr txBox="1"/>
          <p:nvPr/>
        </p:nvSpPr>
        <p:spPr>
          <a:xfrm>
            <a:off x="3903668" y="2032189"/>
            <a:ext cx="3655257" cy="2062103"/>
          </a:xfrm>
          <a:prstGeom prst="rect">
            <a:avLst/>
          </a:prstGeom>
          <a:noFill/>
        </p:spPr>
        <p:txBody>
          <a:bodyPr wrap="square" rtlCol="0">
            <a:spAutoFit/>
          </a:bodyPr>
          <a:lstStyle/>
          <a:p>
            <a:r>
              <a:rPr lang="en-GB" sz="1600" b="1" dirty="0"/>
              <a:t>Action Songs</a:t>
            </a:r>
          </a:p>
          <a:p>
            <a:pPr marL="285750" indent="-285750">
              <a:buFont typeface="Arial" panose="020B0604020202020204" pitchFamily="34" charset="0"/>
              <a:buChar char="•"/>
            </a:pPr>
            <a:r>
              <a:rPr lang="en-GB" sz="1600" dirty="0"/>
              <a:t>Five Little Speckled Frogs</a:t>
            </a:r>
          </a:p>
          <a:p>
            <a:pPr marL="285750" indent="-285750">
              <a:buFont typeface="Arial" panose="020B0604020202020204" pitchFamily="34" charset="0"/>
              <a:buChar char="•"/>
            </a:pPr>
            <a:r>
              <a:rPr lang="en-GB" sz="1600" dirty="0"/>
              <a:t>My Bonnie Lies Over The Ocean</a:t>
            </a:r>
          </a:p>
          <a:p>
            <a:pPr marL="285750" indent="-285750">
              <a:buFont typeface="Arial" panose="020B0604020202020204" pitchFamily="34" charset="0"/>
              <a:buChar char="•"/>
            </a:pPr>
            <a:r>
              <a:rPr lang="en-GB" sz="1600" dirty="0"/>
              <a:t>The Wheel on the Bus etc</a:t>
            </a:r>
          </a:p>
          <a:p>
            <a:pPr marL="285750" indent="-285750">
              <a:buFont typeface="Arial" panose="020B0604020202020204" pitchFamily="34" charset="0"/>
              <a:buChar char="•"/>
            </a:pPr>
            <a:r>
              <a:rPr lang="en-GB" sz="1600" dirty="0">
                <a:hlinkClick r:id="rId7"/>
              </a:rPr>
              <a:t>Action songs - BBC Teach</a:t>
            </a:r>
            <a:endParaRPr lang="en-GB" sz="1600" dirty="0"/>
          </a:p>
          <a:p>
            <a:pPr marL="285750" indent="-285750">
              <a:buFont typeface="Arial" panose="020B0604020202020204" pitchFamily="34" charset="0"/>
              <a:buChar char="•"/>
            </a:pPr>
            <a:r>
              <a:rPr lang="en-GB" sz="1600" dirty="0"/>
              <a:t>Un bis, </a:t>
            </a:r>
            <a:r>
              <a:rPr lang="en-GB" sz="1600" dirty="0" err="1"/>
              <a:t>dau</a:t>
            </a:r>
            <a:r>
              <a:rPr lang="en-GB" sz="1600" dirty="0"/>
              <a:t> bis, tri bis yn </a:t>
            </a:r>
            <a:r>
              <a:rPr lang="en-GB" sz="1600" dirty="0" err="1"/>
              <a:t>dansio</a:t>
            </a:r>
            <a:endParaRPr lang="en-GB" sz="1600" dirty="0"/>
          </a:p>
          <a:p>
            <a:pPr marL="285750" indent="-285750">
              <a:buFont typeface="Arial" panose="020B0604020202020204" pitchFamily="34" charset="0"/>
              <a:buChar char="•"/>
            </a:pPr>
            <a:r>
              <a:rPr lang="en-GB" sz="1600" dirty="0">
                <a:hlinkClick r:id="rId8"/>
              </a:rPr>
              <a:t>Playlists - CSC (cscjes-cronfa.co.uk)</a:t>
            </a:r>
            <a:endParaRPr lang="en-GB" sz="1600" dirty="0"/>
          </a:p>
          <a:p>
            <a:pPr marL="285750" indent="-285750">
              <a:buFont typeface="Arial" panose="020B0604020202020204" pitchFamily="34" charset="0"/>
              <a:buChar char="•"/>
            </a:pPr>
            <a:endParaRPr lang="en-GB" sz="1600" dirty="0"/>
          </a:p>
        </p:txBody>
      </p:sp>
      <p:sp>
        <p:nvSpPr>
          <p:cNvPr id="10" name="TextBox 9">
            <a:extLst>
              <a:ext uri="{FF2B5EF4-FFF2-40B4-BE49-F238E27FC236}">
                <a16:creationId xmlns:a16="http://schemas.microsoft.com/office/drawing/2014/main" id="{70DFA1E8-D92D-3BFC-B1AA-B1E37971428B}"/>
              </a:ext>
            </a:extLst>
          </p:cNvPr>
          <p:cNvSpPr txBox="1"/>
          <p:nvPr/>
        </p:nvSpPr>
        <p:spPr>
          <a:xfrm>
            <a:off x="272942" y="4118354"/>
            <a:ext cx="3202430" cy="2308324"/>
          </a:xfrm>
          <a:prstGeom prst="rect">
            <a:avLst/>
          </a:prstGeom>
          <a:noFill/>
        </p:spPr>
        <p:txBody>
          <a:bodyPr wrap="square" rtlCol="0">
            <a:spAutoFit/>
          </a:bodyPr>
          <a:lstStyle/>
          <a:p>
            <a:r>
              <a:rPr lang="en-GB" sz="1600" b="1" dirty="0"/>
              <a:t>Games</a:t>
            </a:r>
          </a:p>
          <a:p>
            <a:pPr marL="285750" indent="-285750">
              <a:buFont typeface="Arial" panose="020B0604020202020204" pitchFamily="34" charset="0"/>
              <a:buChar char="•"/>
            </a:pPr>
            <a:r>
              <a:rPr lang="en-GB" sz="1600" dirty="0"/>
              <a:t>Sing it high, sing it low</a:t>
            </a:r>
          </a:p>
          <a:p>
            <a:pPr marL="285750" indent="-285750">
              <a:buFont typeface="Arial" panose="020B0604020202020204" pitchFamily="34" charset="0"/>
              <a:buChar char="•"/>
            </a:pPr>
            <a:r>
              <a:rPr lang="en-GB" sz="1600" dirty="0"/>
              <a:t>My turn, your turn (call and response)</a:t>
            </a:r>
          </a:p>
          <a:p>
            <a:pPr marL="285750" indent="-285750">
              <a:buFont typeface="Arial" panose="020B0604020202020204" pitchFamily="34" charset="0"/>
              <a:buChar char="•"/>
            </a:pPr>
            <a:r>
              <a:rPr lang="en-GB" sz="1600" dirty="0"/>
              <a:t>Follow-my-leader</a:t>
            </a:r>
          </a:p>
          <a:p>
            <a:pPr marL="285750" indent="-285750">
              <a:buFont typeface="Arial" panose="020B0604020202020204" pitchFamily="34" charset="0"/>
              <a:buChar char="•"/>
            </a:pPr>
            <a:r>
              <a:rPr lang="en-GB" sz="1600" dirty="0"/>
              <a:t>In the style of…</a:t>
            </a:r>
          </a:p>
          <a:p>
            <a:pPr marL="285750" indent="-285750">
              <a:buFont typeface="Arial" panose="020B0604020202020204" pitchFamily="34" charset="0"/>
              <a:buChar char="•"/>
            </a:pPr>
            <a:r>
              <a:rPr lang="en-GB" sz="1600" dirty="0"/>
              <a:t>Find the beat</a:t>
            </a:r>
          </a:p>
          <a:p>
            <a:pPr marL="285750" indent="-285750">
              <a:buFont typeface="Arial" panose="020B0604020202020204" pitchFamily="34" charset="0"/>
              <a:buChar char="•"/>
            </a:pPr>
            <a:r>
              <a:rPr lang="en-GB" sz="1600" dirty="0"/>
              <a:t>Clap the rhythm</a:t>
            </a:r>
          </a:p>
          <a:p>
            <a:pPr marL="285750" indent="-285750">
              <a:buFont typeface="Arial" panose="020B0604020202020204" pitchFamily="34" charset="0"/>
              <a:buChar char="•"/>
            </a:pPr>
            <a:r>
              <a:rPr lang="en-GB" sz="1600" dirty="0"/>
              <a:t>Don’t clap this one back</a:t>
            </a:r>
          </a:p>
        </p:txBody>
      </p:sp>
      <p:sp>
        <p:nvSpPr>
          <p:cNvPr id="11" name="Content Placeholder 3">
            <a:extLst>
              <a:ext uri="{FF2B5EF4-FFF2-40B4-BE49-F238E27FC236}">
                <a16:creationId xmlns:a16="http://schemas.microsoft.com/office/drawing/2014/main" id="{E669D7F2-7289-1281-426D-EE62BF8B2527}"/>
              </a:ext>
            </a:extLst>
          </p:cNvPr>
          <p:cNvSpPr txBox="1">
            <a:spLocks/>
          </p:cNvSpPr>
          <p:nvPr/>
        </p:nvSpPr>
        <p:spPr>
          <a:xfrm>
            <a:off x="7647219" y="3359089"/>
            <a:ext cx="4544781" cy="3279144"/>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Font typeface="Arial" panose="020B0604020202020204" pitchFamily="34" charset="0"/>
              <a:buChar char="•"/>
              <a:defRPr sz="1600" kern="1200">
                <a:solidFill>
                  <a:schemeClr val="tx2"/>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400" kern="1200">
                <a:solidFill>
                  <a:schemeClr val="tx2"/>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200" kern="1200">
                <a:solidFill>
                  <a:schemeClr val="tx2"/>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100" kern="1200">
                <a:solidFill>
                  <a:schemeClr val="tx2"/>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1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1500" b="1" dirty="0"/>
              <a:t>Classical Music to make an impression</a:t>
            </a:r>
          </a:p>
          <a:p>
            <a:pPr lvl="1"/>
            <a:r>
              <a:rPr lang="en-GB" sz="1500" dirty="0"/>
              <a:t>Holst, Mars </a:t>
            </a:r>
            <a:r>
              <a:rPr lang="en-GB" sz="1500" dirty="0">
                <a:solidFill>
                  <a:srgbClr val="00B0F0"/>
                </a:solidFill>
                <a:latin typeface="YouTube Noto"/>
              </a:rPr>
              <a:t> https://youtu.be/vzXX9XFyemg</a:t>
            </a:r>
          </a:p>
          <a:p>
            <a:pPr lvl="1"/>
            <a:r>
              <a:rPr lang="en-GB" sz="1500" dirty="0"/>
              <a:t>Mendelssohn, Fingal’s Cave</a:t>
            </a:r>
          </a:p>
          <a:p>
            <a:pPr lvl="1"/>
            <a:r>
              <a:rPr lang="en-GB" sz="1500" dirty="0"/>
              <a:t>Sibelius, The Swan of Tuonela</a:t>
            </a:r>
          </a:p>
          <a:p>
            <a:pPr lvl="1"/>
            <a:r>
              <a:rPr lang="en-GB" sz="1500" dirty="0"/>
              <a:t>Mussorgsky, Night on a Bald Mountain </a:t>
            </a:r>
          </a:p>
          <a:p>
            <a:pPr lvl="1"/>
            <a:r>
              <a:rPr lang="en-GB" sz="1500" dirty="0"/>
              <a:t>Mussorgsky, Pictures at an Exhibition</a:t>
            </a:r>
          </a:p>
          <a:p>
            <a:pPr lvl="1"/>
            <a:r>
              <a:rPr lang="en-GB" sz="1500" dirty="0"/>
              <a:t>Saint-Saens, Carnival of the Animals</a:t>
            </a:r>
          </a:p>
          <a:p>
            <a:pPr lvl="1"/>
            <a:r>
              <a:rPr lang="en-GB" sz="1500" dirty="0"/>
              <a:t>Prokofiev, Peter and the Wolf</a:t>
            </a:r>
          </a:p>
          <a:p>
            <a:pPr lvl="1"/>
            <a:r>
              <a:rPr lang="en-GB" sz="1500" dirty="0"/>
              <a:t>Dukas, The Sorcerer’s Apprentice</a:t>
            </a:r>
          </a:p>
        </p:txBody>
      </p:sp>
      <p:pic>
        <p:nvPicPr>
          <p:cNvPr id="12" name="Picture 11">
            <a:extLst>
              <a:ext uri="{FF2B5EF4-FFF2-40B4-BE49-F238E27FC236}">
                <a16:creationId xmlns:a16="http://schemas.microsoft.com/office/drawing/2014/main" id="{75C367E6-1769-BF03-7640-8F520897A7FC}"/>
              </a:ext>
            </a:extLst>
          </p:cNvPr>
          <p:cNvPicPr>
            <a:picLocks noChangeAspect="1"/>
          </p:cNvPicPr>
          <p:nvPr/>
        </p:nvPicPr>
        <p:blipFill>
          <a:blip r:embed="rId9">
            <a:alphaModFix amt="85000"/>
            <a:extLst>
              <a:ext uri="{28A0092B-C50C-407E-A947-70E740481C1C}">
                <a14:useLocalDpi xmlns:a14="http://schemas.microsoft.com/office/drawing/2010/main" val="0"/>
              </a:ext>
            </a:extLst>
          </a:blip>
          <a:stretch>
            <a:fillRect/>
          </a:stretch>
        </p:blipFill>
        <p:spPr>
          <a:xfrm>
            <a:off x="6915927" y="195915"/>
            <a:ext cx="5243511" cy="2968025"/>
          </a:xfrm>
          <a:prstGeom prst="rect">
            <a:avLst/>
          </a:prstGeom>
        </p:spPr>
      </p:pic>
    </p:spTree>
    <p:extLst>
      <p:ext uri="{BB962C8B-B14F-4D97-AF65-F5344CB8AC3E}">
        <p14:creationId xmlns:p14="http://schemas.microsoft.com/office/powerpoint/2010/main" val="160184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p:bldP spid="10"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BA8BD96-594D-02E1-5767-7C87C52BA684}"/>
              </a:ext>
            </a:extLst>
          </p:cNvPr>
          <p:cNvPicPr>
            <a:picLocks noChangeAspect="1"/>
          </p:cNvPicPr>
          <p:nvPr/>
        </p:nvPicPr>
        <p:blipFill>
          <a:blip r:embed="rId2">
            <a:alphaModFix amt="85000"/>
            <a:extLst>
              <a:ext uri="{28A0092B-C50C-407E-A947-70E740481C1C}">
                <a14:useLocalDpi xmlns:a14="http://schemas.microsoft.com/office/drawing/2010/main" val="0"/>
              </a:ext>
            </a:extLst>
          </a:blip>
          <a:stretch>
            <a:fillRect/>
          </a:stretch>
        </p:blipFill>
        <p:spPr>
          <a:xfrm>
            <a:off x="-67235" y="-1"/>
            <a:ext cx="12183034" cy="6896057"/>
          </a:xfrm>
          <a:prstGeom prst="rect">
            <a:avLst/>
          </a:prstGeom>
        </p:spPr>
      </p:pic>
      <p:sp>
        <p:nvSpPr>
          <p:cNvPr id="4" name="Title 3">
            <a:extLst>
              <a:ext uri="{FF2B5EF4-FFF2-40B4-BE49-F238E27FC236}">
                <a16:creationId xmlns:a16="http://schemas.microsoft.com/office/drawing/2014/main" id="{13B94781-4BDE-8B63-71A0-4C7C76C36FD6}"/>
              </a:ext>
            </a:extLst>
          </p:cNvPr>
          <p:cNvSpPr>
            <a:spLocks noGrp="1"/>
          </p:cNvSpPr>
          <p:nvPr>
            <p:ph type="title"/>
          </p:nvPr>
        </p:nvSpPr>
        <p:spPr>
          <a:xfrm>
            <a:off x="3164602" y="292614"/>
            <a:ext cx="5862796" cy="558703"/>
          </a:xfrm>
          <a:solidFill>
            <a:srgbClr val="EE90AA"/>
          </a:solidFill>
        </p:spPr>
        <p:txBody>
          <a:bodyPr>
            <a:normAutofit/>
          </a:bodyPr>
          <a:lstStyle/>
          <a:p>
            <a:pPr algn="ctr"/>
            <a:r>
              <a:rPr lang="en-GB" sz="2800" dirty="0"/>
              <a:t>Music Games  and Activities</a:t>
            </a:r>
          </a:p>
        </p:txBody>
      </p:sp>
      <p:sp>
        <p:nvSpPr>
          <p:cNvPr id="5" name="Content Placeholder 4">
            <a:extLst>
              <a:ext uri="{FF2B5EF4-FFF2-40B4-BE49-F238E27FC236}">
                <a16:creationId xmlns:a16="http://schemas.microsoft.com/office/drawing/2014/main" id="{B40E6308-E3A3-33EB-B99C-EE0CEFB0D4D9}"/>
              </a:ext>
            </a:extLst>
          </p:cNvPr>
          <p:cNvSpPr>
            <a:spLocks noGrp="1"/>
          </p:cNvSpPr>
          <p:nvPr>
            <p:ph sz="half" idx="1"/>
          </p:nvPr>
        </p:nvSpPr>
        <p:spPr>
          <a:xfrm>
            <a:off x="233204" y="924965"/>
            <a:ext cx="11882595" cy="4252154"/>
          </a:xfrm>
          <a:solidFill>
            <a:schemeClr val="bg1"/>
          </a:solidFill>
        </p:spPr>
        <p:txBody>
          <a:bodyPr>
            <a:normAutofit fontScale="25000" lnSpcReduction="20000"/>
          </a:bodyPr>
          <a:lstStyle/>
          <a:p>
            <a:pPr marL="0" indent="0">
              <a:lnSpc>
                <a:spcPct val="115000"/>
              </a:lnSpc>
              <a:spcBef>
                <a:spcPts val="0"/>
              </a:spcBef>
              <a:buNone/>
            </a:pPr>
            <a:r>
              <a:rPr lang="en-US" sz="4800" b="1" u="sng"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Sing it high, sing it low</a:t>
            </a:r>
          </a:p>
          <a:p>
            <a:pPr marL="0" indent="0">
              <a:lnSpc>
                <a:spcPct val="115000"/>
              </a:lnSpc>
              <a:spcBef>
                <a:spcPts val="0"/>
              </a:spcBef>
              <a:buNone/>
            </a:pPr>
            <a:r>
              <a:rPr lang="en-US" sz="48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Good for starting a singing session; a singing version of My Turn, Your Turn, that sees children repeating back high notes, low, notes, quiet, loud, singing patterns etc.</a:t>
            </a:r>
            <a:endParaRPr lang="en-GB" sz="4800" dirty="0">
              <a:latin typeface="Aptos" panose="020B0004020202020204" pitchFamily="34" charset="0"/>
              <a:ea typeface="Times New Roman" panose="02020603050405020304" pitchFamily="18" charset="0"/>
              <a:cs typeface="Times New Roman" panose="02020603050405020304" pitchFamily="18" charset="0"/>
            </a:endParaRPr>
          </a:p>
          <a:p>
            <a:pPr marL="0" indent="0">
              <a:lnSpc>
                <a:spcPct val="115000"/>
              </a:lnSpc>
              <a:spcBef>
                <a:spcPts val="0"/>
              </a:spcBef>
              <a:buNone/>
            </a:pPr>
            <a:endParaRPr lang="en-US" sz="4800" b="1" u="sng"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endParaRPr>
          </a:p>
          <a:p>
            <a:pPr marL="0" indent="0">
              <a:lnSpc>
                <a:spcPct val="115000"/>
              </a:lnSpc>
              <a:spcBef>
                <a:spcPts val="0"/>
              </a:spcBef>
              <a:buNone/>
            </a:pPr>
            <a:r>
              <a:rPr lang="en-US" sz="4800" b="1" u="sng"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My turn, your turn (call and response) </a:t>
            </a:r>
            <a:r>
              <a:rPr lang="en-US" sz="4800" u="sng"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Can be used in a multitude of situations and is useful for maintaining homogeneity in class.</a:t>
            </a:r>
            <a:endParaRPr lang="en-GB" sz="4800" dirty="0">
              <a:effectLst/>
              <a:latin typeface="Aptos" panose="020B0004020202020204" pitchFamily="34" charset="0"/>
              <a:ea typeface="Times New Roman" panose="02020603050405020304" pitchFamily="18" charset="0"/>
              <a:cs typeface="Times New Roman" panose="02020603050405020304" pitchFamily="18" charset="0"/>
            </a:endParaRPr>
          </a:p>
          <a:p>
            <a:pPr marL="0" indent="0">
              <a:lnSpc>
                <a:spcPct val="115000"/>
              </a:lnSpc>
              <a:spcBef>
                <a:spcPts val="0"/>
              </a:spcBef>
              <a:buNone/>
            </a:pPr>
            <a:r>
              <a:rPr lang="en-US" sz="48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A simple call and response activity; teacher gives a pattern/phrase, children repeat back.</a:t>
            </a:r>
            <a:endParaRPr lang="en-GB" sz="4800" dirty="0">
              <a:effectLst/>
              <a:latin typeface="Aptos" panose="020B0004020202020204" pitchFamily="34" charset="0"/>
              <a:ea typeface="Times New Roman" panose="02020603050405020304" pitchFamily="18" charset="0"/>
              <a:cs typeface="Times New Roman" panose="02020603050405020304" pitchFamily="18" charset="0"/>
            </a:endParaRPr>
          </a:p>
          <a:p>
            <a:pPr marL="0" indent="0">
              <a:lnSpc>
                <a:spcPct val="115000"/>
              </a:lnSpc>
              <a:spcBef>
                <a:spcPts val="0"/>
              </a:spcBef>
              <a:buNone/>
            </a:pPr>
            <a:endParaRPr lang="en-US" sz="4800" b="1" u="sng"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endParaRPr>
          </a:p>
          <a:p>
            <a:pPr marL="0" indent="0">
              <a:lnSpc>
                <a:spcPct val="115000"/>
              </a:lnSpc>
              <a:spcBef>
                <a:spcPts val="0"/>
              </a:spcBef>
              <a:buNone/>
            </a:pPr>
            <a:r>
              <a:rPr lang="en-US" sz="4800" b="1" u="sng"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Follow-my-leader</a:t>
            </a:r>
            <a:endParaRPr lang="en-GB" sz="4800" dirty="0">
              <a:effectLst/>
              <a:latin typeface="Aptos" panose="020B0004020202020204" pitchFamily="34" charset="0"/>
              <a:ea typeface="Times New Roman" panose="02020603050405020304" pitchFamily="18" charset="0"/>
              <a:cs typeface="Times New Roman" panose="02020603050405020304" pitchFamily="18" charset="0"/>
            </a:endParaRPr>
          </a:p>
          <a:p>
            <a:pPr marL="0" indent="0">
              <a:lnSpc>
                <a:spcPct val="115000"/>
              </a:lnSpc>
              <a:spcBef>
                <a:spcPts val="0"/>
              </a:spcBef>
              <a:buNone/>
            </a:pPr>
            <a:r>
              <a:rPr lang="en-US" sz="48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Nominate a child to be leader, they set a pattern, rhythm </a:t>
            </a:r>
            <a:r>
              <a:rPr lang="en-US" sz="4800" dirty="0" err="1">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etc</a:t>
            </a:r>
            <a:r>
              <a:rPr lang="en-US" sz="48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 and the others have to join in and follow. Leadership is then passed onto someone else. Choose carefully to begin with, then add les confident children as confidence levels rise.</a:t>
            </a:r>
            <a:endParaRPr lang="en-GB" sz="4800" dirty="0">
              <a:effectLst/>
              <a:latin typeface="Aptos" panose="020B0004020202020204" pitchFamily="34" charset="0"/>
              <a:ea typeface="Times New Roman" panose="02020603050405020304" pitchFamily="18" charset="0"/>
              <a:cs typeface="Times New Roman" panose="02020603050405020304" pitchFamily="18" charset="0"/>
            </a:endParaRPr>
          </a:p>
          <a:p>
            <a:pPr marL="0" indent="0">
              <a:lnSpc>
                <a:spcPct val="115000"/>
              </a:lnSpc>
              <a:spcBef>
                <a:spcPts val="0"/>
              </a:spcBef>
              <a:buNone/>
            </a:pPr>
            <a:endParaRPr lang="en-US" sz="4800" b="1" u="sng"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endParaRPr>
          </a:p>
          <a:p>
            <a:pPr marL="0" indent="0">
              <a:lnSpc>
                <a:spcPct val="115000"/>
              </a:lnSpc>
              <a:spcBef>
                <a:spcPts val="0"/>
              </a:spcBef>
              <a:buNone/>
            </a:pPr>
            <a:r>
              <a:rPr lang="en-US" sz="4800" b="1" u="sng"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In the style of… </a:t>
            </a:r>
            <a:r>
              <a:rPr lang="en-US" sz="4800" u="sng"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(also good for drama)</a:t>
            </a:r>
            <a:endParaRPr lang="en-GB" sz="4800" u="sng" dirty="0">
              <a:latin typeface="Aptos" panose="020B0004020202020204" pitchFamily="34" charset="0"/>
              <a:ea typeface="Times New Roman" panose="02020603050405020304" pitchFamily="18" charset="0"/>
              <a:cs typeface="Times New Roman" panose="02020603050405020304" pitchFamily="18" charset="0"/>
            </a:endParaRPr>
          </a:p>
          <a:p>
            <a:pPr marL="0" indent="0">
              <a:lnSpc>
                <a:spcPct val="115000"/>
              </a:lnSpc>
              <a:spcBef>
                <a:spcPts val="0"/>
              </a:spcBef>
              <a:buNone/>
            </a:pPr>
            <a:r>
              <a:rPr lang="en-US" sz="48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Good for singing/oracy/diction – repeat a phrase or passage in the style of different characters – pirate, opera singer, pop singer, very young child, stern parent, animals etc.</a:t>
            </a:r>
            <a:endParaRPr lang="en-GB" sz="4800" dirty="0">
              <a:effectLst/>
              <a:latin typeface="Aptos" panose="020B0004020202020204" pitchFamily="34" charset="0"/>
              <a:ea typeface="Times New Roman" panose="02020603050405020304" pitchFamily="18" charset="0"/>
              <a:cs typeface="Times New Roman" panose="02020603050405020304" pitchFamily="18" charset="0"/>
            </a:endParaRPr>
          </a:p>
          <a:p>
            <a:pPr marL="0" indent="0">
              <a:lnSpc>
                <a:spcPct val="115000"/>
              </a:lnSpc>
              <a:spcBef>
                <a:spcPts val="0"/>
              </a:spcBef>
              <a:buNone/>
            </a:pPr>
            <a:endParaRPr lang="en-US" sz="4800" b="1" u="sng"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endParaRPr>
          </a:p>
          <a:p>
            <a:pPr marL="0" indent="0">
              <a:lnSpc>
                <a:spcPct val="115000"/>
              </a:lnSpc>
              <a:spcBef>
                <a:spcPts val="0"/>
              </a:spcBef>
              <a:buNone/>
            </a:pPr>
            <a:r>
              <a:rPr lang="en-US" sz="4800" b="1" u="sng"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Find the beat</a:t>
            </a:r>
            <a:endParaRPr lang="en-GB" sz="4800" b="1" u="sng" dirty="0">
              <a:latin typeface="Aptos" panose="020B0004020202020204" pitchFamily="34" charset="0"/>
              <a:ea typeface="Times New Roman" panose="02020603050405020304" pitchFamily="18" charset="0"/>
              <a:cs typeface="Times New Roman" panose="02020603050405020304" pitchFamily="18" charset="0"/>
            </a:endParaRPr>
          </a:p>
          <a:p>
            <a:pPr marL="0" indent="0">
              <a:lnSpc>
                <a:spcPct val="115000"/>
              </a:lnSpc>
              <a:spcBef>
                <a:spcPts val="0"/>
              </a:spcBef>
              <a:buNone/>
            </a:pPr>
            <a:r>
              <a:rPr lang="en-US" sz="48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Children have to find the beat and tempo to a piece of music. Play the music, children ‘march / walk’ around the hall/room. Vary the speed/tempo. If this is too difficult, begin by banging a drum in a regular beat.</a:t>
            </a:r>
            <a:endParaRPr lang="en-GB" sz="4800" dirty="0">
              <a:effectLst/>
              <a:latin typeface="Aptos" panose="020B0004020202020204" pitchFamily="34" charset="0"/>
              <a:ea typeface="Times New Roman" panose="02020603050405020304" pitchFamily="18" charset="0"/>
              <a:cs typeface="Times New Roman" panose="02020603050405020304" pitchFamily="18" charset="0"/>
            </a:endParaRPr>
          </a:p>
          <a:p>
            <a:pPr marL="0" indent="0">
              <a:lnSpc>
                <a:spcPct val="115000"/>
              </a:lnSpc>
              <a:spcBef>
                <a:spcPts val="0"/>
              </a:spcBef>
              <a:buNone/>
            </a:pPr>
            <a:endParaRPr lang="en-US" sz="4800" b="1" u="sng"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endParaRPr>
          </a:p>
          <a:p>
            <a:pPr marL="0" indent="0">
              <a:lnSpc>
                <a:spcPct val="115000"/>
              </a:lnSpc>
              <a:spcBef>
                <a:spcPts val="0"/>
              </a:spcBef>
              <a:buNone/>
            </a:pPr>
            <a:r>
              <a:rPr lang="en-US" sz="4800" b="1" u="sng"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Clap the rhythm</a:t>
            </a:r>
            <a:endParaRPr lang="en-GB" sz="4800" b="1" u="sng" dirty="0">
              <a:latin typeface="Aptos" panose="020B0004020202020204" pitchFamily="34" charset="0"/>
              <a:ea typeface="Times New Roman" panose="02020603050405020304" pitchFamily="18" charset="0"/>
              <a:cs typeface="Times New Roman" panose="02020603050405020304" pitchFamily="18" charset="0"/>
            </a:endParaRPr>
          </a:p>
          <a:p>
            <a:pPr marL="0" indent="0">
              <a:lnSpc>
                <a:spcPct val="115000"/>
              </a:lnSpc>
              <a:spcBef>
                <a:spcPts val="0"/>
              </a:spcBef>
              <a:buNone/>
            </a:pPr>
            <a:r>
              <a:rPr lang="en-US" sz="48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Similar to My Turn Your Turn, but with clapping only. Variation: add body percussion.</a:t>
            </a:r>
            <a:endParaRPr lang="en-GB" sz="4800" dirty="0">
              <a:effectLst/>
              <a:latin typeface="Aptos" panose="020B0004020202020204" pitchFamily="34" charset="0"/>
              <a:ea typeface="Times New Roman" panose="02020603050405020304" pitchFamily="18" charset="0"/>
              <a:cs typeface="Times New Roman" panose="02020603050405020304" pitchFamily="18" charset="0"/>
            </a:endParaRPr>
          </a:p>
          <a:p>
            <a:pPr marL="0" indent="0">
              <a:lnSpc>
                <a:spcPct val="115000"/>
              </a:lnSpc>
              <a:spcBef>
                <a:spcPts val="0"/>
              </a:spcBef>
              <a:buNone/>
            </a:pPr>
            <a:endParaRPr lang="en-US" sz="4800" b="1" u="sng"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endParaRPr>
          </a:p>
          <a:p>
            <a:pPr marL="0" indent="0">
              <a:lnSpc>
                <a:spcPct val="115000"/>
              </a:lnSpc>
              <a:spcBef>
                <a:spcPts val="0"/>
              </a:spcBef>
              <a:buNone/>
            </a:pPr>
            <a:r>
              <a:rPr lang="en-US" sz="4800" b="1" u="sng"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Don’t clap this one back</a:t>
            </a:r>
            <a:endParaRPr lang="en-GB" sz="4800" b="1" u="sng" dirty="0">
              <a:latin typeface="Aptos" panose="020B0004020202020204" pitchFamily="34" charset="0"/>
              <a:ea typeface="Times New Roman" panose="02020603050405020304" pitchFamily="18" charset="0"/>
              <a:cs typeface="Times New Roman" panose="02020603050405020304" pitchFamily="18" charset="0"/>
            </a:endParaRPr>
          </a:p>
          <a:p>
            <a:pPr marL="0" indent="0">
              <a:lnSpc>
                <a:spcPct val="115000"/>
              </a:lnSpc>
              <a:spcBef>
                <a:spcPts val="0"/>
              </a:spcBef>
              <a:buNone/>
            </a:pPr>
            <a:r>
              <a:rPr lang="en-US" sz="4800" dirty="0" err="1">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Practise</a:t>
            </a:r>
            <a:r>
              <a:rPr lang="en-US" sz="48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 the rhythm ‘Don’t clap this one back’, then play ‘My Turn, Your Turn’ with children listening to avoid playing the rhythm, Don’t clap this one back. Children have a forfeit if they play the rhythm by accident.</a:t>
            </a:r>
            <a:endParaRPr lang="en-GB" sz="4800" dirty="0">
              <a:effectLst/>
              <a:latin typeface="Aptos" panose="020B00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9495046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DC39C2-8535-31E2-E02C-30ADAFFFD224}"/>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E437CECC-959A-79E6-A9CB-A71C359AABF6}"/>
              </a:ext>
            </a:extLst>
          </p:cNvPr>
          <p:cNvPicPr>
            <a:picLocks noChangeAspect="1"/>
          </p:cNvPicPr>
          <p:nvPr/>
        </p:nvPicPr>
        <p:blipFill>
          <a:blip r:embed="rId2">
            <a:alphaModFix amt="85000"/>
            <a:extLst>
              <a:ext uri="{28A0092B-C50C-407E-A947-70E740481C1C}">
                <a14:useLocalDpi xmlns:a14="http://schemas.microsoft.com/office/drawing/2010/main" val="0"/>
              </a:ext>
            </a:extLst>
          </a:blip>
          <a:stretch>
            <a:fillRect/>
          </a:stretch>
        </p:blipFill>
        <p:spPr>
          <a:xfrm>
            <a:off x="0" y="-10225"/>
            <a:ext cx="12115799" cy="6858000"/>
          </a:xfrm>
          <a:prstGeom prst="rect">
            <a:avLst/>
          </a:prstGeom>
        </p:spPr>
      </p:pic>
      <p:sp>
        <p:nvSpPr>
          <p:cNvPr id="6" name="Content Placeholder 5">
            <a:extLst>
              <a:ext uri="{FF2B5EF4-FFF2-40B4-BE49-F238E27FC236}">
                <a16:creationId xmlns:a16="http://schemas.microsoft.com/office/drawing/2014/main" id="{4A4AEA1B-B843-EBA2-C61A-E15EEE366736}"/>
              </a:ext>
            </a:extLst>
          </p:cNvPr>
          <p:cNvSpPr>
            <a:spLocks noGrp="1"/>
          </p:cNvSpPr>
          <p:nvPr>
            <p:ph sz="half" idx="2"/>
          </p:nvPr>
        </p:nvSpPr>
        <p:spPr>
          <a:xfrm>
            <a:off x="369794" y="924964"/>
            <a:ext cx="11589002" cy="4184918"/>
          </a:xfrm>
          <a:solidFill>
            <a:schemeClr val="bg1"/>
          </a:solidFill>
        </p:spPr>
        <p:txBody>
          <a:bodyPr>
            <a:normAutofit fontScale="25000" lnSpcReduction="20000"/>
          </a:bodyPr>
          <a:lstStyle/>
          <a:p>
            <a:pPr marL="0" indent="0">
              <a:lnSpc>
                <a:spcPct val="115000"/>
              </a:lnSpc>
              <a:spcBef>
                <a:spcPts val="0"/>
              </a:spcBef>
              <a:buNone/>
            </a:pPr>
            <a:r>
              <a:rPr lang="cy-GB" sz="4400" b="1" u="sng"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Canu'n uchel, canu'n isel</a:t>
            </a:r>
            <a:endParaRPr lang="en-GB" sz="4400" b="1" u="sng" dirty="0">
              <a:latin typeface="Aptos" panose="020B0004020202020204" pitchFamily="34" charset="0"/>
              <a:ea typeface="SimSun" panose="02010600030101010101" pitchFamily="2" charset="-122"/>
              <a:cs typeface="Times New Roman" panose="02020603050405020304" pitchFamily="18" charset="0"/>
            </a:endParaRPr>
          </a:p>
          <a:p>
            <a:pPr marL="0" indent="0">
              <a:lnSpc>
                <a:spcPct val="115000"/>
              </a:lnSpc>
              <a:spcBef>
                <a:spcPts val="0"/>
              </a:spcBef>
              <a:buNone/>
            </a:pPr>
            <a:r>
              <a:rPr lang="cy-GB" sz="44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Mae'n dda ar gyfer dechrau sesiwn ganu; fersiwn canu o Fy Nhro i, Eich Tro chi, sy'n gweld plant yn ailadrodd nodau uchel, nodau isel, tawel, cryf, patrymau canu ac ati.</a:t>
            </a:r>
            <a:endParaRPr lang="en-GB" sz="4400" dirty="0">
              <a:effectLst/>
              <a:latin typeface="Aptos" panose="020B0004020202020204" pitchFamily="34" charset="0"/>
              <a:ea typeface="SimSun" panose="02010600030101010101" pitchFamily="2" charset="-122"/>
              <a:cs typeface="Times New Roman" panose="02020603050405020304" pitchFamily="18" charset="0"/>
            </a:endParaRPr>
          </a:p>
          <a:p>
            <a:pPr marL="0" indent="0">
              <a:lnSpc>
                <a:spcPct val="115000"/>
              </a:lnSpc>
              <a:spcBef>
                <a:spcPts val="0"/>
              </a:spcBef>
              <a:buNone/>
            </a:pPr>
            <a:endParaRPr lang="en-US" sz="4400" b="1" u="sng" dirty="0">
              <a:solidFill>
                <a:srgbClr val="000000"/>
              </a:solidFill>
              <a:latin typeface="Aptos" panose="020B0004020202020204" pitchFamily="34" charset="0"/>
              <a:ea typeface="SimSun" panose="02010600030101010101" pitchFamily="2" charset="-122"/>
              <a:cs typeface="Times New Roman" panose="02020603050405020304" pitchFamily="18" charset="0"/>
            </a:endParaRPr>
          </a:p>
          <a:p>
            <a:pPr marL="0" indent="0">
              <a:lnSpc>
                <a:spcPct val="115000"/>
              </a:lnSpc>
              <a:spcBef>
                <a:spcPts val="0"/>
              </a:spcBef>
              <a:buNone/>
            </a:pPr>
            <a:r>
              <a:rPr lang="cy-GB" sz="4400" b="1" u="sng"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Fy nhro i, eich tro chi (galw ac ateb) </a:t>
            </a:r>
            <a:r>
              <a:rPr lang="cy-GB" sz="4400" u="sng"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Gellir ei ddefnyddio mewn llu o sefyllfaoedd ac mae'n ddefnyddiol ar gyfer cynnal cydrywiaeth yn y dosbarth.</a:t>
            </a:r>
            <a:endParaRPr lang="en-GB" sz="4400" dirty="0">
              <a:effectLst/>
              <a:latin typeface="Aptos" panose="020B0004020202020204" pitchFamily="34" charset="0"/>
              <a:ea typeface="SimSun" panose="02010600030101010101" pitchFamily="2" charset="-122"/>
              <a:cs typeface="Times New Roman" panose="02020603050405020304" pitchFamily="18" charset="0"/>
            </a:endParaRPr>
          </a:p>
          <a:p>
            <a:pPr marL="0" indent="0">
              <a:lnSpc>
                <a:spcPct val="115000"/>
              </a:lnSpc>
              <a:spcBef>
                <a:spcPts val="0"/>
              </a:spcBef>
              <a:buNone/>
            </a:pPr>
            <a:r>
              <a:rPr lang="cy-GB" sz="44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Gweithgaredd galw ac ateb syml; mae'r athro'n rhoi patrwm/brawddeg, mae'r plant yn ailadrodd hynny.</a:t>
            </a:r>
            <a:endParaRPr lang="en-GB" sz="4400" dirty="0">
              <a:effectLst/>
              <a:latin typeface="Aptos" panose="020B0004020202020204" pitchFamily="34" charset="0"/>
              <a:ea typeface="SimSun" panose="02010600030101010101" pitchFamily="2" charset="-122"/>
              <a:cs typeface="Times New Roman" panose="02020603050405020304" pitchFamily="18" charset="0"/>
            </a:endParaRPr>
          </a:p>
          <a:p>
            <a:pPr marL="0" indent="0">
              <a:lnSpc>
                <a:spcPct val="115000"/>
              </a:lnSpc>
              <a:spcBef>
                <a:spcPts val="0"/>
              </a:spcBef>
              <a:buNone/>
            </a:pPr>
            <a:endParaRPr lang="en-US" sz="4400" b="1" u="sng" dirty="0">
              <a:solidFill>
                <a:srgbClr val="000000"/>
              </a:solidFill>
              <a:latin typeface="Aptos" panose="020B0004020202020204" pitchFamily="34" charset="0"/>
              <a:ea typeface="SimSun" panose="02010600030101010101" pitchFamily="2" charset="-122"/>
              <a:cs typeface="Times New Roman" panose="02020603050405020304" pitchFamily="18" charset="0"/>
            </a:endParaRPr>
          </a:p>
          <a:p>
            <a:pPr marL="0" indent="0">
              <a:lnSpc>
                <a:spcPct val="115000"/>
              </a:lnSpc>
              <a:spcBef>
                <a:spcPts val="0"/>
              </a:spcBef>
              <a:buNone/>
            </a:pPr>
            <a:r>
              <a:rPr lang="cy-GB" sz="4400" b="1" u="sng"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Dilyn yr arweinydd</a:t>
            </a:r>
            <a:endParaRPr lang="en-GB" sz="4400" dirty="0">
              <a:effectLst/>
              <a:latin typeface="Aptos" panose="020B0004020202020204" pitchFamily="34" charset="0"/>
              <a:ea typeface="SimSun" panose="02010600030101010101" pitchFamily="2" charset="-122"/>
              <a:cs typeface="Times New Roman" panose="02020603050405020304" pitchFamily="18" charset="0"/>
            </a:endParaRPr>
          </a:p>
          <a:p>
            <a:pPr marL="0" indent="0">
              <a:lnSpc>
                <a:spcPct val="115000"/>
              </a:lnSpc>
              <a:spcBef>
                <a:spcPts val="0"/>
              </a:spcBef>
              <a:buNone/>
            </a:pPr>
            <a:r>
              <a:rPr lang="cy-GB" sz="44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Enwebwch blentyn i fod yn arweinydd, sydd yn gosod patrwm, rhythm ac ati ac mae'n rhaid i'r lleill ymuno a dilyn. Yna trosglwyddir yr arweinyddiaeth i rywun arall. Dewiswch yn ofalus i ddechrau, yna ychwanegwch blant llai hyderus wrth i lefelau hyder godi.</a:t>
            </a:r>
            <a:endParaRPr lang="en-GB" sz="4400" dirty="0">
              <a:effectLst/>
              <a:latin typeface="Aptos" panose="020B0004020202020204" pitchFamily="34" charset="0"/>
              <a:ea typeface="SimSun" panose="02010600030101010101" pitchFamily="2" charset="-122"/>
              <a:cs typeface="Times New Roman" panose="02020603050405020304" pitchFamily="18" charset="0"/>
            </a:endParaRPr>
          </a:p>
          <a:p>
            <a:pPr marL="0" indent="0">
              <a:lnSpc>
                <a:spcPct val="115000"/>
              </a:lnSpc>
              <a:spcBef>
                <a:spcPts val="0"/>
              </a:spcBef>
              <a:buNone/>
            </a:pPr>
            <a:endParaRPr lang="en-US" sz="4400" b="1" u="sng" dirty="0">
              <a:solidFill>
                <a:srgbClr val="000000"/>
              </a:solidFill>
              <a:latin typeface="Aptos" panose="020B0004020202020204" pitchFamily="34" charset="0"/>
              <a:ea typeface="SimSun" panose="02010600030101010101" pitchFamily="2" charset="-122"/>
              <a:cs typeface="Times New Roman" panose="02020603050405020304" pitchFamily="18" charset="0"/>
            </a:endParaRPr>
          </a:p>
          <a:p>
            <a:pPr marL="0" indent="0">
              <a:lnSpc>
                <a:spcPct val="115000"/>
              </a:lnSpc>
              <a:spcBef>
                <a:spcPts val="0"/>
              </a:spcBef>
              <a:buNone/>
            </a:pPr>
            <a:r>
              <a:rPr lang="cy-GB" sz="4400" b="1" u="sng"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Yn arddull… </a:t>
            </a:r>
            <a:r>
              <a:rPr lang="cy-GB" sz="4400" u="sng"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(hefyd yn dda ar gyfer drama)</a:t>
            </a:r>
            <a:endParaRPr lang="en-GB" sz="4400" u="sng" dirty="0">
              <a:latin typeface="Aptos" panose="020B0004020202020204" pitchFamily="34" charset="0"/>
              <a:ea typeface="SimSun" panose="02010600030101010101" pitchFamily="2" charset="-122"/>
              <a:cs typeface="Times New Roman" panose="02020603050405020304" pitchFamily="18" charset="0"/>
            </a:endParaRPr>
          </a:p>
          <a:p>
            <a:pPr marL="0" indent="0">
              <a:lnSpc>
                <a:spcPct val="115000"/>
              </a:lnSpc>
              <a:spcBef>
                <a:spcPts val="0"/>
              </a:spcBef>
              <a:buNone/>
            </a:pPr>
            <a:r>
              <a:rPr lang="cy-GB" sz="44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Da ar gyfer canu/llafaredd/ynganiad - ailadroddwch frawddeg neu ddarn yn arddull gwahanol gymeriadau – môr–leidr, canwr opera, canwr pop, plentyn ifanc iawn, rhiant llym, anifeiliaid ac ati.</a:t>
            </a:r>
            <a:endParaRPr lang="en-GB" sz="4400" dirty="0">
              <a:effectLst/>
              <a:latin typeface="Aptos" panose="020B0004020202020204" pitchFamily="34" charset="0"/>
              <a:ea typeface="SimSun" panose="02010600030101010101" pitchFamily="2" charset="-122"/>
              <a:cs typeface="Times New Roman" panose="02020603050405020304" pitchFamily="18" charset="0"/>
            </a:endParaRPr>
          </a:p>
          <a:p>
            <a:pPr marL="0" indent="0">
              <a:lnSpc>
                <a:spcPct val="115000"/>
              </a:lnSpc>
              <a:spcBef>
                <a:spcPts val="0"/>
              </a:spcBef>
              <a:buNone/>
            </a:pPr>
            <a:endParaRPr lang="en-US" sz="4400" b="1" u="sng" dirty="0">
              <a:solidFill>
                <a:srgbClr val="000000"/>
              </a:solidFill>
              <a:latin typeface="Aptos" panose="020B0004020202020204" pitchFamily="34" charset="0"/>
              <a:ea typeface="SimSun" panose="02010600030101010101" pitchFamily="2" charset="-122"/>
              <a:cs typeface="Times New Roman" panose="02020603050405020304" pitchFamily="18" charset="0"/>
            </a:endParaRPr>
          </a:p>
          <a:p>
            <a:pPr marL="0" indent="0">
              <a:lnSpc>
                <a:spcPct val="115000"/>
              </a:lnSpc>
              <a:spcBef>
                <a:spcPts val="0"/>
              </a:spcBef>
              <a:buNone/>
            </a:pPr>
            <a:r>
              <a:rPr lang="cy-GB" sz="4400" b="1" u="sng"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Canfod y curiad</a:t>
            </a:r>
            <a:endParaRPr lang="en-GB" sz="4400" b="1" u="sng" dirty="0">
              <a:latin typeface="Aptos" panose="020B0004020202020204" pitchFamily="34" charset="0"/>
              <a:ea typeface="SimSun" panose="02010600030101010101" pitchFamily="2" charset="-122"/>
              <a:cs typeface="Times New Roman" panose="02020603050405020304" pitchFamily="18" charset="0"/>
            </a:endParaRPr>
          </a:p>
          <a:p>
            <a:pPr marL="0" indent="0">
              <a:lnSpc>
                <a:spcPct val="115000"/>
              </a:lnSpc>
              <a:spcBef>
                <a:spcPts val="0"/>
              </a:spcBef>
              <a:buNone/>
            </a:pPr>
            <a:r>
              <a:rPr lang="cy-GB" sz="44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Mae'n rhaid i'r plant ganfod curiad a thempo darn o gerddoriaeth. Chwaraewch y gerddoriaeth, a chael y plant i ‘orymdeithio / cerdded’ o amgylch y neuadd/ystafell. Amrywiwch y cyflymder/tempo. Os yw hyn yn rhy anodd, dechreuwch trwy guro drwm mewn curiad rheolaidd.</a:t>
            </a:r>
            <a:endParaRPr lang="en-GB" sz="4400" dirty="0">
              <a:effectLst/>
              <a:latin typeface="Aptos" panose="020B0004020202020204" pitchFamily="34" charset="0"/>
              <a:ea typeface="SimSun" panose="02010600030101010101" pitchFamily="2" charset="-122"/>
              <a:cs typeface="Times New Roman" panose="02020603050405020304" pitchFamily="18" charset="0"/>
            </a:endParaRPr>
          </a:p>
          <a:p>
            <a:pPr marL="0" indent="0">
              <a:lnSpc>
                <a:spcPct val="115000"/>
              </a:lnSpc>
              <a:spcBef>
                <a:spcPts val="0"/>
              </a:spcBef>
              <a:buNone/>
            </a:pPr>
            <a:endParaRPr lang="en-US" sz="4400" b="1" u="sng" dirty="0">
              <a:solidFill>
                <a:srgbClr val="000000"/>
              </a:solidFill>
              <a:latin typeface="Aptos" panose="020B0004020202020204" pitchFamily="34" charset="0"/>
              <a:ea typeface="SimSun" panose="02010600030101010101" pitchFamily="2" charset="-122"/>
              <a:cs typeface="Times New Roman" panose="02020603050405020304" pitchFamily="18" charset="0"/>
            </a:endParaRPr>
          </a:p>
          <a:p>
            <a:pPr marL="0" indent="0">
              <a:lnSpc>
                <a:spcPct val="115000"/>
              </a:lnSpc>
              <a:spcBef>
                <a:spcPts val="0"/>
              </a:spcBef>
              <a:buNone/>
            </a:pPr>
            <a:r>
              <a:rPr lang="cy-GB" sz="4400" b="1" u="sng"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Clapio'r rhythm</a:t>
            </a:r>
            <a:endParaRPr lang="en-GB" sz="4400" dirty="0">
              <a:effectLst/>
              <a:latin typeface="Aptos" panose="020B0004020202020204" pitchFamily="34" charset="0"/>
              <a:ea typeface="SimSun" panose="02010600030101010101" pitchFamily="2" charset="-122"/>
              <a:cs typeface="Times New Roman" panose="02020603050405020304" pitchFamily="18" charset="0"/>
            </a:endParaRPr>
          </a:p>
          <a:p>
            <a:pPr marL="0" indent="0">
              <a:lnSpc>
                <a:spcPct val="115000"/>
              </a:lnSpc>
              <a:spcBef>
                <a:spcPts val="0"/>
              </a:spcBef>
              <a:buNone/>
            </a:pPr>
            <a:r>
              <a:rPr lang="cy-GB" sz="44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Yn debyg i Fy Nhro i, Eich Tro chi ond gyda chlapio yn unig. Amrywiad: ychwanegu offerynnau taro'r corff.</a:t>
            </a:r>
            <a:endParaRPr lang="en-GB" sz="4400" dirty="0">
              <a:effectLst/>
              <a:latin typeface="Aptos" panose="020B0004020202020204" pitchFamily="34" charset="0"/>
              <a:ea typeface="SimSun" panose="02010600030101010101" pitchFamily="2" charset="-122"/>
              <a:cs typeface="Times New Roman" panose="02020603050405020304" pitchFamily="18" charset="0"/>
            </a:endParaRPr>
          </a:p>
          <a:p>
            <a:pPr marL="0" indent="0">
              <a:lnSpc>
                <a:spcPct val="115000"/>
              </a:lnSpc>
              <a:spcBef>
                <a:spcPts val="0"/>
              </a:spcBef>
              <a:buNone/>
            </a:pPr>
            <a:endParaRPr lang="en-US" sz="4400" b="1" u="sng" dirty="0">
              <a:solidFill>
                <a:srgbClr val="000000"/>
              </a:solidFill>
              <a:latin typeface="Aptos" panose="020B0004020202020204" pitchFamily="34" charset="0"/>
              <a:ea typeface="SimSun" panose="02010600030101010101" pitchFamily="2" charset="-122"/>
              <a:cs typeface="Times New Roman" panose="02020603050405020304" pitchFamily="18" charset="0"/>
            </a:endParaRPr>
          </a:p>
          <a:p>
            <a:pPr marL="0" indent="0">
              <a:lnSpc>
                <a:spcPct val="115000"/>
              </a:lnSpc>
              <a:spcBef>
                <a:spcPts val="0"/>
              </a:spcBef>
              <a:buNone/>
            </a:pPr>
            <a:r>
              <a:rPr lang="cy-GB" sz="4400" b="1" u="sng"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Dim clapio hwn yn ôl</a:t>
            </a:r>
            <a:endParaRPr lang="en-GB" sz="4400" dirty="0">
              <a:effectLst/>
              <a:latin typeface="Aptos" panose="020B0004020202020204" pitchFamily="34" charset="0"/>
              <a:ea typeface="SimSun" panose="02010600030101010101" pitchFamily="2" charset="-122"/>
              <a:cs typeface="Times New Roman" panose="02020603050405020304" pitchFamily="18" charset="0"/>
            </a:endParaRPr>
          </a:p>
          <a:p>
            <a:pPr marL="0" indent="0">
              <a:lnSpc>
                <a:spcPct val="115000"/>
              </a:lnSpc>
              <a:spcBef>
                <a:spcPts val="0"/>
              </a:spcBef>
              <a:buNone/>
            </a:pPr>
            <a:r>
              <a:rPr lang="cy-GB" sz="4400" dirty="0">
                <a:solidFill>
                  <a:srgbClr val="000000"/>
                </a:solidFill>
                <a:effectLst/>
                <a:latin typeface="Aptos" panose="020B0004020202020204" pitchFamily="34" charset="0"/>
                <a:ea typeface="Aptos" panose="020B0004020202020204" pitchFamily="34" charset="0"/>
                <a:cs typeface="Times New Roman" panose="02020603050405020304" pitchFamily="18" charset="0"/>
              </a:rPr>
              <a:t>Ymarferwch y rhythm ‘Dim clapio hwn yn ôl ', yna chwaraewch ‘Fy Nhro i, Eich Tro chi’, gyda'r plant yn gwrando er mwyn osgoi chwarae'r rhythm, Dim clapio hwn yn ôl. Mae plant yn cael fforffed os ydyn nhw'n chwarae'r rhythm trwy ddamwain.</a:t>
            </a:r>
            <a:endParaRPr lang="en-GB" sz="4400" dirty="0">
              <a:effectLst/>
              <a:latin typeface="Aptos" panose="020B0004020202020204" pitchFamily="34" charset="0"/>
              <a:ea typeface="SimSun" panose="02010600030101010101" pitchFamily="2" charset="-122"/>
              <a:cs typeface="Times New Roman" panose="02020603050405020304" pitchFamily="18" charset="0"/>
            </a:endParaRPr>
          </a:p>
          <a:p>
            <a:endParaRPr lang="en-GB" dirty="0"/>
          </a:p>
        </p:txBody>
      </p:sp>
      <p:sp>
        <p:nvSpPr>
          <p:cNvPr id="7" name="Title 3">
            <a:extLst>
              <a:ext uri="{FF2B5EF4-FFF2-40B4-BE49-F238E27FC236}">
                <a16:creationId xmlns:a16="http://schemas.microsoft.com/office/drawing/2014/main" id="{0068FBF6-5CC7-0F22-B368-280C4B744E38}"/>
              </a:ext>
            </a:extLst>
          </p:cNvPr>
          <p:cNvSpPr txBox="1">
            <a:spLocks/>
          </p:cNvSpPr>
          <p:nvPr/>
        </p:nvSpPr>
        <p:spPr>
          <a:xfrm>
            <a:off x="3296801" y="178018"/>
            <a:ext cx="5598398" cy="558703"/>
          </a:xfrm>
          <a:prstGeom prst="rect">
            <a:avLst/>
          </a:prstGeom>
          <a:solidFill>
            <a:srgbClr val="EE90AA"/>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cy-GB" sz="2800" dirty="0">
                <a:effectLst/>
                <a:ea typeface="Aptos" panose="020B0004020202020204" pitchFamily="34" charset="0"/>
                <a:cs typeface="Times New Roman" panose="02020603050405020304" pitchFamily="18" charset="0"/>
              </a:rPr>
              <a:t>Gemau a Gweithgareddau </a:t>
            </a:r>
            <a:r>
              <a:rPr lang="cy-GB" sz="2800" dirty="0">
                <a:ea typeface="Aptos" panose="020B0004020202020204" pitchFamily="34" charset="0"/>
                <a:cs typeface="Times New Roman" panose="02020603050405020304" pitchFamily="18" charset="0"/>
              </a:rPr>
              <a:t>Cerddor</a:t>
            </a:r>
            <a:r>
              <a:rPr lang="cy-GB" sz="2800" dirty="0">
                <a:effectLst/>
                <a:ea typeface="Aptos" panose="020B0004020202020204" pitchFamily="34" charset="0"/>
                <a:cs typeface="Times New Roman" panose="02020603050405020304" pitchFamily="18" charset="0"/>
              </a:rPr>
              <a:t>ol</a:t>
            </a:r>
            <a:endParaRPr lang="en-GB" sz="2800" dirty="0"/>
          </a:p>
        </p:txBody>
      </p:sp>
    </p:spTree>
    <p:extLst>
      <p:ext uri="{BB962C8B-B14F-4D97-AF65-F5344CB8AC3E}">
        <p14:creationId xmlns:p14="http://schemas.microsoft.com/office/powerpoint/2010/main" val="19169231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2605B-CDC4-B1EA-C991-AA04A752DBB2}"/>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A2BAEC48-DEDB-7A14-E418-D9A86D000EBA}"/>
              </a:ext>
            </a:extLst>
          </p:cNvPr>
          <p:cNvPicPr>
            <a:picLocks noChangeAspect="1"/>
          </p:cNvPicPr>
          <p:nvPr/>
        </p:nvPicPr>
        <p:blipFill>
          <a:blip r:embed="rId3">
            <a:alphaModFix amt="85000"/>
            <a:extLst>
              <a:ext uri="{28A0092B-C50C-407E-A947-70E740481C1C}">
                <a14:useLocalDpi xmlns:a14="http://schemas.microsoft.com/office/drawing/2010/main" val="0"/>
              </a:ext>
            </a:extLst>
          </a:blip>
          <a:stretch>
            <a:fillRect/>
          </a:stretch>
        </p:blipFill>
        <p:spPr>
          <a:xfrm>
            <a:off x="49169" y="0"/>
            <a:ext cx="12115799" cy="6858000"/>
          </a:xfrm>
          <a:prstGeom prst="rect">
            <a:avLst/>
          </a:prstGeom>
        </p:spPr>
      </p:pic>
      <p:pic>
        <p:nvPicPr>
          <p:cNvPr id="3" name="Picture 2" descr="See related image detail. Lego birthday party | Tosa Block Party | Wauwatosa">
            <a:extLst>
              <a:ext uri="{FF2B5EF4-FFF2-40B4-BE49-F238E27FC236}">
                <a16:creationId xmlns:a16="http://schemas.microsoft.com/office/drawing/2014/main" id="{91DD9B6B-33EF-020B-6A64-0674EEF67E5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249856" y="3325300"/>
            <a:ext cx="4892975" cy="250764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F1485D23-3D35-9F06-D648-C2634CE3C36B}"/>
              </a:ext>
            </a:extLst>
          </p:cNvPr>
          <p:cNvSpPr>
            <a:spLocks noGrp="1"/>
          </p:cNvSpPr>
          <p:nvPr>
            <p:ph type="ctrTitle"/>
          </p:nvPr>
        </p:nvSpPr>
        <p:spPr>
          <a:xfrm>
            <a:off x="275748" y="179070"/>
            <a:ext cx="5452225" cy="3358939"/>
          </a:xfrm>
        </p:spPr>
        <p:txBody>
          <a:bodyPr anchor="b">
            <a:normAutofit/>
          </a:bodyPr>
          <a:lstStyle/>
          <a:p>
            <a:pPr algn="l"/>
            <a:r>
              <a:rPr lang="en-US" sz="3600" dirty="0"/>
              <a:t>Expressive Arts</a:t>
            </a:r>
            <a:br>
              <a:rPr lang="en-US" sz="3600" dirty="0"/>
            </a:br>
            <a:r>
              <a:rPr lang="en-GB" sz="3600" dirty="0"/>
              <a:t>Y </a:t>
            </a:r>
            <a:r>
              <a:rPr lang="en-GB" sz="3600" dirty="0" err="1"/>
              <a:t>Celfyddydau</a:t>
            </a:r>
            <a:r>
              <a:rPr lang="en-GB" sz="3600" dirty="0"/>
              <a:t> </a:t>
            </a:r>
            <a:r>
              <a:rPr lang="en-GB" sz="3600" dirty="0" err="1"/>
              <a:t>Mynegiannol</a:t>
            </a:r>
            <a:br>
              <a:rPr lang="en-GB" sz="3600" dirty="0"/>
            </a:br>
            <a:br>
              <a:rPr lang="en-GB" sz="3600" dirty="0"/>
            </a:br>
            <a:r>
              <a:rPr lang="en-US" sz="3600" dirty="0"/>
              <a:t>Music			</a:t>
            </a:r>
            <a:br>
              <a:rPr lang="en-US" sz="3600" dirty="0"/>
            </a:br>
            <a:r>
              <a:rPr lang="en-US" sz="3600" dirty="0" err="1"/>
              <a:t>Cerddoriaeth</a:t>
            </a:r>
            <a:r>
              <a:rPr lang="en-US" sz="3600" dirty="0"/>
              <a:t>			</a:t>
            </a:r>
            <a:br>
              <a:rPr lang="en-US" sz="2600" dirty="0"/>
            </a:br>
            <a:endParaRPr lang="en-GB" sz="2600" dirty="0"/>
          </a:p>
        </p:txBody>
      </p:sp>
      <p:sp>
        <p:nvSpPr>
          <p:cNvPr id="6" name="Subtitle 2">
            <a:extLst>
              <a:ext uri="{FF2B5EF4-FFF2-40B4-BE49-F238E27FC236}">
                <a16:creationId xmlns:a16="http://schemas.microsoft.com/office/drawing/2014/main" id="{D2B68E5E-C0D3-A4C3-08BC-6C394AD28A2A}"/>
              </a:ext>
            </a:extLst>
          </p:cNvPr>
          <p:cNvSpPr>
            <a:spLocks noGrp="1"/>
          </p:cNvSpPr>
          <p:nvPr>
            <p:ph type="subTitle" idx="1"/>
          </p:nvPr>
        </p:nvSpPr>
        <p:spPr>
          <a:xfrm>
            <a:off x="7848600" y="510788"/>
            <a:ext cx="3951564" cy="1927612"/>
          </a:xfrm>
        </p:spPr>
        <p:txBody>
          <a:bodyPr anchor="t">
            <a:noAutofit/>
          </a:bodyPr>
          <a:lstStyle/>
          <a:p>
            <a:pPr algn="r">
              <a:spcAft>
                <a:spcPts val="600"/>
              </a:spcAft>
            </a:pPr>
            <a:r>
              <a:rPr lang="en-US" sz="2000" dirty="0">
                <a:latin typeface="+mn-lt"/>
                <a:ea typeface="+mn-ea"/>
                <a:cs typeface="+mn-cs"/>
              </a:rPr>
              <a:t>Sharon Stace-Smith</a:t>
            </a:r>
          </a:p>
          <a:p>
            <a:pPr algn="r">
              <a:spcAft>
                <a:spcPts val="600"/>
              </a:spcAft>
            </a:pPr>
            <a:br>
              <a:rPr lang="en-US" sz="2000" dirty="0">
                <a:latin typeface="+mn-lt"/>
                <a:ea typeface="+mn-ea"/>
                <a:cs typeface="+mn-cs"/>
              </a:rPr>
            </a:br>
            <a:r>
              <a:rPr lang="en-US" sz="2000" dirty="0">
                <a:latin typeface="+mn-lt"/>
                <a:ea typeface="+mn-ea"/>
                <a:cs typeface="+mn-cs"/>
                <a:hlinkClick r:id="rId5">
                  <a:extLst>
                    <a:ext uri="{A12FA001-AC4F-418D-AE19-62706E023703}">
                      <ahyp:hlinkClr xmlns:ahyp="http://schemas.microsoft.com/office/drawing/2018/hyperlinkcolor" val="tx"/>
                    </a:ext>
                  </a:extLst>
                </a:hlinkClick>
              </a:rPr>
              <a:t>sharon.stace-smith@uwtsd.ac.uk</a:t>
            </a:r>
            <a:br>
              <a:rPr lang="en-US" sz="2000" dirty="0">
                <a:latin typeface="+mn-lt"/>
                <a:ea typeface="+mn-ea"/>
                <a:cs typeface="+mn-cs"/>
              </a:rPr>
            </a:br>
            <a:br>
              <a:rPr lang="en-US" sz="2000" dirty="0">
                <a:latin typeface="+mn-lt"/>
                <a:ea typeface="+mn-ea"/>
                <a:cs typeface="+mn-cs"/>
              </a:rPr>
            </a:br>
            <a:r>
              <a:rPr lang="en-US" sz="2000" dirty="0">
                <a:latin typeface="+mn-lt"/>
                <a:ea typeface="+mn-ea"/>
                <a:cs typeface="+mn-cs"/>
                <a:hlinkClick r:id="rId6">
                  <a:extLst>
                    <a:ext uri="{A12FA001-AC4F-418D-AE19-62706E023703}">
                      <ahyp:hlinkClr xmlns:ahyp="http://schemas.microsoft.com/office/drawing/2018/hyperlinkcolor" val="tx"/>
                    </a:ext>
                  </a:extLst>
                </a:hlinkClick>
              </a:rPr>
              <a:t>StaceS@hwbcymru.net</a:t>
            </a:r>
            <a:endParaRPr lang="en-GB" sz="2000" dirty="0"/>
          </a:p>
        </p:txBody>
      </p:sp>
      <p:pic>
        <p:nvPicPr>
          <p:cNvPr id="7" name="Picture 6" descr="UWTSD logo">
            <a:extLst>
              <a:ext uri="{FF2B5EF4-FFF2-40B4-BE49-F238E27FC236}">
                <a16:creationId xmlns:a16="http://schemas.microsoft.com/office/drawing/2014/main" id="{0DDEDC0E-7901-0D38-D7E5-A448F57DF79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56564" y="5909979"/>
            <a:ext cx="2621772" cy="870991"/>
          </a:xfrm>
          <a:prstGeom prst="rect">
            <a:avLst/>
          </a:prstGeom>
        </p:spPr>
      </p:pic>
      <p:pic>
        <p:nvPicPr>
          <p:cNvPr id="8" name="Picture 7">
            <a:extLst>
              <a:ext uri="{FF2B5EF4-FFF2-40B4-BE49-F238E27FC236}">
                <a16:creationId xmlns:a16="http://schemas.microsoft.com/office/drawing/2014/main" id="{1C443978-8984-7DAF-4F85-F3DF896DC8EE}"/>
              </a:ext>
            </a:extLst>
          </p:cNvPr>
          <p:cNvPicPr>
            <a:picLocks noChangeAspect="1"/>
          </p:cNvPicPr>
          <p:nvPr/>
        </p:nvPicPr>
        <p:blipFill>
          <a:blip r:embed="rId8"/>
          <a:stretch>
            <a:fillRect/>
          </a:stretch>
        </p:blipFill>
        <p:spPr>
          <a:xfrm>
            <a:off x="27032" y="3267196"/>
            <a:ext cx="5452224" cy="2565753"/>
          </a:xfrm>
          <a:prstGeom prst="rect">
            <a:avLst/>
          </a:prstGeom>
        </p:spPr>
      </p:pic>
      <p:sp>
        <p:nvSpPr>
          <p:cNvPr id="9" name="TextBox 8">
            <a:extLst>
              <a:ext uri="{FF2B5EF4-FFF2-40B4-BE49-F238E27FC236}">
                <a16:creationId xmlns:a16="http://schemas.microsoft.com/office/drawing/2014/main" id="{A7D49631-225E-8B40-0A10-3A2AC9281375}"/>
              </a:ext>
            </a:extLst>
          </p:cNvPr>
          <p:cNvSpPr txBox="1"/>
          <p:nvPr/>
        </p:nvSpPr>
        <p:spPr>
          <a:xfrm>
            <a:off x="5828250" y="2438400"/>
            <a:ext cx="1421606" cy="646331"/>
          </a:xfrm>
          <a:prstGeom prst="rect">
            <a:avLst/>
          </a:prstGeom>
          <a:noFill/>
        </p:spPr>
        <p:txBody>
          <a:bodyPr wrap="square" rtlCol="0">
            <a:spAutoFit/>
          </a:bodyPr>
          <a:lstStyle/>
          <a:p>
            <a:r>
              <a:rPr lang="en-US" sz="3600" dirty="0"/>
              <a:t>BA1</a:t>
            </a:r>
            <a:endParaRPr lang="en-GB" sz="3600" dirty="0"/>
          </a:p>
        </p:txBody>
      </p:sp>
    </p:spTree>
    <p:extLst>
      <p:ext uri="{BB962C8B-B14F-4D97-AF65-F5344CB8AC3E}">
        <p14:creationId xmlns:p14="http://schemas.microsoft.com/office/powerpoint/2010/main" val="360400541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2433</TotalTime>
  <Words>2472</Words>
  <Application>Microsoft Office PowerPoint</Application>
  <PresentationFormat>Widescreen</PresentationFormat>
  <Paragraphs>269</Paragraphs>
  <Slides>16</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Aptos</vt:lpstr>
      <vt:lpstr>Aptos Display</vt:lpstr>
      <vt:lpstr>Aptos Light</vt:lpstr>
      <vt:lpstr>Arial</vt:lpstr>
      <vt:lpstr>Freestyle Script</vt:lpstr>
      <vt:lpstr>YouTube Noto</vt:lpstr>
      <vt:lpstr>Office Theme</vt:lpstr>
      <vt:lpstr>Expressive Arts Y Celfyddydau Mynegiannol  Music Cerddoriaeth  BA1 </vt:lpstr>
      <vt:lpstr>Contents</vt:lpstr>
      <vt:lpstr>What do you think of when you hear the words Expressive Arts?</vt:lpstr>
      <vt:lpstr>What are the Expressive Arts?  Beth sydd y Celfyddydau Mynegiannol?</vt:lpstr>
      <vt:lpstr>Why bother? Pam?</vt:lpstr>
      <vt:lpstr>Pam ffwdanu?</vt:lpstr>
      <vt:lpstr>How do we teach the Music in the Expressive Arts?  Sut rydyn ni’n ddysgu Cerddoriaeth yn y Celfyddydau Mynegiannol?</vt:lpstr>
      <vt:lpstr>An Integrated Approach to Learning and Teaching…  Trawsgwricwlaidd      Curriculum for Wales – Hwb Cwricwlwm i Gymru - Hwb  4 Purposes Developing a vision for curriculum design - Hwb  AoLEs  Curriculum for Wales – Hwb Cwricwlwm i Gymru - Hwb  Integral Skills Developing a vision for curriculum design – Hwb Datblygu gweledigaeth ar gyfer cynllunio cwricwlwm – Hwb  LNF / RVE / RSE Cross-cutting themes for designing your curriculum - Hwb Themau trawsgwricwlaidd ar gyfer cynllunio eich cwricwlwm - Hwb Learning  Statements of What Matters / Progression Steps</vt:lpstr>
      <vt:lpstr>Cross AoLE Ideas  Syniadau Traws MDaP</vt:lpstr>
      <vt:lpstr>Music   Discipline-specific considerations  Cerddoriaeth  Ystyriaethau sy’n benodol i ddisgyblaethau  </vt:lpstr>
      <vt:lpstr>PowerPoint Presentation</vt:lpstr>
      <vt:lpstr>PowerPoint Presentation</vt:lpstr>
      <vt:lpstr>Music / Cerddoriaeth</vt:lpstr>
      <vt:lpstr>Music Games  and Activities</vt:lpstr>
      <vt:lpstr>PowerPoint Presentation</vt:lpstr>
      <vt:lpstr>Expressive Arts Y Celfyddydau Mynegiannol  Music    Cerddoriaeth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Sharon Stace-Smith</dc:creator>
  <cp:lastModifiedBy>Sharon Stace-Smith</cp:lastModifiedBy>
  <cp:revision>1</cp:revision>
  <dcterms:created xsi:type="dcterms:W3CDTF">2024-10-05T15:07:41Z</dcterms:created>
  <dcterms:modified xsi:type="dcterms:W3CDTF">2025-01-20T15:06:57Z</dcterms:modified>
</cp:coreProperties>
</file>