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6"/>
  </p:notesMasterIdLst>
  <p:sldIdLst>
    <p:sldId id="311" r:id="rId5"/>
    <p:sldId id="281" r:id="rId6"/>
    <p:sldId id="259" r:id="rId7"/>
    <p:sldId id="295" r:id="rId8"/>
    <p:sldId id="294" r:id="rId9"/>
    <p:sldId id="308" r:id="rId10"/>
    <p:sldId id="312" r:id="rId11"/>
    <p:sldId id="313" r:id="rId12"/>
    <p:sldId id="314" r:id="rId13"/>
    <p:sldId id="301" r:id="rId14"/>
    <p:sldId id="31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98" autoAdjust="0"/>
  </p:normalViewPr>
  <p:slideViewPr>
    <p:cSldViewPr snapToGrid="0">
      <p:cViewPr varScale="1">
        <p:scale>
          <a:sx n="82" d="100"/>
          <a:sy n="82" d="100"/>
        </p:scale>
        <p:origin x="72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3104F8-9823-4AA0-A59E-E14FE25F1D0D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E7CF4B4-D300-4338-894C-D70462E740C5}">
      <dgm:prSet/>
      <dgm:spPr/>
      <dgm:t>
        <a:bodyPr/>
        <a:lstStyle/>
        <a:p>
          <a:r>
            <a:rPr lang="en-US"/>
            <a:t>University of Wales Saint Trinity David </a:t>
          </a:r>
        </a:p>
      </dgm:t>
    </dgm:pt>
    <dgm:pt modelId="{D7AEE2E8-048A-41A2-979E-92DD9B2B379F}" type="parTrans" cxnId="{96D9B42F-134B-4E29-9F9C-E4B75307A90B}">
      <dgm:prSet/>
      <dgm:spPr/>
      <dgm:t>
        <a:bodyPr/>
        <a:lstStyle/>
        <a:p>
          <a:endParaRPr lang="en-US"/>
        </a:p>
      </dgm:t>
    </dgm:pt>
    <dgm:pt modelId="{CDEFAC2B-FBDC-4C14-9049-8525E108E1DB}" type="sibTrans" cxnId="{96D9B42F-134B-4E29-9F9C-E4B75307A90B}">
      <dgm:prSet/>
      <dgm:spPr/>
      <dgm:t>
        <a:bodyPr/>
        <a:lstStyle/>
        <a:p>
          <a:endParaRPr lang="en-US"/>
        </a:p>
      </dgm:t>
    </dgm:pt>
    <dgm:pt modelId="{966B488D-61D6-4F70-801F-2E863ECC83A9}">
      <dgm:prSet/>
      <dgm:spPr/>
      <dgm:t>
        <a:bodyPr/>
        <a:lstStyle/>
        <a:p>
          <a:r>
            <a:rPr lang="en-US"/>
            <a:t>Lecturer: Lizeta Demetriou</a:t>
          </a:r>
        </a:p>
      </dgm:t>
    </dgm:pt>
    <dgm:pt modelId="{B3367AAB-477C-40A9-A217-A65944E3CE7C}" type="parTrans" cxnId="{6C386CA7-808F-4E28-907C-CEE4D1599C64}">
      <dgm:prSet/>
      <dgm:spPr/>
      <dgm:t>
        <a:bodyPr/>
        <a:lstStyle/>
        <a:p>
          <a:endParaRPr lang="en-US"/>
        </a:p>
      </dgm:t>
    </dgm:pt>
    <dgm:pt modelId="{C88FA42A-F2CB-496C-AD8E-B8FE891B3A87}" type="sibTrans" cxnId="{6C386CA7-808F-4E28-907C-CEE4D1599C64}">
      <dgm:prSet/>
      <dgm:spPr/>
      <dgm:t>
        <a:bodyPr/>
        <a:lstStyle/>
        <a:p>
          <a:endParaRPr lang="en-US"/>
        </a:p>
      </dgm:t>
    </dgm:pt>
    <dgm:pt modelId="{69244375-A510-4533-BF58-89BF7594B9FF}">
      <dgm:prSet/>
      <dgm:spPr/>
      <dgm:t>
        <a:bodyPr/>
        <a:lstStyle/>
        <a:p>
          <a:r>
            <a:rPr lang="en-US"/>
            <a:t>Vitalii Tugulschii</a:t>
          </a:r>
        </a:p>
      </dgm:t>
    </dgm:pt>
    <dgm:pt modelId="{EE8BC117-10C3-4AFF-8A69-A134776B2B71}" type="parTrans" cxnId="{CF16E1B8-57E6-4CA7-8D4B-FE45800AE7AA}">
      <dgm:prSet/>
      <dgm:spPr/>
      <dgm:t>
        <a:bodyPr/>
        <a:lstStyle/>
        <a:p>
          <a:endParaRPr lang="en-US"/>
        </a:p>
      </dgm:t>
    </dgm:pt>
    <dgm:pt modelId="{15E2CF22-2860-4FC2-A6C3-D625217EF4CD}" type="sibTrans" cxnId="{CF16E1B8-57E6-4CA7-8D4B-FE45800AE7AA}">
      <dgm:prSet/>
      <dgm:spPr/>
      <dgm:t>
        <a:bodyPr/>
        <a:lstStyle/>
        <a:p>
          <a:endParaRPr lang="en-US"/>
        </a:p>
      </dgm:t>
    </dgm:pt>
    <dgm:pt modelId="{57A1D8AA-8B71-4639-86E0-83AEF6407784}">
      <dgm:prSet/>
      <dgm:spPr/>
      <dgm:t>
        <a:bodyPr/>
        <a:lstStyle/>
        <a:p>
          <a:r>
            <a:rPr lang="en-US"/>
            <a:t>ID: 1906242</a:t>
          </a:r>
        </a:p>
      </dgm:t>
    </dgm:pt>
    <dgm:pt modelId="{52022A49-7D53-4D0D-8FDC-FBD279344878}" type="parTrans" cxnId="{4C5AA03A-3620-477A-9687-7F35EF377B78}">
      <dgm:prSet/>
      <dgm:spPr/>
      <dgm:t>
        <a:bodyPr/>
        <a:lstStyle/>
        <a:p>
          <a:endParaRPr lang="en-US"/>
        </a:p>
      </dgm:t>
    </dgm:pt>
    <dgm:pt modelId="{630F3A82-BBC5-4FC8-A5FC-B3C9436B88FD}" type="sibTrans" cxnId="{4C5AA03A-3620-477A-9687-7F35EF377B78}">
      <dgm:prSet/>
      <dgm:spPr/>
      <dgm:t>
        <a:bodyPr/>
        <a:lstStyle/>
        <a:p>
          <a:endParaRPr lang="en-US"/>
        </a:p>
      </dgm:t>
    </dgm:pt>
    <dgm:pt modelId="{B482C51D-9403-48FA-8513-F7CE42A0AEC7}" type="pres">
      <dgm:prSet presAssocID="{493104F8-9823-4AA0-A59E-E14FE25F1D0D}" presName="vert0" presStyleCnt="0">
        <dgm:presLayoutVars>
          <dgm:dir/>
          <dgm:animOne val="branch"/>
          <dgm:animLvl val="lvl"/>
        </dgm:presLayoutVars>
      </dgm:prSet>
      <dgm:spPr/>
    </dgm:pt>
    <dgm:pt modelId="{8F466CEF-9B1D-4459-B735-0C4ABC5A445F}" type="pres">
      <dgm:prSet presAssocID="{EE7CF4B4-D300-4338-894C-D70462E740C5}" presName="thickLine" presStyleLbl="alignNode1" presStyleIdx="0" presStyleCnt="4"/>
      <dgm:spPr/>
    </dgm:pt>
    <dgm:pt modelId="{0705D612-8B6A-427D-84CB-1337D462B9F1}" type="pres">
      <dgm:prSet presAssocID="{EE7CF4B4-D300-4338-894C-D70462E740C5}" presName="horz1" presStyleCnt="0"/>
      <dgm:spPr/>
    </dgm:pt>
    <dgm:pt modelId="{26264912-1250-4B45-B74C-9970B2EF721C}" type="pres">
      <dgm:prSet presAssocID="{EE7CF4B4-D300-4338-894C-D70462E740C5}" presName="tx1" presStyleLbl="revTx" presStyleIdx="0" presStyleCnt="4"/>
      <dgm:spPr/>
    </dgm:pt>
    <dgm:pt modelId="{1170308D-033B-4D3D-8545-0D26305C8E1B}" type="pres">
      <dgm:prSet presAssocID="{EE7CF4B4-D300-4338-894C-D70462E740C5}" presName="vert1" presStyleCnt="0"/>
      <dgm:spPr/>
    </dgm:pt>
    <dgm:pt modelId="{12982EC0-7BAD-482A-AF5A-83A7C399BD87}" type="pres">
      <dgm:prSet presAssocID="{966B488D-61D6-4F70-801F-2E863ECC83A9}" presName="thickLine" presStyleLbl="alignNode1" presStyleIdx="1" presStyleCnt="4"/>
      <dgm:spPr/>
    </dgm:pt>
    <dgm:pt modelId="{2695873A-990C-40E6-BA1F-31C312D2D1C2}" type="pres">
      <dgm:prSet presAssocID="{966B488D-61D6-4F70-801F-2E863ECC83A9}" presName="horz1" presStyleCnt="0"/>
      <dgm:spPr/>
    </dgm:pt>
    <dgm:pt modelId="{2504E981-ECD2-4038-948C-F6227FCA81A4}" type="pres">
      <dgm:prSet presAssocID="{966B488D-61D6-4F70-801F-2E863ECC83A9}" presName="tx1" presStyleLbl="revTx" presStyleIdx="1" presStyleCnt="4"/>
      <dgm:spPr/>
    </dgm:pt>
    <dgm:pt modelId="{920C0BCB-88C3-4E1A-8C0C-F2D53C298867}" type="pres">
      <dgm:prSet presAssocID="{966B488D-61D6-4F70-801F-2E863ECC83A9}" presName="vert1" presStyleCnt="0"/>
      <dgm:spPr/>
    </dgm:pt>
    <dgm:pt modelId="{74C1C682-626B-417D-A428-C52CAA6292E6}" type="pres">
      <dgm:prSet presAssocID="{69244375-A510-4533-BF58-89BF7594B9FF}" presName="thickLine" presStyleLbl="alignNode1" presStyleIdx="2" presStyleCnt="4"/>
      <dgm:spPr/>
    </dgm:pt>
    <dgm:pt modelId="{575753FC-54B3-44AC-8827-6A0B7D79A627}" type="pres">
      <dgm:prSet presAssocID="{69244375-A510-4533-BF58-89BF7594B9FF}" presName="horz1" presStyleCnt="0"/>
      <dgm:spPr/>
    </dgm:pt>
    <dgm:pt modelId="{ED59089B-7E23-4C2D-9825-B685B84F6F0A}" type="pres">
      <dgm:prSet presAssocID="{69244375-A510-4533-BF58-89BF7594B9FF}" presName="tx1" presStyleLbl="revTx" presStyleIdx="2" presStyleCnt="4"/>
      <dgm:spPr/>
    </dgm:pt>
    <dgm:pt modelId="{87947D12-DF30-4082-8ECF-8DFDF904BC08}" type="pres">
      <dgm:prSet presAssocID="{69244375-A510-4533-BF58-89BF7594B9FF}" presName="vert1" presStyleCnt="0"/>
      <dgm:spPr/>
    </dgm:pt>
    <dgm:pt modelId="{DD530F59-F76C-4A09-9D6E-A6D9FB23CE7F}" type="pres">
      <dgm:prSet presAssocID="{57A1D8AA-8B71-4639-86E0-83AEF6407784}" presName="thickLine" presStyleLbl="alignNode1" presStyleIdx="3" presStyleCnt="4"/>
      <dgm:spPr/>
    </dgm:pt>
    <dgm:pt modelId="{C7182CA1-E50F-460E-88AF-974B654A647E}" type="pres">
      <dgm:prSet presAssocID="{57A1D8AA-8B71-4639-86E0-83AEF6407784}" presName="horz1" presStyleCnt="0"/>
      <dgm:spPr/>
    </dgm:pt>
    <dgm:pt modelId="{1E88043A-5E4B-4767-AA8E-02A409F9912D}" type="pres">
      <dgm:prSet presAssocID="{57A1D8AA-8B71-4639-86E0-83AEF6407784}" presName="tx1" presStyleLbl="revTx" presStyleIdx="3" presStyleCnt="4"/>
      <dgm:spPr/>
    </dgm:pt>
    <dgm:pt modelId="{D2D06A36-46A9-4056-9BC8-E31FD3C4F77F}" type="pres">
      <dgm:prSet presAssocID="{57A1D8AA-8B71-4639-86E0-83AEF6407784}" presName="vert1" presStyleCnt="0"/>
      <dgm:spPr/>
    </dgm:pt>
  </dgm:ptLst>
  <dgm:cxnLst>
    <dgm:cxn modelId="{96D9B42F-134B-4E29-9F9C-E4B75307A90B}" srcId="{493104F8-9823-4AA0-A59E-E14FE25F1D0D}" destId="{EE7CF4B4-D300-4338-894C-D70462E740C5}" srcOrd="0" destOrd="0" parTransId="{D7AEE2E8-048A-41A2-979E-92DD9B2B379F}" sibTransId="{CDEFAC2B-FBDC-4C14-9049-8525E108E1DB}"/>
    <dgm:cxn modelId="{73D78631-7078-4983-99EB-405744EC73F6}" type="presOf" srcId="{57A1D8AA-8B71-4639-86E0-83AEF6407784}" destId="{1E88043A-5E4B-4767-AA8E-02A409F9912D}" srcOrd="0" destOrd="0" presId="urn:microsoft.com/office/officeart/2008/layout/LinedList"/>
    <dgm:cxn modelId="{4C5AA03A-3620-477A-9687-7F35EF377B78}" srcId="{493104F8-9823-4AA0-A59E-E14FE25F1D0D}" destId="{57A1D8AA-8B71-4639-86E0-83AEF6407784}" srcOrd="3" destOrd="0" parTransId="{52022A49-7D53-4D0D-8FDC-FBD279344878}" sibTransId="{630F3A82-BBC5-4FC8-A5FC-B3C9436B88FD}"/>
    <dgm:cxn modelId="{6D1F1E9D-363B-49C8-9C4F-2A883D681F69}" type="presOf" srcId="{69244375-A510-4533-BF58-89BF7594B9FF}" destId="{ED59089B-7E23-4C2D-9825-B685B84F6F0A}" srcOrd="0" destOrd="0" presId="urn:microsoft.com/office/officeart/2008/layout/LinedList"/>
    <dgm:cxn modelId="{EFE37BA0-1AD4-4621-A5B7-F189D7778AF6}" type="presOf" srcId="{493104F8-9823-4AA0-A59E-E14FE25F1D0D}" destId="{B482C51D-9403-48FA-8513-F7CE42A0AEC7}" srcOrd="0" destOrd="0" presId="urn:microsoft.com/office/officeart/2008/layout/LinedList"/>
    <dgm:cxn modelId="{6C386CA7-808F-4E28-907C-CEE4D1599C64}" srcId="{493104F8-9823-4AA0-A59E-E14FE25F1D0D}" destId="{966B488D-61D6-4F70-801F-2E863ECC83A9}" srcOrd="1" destOrd="0" parTransId="{B3367AAB-477C-40A9-A217-A65944E3CE7C}" sibTransId="{C88FA42A-F2CB-496C-AD8E-B8FE891B3A87}"/>
    <dgm:cxn modelId="{CF16E1B8-57E6-4CA7-8D4B-FE45800AE7AA}" srcId="{493104F8-9823-4AA0-A59E-E14FE25F1D0D}" destId="{69244375-A510-4533-BF58-89BF7594B9FF}" srcOrd="2" destOrd="0" parTransId="{EE8BC117-10C3-4AFF-8A69-A134776B2B71}" sibTransId="{15E2CF22-2860-4FC2-A6C3-D625217EF4CD}"/>
    <dgm:cxn modelId="{A17191E2-CA34-47E0-AC7A-76E0D75EBDF1}" type="presOf" srcId="{966B488D-61D6-4F70-801F-2E863ECC83A9}" destId="{2504E981-ECD2-4038-948C-F6227FCA81A4}" srcOrd="0" destOrd="0" presId="urn:microsoft.com/office/officeart/2008/layout/LinedList"/>
    <dgm:cxn modelId="{75A8DDEF-11FC-4970-A696-799B4149D549}" type="presOf" srcId="{EE7CF4B4-D300-4338-894C-D70462E740C5}" destId="{26264912-1250-4B45-B74C-9970B2EF721C}" srcOrd="0" destOrd="0" presId="urn:microsoft.com/office/officeart/2008/layout/LinedList"/>
    <dgm:cxn modelId="{51BBC3B4-D25E-4F7B-8FD8-3CAD783046CC}" type="presParOf" srcId="{B482C51D-9403-48FA-8513-F7CE42A0AEC7}" destId="{8F466CEF-9B1D-4459-B735-0C4ABC5A445F}" srcOrd="0" destOrd="0" presId="urn:microsoft.com/office/officeart/2008/layout/LinedList"/>
    <dgm:cxn modelId="{844BA4E0-F728-4F98-87D5-4223BAFE739E}" type="presParOf" srcId="{B482C51D-9403-48FA-8513-F7CE42A0AEC7}" destId="{0705D612-8B6A-427D-84CB-1337D462B9F1}" srcOrd="1" destOrd="0" presId="urn:microsoft.com/office/officeart/2008/layout/LinedList"/>
    <dgm:cxn modelId="{69EE708D-5AB5-428A-B420-6D9D85EC7FE3}" type="presParOf" srcId="{0705D612-8B6A-427D-84CB-1337D462B9F1}" destId="{26264912-1250-4B45-B74C-9970B2EF721C}" srcOrd="0" destOrd="0" presId="urn:microsoft.com/office/officeart/2008/layout/LinedList"/>
    <dgm:cxn modelId="{9B634F86-7656-483E-974C-6DCC3E27E161}" type="presParOf" srcId="{0705D612-8B6A-427D-84CB-1337D462B9F1}" destId="{1170308D-033B-4D3D-8545-0D26305C8E1B}" srcOrd="1" destOrd="0" presId="urn:microsoft.com/office/officeart/2008/layout/LinedList"/>
    <dgm:cxn modelId="{BB31D8D2-A77C-4510-8A57-9149F70FB330}" type="presParOf" srcId="{B482C51D-9403-48FA-8513-F7CE42A0AEC7}" destId="{12982EC0-7BAD-482A-AF5A-83A7C399BD87}" srcOrd="2" destOrd="0" presId="urn:microsoft.com/office/officeart/2008/layout/LinedList"/>
    <dgm:cxn modelId="{8002E0BF-A385-425A-B4BF-BC0F3A260F1A}" type="presParOf" srcId="{B482C51D-9403-48FA-8513-F7CE42A0AEC7}" destId="{2695873A-990C-40E6-BA1F-31C312D2D1C2}" srcOrd="3" destOrd="0" presId="urn:microsoft.com/office/officeart/2008/layout/LinedList"/>
    <dgm:cxn modelId="{14A29185-9720-4B5E-A647-9B5C8613C980}" type="presParOf" srcId="{2695873A-990C-40E6-BA1F-31C312D2D1C2}" destId="{2504E981-ECD2-4038-948C-F6227FCA81A4}" srcOrd="0" destOrd="0" presId="urn:microsoft.com/office/officeart/2008/layout/LinedList"/>
    <dgm:cxn modelId="{705FBC0E-C262-4564-9981-87081D608FFD}" type="presParOf" srcId="{2695873A-990C-40E6-BA1F-31C312D2D1C2}" destId="{920C0BCB-88C3-4E1A-8C0C-F2D53C298867}" srcOrd="1" destOrd="0" presId="urn:microsoft.com/office/officeart/2008/layout/LinedList"/>
    <dgm:cxn modelId="{0D31D6D3-B207-4F8D-B5F7-8E5F7431DE9D}" type="presParOf" srcId="{B482C51D-9403-48FA-8513-F7CE42A0AEC7}" destId="{74C1C682-626B-417D-A428-C52CAA6292E6}" srcOrd="4" destOrd="0" presId="urn:microsoft.com/office/officeart/2008/layout/LinedList"/>
    <dgm:cxn modelId="{F27F1BA2-EC99-4FED-A938-12FC215D9884}" type="presParOf" srcId="{B482C51D-9403-48FA-8513-F7CE42A0AEC7}" destId="{575753FC-54B3-44AC-8827-6A0B7D79A627}" srcOrd="5" destOrd="0" presId="urn:microsoft.com/office/officeart/2008/layout/LinedList"/>
    <dgm:cxn modelId="{D3D82BD8-CB7C-4049-82B5-62DBB83AF2FA}" type="presParOf" srcId="{575753FC-54B3-44AC-8827-6A0B7D79A627}" destId="{ED59089B-7E23-4C2D-9825-B685B84F6F0A}" srcOrd="0" destOrd="0" presId="urn:microsoft.com/office/officeart/2008/layout/LinedList"/>
    <dgm:cxn modelId="{E849AA5F-F35F-46F0-A59E-21BDC641CB83}" type="presParOf" srcId="{575753FC-54B3-44AC-8827-6A0B7D79A627}" destId="{87947D12-DF30-4082-8ECF-8DFDF904BC08}" srcOrd="1" destOrd="0" presId="urn:microsoft.com/office/officeart/2008/layout/LinedList"/>
    <dgm:cxn modelId="{C1484A4A-C89B-4F72-AD55-B6581A3C4EF8}" type="presParOf" srcId="{B482C51D-9403-48FA-8513-F7CE42A0AEC7}" destId="{DD530F59-F76C-4A09-9D6E-A6D9FB23CE7F}" srcOrd="6" destOrd="0" presId="urn:microsoft.com/office/officeart/2008/layout/LinedList"/>
    <dgm:cxn modelId="{DD48CE03-4AEF-4E78-B4AB-FAE1C5A6C08D}" type="presParOf" srcId="{B482C51D-9403-48FA-8513-F7CE42A0AEC7}" destId="{C7182CA1-E50F-460E-88AF-974B654A647E}" srcOrd="7" destOrd="0" presId="urn:microsoft.com/office/officeart/2008/layout/LinedList"/>
    <dgm:cxn modelId="{5A8FF3B9-EEE8-4160-8C80-36EFD9DD88B6}" type="presParOf" srcId="{C7182CA1-E50F-460E-88AF-974B654A647E}" destId="{1E88043A-5E4B-4767-AA8E-02A409F9912D}" srcOrd="0" destOrd="0" presId="urn:microsoft.com/office/officeart/2008/layout/LinedList"/>
    <dgm:cxn modelId="{D3D06E89-B4A2-48FA-A53A-120496E35570}" type="presParOf" srcId="{C7182CA1-E50F-460E-88AF-974B654A647E}" destId="{D2D06A36-46A9-4056-9BC8-E31FD3C4F7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F8B230-0C4F-4094-AC49-51E0EA93B82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846829-B098-4F54-A186-DB560686A3F4}">
      <dgm:prSet/>
      <dgm:spPr/>
      <dgm:t>
        <a:bodyPr/>
        <a:lstStyle/>
        <a:p>
          <a:r>
            <a:rPr lang="en-US" dirty="0"/>
            <a:t>Job description</a:t>
          </a:r>
        </a:p>
      </dgm:t>
    </dgm:pt>
    <dgm:pt modelId="{E5EDCCD3-ECBF-4EDB-82FE-0D3F78629440}" type="parTrans" cxnId="{A661068F-A2C4-492A-AFB4-AD692FF1E13B}">
      <dgm:prSet/>
      <dgm:spPr/>
      <dgm:t>
        <a:bodyPr/>
        <a:lstStyle/>
        <a:p>
          <a:endParaRPr lang="en-US"/>
        </a:p>
      </dgm:t>
    </dgm:pt>
    <dgm:pt modelId="{5FB899CF-D7B8-462E-AE96-A50E2C6A6B9A}" type="sibTrans" cxnId="{A661068F-A2C4-492A-AFB4-AD692FF1E13B}">
      <dgm:prSet/>
      <dgm:spPr/>
      <dgm:t>
        <a:bodyPr/>
        <a:lstStyle/>
        <a:p>
          <a:endParaRPr lang="en-US"/>
        </a:p>
      </dgm:t>
    </dgm:pt>
    <dgm:pt modelId="{9B740FBD-9B39-42F2-86AA-D1538FA15D65}">
      <dgm:prSet/>
      <dgm:spPr/>
      <dgm:t>
        <a:bodyPr/>
        <a:lstStyle/>
        <a:p>
          <a:r>
            <a:rPr lang="en-US" dirty="0"/>
            <a:t>Main Duties</a:t>
          </a:r>
        </a:p>
      </dgm:t>
    </dgm:pt>
    <dgm:pt modelId="{52E774E8-5C7E-43BF-A5CC-7297F1BDFFA7}" type="parTrans" cxnId="{0032CC76-3253-4E29-BA97-613239A92FAA}">
      <dgm:prSet/>
      <dgm:spPr/>
      <dgm:t>
        <a:bodyPr/>
        <a:lstStyle/>
        <a:p>
          <a:endParaRPr lang="en-US"/>
        </a:p>
      </dgm:t>
    </dgm:pt>
    <dgm:pt modelId="{458DA206-AFAD-4FBD-BF89-AD1D4EEE9B4E}" type="sibTrans" cxnId="{0032CC76-3253-4E29-BA97-613239A92FAA}">
      <dgm:prSet/>
      <dgm:spPr/>
      <dgm:t>
        <a:bodyPr/>
        <a:lstStyle/>
        <a:p>
          <a:endParaRPr lang="en-US"/>
        </a:p>
      </dgm:t>
    </dgm:pt>
    <dgm:pt modelId="{1B2BC442-9FD8-4798-8105-C71E75F22AC9}">
      <dgm:prSet/>
      <dgm:spPr/>
      <dgm:t>
        <a:bodyPr/>
        <a:lstStyle/>
        <a:p>
          <a:r>
            <a:rPr lang="en-US" dirty="0"/>
            <a:t>Skills needed</a:t>
          </a:r>
        </a:p>
      </dgm:t>
    </dgm:pt>
    <dgm:pt modelId="{C3072DF1-C195-40CA-9B66-36486FBD489F}" type="parTrans" cxnId="{07ECE36B-F005-4E9A-8D8F-9B6F46911ECC}">
      <dgm:prSet/>
      <dgm:spPr/>
      <dgm:t>
        <a:bodyPr/>
        <a:lstStyle/>
        <a:p>
          <a:endParaRPr lang="en-US"/>
        </a:p>
      </dgm:t>
    </dgm:pt>
    <dgm:pt modelId="{ECE9FF7F-9433-4FAA-98DF-66DA1EECE78F}" type="sibTrans" cxnId="{07ECE36B-F005-4E9A-8D8F-9B6F46911ECC}">
      <dgm:prSet/>
      <dgm:spPr/>
      <dgm:t>
        <a:bodyPr/>
        <a:lstStyle/>
        <a:p>
          <a:endParaRPr lang="en-US"/>
        </a:p>
      </dgm:t>
    </dgm:pt>
    <dgm:pt modelId="{2C70708E-6F18-4F9E-AE8E-8D0D7D0A28AC}">
      <dgm:prSet/>
      <dgm:spPr/>
      <dgm:t>
        <a:bodyPr/>
        <a:lstStyle/>
        <a:p>
          <a:r>
            <a:rPr lang="en-US" dirty="0"/>
            <a:t>SWOT Analysis</a:t>
          </a:r>
        </a:p>
      </dgm:t>
    </dgm:pt>
    <dgm:pt modelId="{63D1D88D-092E-4004-B309-CCCEB3FCB4C5}" type="parTrans" cxnId="{2CC28A74-E947-4368-B357-D88708B6D336}">
      <dgm:prSet/>
      <dgm:spPr/>
      <dgm:t>
        <a:bodyPr/>
        <a:lstStyle/>
        <a:p>
          <a:endParaRPr lang="en-US"/>
        </a:p>
      </dgm:t>
    </dgm:pt>
    <dgm:pt modelId="{0663D87D-B822-4CE0-913D-85D0A8043DE4}" type="sibTrans" cxnId="{2CC28A74-E947-4368-B357-D88708B6D336}">
      <dgm:prSet/>
      <dgm:spPr/>
      <dgm:t>
        <a:bodyPr/>
        <a:lstStyle/>
        <a:p>
          <a:endParaRPr lang="en-US"/>
        </a:p>
      </dgm:t>
    </dgm:pt>
    <dgm:pt modelId="{031F5271-C9D2-49B1-9C48-04BE10AF7E8B}">
      <dgm:prSet/>
      <dgm:spPr/>
      <dgm:t>
        <a:bodyPr/>
        <a:lstStyle/>
        <a:p>
          <a:r>
            <a:rPr lang="en-US" dirty="0"/>
            <a:t>Conclusion</a:t>
          </a:r>
        </a:p>
      </dgm:t>
    </dgm:pt>
    <dgm:pt modelId="{0263BB0A-CF8C-4B11-A450-AA3FA489DF8E}" type="parTrans" cxnId="{C8F29A4E-82A7-4120-870E-3C9CA2F65992}">
      <dgm:prSet/>
      <dgm:spPr/>
      <dgm:t>
        <a:bodyPr/>
        <a:lstStyle/>
        <a:p>
          <a:endParaRPr lang="en-US"/>
        </a:p>
      </dgm:t>
    </dgm:pt>
    <dgm:pt modelId="{FE9ECFF1-5F56-4443-843B-D7B344A6D35F}" type="sibTrans" cxnId="{C8F29A4E-82A7-4120-870E-3C9CA2F65992}">
      <dgm:prSet/>
      <dgm:spPr/>
      <dgm:t>
        <a:bodyPr/>
        <a:lstStyle/>
        <a:p>
          <a:endParaRPr lang="en-US"/>
        </a:p>
      </dgm:t>
    </dgm:pt>
    <dgm:pt modelId="{199AD4F3-F784-4650-934D-206211F913D1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106E4D62-E72F-49E8-A070-0A9B5D4057AD}" type="parTrans" cxnId="{25EC50E0-2DE8-4EE8-BEAA-201658CCC14A}">
      <dgm:prSet/>
      <dgm:spPr/>
      <dgm:t>
        <a:bodyPr/>
        <a:lstStyle/>
        <a:p>
          <a:endParaRPr lang="en-US"/>
        </a:p>
      </dgm:t>
    </dgm:pt>
    <dgm:pt modelId="{ED8F8ECE-B6C7-49D1-A2A6-F54943CA8454}" type="sibTrans" cxnId="{25EC50E0-2DE8-4EE8-BEAA-201658CCC14A}">
      <dgm:prSet/>
      <dgm:spPr/>
      <dgm:t>
        <a:bodyPr/>
        <a:lstStyle/>
        <a:p>
          <a:endParaRPr lang="en-US"/>
        </a:p>
      </dgm:t>
    </dgm:pt>
    <dgm:pt modelId="{A354E447-8B99-48B7-9774-057A723630F2}" type="pres">
      <dgm:prSet presAssocID="{B1F8B230-0C4F-4094-AC49-51E0EA93B82B}" presName="vert0" presStyleCnt="0">
        <dgm:presLayoutVars>
          <dgm:dir/>
          <dgm:animOne val="branch"/>
          <dgm:animLvl val="lvl"/>
        </dgm:presLayoutVars>
      </dgm:prSet>
      <dgm:spPr/>
    </dgm:pt>
    <dgm:pt modelId="{108A0C73-7156-4E86-8C2B-59219BFAAA2F}" type="pres">
      <dgm:prSet presAssocID="{F3846829-B098-4F54-A186-DB560686A3F4}" presName="thickLine" presStyleLbl="alignNode1" presStyleIdx="0" presStyleCnt="6"/>
      <dgm:spPr/>
    </dgm:pt>
    <dgm:pt modelId="{FD2945A3-F966-4C2F-AD0A-6522DFE732BB}" type="pres">
      <dgm:prSet presAssocID="{F3846829-B098-4F54-A186-DB560686A3F4}" presName="horz1" presStyleCnt="0"/>
      <dgm:spPr/>
    </dgm:pt>
    <dgm:pt modelId="{A8C73329-76A1-405E-B6FE-B79650889387}" type="pres">
      <dgm:prSet presAssocID="{F3846829-B098-4F54-A186-DB560686A3F4}" presName="tx1" presStyleLbl="revTx" presStyleIdx="0" presStyleCnt="6"/>
      <dgm:spPr/>
    </dgm:pt>
    <dgm:pt modelId="{974EB725-914A-4B9B-A5C9-85019C4CAF43}" type="pres">
      <dgm:prSet presAssocID="{F3846829-B098-4F54-A186-DB560686A3F4}" presName="vert1" presStyleCnt="0"/>
      <dgm:spPr/>
    </dgm:pt>
    <dgm:pt modelId="{44AED40A-F8D2-4746-8F00-3C026EE7A744}" type="pres">
      <dgm:prSet presAssocID="{9B740FBD-9B39-42F2-86AA-D1538FA15D65}" presName="thickLine" presStyleLbl="alignNode1" presStyleIdx="1" presStyleCnt="6"/>
      <dgm:spPr/>
    </dgm:pt>
    <dgm:pt modelId="{DE615F30-F57E-4264-959B-6DDBCE44A4D2}" type="pres">
      <dgm:prSet presAssocID="{9B740FBD-9B39-42F2-86AA-D1538FA15D65}" presName="horz1" presStyleCnt="0"/>
      <dgm:spPr/>
    </dgm:pt>
    <dgm:pt modelId="{E3B316F0-11AF-4A36-85C5-5AD62A6F831E}" type="pres">
      <dgm:prSet presAssocID="{9B740FBD-9B39-42F2-86AA-D1538FA15D65}" presName="tx1" presStyleLbl="revTx" presStyleIdx="1" presStyleCnt="6"/>
      <dgm:spPr/>
    </dgm:pt>
    <dgm:pt modelId="{129193EC-E92B-4FD3-A970-D785F4D6F41C}" type="pres">
      <dgm:prSet presAssocID="{9B740FBD-9B39-42F2-86AA-D1538FA15D65}" presName="vert1" presStyleCnt="0"/>
      <dgm:spPr/>
    </dgm:pt>
    <dgm:pt modelId="{F1A85913-11E7-42DB-B615-9C9AE2CB9E33}" type="pres">
      <dgm:prSet presAssocID="{1B2BC442-9FD8-4798-8105-C71E75F22AC9}" presName="thickLine" presStyleLbl="alignNode1" presStyleIdx="2" presStyleCnt="6"/>
      <dgm:spPr/>
    </dgm:pt>
    <dgm:pt modelId="{1841C5C9-827D-4F44-8CCA-64E329BE79AC}" type="pres">
      <dgm:prSet presAssocID="{1B2BC442-9FD8-4798-8105-C71E75F22AC9}" presName="horz1" presStyleCnt="0"/>
      <dgm:spPr/>
    </dgm:pt>
    <dgm:pt modelId="{2B8FF519-1654-4477-8491-0E5236D2D9B3}" type="pres">
      <dgm:prSet presAssocID="{1B2BC442-9FD8-4798-8105-C71E75F22AC9}" presName="tx1" presStyleLbl="revTx" presStyleIdx="2" presStyleCnt="6"/>
      <dgm:spPr/>
    </dgm:pt>
    <dgm:pt modelId="{0F7C2506-AB4C-4D42-A38A-D14A26459753}" type="pres">
      <dgm:prSet presAssocID="{1B2BC442-9FD8-4798-8105-C71E75F22AC9}" presName="vert1" presStyleCnt="0"/>
      <dgm:spPr/>
    </dgm:pt>
    <dgm:pt modelId="{A1DFE8CF-F3E3-46DF-9AEA-792E1FCEC98F}" type="pres">
      <dgm:prSet presAssocID="{2C70708E-6F18-4F9E-AE8E-8D0D7D0A28AC}" presName="thickLine" presStyleLbl="alignNode1" presStyleIdx="3" presStyleCnt="6"/>
      <dgm:spPr/>
    </dgm:pt>
    <dgm:pt modelId="{C580D6F6-73C5-4CA0-8478-9308F51A3129}" type="pres">
      <dgm:prSet presAssocID="{2C70708E-6F18-4F9E-AE8E-8D0D7D0A28AC}" presName="horz1" presStyleCnt="0"/>
      <dgm:spPr/>
    </dgm:pt>
    <dgm:pt modelId="{E2CF0836-4BF9-44BB-BDAA-33C6C39C481F}" type="pres">
      <dgm:prSet presAssocID="{2C70708E-6F18-4F9E-AE8E-8D0D7D0A28AC}" presName="tx1" presStyleLbl="revTx" presStyleIdx="3" presStyleCnt="6"/>
      <dgm:spPr/>
    </dgm:pt>
    <dgm:pt modelId="{92876EDC-A07D-4974-9BF3-6F9A1EE2729D}" type="pres">
      <dgm:prSet presAssocID="{2C70708E-6F18-4F9E-AE8E-8D0D7D0A28AC}" presName="vert1" presStyleCnt="0"/>
      <dgm:spPr/>
    </dgm:pt>
    <dgm:pt modelId="{C5BED4C7-8445-497E-9565-06100B7623FE}" type="pres">
      <dgm:prSet presAssocID="{031F5271-C9D2-49B1-9C48-04BE10AF7E8B}" presName="thickLine" presStyleLbl="alignNode1" presStyleIdx="4" presStyleCnt="6"/>
      <dgm:spPr/>
    </dgm:pt>
    <dgm:pt modelId="{59AE0AEF-F933-4BF4-9BC9-BE3D3F387915}" type="pres">
      <dgm:prSet presAssocID="{031F5271-C9D2-49B1-9C48-04BE10AF7E8B}" presName="horz1" presStyleCnt="0"/>
      <dgm:spPr/>
    </dgm:pt>
    <dgm:pt modelId="{908E88BC-ED73-40DE-8DEF-D27EDAAC8890}" type="pres">
      <dgm:prSet presAssocID="{031F5271-C9D2-49B1-9C48-04BE10AF7E8B}" presName="tx1" presStyleLbl="revTx" presStyleIdx="4" presStyleCnt="6"/>
      <dgm:spPr/>
    </dgm:pt>
    <dgm:pt modelId="{3F264660-F1E6-4284-B7D9-DA2F18272334}" type="pres">
      <dgm:prSet presAssocID="{031F5271-C9D2-49B1-9C48-04BE10AF7E8B}" presName="vert1" presStyleCnt="0"/>
      <dgm:spPr/>
    </dgm:pt>
    <dgm:pt modelId="{0CE4A6A1-435A-461D-9D28-7605ADA6CB75}" type="pres">
      <dgm:prSet presAssocID="{199AD4F3-F784-4650-934D-206211F913D1}" presName="thickLine" presStyleLbl="alignNode1" presStyleIdx="5" presStyleCnt="6"/>
      <dgm:spPr/>
    </dgm:pt>
    <dgm:pt modelId="{E7E5C64F-6C9E-4962-B353-8CA34AE412C9}" type="pres">
      <dgm:prSet presAssocID="{199AD4F3-F784-4650-934D-206211F913D1}" presName="horz1" presStyleCnt="0"/>
      <dgm:spPr/>
    </dgm:pt>
    <dgm:pt modelId="{C4121156-BC76-449B-8BB4-EF9F573E83D6}" type="pres">
      <dgm:prSet presAssocID="{199AD4F3-F784-4650-934D-206211F913D1}" presName="tx1" presStyleLbl="revTx" presStyleIdx="5" presStyleCnt="6"/>
      <dgm:spPr/>
    </dgm:pt>
    <dgm:pt modelId="{D691FAD2-949D-4350-8FB1-47C72F7382CC}" type="pres">
      <dgm:prSet presAssocID="{199AD4F3-F784-4650-934D-206211F913D1}" presName="vert1" presStyleCnt="0"/>
      <dgm:spPr/>
    </dgm:pt>
  </dgm:ptLst>
  <dgm:cxnLst>
    <dgm:cxn modelId="{9DD7CA40-E80B-4737-89AE-9E39D7BDB9D0}" type="presOf" srcId="{031F5271-C9D2-49B1-9C48-04BE10AF7E8B}" destId="{908E88BC-ED73-40DE-8DEF-D27EDAAC8890}" srcOrd="0" destOrd="0" presId="urn:microsoft.com/office/officeart/2008/layout/LinedList"/>
    <dgm:cxn modelId="{07ECE36B-F005-4E9A-8D8F-9B6F46911ECC}" srcId="{B1F8B230-0C4F-4094-AC49-51E0EA93B82B}" destId="{1B2BC442-9FD8-4798-8105-C71E75F22AC9}" srcOrd="2" destOrd="0" parTransId="{C3072DF1-C195-40CA-9B66-36486FBD489F}" sibTransId="{ECE9FF7F-9433-4FAA-98DF-66DA1EECE78F}"/>
    <dgm:cxn modelId="{C8F29A4E-82A7-4120-870E-3C9CA2F65992}" srcId="{B1F8B230-0C4F-4094-AC49-51E0EA93B82B}" destId="{031F5271-C9D2-49B1-9C48-04BE10AF7E8B}" srcOrd="4" destOrd="0" parTransId="{0263BB0A-CF8C-4B11-A450-AA3FA489DF8E}" sibTransId="{FE9ECFF1-5F56-4443-843B-D7B344A6D35F}"/>
    <dgm:cxn modelId="{2CC28A74-E947-4368-B357-D88708B6D336}" srcId="{B1F8B230-0C4F-4094-AC49-51E0EA93B82B}" destId="{2C70708E-6F18-4F9E-AE8E-8D0D7D0A28AC}" srcOrd="3" destOrd="0" parTransId="{63D1D88D-092E-4004-B309-CCCEB3FCB4C5}" sibTransId="{0663D87D-B822-4CE0-913D-85D0A8043DE4}"/>
    <dgm:cxn modelId="{0032CC76-3253-4E29-BA97-613239A92FAA}" srcId="{B1F8B230-0C4F-4094-AC49-51E0EA93B82B}" destId="{9B740FBD-9B39-42F2-86AA-D1538FA15D65}" srcOrd="1" destOrd="0" parTransId="{52E774E8-5C7E-43BF-A5CC-7297F1BDFFA7}" sibTransId="{458DA206-AFAD-4FBD-BF89-AD1D4EEE9B4E}"/>
    <dgm:cxn modelId="{3F8DE977-BEE9-4902-AB14-8450B0FDFC8E}" type="presOf" srcId="{2C70708E-6F18-4F9E-AE8E-8D0D7D0A28AC}" destId="{E2CF0836-4BF9-44BB-BDAA-33C6C39C481F}" srcOrd="0" destOrd="0" presId="urn:microsoft.com/office/officeart/2008/layout/LinedList"/>
    <dgm:cxn modelId="{236F9259-C752-4561-A818-A4AB49E0B3B8}" type="presOf" srcId="{F3846829-B098-4F54-A186-DB560686A3F4}" destId="{A8C73329-76A1-405E-B6FE-B79650889387}" srcOrd="0" destOrd="0" presId="urn:microsoft.com/office/officeart/2008/layout/LinedList"/>
    <dgm:cxn modelId="{24FA6F89-732B-4C5F-9E4F-2953F3C96995}" type="presOf" srcId="{1B2BC442-9FD8-4798-8105-C71E75F22AC9}" destId="{2B8FF519-1654-4477-8491-0E5236D2D9B3}" srcOrd="0" destOrd="0" presId="urn:microsoft.com/office/officeart/2008/layout/LinedList"/>
    <dgm:cxn modelId="{A661068F-A2C4-492A-AFB4-AD692FF1E13B}" srcId="{B1F8B230-0C4F-4094-AC49-51E0EA93B82B}" destId="{F3846829-B098-4F54-A186-DB560686A3F4}" srcOrd="0" destOrd="0" parTransId="{E5EDCCD3-ECBF-4EDB-82FE-0D3F78629440}" sibTransId="{5FB899CF-D7B8-462E-AE96-A50E2C6A6B9A}"/>
    <dgm:cxn modelId="{35502D97-8352-4418-B120-06D80E147ABC}" type="presOf" srcId="{199AD4F3-F784-4650-934D-206211F913D1}" destId="{C4121156-BC76-449B-8BB4-EF9F573E83D6}" srcOrd="0" destOrd="0" presId="urn:microsoft.com/office/officeart/2008/layout/LinedList"/>
    <dgm:cxn modelId="{25EC50E0-2DE8-4EE8-BEAA-201658CCC14A}" srcId="{B1F8B230-0C4F-4094-AC49-51E0EA93B82B}" destId="{199AD4F3-F784-4650-934D-206211F913D1}" srcOrd="5" destOrd="0" parTransId="{106E4D62-E72F-49E8-A070-0A9B5D4057AD}" sibTransId="{ED8F8ECE-B6C7-49D1-A2A6-F54943CA8454}"/>
    <dgm:cxn modelId="{7B6B12E4-ECF6-4D66-AF9C-A688A4B44420}" type="presOf" srcId="{B1F8B230-0C4F-4094-AC49-51E0EA93B82B}" destId="{A354E447-8B99-48B7-9774-057A723630F2}" srcOrd="0" destOrd="0" presId="urn:microsoft.com/office/officeart/2008/layout/LinedList"/>
    <dgm:cxn modelId="{8D1EE5EC-B880-44A2-8018-E034B17329BC}" type="presOf" srcId="{9B740FBD-9B39-42F2-86AA-D1538FA15D65}" destId="{E3B316F0-11AF-4A36-85C5-5AD62A6F831E}" srcOrd="0" destOrd="0" presId="urn:microsoft.com/office/officeart/2008/layout/LinedList"/>
    <dgm:cxn modelId="{F3C16822-B4C5-44AF-B6F2-9F8E9F1A0589}" type="presParOf" srcId="{A354E447-8B99-48B7-9774-057A723630F2}" destId="{108A0C73-7156-4E86-8C2B-59219BFAAA2F}" srcOrd="0" destOrd="0" presId="urn:microsoft.com/office/officeart/2008/layout/LinedList"/>
    <dgm:cxn modelId="{6A6AFE35-47A8-4253-B23C-CD1DAB6BC5F3}" type="presParOf" srcId="{A354E447-8B99-48B7-9774-057A723630F2}" destId="{FD2945A3-F966-4C2F-AD0A-6522DFE732BB}" srcOrd="1" destOrd="0" presId="urn:microsoft.com/office/officeart/2008/layout/LinedList"/>
    <dgm:cxn modelId="{40F87555-AB61-453C-93F5-7C4187B7ADC9}" type="presParOf" srcId="{FD2945A3-F966-4C2F-AD0A-6522DFE732BB}" destId="{A8C73329-76A1-405E-B6FE-B79650889387}" srcOrd="0" destOrd="0" presId="urn:microsoft.com/office/officeart/2008/layout/LinedList"/>
    <dgm:cxn modelId="{A21A24B7-4C35-4CD5-88C1-78F9C754843F}" type="presParOf" srcId="{FD2945A3-F966-4C2F-AD0A-6522DFE732BB}" destId="{974EB725-914A-4B9B-A5C9-85019C4CAF43}" srcOrd="1" destOrd="0" presId="urn:microsoft.com/office/officeart/2008/layout/LinedList"/>
    <dgm:cxn modelId="{5D9FAC53-76B5-4F53-B133-2B1B355E7FFA}" type="presParOf" srcId="{A354E447-8B99-48B7-9774-057A723630F2}" destId="{44AED40A-F8D2-4746-8F00-3C026EE7A744}" srcOrd="2" destOrd="0" presId="urn:microsoft.com/office/officeart/2008/layout/LinedList"/>
    <dgm:cxn modelId="{A530D819-7E83-482C-AA18-1E556D571A46}" type="presParOf" srcId="{A354E447-8B99-48B7-9774-057A723630F2}" destId="{DE615F30-F57E-4264-959B-6DDBCE44A4D2}" srcOrd="3" destOrd="0" presId="urn:microsoft.com/office/officeart/2008/layout/LinedList"/>
    <dgm:cxn modelId="{21AED53A-3A87-4C7A-8F70-BD3A9132A656}" type="presParOf" srcId="{DE615F30-F57E-4264-959B-6DDBCE44A4D2}" destId="{E3B316F0-11AF-4A36-85C5-5AD62A6F831E}" srcOrd="0" destOrd="0" presId="urn:microsoft.com/office/officeart/2008/layout/LinedList"/>
    <dgm:cxn modelId="{54E5C88F-FBF5-432D-A1A4-6CF7D3A5FCA5}" type="presParOf" srcId="{DE615F30-F57E-4264-959B-6DDBCE44A4D2}" destId="{129193EC-E92B-4FD3-A970-D785F4D6F41C}" srcOrd="1" destOrd="0" presId="urn:microsoft.com/office/officeart/2008/layout/LinedList"/>
    <dgm:cxn modelId="{5F65263C-DC0B-42D3-AB4C-9A1116FB49B4}" type="presParOf" srcId="{A354E447-8B99-48B7-9774-057A723630F2}" destId="{F1A85913-11E7-42DB-B615-9C9AE2CB9E33}" srcOrd="4" destOrd="0" presId="urn:microsoft.com/office/officeart/2008/layout/LinedList"/>
    <dgm:cxn modelId="{588008F7-001D-4D33-9322-6F1B716F70F8}" type="presParOf" srcId="{A354E447-8B99-48B7-9774-057A723630F2}" destId="{1841C5C9-827D-4F44-8CCA-64E329BE79AC}" srcOrd="5" destOrd="0" presId="urn:microsoft.com/office/officeart/2008/layout/LinedList"/>
    <dgm:cxn modelId="{68D030AB-EF59-4958-81EE-BEA55959ED58}" type="presParOf" srcId="{1841C5C9-827D-4F44-8CCA-64E329BE79AC}" destId="{2B8FF519-1654-4477-8491-0E5236D2D9B3}" srcOrd="0" destOrd="0" presId="urn:microsoft.com/office/officeart/2008/layout/LinedList"/>
    <dgm:cxn modelId="{6D33F33B-560C-4E3C-BF27-E2BC5F76DB43}" type="presParOf" srcId="{1841C5C9-827D-4F44-8CCA-64E329BE79AC}" destId="{0F7C2506-AB4C-4D42-A38A-D14A26459753}" srcOrd="1" destOrd="0" presId="urn:microsoft.com/office/officeart/2008/layout/LinedList"/>
    <dgm:cxn modelId="{75EF6583-F71D-4CFD-8502-2CBCFFC55D7B}" type="presParOf" srcId="{A354E447-8B99-48B7-9774-057A723630F2}" destId="{A1DFE8CF-F3E3-46DF-9AEA-792E1FCEC98F}" srcOrd="6" destOrd="0" presId="urn:microsoft.com/office/officeart/2008/layout/LinedList"/>
    <dgm:cxn modelId="{4EC41F25-8360-4DBC-BC2C-90BE1E572F64}" type="presParOf" srcId="{A354E447-8B99-48B7-9774-057A723630F2}" destId="{C580D6F6-73C5-4CA0-8478-9308F51A3129}" srcOrd="7" destOrd="0" presId="urn:microsoft.com/office/officeart/2008/layout/LinedList"/>
    <dgm:cxn modelId="{9712C270-2E61-4173-8426-D6148302018A}" type="presParOf" srcId="{C580D6F6-73C5-4CA0-8478-9308F51A3129}" destId="{E2CF0836-4BF9-44BB-BDAA-33C6C39C481F}" srcOrd="0" destOrd="0" presId="urn:microsoft.com/office/officeart/2008/layout/LinedList"/>
    <dgm:cxn modelId="{4AE2B76D-332C-4218-A2C2-AC8D77EA0675}" type="presParOf" srcId="{C580D6F6-73C5-4CA0-8478-9308F51A3129}" destId="{92876EDC-A07D-4974-9BF3-6F9A1EE2729D}" srcOrd="1" destOrd="0" presId="urn:microsoft.com/office/officeart/2008/layout/LinedList"/>
    <dgm:cxn modelId="{493E9F5B-F956-4F48-80D0-75190A05B152}" type="presParOf" srcId="{A354E447-8B99-48B7-9774-057A723630F2}" destId="{C5BED4C7-8445-497E-9565-06100B7623FE}" srcOrd="8" destOrd="0" presId="urn:microsoft.com/office/officeart/2008/layout/LinedList"/>
    <dgm:cxn modelId="{4AA6DC2E-8C85-4204-B31C-A86C7AFFA90E}" type="presParOf" srcId="{A354E447-8B99-48B7-9774-057A723630F2}" destId="{59AE0AEF-F933-4BF4-9BC9-BE3D3F387915}" srcOrd="9" destOrd="0" presId="urn:microsoft.com/office/officeart/2008/layout/LinedList"/>
    <dgm:cxn modelId="{A5296C49-BF64-400C-8020-2EB866A8AC7D}" type="presParOf" srcId="{59AE0AEF-F933-4BF4-9BC9-BE3D3F387915}" destId="{908E88BC-ED73-40DE-8DEF-D27EDAAC8890}" srcOrd="0" destOrd="0" presId="urn:microsoft.com/office/officeart/2008/layout/LinedList"/>
    <dgm:cxn modelId="{75E547CC-8F92-491D-89B5-8E22776B9078}" type="presParOf" srcId="{59AE0AEF-F933-4BF4-9BC9-BE3D3F387915}" destId="{3F264660-F1E6-4284-B7D9-DA2F18272334}" srcOrd="1" destOrd="0" presId="urn:microsoft.com/office/officeart/2008/layout/LinedList"/>
    <dgm:cxn modelId="{081F2978-51D4-4663-A892-690847E42888}" type="presParOf" srcId="{A354E447-8B99-48B7-9774-057A723630F2}" destId="{0CE4A6A1-435A-461D-9D28-7605ADA6CB75}" srcOrd="10" destOrd="0" presId="urn:microsoft.com/office/officeart/2008/layout/LinedList"/>
    <dgm:cxn modelId="{F59761F1-3D75-4903-8D35-DE2915104D25}" type="presParOf" srcId="{A354E447-8B99-48B7-9774-057A723630F2}" destId="{E7E5C64F-6C9E-4962-B353-8CA34AE412C9}" srcOrd="11" destOrd="0" presId="urn:microsoft.com/office/officeart/2008/layout/LinedList"/>
    <dgm:cxn modelId="{F68A0FF8-B111-4E2E-92AB-84CB18BA77A7}" type="presParOf" srcId="{E7E5C64F-6C9E-4962-B353-8CA34AE412C9}" destId="{C4121156-BC76-449B-8BB4-EF9F573E83D6}" srcOrd="0" destOrd="0" presId="urn:microsoft.com/office/officeart/2008/layout/LinedList"/>
    <dgm:cxn modelId="{E7750E14-9377-41FE-A05E-39A3F55F8ED1}" type="presParOf" srcId="{E7E5C64F-6C9E-4962-B353-8CA34AE412C9}" destId="{D691FAD2-949D-4350-8FB1-47C72F7382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4C3329-604A-45D8-90D4-6A7EA3392989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B2CA494-6770-4DFC-AF87-58D2D346B146}">
      <dgm:prSet/>
      <dgm:spPr/>
      <dgm:t>
        <a:bodyPr/>
        <a:lstStyle/>
        <a:p>
          <a:r>
            <a:rPr lang="en-US" dirty="0"/>
            <a:t>Time management</a:t>
          </a:r>
        </a:p>
      </dgm:t>
    </dgm:pt>
    <dgm:pt modelId="{79F6F9A4-4864-45C4-96BF-975BE0BCD2C0}" type="parTrans" cxnId="{1795795E-902C-4700-A9A1-66BC7D44552C}">
      <dgm:prSet/>
      <dgm:spPr/>
      <dgm:t>
        <a:bodyPr/>
        <a:lstStyle/>
        <a:p>
          <a:endParaRPr lang="en-US"/>
        </a:p>
      </dgm:t>
    </dgm:pt>
    <dgm:pt modelId="{F0148FEC-FF26-417D-BC93-A3BE13281F30}" type="sibTrans" cxnId="{1795795E-902C-4700-A9A1-66BC7D44552C}">
      <dgm:prSet/>
      <dgm:spPr/>
      <dgm:t>
        <a:bodyPr/>
        <a:lstStyle/>
        <a:p>
          <a:endParaRPr lang="en-US"/>
        </a:p>
      </dgm:t>
    </dgm:pt>
    <dgm:pt modelId="{2667C0AF-D14A-47CC-9572-118D338AAFB5}">
      <dgm:prSet/>
      <dgm:spPr/>
      <dgm:t>
        <a:bodyPr/>
        <a:lstStyle/>
        <a:p>
          <a:r>
            <a:rPr lang="en-US" dirty="0"/>
            <a:t>Learn how market works</a:t>
          </a:r>
        </a:p>
      </dgm:t>
    </dgm:pt>
    <dgm:pt modelId="{47CE5D14-4AD8-4E24-BC6E-47E70777E69D}" type="parTrans" cxnId="{EC33A977-4EF8-4C85-B337-E320313861B8}">
      <dgm:prSet/>
      <dgm:spPr/>
      <dgm:t>
        <a:bodyPr/>
        <a:lstStyle/>
        <a:p>
          <a:endParaRPr lang="en-US"/>
        </a:p>
      </dgm:t>
    </dgm:pt>
    <dgm:pt modelId="{2EB206BF-8191-4AF4-BB90-A814DDA96E13}" type="sibTrans" cxnId="{EC33A977-4EF8-4C85-B337-E320313861B8}">
      <dgm:prSet/>
      <dgm:spPr/>
      <dgm:t>
        <a:bodyPr/>
        <a:lstStyle/>
        <a:p>
          <a:endParaRPr lang="en-US"/>
        </a:p>
      </dgm:t>
    </dgm:pt>
    <dgm:pt modelId="{A8F32B45-765D-4527-960D-DFD3B84E03A7}" type="pres">
      <dgm:prSet presAssocID="{424C3329-604A-45D8-90D4-6A7EA33929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5FE1EC2-1065-4B9D-85AF-AEEEA3C4D6D6}" type="pres">
      <dgm:prSet presAssocID="{5B2CA494-6770-4DFC-AF87-58D2D346B146}" presName="hierRoot1" presStyleCnt="0"/>
      <dgm:spPr/>
    </dgm:pt>
    <dgm:pt modelId="{4AC4BCAF-F6A5-473A-B6F1-A9EC27371020}" type="pres">
      <dgm:prSet presAssocID="{5B2CA494-6770-4DFC-AF87-58D2D346B146}" presName="composite" presStyleCnt="0"/>
      <dgm:spPr/>
    </dgm:pt>
    <dgm:pt modelId="{D684225C-0624-4E78-89A6-7C76B962F5E9}" type="pres">
      <dgm:prSet presAssocID="{5B2CA494-6770-4DFC-AF87-58D2D346B146}" presName="background" presStyleLbl="node0" presStyleIdx="0" presStyleCnt="2"/>
      <dgm:spPr/>
    </dgm:pt>
    <dgm:pt modelId="{B32162E0-02AA-4353-964B-15DA8A900DF0}" type="pres">
      <dgm:prSet presAssocID="{5B2CA494-6770-4DFC-AF87-58D2D346B146}" presName="text" presStyleLbl="fgAcc0" presStyleIdx="0" presStyleCnt="2">
        <dgm:presLayoutVars>
          <dgm:chPref val="3"/>
        </dgm:presLayoutVars>
      </dgm:prSet>
      <dgm:spPr/>
    </dgm:pt>
    <dgm:pt modelId="{C8159329-F759-4F5F-9145-890FE40BD943}" type="pres">
      <dgm:prSet presAssocID="{5B2CA494-6770-4DFC-AF87-58D2D346B146}" presName="hierChild2" presStyleCnt="0"/>
      <dgm:spPr/>
    </dgm:pt>
    <dgm:pt modelId="{43E8C9CF-CDE0-4648-A84D-C767C7661DAA}" type="pres">
      <dgm:prSet presAssocID="{2667C0AF-D14A-47CC-9572-118D338AAFB5}" presName="hierRoot1" presStyleCnt="0"/>
      <dgm:spPr/>
    </dgm:pt>
    <dgm:pt modelId="{6CF263A0-C0AA-47C3-87F8-75E51C9AB5AA}" type="pres">
      <dgm:prSet presAssocID="{2667C0AF-D14A-47CC-9572-118D338AAFB5}" presName="composite" presStyleCnt="0"/>
      <dgm:spPr/>
    </dgm:pt>
    <dgm:pt modelId="{7F0A729C-9B79-4BC9-88E1-441DEFFCBF98}" type="pres">
      <dgm:prSet presAssocID="{2667C0AF-D14A-47CC-9572-118D338AAFB5}" presName="background" presStyleLbl="node0" presStyleIdx="1" presStyleCnt="2"/>
      <dgm:spPr/>
    </dgm:pt>
    <dgm:pt modelId="{800A9EDA-43C6-4D70-A14A-DB49DCFDB9BF}" type="pres">
      <dgm:prSet presAssocID="{2667C0AF-D14A-47CC-9572-118D338AAFB5}" presName="text" presStyleLbl="fgAcc0" presStyleIdx="1" presStyleCnt="2">
        <dgm:presLayoutVars>
          <dgm:chPref val="3"/>
        </dgm:presLayoutVars>
      </dgm:prSet>
      <dgm:spPr/>
    </dgm:pt>
    <dgm:pt modelId="{65B50580-D8B2-47A7-9FA9-A4E74A11D202}" type="pres">
      <dgm:prSet presAssocID="{2667C0AF-D14A-47CC-9572-118D338AAFB5}" presName="hierChild2" presStyleCnt="0"/>
      <dgm:spPr/>
    </dgm:pt>
  </dgm:ptLst>
  <dgm:cxnLst>
    <dgm:cxn modelId="{1795795E-902C-4700-A9A1-66BC7D44552C}" srcId="{424C3329-604A-45D8-90D4-6A7EA3392989}" destId="{5B2CA494-6770-4DFC-AF87-58D2D346B146}" srcOrd="0" destOrd="0" parTransId="{79F6F9A4-4864-45C4-96BF-975BE0BCD2C0}" sibTransId="{F0148FEC-FF26-417D-BC93-A3BE13281F30}"/>
    <dgm:cxn modelId="{EC33A977-4EF8-4C85-B337-E320313861B8}" srcId="{424C3329-604A-45D8-90D4-6A7EA3392989}" destId="{2667C0AF-D14A-47CC-9572-118D338AAFB5}" srcOrd="1" destOrd="0" parTransId="{47CE5D14-4AD8-4E24-BC6E-47E70777E69D}" sibTransId="{2EB206BF-8191-4AF4-BB90-A814DDA96E13}"/>
    <dgm:cxn modelId="{6A6A939D-7993-4FF6-B9C4-05A85B317F3E}" type="presOf" srcId="{5B2CA494-6770-4DFC-AF87-58D2D346B146}" destId="{B32162E0-02AA-4353-964B-15DA8A900DF0}" srcOrd="0" destOrd="0" presId="urn:microsoft.com/office/officeart/2005/8/layout/hierarchy1"/>
    <dgm:cxn modelId="{78B2E4AA-EBF3-437A-9D2A-EC73843947FC}" type="presOf" srcId="{424C3329-604A-45D8-90D4-6A7EA3392989}" destId="{A8F32B45-765D-4527-960D-DFD3B84E03A7}" srcOrd="0" destOrd="0" presId="urn:microsoft.com/office/officeart/2005/8/layout/hierarchy1"/>
    <dgm:cxn modelId="{1DD506FA-C3C1-4D0F-8615-97B3C2118385}" type="presOf" srcId="{2667C0AF-D14A-47CC-9572-118D338AAFB5}" destId="{800A9EDA-43C6-4D70-A14A-DB49DCFDB9BF}" srcOrd="0" destOrd="0" presId="urn:microsoft.com/office/officeart/2005/8/layout/hierarchy1"/>
    <dgm:cxn modelId="{18BF7B9A-295E-446B-B96C-E1DCA14E615D}" type="presParOf" srcId="{A8F32B45-765D-4527-960D-DFD3B84E03A7}" destId="{25FE1EC2-1065-4B9D-85AF-AEEEA3C4D6D6}" srcOrd="0" destOrd="0" presId="urn:microsoft.com/office/officeart/2005/8/layout/hierarchy1"/>
    <dgm:cxn modelId="{F89B18BA-280F-40DB-8A68-DEACFC818A8F}" type="presParOf" srcId="{25FE1EC2-1065-4B9D-85AF-AEEEA3C4D6D6}" destId="{4AC4BCAF-F6A5-473A-B6F1-A9EC27371020}" srcOrd="0" destOrd="0" presId="urn:microsoft.com/office/officeart/2005/8/layout/hierarchy1"/>
    <dgm:cxn modelId="{CD5B57D8-9059-4DAC-8BCC-83C85CF93EA1}" type="presParOf" srcId="{4AC4BCAF-F6A5-473A-B6F1-A9EC27371020}" destId="{D684225C-0624-4E78-89A6-7C76B962F5E9}" srcOrd="0" destOrd="0" presId="urn:microsoft.com/office/officeart/2005/8/layout/hierarchy1"/>
    <dgm:cxn modelId="{02CEB0AF-A42A-4786-B4BC-9F879A63E59B}" type="presParOf" srcId="{4AC4BCAF-F6A5-473A-B6F1-A9EC27371020}" destId="{B32162E0-02AA-4353-964B-15DA8A900DF0}" srcOrd="1" destOrd="0" presId="urn:microsoft.com/office/officeart/2005/8/layout/hierarchy1"/>
    <dgm:cxn modelId="{BE6C2DE2-4629-4FF9-A0EA-EF1811C72888}" type="presParOf" srcId="{25FE1EC2-1065-4B9D-85AF-AEEEA3C4D6D6}" destId="{C8159329-F759-4F5F-9145-890FE40BD943}" srcOrd="1" destOrd="0" presId="urn:microsoft.com/office/officeart/2005/8/layout/hierarchy1"/>
    <dgm:cxn modelId="{974CCCB0-AC4E-4E2C-81EA-AB6D5F9D3C78}" type="presParOf" srcId="{A8F32B45-765D-4527-960D-DFD3B84E03A7}" destId="{43E8C9CF-CDE0-4648-A84D-C767C7661DAA}" srcOrd="1" destOrd="0" presId="urn:microsoft.com/office/officeart/2005/8/layout/hierarchy1"/>
    <dgm:cxn modelId="{7DF90869-273C-49D6-A9D6-CB8FEFA48D54}" type="presParOf" srcId="{43E8C9CF-CDE0-4648-A84D-C767C7661DAA}" destId="{6CF263A0-C0AA-47C3-87F8-75E51C9AB5AA}" srcOrd="0" destOrd="0" presId="urn:microsoft.com/office/officeart/2005/8/layout/hierarchy1"/>
    <dgm:cxn modelId="{EC7D2288-40F7-4790-B475-8856515913D7}" type="presParOf" srcId="{6CF263A0-C0AA-47C3-87F8-75E51C9AB5AA}" destId="{7F0A729C-9B79-4BC9-88E1-441DEFFCBF98}" srcOrd="0" destOrd="0" presId="urn:microsoft.com/office/officeart/2005/8/layout/hierarchy1"/>
    <dgm:cxn modelId="{145511B2-9DDC-4A5D-BADF-B434AE971B55}" type="presParOf" srcId="{6CF263A0-C0AA-47C3-87F8-75E51C9AB5AA}" destId="{800A9EDA-43C6-4D70-A14A-DB49DCFDB9BF}" srcOrd="1" destOrd="0" presId="urn:microsoft.com/office/officeart/2005/8/layout/hierarchy1"/>
    <dgm:cxn modelId="{04DA96DB-B77A-4DF4-9E13-5E8B5B511E51}" type="presParOf" srcId="{43E8C9CF-CDE0-4648-A84D-C767C7661DAA}" destId="{65B50580-D8B2-47A7-9FA9-A4E74A11D2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B8DDEB-55AC-4EC7-BEB4-D7BC1A397FD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DA89154-7A94-4F7D-9539-E7DCC5ED9E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good Real Estate Agent is open and friendly. </a:t>
          </a:r>
        </a:p>
      </dgm:t>
    </dgm:pt>
    <dgm:pt modelId="{31E7B95A-125D-4392-824A-1E746CBFF342}" type="parTrans" cxnId="{27966309-E093-47B2-98AE-A48F07496E88}">
      <dgm:prSet/>
      <dgm:spPr/>
      <dgm:t>
        <a:bodyPr/>
        <a:lstStyle/>
        <a:p>
          <a:endParaRPr lang="en-US"/>
        </a:p>
      </dgm:t>
    </dgm:pt>
    <dgm:pt modelId="{131A2BA2-19D0-4081-B0C5-33531583FEA0}" type="sibTrans" cxnId="{27966309-E093-47B2-98AE-A48F07496E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93DE76-5706-4658-8430-86BB99FDAA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Also is enthusiastic to assist others.</a:t>
          </a:r>
        </a:p>
      </dgm:t>
    </dgm:pt>
    <dgm:pt modelId="{7E209EB8-93AB-48B3-AA08-9E1E7F8EC3F8}" type="parTrans" cxnId="{9A20E27B-3EE1-4F93-8594-EF0A7F542A96}">
      <dgm:prSet/>
      <dgm:spPr/>
      <dgm:t>
        <a:bodyPr/>
        <a:lstStyle/>
        <a:p>
          <a:endParaRPr lang="en-US"/>
        </a:p>
      </dgm:t>
    </dgm:pt>
    <dgm:pt modelId="{1269E23F-838A-40BD-9ED9-8513563FF899}" type="sibTrans" cxnId="{9A20E27B-3EE1-4F93-8594-EF0A7F542A96}">
      <dgm:prSet/>
      <dgm:spPr/>
      <dgm:t>
        <a:bodyPr/>
        <a:lstStyle/>
        <a:p>
          <a:endParaRPr lang="en-US"/>
        </a:p>
      </dgm:t>
    </dgm:pt>
    <dgm:pt modelId="{CA23F561-6358-4E08-AFBA-D3760156AD88}" type="pres">
      <dgm:prSet presAssocID="{8AB8DDEB-55AC-4EC7-BEB4-D7BC1A397FD5}" presName="vert0" presStyleCnt="0">
        <dgm:presLayoutVars>
          <dgm:dir/>
          <dgm:animOne val="branch"/>
          <dgm:animLvl val="lvl"/>
        </dgm:presLayoutVars>
      </dgm:prSet>
      <dgm:spPr/>
    </dgm:pt>
    <dgm:pt modelId="{B7D48D9A-E4B4-412D-A88E-1EFF71612399}" type="pres">
      <dgm:prSet presAssocID="{5DA89154-7A94-4F7D-9539-E7DCC5ED9E82}" presName="thickLine" presStyleLbl="alignNode1" presStyleIdx="0" presStyleCnt="2"/>
      <dgm:spPr/>
    </dgm:pt>
    <dgm:pt modelId="{0B9566BB-2871-4047-BD78-72046D797873}" type="pres">
      <dgm:prSet presAssocID="{5DA89154-7A94-4F7D-9539-E7DCC5ED9E82}" presName="horz1" presStyleCnt="0"/>
      <dgm:spPr/>
    </dgm:pt>
    <dgm:pt modelId="{37ABBC9C-437F-49BD-957D-CB88B272DB22}" type="pres">
      <dgm:prSet presAssocID="{5DA89154-7A94-4F7D-9539-E7DCC5ED9E82}" presName="tx1" presStyleLbl="revTx" presStyleIdx="0" presStyleCnt="2"/>
      <dgm:spPr/>
    </dgm:pt>
    <dgm:pt modelId="{0A5BEED3-6657-433B-9011-73347A02ADC1}" type="pres">
      <dgm:prSet presAssocID="{5DA89154-7A94-4F7D-9539-E7DCC5ED9E82}" presName="vert1" presStyleCnt="0"/>
      <dgm:spPr/>
    </dgm:pt>
    <dgm:pt modelId="{9A8FD9A3-D112-4592-91FD-B687A1E92158}" type="pres">
      <dgm:prSet presAssocID="{DD93DE76-5706-4658-8430-86BB99FDAA5C}" presName="thickLine" presStyleLbl="alignNode1" presStyleIdx="1" presStyleCnt="2"/>
      <dgm:spPr/>
    </dgm:pt>
    <dgm:pt modelId="{8BE82A3E-3FCD-4C23-99A6-31A52ACA80A5}" type="pres">
      <dgm:prSet presAssocID="{DD93DE76-5706-4658-8430-86BB99FDAA5C}" presName="horz1" presStyleCnt="0"/>
      <dgm:spPr/>
    </dgm:pt>
    <dgm:pt modelId="{D070F94E-5341-48C2-8E71-E032E41E9765}" type="pres">
      <dgm:prSet presAssocID="{DD93DE76-5706-4658-8430-86BB99FDAA5C}" presName="tx1" presStyleLbl="revTx" presStyleIdx="1" presStyleCnt="2"/>
      <dgm:spPr/>
    </dgm:pt>
    <dgm:pt modelId="{8D6653D6-BFF4-4037-BE82-168A0659608E}" type="pres">
      <dgm:prSet presAssocID="{DD93DE76-5706-4658-8430-86BB99FDAA5C}" presName="vert1" presStyleCnt="0"/>
      <dgm:spPr/>
    </dgm:pt>
  </dgm:ptLst>
  <dgm:cxnLst>
    <dgm:cxn modelId="{27966309-E093-47B2-98AE-A48F07496E88}" srcId="{8AB8DDEB-55AC-4EC7-BEB4-D7BC1A397FD5}" destId="{5DA89154-7A94-4F7D-9539-E7DCC5ED9E82}" srcOrd="0" destOrd="0" parTransId="{31E7B95A-125D-4392-824A-1E746CBFF342}" sibTransId="{131A2BA2-19D0-4081-B0C5-33531583FEA0}"/>
    <dgm:cxn modelId="{C3EB5F7B-516E-472E-A337-AD3D2F5A8590}" type="presOf" srcId="{5DA89154-7A94-4F7D-9539-E7DCC5ED9E82}" destId="{37ABBC9C-437F-49BD-957D-CB88B272DB22}" srcOrd="0" destOrd="0" presId="urn:microsoft.com/office/officeart/2008/layout/LinedList"/>
    <dgm:cxn modelId="{9A20E27B-3EE1-4F93-8594-EF0A7F542A96}" srcId="{8AB8DDEB-55AC-4EC7-BEB4-D7BC1A397FD5}" destId="{DD93DE76-5706-4658-8430-86BB99FDAA5C}" srcOrd="1" destOrd="0" parTransId="{7E209EB8-93AB-48B3-AA08-9E1E7F8EC3F8}" sibTransId="{1269E23F-838A-40BD-9ED9-8513563FF899}"/>
    <dgm:cxn modelId="{B1939B8B-444F-4C09-A377-194237FAAD5D}" type="presOf" srcId="{8AB8DDEB-55AC-4EC7-BEB4-D7BC1A397FD5}" destId="{CA23F561-6358-4E08-AFBA-D3760156AD88}" srcOrd="0" destOrd="0" presId="urn:microsoft.com/office/officeart/2008/layout/LinedList"/>
    <dgm:cxn modelId="{1D8812F6-ABDB-43AA-B2D0-78DB3B0A5257}" type="presOf" srcId="{DD93DE76-5706-4658-8430-86BB99FDAA5C}" destId="{D070F94E-5341-48C2-8E71-E032E41E9765}" srcOrd="0" destOrd="0" presId="urn:microsoft.com/office/officeart/2008/layout/LinedList"/>
    <dgm:cxn modelId="{71126E76-6C2D-4AB1-979F-DD3572AF3821}" type="presParOf" srcId="{CA23F561-6358-4E08-AFBA-D3760156AD88}" destId="{B7D48D9A-E4B4-412D-A88E-1EFF71612399}" srcOrd="0" destOrd="0" presId="urn:microsoft.com/office/officeart/2008/layout/LinedList"/>
    <dgm:cxn modelId="{1A5B4661-862D-4824-9BAD-2A7F188601AB}" type="presParOf" srcId="{CA23F561-6358-4E08-AFBA-D3760156AD88}" destId="{0B9566BB-2871-4047-BD78-72046D797873}" srcOrd="1" destOrd="0" presId="urn:microsoft.com/office/officeart/2008/layout/LinedList"/>
    <dgm:cxn modelId="{7ACDF754-9014-4B74-9A1C-90515E905E84}" type="presParOf" srcId="{0B9566BB-2871-4047-BD78-72046D797873}" destId="{37ABBC9C-437F-49BD-957D-CB88B272DB22}" srcOrd="0" destOrd="0" presId="urn:microsoft.com/office/officeart/2008/layout/LinedList"/>
    <dgm:cxn modelId="{845D5C59-9CE8-4A5E-A433-72D797A08B7C}" type="presParOf" srcId="{0B9566BB-2871-4047-BD78-72046D797873}" destId="{0A5BEED3-6657-433B-9011-73347A02ADC1}" srcOrd="1" destOrd="0" presId="urn:microsoft.com/office/officeart/2008/layout/LinedList"/>
    <dgm:cxn modelId="{07E5FA7C-DA18-4D40-B1E1-00DB01DA39A2}" type="presParOf" srcId="{CA23F561-6358-4E08-AFBA-D3760156AD88}" destId="{9A8FD9A3-D112-4592-91FD-B687A1E92158}" srcOrd="2" destOrd="0" presId="urn:microsoft.com/office/officeart/2008/layout/LinedList"/>
    <dgm:cxn modelId="{3C1BA2D4-C8FD-4F7A-B1C7-E24A7D1F51E1}" type="presParOf" srcId="{CA23F561-6358-4E08-AFBA-D3760156AD88}" destId="{8BE82A3E-3FCD-4C23-99A6-31A52ACA80A5}" srcOrd="3" destOrd="0" presId="urn:microsoft.com/office/officeart/2008/layout/LinedList"/>
    <dgm:cxn modelId="{71B2A6BE-9E7F-44B4-B5B2-1325BE37AE8E}" type="presParOf" srcId="{8BE82A3E-3FCD-4C23-99A6-31A52ACA80A5}" destId="{D070F94E-5341-48C2-8E71-E032E41E9765}" srcOrd="0" destOrd="0" presId="urn:microsoft.com/office/officeart/2008/layout/LinedList"/>
    <dgm:cxn modelId="{BD94706F-EAC7-4408-B437-5572C0FF3558}" type="presParOf" srcId="{8BE82A3E-3FCD-4C23-99A6-31A52ACA80A5}" destId="{8D6653D6-BFF4-4037-BE82-168A065960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66CEF-9B1D-4459-B735-0C4ABC5A445F}">
      <dsp:nvSpPr>
        <dsp:cNvPr id="0" name=""/>
        <dsp:cNvSpPr/>
      </dsp:nvSpPr>
      <dsp:spPr>
        <a:xfrm>
          <a:off x="0" y="0"/>
          <a:ext cx="5566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64912-1250-4B45-B74C-9970B2EF721C}">
      <dsp:nvSpPr>
        <dsp:cNvPr id="0" name=""/>
        <dsp:cNvSpPr/>
      </dsp:nvSpPr>
      <dsp:spPr>
        <a:xfrm>
          <a:off x="0" y="0"/>
          <a:ext cx="5566706" cy="1294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University of Wales Saint Trinity David </a:t>
          </a:r>
        </a:p>
      </dsp:txBody>
      <dsp:txXfrm>
        <a:off x="0" y="0"/>
        <a:ext cx="5566706" cy="1294943"/>
      </dsp:txXfrm>
    </dsp:sp>
    <dsp:sp modelId="{12982EC0-7BAD-482A-AF5A-83A7C399BD87}">
      <dsp:nvSpPr>
        <dsp:cNvPr id="0" name=""/>
        <dsp:cNvSpPr/>
      </dsp:nvSpPr>
      <dsp:spPr>
        <a:xfrm>
          <a:off x="0" y="1294943"/>
          <a:ext cx="5566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4E981-ECD2-4038-948C-F6227FCA81A4}">
      <dsp:nvSpPr>
        <dsp:cNvPr id="0" name=""/>
        <dsp:cNvSpPr/>
      </dsp:nvSpPr>
      <dsp:spPr>
        <a:xfrm>
          <a:off x="0" y="1294943"/>
          <a:ext cx="5566706" cy="1294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Lecturer: Lizeta Demetriou</a:t>
          </a:r>
        </a:p>
      </dsp:txBody>
      <dsp:txXfrm>
        <a:off x="0" y="1294943"/>
        <a:ext cx="5566706" cy="1294943"/>
      </dsp:txXfrm>
    </dsp:sp>
    <dsp:sp modelId="{74C1C682-626B-417D-A428-C52CAA6292E6}">
      <dsp:nvSpPr>
        <dsp:cNvPr id="0" name=""/>
        <dsp:cNvSpPr/>
      </dsp:nvSpPr>
      <dsp:spPr>
        <a:xfrm>
          <a:off x="0" y="2589887"/>
          <a:ext cx="5566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9089B-7E23-4C2D-9825-B685B84F6F0A}">
      <dsp:nvSpPr>
        <dsp:cNvPr id="0" name=""/>
        <dsp:cNvSpPr/>
      </dsp:nvSpPr>
      <dsp:spPr>
        <a:xfrm>
          <a:off x="0" y="2589887"/>
          <a:ext cx="5566706" cy="1294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Vitalii Tugulschii</a:t>
          </a:r>
        </a:p>
      </dsp:txBody>
      <dsp:txXfrm>
        <a:off x="0" y="2589887"/>
        <a:ext cx="5566706" cy="1294943"/>
      </dsp:txXfrm>
    </dsp:sp>
    <dsp:sp modelId="{DD530F59-F76C-4A09-9D6E-A6D9FB23CE7F}">
      <dsp:nvSpPr>
        <dsp:cNvPr id="0" name=""/>
        <dsp:cNvSpPr/>
      </dsp:nvSpPr>
      <dsp:spPr>
        <a:xfrm>
          <a:off x="0" y="3884830"/>
          <a:ext cx="5566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8043A-5E4B-4767-AA8E-02A409F9912D}">
      <dsp:nvSpPr>
        <dsp:cNvPr id="0" name=""/>
        <dsp:cNvSpPr/>
      </dsp:nvSpPr>
      <dsp:spPr>
        <a:xfrm>
          <a:off x="0" y="3884830"/>
          <a:ext cx="5566706" cy="12949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ID: 1906242</a:t>
          </a:r>
        </a:p>
      </dsp:txBody>
      <dsp:txXfrm>
        <a:off x="0" y="3884830"/>
        <a:ext cx="5566706" cy="12949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A0C73-7156-4E86-8C2B-59219BFAAA2F}">
      <dsp:nvSpPr>
        <dsp:cNvPr id="0" name=""/>
        <dsp:cNvSpPr/>
      </dsp:nvSpPr>
      <dsp:spPr>
        <a:xfrm>
          <a:off x="0" y="1793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73329-76A1-405E-B6FE-B79650889387}">
      <dsp:nvSpPr>
        <dsp:cNvPr id="0" name=""/>
        <dsp:cNvSpPr/>
      </dsp:nvSpPr>
      <dsp:spPr>
        <a:xfrm>
          <a:off x="0" y="1793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Job description</a:t>
          </a:r>
        </a:p>
      </dsp:txBody>
      <dsp:txXfrm>
        <a:off x="0" y="1793"/>
        <a:ext cx="5788629" cy="611660"/>
      </dsp:txXfrm>
    </dsp:sp>
    <dsp:sp modelId="{44AED40A-F8D2-4746-8F00-3C026EE7A744}">
      <dsp:nvSpPr>
        <dsp:cNvPr id="0" name=""/>
        <dsp:cNvSpPr/>
      </dsp:nvSpPr>
      <dsp:spPr>
        <a:xfrm>
          <a:off x="0" y="613454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316F0-11AF-4A36-85C5-5AD62A6F831E}">
      <dsp:nvSpPr>
        <dsp:cNvPr id="0" name=""/>
        <dsp:cNvSpPr/>
      </dsp:nvSpPr>
      <dsp:spPr>
        <a:xfrm>
          <a:off x="0" y="613454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Main Duties</a:t>
          </a:r>
        </a:p>
      </dsp:txBody>
      <dsp:txXfrm>
        <a:off x="0" y="613454"/>
        <a:ext cx="5788629" cy="611660"/>
      </dsp:txXfrm>
    </dsp:sp>
    <dsp:sp modelId="{F1A85913-11E7-42DB-B615-9C9AE2CB9E33}">
      <dsp:nvSpPr>
        <dsp:cNvPr id="0" name=""/>
        <dsp:cNvSpPr/>
      </dsp:nvSpPr>
      <dsp:spPr>
        <a:xfrm>
          <a:off x="0" y="1225114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FF519-1654-4477-8491-0E5236D2D9B3}">
      <dsp:nvSpPr>
        <dsp:cNvPr id="0" name=""/>
        <dsp:cNvSpPr/>
      </dsp:nvSpPr>
      <dsp:spPr>
        <a:xfrm>
          <a:off x="0" y="1225114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Skills needed</a:t>
          </a:r>
        </a:p>
      </dsp:txBody>
      <dsp:txXfrm>
        <a:off x="0" y="1225114"/>
        <a:ext cx="5788629" cy="611660"/>
      </dsp:txXfrm>
    </dsp:sp>
    <dsp:sp modelId="{A1DFE8CF-F3E3-46DF-9AEA-792E1FCEC98F}">
      <dsp:nvSpPr>
        <dsp:cNvPr id="0" name=""/>
        <dsp:cNvSpPr/>
      </dsp:nvSpPr>
      <dsp:spPr>
        <a:xfrm>
          <a:off x="0" y="1836775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F0836-4BF9-44BB-BDAA-33C6C39C481F}">
      <dsp:nvSpPr>
        <dsp:cNvPr id="0" name=""/>
        <dsp:cNvSpPr/>
      </dsp:nvSpPr>
      <dsp:spPr>
        <a:xfrm>
          <a:off x="0" y="1836775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SWOT Analysis</a:t>
          </a:r>
        </a:p>
      </dsp:txBody>
      <dsp:txXfrm>
        <a:off x="0" y="1836775"/>
        <a:ext cx="5788629" cy="611660"/>
      </dsp:txXfrm>
    </dsp:sp>
    <dsp:sp modelId="{C5BED4C7-8445-497E-9565-06100B7623FE}">
      <dsp:nvSpPr>
        <dsp:cNvPr id="0" name=""/>
        <dsp:cNvSpPr/>
      </dsp:nvSpPr>
      <dsp:spPr>
        <a:xfrm>
          <a:off x="0" y="2448435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E88BC-ED73-40DE-8DEF-D27EDAAC8890}">
      <dsp:nvSpPr>
        <dsp:cNvPr id="0" name=""/>
        <dsp:cNvSpPr/>
      </dsp:nvSpPr>
      <dsp:spPr>
        <a:xfrm>
          <a:off x="0" y="2448435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Conclusion</a:t>
          </a:r>
        </a:p>
      </dsp:txBody>
      <dsp:txXfrm>
        <a:off x="0" y="2448435"/>
        <a:ext cx="5788629" cy="611660"/>
      </dsp:txXfrm>
    </dsp:sp>
    <dsp:sp modelId="{0CE4A6A1-435A-461D-9D28-7605ADA6CB75}">
      <dsp:nvSpPr>
        <dsp:cNvPr id="0" name=""/>
        <dsp:cNvSpPr/>
      </dsp:nvSpPr>
      <dsp:spPr>
        <a:xfrm>
          <a:off x="0" y="3060095"/>
          <a:ext cx="57886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21156-BC76-449B-8BB4-EF9F573E83D6}">
      <dsp:nvSpPr>
        <dsp:cNvPr id="0" name=""/>
        <dsp:cNvSpPr/>
      </dsp:nvSpPr>
      <dsp:spPr>
        <a:xfrm>
          <a:off x="0" y="3060095"/>
          <a:ext cx="5788629" cy="61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References</a:t>
          </a:r>
        </a:p>
      </dsp:txBody>
      <dsp:txXfrm>
        <a:off x="0" y="3060095"/>
        <a:ext cx="5788629" cy="6116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84225C-0624-4E78-89A6-7C76B962F5E9}">
      <dsp:nvSpPr>
        <dsp:cNvPr id="0" name=""/>
        <dsp:cNvSpPr/>
      </dsp:nvSpPr>
      <dsp:spPr>
        <a:xfrm>
          <a:off x="706" y="918398"/>
          <a:ext cx="2480235" cy="15749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162E0-02AA-4353-964B-15DA8A900DF0}">
      <dsp:nvSpPr>
        <dsp:cNvPr id="0" name=""/>
        <dsp:cNvSpPr/>
      </dsp:nvSpPr>
      <dsp:spPr>
        <a:xfrm>
          <a:off x="276288" y="1180201"/>
          <a:ext cx="2480235" cy="15749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Time management</a:t>
          </a:r>
        </a:p>
      </dsp:txBody>
      <dsp:txXfrm>
        <a:off x="322417" y="1226330"/>
        <a:ext cx="2387977" cy="1482691"/>
      </dsp:txXfrm>
    </dsp:sp>
    <dsp:sp modelId="{7F0A729C-9B79-4BC9-88E1-441DEFFCBF98}">
      <dsp:nvSpPr>
        <dsp:cNvPr id="0" name=""/>
        <dsp:cNvSpPr/>
      </dsp:nvSpPr>
      <dsp:spPr>
        <a:xfrm>
          <a:off x="3032105" y="918398"/>
          <a:ext cx="2480235" cy="15749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A9EDA-43C6-4D70-A14A-DB49DCFDB9BF}">
      <dsp:nvSpPr>
        <dsp:cNvPr id="0" name=""/>
        <dsp:cNvSpPr/>
      </dsp:nvSpPr>
      <dsp:spPr>
        <a:xfrm>
          <a:off x="3307687" y="1180201"/>
          <a:ext cx="2480235" cy="15749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Learn how market works</a:t>
          </a:r>
        </a:p>
      </dsp:txBody>
      <dsp:txXfrm>
        <a:off x="3353816" y="1226330"/>
        <a:ext cx="2387977" cy="14826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48D9A-E4B4-412D-A88E-1EFF71612399}">
      <dsp:nvSpPr>
        <dsp:cNvPr id="0" name=""/>
        <dsp:cNvSpPr/>
      </dsp:nvSpPr>
      <dsp:spPr>
        <a:xfrm>
          <a:off x="0" y="0"/>
          <a:ext cx="367435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BBC9C-437F-49BD-957D-CB88B272DB22}">
      <dsp:nvSpPr>
        <dsp:cNvPr id="0" name=""/>
        <dsp:cNvSpPr/>
      </dsp:nvSpPr>
      <dsp:spPr>
        <a:xfrm>
          <a:off x="0" y="0"/>
          <a:ext cx="3674353" cy="2895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A good Real Estate Agent is open and friendly. </a:t>
          </a:r>
        </a:p>
      </dsp:txBody>
      <dsp:txXfrm>
        <a:off x="0" y="0"/>
        <a:ext cx="3674353" cy="2895599"/>
      </dsp:txXfrm>
    </dsp:sp>
    <dsp:sp modelId="{9A8FD9A3-D112-4592-91FD-B687A1E92158}">
      <dsp:nvSpPr>
        <dsp:cNvPr id="0" name=""/>
        <dsp:cNvSpPr/>
      </dsp:nvSpPr>
      <dsp:spPr>
        <a:xfrm>
          <a:off x="0" y="2895599"/>
          <a:ext cx="367435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0F94E-5341-48C2-8E71-E032E41E9765}">
      <dsp:nvSpPr>
        <dsp:cNvPr id="0" name=""/>
        <dsp:cNvSpPr/>
      </dsp:nvSpPr>
      <dsp:spPr>
        <a:xfrm>
          <a:off x="0" y="2895599"/>
          <a:ext cx="3674353" cy="2895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Also is enthusiastic to assist others.</a:t>
          </a:r>
        </a:p>
      </dsp:txBody>
      <dsp:txXfrm>
        <a:off x="0" y="2895599"/>
        <a:ext cx="3674353" cy="28955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03B5A-21DF-4BBB-8059-B6B192FC641E}" type="datetimeFigureOut">
              <a:rPr lang="en-US" smtClean="0"/>
              <a:t>4/11/2022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EF503-E31C-4FCE-86D9-0C61A5CBE2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/>
            <a:r>
              <a:rPr lang="en-US" dirty="0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anchor="ctr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anchor="ctr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anchor="b">
            <a:normAutofit/>
          </a:bodyPr>
          <a:lstStyle>
            <a:lvl1pPr>
              <a:buNone/>
              <a:defRPr/>
            </a:lvl1pPr>
          </a:lstStyle>
          <a:p>
            <a:pPr algn="l"/>
            <a:r>
              <a:rPr lang="en-US" sz="1600"/>
              <a:t>Click to edit Master subtitle style</a:t>
            </a:r>
            <a:endParaRPr lang="en-US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2CC964-A50B-4C29-B4E4-2C30BB34CCF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>
            <a:normAutofit/>
          </a:bodyPr>
          <a:lstStyle>
            <a:lvl1pPr algn="l">
              <a:defRPr sz="4400"/>
            </a:lvl1pPr>
          </a:lstStyle>
          <a:p>
            <a:pPr algn="r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/>
          <a:lstStyle>
            <a:lvl1pPr>
              <a:buNone/>
              <a:defRPr/>
            </a:lvl1pPr>
          </a:lstStyle>
          <a:p>
            <a:pPr algn="r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iki/%E5%A8%81%E7%88%BE%E6%96%AF%E4%B8%89%E4%B8%80%E8%81%96%E5%A4%A7%E8%A1%9B%E5%A4%A7%E5%AD%B8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anunlimitedamountofmoney.com/investors-guide-to-the-real-estate-contingency-contract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china/guangdong/shenzen/expensive-real-estate-buildings-in-shenzhen-china.jpg.php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pixabay.com/en/building-real-estate-house-living-394961/" TargetMode="Externa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rrickaviles.com/category/news/real-estat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goqatar.com/2020/01/barwa-real-estate-ranked-sixth-among-top-50-listed-real-estate-companies-in-middle-east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hyperlink" Target="https://pxhere.com/en/photo/493874" TargetMode="External"/><Relationship Id="rId7" Type="http://schemas.openxmlformats.org/officeDocument/2006/relationships/diagramLayout" Target="../diagrams/layout3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Relationship Id="rId6" Type="http://schemas.openxmlformats.org/officeDocument/2006/relationships/diagramData" Target="../diagrams/data3.xml"/><Relationship Id="rId5" Type="http://schemas.openxmlformats.org/officeDocument/2006/relationships/hyperlink" Target="https://www.geoffreydromard.com/make-real-estate-agent-profession/" TargetMode="External"/><Relationship Id="rId10" Type="http://schemas.microsoft.com/office/2007/relationships/diagramDrawing" Target="../diagrams/drawing3.xml"/><Relationship Id="rId4" Type="http://schemas.openxmlformats.org/officeDocument/2006/relationships/image" Target="../media/image12.jpg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13" Type="http://schemas.openxmlformats.org/officeDocument/2006/relationships/diagramColors" Target="../diagrams/colors4.xml"/><Relationship Id="rId3" Type="http://schemas.openxmlformats.org/officeDocument/2006/relationships/hyperlink" Target="https://www.pureluxury.com.au/real-estate-agent-tips/" TargetMode="External"/><Relationship Id="rId7" Type="http://schemas.openxmlformats.org/officeDocument/2006/relationships/hyperlink" Target="http://kurucz.ca/expatrepat/realestate.php" TargetMode="External"/><Relationship Id="rId12" Type="http://schemas.openxmlformats.org/officeDocument/2006/relationships/diagramQuickStyle" Target="../diagrams/quickStyle4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jpg"/><Relationship Id="rId11" Type="http://schemas.openxmlformats.org/officeDocument/2006/relationships/diagramLayout" Target="../diagrams/layout4.xml"/><Relationship Id="rId5" Type="http://schemas.openxmlformats.org/officeDocument/2006/relationships/hyperlink" Target="https://www.janobrien.com/2020/09/team-success-series-the-must-have-real-estate-apps.html" TargetMode="External"/><Relationship Id="rId10" Type="http://schemas.openxmlformats.org/officeDocument/2006/relationships/diagramData" Target="../diagrams/data4.xml"/><Relationship Id="rId4" Type="http://schemas.openxmlformats.org/officeDocument/2006/relationships/image" Target="../media/image14.png"/><Relationship Id="rId9" Type="http://schemas.openxmlformats.org/officeDocument/2006/relationships/hyperlink" Target="http://investmentjuan01.com/2018/11/15/is-it-possible-to-invest-in-real-estate-without-buying-a-property-philippines/" TargetMode="External"/><Relationship Id="rId14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5/nobul-ceo-regan-mcgee-weighs-2022-real-estate-trends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/job-descriptions/estate-agent-job-description" TargetMode="External"/><Relationship Id="rId2" Type="http://schemas.openxmlformats.org/officeDocument/2006/relationships/hyperlink" Target="https://www.indeed.com/hire/job-description/real-estate-agent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realestatewitch.com/do-i-need-a-real-estate-ag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5" name="Rectangle 124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99AAB3-E4FA-4985-8092-3C05EB6CB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13" y="908925"/>
            <a:ext cx="3723304" cy="49388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dirty="0"/>
              <a:t>Academic &amp; Employability skills</a:t>
            </a:r>
          </a:p>
        </p:txBody>
      </p: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4BCE8AF9-FB73-4BD9-BA50-43BF340C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532336" y="0"/>
            <a:ext cx="2086972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519615" y="0"/>
            <a:ext cx="58355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6" name="Text Placeholder 3">
            <a:extLst>
              <a:ext uri="{FF2B5EF4-FFF2-40B4-BE49-F238E27FC236}">
                <a16:creationId xmlns:a16="http://schemas.microsoft.com/office/drawing/2014/main" id="{43617DFD-CE28-5095-76E7-4B2F6FFBDF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0426894"/>
              </p:ext>
            </p:extLst>
          </p:nvPr>
        </p:nvGraphicFramePr>
        <p:xfrm>
          <a:off x="5869682" y="799416"/>
          <a:ext cx="5566706" cy="5179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30BC3AA-926C-4A1B-B5F0-58D43B29F0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48698" y="4522009"/>
            <a:ext cx="3101658" cy="189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981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4" name="Straight Connector 141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143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145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147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149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Straight Connector 151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Connector 153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1" name="Rectangle 155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2" name="Rectangle 157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0"/>
            <a:ext cx="6602104" cy="16838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Outcome	</a:t>
            </a:r>
            <a:endParaRPr lang="en-US" dirty="0"/>
          </a:p>
        </p:txBody>
      </p:sp>
      <p:graphicFrame>
        <p:nvGraphicFramePr>
          <p:cNvPr id="243" name="Content Placeholder 2">
            <a:extLst>
              <a:ext uri="{FF2B5EF4-FFF2-40B4-BE49-F238E27FC236}">
                <a16:creationId xmlns:a16="http://schemas.microsoft.com/office/drawing/2014/main" id="{6D29D16A-F3EE-E13B-1512-18A8BA589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029100"/>
              </p:ext>
            </p:extLst>
          </p:nvPr>
        </p:nvGraphicFramePr>
        <p:xfrm>
          <a:off x="1143000" y="2360428"/>
          <a:ext cx="5788629" cy="367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18" r="1" b="9503"/>
          <a:stretch/>
        </p:blipFill>
        <p:spPr>
          <a:xfrm>
            <a:off x="7958352" y="-5970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15" name="Picture 14" descr="icture containing text, table, indoor, paper&#10;&#10;Description automatically generated">
            <a:extLst>
              <a:ext uri="{FF2B5EF4-FFF2-40B4-BE49-F238E27FC236}">
                <a16:creationId xmlns:a16="http://schemas.microsoft.com/office/drawing/2014/main" id="{CA776A07-A357-4C6C-A676-1B9FDB3695B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47"/>
          <a:stretch/>
        </p:blipFill>
        <p:spPr>
          <a:xfrm>
            <a:off x="6931629" y="3422376"/>
            <a:ext cx="5260371" cy="3527063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244" name="Straight Connector 159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B13969F2-ED52-4E5C-B3FC-01E01B8B9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70" y="749595"/>
            <a:ext cx="5645888" cy="3902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51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Real Estate</a:t>
            </a:r>
            <a:br>
              <a:rPr lang="en-US" sz="51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5100" dirty="0"/>
              <a:t>        </a:t>
            </a:r>
            <a:r>
              <a:rPr lang="en-US" sz="51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Agent</a:t>
            </a:r>
          </a:p>
        </p:txBody>
      </p:sp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118" r="-2" b="-2"/>
          <a:stretch/>
        </p:blipFill>
        <p:spPr>
          <a:xfrm>
            <a:off x="5879804" y="-6350"/>
            <a:ext cx="6312196" cy="6874330"/>
          </a:xfrm>
          <a:custGeom>
            <a:avLst/>
            <a:gdLst/>
            <a:ahLst/>
            <a:cxnLst/>
            <a:rect l="l" t="t" r="r" b="b"/>
            <a:pathLst>
              <a:path w="6312196" h="6874330">
                <a:moveTo>
                  <a:pt x="2047193" y="0"/>
                </a:moveTo>
                <a:lnTo>
                  <a:pt x="6312196" y="0"/>
                </a:lnTo>
                <a:lnTo>
                  <a:pt x="6312196" y="6874330"/>
                </a:lnTo>
                <a:lnTo>
                  <a:pt x="0" y="6874330"/>
                </a:lnTo>
                <a:close/>
              </a:path>
            </a:pathLst>
          </a:cu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634715" y="0"/>
            <a:ext cx="914401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6" name="Straight Connector 123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125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189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191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Connector 193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Connector 195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197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3" name="Rectangle 199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4" name="Rectangle 201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0"/>
            <a:ext cx="6602104" cy="16838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60428"/>
            <a:ext cx="5788629" cy="367355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A real estate agent's job is to use their knowledge of local real estate markets to assist people in buying, selling, or renting residential or commercial properties.</a:t>
            </a:r>
            <a:r>
              <a:rPr lang="en-US">
                <a:effectLst/>
              </a:rPr>
              <a:t> (Indeed, n.d )</a:t>
            </a:r>
            <a:endParaRPr lang="en-US"/>
          </a:p>
        </p:txBody>
      </p:sp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654" r="-2" b="-2"/>
          <a:stretch/>
        </p:blipFill>
        <p:spPr>
          <a:xfrm>
            <a:off x="7958352" y="-5970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19" r="1" b="7299"/>
          <a:stretch/>
        </p:blipFill>
        <p:spPr>
          <a:xfrm>
            <a:off x="6931629" y="3422376"/>
            <a:ext cx="5260371" cy="3527063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215" name="Straight Connector 203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31" y="654853"/>
            <a:ext cx="5933365" cy="13865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Main Duties</a:t>
            </a:r>
            <a:endParaRPr lang="en-US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792" y="2974703"/>
            <a:ext cx="5169090" cy="2149747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800" b="1" cap="all" spc="300" dirty="0"/>
              <a:t>Administrative</a:t>
            </a:r>
          </a:p>
          <a:p>
            <a:pPr marL="457200" indent="-45720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800" b="1" cap="all" spc="300" dirty="0"/>
              <a:t>Research</a:t>
            </a:r>
          </a:p>
          <a:p>
            <a:pPr marL="457200" indent="-45720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800" b="1" cap="all" spc="300" dirty="0"/>
              <a:t>Marketing</a:t>
            </a:r>
          </a:p>
        </p:txBody>
      </p:sp>
      <p:pic>
        <p:nvPicPr>
          <p:cNvPr id="11" name="Picture Placeholder 10" descr="A high angle view of a city&#10;&#10;Description automatically generated with low confidence">
            <a:extLst>
              <a:ext uri="{FF2B5EF4-FFF2-40B4-BE49-F238E27FC236}">
                <a16:creationId xmlns:a16="http://schemas.microsoft.com/office/drawing/2014/main" id="{393FF3F9-3AE3-49CD-9376-653924B273D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97" r="14232"/>
          <a:stretch/>
        </p:blipFill>
        <p:spPr>
          <a:xfrm>
            <a:off x="7958352" y="-5965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16" name="Picture Placeholder 15" descr="A picture containing building, outdoor, road, street&#10;&#10;Description automatically generated">
            <a:extLst>
              <a:ext uri="{FF2B5EF4-FFF2-40B4-BE49-F238E27FC236}">
                <a16:creationId xmlns:a16="http://schemas.microsoft.com/office/drawing/2014/main" id="{88B78C49-BCA6-49E8-B9BB-9890C6CF946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30" r="18971" b="-2"/>
          <a:stretch/>
        </p:blipFill>
        <p:spPr>
          <a:xfrm>
            <a:off x="6931629" y="3428996"/>
            <a:ext cx="5260371" cy="3452252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6493F34-B007-4F88-83C1-12063F3D5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2A9F10D5-969B-46A5-8D52-AFF8DFF6C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5811"/>
            <a:ext cx="3448424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101" y="808070"/>
            <a:ext cx="3512837" cy="14155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Skills needed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344" y="533401"/>
            <a:ext cx="4307694" cy="57911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>
              <a:buFont typeface="Arial" panose="020B0604020202020204" pitchFamily="34" charset="0"/>
              <a:buChar char="•"/>
            </a:pPr>
            <a:r>
              <a:rPr lang="en-US" sz="2800"/>
              <a:t>Excellent Communication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800"/>
              <a:t>Strong selling and negotiating abilities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800"/>
              <a:t>Time management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800"/>
              <a:t>Multitasking ability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800"/>
              <a:t>Willing to travel</a:t>
            </a:r>
          </a:p>
          <a:p>
            <a:pPr marL="342900">
              <a:buFont typeface="Arial" panose="020B0604020202020204" pitchFamily="34" charset="0"/>
              <a:buChar char="•"/>
            </a:pPr>
            <a:endParaRPr lang="en-US" sz="280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978701E-0889-4A2E-A270-C42ADEB8C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E5FE5A13-7150-4A1A-87C0-78A3DB29C7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446" r="55683"/>
          <a:stretch/>
        </p:blipFill>
        <p:spPr>
          <a:xfrm>
            <a:off x="8679776" y="10"/>
            <a:ext cx="3519894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7" name="Straight Connector 10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0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Connector 1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4" name="Rectangle 121">
            <a:extLst>
              <a:ext uri="{FF2B5EF4-FFF2-40B4-BE49-F238E27FC236}">
                <a16:creationId xmlns:a16="http://schemas.microsoft.com/office/drawing/2014/main" id="{F8222250-799A-4AD0-9BD1-BE6EB7A06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Freeform: Shape 123">
            <a:extLst>
              <a:ext uri="{FF2B5EF4-FFF2-40B4-BE49-F238E27FC236}">
                <a16:creationId xmlns:a16="http://schemas.microsoft.com/office/drawing/2014/main" id="{B770432A-C0A6-4D4F-AE2C-705049DAB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6244921" y="-5976"/>
            <a:ext cx="5947079" cy="6874927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571269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571269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677452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74927"/>
              <a:gd name="connsiteX1" fmla="*/ 4584879 w 4584879"/>
              <a:gd name="connsiteY1" fmla="*/ 0 h 6874927"/>
              <a:gd name="connsiteX2" fmla="*/ 3693787 w 4584879"/>
              <a:gd name="connsiteY2" fmla="*/ 6874927 h 6874927"/>
              <a:gd name="connsiteX3" fmla="*/ 0 w 4584879"/>
              <a:gd name="connsiteY3" fmla="*/ 6863976 h 6874927"/>
              <a:gd name="connsiteX4" fmla="*/ 0 w 4584879"/>
              <a:gd name="connsiteY4" fmla="*/ 0 h 6874927"/>
              <a:gd name="connsiteX0" fmla="*/ 0 w 4584879"/>
              <a:gd name="connsiteY0" fmla="*/ 0 h 6874927"/>
              <a:gd name="connsiteX1" fmla="*/ 4584879 w 4584879"/>
              <a:gd name="connsiteY1" fmla="*/ 0 h 6874927"/>
              <a:gd name="connsiteX2" fmla="*/ 3842978 w 4584879"/>
              <a:gd name="connsiteY2" fmla="*/ 6874927 h 6874927"/>
              <a:gd name="connsiteX3" fmla="*/ 0 w 4584879"/>
              <a:gd name="connsiteY3" fmla="*/ 6863976 h 6874927"/>
              <a:gd name="connsiteX4" fmla="*/ 0 w 4584879"/>
              <a:gd name="connsiteY4" fmla="*/ 0 h 6874927"/>
              <a:gd name="connsiteX0" fmla="*/ 0 w 4435688"/>
              <a:gd name="connsiteY0" fmla="*/ 0 h 6874927"/>
              <a:gd name="connsiteX1" fmla="*/ 4435688 w 4435688"/>
              <a:gd name="connsiteY1" fmla="*/ 4763 h 6874927"/>
              <a:gd name="connsiteX2" fmla="*/ 3842978 w 4435688"/>
              <a:gd name="connsiteY2" fmla="*/ 6874927 h 6874927"/>
              <a:gd name="connsiteX3" fmla="*/ 0 w 4435688"/>
              <a:gd name="connsiteY3" fmla="*/ 6863976 h 6874927"/>
              <a:gd name="connsiteX4" fmla="*/ 0 w 4435688"/>
              <a:gd name="connsiteY4" fmla="*/ 0 h 6874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5688" h="6874927">
                <a:moveTo>
                  <a:pt x="0" y="0"/>
                </a:moveTo>
                <a:lnTo>
                  <a:pt x="4435688" y="4763"/>
                </a:lnTo>
                <a:lnTo>
                  <a:pt x="3842978" y="6874927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705" y="542926"/>
            <a:ext cx="4439894" cy="16681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Strength</a:t>
            </a:r>
            <a:endParaRPr lang="en-US" dirty="0"/>
          </a:p>
        </p:txBody>
      </p:sp>
      <p:pic>
        <p:nvPicPr>
          <p:cNvPr id="5" name="Picture 4" descr="A picture containing sky, outdoor, building, city&#10;&#10;Description automatically generated">
            <a:extLst>
              <a:ext uri="{FF2B5EF4-FFF2-40B4-BE49-F238E27FC236}">
                <a16:creationId xmlns:a16="http://schemas.microsoft.com/office/drawing/2014/main" id="{B94FF3A9-4C03-4071-9DA9-7D01665E02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156" r="32315" b="-1"/>
          <a:stretch/>
        </p:blipFill>
        <p:spPr>
          <a:xfrm>
            <a:off x="1076454" y="533400"/>
            <a:ext cx="4183945" cy="5791200"/>
          </a:xfrm>
          <a:prstGeom prst="rect">
            <a:avLst/>
          </a:prstGeom>
        </p:spPr>
      </p:pic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78FBE787-8B1D-40E5-8468-6F665BB5D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43268" y="0"/>
            <a:ext cx="488370" cy="68804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56AFB986-B85E-466D-B562-34BB0C79D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706" y="2015411"/>
            <a:ext cx="4439894" cy="4309189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Excellent capacity to communicate with people from different background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/>
              <a:t>Ability to listen and to understanding customer needs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Can work in team or on my own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 </a:t>
            </a:r>
            <a:r>
              <a:rPr lang="en-US" dirty="0"/>
              <a:t>General awareness</a:t>
            </a:r>
            <a:endParaRPr lang="en-US" dirty="0">
              <a:effectLst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>
                <a:solidFill>
                  <a:schemeClr val="tx2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098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0"/>
            <a:ext cx="6602104" cy="16838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weakness</a:t>
            </a:r>
            <a:endParaRPr lang="en-US" dirty="0"/>
          </a:p>
        </p:txBody>
      </p:sp>
      <p:pic>
        <p:nvPicPr>
          <p:cNvPr id="24" name="Picture 23" descr="A picture containing building, outdoor, sky, house&#10;&#10;Description automatically generated">
            <a:extLst>
              <a:ext uri="{FF2B5EF4-FFF2-40B4-BE49-F238E27FC236}">
                <a16:creationId xmlns:a16="http://schemas.microsoft.com/office/drawing/2014/main" id="{A9E23BEA-428F-4BBC-8DE7-4DFD23EA4B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4340"/>
          <a:stretch/>
        </p:blipFill>
        <p:spPr>
          <a:xfrm>
            <a:off x="7958352" y="-5970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7" name="Picture 6" descr="A picture containing grass, sky, outdoor, city&#10;&#10;Description automatically generated">
            <a:extLst>
              <a:ext uri="{FF2B5EF4-FFF2-40B4-BE49-F238E27FC236}">
                <a16:creationId xmlns:a16="http://schemas.microsoft.com/office/drawing/2014/main" id="{F2634208-0C22-4F60-96DC-4645A4B0B2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3" r="4102"/>
          <a:stretch/>
        </p:blipFill>
        <p:spPr>
          <a:xfrm>
            <a:off x="6931629" y="3422376"/>
            <a:ext cx="5260371" cy="3527063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5F25B50B-383C-3DD7-8B8F-9BB08B923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989714"/>
              </p:ext>
            </p:extLst>
          </p:nvPr>
        </p:nvGraphicFramePr>
        <p:xfrm>
          <a:off x="1143000" y="2360428"/>
          <a:ext cx="5788629" cy="367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685083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7" name="Rectangle 176">
            <a:extLst>
              <a:ext uri="{FF2B5EF4-FFF2-40B4-BE49-F238E27FC236}">
                <a16:creationId xmlns:a16="http://schemas.microsoft.com/office/drawing/2014/main" id="{710D12FB-B1E1-42C2-81BA-B85203525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DB021584-ACE1-4E02-8AA4-C222FD5A3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954"/>
            <a:ext cx="9556376" cy="68510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803577"/>
            <a:ext cx="3524693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Conclusion</a:t>
            </a:r>
          </a:p>
        </p:txBody>
      </p:sp>
      <p:cxnSp>
        <p:nvCxnSpPr>
          <p:cNvPr id="181" name="Straight Connector 180">
            <a:extLst>
              <a:ext uri="{FF2B5EF4-FFF2-40B4-BE49-F238E27FC236}">
                <a16:creationId xmlns:a16="http://schemas.microsoft.com/office/drawing/2014/main" id="{39E05B14-EB69-4004-AB6F-27354049A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050675" y="12062"/>
            <a:ext cx="75549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182">
            <a:extLst>
              <a:ext uri="{FF2B5EF4-FFF2-40B4-BE49-F238E27FC236}">
                <a16:creationId xmlns:a16="http://schemas.microsoft.com/office/drawing/2014/main" id="{A7E71E32-3EC6-4A87-BA69-8CFE64593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67565" y="12062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text, person, computer, worktable&#10;&#10;Description automatically generated">
            <a:extLst>
              <a:ext uri="{FF2B5EF4-FFF2-40B4-BE49-F238E27FC236}">
                <a16:creationId xmlns:a16="http://schemas.microsoft.com/office/drawing/2014/main" id="{5DC56FA9-208A-477D-B735-C737861E80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927" b="-3"/>
          <a:stretch/>
        </p:blipFill>
        <p:spPr>
          <a:xfrm>
            <a:off x="9555369" y="1"/>
            <a:ext cx="2644571" cy="1708468"/>
          </a:xfrm>
          <a:prstGeom prst="rect">
            <a:avLst/>
          </a:prstGeom>
        </p:spPr>
      </p:pic>
      <p:pic>
        <p:nvPicPr>
          <p:cNvPr id="14" name="Picture 13" descr="A picture containing person, blur&#10;&#10;Description automatically generated">
            <a:extLst>
              <a:ext uri="{FF2B5EF4-FFF2-40B4-BE49-F238E27FC236}">
                <a16:creationId xmlns:a16="http://schemas.microsoft.com/office/drawing/2014/main" id="{596E9DFC-D565-4DC5-B7D6-767FCCB12B8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432" r="-5" b="-5"/>
          <a:stretch/>
        </p:blipFill>
        <p:spPr>
          <a:xfrm>
            <a:off x="9555369" y="1708467"/>
            <a:ext cx="2644571" cy="1732595"/>
          </a:xfrm>
          <a:prstGeom prst="rect">
            <a:avLst/>
          </a:prstGeom>
        </p:spPr>
      </p:pic>
      <p:pic>
        <p:nvPicPr>
          <p:cNvPr id="11" name="Picture 10" descr="A picture containing key&#10;&#10;Description automatically generated">
            <a:extLst>
              <a:ext uri="{FF2B5EF4-FFF2-40B4-BE49-F238E27FC236}">
                <a16:creationId xmlns:a16="http://schemas.microsoft.com/office/drawing/2014/main" id="{53B6CD77-3665-4DA6-8935-476F62AE933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-3" b="17174"/>
          <a:stretch/>
        </p:blipFill>
        <p:spPr>
          <a:xfrm>
            <a:off x="9555369" y="3441064"/>
            <a:ext cx="2644571" cy="1708468"/>
          </a:xfrm>
          <a:prstGeom prst="rect">
            <a:avLst/>
          </a:prstGeom>
        </p:spPr>
      </p:pic>
      <p:pic>
        <p:nvPicPr>
          <p:cNvPr id="8" name="Picture 7" descr="A picture containing sky, outdoor, person&#10;&#10;Description automatically generated">
            <a:extLst>
              <a:ext uri="{FF2B5EF4-FFF2-40B4-BE49-F238E27FC236}">
                <a16:creationId xmlns:a16="http://schemas.microsoft.com/office/drawing/2014/main" id="{3B08B90F-6E60-4FC6-A657-BDBC35BEB3A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3217" r="-6" b="-6"/>
          <a:stretch/>
        </p:blipFill>
        <p:spPr>
          <a:xfrm>
            <a:off x="9555369" y="5149533"/>
            <a:ext cx="2644571" cy="1708468"/>
          </a:xfrm>
          <a:prstGeom prst="rect">
            <a:avLst/>
          </a:prstGeo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77" name="Content Placeholder 2">
            <a:extLst>
              <a:ext uri="{FF2B5EF4-FFF2-40B4-BE49-F238E27FC236}">
                <a16:creationId xmlns:a16="http://schemas.microsoft.com/office/drawing/2014/main" id="{575A58AB-F75E-EAC4-823C-4369D3514E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530518"/>
              </p:ext>
            </p:extLst>
          </p:nvPr>
        </p:nvGraphicFramePr>
        <p:xfrm>
          <a:off x="5295900" y="533400"/>
          <a:ext cx="3674353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2567385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052B717E-679E-41A4-B95A-8F7DFAD3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23">
            <a:extLst>
              <a:ext uri="{FF2B5EF4-FFF2-40B4-BE49-F238E27FC236}">
                <a16:creationId xmlns:a16="http://schemas.microsoft.com/office/drawing/2014/main" id="{0B0EB278-F8C7-43AD-BCE2-A2F4D98C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231" y="-71993"/>
            <a:ext cx="4768938" cy="38186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Questions ?</a:t>
            </a:r>
          </a:p>
        </p:txBody>
      </p: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50A7A0AD-25ED-4137-AA04-A0E36CAA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>
            <a:extLst>
              <a:ext uri="{FF2B5EF4-FFF2-40B4-BE49-F238E27FC236}">
                <a16:creationId xmlns:a16="http://schemas.microsoft.com/office/drawing/2014/main" id="{B186F20B-6445-4368-B022-F9EABF1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99F97BBF-9EBF-4BEE-B39C-E6C666941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Content Placeholder 13" descr="Text&#10;&#10;Description automatically generated with low confidence">
            <a:extLst>
              <a:ext uri="{FF2B5EF4-FFF2-40B4-BE49-F238E27FC236}">
                <a16:creationId xmlns:a16="http://schemas.microsoft.com/office/drawing/2014/main" id="{BFB4C862-E6D4-4C6F-9CB9-BBA75537F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707" r="13349"/>
          <a:stretch/>
        </p:blipFill>
        <p:spPr>
          <a:xfrm>
            <a:off x="6096000" y="1345748"/>
            <a:ext cx="5562600" cy="4175067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052B717E-679E-41A4-B95A-8F7DFAD3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23">
            <a:extLst>
              <a:ext uri="{FF2B5EF4-FFF2-40B4-BE49-F238E27FC236}">
                <a16:creationId xmlns:a16="http://schemas.microsoft.com/office/drawing/2014/main" id="{0B0EB278-F8C7-43AD-BCE2-A2F4D98C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037" y="-2023441"/>
            <a:ext cx="6286500" cy="38522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References</a:t>
            </a:r>
          </a:p>
        </p:txBody>
      </p: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50A7A0AD-25ED-4137-AA04-A0E36CAA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>
            <a:extLst>
              <a:ext uri="{FF2B5EF4-FFF2-40B4-BE49-F238E27FC236}">
                <a16:creationId xmlns:a16="http://schemas.microsoft.com/office/drawing/2014/main" id="{B186F20B-6445-4368-B022-F9EABF1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99F97BBF-9EBF-4BEE-B39C-E6C666941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9B8B5D-49AE-445B-9136-F751E2701FA3}"/>
              </a:ext>
            </a:extLst>
          </p:cNvPr>
          <p:cNvSpPr txBox="1"/>
          <p:nvPr/>
        </p:nvSpPr>
        <p:spPr>
          <a:xfrm>
            <a:off x="946629" y="2315081"/>
            <a:ext cx="6813463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Indeed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 Estate Agent Job Description. </a:t>
            </a:r>
            <a:r>
              <a:rPr lang="en-GB" sz="200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https://www.indeed.com/hire/job-description/real-estate-agent</a:t>
            </a:r>
            <a:r>
              <a:rPr lang="en-GB" sz="200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04 April 2022).       </a:t>
            </a:r>
            <a:endParaRPr lang="en-GB" sz="2000" i="1" dirty="0">
              <a:solidFill>
                <a:srgbClr val="2D2D2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7631C3-9BAF-4CD0-9849-4775E57A1C7A}"/>
              </a:ext>
            </a:extLst>
          </p:cNvPr>
          <p:cNvSpPr txBox="1"/>
          <p:nvPr/>
        </p:nvSpPr>
        <p:spPr>
          <a:xfrm>
            <a:off x="903768" y="5181396"/>
            <a:ext cx="6813463" cy="153888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Targetjobs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solidFill>
                  <a:srgbClr val="17191C"/>
                </a:solidFill>
                <a:effectLst/>
                <a:latin typeface="Poppins" panose="020B0502040204020203" pitchFamily="2" charset="0"/>
              </a:rPr>
              <a:t>Estate agent: job description</a:t>
            </a:r>
            <a:r>
              <a:rPr lang="en-GB" sz="2000" i="1" dirty="0">
                <a:solidFill>
                  <a:srgbClr val="1719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solidFill>
                  <a:srgbClr val="1719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</a:p>
          <a:p>
            <a:r>
              <a:rPr lang="en-GB" dirty="0">
                <a:solidFill>
                  <a:srgbClr val="17191C"/>
                </a:solidFill>
                <a:effectLst/>
                <a:latin typeface="Poppins" panose="020B0502040204020203" pitchFamily="2" charset="0"/>
                <a:hlinkClick r:id="rId3"/>
              </a:rPr>
              <a:t>https://targetjobs.co.uk/careers-advice/job-descriptions/estate-agent-job-description</a:t>
            </a:r>
            <a:r>
              <a:rPr lang="en-GB" dirty="0">
                <a:solidFill>
                  <a:srgbClr val="17191C"/>
                </a:solidFill>
                <a:effectLst/>
                <a:latin typeface="Poppins" panose="020B0502040204020203" pitchFamily="2" charset="0"/>
              </a:rPr>
              <a:t> (Accessed: 03 April 2022).                                        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1DCFC6-E2BD-4AFC-906A-5CAF830B82CE}"/>
              </a:ext>
            </a:extLst>
          </p:cNvPr>
          <p:cNvSpPr txBox="1"/>
          <p:nvPr/>
        </p:nvSpPr>
        <p:spPr>
          <a:xfrm>
            <a:off x="950815" y="3652747"/>
            <a:ext cx="6737686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Sweren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(2021)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I Need A Real Estate Agent?’,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Realestatewitch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06 August. Available at: </a:t>
            </a:r>
            <a:r>
              <a:rPr lang="en-GB" b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https://www.realestatewitch.com/do-i-need-a-real-estate-agent/</a:t>
            </a:r>
            <a:endParaRPr lang="en-GB" b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04 April 2022).              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409100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A1E8BDE-7A03-4563-82F6-53B214F89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670</TotalTime>
  <Words>273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Poppins</vt:lpstr>
      <vt:lpstr>Univers Condensed Light</vt:lpstr>
      <vt:lpstr>Walbaum Display Light</vt:lpstr>
      <vt:lpstr>Wingdings</vt:lpstr>
      <vt:lpstr>AngleLinesVTI</vt:lpstr>
      <vt:lpstr>Academic &amp; Employability skills</vt:lpstr>
      <vt:lpstr>Outcome </vt:lpstr>
      <vt:lpstr> Real Estate         Agent</vt:lpstr>
      <vt:lpstr>Job description</vt:lpstr>
      <vt:lpstr>Main Duties</vt:lpstr>
      <vt:lpstr>Skills needed</vt:lpstr>
      <vt:lpstr>Strength</vt:lpstr>
      <vt:lpstr>weakness</vt:lpstr>
      <vt:lpstr>Conclusion</vt:lpstr>
      <vt:lpstr>Questions 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&amp; Employability skills</dc:title>
  <dc:creator>Corina Tugulschii</dc:creator>
  <cp:lastModifiedBy>Corina Tugulschii</cp:lastModifiedBy>
  <cp:revision>10</cp:revision>
  <dcterms:created xsi:type="dcterms:W3CDTF">2022-04-03T19:55:09Z</dcterms:created>
  <dcterms:modified xsi:type="dcterms:W3CDTF">2022-04-11T16:43:20Z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