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34"/>
  </p:notesMasterIdLst>
  <p:sldIdLst>
    <p:sldId id="256" r:id="rId2"/>
    <p:sldId id="257" r:id="rId3"/>
    <p:sldId id="262" r:id="rId4"/>
    <p:sldId id="263" r:id="rId5"/>
    <p:sldId id="264" r:id="rId6"/>
    <p:sldId id="265" r:id="rId7"/>
    <p:sldId id="278" r:id="rId8"/>
    <p:sldId id="266" r:id="rId9"/>
    <p:sldId id="267" r:id="rId10"/>
    <p:sldId id="268" r:id="rId11"/>
    <p:sldId id="269" r:id="rId12"/>
    <p:sldId id="270" r:id="rId13"/>
    <p:sldId id="271" r:id="rId14"/>
    <p:sldId id="280" r:id="rId15"/>
    <p:sldId id="272" r:id="rId16"/>
    <p:sldId id="273" r:id="rId17"/>
    <p:sldId id="274" r:id="rId18"/>
    <p:sldId id="275" r:id="rId19"/>
    <p:sldId id="277" r:id="rId20"/>
    <p:sldId id="281" r:id="rId21"/>
    <p:sldId id="282" r:id="rId22"/>
    <p:sldId id="283" r:id="rId23"/>
    <p:sldId id="284" r:id="rId24"/>
    <p:sldId id="285" r:id="rId25"/>
    <p:sldId id="286" r:id="rId26"/>
    <p:sldId id="287" r:id="rId27"/>
    <p:sldId id="288" r:id="rId28"/>
    <p:sldId id="289" r:id="rId29"/>
    <p:sldId id="290" r:id="rId30"/>
    <p:sldId id="279" r:id="rId31"/>
    <p:sldId id="260" r:id="rId32"/>
    <p:sldId id="261"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171566-3D53-1317-75AB-355BBE8B91A3}" v="1683" dt="2022-11-25T15:49:38.634"/>
    <p1510:client id="{F415BC90-F40B-AEF8-2806-C66D7CCD9F60}" v="206" dt="2022-11-07T12:35:40.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3" autoAdjust="0"/>
    <p:restoredTop sz="94660"/>
  </p:normalViewPr>
  <p:slideViewPr>
    <p:cSldViewPr snapToGrid="0">
      <p:cViewPr varScale="1">
        <p:scale>
          <a:sx n="82" d="100"/>
          <a:sy n="82" d="100"/>
        </p:scale>
        <p:origin x="57" y="57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4A20DE-2588-4F31-B4A0-379F9431ED62}"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82BB0FAA-9ECD-4033-AAAE-28A8EDCA8626}">
      <dgm:prSet/>
      <dgm:spPr/>
      <dgm:t>
        <a:bodyPr/>
        <a:lstStyle/>
        <a:p>
          <a:r>
            <a:rPr lang="en-GB"/>
            <a:t>Help us with everyday task. </a:t>
          </a:r>
          <a:endParaRPr lang="en-US"/>
        </a:p>
      </dgm:t>
    </dgm:pt>
    <dgm:pt modelId="{26D2E74F-C09F-4B5F-9FDA-09EC60DD2E82}" type="parTrans" cxnId="{64A1F652-4661-4F27-966F-23FE8663441D}">
      <dgm:prSet/>
      <dgm:spPr/>
      <dgm:t>
        <a:bodyPr/>
        <a:lstStyle/>
        <a:p>
          <a:endParaRPr lang="en-US"/>
        </a:p>
      </dgm:t>
    </dgm:pt>
    <dgm:pt modelId="{8BE81DF4-2365-4F0F-AFB3-94856D27548C}" type="sibTrans" cxnId="{64A1F652-4661-4F27-966F-23FE8663441D}">
      <dgm:prSet phldrT="01" phldr="0"/>
      <dgm:spPr/>
      <dgm:t>
        <a:bodyPr/>
        <a:lstStyle/>
        <a:p>
          <a:r>
            <a:rPr lang="en-US"/>
            <a:t>01</a:t>
          </a:r>
        </a:p>
      </dgm:t>
    </dgm:pt>
    <dgm:pt modelId="{5BA007E0-55D1-4649-8FB2-65ADA8BDFDCF}">
      <dgm:prSet/>
      <dgm:spPr/>
      <dgm:t>
        <a:bodyPr/>
        <a:lstStyle/>
        <a:p>
          <a:r>
            <a:rPr lang="en-GB"/>
            <a:t>Ensure we are organised. </a:t>
          </a:r>
          <a:endParaRPr lang="en-US"/>
        </a:p>
      </dgm:t>
    </dgm:pt>
    <dgm:pt modelId="{5183DA86-88C1-40E4-BEF3-E37D5BCD5DC8}" type="parTrans" cxnId="{E376AC08-0DC2-4EAB-8369-9FF412F16CC5}">
      <dgm:prSet/>
      <dgm:spPr/>
      <dgm:t>
        <a:bodyPr/>
        <a:lstStyle/>
        <a:p>
          <a:endParaRPr lang="en-US"/>
        </a:p>
      </dgm:t>
    </dgm:pt>
    <dgm:pt modelId="{C9066BFA-DE9F-4A40-B781-9ABF69348162}" type="sibTrans" cxnId="{E376AC08-0DC2-4EAB-8369-9FF412F16CC5}">
      <dgm:prSet phldrT="02" phldr="0"/>
      <dgm:spPr/>
      <dgm:t>
        <a:bodyPr/>
        <a:lstStyle/>
        <a:p>
          <a:r>
            <a:rPr lang="en-US"/>
            <a:t>02</a:t>
          </a:r>
        </a:p>
      </dgm:t>
    </dgm:pt>
    <dgm:pt modelId="{5004AC79-25C8-4E81-B42B-D14C91E2C509}">
      <dgm:prSet/>
      <dgm:spPr/>
      <dgm:t>
        <a:bodyPr/>
        <a:lstStyle/>
        <a:p>
          <a:r>
            <a:rPr lang="en-GB"/>
            <a:t>Ensure we do our best. </a:t>
          </a:r>
          <a:endParaRPr lang="en-US"/>
        </a:p>
      </dgm:t>
    </dgm:pt>
    <dgm:pt modelId="{ABD94B04-9454-435C-8F6A-7856CBC3CAC9}" type="parTrans" cxnId="{988CB388-84EB-458D-A939-868D03B231BC}">
      <dgm:prSet/>
      <dgm:spPr/>
      <dgm:t>
        <a:bodyPr/>
        <a:lstStyle/>
        <a:p>
          <a:endParaRPr lang="en-US"/>
        </a:p>
      </dgm:t>
    </dgm:pt>
    <dgm:pt modelId="{2EBD520A-9B00-4A3A-95E3-A1E6894B4A03}" type="sibTrans" cxnId="{988CB388-84EB-458D-A939-868D03B231BC}">
      <dgm:prSet phldrT="03" phldr="0"/>
      <dgm:spPr/>
      <dgm:t>
        <a:bodyPr/>
        <a:lstStyle/>
        <a:p>
          <a:r>
            <a:rPr lang="en-US"/>
            <a:t>03</a:t>
          </a:r>
        </a:p>
      </dgm:t>
    </dgm:pt>
    <dgm:pt modelId="{94D82E12-794F-44C4-B033-F0E0D80F834B}" type="pres">
      <dgm:prSet presAssocID="{ED4A20DE-2588-4F31-B4A0-379F9431ED62}" presName="Name0" presStyleCnt="0">
        <dgm:presLayoutVars>
          <dgm:animLvl val="lvl"/>
          <dgm:resizeHandles val="exact"/>
        </dgm:presLayoutVars>
      </dgm:prSet>
      <dgm:spPr/>
    </dgm:pt>
    <dgm:pt modelId="{14A9F192-F08E-4843-B92E-83D62836AD3D}" type="pres">
      <dgm:prSet presAssocID="{82BB0FAA-9ECD-4033-AAAE-28A8EDCA8626}" presName="compositeNode" presStyleCnt="0">
        <dgm:presLayoutVars>
          <dgm:bulletEnabled val="1"/>
        </dgm:presLayoutVars>
      </dgm:prSet>
      <dgm:spPr/>
    </dgm:pt>
    <dgm:pt modelId="{932B8F01-B04A-4D47-AE75-04B4797E5A65}" type="pres">
      <dgm:prSet presAssocID="{82BB0FAA-9ECD-4033-AAAE-28A8EDCA8626}" presName="bgRect" presStyleLbl="alignNode1" presStyleIdx="0" presStyleCnt="3"/>
      <dgm:spPr/>
    </dgm:pt>
    <dgm:pt modelId="{700C7F30-7010-4B5E-B245-9A40B28913F2}" type="pres">
      <dgm:prSet presAssocID="{8BE81DF4-2365-4F0F-AFB3-94856D27548C}" presName="sibTransNodeRect" presStyleLbl="alignNode1" presStyleIdx="0" presStyleCnt="3">
        <dgm:presLayoutVars>
          <dgm:chMax val="0"/>
          <dgm:bulletEnabled val="1"/>
        </dgm:presLayoutVars>
      </dgm:prSet>
      <dgm:spPr/>
    </dgm:pt>
    <dgm:pt modelId="{C9E19AA7-4A5F-4618-B35A-24D51D05209B}" type="pres">
      <dgm:prSet presAssocID="{82BB0FAA-9ECD-4033-AAAE-28A8EDCA8626}" presName="nodeRect" presStyleLbl="alignNode1" presStyleIdx="0" presStyleCnt="3">
        <dgm:presLayoutVars>
          <dgm:bulletEnabled val="1"/>
        </dgm:presLayoutVars>
      </dgm:prSet>
      <dgm:spPr/>
    </dgm:pt>
    <dgm:pt modelId="{A1C48938-F98D-43A8-B657-6EE4E12C7DE0}" type="pres">
      <dgm:prSet presAssocID="{8BE81DF4-2365-4F0F-AFB3-94856D27548C}" presName="sibTrans" presStyleCnt="0"/>
      <dgm:spPr/>
    </dgm:pt>
    <dgm:pt modelId="{E5991D45-742D-4830-A50B-50B8E420950F}" type="pres">
      <dgm:prSet presAssocID="{5BA007E0-55D1-4649-8FB2-65ADA8BDFDCF}" presName="compositeNode" presStyleCnt="0">
        <dgm:presLayoutVars>
          <dgm:bulletEnabled val="1"/>
        </dgm:presLayoutVars>
      </dgm:prSet>
      <dgm:spPr/>
    </dgm:pt>
    <dgm:pt modelId="{D83384E3-3326-4295-BF92-E294CD48CDAF}" type="pres">
      <dgm:prSet presAssocID="{5BA007E0-55D1-4649-8FB2-65ADA8BDFDCF}" presName="bgRect" presStyleLbl="alignNode1" presStyleIdx="1" presStyleCnt="3"/>
      <dgm:spPr/>
    </dgm:pt>
    <dgm:pt modelId="{1E15F34C-FB6D-4A3E-8C65-6FE5E8F765BA}" type="pres">
      <dgm:prSet presAssocID="{C9066BFA-DE9F-4A40-B781-9ABF69348162}" presName="sibTransNodeRect" presStyleLbl="alignNode1" presStyleIdx="1" presStyleCnt="3">
        <dgm:presLayoutVars>
          <dgm:chMax val="0"/>
          <dgm:bulletEnabled val="1"/>
        </dgm:presLayoutVars>
      </dgm:prSet>
      <dgm:spPr/>
    </dgm:pt>
    <dgm:pt modelId="{32C5542A-5EFB-497C-997B-D8358935CC2F}" type="pres">
      <dgm:prSet presAssocID="{5BA007E0-55D1-4649-8FB2-65ADA8BDFDCF}" presName="nodeRect" presStyleLbl="alignNode1" presStyleIdx="1" presStyleCnt="3">
        <dgm:presLayoutVars>
          <dgm:bulletEnabled val="1"/>
        </dgm:presLayoutVars>
      </dgm:prSet>
      <dgm:spPr/>
    </dgm:pt>
    <dgm:pt modelId="{655AE3E8-A4CB-439E-9232-8A2648F381A4}" type="pres">
      <dgm:prSet presAssocID="{C9066BFA-DE9F-4A40-B781-9ABF69348162}" presName="sibTrans" presStyleCnt="0"/>
      <dgm:spPr/>
    </dgm:pt>
    <dgm:pt modelId="{909419D6-64A2-4C4F-A543-68E56661E214}" type="pres">
      <dgm:prSet presAssocID="{5004AC79-25C8-4E81-B42B-D14C91E2C509}" presName="compositeNode" presStyleCnt="0">
        <dgm:presLayoutVars>
          <dgm:bulletEnabled val="1"/>
        </dgm:presLayoutVars>
      </dgm:prSet>
      <dgm:spPr/>
    </dgm:pt>
    <dgm:pt modelId="{1D92AC3B-DD02-4A01-87DD-06AF52859386}" type="pres">
      <dgm:prSet presAssocID="{5004AC79-25C8-4E81-B42B-D14C91E2C509}" presName="bgRect" presStyleLbl="alignNode1" presStyleIdx="2" presStyleCnt="3"/>
      <dgm:spPr/>
    </dgm:pt>
    <dgm:pt modelId="{DDD62192-532D-4784-B983-C90344ECFE70}" type="pres">
      <dgm:prSet presAssocID="{2EBD520A-9B00-4A3A-95E3-A1E6894B4A03}" presName="sibTransNodeRect" presStyleLbl="alignNode1" presStyleIdx="2" presStyleCnt="3">
        <dgm:presLayoutVars>
          <dgm:chMax val="0"/>
          <dgm:bulletEnabled val="1"/>
        </dgm:presLayoutVars>
      </dgm:prSet>
      <dgm:spPr/>
    </dgm:pt>
    <dgm:pt modelId="{94E88384-586A-4C72-BAA4-9AC8702308EA}" type="pres">
      <dgm:prSet presAssocID="{5004AC79-25C8-4E81-B42B-D14C91E2C509}" presName="nodeRect" presStyleLbl="alignNode1" presStyleIdx="2" presStyleCnt="3">
        <dgm:presLayoutVars>
          <dgm:bulletEnabled val="1"/>
        </dgm:presLayoutVars>
      </dgm:prSet>
      <dgm:spPr/>
    </dgm:pt>
  </dgm:ptLst>
  <dgm:cxnLst>
    <dgm:cxn modelId="{5E342705-BBBA-4F14-9755-DB3B38FE8188}" type="presOf" srcId="{ED4A20DE-2588-4F31-B4A0-379F9431ED62}" destId="{94D82E12-794F-44C4-B033-F0E0D80F834B}" srcOrd="0" destOrd="0" presId="urn:microsoft.com/office/officeart/2016/7/layout/LinearBlockProcessNumbered"/>
    <dgm:cxn modelId="{E376AC08-0DC2-4EAB-8369-9FF412F16CC5}" srcId="{ED4A20DE-2588-4F31-B4A0-379F9431ED62}" destId="{5BA007E0-55D1-4649-8FB2-65ADA8BDFDCF}" srcOrd="1" destOrd="0" parTransId="{5183DA86-88C1-40E4-BEF3-E37D5BCD5DC8}" sibTransId="{C9066BFA-DE9F-4A40-B781-9ABF69348162}"/>
    <dgm:cxn modelId="{89D19F11-9398-4C12-BC40-1F1051634D8D}" type="presOf" srcId="{82BB0FAA-9ECD-4033-AAAE-28A8EDCA8626}" destId="{C9E19AA7-4A5F-4618-B35A-24D51D05209B}" srcOrd="1" destOrd="0" presId="urn:microsoft.com/office/officeart/2016/7/layout/LinearBlockProcessNumbered"/>
    <dgm:cxn modelId="{0C483213-B221-4829-A7A1-6BCBEEEC4952}" type="presOf" srcId="{8BE81DF4-2365-4F0F-AFB3-94856D27548C}" destId="{700C7F30-7010-4B5E-B245-9A40B28913F2}" srcOrd="0" destOrd="0" presId="urn:microsoft.com/office/officeart/2016/7/layout/LinearBlockProcessNumbered"/>
    <dgm:cxn modelId="{77105D22-91AC-4E90-8F52-30378C5FE743}" type="presOf" srcId="{82BB0FAA-9ECD-4033-AAAE-28A8EDCA8626}" destId="{932B8F01-B04A-4D47-AE75-04B4797E5A65}" srcOrd="0" destOrd="0" presId="urn:microsoft.com/office/officeart/2016/7/layout/LinearBlockProcessNumbered"/>
    <dgm:cxn modelId="{64A1F652-4661-4F27-966F-23FE8663441D}" srcId="{ED4A20DE-2588-4F31-B4A0-379F9431ED62}" destId="{82BB0FAA-9ECD-4033-AAAE-28A8EDCA8626}" srcOrd="0" destOrd="0" parTransId="{26D2E74F-C09F-4B5F-9FDA-09EC60DD2E82}" sibTransId="{8BE81DF4-2365-4F0F-AFB3-94856D27548C}"/>
    <dgm:cxn modelId="{7C121253-9F11-4527-8456-F921C617ACC5}" type="presOf" srcId="{5BA007E0-55D1-4649-8FB2-65ADA8BDFDCF}" destId="{32C5542A-5EFB-497C-997B-D8358935CC2F}" srcOrd="1" destOrd="0" presId="urn:microsoft.com/office/officeart/2016/7/layout/LinearBlockProcessNumbered"/>
    <dgm:cxn modelId="{B24E7778-F034-4538-B087-C305439171EA}" type="presOf" srcId="{2EBD520A-9B00-4A3A-95E3-A1E6894B4A03}" destId="{DDD62192-532D-4784-B983-C90344ECFE70}" srcOrd="0" destOrd="0" presId="urn:microsoft.com/office/officeart/2016/7/layout/LinearBlockProcessNumbered"/>
    <dgm:cxn modelId="{988CB388-84EB-458D-A939-868D03B231BC}" srcId="{ED4A20DE-2588-4F31-B4A0-379F9431ED62}" destId="{5004AC79-25C8-4E81-B42B-D14C91E2C509}" srcOrd="2" destOrd="0" parTransId="{ABD94B04-9454-435C-8F6A-7856CBC3CAC9}" sibTransId="{2EBD520A-9B00-4A3A-95E3-A1E6894B4A03}"/>
    <dgm:cxn modelId="{47AEAE8E-2E72-4BF4-8948-EB3B105EFD20}" type="presOf" srcId="{5BA007E0-55D1-4649-8FB2-65ADA8BDFDCF}" destId="{D83384E3-3326-4295-BF92-E294CD48CDAF}" srcOrd="0" destOrd="0" presId="urn:microsoft.com/office/officeart/2016/7/layout/LinearBlockProcessNumbered"/>
    <dgm:cxn modelId="{2F0DE0B1-FBCA-4E6C-B30D-9F21CFFE058B}" type="presOf" srcId="{5004AC79-25C8-4E81-B42B-D14C91E2C509}" destId="{1D92AC3B-DD02-4A01-87DD-06AF52859386}" srcOrd="0" destOrd="0" presId="urn:microsoft.com/office/officeart/2016/7/layout/LinearBlockProcessNumbered"/>
    <dgm:cxn modelId="{A1765EE7-ADD2-4983-8426-EF83A6C847B8}" type="presOf" srcId="{5004AC79-25C8-4E81-B42B-D14C91E2C509}" destId="{94E88384-586A-4C72-BAA4-9AC8702308EA}" srcOrd="1" destOrd="0" presId="urn:microsoft.com/office/officeart/2016/7/layout/LinearBlockProcessNumbered"/>
    <dgm:cxn modelId="{CDA67EF4-14E0-479C-9CAE-A890807827CE}" type="presOf" srcId="{C9066BFA-DE9F-4A40-B781-9ABF69348162}" destId="{1E15F34C-FB6D-4A3E-8C65-6FE5E8F765BA}" srcOrd="0" destOrd="0" presId="urn:microsoft.com/office/officeart/2016/7/layout/LinearBlockProcessNumbered"/>
    <dgm:cxn modelId="{8288ECF9-607E-4217-A404-4657311E9DEB}" type="presParOf" srcId="{94D82E12-794F-44C4-B033-F0E0D80F834B}" destId="{14A9F192-F08E-4843-B92E-83D62836AD3D}" srcOrd="0" destOrd="0" presId="urn:microsoft.com/office/officeart/2016/7/layout/LinearBlockProcessNumbered"/>
    <dgm:cxn modelId="{B8D90087-36B3-49B0-8DDD-38B1A17B004C}" type="presParOf" srcId="{14A9F192-F08E-4843-B92E-83D62836AD3D}" destId="{932B8F01-B04A-4D47-AE75-04B4797E5A65}" srcOrd="0" destOrd="0" presId="urn:microsoft.com/office/officeart/2016/7/layout/LinearBlockProcessNumbered"/>
    <dgm:cxn modelId="{518E6904-1E47-4176-9E93-F92ECF03A31D}" type="presParOf" srcId="{14A9F192-F08E-4843-B92E-83D62836AD3D}" destId="{700C7F30-7010-4B5E-B245-9A40B28913F2}" srcOrd="1" destOrd="0" presId="urn:microsoft.com/office/officeart/2016/7/layout/LinearBlockProcessNumbered"/>
    <dgm:cxn modelId="{C0CCA82F-6DD2-4F00-9DF7-4B8CA61248C0}" type="presParOf" srcId="{14A9F192-F08E-4843-B92E-83D62836AD3D}" destId="{C9E19AA7-4A5F-4618-B35A-24D51D05209B}" srcOrd="2" destOrd="0" presId="urn:microsoft.com/office/officeart/2016/7/layout/LinearBlockProcessNumbered"/>
    <dgm:cxn modelId="{E8930B3D-5E1E-43E9-820C-229D5BFE9C9D}" type="presParOf" srcId="{94D82E12-794F-44C4-B033-F0E0D80F834B}" destId="{A1C48938-F98D-43A8-B657-6EE4E12C7DE0}" srcOrd="1" destOrd="0" presId="urn:microsoft.com/office/officeart/2016/7/layout/LinearBlockProcessNumbered"/>
    <dgm:cxn modelId="{0112336B-4615-4DC9-ABEB-66E2BE901844}" type="presParOf" srcId="{94D82E12-794F-44C4-B033-F0E0D80F834B}" destId="{E5991D45-742D-4830-A50B-50B8E420950F}" srcOrd="2" destOrd="0" presId="urn:microsoft.com/office/officeart/2016/7/layout/LinearBlockProcessNumbered"/>
    <dgm:cxn modelId="{6E9AEF52-C694-42CF-906A-6A2F34F0777F}" type="presParOf" srcId="{E5991D45-742D-4830-A50B-50B8E420950F}" destId="{D83384E3-3326-4295-BF92-E294CD48CDAF}" srcOrd="0" destOrd="0" presId="urn:microsoft.com/office/officeart/2016/7/layout/LinearBlockProcessNumbered"/>
    <dgm:cxn modelId="{3AF58097-A61B-4691-8A9B-BD97C61677AF}" type="presParOf" srcId="{E5991D45-742D-4830-A50B-50B8E420950F}" destId="{1E15F34C-FB6D-4A3E-8C65-6FE5E8F765BA}" srcOrd="1" destOrd="0" presId="urn:microsoft.com/office/officeart/2016/7/layout/LinearBlockProcessNumbered"/>
    <dgm:cxn modelId="{B02A8E6F-BC10-4FB3-BF72-A1F0C88D72F6}" type="presParOf" srcId="{E5991D45-742D-4830-A50B-50B8E420950F}" destId="{32C5542A-5EFB-497C-997B-D8358935CC2F}" srcOrd="2" destOrd="0" presId="urn:microsoft.com/office/officeart/2016/7/layout/LinearBlockProcessNumbered"/>
    <dgm:cxn modelId="{A3BED045-57F3-483C-8B83-5CFE938C5139}" type="presParOf" srcId="{94D82E12-794F-44C4-B033-F0E0D80F834B}" destId="{655AE3E8-A4CB-439E-9232-8A2648F381A4}" srcOrd="3" destOrd="0" presId="urn:microsoft.com/office/officeart/2016/7/layout/LinearBlockProcessNumbered"/>
    <dgm:cxn modelId="{F6EDC882-6F52-4EA3-BE16-4E322A75DD4B}" type="presParOf" srcId="{94D82E12-794F-44C4-B033-F0E0D80F834B}" destId="{909419D6-64A2-4C4F-A543-68E56661E214}" srcOrd="4" destOrd="0" presId="urn:microsoft.com/office/officeart/2016/7/layout/LinearBlockProcessNumbered"/>
    <dgm:cxn modelId="{764F38FA-5442-49C9-A35A-1F03F8A30772}" type="presParOf" srcId="{909419D6-64A2-4C4F-A543-68E56661E214}" destId="{1D92AC3B-DD02-4A01-87DD-06AF52859386}" srcOrd="0" destOrd="0" presId="urn:microsoft.com/office/officeart/2016/7/layout/LinearBlockProcessNumbered"/>
    <dgm:cxn modelId="{5EA39F13-E9FF-407F-BD5A-884E7DC19CBC}" type="presParOf" srcId="{909419D6-64A2-4C4F-A543-68E56661E214}" destId="{DDD62192-532D-4784-B983-C90344ECFE70}" srcOrd="1" destOrd="0" presId="urn:microsoft.com/office/officeart/2016/7/layout/LinearBlockProcessNumbered"/>
    <dgm:cxn modelId="{19F2A021-8E7D-4558-A18C-433E6A73FA2B}" type="presParOf" srcId="{909419D6-64A2-4C4F-A543-68E56661E214}" destId="{94E88384-586A-4C72-BAA4-9AC8702308EA}"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D58883-2B14-4EEB-AC3A-61C1FDB9C6A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E21D6D3-50D1-4433-89E4-D03715B9D7CA}">
      <dgm:prSet/>
      <dgm:spPr/>
      <dgm:t>
        <a:bodyPr/>
        <a:lstStyle/>
        <a:p>
          <a:pPr>
            <a:lnSpc>
              <a:spcPct val="100000"/>
            </a:lnSpc>
          </a:pPr>
          <a:r>
            <a:rPr lang="en-GB" dirty="0"/>
            <a:t>Visual learner </a:t>
          </a:r>
          <a:endParaRPr lang="en-US" dirty="0"/>
        </a:p>
      </dgm:t>
    </dgm:pt>
    <dgm:pt modelId="{2452201B-27F9-4260-A2CD-56EDA493372C}" type="parTrans" cxnId="{1E1C68EA-2624-494F-81A7-2C3450EC8B8C}">
      <dgm:prSet/>
      <dgm:spPr/>
      <dgm:t>
        <a:bodyPr/>
        <a:lstStyle/>
        <a:p>
          <a:endParaRPr lang="en-US"/>
        </a:p>
      </dgm:t>
    </dgm:pt>
    <dgm:pt modelId="{E0483D77-47A9-4B4B-8BAB-B3E3D7E7E0B7}" type="sibTrans" cxnId="{1E1C68EA-2624-494F-81A7-2C3450EC8B8C}">
      <dgm:prSet/>
      <dgm:spPr/>
      <dgm:t>
        <a:bodyPr/>
        <a:lstStyle/>
        <a:p>
          <a:endParaRPr lang="en-US"/>
        </a:p>
      </dgm:t>
    </dgm:pt>
    <dgm:pt modelId="{D8D125A8-F2BF-49AF-B07F-58CE3AB51B79}">
      <dgm:prSet/>
      <dgm:spPr/>
      <dgm:t>
        <a:bodyPr/>
        <a:lstStyle/>
        <a:p>
          <a:pPr>
            <a:lnSpc>
              <a:spcPct val="100000"/>
            </a:lnSpc>
          </a:pPr>
          <a:r>
            <a:rPr lang="en-GB" dirty="0"/>
            <a:t>Verbal </a:t>
          </a:r>
          <a:endParaRPr lang="en-US" dirty="0"/>
        </a:p>
      </dgm:t>
    </dgm:pt>
    <dgm:pt modelId="{CE3FAE1B-BD8C-4D52-A144-CE4585EBD7FE}" type="parTrans" cxnId="{2A4EFD1C-10EC-432F-AB15-E46B3D305D73}">
      <dgm:prSet/>
      <dgm:spPr/>
      <dgm:t>
        <a:bodyPr/>
        <a:lstStyle/>
        <a:p>
          <a:endParaRPr lang="en-US"/>
        </a:p>
      </dgm:t>
    </dgm:pt>
    <dgm:pt modelId="{45399C35-A7D4-474B-A930-CE0199A7EC0F}" type="sibTrans" cxnId="{2A4EFD1C-10EC-432F-AB15-E46B3D305D73}">
      <dgm:prSet/>
      <dgm:spPr/>
      <dgm:t>
        <a:bodyPr/>
        <a:lstStyle/>
        <a:p>
          <a:endParaRPr lang="en-US"/>
        </a:p>
      </dgm:t>
    </dgm:pt>
    <dgm:pt modelId="{D5A3DB45-C55B-49F9-B96F-28C16CFAFEDE}">
      <dgm:prSet/>
      <dgm:spPr/>
      <dgm:t>
        <a:bodyPr/>
        <a:lstStyle/>
        <a:p>
          <a:pPr>
            <a:lnSpc>
              <a:spcPct val="100000"/>
            </a:lnSpc>
          </a:pPr>
          <a:r>
            <a:rPr lang="en-GB" dirty="0" err="1"/>
            <a:t>Kinesthetic</a:t>
          </a:r>
          <a:r>
            <a:rPr lang="en-GB" dirty="0"/>
            <a:t> </a:t>
          </a:r>
          <a:endParaRPr lang="en-US" dirty="0"/>
        </a:p>
      </dgm:t>
    </dgm:pt>
    <dgm:pt modelId="{667DF3D7-48F2-4E3A-9AC3-2362A3D96F05}" type="parTrans" cxnId="{92B3B5DB-D316-4CDE-A796-46E4EDFD9720}">
      <dgm:prSet/>
      <dgm:spPr/>
      <dgm:t>
        <a:bodyPr/>
        <a:lstStyle/>
        <a:p>
          <a:endParaRPr lang="en-US"/>
        </a:p>
      </dgm:t>
    </dgm:pt>
    <dgm:pt modelId="{D8C8806C-7C98-43F7-8ED1-1B9E887D002B}" type="sibTrans" cxnId="{92B3B5DB-D316-4CDE-A796-46E4EDFD9720}">
      <dgm:prSet/>
      <dgm:spPr/>
      <dgm:t>
        <a:bodyPr/>
        <a:lstStyle/>
        <a:p>
          <a:endParaRPr lang="en-US"/>
        </a:p>
      </dgm:t>
    </dgm:pt>
    <dgm:pt modelId="{5FDA05C0-A7A7-448E-8C4B-87B9AB71FBA4}">
      <dgm:prSet/>
      <dgm:spPr/>
      <dgm:t>
        <a:bodyPr/>
        <a:lstStyle/>
        <a:p>
          <a:pPr>
            <a:lnSpc>
              <a:spcPct val="100000"/>
            </a:lnSpc>
          </a:pPr>
          <a:r>
            <a:rPr lang="en-GB" dirty="0"/>
            <a:t>Audio</a:t>
          </a:r>
          <a:endParaRPr lang="en-US" dirty="0"/>
        </a:p>
      </dgm:t>
    </dgm:pt>
    <dgm:pt modelId="{09733B5F-3DA0-4667-B4FC-86BBCFEA7CDB}" type="parTrans" cxnId="{50AB1C6B-A046-42E6-A297-07B57D610E14}">
      <dgm:prSet/>
      <dgm:spPr/>
      <dgm:t>
        <a:bodyPr/>
        <a:lstStyle/>
        <a:p>
          <a:endParaRPr lang="en-US"/>
        </a:p>
      </dgm:t>
    </dgm:pt>
    <dgm:pt modelId="{4150425A-DCA0-4B6C-A0EE-DF842A773EBF}" type="sibTrans" cxnId="{50AB1C6B-A046-42E6-A297-07B57D610E14}">
      <dgm:prSet/>
      <dgm:spPr/>
      <dgm:t>
        <a:bodyPr/>
        <a:lstStyle/>
        <a:p>
          <a:endParaRPr lang="en-US"/>
        </a:p>
      </dgm:t>
    </dgm:pt>
    <dgm:pt modelId="{DFA3D7EE-C91B-4CC3-B2B9-D90FF32784BD}" type="pres">
      <dgm:prSet presAssocID="{49D58883-2B14-4EEB-AC3A-61C1FDB9C6AD}" presName="root" presStyleCnt="0">
        <dgm:presLayoutVars>
          <dgm:dir/>
          <dgm:resizeHandles val="exact"/>
        </dgm:presLayoutVars>
      </dgm:prSet>
      <dgm:spPr/>
    </dgm:pt>
    <dgm:pt modelId="{269A86FB-432A-4937-BD54-493A06B804BE}" type="pres">
      <dgm:prSet presAssocID="{8E21D6D3-50D1-4433-89E4-D03715B9D7CA}" presName="compNode" presStyleCnt="0"/>
      <dgm:spPr/>
    </dgm:pt>
    <dgm:pt modelId="{4CE12A12-4017-46CA-8DA5-33C8AB14D4F9}" type="pres">
      <dgm:prSet presAssocID="{8E21D6D3-50D1-4433-89E4-D03715B9D7CA}" presName="bgRect" presStyleLbl="bgShp" presStyleIdx="0" presStyleCnt="4"/>
      <dgm:spPr/>
    </dgm:pt>
    <dgm:pt modelId="{89651064-426D-4C45-A3DB-8AB5CE77CB2E}" type="pres">
      <dgm:prSet presAssocID="{8E21D6D3-50D1-4433-89E4-D03715B9D7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C020DCA0-A4AE-4529-9D99-7C725EB9452F}" type="pres">
      <dgm:prSet presAssocID="{8E21D6D3-50D1-4433-89E4-D03715B9D7CA}" presName="spaceRect" presStyleCnt="0"/>
      <dgm:spPr/>
    </dgm:pt>
    <dgm:pt modelId="{F0EF5FEB-5D16-446A-869F-094C5378411C}" type="pres">
      <dgm:prSet presAssocID="{8E21D6D3-50D1-4433-89E4-D03715B9D7CA}" presName="parTx" presStyleLbl="revTx" presStyleIdx="0" presStyleCnt="4">
        <dgm:presLayoutVars>
          <dgm:chMax val="0"/>
          <dgm:chPref val="0"/>
        </dgm:presLayoutVars>
      </dgm:prSet>
      <dgm:spPr/>
    </dgm:pt>
    <dgm:pt modelId="{3823EC53-5D98-4FA5-B4E1-D6FD9B9B0704}" type="pres">
      <dgm:prSet presAssocID="{E0483D77-47A9-4B4B-8BAB-B3E3D7E7E0B7}" presName="sibTrans" presStyleCnt="0"/>
      <dgm:spPr/>
    </dgm:pt>
    <dgm:pt modelId="{CC48F71D-A3BB-46E7-AC91-A7EC757786BA}" type="pres">
      <dgm:prSet presAssocID="{D8D125A8-F2BF-49AF-B07F-58CE3AB51B79}" presName="compNode" presStyleCnt="0"/>
      <dgm:spPr/>
    </dgm:pt>
    <dgm:pt modelId="{DB7934C9-F060-4D53-A65F-9770DF9FD353}" type="pres">
      <dgm:prSet presAssocID="{D8D125A8-F2BF-49AF-B07F-58CE3AB51B79}" presName="bgRect" presStyleLbl="bgShp" presStyleIdx="1" presStyleCnt="4"/>
      <dgm:spPr/>
    </dgm:pt>
    <dgm:pt modelId="{C2A13531-6208-4B34-B603-34A52D40E3D3}" type="pres">
      <dgm:prSet presAssocID="{D8D125A8-F2BF-49AF-B07F-58CE3AB51B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4E3AF8B4-4F77-471B-8143-968BB5771DC7}" type="pres">
      <dgm:prSet presAssocID="{D8D125A8-F2BF-49AF-B07F-58CE3AB51B79}" presName="spaceRect" presStyleCnt="0"/>
      <dgm:spPr/>
    </dgm:pt>
    <dgm:pt modelId="{E21AE1D1-0635-4A1D-9595-49C5C28E6B65}" type="pres">
      <dgm:prSet presAssocID="{D8D125A8-F2BF-49AF-B07F-58CE3AB51B79}" presName="parTx" presStyleLbl="revTx" presStyleIdx="1" presStyleCnt="4">
        <dgm:presLayoutVars>
          <dgm:chMax val="0"/>
          <dgm:chPref val="0"/>
        </dgm:presLayoutVars>
      </dgm:prSet>
      <dgm:spPr/>
    </dgm:pt>
    <dgm:pt modelId="{69B09747-A55A-409D-B358-2753044917B6}" type="pres">
      <dgm:prSet presAssocID="{45399C35-A7D4-474B-A930-CE0199A7EC0F}" presName="sibTrans" presStyleCnt="0"/>
      <dgm:spPr/>
    </dgm:pt>
    <dgm:pt modelId="{435ADD6A-7432-4201-BBFA-52DBCB9BE3E1}" type="pres">
      <dgm:prSet presAssocID="{D5A3DB45-C55B-49F9-B96F-28C16CFAFEDE}" presName="compNode" presStyleCnt="0"/>
      <dgm:spPr/>
    </dgm:pt>
    <dgm:pt modelId="{844F0DA8-3055-4876-B341-F5F51F388BE1}" type="pres">
      <dgm:prSet presAssocID="{D5A3DB45-C55B-49F9-B96F-28C16CFAFEDE}" presName="bgRect" presStyleLbl="bgShp" presStyleIdx="2" presStyleCnt="4"/>
      <dgm:spPr/>
    </dgm:pt>
    <dgm:pt modelId="{470A9910-5359-4561-85A0-C7FEC05288B2}" type="pres">
      <dgm:prSet presAssocID="{D5A3DB45-C55B-49F9-B96F-28C16CFAFE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s"/>
        </a:ext>
      </dgm:extLst>
    </dgm:pt>
    <dgm:pt modelId="{78211593-ABE4-4FF1-B25F-3DAB143F42FA}" type="pres">
      <dgm:prSet presAssocID="{D5A3DB45-C55B-49F9-B96F-28C16CFAFEDE}" presName="spaceRect" presStyleCnt="0"/>
      <dgm:spPr/>
    </dgm:pt>
    <dgm:pt modelId="{3049564C-D178-4E7C-8E94-4B906ABDA05A}" type="pres">
      <dgm:prSet presAssocID="{D5A3DB45-C55B-49F9-B96F-28C16CFAFEDE}" presName="parTx" presStyleLbl="revTx" presStyleIdx="2" presStyleCnt="4">
        <dgm:presLayoutVars>
          <dgm:chMax val="0"/>
          <dgm:chPref val="0"/>
        </dgm:presLayoutVars>
      </dgm:prSet>
      <dgm:spPr/>
    </dgm:pt>
    <dgm:pt modelId="{513564BA-88B3-4F54-B9F9-48D0F8ACEB99}" type="pres">
      <dgm:prSet presAssocID="{D8C8806C-7C98-43F7-8ED1-1B9E887D002B}" presName="sibTrans" presStyleCnt="0"/>
      <dgm:spPr/>
    </dgm:pt>
    <dgm:pt modelId="{03EDF6DC-AB96-4D05-A036-7204684FB2F2}" type="pres">
      <dgm:prSet presAssocID="{5FDA05C0-A7A7-448E-8C4B-87B9AB71FBA4}" presName="compNode" presStyleCnt="0"/>
      <dgm:spPr/>
    </dgm:pt>
    <dgm:pt modelId="{94B4C30E-BBB2-45BB-B2C5-478DB1BD9C99}" type="pres">
      <dgm:prSet presAssocID="{5FDA05C0-A7A7-448E-8C4B-87B9AB71FBA4}" presName="bgRect" presStyleLbl="bgShp" presStyleIdx="3" presStyleCnt="4"/>
      <dgm:spPr/>
    </dgm:pt>
    <dgm:pt modelId="{38B46D94-9C9B-4832-B1E4-A044E7CAA524}" type="pres">
      <dgm:prSet presAssocID="{5FDA05C0-A7A7-448E-8C4B-87B9AB71FBA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crophone"/>
        </a:ext>
      </dgm:extLst>
    </dgm:pt>
    <dgm:pt modelId="{47FBD777-B14C-469A-B2B9-DEB3AC036A0B}" type="pres">
      <dgm:prSet presAssocID="{5FDA05C0-A7A7-448E-8C4B-87B9AB71FBA4}" presName="spaceRect" presStyleCnt="0"/>
      <dgm:spPr/>
    </dgm:pt>
    <dgm:pt modelId="{C6E9A548-8237-4EC1-870A-575B23BAF3F8}" type="pres">
      <dgm:prSet presAssocID="{5FDA05C0-A7A7-448E-8C4B-87B9AB71FBA4}" presName="parTx" presStyleLbl="revTx" presStyleIdx="3" presStyleCnt="4">
        <dgm:presLayoutVars>
          <dgm:chMax val="0"/>
          <dgm:chPref val="0"/>
        </dgm:presLayoutVars>
      </dgm:prSet>
      <dgm:spPr/>
    </dgm:pt>
  </dgm:ptLst>
  <dgm:cxnLst>
    <dgm:cxn modelId="{740F5919-D2F5-4912-B9AB-94B707BF0D5E}" type="presOf" srcId="{5FDA05C0-A7A7-448E-8C4B-87B9AB71FBA4}" destId="{C6E9A548-8237-4EC1-870A-575B23BAF3F8}" srcOrd="0" destOrd="0" presId="urn:microsoft.com/office/officeart/2018/2/layout/IconVerticalSolidList"/>
    <dgm:cxn modelId="{2A4EFD1C-10EC-432F-AB15-E46B3D305D73}" srcId="{49D58883-2B14-4EEB-AC3A-61C1FDB9C6AD}" destId="{D8D125A8-F2BF-49AF-B07F-58CE3AB51B79}" srcOrd="1" destOrd="0" parTransId="{CE3FAE1B-BD8C-4D52-A144-CE4585EBD7FE}" sibTransId="{45399C35-A7D4-474B-A930-CE0199A7EC0F}"/>
    <dgm:cxn modelId="{C3885946-7E48-418C-B464-FA9B63625916}" type="presOf" srcId="{D8D125A8-F2BF-49AF-B07F-58CE3AB51B79}" destId="{E21AE1D1-0635-4A1D-9595-49C5C28E6B65}" srcOrd="0" destOrd="0" presId="urn:microsoft.com/office/officeart/2018/2/layout/IconVerticalSolidList"/>
    <dgm:cxn modelId="{50AB1C6B-A046-42E6-A297-07B57D610E14}" srcId="{49D58883-2B14-4EEB-AC3A-61C1FDB9C6AD}" destId="{5FDA05C0-A7A7-448E-8C4B-87B9AB71FBA4}" srcOrd="3" destOrd="0" parTransId="{09733B5F-3DA0-4667-B4FC-86BBCFEA7CDB}" sibTransId="{4150425A-DCA0-4B6C-A0EE-DF842A773EBF}"/>
    <dgm:cxn modelId="{4EEB0FB5-5B73-431B-8329-02A05A183A2B}" type="presOf" srcId="{49D58883-2B14-4EEB-AC3A-61C1FDB9C6AD}" destId="{DFA3D7EE-C91B-4CC3-B2B9-D90FF32784BD}" srcOrd="0" destOrd="0" presId="urn:microsoft.com/office/officeart/2018/2/layout/IconVerticalSolidList"/>
    <dgm:cxn modelId="{6C69E7C7-64C2-4F34-B5DF-6C2B85FBF6DC}" type="presOf" srcId="{8E21D6D3-50D1-4433-89E4-D03715B9D7CA}" destId="{F0EF5FEB-5D16-446A-869F-094C5378411C}" srcOrd="0" destOrd="0" presId="urn:microsoft.com/office/officeart/2018/2/layout/IconVerticalSolidList"/>
    <dgm:cxn modelId="{92B3B5DB-D316-4CDE-A796-46E4EDFD9720}" srcId="{49D58883-2B14-4EEB-AC3A-61C1FDB9C6AD}" destId="{D5A3DB45-C55B-49F9-B96F-28C16CFAFEDE}" srcOrd="2" destOrd="0" parTransId="{667DF3D7-48F2-4E3A-9AC3-2362A3D96F05}" sibTransId="{D8C8806C-7C98-43F7-8ED1-1B9E887D002B}"/>
    <dgm:cxn modelId="{1E1C68EA-2624-494F-81A7-2C3450EC8B8C}" srcId="{49D58883-2B14-4EEB-AC3A-61C1FDB9C6AD}" destId="{8E21D6D3-50D1-4433-89E4-D03715B9D7CA}" srcOrd="0" destOrd="0" parTransId="{2452201B-27F9-4260-A2CD-56EDA493372C}" sibTransId="{E0483D77-47A9-4B4B-8BAB-B3E3D7E7E0B7}"/>
    <dgm:cxn modelId="{BCC067F7-AEE4-4CF0-9A71-303C2DCA283A}" type="presOf" srcId="{D5A3DB45-C55B-49F9-B96F-28C16CFAFEDE}" destId="{3049564C-D178-4E7C-8E94-4B906ABDA05A}" srcOrd="0" destOrd="0" presId="urn:microsoft.com/office/officeart/2018/2/layout/IconVerticalSolidList"/>
    <dgm:cxn modelId="{B607B3DD-3F46-401B-8272-E8FE4CC96F79}" type="presParOf" srcId="{DFA3D7EE-C91B-4CC3-B2B9-D90FF32784BD}" destId="{269A86FB-432A-4937-BD54-493A06B804BE}" srcOrd="0" destOrd="0" presId="urn:microsoft.com/office/officeart/2018/2/layout/IconVerticalSolidList"/>
    <dgm:cxn modelId="{BEB2EFEB-D7EE-4C14-9A77-5CEF800E0599}" type="presParOf" srcId="{269A86FB-432A-4937-BD54-493A06B804BE}" destId="{4CE12A12-4017-46CA-8DA5-33C8AB14D4F9}" srcOrd="0" destOrd="0" presId="urn:microsoft.com/office/officeart/2018/2/layout/IconVerticalSolidList"/>
    <dgm:cxn modelId="{9313253E-3B2F-4F7F-8837-ED5603186BB7}" type="presParOf" srcId="{269A86FB-432A-4937-BD54-493A06B804BE}" destId="{89651064-426D-4C45-A3DB-8AB5CE77CB2E}" srcOrd="1" destOrd="0" presId="urn:microsoft.com/office/officeart/2018/2/layout/IconVerticalSolidList"/>
    <dgm:cxn modelId="{A3FDA90F-D16C-4AF0-89CB-43042229588E}" type="presParOf" srcId="{269A86FB-432A-4937-BD54-493A06B804BE}" destId="{C020DCA0-A4AE-4529-9D99-7C725EB9452F}" srcOrd="2" destOrd="0" presId="urn:microsoft.com/office/officeart/2018/2/layout/IconVerticalSolidList"/>
    <dgm:cxn modelId="{FD5D48B8-97C9-4213-ADE8-883895511B7A}" type="presParOf" srcId="{269A86FB-432A-4937-BD54-493A06B804BE}" destId="{F0EF5FEB-5D16-446A-869F-094C5378411C}" srcOrd="3" destOrd="0" presId="urn:microsoft.com/office/officeart/2018/2/layout/IconVerticalSolidList"/>
    <dgm:cxn modelId="{ED09D0E5-66E3-47A9-8DBC-834207E8B0B5}" type="presParOf" srcId="{DFA3D7EE-C91B-4CC3-B2B9-D90FF32784BD}" destId="{3823EC53-5D98-4FA5-B4E1-D6FD9B9B0704}" srcOrd="1" destOrd="0" presId="urn:microsoft.com/office/officeart/2018/2/layout/IconVerticalSolidList"/>
    <dgm:cxn modelId="{72800FEC-2169-4DB5-AA24-B951F5246CC3}" type="presParOf" srcId="{DFA3D7EE-C91B-4CC3-B2B9-D90FF32784BD}" destId="{CC48F71D-A3BB-46E7-AC91-A7EC757786BA}" srcOrd="2" destOrd="0" presId="urn:microsoft.com/office/officeart/2018/2/layout/IconVerticalSolidList"/>
    <dgm:cxn modelId="{FE00DC7B-5B31-439D-8791-E459544989DC}" type="presParOf" srcId="{CC48F71D-A3BB-46E7-AC91-A7EC757786BA}" destId="{DB7934C9-F060-4D53-A65F-9770DF9FD353}" srcOrd="0" destOrd="0" presId="urn:microsoft.com/office/officeart/2018/2/layout/IconVerticalSolidList"/>
    <dgm:cxn modelId="{5E622772-C82F-4A19-87C9-D6AEE4E665D3}" type="presParOf" srcId="{CC48F71D-A3BB-46E7-AC91-A7EC757786BA}" destId="{C2A13531-6208-4B34-B603-34A52D40E3D3}" srcOrd="1" destOrd="0" presId="urn:microsoft.com/office/officeart/2018/2/layout/IconVerticalSolidList"/>
    <dgm:cxn modelId="{AD00773B-AB4D-498B-B324-4EE31FB0FD07}" type="presParOf" srcId="{CC48F71D-A3BB-46E7-AC91-A7EC757786BA}" destId="{4E3AF8B4-4F77-471B-8143-968BB5771DC7}" srcOrd="2" destOrd="0" presId="urn:microsoft.com/office/officeart/2018/2/layout/IconVerticalSolidList"/>
    <dgm:cxn modelId="{7F142BB3-317A-47EC-8713-CA393BAA12B2}" type="presParOf" srcId="{CC48F71D-A3BB-46E7-AC91-A7EC757786BA}" destId="{E21AE1D1-0635-4A1D-9595-49C5C28E6B65}" srcOrd="3" destOrd="0" presId="urn:microsoft.com/office/officeart/2018/2/layout/IconVerticalSolidList"/>
    <dgm:cxn modelId="{E5BB577D-8F45-4D20-9766-D958A144F441}" type="presParOf" srcId="{DFA3D7EE-C91B-4CC3-B2B9-D90FF32784BD}" destId="{69B09747-A55A-409D-B358-2753044917B6}" srcOrd="3" destOrd="0" presId="urn:microsoft.com/office/officeart/2018/2/layout/IconVerticalSolidList"/>
    <dgm:cxn modelId="{4AE879A4-AA51-4180-BB82-BFBBAC3EC4B1}" type="presParOf" srcId="{DFA3D7EE-C91B-4CC3-B2B9-D90FF32784BD}" destId="{435ADD6A-7432-4201-BBFA-52DBCB9BE3E1}" srcOrd="4" destOrd="0" presId="urn:microsoft.com/office/officeart/2018/2/layout/IconVerticalSolidList"/>
    <dgm:cxn modelId="{7D6AC7F8-299A-46AF-8F2F-582176550E3D}" type="presParOf" srcId="{435ADD6A-7432-4201-BBFA-52DBCB9BE3E1}" destId="{844F0DA8-3055-4876-B341-F5F51F388BE1}" srcOrd="0" destOrd="0" presId="urn:microsoft.com/office/officeart/2018/2/layout/IconVerticalSolidList"/>
    <dgm:cxn modelId="{09690365-AF2E-4A9C-8CEB-C4036695549D}" type="presParOf" srcId="{435ADD6A-7432-4201-BBFA-52DBCB9BE3E1}" destId="{470A9910-5359-4561-85A0-C7FEC05288B2}" srcOrd="1" destOrd="0" presId="urn:microsoft.com/office/officeart/2018/2/layout/IconVerticalSolidList"/>
    <dgm:cxn modelId="{B7366617-F45B-4F9B-B93D-66A5B0B5363D}" type="presParOf" srcId="{435ADD6A-7432-4201-BBFA-52DBCB9BE3E1}" destId="{78211593-ABE4-4FF1-B25F-3DAB143F42FA}" srcOrd="2" destOrd="0" presId="urn:microsoft.com/office/officeart/2018/2/layout/IconVerticalSolidList"/>
    <dgm:cxn modelId="{50711CEF-20D4-467D-B5FE-676CB1D9B2A5}" type="presParOf" srcId="{435ADD6A-7432-4201-BBFA-52DBCB9BE3E1}" destId="{3049564C-D178-4E7C-8E94-4B906ABDA05A}" srcOrd="3" destOrd="0" presId="urn:microsoft.com/office/officeart/2018/2/layout/IconVerticalSolidList"/>
    <dgm:cxn modelId="{1437A658-ED46-4ABE-9F9A-4AC58C8259FD}" type="presParOf" srcId="{DFA3D7EE-C91B-4CC3-B2B9-D90FF32784BD}" destId="{513564BA-88B3-4F54-B9F9-48D0F8ACEB99}" srcOrd="5" destOrd="0" presId="urn:microsoft.com/office/officeart/2018/2/layout/IconVerticalSolidList"/>
    <dgm:cxn modelId="{0ECEFF7A-9577-4D73-A0F2-45B8A31812C4}" type="presParOf" srcId="{DFA3D7EE-C91B-4CC3-B2B9-D90FF32784BD}" destId="{03EDF6DC-AB96-4D05-A036-7204684FB2F2}" srcOrd="6" destOrd="0" presId="urn:microsoft.com/office/officeart/2018/2/layout/IconVerticalSolidList"/>
    <dgm:cxn modelId="{03CAB468-FD95-41E9-BF9F-F29AE49225C5}" type="presParOf" srcId="{03EDF6DC-AB96-4D05-A036-7204684FB2F2}" destId="{94B4C30E-BBB2-45BB-B2C5-478DB1BD9C99}" srcOrd="0" destOrd="0" presId="urn:microsoft.com/office/officeart/2018/2/layout/IconVerticalSolidList"/>
    <dgm:cxn modelId="{3255169F-AFB9-4E5C-A2A2-E717DEAE17AE}" type="presParOf" srcId="{03EDF6DC-AB96-4D05-A036-7204684FB2F2}" destId="{38B46D94-9C9B-4832-B1E4-A044E7CAA524}" srcOrd="1" destOrd="0" presId="urn:microsoft.com/office/officeart/2018/2/layout/IconVerticalSolidList"/>
    <dgm:cxn modelId="{A7A8A24B-8280-42AB-957D-DFB098749A61}" type="presParOf" srcId="{03EDF6DC-AB96-4D05-A036-7204684FB2F2}" destId="{47FBD777-B14C-469A-B2B9-DEB3AC036A0B}" srcOrd="2" destOrd="0" presId="urn:microsoft.com/office/officeart/2018/2/layout/IconVerticalSolidList"/>
    <dgm:cxn modelId="{329DCACC-8DEE-40C4-B0B7-C654E6430650}" type="presParOf" srcId="{03EDF6DC-AB96-4D05-A036-7204684FB2F2}" destId="{C6E9A548-8237-4EC1-870A-575B23BAF3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4F0881-36BB-4767-AB99-F63366482138}"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70A7F68-5324-4708-881A-9640DBC93431}">
      <dgm:prSet/>
      <dgm:spPr/>
      <dgm:t>
        <a:bodyPr/>
        <a:lstStyle/>
        <a:p>
          <a:r>
            <a:rPr lang="en-GB"/>
            <a:t>Which type of learner are you? </a:t>
          </a:r>
          <a:endParaRPr lang="en-US"/>
        </a:p>
      </dgm:t>
    </dgm:pt>
    <dgm:pt modelId="{EC292625-0DF1-4617-A764-DB96DA6E4185}" type="parTrans" cxnId="{E7529CB7-1918-48F5-8BA3-EEE00D07F67B}">
      <dgm:prSet/>
      <dgm:spPr/>
      <dgm:t>
        <a:bodyPr/>
        <a:lstStyle/>
        <a:p>
          <a:endParaRPr lang="en-US"/>
        </a:p>
      </dgm:t>
    </dgm:pt>
    <dgm:pt modelId="{D47F56EA-6F3D-4E29-8B97-464CC240C267}" type="sibTrans" cxnId="{E7529CB7-1918-48F5-8BA3-EEE00D07F67B}">
      <dgm:prSet/>
      <dgm:spPr/>
      <dgm:t>
        <a:bodyPr/>
        <a:lstStyle/>
        <a:p>
          <a:endParaRPr lang="en-US"/>
        </a:p>
      </dgm:t>
    </dgm:pt>
    <dgm:pt modelId="{89A03D4A-6513-431C-9E99-BDD695E9EAFB}">
      <dgm:prSet/>
      <dgm:spPr/>
      <dgm:t>
        <a:bodyPr/>
        <a:lstStyle/>
        <a:p>
          <a:r>
            <a:rPr lang="en-GB"/>
            <a:t>Why do you think you are that type of learner? </a:t>
          </a:r>
          <a:endParaRPr lang="en-US"/>
        </a:p>
      </dgm:t>
    </dgm:pt>
    <dgm:pt modelId="{A762CD9F-7B6D-45CF-B97B-F8446B2E5CA6}" type="parTrans" cxnId="{9DC725B0-0DE4-4EC5-8C05-60D540125461}">
      <dgm:prSet/>
      <dgm:spPr/>
      <dgm:t>
        <a:bodyPr/>
        <a:lstStyle/>
        <a:p>
          <a:endParaRPr lang="en-US"/>
        </a:p>
      </dgm:t>
    </dgm:pt>
    <dgm:pt modelId="{58CA5393-0E8C-4DB8-B58B-F8F844075A5D}" type="sibTrans" cxnId="{9DC725B0-0DE4-4EC5-8C05-60D540125461}">
      <dgm:prSet/>
      <dgm:spPr/>
      <dgm:t>
        <a:bodyPr/>
        <a:lstStyle/>
        <a:p>
          <a:endParaRPr lang="en-US"/>
        </a:p>
      </dgm:t>
    </dgm:pt>
    <dgm:pt modelId="{970941D9-5370-4B10-BB81-F880AAAD3A91}" type="pres">
      <dgm:prSet presAssocID="{1C4F0881-36BB-4767-AB99-F63366482138}" presName="root" presStyleCnt="0">
        <dgm:presLayoutVars>
          <dgm:dir/>
          <dgm:resizeHandles val="exact"/>
        </dgm:presLayoutVars>
      </dgm:prSet>
      <dgm:spPr/>
    </dgm:pt>
    <dgm:pt modelId="{24266F6A-A9E5-4114-B6BD-674713A85C49}" type="pres">
      <dgm:prSet presAssocID="{F70A7F68-5324-4708-881A-9640DBC93431}" presName="compNode" presStyleCnt="0"/>
      <dgm:spPr/>
    </dgm:pt>
    <dgm:pt modelId="{F33D3660-0CA2-42A2-BC1E-7407CB3EFCC7}" type="pres">
      <dgm:prSet presAssocID="{F70A7F68-5324-4708-881A-9640DBC9343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D67CD79-DE99-477A-930C-7D08898A8C0C}" type="pres">
      <dgm:prSet presAssocID="{F70A7F68-5324-4708-881A-9640DBC93431}" presName="spaceRect" presStyleCnt="0"/>
      <dgm:spPr/>
    </dgm:pt>
    <dgm:pt modelId="{F842DB5B-91E5-41D7-84C3-0023EF60408D}" type="pres">
      <dgm:prSet presAssocID="{F70A7F68-5324-4708-881A-9640DBC93431}" presName="textRect" presStyleLbl="revTx" presStyleIdx="0" presStyleCnt="2">
        <dgm:presLayoutVars>
          <dgm:chMax val="1"/>
          <dgm:chPref val="1"/>
        </dgm:presLayoutVars>
      </dgm:prSet>
      <dgm:spPr/>
    </dgm:pt>
    <dgm:pt modelId="{AE37A965-6394-494C-BC07-D68387410B4D}" type="pres">
      <dgm:prSet presAssocID="{D47F56EA-6F3D-4E29-8B97-464CC240C267}" presName="sibTrans" presStyleCnt="0"/>
      <dgm:spPr/>
    </dgm:pt>
    <dgm:pt modelId="{03552A42-9073-4940-996B-A1A76DD74CEF}" type="pres">
      <dgm:prSet presAssocID="{89A03D4A-6513-431C-9E99-BDD695E9EAFB}" presName="compNode" presStyleCnt="0"/>
      <dgm:spPr/>
    </dgm:pt>
    <dgm:pt modelId="{5436880B-8E62-4AD6-AF28-38167D937DB0}" type="pres">
      <dgm:prSet presAssocID="{89A03D4A-6513-431C-9E99-BDD695E9EAF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3C802035-3CB8-4AE9-9763-4EBEEBD128C2}" type="pres">
      <dgm:prSet presAssocID="{89A03D4A-6513-431C-9E99-BDD695E9EAFB}" presName="spaceRect" presStyleCnt="0"/>
      <dgm:spPr/>
    </dgm:pt>
    <dgm:pt modelId="{4C1C1DE8-6CE2-46BC-8CFB-50C17EE4D4D9}" type="pres">
      <dgm:prSet presAssocID="{89A03D4A-6513-431C-9E99-BDD695E9EAFB}" presName="textRect" presStyleLbl="revTx" presStyleIdx="1" presStyleCnt="2">
        <dgm:presLayoutVars>
          <dgm:chMax val="1"/>
          <dgm:chPref val="1"/>
        </dgm:presLayoutVars>
      </dgm:prSet>
      <dgm:spPr/>
    </dgm:pt>
  </dgm:ptLst>
  <dgm:cxnLst>
    <dgm:cxn modelId="{4EEACB32-13E9-4157-A58D-F8A2876F2515}" type="presOf" srcId="{F70A7F68-5324-4708-881A-9640DBC93431}" destId="{F842DB5B-91E5-41D7-84C3-0023EF60408D}" srcOrd="0" destOrd="0" presId="urn:microsoft.com/office/officeart/2018/2/layout/IconLabelList"/>
    <dgm:cxn modelId="{D141D39A-9470-4943-9B12-F0C73DC6D966}" type="presOf" srcId="{89A03D4A-6513-431C-9E99-BDD695E9EAFB}" destId="{4C1C1DE8-6CE2-46BC-8CFB-50C17EE4D4D9}" srcOrd="0" destOrd="0" presId="urn:microsoft.com/office/officeart/2018/2/layout/IconLabelList"/>
    <dgm:cxn modelId="{9DC725B0-0DE4-4EC5-8C05-60D540125461}" srcId="{1C4F0881-36BB-4767-AB99-F63366482138}" destId="{89A03D4A-6513-431C-9E99-BDD695E9EAFB}" srcOrd="1" destOrd="0" parTransId="{A762CD9F-7B6D-45CF-B97B-F8446B2E5CA6}" sibTransId="{58CA5393-0E8C-4DB8-B58B-F8F844075A5D}"/>
    <dgm:cxn modelId="{E7529CB7-1918-48F5-8BA3-EEE00D07F67B}" srcId="{1C4F0881-36BB-4767-AB99-F63366482138}" destId="{F70A7F68-5324-4708-881A-9640DBC93431}" srcOrd="0" destOrd="0" parTransId="{EC292625-0DF1-4617-A764-DB96DA6E4185}" sibTransId="{D47F56EA-6F3D-4E29-8B97-464CC240C267}"/>
    <dgm:cxn modelId="{285164D5-2902-4557-B73F-FCFA1EE0237D}" type="presOf" srcId="{1C4F0881-36BB-4767-AB99-F63366482138}" destId="{970941D9-5370-4B10-BB81-F880AAAD3A91}" srcOrd="0" destOrd="0" presId="urn:microsoft.com/office/officeart/2018/2/layout/IconLabelList"/>
    <dgm:cxn modelId="{45CFE231-92F8-49A8-A12F-A61112A01D9B}" type="presParOf" srcId="{970941D9-5370-4B10-BB81-F880AAAD3A91}" destId="{24266F6A-A9E5-4114-B6BD-674713A85C49}" srcOrd="0" destOrd="0" presId="urn:microsoft.com/office/officeart/2018/2/layout/IconLabelList"/>
    <dgm:cxn modelId="{DF868997-8BD5-4F04-B3CE-C500D45A90FF}" type="presParOf" srcId="{24266F6A-A9E5-4114-B6BD-674713A85C49}" destId="{F33D3660-0CA2-42A2-BC1E-7407CB3EFCC7}" srcOrd="0" destOrd="0" presId="urn:microsoft.com/office/officeart/2018/2/layout/IconLabelList"/>
    <dgm:cxn modelId="{F9098248-010F-4299-A003-5DBCB4C5DC2D}" type="presParOf" srcId="{24266F6A-A9E5-4114-B6BD-674713A85C49}" destId="{8D67CD79-DE99-477A-930C-7D08898A8C0C}" srcOrd="1" destOrd="0" presId="urn:microsoft.com/office/officeart/2018/2/layout/IconLabelList"/>
    <dgm:cxn modelId="{9C4BA8DD-D86D-4D13-94F2-37B904C8D156}" type="presParOf" srcId="{24266F6A-A9E5-4114-B6BD-674713A85C49}" destId="{F842DB5B-91E5-41D7-84C3-0023EF60408D}" srcOrd="2" destOrd="0" presId="urn:microsoft.com/office/officeart/2018/2/layout/IconLabelList"/>
    <dgm:cxn modelId="{C9CFDD24-560B-4C69-B5D3-ED76ED37B791}" type="presParOf" srcId="{970941D9-5370-4B10-BB81-F880AAAD3A91}" destId="{AE37A965-6394-494C-BC07-D68387410B4D}" srcOrd="1" destOrd="0" presId="urn:microsoft.com/office/officeart/2018/2/layout/IconLabelList"/>
    <dgm:cxn modelId="{0F684987-76D8-4B81-BE41-B0983B6A179C}" type="presParOf" srcId="{970941D9-5370-4B10-BB81-F880AAAD3A91}" destId="{03552A42-9073-4940-996B-A1A76DD74CEF}" srcOrd="2" destOrd="0" presId="urn:microsoft.com/office/officeart/2018/2/layout/IconLabelList"/>
    <dgm:cxn modelId="{3F3EEBA6-4100-4BE1-A817-00013911475A}" type="presParOf" srcId="{03552A42-9073-4940-996B-A1A76DD74CEF}" destId="{5436880B-8E62-4AD6-AF28-38167D937DB0}" srcOrd="0" destOrd="0" presId="urn:microsoft.com/office/officeart/2018/2/layout/IconLabelList"/>
    <dgm:cxn modelId="{4C057ECD-0DD9-4882-9725-F7EA78442317}" type="presParOf" srcId="{03552A42-9073-4940-996B-A1A76DD74CEF}" destId="{3C802035-3CB8-4AE9-9763-4EBEEBD128C2}" srcOrd="1" destOrd="0" presId="urn:microsoft.com/office/officeart/2018/2/layout/IconLabelList"/>
    <dgm:cxn modelId="{F535F4FF-2593-4328-BB5A-43D5510AFD4A}" type="presParOf" srcId="{03552A42-9073-4940-996B-A1A76DD74CEF}" destId="{4C1C1DE8-6CE2-46BC-8CFB-50C17EE4D4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B8F01-B04A-4D47-AE75-04B4797E5A65}">
      <dsp:nvSpPr>
        <dsp:cNvPr id="0" name=""/>
        <dsp:cNvSpPr/>
      </dsp:nvSpPr>
      <dsp:spPr>
        <a:xfrm>
          <a:off x="821" y="84097"/>
          <a:ext cx="3327201" cy="399264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a:t>Help us with everyday task. </a:t>
          </a:r>
          <a:endParaRPr lang="en-US" sz="2600" kern="1200"/>
        </a:p>
      </dsp:txBody>
      <dsp:txXfrm>
        <a:off x="821" y="1681154"/>
        <a:ext cx="3327201" cy="2395585"/>
      </dsp:txXfrm>
    </dsp:sp>
    <dsp:sp modelId="{700C7F30-7010-4B5E-B245-9A40B28913F2}">
      <dsp:nvSpPr>
        <dsp:cNvPr id="0" name=""/>
        <dsp:cNvSpPr/>
      </dsp:nvSpPr>
      <dsp:spPr>
        <a:xfrm>
          <a:off x="821" y="84097"/>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84097"/>
        <a:ext cx="3327201" cy="1597056"/>
      </dsp:txXfrm>
    </dsp:sp>
    <dsp:sp modelId="{D83384E3-3326-4295-BF92-E294CD48CDAF}">
      <dsp:nvSpPr>
        <dsp:cNvPr id="0" name=""/>
        <dsp:cNvSpPr/>
      </dsp:nvSpPr>
      <dsp:spPr>
        <a:xfrm>
          <a:off x="3594199" y="84097"/>
          <a:ext cx="3327201" cy="3992641"/>
        </a:xfrm>
        <a:prstGeom prst="rect">
          <a:avLst/>
        </a:prstGeom>
        <a:solidFill>
          <a:schemeClr val="accent5">
            <a:hueOff val="-791938"/>
            <a:satOff val="126"/>
            <a:lumOff val="-3137"/>
            <a:alphaOff val="0"/>
          </a:schemeClr>
        </a:solidFill>
        <a:ln w="12700" cap="flat" cmpd="sng" algn="ctr">
          <a:solidFill>
            <a:schemeClr val="accent5">
              <a:hueOff val="-791938"/>
              <a:satOff val="126"/>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a:t>Ensure we are organised. </a:t>
          </a:r>
          <a:endParaRPr lang="en-US" sz="2600" kern="1200"/>
        </a:p>
      </dsp:txBody>
      <dsp:txXfrm>
        <a:off x="3594199" y="1681154"/>
        <a:ext cx="3327201" cy="2395585"/>
      </dsp:txXfrm>
    </dsp:sp>
    <dsp:sp modelId="{1E15F34C-FB6D-4A3E-8C65-6FE5E8F765BA}">
      <dsp:nvSpPr>
        <dsp:cNvPr id="0" name=""/>
        <dsp:cNvSpPr/>
      </dsp:nvSpPr>
      <dsp:spPr>
        <a:xfrm>
          <a:off x="3594199" y="84097"/>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84097"/>
        <a:ext cx="3327201" cy="1597056"/>
      </dsp:txXfrm>
    </dsp:sp>
    <dsp:sp modelId="{1D92AC3B-DD02-4A01-87DD-06AF52859386}">
      <dsp:nvSpPr>
        <dsp:cNvPr id="0" name=""/>
        <dsp:cNvSpPr/>
      </dsp:nvSpPr>
      <dsp:spPr>
        <a:xfrm>
          <a:off x="7187576" y="84097"/>
          <a:ext cx="3327201" cy="3992641"/>
        </a:xfrm>
        <a:prstGeom prst="rect">
          <a:avLst/>
        </a:prstGeom>
        <a:solidFill>
          <a:schemeClr val="accent5">
            <a:hueOff val="-1583875"/>
            <a:satOff val="252"/>
            <a:lumOff val="-6275"/>
            <a:alphaOff val="0"/>
          </a:schemeClr>
        </a:solidFill>
        <a:ln w="12700" cap="flat" cmpd="sng" algn="ctr">
          <a:solidFill>
            <a:schemeClr val="accent5">
              <a:hueOff val="-1583875"/>
              <a:satOff val="25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a:t>Ensure we do our best. </a:t>
          </a:r>
          <a:endParaRPr lang="en-US" sz="2600" kern="1200"/>
        </a:p>
      </dsp:txBody>
      <dsp:txXfrm>
        <a:off x="7187576" y="1681154"/>
        <a:ext cx="3327201" cy="2395585"/>
      </dsp:txXfrm>
    </dsp:sp>
    <dsp:sp modelId="{DDD62192-532D-4784-B983-C90344ECFE70}">
      <dsp:nvSpPr>
        <dsp:cNvPr id="0" name=""/>
        <dsp:cNvSpPr/>
      </dsp:nvSpPr>
      <dsp:spPr>
        <a:xfrm>
          <a:off x="7187576" y="84097"/>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84097"/>
        <a:ext cx="3327201" cy="1597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12A12-4017-46CA-8DA5-33C8AB14D4F9}">
      <dsp:nvSpPr>
        <dsp:cNvPr id="0" name=""/>
        <dsp:cNvSpPr/>
      </dsp:nvSpPr>
      <dsp:spPr>
        <a:xfrm>
          <a:off x="0" y="1726"/>
          <a:ext cx="4937760" cy="8751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51064-426D-4C45-A3DB-8AB5CE77CB2E}">
      <dsp:nvSpPr>
        <dsp:cNvPr id="0" name=""/>
        <dsp:cNvSpPr/>
      </dsp:nvSpPr>
      <dsp:spPr>
        <a:xfrm>
          <a:off x="264739" y="198640"/>
          <a:ext cx="481344" cy="481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F5FEB-5D16-446A-869F-094C5378411C}">
      <dsp:nvSpPr>
        <dsp:cNvPr id="0" name=""/>
        <dsp:cNvSpPr/>
      </dsp:nvSpPr>
      <dsp:spPr>
        <a:xfrm>
          <a:off x="1010823" y="1726"/>
          <a:ext cx="392693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100000"/>
            </a:lnSpc>
            <a:spcBef>
              <a:spcPct val="0"/>
            </a:spcBef>
            <a:spcAft>
              <a:spcPct val="35000"/>
            </a:spcAft>
            <a:buNone/>
          </a:pPr>
          <a:r>
            <a:rPr lang="en-GB" sz="2200" kern="1200" dirty="0"/>
            <a:t>Visual learner </a:t>
          </a:r>
          <a:endParaRPr lang="en-US" sz="2200" kern="1200" dirty="0"/>
        </a:p>
      </dsp:txBody>
      <dsp:txXfrm>
        <a:off x="1010823" y="1726"/>
        <a:ext cx="3926936" cy="875171"/>
      </dsp:txXfrm>
    </dsp:sp>
    <dsp:sp modelId="{DB7934C9-F060-4D53-A65F-9770DF9FD353}">
      <dsp:nvSpPr>
        <dsp:cNvPr id="0" name=""/>
        <dsp:cNvSpPr/>
      </dsp:nvSpPr>
      <dsp:spPr>
        <a:xfrm>
          <a:off x="0" y="1095691"/>
          <a:ext cx="4937760" cy="8751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13531-6208-4B34-B603-34A52D40E3D3}">
      <dsp:nvSpPr>
        <dsp:cNvPr id="0" name=""/>
        <dsp:cNvSpPr/>
      </dsp:nvSpPr>
      <dsp:spPr>
        <a:xfrm>
          <a:off x="264739" y="1292605"/>
          <a:ext cx="481344" cy="481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AE1D1-0635-4A1D-9595-49C5C28E6B65}">
      <dsp:nvSpPr>
        <dsp:cNvPr id="0" name=""/>
        <dsp:cNvSpPr/>
      </dsp:nvSpPr>
      <dsp:spPr>
        <a:xfrm>
          <a:off x="1010823" y="1095691"/>
          <a:ext cx="392693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100000"/>
            </a:lnSpc>
            <a:spcBef>
              <a:spcPct val="0"/>
            </a:spcBef>
            <a:spcAft>
              <a:spcPct val="35000"/>
            </a:spcAft>
            <a:buNone/>
          </a:pPr>
          <a:r>
            <a:rPr lang="en-GB" sz="2200" kern="1200" dirty="0"/>
            <a:t>Verbal </a:t>
          </a:r>
          <a:endParaRPr lang="en-US" sz="2200" kern="1200" dirty="0"/>
        </a:p>
      </dsp:txBody>
      <dsp:txXfrm>
        <a:off x="1010823" y="1095691"/>
        <a:ext cx="3926936" cy="875171"/>
      </dsp:txXfrm>
    </dsp:sp>
    <dsp:sp modelId="{844F0DA8-3055-4876-B341-F5F51F388BE1}">
      <dsp:nvSpPr>
        <dsp:cNvPr id="0" name=""/>
        <dsp:cNvSpPr/>
      </dsp:nvSpPr>
      <dsp:spPr>
        <a:xfrm>
          <a:off x="0" y="2189656"/>
          <a:ext cx="4937760" cy="8751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A9910-5359-4561-85A0-C7FEC05288B2}">
      <dsp:nvSpPr>
        <dsp:cNvPr id="0" name=""/>
        <dsp:cNvSpPr/>
      </dsp:nvSpPr>
      <dsp:spPr>
        <a:xfrm>
          <a:off x="264739" y="2386570"/>
          <a:ext cx="481344" cy="481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49564C-D178-4E7C-8E94-4B906ABDA05A}">
      <dsp:nvSpPr>
        <dsp:cNvPr id="0" name=""/>
        <dsp:cNvSpPr/>
      </dsp:nvSpPr>
      <dsp:spPr>
        <a:xfrm>
          <a:off x="1010823" y="2189656"/>
          <a:ext cx="392693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100000"/>
            </a:lnSpc>
            <a:spcBef>
              <a:spcPct val="0"/>
            </a:spcBef>
            <a:spcAft>
              <a:spcPct val="35000"/>
            </a:spcAft>
            <a:buNone/>
          </a:pPr>
          <a:r>
            <a:rPr lang="en-GB" sz="2200" kern="1200" dirty="0" err="1"/>
            <a:t>Kinesthetic</a:t>
          </a:r>
          <a:r>
            <a:rPr lang="en-GB" sz="2200" kern="1200" dirty="0"/>
            <a:t> </a:t>
          </a:r>
          <a:endParaRPr lang="en-US" sz="2200" kern="1200" dirty="0"/>
        </a:p>
      </dsp:txBody>
      <dsp:txXfrm>
        <a:off x="1010823" y="2189656"/>
        <a:ext cx="3926936" cy="875171"/>
      </dsp:txXfrm>
    </dsp:sp>
    <dsp:sp modelId="{94B4C30E-BBB2-45BB-B2C5-478DB1BD9C99}">
      <dsp:nvSpPr>
        <dsp:cNvPr id="0" name=""/>
        <dsp:cNvSpPr/>
      </dsp:nvSpPr>
      <dsp:spPr>
        <a:xfrm>
          <a:off x="0" y="3283621"/>
          <a:ext cx="4937760" cy="8751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B46D94-9C9B-4832-B1E4-A044E7CAA524}">
      <dsp:nvSpPr>
        <dsp:cNvPr id="0" name=""/>
        <dsp:cNvSpPr/>
      </dsp:nvSpPr>
      <dsp:spPr>
        <a:xfrm>
          <a:off x="264739" y="3480535"/>
          <a:ext cx="481344" cy="481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9A548-8237-4EC1-870A-575B23BAF3F8}">
      <dsp:nvSpPr>
        <dsp:cNvPr id="0" name=""/>
        <dsp:cNvSpPr/>
      </dsp:nvSpPr>
      <dsp:spPr>
        <a:xfrm>
          <a:off x="1010823" y="3283621"/>
          <a:ext cx="392693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100000"/>
            </a:lnSpc>
            <a:spcBef>
              <a:spcPct val="0"/>
            </a:spcBef>
            <a:spcAft>
              <a:spcPct val="35000"/>
            </a:spcAft>
            <a:buNone/>
          </a:pPr>
          <a:r>
            <a:rPr lang="en-GB" sz="2200" kern="1200" dirty="0"/>
            <a:t>Audio</a:t>
          </a:r>
          <a:endParaRPr lang="en-US" sz="2200" kern="1200" dirty="0"/>
        </a:p>
      </dsp:txBody>
      <dsp:txXfrm>
        <a:off x="1010823" y="3283621"/>
        <a:ext cx="3926936" cy="875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D3660-0CA2-42A2-BC1E-7407CB3EFCC7}">
      <dsp:nvSpPr>
        <dsp:cNvPr id="0" name=""/>
        <dsp:cNvSpPr/>
      </dsp:nvSpPr>
      <dsp:spPr>
        <a:xfrm>
          <a:off x="1747800" y="51327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42DB5B-91E5-41D7-84C3-0023EF60408D}">
      <dsp:nvSpPr>
        <dsp:cNvPr id="0" name=""/>
        <dsp:cNvSpPr/>
      </dsp:nvSpPr>
      <dsp:spPr>
        <a:xfrm>
          <a:off x="559800" y="292756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Which type of learner are you? </a:t>
          </a:r>
          <a:endParaRPr lang="en-US" sz="2500" kern="1200"/>
        </a:p>
      </dsp:txBody>
      <dsp:txXfrm>
        <a:off x="559800" y="2927562"/>
        <a:ext cx="4320000" cy="720000"/>
      </dsp:txXfrm>
    </dsp:sp>
    <dsp:sp modelId="{5436880B-8E62-4AD6-AF28-38167D937DB0}">
      <dsp:nvSpPr>
        <dsp:cNvPr id="0" name=""/>
        <dsp:cNvSpPr/>
      </dsp:nvSpPr>
      <dsp:spPr>
        <a:xfrm>
          <a:off x="6823800" y="51327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1C1DE8-6CE2-46BC-8CFB-50C17EE4D4D9}">
      <dsp:nvSpPr>
        <dsp:cNvPr id="0" name=""/>
        <dsp:cNvSpPr/>
      </dsp:nvSpPr>
      <dsp:spPr>
        <a:xfrm>
          <a:off x="5635800" y="292756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Why do you think you are that type of learner? </a:t>
          </a:r>
          <a:endParaRPr lang="en-US" sz="2500" kern="1200"/>
        </a:p>
      </dsp:txBody>
      <dsp:txXfrm>
        <a:off x="5635800" y="2927562"/>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CA3B33-6DAA-49A3-B98C-70AA8F5465F7}" type="datetimeFigureOut">
              <a:t>11/28/2022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A9759-CB4D-45CB-9143-2E08AC64D79C}" type="slidenum">
              <a:t>‹#›</a:t>
            </a:fld>
            <a:endParaRPr lang="en-GB"/>
          </a:p>
        </p:txBody>
      </p:sp>
    </p:spTree>
    <p:extLst>
      <p:ext uri="{BB962C8B-B14F-4D97-AF65-F5344CB8AC3E}">
        <p14:creationId xmlns:p14="http://schemas.microsoft.com/office/powerpoint/2010/main" val="2332070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Vsw1SU3WKDk"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Closing the Distance | Grammarly - YouTube</a:t>
            </a:r>
            <a:endParaRPr lang="en-US"/>
          </a:p>
        </p:txBody>
      </p:sp>
      <p:sp>
        <p:nvSpPr>
          <p:cNvPr id="4" name="Slide Number Placeholder 3"/>
          <p:cNvSpPr>
            <a:spLocks noGrp="1"/>
          </p:cNvSpPr>
          <p:nvPr>
            <p:ph type="sldNum" sz="quarter" idx="5"/>
          </p:nvPr>
        </p:nvSpPr>
        <p:spPr/>
        <p:txBody>
          <a:bodyPr/>
          <a:lstStyle/>
          <a:p>
            <a:fld id="{821A9759-CB4D-45CB-9143-2E08AC64D79C}" type="slidenum">
              <a:t>14</a:t>
            </a:fld>
            <a:endParaRPr lang="en-GB"/>
          </a:p>
        </p:txBody>
      </p:sp>
    </p:spTree>
    <p:extLst>
      <p:ext uri="{BB962C8B-B14F-4D97-AF65-F5344CB8AC3E}">
        <p14:creationId xmlns:p14="http://schemas.microsoft.com/office/powerpoint/2010/main" val="2843047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65194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17995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63401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52961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7046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2788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1171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4107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82886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3213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73781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11/28/2022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68056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11/28/2022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12138659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89" r:id="rId6"/>
    <p:sldLayoutId id="2147483784" r:id="rId7"/>
    <p:sldLayoutId id="2147483785" r:id="rId8"/>
    <p:sldLayoutId id="2147483786" r:id="rId9"/>
    <p:sldLayoutId id="2147483787" r:id="rId10"/>
    <p:sldLayoutId id="2147483788" r:id="rId11"/>
    <p:sldLayoutId id="214748379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ideo" Target="https://www.youtube.com/embed/Vsw1SU3WKDk?feature=oembed" TargetMode="External"/><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B6BA45-21D7-4ECD-971E-90FC03AE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ink powder smoke">
            <a:extLst>
              <a:ext uri="{FF2B5EF4-FFF2-40B4-BE49-F238E27FC236}">
                <a16:creationId xmlns:a16="http://schemas.microsoft.com/office/drawing/2014/main" id="{8E7EBD23-8E55-F910-B370-7034C8BAC3F3}"/>
              </a:ext>
            </a:extLst>
          </p:cNvPr>
          <p:cNvPicPr>
            <a:picLocks noChangeAspect="1"/>
          </p:cNvPicPr>
          <p:nvPr/>
        </p:nvPicPr>
        <p:blipFill rotWithShape="1">
          <a:blip r:embed="rId2"/>
          <a:srcRect r="516" b="-5"/>
          <a:stretch/>
        </p:blipFill>
        <p:spPr>
          <a:xfrm>
            <a:off x="20" y="10"/>
            <a:ext cx="12191980" cy="6857990"/>
          </a:xfrm>
          <a:prstGeom prst="rect">
            <a:avLst/>
          </a:prstGeom>
        </p:spPr>
      </p:pic>
      <p:sp useBgFill="1">
        <p:nvSpPr>
          <p:cNvPr id="11" name="Freeform: Shape 1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997530" y="1025355"/>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A3F4E6F-C8A1-27FE-6BA0-3FF56D709512}"/>
              </a:ext>
            </a:extLst>
          </p:cNvPr>
          <p:cNvSpPr>
            <a:spLocks noGrp="1"/>
          </p:cNvSpPr>
          <p:nvPr>
            <p:ph type="ctrTitle"/>
          </p:nvPr>
        </p:nvSpPr>
        <p:spPr>
          <a:xfrm>
            <a:off x="7887695" y="2886438"/>
            <a:ext cx="3768917" cy="1606163"/>
          </a:xfrm>
        </p:spPr>
        <p:txBody>
          <a:bodyPr>
            <a:normAutofit/>
          </a:bodyPr>
          <a:lstStyle/>
          <a:p>
            <a:pPr algn="ctr"/>
            <a:r>
              <a:rPr lang="en-GB" b="1" u="sng" dirty="0"/>
              <a:t>Skills</a:t>
            </a:r>
            <a:endParaRPr lang="en-US"/>
          </a:p>
        </p:txBody>
      </p:sp>
      <p:sp>
        <p:nvSpPr>
          <p:cNvPr id="3" name="Subtitle 2">
            <a:extLst>
              <a:ext uri="{FF2B5EF4-FFF2-40B4-BE49-F238E27FC236}">
                <a16:creationId xmlns:a16="http://schemas.microsoft.com/office/drawing/2014/main" id="{298076AA-5198-28B5-180C-7399B2F113E9}"/>
              </a:ext>
            </a:extLst>
          </p:cNvPr>
          <p:cNvSpPr>
            <a:spLocks noGrp="1"/>
          </p:cNvSpPr>
          <p:nvPr>
            <p:ph type="subTitle" idx="1"/>
          </p:nvPr>
        </p:nvSpPr>
        <p:spPr>
          <a:xfrm>
            <a:off x="7887696" y="4553983"/>
            <a:ext cx="3665550" cy="775494"/>
          </a:xfrm>
        </p:spPr>
        <p:txBody>
          <a:bodyPr vert="horz" lIns="91440" tIns="45720" rIns="91440" bIns="45720" rtlCol="0" anchor="t">
            <a:normAutofit/>
          </a:bodyPr>
          <a:lstStyle/>
          <a:p>
            <a:r>
              <a:rPr lang="en-GB" dirty="0"/>
              <a:t>By Zita draper </a:t>
            </a:r>
          </a:p>
        </p:txBody>
      </p:sp>
    </p:spTree>
    <p:extLst>
      <p:ext uri="{BB962C8B-B14F-4D97-AF65-F5344CB8AC3E}">
        <p14:creationId xmlns:p14="http://schemas.microsoft.com/office/powerpoint/2010/main" val="109649159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F1A04-B9C5-749B-5312-6804EACD81F6}"/>
              </a:ext>
            </a:extLst>
          </p:cNvPr>
          <p:cNvSpPr>
            <a:spLocks noGrp="1"/>
          </p:cNvSpPr>
          <p:nvPr>
            <p:ph type="title"/>
          </p:nvPr>
        </p:nvSpPr>
        <p:spPr>
          <a:xfrm>
            <a:off x="838201" y="365125"/>
            <a:ext cx="3816095" cy="1807305"/>
          </a:xfrm>
        </p:spPr>
        <p:txBody>
          <a:bodyPr>
            <a:normAutofit/>
          </a:bodyPr>
          <a:lstStyle/>
          <a:p>
            <a:pPr algn="ctr"/>
            <a:r>
              <a:rPr lang="en-GB" sz="4800" b="1" u="sng" dirty="0"/>
              <a:t>Content</a:t>
            </a:r>
            <a:endParaRPr lang="en-US" sz="4800" dirty="0"/>
          </a:p>
        </p:txBody>
      </p:sp>
      <p:sp>
        <p:nvSpPr>
          <p:cNvPr id="3" name="Content Placeholder 2">
            <a:extLst>
              <a:ext uri="{FF2B5EF4-FFF2-40B4-BE49-F238E27FC236}">
                <a16:creationId xmlns:a16="http://schemas.microsoft.com/office/drawing/2014/main" id="{897575C9-89E4-9F6F-A090-C34BD8E5BA83}"/>
              </a:ext>
            </a:extLst>
          </p:cNvPr>
          <p:cNvSpPr>
            <a:spLocks noGrp="1"/>
          </p:cNvSpPr>
          <p:nvPr>
            <p:ph idx="1"/>
          </p:nvPr>
        </p:nvSpPr>
        <p:spPr>
          <a:xfrm>
            <a:off x="838201" y="2333297"/>
            <a:ext cx="3816096" cy="3843666"/>
          </a:xfrm>
        </p:spPr>
        <p:txBody>
          <a:bodyPr vert="horz" lIns="91440" tIns="45720" rIns="91440" bIns="45720" rtlCol="0">
            <a:normAutofit/>
          </a:bodyPr>
          <a:lstStyle/>
          <a:p>
            <a:r>
              <a:rPr lang="en-GB" sz="2000"/>
              <a:t>Aims and learning objectives </a:t>
            </a:r>
            <a:endParaRPr lang="en-US" sz="2000"/>
          </a:p>
          <a:p>
            <a:r>
              <a:rPr lang="en-GB" sz="2000"/>
              <a:t>Skills </a:t>
            </a:r>
          </a:p>
          <a:p>
            <a:r>
              <a:rPr lang="en-GB" sz="2000"/>
              <a:t>Communication </a:t>
            </a:r>
          </a:p>
          <a:p>
            <a:r>
              <a:rPr lang="en-GB" sz="2000"/>
              <a:t>Organisational Skills</a:t>
            </a:r>
          </a:p>
          <a:p>
            <a:r>
              <a:rPr lang="en-GB" sz="2000"/>
              <a:t>Activity</a:t>
            </a:r>
          </a:p>
          <a:p>
            <a:r>
              <a:rPr lang="en-GB" sz="2000"/>
              <a:t>Thank you, any questions?</a:t>
            </a:r>
          </a:p>
        </p:txBody>
      </p:sp>
      <p:pic>
        <p:nvPicPr>
          <p:cNvPr id="5" name="Picture 4" descr="White bulbs with a yellow one standing out">
            <a:extLst>
              <a:ext uri="{FF2B5EF4-FFF2-40B4-BE49-F238E27FC236}">
                <a16:creationId xmlns:a16="http://schemas.microsoft.com/office/drawing/2014/main" id="{6AB95BE5-1C6B-7C20-674C-15B44B7FD73B}"/>
              </a:ext>
            </a:extLst>
          </p:cNvPr>
          <p:cNvPicPr>
            <a:picLocks noChangeAspect="1"/>
          </p:cNvPicPr>
          <p:nvPr/>
        </p:nvPicPr>
        <p:blipFill rotWithShape="1">
          <a:blip r:embed="rId2"/>
          <a:srcRect l="23644" r="3733" b="-3"/>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4292581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BBF7-4EB1-5E7E-EE61-6683BB508A5A}"/>
              </a:ext>
            </a:extLst>
          </p:cNvPr>
          <p:cNvSpPr>
            <a:spLocks noGrp="1"/>
          </p:cNvSpPr>
          <p:nvPr>
            <p:ph type="title"/>
          </p:nvPr>
        </p:nvSpPr>
        <p:spPr/>
        <p:txBody>
          <a:bodyPr>
            <a:normAutofit/>
          </a:bodyPr>
          <a:lstStyle/>
          <a:p>
            <a:pPr algn="ctr"/>
            <a:r>
              <a:rPr lang="en-GB" sz="5400" b="1" u="sng" dirty="0"/>
              <a:t>Aims and learning objectives</a:t>
            </a:r>
            <a:endParaRPr lang="en-US"/>
          </a:p>
        </p:txBody>
      </p:sp>
      <p:sp>
        <p:nvSpPr>
          <p:cNvPr id="3" name="Content Placeholder 2">
            <a:extLst>
              <a:ext uri="{FF2B5EF4-FFF2-40B4-BE49-F238E27FC236}">
                <a16:creationId xmlns:a16="http://schemas.microsoft.com/office/drawing/2014/main" id="{4DAC22CA-EF3D-4B6E-18EF-5EAA01BE1A3C}"/>
              </a:ext>
            </a:extLst>
          </p:cNvPr>
          <p:cNvSpPr>
            <a:spLocks noGrp="1"/>
          </p:cNvSpPr>
          <p:nvPr>
            <p:ph idx="1"/>
          </p:nvPr>
        </p:nvSpPr>
        <p:spPr/>
        <p:txBody>
          <a:bodyPr vert="horz" lIns="91440" tIns="45720" rIns="91440" bIns="45720" rtlCol="0" anchor="t">
            <a:normAutofit/>
          </a:bodyPr>
          <a:lstStyle/>
          <a:p>
            <a:r>
              <a:rPr lang="en-GB" dirty="0"/>
              <a:t>The aim of today's session is learnt about skills. </a:t>
            </a:r>
          </a:p>
          <a:p>
            <a:endParaRPr lang="en-GB" dirty="0"/>
          </a:p>
          <a:p>
            <a:r>
              <a:rPr lang="en-GB" dirty="0"/>
              <a:t>By the end of today's lesson students should be able to demonstrate they understand skills. </a:t>
            </a:r>
          </a:p>
        </p:txBody>
      </p:sp>
      <p:pic>
        <p:nvPicPr>
          <p:cNvPr id="4" name="Graphic 4" descr="Bullseye with solid fill">
            <a:extLst>
              <a:ext uri="{FF2B5EF4-FFF2-40B4-BE49-F238E27FC236}">
                <a16:creationId xmlns:a16="http://schemas.microsoft.com/office/drawing/2014/main" id="{754F89C0-E272-CED4-B6BA-E3EEC89307C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77300" y="4198144"/>
            <a:ext cx="2890837" cy="2890837"/>
          </a:xfrm>
          <a:prstGeom prst="rect">
            <a:avLst/>
          </a:prstGeom>
        </p:spPr>
      </p:pic>
    </p:spTree>
    <p:extLst>
      <p:ext uri="{BB962C8B-B14F-4D97-AF65-F5344CB8AC3E}">
        <p14:creationId xmlns:p14="http://schemas.microsoft.com/office/powerpoint/2010/main" val="4093953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FD1E94-B12F-434F-8027-5DBEAC55A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1">
              <a:lumMod val="85000"/>
              <a:alpha val="8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C63A3D4-34CE-66D9-7794-043EE0FDCDAF}"/>
              </a:ext>
            </a:extLst>
          </p:cNvPr>
          <p:cNvSpPr>
            <a:spLocks noGrp="1"/>
          </p:cNvSpPr>
          <p:nvPr>
            <p:ph type="title"/>
          </p:nvPr>
        </p:nvSpPr>
        <p:spPr>
          <a:xfrm>
            <a:off x="838200" y="365125"/>
            <a:ext cx="10515600" cy="1325563"/>
          </a:xfrm>
        </p:spPr>
        <p:txBody>
          <a:bodyPr>
            <a:normAutofit/>
          </a:bodyPr>
          <a:lstStyle/>
          <a:p>
            <a:pPr algn="ctr"/>
            <a:r>
              <a:rPr lang="en-GB" sz="4800" b="1" u="sng" dirty="0"/>
              <a:t>Why are skills important?</a:t>
            </a:r>
            <a:endParaRPr lang="en-US" sz="4800" dirty="0"/>
          </a:p>
        </p:txBody>
      </p:sp>
      <p:graphicFrame>
        <p:nvGraphicFramePr>
          <p:cNvPr id="5" name="Content Placeholder 2">
            <a:extLst>
              <a:ext uri="{FF2B5EF4-FFF2-40B4-BE49-F238E27FC236}">
                <a16:creationId xmlns:a16="http://schemas.microsoft.com/office/drawing/2014/main" id="{EE33F11D-C2E6-86D2-A4BC-8FEFD745C4D6}"/>
              </a:ext>
            </a:extLst>
          </p:cNvPr>
          <p:cNvGraphicFramePr>
            <a:graphicFrameLocks noGrp="1"/>
          </p:cNvGraphicFramePr>
          <p:nvPr>
            <p:ph idx="1"/>
            <p:extLst>
              <p:ext uri="{D42A27DB-BD31-4B8C-83A1-F6EECF244321}">
                <p14:modId xmlns:p14="http://schemas.microsoft.com/office/powerpoint/2010/main" val="588217947"/>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0290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3033-77EC-BD75-784B-0DFAECE42CC6}"/>
              </a:ext>
            </a:extLst>
          </p:cNvPr>
          <p:cNvSpPr>
            <a:spLocks noGrp="1"/>
          </p:cNvSpPr>
          <p:nvPr>
            <p:ph type="title"/>
          </p:nvPr>
        </p:nvSpPr>
        <p:spPr/>
        <p:txBody>
          <a:bodyPr>
            <a:normAutofit/>
          </a:bodyPr>
          <a:lstStyle/>
          <a:p>
            <a:pPr algn="ctr"/>
            <a:r>
              <a:rPr lang="en-GB" sz="5400" b="1" u="sng" dirty="0"/>
              <a:t>Types of learning </a:t>
            </a:r>
            <a:endParaRPr lang="en-US"/>
          </a:p>
        </p:txBody>
      </p:sp>
      <p:sp>
        <p:nvSpPr>
          <p:cNvPr id="3" name="Content Placeholder 2">
            <a:extLst>
              <a:ext uri="{FF2B5EF4-FFF2-40B4-BE49-F238E27FC236}">
                <a16:creationId xmlns:a16="http://schemas.microsoft.com/office/drawing/2014/main" id="{A38C849D-20A0-98C6-2DD2-FB70A655A660}"/>
              </a:ext>
            </a:extLst>
          </p:cNvPr>
          <p:cNvSpPr>
            <a:spLocks noGrp="1"/>
          </p:cNvSpPr>
          <p:nvPr>
            <p:ph idx="1"/>
          </p:nvPr>
        </p:nvSpPr>
        <p:spPr/>
        <p:txBody>
          <a:bodyPr vert="horz" lIns="91440" tIns="45720" rIns="91440" bIns="45720" rtlCol="0" anchor="t">
            <a:normAutofit/>
          </a:bodyPr>
          <a:lstStyle/>
          <a:p>
            <a:r>
              <a:rPr lang="en-GB" dirty="0"/>
              <a:t>Agile learning – taking risks. </a:t>
            </a:r>
          </a:p>
          <a:p>
            <a:endParaRPr lang="en-GB" dirty="0"/>
          </a:p>
          <a:p>
            <a:r>
              <a:rPr lang="en-GB" dirty="0"/>
              <a:t>What is an agile learner?</a:t>
            </a:r>
          </a:p>
          <a:p>
            <a:pPr marL="0" indent="0">
              <a:buNone/>
            </a:pPr>
            <a:endParaRPr lang="en-GB" dirty="0"/>
          </a:p>
        </p:txBody>
      </p:sp>
      <p:pic>
        <p:nvPicPr>
          <p:cNvPr id="4" name="Graphic 4" descr="Question Mark with solid fill">
            <a:extLst>
              <a:ext uri="{FF2B5EF4-FFF2-40B4-BE49-F238E27FC236}">
                <a16:creationId xmlns:a16="http://schemas.microsoft.com/office/drawing/2014/main" id="{44A9C4E7-2619-7A3E-1893-A426A94A49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98581" y="2513410"/>
            <a:ext cx="2950368" cy="2956321"/>
          </a:xfrm>
          <a:prstGeom prst="rect">
            <a:avLst/>
          </a:prstGeom>
        </p:spPr>
      </p:pic>
    </p:spTree>
    <p:extLst>
      <p:ext uri="{BB962C8B-B14F-4D97-AF65-F5344CB8AC3E}">
        <p14:creationId xmlns:p14="http://schemas.microsoft.com/office/powerpoint/2010/main" val="5869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00CE3-2EA3-A714-0327-C3524AD20AF1}"/>
              </a:ext>
            </a:extLst>
          </p:cNvPr>
          <p:cNvSpPr>
            <a:spLocks noGrp="1"/>
          </p:cNvSpPr>
          <p:nvPr>
            <p:ph type="title"/>
          </p:nvPr>
        </p:nvSpPr>
        <p:spPr/>
        <p:txBody>
          <a:bodyPr>
            <a:normAutofit/>
          </a:bodyPr>
          <a:lstStyle/>
          <a:p>
            <a:pPr algn="ctr"/>
            <a:r>
              <a:rPr lang="en-GB" b="1" u="sng" dirty="0"/>
              <a:t>Why do we need to learn about habits?</a:t>
            </a:r>
            <a:endParaRPr lang="en-US"/>
          </a:p>
        </p:txBody>
      </p:sp>
      <p:sp>
        <p:nvSpPr>
          <p:cNvPr id="3" name="Content Placeholder 2">
            <a:extLst>
              <a:ext uri="{FF2B5EF4-FFF2-40B4-BE49-F238E27FC236}">
                <a16:creationId xmlns:a16="http://schemas.microsoft.com/office/drawing/2014/main" id="{3F958E10-73C1-C3A9-9B77-D4357832B1FD}"/>
              </a:ext>
            </a:extLst>
          </p:cNvPr>
          <p:cNvSpPr>
            <a:spLocks noGrp="1"/>
          </p:cNvSpPr>
          <p:nvPr>
            <p:ph idx="1"/>
          </p:nvPr>
        </p:nvSpPr>
        <p:spPr/>
        <p:txBody>
          <a:bodyPr vert="horz" lIns="91440" tIns="45720" rIns="91440" bIns="45720" rtlCol="0" anchor="t">
            <a:normAutofit/>
          </a:bodyPr>
          <a:lstStyle/>
          <a:p>
            <a:pPr marL="0" indent="0">
              <a:buNone/>
            </a:pPr>
            <a:r>
              <a:rPr lang="en-GB" dirty="0"/>
              <a:t>- Good and bad habits. </a:t>
            </a:r>
          </a:p>
          <a:p>
            <a:pPr marL="0" indent="0">
              <a:buNone/>
            </a:pPr>
            <a:endParaRPr lang="en-GB" dirty="0"/>
          </a:p>
          <a:p>
            <a:pPr marL="0" indent="0">
              <a:buNone/>
            </a:pPr>
            <a:r>
              <a:rPr lang="en-GB" dirty="0"/>
              <a:t>- One example is procrastination. </a:t>
            </a:r>
          </a:p>
          <a:p>
            <a:pPr marL="0" indent="0">
              <a:buNone/>
            </a:pPr>
            <a:endParaRPr lang="en-GB" dirty="0"/>
          </a:p>
          <a:p>
            <a:pPr marL="0" indent="0">
              <a:buNone/>
            </a:pPr>
            <a:r>
              <a:rPr lang="en-GB" dirty="0"/>
              <a:t>- Can overcome habits. </a:t>
            </a:r>
          </a:p>
          <a:p>
            <a:pPr marL="0" indent="0">
              <a:buNone/>
            </a:pPr>
            <a:endParaRPr lang="en-GB" dirty="0"/>
          </a:p>
          <a:p>
            <a:pPr marL="0" indent="0">
              <a:buNone/>
            </a:pPr>
            <a:r>
              <a:rPr lang="en-GB" dirty="0"/>
              <a:t>- Using practice. </a:t>
            </a:r>
          </a:p>
        </p:txBody>
      </p:sp>
      <p:pic>
        <p:nvPicPr>
          <p:cNvPr id="4" name="Graphic 4" descr="Desk with solid fill">
            <a:extLst>
              <a:ext uri="{FF2B5EF4-FFF2-40B4-BE49-F238E27FC236}">
                <a16:creationId xmlns:a16="http://schemas.microsoft.com/office/drawing/2014/main" id="{87AB196B-5BA4-1DAA-B8C3-629675BE9D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05675" y="2995614"/>
            <a:ext cx="3843337" cy="3861196"/>
          </a:xfrm>
          <a:prstGeom prst="rect">
            <a:avLst/>
          </a:prstGeom>
        </p:spPr>
      </p:pic>
    </p:spTree>
    <p:extLst>
      <p:ext uri="{BB962C8B-B14F-4D97-AF65-F5344CB8AC3E}">
        <p14:creationId xmlns:p14="http://schemas.microsoft.com/office/powerpoint/2010/main" val="2183113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4" name="Picture 3">
            <a:extLst>
              <a:ext uri="{FF2B5EF4-FFF2-40B4-BE49-F238E27FC236}">
                <a16:creationId xmlns:a16="http://schemas.microsoft.com/office/drawing/2014/main" id="{C84F95C3-700F-85D0-AC45-A1479E58904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CD022-53D2-6752-4251-3D281D36AC91}"/>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3600" b="1" u="sng">
                <a:solidFill>
                  <a:schemeClr val="bg1"/>
                </a:solidFill>
              </a:rPr>
              <a:t>Can you name any examples habits?</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8716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2248-579E-62FE-506E-177D7832999F}"/>
              </a:ext>
            </a:extLst>
          </p:cNvPr>
          <p:cNvSpPr>
            <a:spLocks noGrp="1"/>
          </p:cNvSpPr>
          <p:nvPr>
            <p:ph type="title"/>
          </p:nvPr>
        </p:nvSpPr>
        <p:spPr>
          <a:xfrm>
            <a:off x="6513788" y="365125"/>
            <a:ext cx="4840010" cy="1952744"/>
          </a:xfrm>
        </p:spPr>
        <p:txBody>
          <a:bodyPr>
            <a:normAutofit/>
          </a:bodyPr>
          <a:lstStyle/>
          <a:p>
            <a:r>
              <a:rPr lang="en-GB" b="1" u="sng"/>
              <a:t>Habits</a:t>
            </a:r>
            <a:endParaRPr lang="en-US"/>
          </a:p>
        </p:txBody>
      </p:sp>
      <p:sp>
        <p:nvSpPr>
          <p:cNvPr id="12"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Alarm clock outline">
            <a:extLst>
              <a:ext uri="{FF2B5EF4-FFF2-40B4-BE49-F238E27FC236}">
                <a16:creationId xmlns:a16="http://schemas.microsoft.com/office/drawing/2014/main" id="{FF7B51A3-07E1-86A1-19FA-5263403BB5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2806511E-33AE-0910-7D4F-6C121AA1D34D}"/>
              </a:ext>
            </a:extLst>
          </p:cNvPr>
          <p:cNvSpPr>
            <a:spLocks noGrp="1"/>
          </p:cNvSpPr>
          <p:nvPr>
            <p:ph idx="1"/>
          </p:nvPr>
        </p:nvSpPr>
        <p:spPr>
          <a:xfrm>
            <a:off x="6513788" y="2497257"/>
            <a:ext cx="4840010" cy="3679705"/>
          </a:xfrm>
        </p:spPr>
        <p:txBody>
          <a:bodyPr vert="horz" lIns="91440" tIns="45720" rIns="91440" bIns="45720" rtlCol="0">
            <a:normAutofit/>
          </a:bodyPr>
          <a:lstStyle/>
          <a:p>
            <a:r>
              <a:rPr lang="en-GB" sz="2000"/>
              <a:t>Procrastination. </a:t>
            </a:r>
          </a:p>
          <a:p>
            <a:endParaRPr lang="en-GB" sz="2000"/>
          </a:p>
          <a:p>
            <a:r>
              <a:rPr lang="en-GB" sz="2000"/>
              <a:t>Burn out. </a:t>
            </a:r>
          </a:p>
          <a:p>
            <a:endParaRPr lang="en-GB" sz="2000"/>
          </a:p>
          <a:p>
            <a:r>
              <a:rPr lang="en-GB" sz="2000"/>
              <a:t>Lateness.</a:t>
            </a:r>
          </a:p>
          <a:p>
            <a:endParaRPr lang="en-GB" sz="2000"/>
          </a:p>
          <a:p>
            <a:r>
              <a:rPr lang="en-GB" sz="2000"/>
              <a:t>And more. </a:t>
            </a:r>
          </a:p>
        </p:txBody>
      </p:sp>
    </p:spTree>
    <p:extLst>
      <p:ext uri="{BB962C8B-B14F-4D97-AF65-F5344CB8AC3E}">
        <p14:creationId xmlns:p14="http://schemas.microsoft.com/office/powerpoint/2010/main" val="311240666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25C06-33CF-D311-8D81-7DD31FAC6937}"/>
              </a:ext>
            </a:extLst>
          </p:cNvPr>
          <p:cNvSpPr>
            <a:spLocks noGrp="1"/>
          </p:cNvSpPr>
          <p:nvPr>
            <p:ph type="title"/>
          </p:nvPr>
        </p:nvSpPr>
        <p:spPr/>
        <p:txBody>
          <a:bodyPr>
            <a:noAutofit/>
          </a:bodyPr>
          <a:lstStyle/>
          <a:p>
            <a:r>
              <a:rPr lang="en-GB" sz="4400" b="1" u="sng" dirty="0"/>
              <a:t>What skills are important for study?</a:t>
            </a:r>
            <a:endParaRPr lang="en-US" sz="4400" b="1" dirty="0"/>
          </a:p>
        </p:txBody>
      </p:sp>
      <p:sp>
        <p:nvSpPr>
          <p:cNvPr id="3" name="Content Placeholder 2">
            <a:extLst>
              <a:ext uri="{FF2B5EF4-FFF2-40B4-BE49-F238E27FC236}">
                <a16:creationId xmlns:a16="http://schemas.microsoft.com/office/drawing/2014/main" id="{368DBEED-766D-55D7-11DA-709CA70B52FC}"/>
              </a:ext>
            </a:extLst>
          </p:cNvPr>
          <p:cNvSpPr>
            <a:spLocks noGrp="1"/>
          </p:cNvSpPr>
          <p:nvPr>
            <p:ph idx="1"/>
          </p:nvPr>
        </p:nvSpPr>
        <p:spPr/>
        <p:txBody>
          <a:bodyPr vert="horz" lIns="91440" tIns="45720" rIns="91440" bIns="45720" rtlCol="0" anchor="t">
            <a:normAutofit/>
          </a:bodyPr>
          <a:lstStyle/>
          <a:p>
            <a:r>
              <a:rPr lang="en-GB" dirty="0"/>
              <a:t>What is your opinion? </a:t>
            </a:r>
          </a:p>
          <a:p>
            <a:endParaRPr lang="en-GB" dirty="0"/>
          </a:p>
          <a:p>
            <a:r>
              <a:rPr lang="en-GB" dirty="0"/>
              <a:t>What skills do you believe are important for you as students to develop before entering the world of work?</a:t>
            </a:r>
          </a:p>
        </p:txBody>
      </p:sp>
      <p:pic>
        <p:nvPicPr>
          <p:cNvPr id="4" name="Graphic 4" descr="Group brainstorm with solid fill">
            <a:extLst>
              <a:ext uri="{FF2B5EF4-FFF2-40B4-BE49-F238E27FC236}">
                <a16:creationId xmlns:a16="http://schemas.microsoft.com/office/drawing/2014/main" id="{D8F246B2-10D1-200B-C4BB-C5F66217B39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8612" y="4376737"/>
            <a:ext cx="2783681" cy="2783681"/>
          </a:xfrm>
          <a:prstGeom prst="rect">
            <a:avLst/>
          </a:prstGeom>
        </p:spPr>
      </p:pic>
      <p:pic>
        <p:nvPicPr>
          <p:cNvPr id="5" name="Graphic 4" descr="Group brainstorm with solid fill">
            <a:extLst>
              <a:ext uri="{FF2B5EF4-FFF2-40B4-BE49-F238E27FC236}">
                <a16:creationId xmlns:a16="http://schemas.microsoft.com/office/drawing/2014/main" id="{ED5E50CA-0730-F8D7-0F02-39CD99174D8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97768" y="4329112"/>
            <a:ext cx="2783681" cy="2783681"/>
          </a:xfrm>
          <a:prstGeom prst="rect">
            <a:avLst/>
          </a:prstGeom>
        </p:spPr>
      </p:pic>
    </p:spTree>
    <p:extLst>
      <p:ext uri="{BB962C8B-B14F-4D97-AF65-F5344CB8AC3E}">
        <p14:creationId xmlns:p14="http://schemas.microsoft.com/office/powerpoint/2010/main" val="1824787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8A26B-9396-71BE-3F1D-9D31EC31A0B2}"/>
              </a:ext>
            </a:extLst>
          </p:cNvPr>
          <p:cNvSpPr>
            <a:spLocks noGrp="1"/>
          </p:cNvSpPr>
          <p:nvPr>
            <p:ph type="title"/>
          </p:nvPr>
        </p:nvSpPr>
        <p:spPr/>
        <p:txBody>
          <a:bodyPr>
            <a:normAutofit/>
          </a:bodyPr>
          <a:lstStyle/>
          <a:p>
            <a:pPr algn="ctr"/>
            <a:r>
              <a:rPr lang="en-GB" sz="6000" b="1" u="sng" dirty="0"/>
              <a:t>Networking </a:t>
            </a:r>
            <a:endParaRPr lang="en-US"/>
          </a:p>
        </p:txBody>
      </p:sp>
      <p:sp>
        <p:nvSpPr>
          <p:cNvPr id="3" name="Content Placeholder 2">
            <a:extLst>
              <a:ext uri="{FF2B5EF4-FFF2-40B4-BE49-F238E27FC236}">
                <a16:creationId xmlns:a16="http://schemas.microsoft.com/office/drawing/2014/main" id="{042A9537-A063-8F3B-493A-460BBDC0F9E3}"/>
              </a:ext>
            </a:extLst>
          </p:cNvPr>
          <p:cNvSpPr>
            <a:spLocks noGrp="1"/>
          </p:cNvSpPr>
          <p:nvPr>
            <p:ph idx="1"/>
          </p:nvPr>
        </p:nvSpPr>
        <p:spPr/>
        <p:txBody>
          <a:bodyPr vert="horz" lIns="91440" tIns="45720" rIns="91440" bIns="45720" rtlCol="0" anchor="t">
            <a:normAutofit/>
          </a:bodyPr>
          <a:lstStyle/>
          <a:p>
            <a:pPr>
              <a:lnSpc>
                <a:spcPct val="150000"/>
              </a:lnSpc>
            </a:pPr>
            <a:r>
              <a:rPr lang="en-GB" dirty="0"/>
              <a:t>Talking to new people. </a:t>
            </a:r>
            <a:endParaRPr lang="en-US" dirty="0"/>
          </a:p>
          <a:p>
            <a:pPr>
              <a:lnSpc>
                <a:spcPct val="150000"/>
              </a:lnSpc>
            </a:pPr>
            <a:r>
              <a:rPr lang="en-GB" dirty="0"/>
              <a:t>Create opportunities. </a:t>
            </a:r>
          </a:p>
          <a:p>
            <a:pPr>
              <a:lnSpc>
                <a:spcPct val="150000"/>
              </a:lnSpc>
            </a:pPr>
            <a:r>
              <a:rPr lang="en-GB" dirty="0"/>
              <a:t>Employment opportunities. </a:t>
            </a:r>
          </a:p>
          <a:p>
            <a:pPr>
              <a:lnSpc>
                <a:spcPct val="150000"/>
              </a:lnSpc>
            </a:pPr>
            <a:r>
              <a:rPr lang="en-GB" dirty="0"/>
              <a:t>Confidence building. </a:t>
            </a:r>
          </a:p>
          <a:p>
            <a:pPr>
              <a:lnSpc>
                <a:spcPct val="150000"/>
              </a:lnSpc>
            </a:pPr>
            <a:r>
              <a:rPr lang="en-GB" dirty="0"/>
              <a:t>Networking events.</a:t>
            </a:r>
          </a:p>
        </p:txBody>
      </p:sp>
      <p:pic>
        <p:nvPicPr>
          <p:cNvPr id="4" name="Graphic 4" descr="Group with solid fill">
            <a:extLst>
              <a:ext uri="{FF2B5EF4-FFF2-40B4-BE49-F238E27FC236}">
                <a16:creationId xmlns:a16="http://schemas.microsoft.com/office/drawing/2014/main" id="{78483E9F-5041-AAAD-474A-12EB90AF1EB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72300" y="1864518"/>
            <a:ext cx="4379118" cy="4367212"/>
          </a:xfrm>
          <a:prstGeom prst="rect">
            <a:avLst/>
          </a:prstGeom>
        </p:spPr>
      </p:pic>
    </p:spTree>
    <p:extLst>
      <p:ext uri="{BB962C8B-B14F-4D97-AF65-F5344CB8AC3E}">
        <p14:creationId xmlns:p14="http://schemas.microsoft.com/office/powerpoint/2010/main" val="3912947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328B2-E2D0-08F7-F567-F5C65F4779E0}"/>
              </a:ext>
            </a:extLst>
          </p:cNvPr>
          <p:cNvSpPr>
            <a:spLocks noGrp="1"/>
          </p:cNvSpPr>
          <p:nvPr>
            <p:ph type="title"/>
          </p:nvPr>
        </p:nvSpPr>
        <p:spPr/>
        <p:txBody>
          <a:bodyPr>
            <a:normAutofit/>
          </a:bodyPr>
          <a:lstStyle/>
          <a:p>
            <a:pPr algn="ctr"/>
            <a:r>
              <a:rPr lang="en-GB" sz="5400" b="1" u="sng" dirty="0"/>
              <a:t>Communication skills </a:t>
            </a:r>
            <a:endParaRPr lang="en-US"/>
          </a:p>
        </p:txBody>
      </p:sp>
      <p:sp>
        <p:nvSpPr>
          <p:cNvPr id="3" name="Content Placeholder 2">
            <a:extLst>
              <a:ext uri="{FF2B5EF4-FFF2-40B4-BE49-F238E27FC236}">
                <a16:creationId xmlns:a16="http://schemas.microsoft.com/office/drawing/2014/main" id="{57BCCEC4-D01C-422A-0C26-6CD872EEF6F8}"/>
              </a:ext>
            </a:extLst>
          </p:cNvPr>
          <p:cNvSpPr>
            <a:spLocks noGrp="1"/>
          </p:cNvSpPr>
          <p:nvPr>
            <p:ph idx="1"/>
          </p:nvPr>
        </p:nvSpPr>
        <p:spPr/>
        <p:txBody>
          <a:bodyPr vert="horz" lIns="91440" tIns="45720" rIns="91440" bIns="45720" rtlCol="0" anchor="t">
            <a:normAutofit/>
          </a:bodyPr>
          <a:lstStyle/>
          <a:p>
            <a:pPr>
              <a:lnSpc>
                <a:spcPct val="200000"/>
              </a:lnSpc>
            </a:pPr>
            <a:r>
              <a:rPr lang="en-GB" dirty="0"/>
              <a:t>Verbal communication. </a:t>
            </a:r>
            <a:endParaRPr lang="en-US" dirty="0"/>
          </a:p>
          <a:p>
            <a:pPr>
              <a:lnSpc>
                <a:spcPct val="200000"/>
              </a:lnSpc>
            </a:pPr>
            <a:r>
              <a:rPr lang="en-GB" dirty="0"/>
              <a:t>Avoiding phrases such as Um. </a:t>
            </a:r>
          </a:p>
          <a:p>
            <a:pPr>
              <a:lnSpc>
                <a:spcPct val="200000"/>
              </a:lnSpc>
            </a:pPr>
            <a:r>
              <a:rPr lang="en-GB" dirty="0"/>
              <a:t>Using formal language. </a:t>
            </a:r>
          </a:p>
          <a:p>
            <a:pPr>
              <a:lnSpc>
                <a:spcPct val="200000"/>
              </a:lnSpc>
            </a:pPr>
            <a:r>
              <a:rPr lang="en-GB" dirty="0"/>
              <a:t>No swearing. </a:t>
            </a:r>
          </a:p>
          <a:p>
            <a:endParaRPr lang="en-GB" dirty="0"/>
          </a:p>
        </p:txBody>
      </p:sp>
      <p:pic>
        <p:nvPicPr>
          <p:cNvPr id="4" name="Graphic 4" descr="Chat with solid fill">
            <a:extLst>
              <a:ext uri="{FF2B5EF4-FFF2-40B4-BE49-F238E27FC236}">
                <a16:creationId xmlns:a16="http://schemas.microsoft.com/office/drawing/2014/main" id="{D34AB762-AD60-1CDB-BAA2-5B4F04A39F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0488" y="2245519"/>
            <a:ext cx="3164681" cy="3164681"/>
          </a:xfrm>
          <a:prstGeom prst="rect">
            <a:avLst/>
          </a:prstGeom>
        </p:spPr>
      </p:pic>
    </p:spTree>
    <p:extLst>
      <p:ext uri="{BB962C8B-B14F-4D97-AF65-F5344CB8AC3E}">
        <p14:creationId xmlns:p14="http://schemas.microsoft.com/office/powerpoint/2010/main" val="591640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C482-07DE-74EC-5B1C-6E5227DD9C4D}"/>
              </a:ext>
            </a:extLst>
          </p:cNvPr>
          <p:cNvSpPr>
            <a:spLocks noGrp="1"/>
          </p:cNvSpPr>
          <p:nvPr>
            <p:ph type="title"/>
          </p:nvPr>
        </p:nvSpPr>
        <p:spPr/>
        <p:txBody>
          <a:bodyPr>
            <a:normAutofit/>
          </a:bodyPr>
          <a:lstStyle/>
          <a:p>
            <a:pPr algn="ctr"/>
            <a:r>
              <a:rPr lang="en-GB" sz="5400" b="1" u="sng" dirty="0"/>
              <a:t>Organisational skills </a:t>
            </a:r>
            <a:endParaRPr lang="en-US"/>
          </a:p>
        </p:txBody>
      </p:sp>
      <p:sp>
        <p:nvSpPr>
          <p:cNvPr id="3" name="Content Placeholder 2">
            <a:extLst>
              <a:ext uri="{FF2B5EF4-FFF2-40B4-BE49-F238E27FC236}">
                <a16:creationId xmlns:a16="http://schemas.microsoft.com/office/drawing/2014/main" id="{AF95EA17-1511-CB54-88B4-17B7A75126F4}"/>
              </a:ext>
            </a:extLst>
          </p:cNvPr>
          <p:cNvSpPr>
            <a:spLocks noGrp="1"/>
          </p:cNvSpPr>
          <p:nvPr>
            <p:ph idx="1"/>
          </p:nvPr>
        </p:nvSpPr>
        <p:spPr/>
        <p:txBody>
          <a:bodyPr vert="horz" lIns="91440" tIns="45720" rIns="91440" bIns="45720" rtlCol="0" anchor="t">
            <a:normAutofit fontScale="92500" lnSpcReduction="20000"/>
          </a:bodyPr>
          <a:lstStyle/>
          <a:p>
            <a:pPr>
              <a:lnSpc>
                <a:spcPct val="200000"/>
              </a:lnSpc>
            </a:pPr>
            <a:r>
              <a:rPr lang="en-GB" dirty="0"/>
              <a:t>Timing. </a:t>
            </a:r>
            <a:endParaRPr lang="en-US" dirty="0"/>
          </a:p>
          <a:p>
            <a:pPr>
              <a:lnSpc>
                <a:spcPct val="200000"/>
              </a:lnSpc>
            </a:pPr>
            <a:r>
              <a:rPr lang="en-GB" dirty="0"/>
              <a:t>Get to work on time. </a:t>
            </a:r>
          </a:p>
          <a:p>
            <a:pPr>
              <a:lnSpc>
                <a:spcPct val="200000"/>
              </a:lnSpc>
            </a:pPr>
            <a:r>
              <a:rPr lang="en-GB" dirty="0"/>
              <a:t>Submitting work on time. </a:t>
            </a:r>
          </a:p>
          <a:p>
            <a:pPr>
              <a:lnSpc>
                <a:spcPct val="200000"/>
              </a:lnSpc>
            </a:pPr>
            <a:r>
              <a:rPr lang="en-GB" dirty="0"/>
              <a:t>Meeting deadlines. </a:t>
            </a:r>
          </a:p>
          <a:p>
            <a:pPr>
              <a:lnSpc>
                <a:spcPct val="200000"/>
              </a:lnSpc>
            </a:pPr>
            <a:r>
              <a:rPr lang="en-GB" dirty="0"/>
              <a:t>What happens if you are not organised?</a:t>
            </a:r>
          </a:p>
        </p:txBody>
      </p:sp>
      <p:pic>
        <p:nvPicPr>
          <p:cNvPr id="4" name="Graphic 4" descr="Clock outline">
            <a:extLst>
              <a:ext uri="{FF2B5EF4-FFF2-40B4-BE49-F238E27FC236}">
                <a16:creationId xmlns:a16="http://schemas.microsoft.com/office/drawing/2014/main" id="{60FB9F6B-F2B7-D160-01E4-0A87C111936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86675" y="2334816"/>
            <a:ext cx="3248024" cy="3248024"/>
          </a:xfrm>
          <a:prstGeom prst="rect">
            <a:avLst/>
          </a:prstGeom>
        </p:spPr>
      </p:pic>
    </p:spTree>
    <p:extLst>
      <p:ext uri="{BB962C8B-B14F-4D97-AF65-F5344CB8AC3E}">
        <p14:creationId xmlns:p14="http://schemas.microsoft.com/office/powerpoint/2010/main" val="2413569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9007-821D-EBB9-F302-74134EF55D41}"/>
              </a:ext>
            </a:extLst>
          </p:cNvPr>
          <p:cNvSpPr>
            <a:spLocks noGrp="1"/>
          </p:cNvSpPr>
          <p:nvPr>
            <p:ph type="title"/>
          </p:nvPr>
        </p:nvSpPr>
        <p:spPr/>
        <p:txBody>
          <a:bodyPr>
            <a:normAutofit/>
          </a:bodyPr>
          <a:lstStyle/>
          <a:p>
            <a:r>
              <a:rPr lang="en-GB" sz="4800" b="1" u="sng" dirty="0"/>
              <a:t>Grammar and punctuation skills </a:t>
            </a:r>
          </a:p>
        </p:txBody>
      </p:sp>
      <p:sp>
        <p:nvSpPr>
          <p:cNvPr id="3" name="Content Placeholder 2">
            <a:extLst>
              <a:ext uri="{FF2B5EF4-FFF2-40B4-BE49-F238E27FC236}">
                <a16:creationId xmlns:a16="http://schemas.microsoft.com/office/drawing/2014/main" id="{C9120A63-3A85-A72A-A2CA-1957644FF02E}"/>
              </a:ext>
            </a:extLst>
          </p:cNvPr>
          <p:cNvSpPr>
            <a:spLocks noGrp="1"/>
          </p:cNvSpPr>
          <p:nvPr>
            <p:ph idx="1"/>
          </p:nvPr>
        </p:nvSpPr>
        <p:spPr/>
        <p:txBody>
          <a:bodyPr vert="horz" lIns="91440" tIns="45720" rIns="91440" bIns="45720" rtlCol="0" anchor="t">
            <a:normAutofit/>
          </a:bodyPr>
          <a:lstStyle/>
          <a:p>
            <a:r>
              <a:rPr lang="en-GB" dirty="0"/>
              <a:t>Good skills. </a:t>
            </a:r>
          </a:p>
          <a:p>
            <a:endParaRPr lang="en-GB" dirty="0"/>
          </a:p>
          <a:p>
            <a:r>
              <a:rPr lang="en-GB" dirty="0"/>
              <a:t>Writing in work. </a:t>
            </a:r>
          </a:p>
          <a:p>
            <a:endParaRPr lang="en-GB" dirty="0"/>
          </a:p>
          <a:p>
            <a:r>
              <a:rPr lang="en-GB" dirty="0"/>
              <a:t>Assignment in University. </a:t>
            </a:r>
          </a:p>
          <a:p>
            <a:endParaRPr lang="en-GB" dirty="0"/>
          </a:p>
          <a:p>
            <a:r>
              <a:rPr lang="en-GB" dirty="0"/>
              <a:t>Grammarly- really good tool. </a:t>
            </a:r>
          </a:p>
        </p:txBody>
      </p:sp>
      <p:pic>
        <p:nvPicPr>
          <p:cNvPr id="4" name="Graphic 4" descr="Scribble with solid fill">
            <a:extLst>
              <a:ext uri="{FF2B5EF4-FFF2-40B4-BE49-F238E27FC236}">
                <a16:creationId xmlns:a16="http://schemas.microsoft.com/office/drawing/2014/main" id="{9F025D10-E091-9088-603B-F70CE4C2C54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89144" y="3817144"/>
            <a:ext cx="3629024" cy="3629024"/>
          </a:xfrm>
          <a:prstGeom prst="rect">
            <a:avLst/>
          </a:prstGeom>
        </p:spPr>
      </p:pic>
    </p:spTree>
    <p:extLst>
      <p:ext uri="{BB962C8B-B14F-4D97-AF65-F5344CB8AC3E}">
        <p14:creationId xmlns:p14="http://schemas.microsoft.com/office/powerpoint/2010/main" val="4126469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losing the Distance | Grammarly">
            <a:hlinkClick r:id="" action="ppaction://media"/>
            <a:extLst>
              <a:ext uri="{FF2B5EF4-FFF2-40B4-BE49-F238E27FC236}">
                <a16:creationId xmlns:a16="http://schemas.microsoft.com/office/drawing/2014/main" id="{02569837-9006-A9AD-D095-D8C488407A50}"/>
              </a:ext>
            </a:extLst>
          </p:cNvPr>
          <p:cNvPicPr>
            <a:picLocks noRot="1" noChangeAspect="1"/>
          </p:cNvPicPr>
          <p:nvPr>
            <a:videoFile r:link="rId1"/>
          </p:nvPr>
        </p:nvPicPr>
        <p:blipFill>
          <a:blip r:embed="rId4"/>
          <a:stretch>
            <a:fillRect/>
          </a:stretch>
        </p:blipFill>
        <p:spPr>
          <a:xfrm>
            <a:off x="658812" y="20638"/>
            <a:ext cx="11017250" cy="6816723"/>
          </a:xfrm>
          <a:prstGeom prst="rect">
            <a:avLst/>
          </a:prstGeom>
        </p:spPr>
      </p:pic>
    </p:spTree>
    <p:extLst>
      <p:ext uri="{BB962C8B-B14F-4D97-AF65-F5344CB8AC3E}">
        <p14:creationId xmlns:p14="http://schemas.microsoft.com/office/powerpoint/2010/main" val="2514785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1B07-6171-3717-334C-2968C3012B14}"/>
              </a:ext>
            </a:extLst>
          </p:cNvPr>
          <p:cNvSpPr>
            <a:spLocks noGrp="1"/>
          </p:cNvSpPr>
          <p:nvPr>
            <p:ph type="title"/>
          </p:nvPr>
        </p:nvSpPr>
        <p:spPr/>
        <p:txBody>
          <a:bodyPr>
            <a:normAutofit/>
          </a:bodyPr>
          <a:lstStyle/>
          <a:p>
            <a:pPr algn="ctr"/>
            <a:r>
              <a:rPr lang="en-GB" sz="5400" b="1" u="sng" dirty="0"/>
              <a:t>Problem Solving </a:t>
            </a:r>
            <a:endParaRPr lang="en-US"/>
          </a:p>
        </p:txBody>
      </p:sp>
      <p:sp>
        <p:nvSpPr>
          <p:cNvPr id="3" name="Content Placeholder 2">
            <a:extLst>
              <a:ext uri="{FF2B5EF4-FFF2-40B4-BE49-F238E27FC236}">
                <a16:creationId xmlns:a16="http://schemas.microsoft.com/office/drawing/2014/main" id="{A6F821B0-7EC8-28C2-38F8-6B894AD409A4}"/>
              </a:ext>
            </a:extLst>
          </p:cNvPr>
          <p:cNvSpPr>
            <a:spLocks noGrp="1"/>
          </p:cNvSpPr>
          <p:nvPr>
            <p:ph idx="1"/>
          </p:nvPr>
        </p:nvSpPr>
        <p:spPr/>
        <p:txBody>
          <a:bodyPr vert="horz" lIns="91440" tIns="45720" rIns="91440" bIns="45720" rtlCol="0" anchor="t">
            <a:normAutofit/>
          </a:bodyPr>
          <a:lstStyle/>
          <a:p>
            <a:pPr>
              <a:lnSpc>
                <a:spcPct val="200000"/>
              </a:lnSpc>
            </a:pPr>
            <a:r>
              <a:rPr lang="en-GB" dirty="0"/>
              <a:t>Important. </a:t>
            </a:r>
            <a:endParaRPr lang="en-US" dirty="0"/>
          </a:p>
          <a:p>
            <a:pPr>
              <a:lnSpc>
                <a:spcPct val="200000"/>
              </a:lnSpc>
            </a:pPr>
            <a:r>
              <a:rPr lang="en-GB" dirty="0"/>
              <a:t>Can be developed by a Law degree. </a:t>
            </a:r>
          </a:p>
          <a:p>
            <a:pPr>
              <a:lnSpc>
                <a:spcPct val="200000"/>
              </a:lnSpc>
            </a:pPr>
            <a:r>
              <a:rPr lang="en-GB" dirty="0"/>
              <a:t>Going to need to be used in employment. </a:t>
            </a:r>
          </a:p>
          <a:p>
            <a:pPr>
              <a:lnSpc>
                <a:spcPct val="200000"/>
              </a:lnSpc>
            </a:pPr>
            <a:r>
              <a:rPr lang="en-GB" dirty="0"/>
              <a:t>Know how to deal with issues. </a:t>
            </a:r>
          </a:p>
          <a:p>
            <a:endParaRPr lang="en-GB" dirty="0"/>
          </a:p>
        </p:txBody>
      </p:sp>
      <p:pic>
        <p:nvPicPr>
          <p:cNvPr id="4" name="Graphic 4" descr="Brainstorm with solid fill">
            <a:extLst>
              <a:ext uri="{FF2B5EF4-FFF2-40B4-BE49-F238E27FC236}">
                <a16:creationId xmlns:a16="http://schemas.microsoft.com/office/drawing/2014/main" id="{96873B85-57A3-1B23-A008-55C80EB865F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67800" y="4460082"/>
            <a:ext cx="2652712" cy="2652712"/>
          </a:xfrm>
          <a:prstGeom prst="rect">
            <a:avLst/>
          </a:prstGeom>
        </p:spPr>
      </p:pic>
    </p:spTree>
    <p:extLst>
      <p:ext uri="{BB962C8B-B14F-4D97-AF65-F5344CB8AC3E}">
        <p14:creationId xmlns:p14="http://schemas.microsoft.com/office/powerpoint/2010/main" val="1024319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A9B4E-B03A-970B-DAEF-D8BB49B53148}"/>
              </a:ext>
            </a:extLst>
          </p:cNvPr>
          <p:cNvSpPr>
            <a:spLocks noGrp="1"/>
          </p:cNvSpPr>
          <p:nvPr>
            <p:ph type="title"/>
          </p:nvPr>
        </p:nvSpPr>
        <p:spPr/>
        <p:txBody>
          <a:bodyPr>
            <a:normAutofit/>
          </a:bodyPr>
          <a:lstStyle/>
          <a:p>
            <a:pPr algn="ctr"/>
            <a:r>
              <a:rPr lang="en-GB" sz="5400" b="1" u="sng" dirty="0"/>
              <a:t>Team working </a:t>
            </a:r>
            <a:endParaRPr lang="en-US"/>
          </a:p>
        </p:txBody>
      </p:sp>
      <p:sp>
        <p:nvSpPr>
          <p:cNvPr id="3" name="Content Placeholder 2">
            <a:extLst>
              <a:ext uri="{FF2B5EF4-FFF2-40B4-BE49-F238E27FC236}">
                <a16:creationId xmlns:a16="http://schemas.microsoft.com/office/drawing/2014/main" id="{C05530DF-8ABD-BADB-6560-F82D37491B67}"/>
              </a:ext>
            </a:extLst>
          </p:cNvPr>
          <p:cNvSpPr>
            <a:spLocks noGrp="1"/>
          </p:cNvSpPr>
          <p:nvPr>
            <p:ph idx="1"/>
          </p:nvPr>
        </p:nvSpPr>
        <p:spPr/>
        <p:txBody>
          <a:bodyPr vert="horz" lIns="91440" tIns="45720" rIns="91440" bIns="45720" rtlCol="0" anchor="t">
            <a:normAutofit/>
          </a:bodyPr>
          <a:lstStyle/>
          <a:p>
            <a:r>
              <a:rPr lang="en-GB" dirty="0"/>
              <a:t>Teamwork is important. </a:t>
            </a:r>
          </a:p>
          <a:p>
            <a:endParaRPr lang="en-GB" dirty="0"/>
          </a:p>
          <a:p>
            <a:r>
              <a:rPr lang="en-GB" dirty="0"/>
              <a:t>But why? </a:t>
            </a:r>
          </a:p>
          <a:p>
            <a:endParaRPr lang="en-GB" dirty="0"/>
          </a:p>
          <a:p>
            <a:r>
              <a:rPr lang="en-GB" dirty="0"/>
              <a:t>Because it is an essential skills for Employment and University. It allows you to share ideas and develop ideas and concepts with others. </a:t>
            </a:r>
          </a:p>
        </p:txBody>
      </p:sp>
      <p:pic>
        <p:nvPicPr>
          <p:cNvPr id="4" name="Graphic 4" descr="Meeting with solid fill">
            <a:extLst>
              <a:ext uri="{FF2B5EF4-FFF2-40B4-BE49-F238E27FC236}">
                <a16:creationId xmlns:a16="http://schemas.microsoft.com/office/drawing/2014/main" id="{8CF34E03-3775-1F7A-FD19-2A9CF2993C1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56019" y="4995862"/>
            <a:ext cx="2355056" cy="2355056"/>
          </a:xfrm>
          <a:prstGeom prst="rect">
            <a:avLst/>
          </a:prstGeom>
        </p:spPr>
      </p:pic>
    </p:spTree>
    <p:extLst>
      <p:ext uri="{BB962C8B-B14F-4D97-AF65-F5344CB8AC3E}">
        <p14:creationId xmlns:p14="http://schemas.microsoft.com/office/powerpoint/2010/main" val="31063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797FC-65B0-1536-799A-422C93C9D06B}"/>
              </a:ext>
            </a:extLst>
          </p:cNvPr>
          <p:cNvSpPr>
            <a:spLocks noGrp="1"/>
          </p:cNvSpPr>
          <p:nvPr>
            <p:ph type="title"/>
          </p:nvPr>
        </p:nvSpPr>
        <p:spPr/>
        <p:txBody>
          <a:bodyPr>
            <a:normAutofit/>
          </a:bodyPr>
          <a:lstStyle/>
          <a:p>
            <a:pPr algn="ctr"/>
            <a:r>
              <a:rPr lang="en-GB" sz="6000" b="1" u="sng" dirty="0"/>
              <a:t>Independence</a:t>
            </a:r>
            <a:endParaRPr lang="en-US"/>
          </a:p>
        </p:txBody>
      </p:sp>
      <p:sp>
        <p:nvSpPr>
          <p:cNvPr id="3" name="Content Placeholder 2">
            <a:extLst>
              <a:ext uri="{FF2B5EF4-FFF2-40B4-BE49-F238E27FC236}">
                <a16:creationId xmlns:a16="http://schemas.microsoft.com/office/drawing/2014/main" id="{7937CD2B-48A0-A833-466E-518C5F39A952}"/>
              </a:ext>
            </a:extLst>
          </p:cNvPr>
          <p:cNvSpPr>
            <a:spLocks noGrp="1"/>
          </p:cNvSpPr>
          <p:nvPr>
            <p:ph idx="1"/>
          </p:nvPr>
        </p:nvSpPr>
        <p:spPr/>
        <p:txBody>
          <a:bodyPr vert="horz" lIns="91440" tIns="45720" rIns="91440" bIns="45720" rtlCol="0" anchor="t">
            <a:normAutofit lnSpcReduction="10000"/>
          </a:bodyPr>
          <a:lstStyle/>
          <a:p>
            <a:r>
              <a:rPr lang="en-GB" dirty="0"/>
              <a:t>Important skills in work and education. </a:t>
            </a:r>
          </a:p>
          <a:p>
            <a:endParaRPr lang="en-GB" dirty="0"/>
          </a:p>
          <a:p>
            <a:r>
              <a:rPr lang="en-GB" dirty="0"/>
              <a:t>Self Sufficient. </a:t>
            </a:r>
          </a:p>
          <a:p>
            <a:endParaRPr lang="en-GB" dirty="0"/>
          </a:p>
          <a:p>
            <a:r>
              <a:rPr lang="en-GB" dirty="0"/>
              <a:t>Lead. </a:t>
            </a:r>
          </a:p>
          <a:p>
            <a:endParaRPr lang="en-GB" dirty="0"/>
          </a:p>
          <a:p>
            <a:r>
              <a:rPr lang="en-GB" dirty="0"/>
              <a:t>Some people work better alone and some</a:t>
            </a:r>
          </a:p>
          <a:p>
            <a:pPr marL="0" indent="0">
              <a:buNone/>
            </a:pPr>
            <a:r>
              <a:rPr lang="en-GB" dirty="0"/>
              <a:t> work better as a team. </a:t>
            </a:r>
            <a:endParaRPr lang="en-GB"/>
          </a:p>
        </p:txBody>
      </p:sp>
      <p:pic>
        <p:nvPicPr>
          <p:cNvPr id="4" name="Graphic 4" descr="Person eating outline">
            <a:extLst>
              <a:ext uri="{FF2B5EF4-FFF2-40B4-BE49-F238E27FC236}">
                <a16:creationId xmlns:a16="http://schemas.microsoft.com/office/drawing/2014/main" id="{E8CF0B5A-473F-D674-1064-8BE4B58D05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17769" y="3674270"/>
            <a:ext cx="3700461" cy="3700461"/>
          </a:xfrm>
          <a:prstGeom prst="rect">
            <a:avLst/>
          </a:prstGeom>
        </p:spPr>
      </p:pic>
    </p:spTree>
    <p:extLst>
      <p:ext uri="{BB962C8B-B14F-4D97-AF65-F5344CB8AC3E}">
        <p14:creationId xmlns:p14="http://schemas.microsoft.com/office/powerpoint/2010/main" val="1428894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17672-DC6A-F7FC-76CD-5167B6A616E1}"/>
              </a:ext>
            </a:extLst>
          </p:cNvPr>
          <p:cNvSpPr>
            <a:spLocks noGrp="1"/>
          </p:cNvSpPr>
          <p:nvPr>
            <p:ph type="title"/>
          </p:nvPr>
        </p:nvSpPr>
        <p:spPr>
          <a:xfrm>
            <a:off x="6513788" y="365125"/>
            <a:ext cx="4840010" cy="1952744"/>
          </a:xfrm>
        </p:spPr>
        <p:txBody>
          <a:bodyPr>
            <a:normAutofit/>
          </a:bodyPr>
          <a:lstStyle/>
          <a:p>
            <a:pPr algn="ctr"/>
            <a:r>
              <a:rPr lang="en-GB" sz="4400" b="1" u="sng" dirty="0"/>
              <a:t>Activity </a:t>
            </a:r>
            <a:endParaRPr lang="en-US" sz="4400" dirty="0"/>
          </a:p>
        </p:txBody>
      </p:sp>
      <p:sp>
        <p:nvSpPr>
          <p:cNvPr id="15"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Meeting with solid fill">
            <a:extLst>
              <a:ext uri="{FF2B5EF4-FFF2-40B4-BE49-F238E27FC236}">
                <a16:creationId xmlns:a16="http://schemas.microsoft.com/office/drawing/2014/main" id="{02C43610-E1B7-AC8A-0340-5F87C7A3B8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C7DACF16-E9D5-519E-015F-9AC501D2E8AF}"/>
              </a:ext>
            </a:extLst>
          </p:cNvPr>
          <p:cNvSpPr>
            <a:spLocks noGrp="1"/>
          </p:cNvSpPr>
          <p:nvPr>
            <p:ph idx="1"/>
          </p:nvPr>
        </p:nvSpPr>
        <p:spPr>
          <a:xfrm>
            <a:off x="6513788" y="2497257"/>
            <a:ext cx="4840010" cy="3679705"/>
          </a:xfrm>
        </p:spPr>
        <p:txBody>
          <a:bodyPr vert="horz" lIns="91440" tIns="45720" rIns="91440" bIns="45720" rtlCol="0">
            <a:normAutofit/>
          </a:bodyPr>
          <a:lstStyle/>
          <a:p>
            <a:r>
              <a:rPr lang="en-GB" sz="2000"/>
              <a:t>In breakout rooms.</a:t>
            </a:r>
          </a:p>
          <a:p>
            <a:endParaRPr lang="en-GB" sz="2000"/>
          </a:p>
          <a:p>
            <a:r>
              <a:rPr lang="en-GB" sz="2000"/>
              <a:t>Research other types of skills. </a:t>
            </a:r>
          </a:p>
          <a:p>
            <a:endParaRPr lang="en-GB" sz="2000"/>
          </a:p>
          <a:p>
            <a:r>
              <a:rPr lang="en-GB" sz="2000"/>
              <a:t>10 Minutes to do this. </a:t>
            </a:r>
          </a:p>
          <a:p>
            <a:endParaRPr lang="en-GB" sz="2000"/>
          </a:p>
          <a:p>
            <a:r>
              <a:rPr lang="en-GB" sz="2000"/>
              <a:t>Explain how they will help you in the future.</a:t>
            </a:r>
          </a:p>
        </p:txBody>
      </p:sp>
    </p:spTree>
    <p:extLst>
      <p:ext uri="{BB962C8B-B14F-4D97-AF65-F5344CB8AC3E}">
        <p14:creationId xmlns:p14="http://schemas.microsoft.com/office/powerpoint/2010/main" val="338206169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4" name="Picture 3">
            <a:extLst>
              <a:ext uri="{FF2B5EF4-FFF2-40B4-BE49-F238E27FC236}">
                <a16:creationId xmlns:a16="http://schemas.microsoft.com/office/drawing/2014/main" id="{05739C89-3146-1DD1-4065-B91BC5A1ED7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9AFE4-AA27-5BAD-8379-4CC359F846F2}"/>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3600" dirty="0">
                <a:solidFill>
                  <a:schemeClr val="bg1"/>
                </a:solidFill>
              </a:rPr>
              <a:t>Write 20 questions  for another team in the class. </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287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E3206-CFE3-9116-4E88-51D423332F36}"/>
              </a:ext>
            </a:extLst>
          </p:cNvPr>
          <p:cNvSpPr>
            <a:spLocks noGrp="1"/>
          </p:cNvSpPr>
          <p:nvPr>
            <p:ph type="title"/>
          </p:nvPr>
        </p:nvSpPr>
        <p:spPr/>
        <p:txBody>
          <a:bodyPr>
            <a:normAutofit/>
          </a:bodyPr>
          <a:lstStyle/>
          <a:p>
            <a:r>
              <a:rPr lang="en-GB" sz="4800" b="1" u="sng" dirty="0"/>
              <a:t>Quick fire questions</a:t>
            </a:r>
          </a:p>
        </p:txBody>
      </p:sp>
    </p:spTree>
    <p:extLst>
      <p:ext uri="{BB962C8B-B14F-4D97-AF65-F5344CB8AC3E}">
        <p14:creationId xmlns:p14="http://schemas.microsoft.com/office/powerpoint/2010/main" val="537022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7946A-450E-B29E-8875-43E4E9A4120F}"/>
              </a:ext>
            </a:extLst>
          </p:cNvPr>
          <p:cNvSpPr>
            <a:spLocks noGrp="1"/>
          </p:cNvSpPr>
          <p:nvPr>
            <p:ph type="title"/>
          </p:nvPr>
        </p:nvSpPr>
        <p:spPr/>
        <p:txBody>
          <a:bodyPr/>
          <a:lstStyle/>
          <a:p>
            <a:r>
              <a:rPr lang="en-GB" b="1" u="sng" dirty="0"/>
              <a:t>How does someone become organised?</a:t>
            </a:r>
          </a:p>
        </p:txBody>
      </p:sp>
    </p:spTree>
    <p:extLst>
      <p:ext uri="{BB962C8B-B14F-4D97-AF65-F5344CB8AC3E}">
        <p14:creationId xmlns:p14="http://schemas.microsoft.com/office/powerpoint/2010/main" val="4998757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CCC7-72DE-B110-5144-1E6F1F5EAE84}"/>
              </a:ext>
            </a:extLst>
          </p:cNvPr>
          <p:cNvSpPr>
            <a:spLocks noGrp="1"/>
          </p:cNvSpPr>
          <p:nvPr>
            <p:ph type="title"/>
          </p:nvPr>
        </p:nvSpPr>
        <p:spPr/>
        <p:txBody>
          <a:bodyPr/>
          <a:lstStyle/>
          <a:p>
            <a:r>
              <a:rPr lang="en-GB" b="1" u="sng" dirty="0"/>
              <a:t>What skills did we consider in today’s lesson?</a:t>
            </a:r>
          </a:p>
        </p:txBody>
      </p:sp>
    </p:spTree>
    <p:extLst>
      <p:ext uri="{BB962C8B-B14F-4D97-AF65-F5344CB8AC3E}">
        <p14:creationId xmlns:p14="http://schemas.microsoft.com/office/powerpoint/2010/main" val="1789479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BC50-AB63-DC24-9AE6-1EB63DAEF11A}"/>
              </a:ext>
            </a:extLst>
          </p:cNvPr>
          <p:cNvSpPr>
            <a:spLocks noGrp="1"/>
          </p:cNvSpPr>
          <p:nvPr>
            <p:ph type="title"/>
          </p:nvPr>
        </p:nvSpPr>
        <p:spPr/>
        <p:txBody>
          <a:bodyPr/>
          <a:lstStyle/>
          <a:p>
            <a:r>
              <a:rPr lang="en-GB" b="1" u="sng" dirty="0"/>
              <a:t>Types of Learners</a:t>
            </a:r>
          </a:p>
        </p:txBody>
      </p:sp>
    </p:spTree>
    <p:extLst>
      <p:ext uri="{BB962C8B-B14F-4D97-AF65-F5344CB8AC3E}">
        <p14:creationId xmlns:p14="http://schemas.microsoft.com/office/powerpoint/2010/main" val="680187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582D1D-2A39-56ED-54FA-48BBA7603345}"/>
              </a:ext>
            </a:extLst>
          </p:cNvPr>
          <p:cNvSpPr>
            <a:spLocks noGrp="1"/>
          </p:cNvSpPr>
          <p:nvPr>
            <p:ph type="title"/>
          </p:nvPr>
        </p:nvSpPr>
        <p:spPr/>
        <p:txBody>
          <a:bodyPr>
            <a:normAutofit/>
          </a:bodyPr>
          <a:lstStyle/>
          <a:p>
            <a:pPr algn="ctr"/>
            <a:r>
              <a:rPr lang="en-GB" sz="5400" b="1" u="sng" dirty="0"/>
              <a:t>Types of learners</a:t>
            </a:r>
          </a:p>
        </p:txBody>
      </p:sp>
      <p:graphicFrame>
        <p:nvGraphicFramePr>
          <p:cNvPr id="7" name="Content Placeholder 3">
            <a:extLst>
              <a:ext uri="{FF2B5EF4-FFF2-40B4-BE49-F238E27FC236}">
                <a16:creationId xmlns:a16="http://schemas.microsoft.com/office/drawing/2014/main" id="{B681BBF2-59F0-4B6B-E708-EB029B8F54DE}"/>
              </a:ext>
            </a:extLst>
          </p:cNvPr>
          <p:cNvGraphicFramePr>
            <a:graphicFrameLocks noGrp="1"/>
          </p:cNvGraphicFramePr>
          <p:nvPr>
            <p:ph sz="half" idx="1"/>
          </p:nvPr>
        </p:nvGraphicFramePr>
        <p:xfrm>
          <a:off x="838200" y="2011680"/>
          <a:ext cx="493776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a:extLst>
              <a:ext uri="{FF2B5EF4-FFF2-40B4-BE49-F238E27FC236}">
                <a16:creationId xmlns:a16="http://schemas.microsoft.com/office/drawing/2014/main" id="{D0BA9043-4BC9-0636-5EFB-23E5F7E6FF35}"/>
              </a:ext>
            </a:extLst>
          </p:cNvPr>
          <p:cNvSpPr>
            <a:spLocks noGrp="1"/>
          </p:cNvSpPr>
          <p:nvPr>
            <p:ph sz="half" idx="2"/>
          </p:nvPr>
        </p:nvSpPr>
        <p:spPr/>
        <p:txBody>
          <a:bodyPr/>
          <a:lstStyle/>
          <a:p>
            <a:r>
              <a:rPr lang="en-GB" dirty="0"/>
              <a:t>Research each one and tell the class what they mean? </a:t>
            </a:r>
          </a:p>
        </p:txBody>
      </p:sp>
    </p:spTree>
    <p:extLst>
      <p:ext uri="{BB962C8B-B14F-4D97-AF65-F5344CB8AC3E}">
        <p14:creationId xmlns:p14="http://schemas.microsoft.com/office/powerpoint/2010/main" val="35560740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BB9B81">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4">
            <a:extLst>
              <a:ext uri="{FF2B5EF4-FFF2-40B4-BE49-F238E27FC236}">
                <a16:creationId xmlns:a16="http://schemas.microsoft.com/office/drawing/2014/main" id="{1C0BB46E-3320-AEEE-2B4A-09C86737BF8D}"/>
              </a:ext>
            </a:extLst>
          </p:cNvPr>
          <p:cNvSpPr>
            <a:spLocks noGrp="1"/>
          </p:cNvSpPr>
          <p:nvPr>
            <p:ph type="title"/>
          </p:nvPr>
        </p:nvSpPr>
        <p:spPr>
          <a:xfrm>
            <a:off x="838200" y="365125"/>
            <a:ext cx="10515600" cy="1325563"/>
          </a:xfrm>
        </p:spPr>
        <p:txBody>
          <a:bodyPr>
            <a:normAutofit/>
          </a:bodyPr>
          <a:lstStyle/>
          <a:p>
            <a:pPr algn="ctr"/>
            <a:r>
              <a:rPr lang="en-GB" sz="5400" b="1" u="sng" dirty="0"/>
              <a:t>Types of learners</a:t>
            </a:r>
          </a:p>
        </p:txBody>
      </p:sp>
      <p:graphicFrame>
        <p:nvGraphicFramePr>
          <p:cNvPr id="8" name="Content Placeholder 5">
            <a:extLst>
              <a:ext uri="{FF2B5EF4-FFF2-40B4-BE49-F238E27FC236}">
                <a16:creationId xmlns:a16="http://schemas.microsoft.com/office/drawing/2014/main" id="{E30D537C-90D8-3DAC-640B-725F21746825}"/>
              </a:ext>
            </a:extLst>
          </p:cNvPr>
          <p:cNvGraphicFramePr>
            <a:graphicFrameLocks noGrp="1"/>
          </p:cNvGraphicFramePr>
          <p:nvPr>
            <p:ph idx="1"/>
            <p:extLst>
              <p:ext uri="{D42A27DB-BD31-4B8C-83A1-F6EECF244321}">
                <p14:modId xmlns:p14="http://schemas.microsoft.com/office/powerpoint/2010/main" val="3397741388"/>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5787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3C23-54CF-A94C-42D8-7C031D126D5A}"/>
              </a:ext>
            </a:extLst>
          </p:cNvPr>
          <p:cNvSpPr>
            <a:spLocks noGrp="1"/>
          </p:cNvSpPr>
          <p:nvPr>
            <p:ph type="title"/>
          </p:nvPr>
        </p:nvSpPr>
        <p:spPr/>
        <p:txBody>
          <a:bodyPr>
            <a:normAutofit/>
          </a:bodyPr>
          <a:lstStyle/>
          <a:p>
            <a:pPr algn="ctr"/>
            <a:r>
              <a:rPr lang="en-GB" sz="5400" b="1" u="sng" dirty="0"/>
              <a:t>Formal writing</a:t>
            </a:r>
          </a:p>
        </p:txBody>
      </p:sp>
      <p:sp>
        <p:nvSpPr>
          <p:cNvPr id="3" name="Content Placeholder 2">
            <a:extLst>
              <a:ext uri="{FF2B5EF4-FFF2-40B4-BE49-F238E27FC236}">
                <a16:creationId xmlns:a16="http://schemas.microsoft.com/office/drawing/2014/main" id="{4C411847-C443-86BE-3345-D505362F8639}"/>
              </a:ext>
            </a:extLst>
          </p:cNvPr>
          <p:cNvSpPr>
            <a:spLocks noGrp="1"/>
          </p:cNvSpPr>
          <p:nvPr>
            <p:ph idx="1"/>
          </p:nvPr>
        </p:nvSpPr>
        <p:spPr/>
        <p:txBody>
          <a:bodyPr/>
          <a:lstStyle/>
          <a:p>
            <a:r>
              <a:rPr lang="en-GB" dirty="0"/>
              <a:t>Mike walked his dog at the pe. He explained to a pass  </a:t>
            </a:r>
            <a:r>
              <a:rPr lang="en-GB" dirty="0" err="1"/>
              <a:t>erby</a:t>
            </a:r>
            <a:r>
              <a:rPr lang="en-GB" dirty="0"/>
              <a:t> that it’s raining. </a:t>
            </a:r>
          </a:p>
          <a:p>
            <a:endParaRPr lang="en-GB" dirty="0"/>
          </a:p>
          <a:p>
            <a:r>
              <a:rPr lang="en-GB" dirty="0"/>
              <a:t>Proof read this and prepare to feedback to the class. </a:t>
            </a:r>
          </a:p>
          <a:p>
            <a:endParaRPr lang="en-GB" dirty="0"/>
          </a:p>
          <a:p>
            <a:r>
              <a:rPr lang="en-GB" dirty="0"/>
              <a:t>Consider if it is formal. </a:t>
            </a:r>
          </a:p>
        </p:txBody>
      </p:sp>
    </p:spTree>
    <p:extLst>
      <p:ext uri="{BB962C8B-B14F-4D97-AF65-F5344CB8AC3E}">
        <p14:creationId xmlns:p14="http://schemas.microsoft.com/office/powerpoint/2010/main" val="1084958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ED65F-37C6-F4AE-7721-979ACE7E2AFE}"/>
              </a:ext>
            </a:extLst>
          </p:cNvPr>
          <p:cNvSpPr>
            <a:spLocks noGrp="1"/>
          </p:cNvSpPr>
          <p:nvPr>
            <p:ph type="title"/>
          </p:nvPr>
        </p:nvSpPr>
        <p:spPr/>
        <p:txBody>
          <a:bodyPr>
            <a:normAutofit/>
          </a:bodyPr>
          <a:lstStyle/>
          <a:p>
            <a:pPr algn="ctr"/>
            <a:r>
              <a:rPr lang="en-GB" sz="5400" b="1" u="sng" dirty="0"/>
              <a:t>Proof reading skills </a:t>
            </a:r>
          </a:p>
        </p:txBody>
      </p:sp>
      <p:sp>
        <p:nvSpPr>
          <p:cNvPr id="3" name="Content Placeholder 2">
            <a:extLst>
              <a:ext uri="{FF2B5EF4-FFF2-40B4-BE49-F238E27FC236}">
                <a16:creationId xmlns:a16="http://schemas.microsoft.com/office/drawing/2014/main" id="{08D79779-B69A-61F6-AB48-9674989FC5A9}"/>
              </a:ext>
            </a:extLst>
          </p:cNvPr>
          <p:cNvSpPr>
            <a:spLocks noGrp="1"/>
          </p:cNvSpPr>
          <p:nvPr>
            <p:ph idx="1"/>
          </p:nvPr>
        </p:nvSpPr>
        <p:spPr/>
        <p:txBody>
          <a:bodyPr/>
          <a:lstStyle/>
          <a:p>
            <a:r>
              <a:rPr lang="en-GB" dirty="0"/>
              <a:t>Ren wore his black </a:t>
            </a:r>
            <a:r>
              <a:rPr lang="en-GB" dirty="0" err="1"/>
              <a:t>wor</a:t>
            </a:r>
            <a:r>
              <a:rPr lang="en-GB" dirty="0"/>
              <a:t> bot on a night outside. He </a:t>
            </a:r>
            <a:r>
              <a:rPr lang="en-GB" dirty="0" err="1"/>
              <a:t>silped</a:t>
            </a:r>
            <a:r>
              <a:rPr lang="en-GB" dirty="0"/>
              <a:t> in mud and </a:t>
            </a:r>
            <a:r>
              <a:rPr lang="en-GB" dirty="0" err="1"/>
              <a:t>sucuffed</a:t>
            </a:r>
            <a:r>
              <a:rPr lang="en-GB" dirty="0"/>
              <a:t> and broke and stained his shoes. Ren went home and        threw them in the bin. </a:t>
            </a:r>
          </a:p>
          <a:p>
            <a:endParaRPr lang="en-GB" dirty="0"/>
          </a:p>
          <a:p>
            <a:r>
              <a:rPr lang="en-GB" dirty="0"/>
              <a:t>Point out the mistakes.</a:t>
            </a:r>
          </a:p>
        </p:txBody>
      </p:sp>
    </p:spTree>
    <p:extLst>
      <p:ext uri="{BB962C8B-B14F-4D97-AF65-F5344CB8AC3E}">
        <p14:creationId xmlns:p14="http://schemas.microsoft.com/office/powerpoint/2010/main" val="2747527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3BA2-FAFA-36FB-D2FE-26415E88F831}"/>
              </a:ext>
            </a:extLst>
          </p:cNvPr>
          <p:cNvSpPr>
            <a:spLocks noGrp="1"/>
          </p:cNvSpPr>
          <p:nvPr>
            <p:ph type="title"/>
          </p:nvPr>
        </p:nvSpPr>
        <p:spPr/>
        <p:txBody>
          <a:bodyPr>
            <a:normAutofit/>
          </a:bodyPr>
          <a:lstStyle/>
          <a:p>
            <a:pPr algn="ctr"/>
            <a:r>
              <a:rPr lang="en-GB" sz="4800" u="sng" dirty="0"/>
              <a:t>Is this person organised?</a:t>
            </a:r>
          </a:p>
        </p:txBody>
      </p:sp>
      <p:sp>
        <p:nvSpPr>
          <p:cNvPr id="3" name="Content Placeholder 2">
            <a:extLst>
              <a:ext uri="{FF2B5EF4-FFF2-40B4-BE49-F238E27FC236}">
                <a16:creationId xmlns:a16="http://schemas.microsoft.com/office/drawing/2014/main" id="{61B3C633-C869-053A-5FCD-14CD0DFD4F45}"/>
              </a:ext>
            </a:extLst>
          </p:cNvPr>
          <p:cNvSpPr>
            <a:spLocks noGrp="1"/>
          </p:cNvSpPr>
          <p:nvPr>
            <p:ph idx="1"/>
          </p:nvPr>
        </p:nvSpPr>
        <p:spPr/>
        <p:txBody>
          <a:bodyPr>
            <a:normAutofit fontScale="92500" lnSpcReduction="10000"/>
          </a:bodyPr>
          <a:lstStyle/>
          <a:p>
            <a:r>
              <a:rPr lang="en-GB" dirty="0"/>
              <a:t>Work starts at 9am. Lewis everyday arrives at work at 9:59am. He sits at his desk and talks to staff all day and does not get any work done. Work finishes and 4pm. Lewis leaves work everyday at 1pm. This week his boss has given him a to do list. Lewis started the to do list two hours before the deadline due talking to staff and buying clothing online. Lewis missed the deadline. He has a meeting with the manager the next day to discuss his behaviour.</a:t>
            </a:r>
          </a:p>
          <a:p>
            <a:endParaRPr lang="en-GB" dirty="0"/>
          </a:p>
          <a:p>
            <a:r>
              <a:rPr lang="en-GB" dirty="0"/>
              <a:t>What would your advice be to Lewis?</a:t>
            </a:r>
          </a:p>
        </p:txBody>
      </p:sp>
    </p:spTree>
    <p:extLst>
      <p:ext uri="{BB962C8B-B14F-4D97-AF65-F5344CB8AC3E}">
        <p14:creationId xmlns:p14="http://schemas.microsoft.com/office/powerpoint/2010/main" val="38483924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5C38F-8FA1-5A8B-7443-9F84FE24BE85}"/>
              </a:ext>
            </a:extLst>
          </p:cNvPr>
          <p:cNvSpPr>
            <a:spLocks noGrp="1"/>
          </p:cNvSpPr>
          <p:nvPr>
            <p:ph type="title"/>
          </p:nvPr>
        </p:nvSpPr>
        <p:spPr/>
        <p:txBody>
          <a:bodyPr/>
          <a:lstStyle/>
          <a:p>
            <a:pPr algn="ctr"/>
            <a:r>
              <a:rPr lang="en-GB" b="1" u="sng" dirty="0"/>
              <a:t>Does this person have good verbal communication skills?</a:t>
            </a:r>
          </a:p>
        </p:txBody>
      </p:sp>
      <p:sp>
        <p:nvSpPr>
          <p:cNvPr id="3" name="Content Placeholder 2">
            <a:extLst>
              <a:ext uri="{FF2B5EF4-FFF2-40B4-BE49-F238E27FC236}">
                <a16:creationId xmlns:a16="http://schemas.microsoft.com/office/drawing/2014/main" id="{5C65119A-52C4-18A9-2D01-38AF0E6909F2}"/>
              </a:ext>
            </a:extLst>
          </p:cNvPr>
          <p:cNvSpPr>
            <a:spLocks noGrp="1"/>
          </p:cNvSpPr>
          <p:nvPr>
            <p:ph idx="1"/>
          </p:nvPr>
        </p:nvSpPr>
        <p:spPr/>
        <p:txBody>
          <a:bodyPr/>
          <a:lstStyle/>
          <a:p>
            <a:pPr marL="0" indent="0">
              <a:buNone/>
            </a:pPr>
            <a:r>
              <a:rPr lang="en-GB" dirty="0"/>
              <a:t>Speech; </a:t>
            </a:r>
          </a:p>
          <a:p>
            <a:pPr marL="0" indent="0">
              <a:buNone/>
            </a:pPr>
            <a:endParaRPr lang="en-GB" dirty="0"/>
          </a:p>
          <a:p>
            <a:pPr>
              <a:buFontTx/>
              <a:buChar char="-"/>
            </a:pPr>
            <a:r>
              <a:rPr lang="en-GB" dirty="0"/>
              <a:t>Welcome to the University, Um, Um. Tomorrow, no, sorry today we will be talking about um, um, um, the schedule for the next (pause) ……. Term. No, this term. </a:t>
            </a:r>
          </a:p>
          <a:p>
            <a:pPr>
              <a:buFontTx/>
              <a:buChar char="-"/>
            </a:pPr>
            <a:endParaRPr lang="en-GB" dirty="0"/>
          </a:p>
          <a:p>
            <a:pPr>
              <a:buFontTx/>
              <a:buChar char="-"/>
            </a:pPr>
            <a:r>
              <a:rPr lang="en-GB" dirty="0"/>
              <a:t>What would you advice be to this individual?</a:t>
            </a:r>
          </a:p>
        </p:txBody>
      </p:sp>
    </p:spTree>
    <p:extLst>
      <p:ext uri="{BB962C8B-B14F-4D97-AF65-F5344CB8AC3E}">
        <p14:creationId xmlns:p14="http://schemas.microsoft.com/office/powerpoint/2010/main" val="3290559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3EB8-6434-F77C-917E-180351372FCE}"/>
              </a:ext>
            </a:extLst>
          </p:cNvPr>
          <p:cNvSpPr>
            <a:spLocks noGrp="1"/>
          </p:cNvSpPr>
          <p:nvPr>
            <p:ph type="title"/>
          </p:nvPr>
        </p:nvSpPr>
        <p:spPr/>
        <p:txBody>
          <a:bodyPr/>
          <a:lstStyle/>
          <a:p>
            <a:br>
              <a:rPr lang="en-GB" dirty="0"/>
            </a:br>
            <a:r>
              <a:rPr lang="en-GB" dirty="0"/>
              <a:t>- Reflect on today's lesson, by Friday using the Gibbs Reflective cycle.</a:t>
            </a:r>
          </a:p>
        </p:txBody>
      </p:sp>
    </p:spTree>
    <p:extLst>
      <p:ext uri="{BB962C8B-B14F-4D97-AF65-F5344CB8AC3E}">
        <p14:creationId xmlns:p14="http://schemas.microsoft.com/office/powerpoint/2010/main" val="3270960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5735A-F705-7287-5285-5AB8E50404F6}"/>
              </a:ext>
            </a:extLst>
          </p:cNvPr>
          <p:cNvSpPr>
            <a:spLocks noGrp="1"/>
          </p:cNvSpPr>
          <p:nvPr>
            <p:ph type="title"/>
          </p:nvPr>
        </p:nvSpPr>
        <p:spPr>
          <a:xfrm>
            <a:off x="838201" y="365125"/>
            <a:ext cx="3816095" cy="1807305"/>
          </a:xfrm>
        </p:spPr>
        <p:txBody>
          <a:bodyPr>
            <a:normAutofit/>
          </a:bodyPr>
          <a:lstStyle/>
          <a:p>
            <a:r>
              <a:rPr lang="en-GB" sz="5400" b="1" u="sng" dirty="0"/>
              <a:t>Summary</a:t>
            </a:r>
            <a:endParaRPr lang="en-US" sz="4400" dirty="0"/>
          </a:p>
        </p:txBody>
      </p:sp>
      <p:sp>
        <p:nvSpPr>
          <p:cNvPr id="3" name="Content Placeholder 2">
            <a:extLst>
              <a:ext uri="{FF2B5EF4-FFF2-40B4-BE49-F238E27FC236}">
                <a16:creationId xmlns:a16="http://schemas.microsoft.com/office/drawing/2014/main" id="{253268AA-E617-E345-15E8-1898E3CA31BD}"/>
              </a:ext>
            </a:extLst>
          </p:cNvPr>
          <p:cNvSpPr>
            <a:spLocks noGrp="1"/>
          </p:cNvSpPr>
          <p:nvPr>
            <p:ph idx="1"/>
          </p:nvPr>
        </p:nvSpPr>
        <p:spPr>
          <a:xfrm>
            <a:off x="838201" y="2333297"/>
            <a:ext cx="3816096" cy="3843666"/>
          </a:xfrm>
        </p:spPr>
        <p:txBody>
          <a:bodyPr vert="horz" lIns="91440" tIns="45720" rIns="91440" bIns="45720" rtlCol="0">
            <a:normAutofit/>
          </a:bodyPr>
          <a:lstStyle/>
          <a:p>
            <a:r>
              <a:rPr lang="en-GB" sz="2000"/>
              <a:t>By next week unit 4 – topics 1-4. </a:t>
            </a:r>
            <a:endParaRPr lang="en-US" sz="2000"/>
          </a:p>
          <a:p>
            <a:endParaRPr lang="en-GB" sz="2000"/>
          </a:p>
          <a:p>
            <a:r>
              <a:rPr lang="en-GB" sz="2000"/>
              <a:t>Skills are important. </a:t>
            </a:r>
          </a:p>
          <a:p>
            <a:endParaRPr lang="en-GB" sz="2000"/>
          </a:p>
          <a:p>
            <a:r>
              <a:rPr lang="en-GB" sz="2000"/>
              <a:t>Communication, organisational. </a:t>
            </a:r>
          </a:p>
          <a:p>
            <a:endParaRPr lang="en-GB" sz="2000"/>
          </a:p>
          <a:p>
            <a:r>
              <a:rPr lang="en-GB" sz="2000"/>
              <a:t>Transferable skills. </a:t>
            </a:r>
          </a:p>
        </p:txBody>
      </p:sp>
      <p:pic>
        <p:nvPicPr>
          <p:cNvPr id="5" name="Picture 4" descr="Top view of a wooden block with the number one written on it and the block is on a yellow surface">
            <a:extLst>
              <a:ext uri="{FF2B5EF4-FFF2-40B4-BE49-F238E27FC236}">
                <a16:creationId xmlns:a16="http://schemas.microsoft.com/office/drawing/2014/main" id="{92CEF3C9-5721-3A69-D538-F5597B84FA04}"/>
              </a:ext>
            </a:extLst>
          </p:cNvPr>
          <p:cNvPicPr>
            <a:picLocks noChangeAspect="1"/>
          </p:cNvPicPr>
          <p:nvPr/>
        </p:nvPicPr>
        <p:blipFill rotWithShape="1">
          <a:blip r:embed="rId2"/>
          <a:srcRect l="14648" r="12626" b="4"/>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431135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4" name="Picture 3" descr="Wood human figure">
            <a:extLst>
              <a:ext uri="{FF2B5EF4-FFF2-40B4-BE49-F238E27FC236}">
                <a16:creationId xmlns:a16="http://schemas.microsoft.com/office/drawing/2014/main" id="{77694E87-0AE9-CF25-E7C2-DB7909BCFFB8}"/>
              </a:ext>
            </a:extLst>
          </p:cNvPr>
          <p:cNvPicPr>
            <a:picLocks noChangeAspect="1"/>
          </p:cNvPicPr>
          <p:nvPr/>
        </p:nvPicPr>
        <p:blipFill rotWithShape="1">
          <a:blip r:embed="rId2"/>
          <a:srcRect r="-2" b="15603"/>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54E50-E532-0103-4C54-B7E43B0C2BB8}"/>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3600" b="1" u="sng">
                <a:solidFill>
                  <a:schemeClr val="bg1"/>
                </a:solidFill>
              </a:rPr>
              <a:t>Thank you!</a:t>
            </a:r>
            <a:br>
              <a:rPr lang="en-US" sz="3600">
                <a:solidFill>
                  <a:schemeClr val="bg1"/>
                </a:solidFill>
              </a:rPr>
            </a:br>
            <a:r>
              <a:rPr lang="en-US" sz="3600">
                <a:solidFill>
                  <a:schemeClr val="bg1"/>
                </a:solidFill>
              </a:rPr>
              <a:t>Any Questions?</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274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rushVTI">
  <a:themeElements>
    <a:clrScheme name="AnalogousFromLightSeedLeftStep">
      <a:dk1>
        <a:srgbClr val="000000"/>
      </a:dk1>
      <a:lt1>
        <a:srgbClr val="FFFFFF"/>
      </a:lt1>
      <a:dk2>
        <a:srgbClr val="41242E"/>
      </a:dk2>
      <a:lt2>
        <a:srgbClr val="E2E5E8"/>
      </a:lt2>
      <a:accent1>
        <a:srgbClr val="BB9B81"/>
      </a:accent1>
      <a:accent2>
        <a:srgbClr val="BA817F"/>
      </a:accent2>
      <a:accent3>
        <a:srgbClr val="C594A7"/>
      </a:accent3>
      <a:accent4>
        <a:srgbClr val="BA7FAE"/>
      </a:accent4>
      <a:accent5>
        <a:srgbClr val="BB94C5"/>
      </a:accent5>
      <a:accent6>
        <a:srgbClr val="947FBA"/>
      </a:accent6>
      <a:hlink>
        <a:srgbClr val="5C85A7"/>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740</Words>
  <Application>Microsoft Office PowerPoint</Application>
  <PresentationFormat>Widescreen</PresentationFormat>
  <Paragraphs>144</Paragraphs>
  <Slides>32</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Century Gothic</vt:lpstr>
      <vt:lpstr>Elephant</vt:lpstr>
      <vt:lpstr>BrushVTI</vt:lpstr>
      <vt:lpstr>Skills</vt:lpstr>
      <vt:lpstr>Content</vt:lpstr>
      <vt:lpstr>Aims and learning objectives</vt:lpstr>
      <vt:lpstr>Why are skills important?</vt:lpstr>
      <vt:lpstr>Types of learning </vt:lpstr>
      <vt:lpstr>Why do we need to learn about habits?</vt:lpstr>
      <vt:lpstr>Can you name any examples habits?</vt:lpstr>
      <vt:lpstr>Habits</vt:lpstr>
      <vt:lpstr>What skills are important for study?</vt:lpstr>
      <vt:lpstr>Networking </vt:lpstr>
      <vt:lpstr>Communication skills </vt:lpstr>
      <vt:lpstr>Organisational skills </vt:lpstr>
      <vt:lpstr>Grammar and punctuation skills </vt:lpstr>
      <vt:lpstr>PowerPoint Presentation</vt:lpstr>
      <vt:lpstr>Problem Solving </vt:lpstr>
      <vt:lpstr>Team working </vt:lpstr>
      <vt:lpstr>Independence</vt:lpstr>
      <vt:lpstr>Activity </vt:lpstr>
      <vt:lpstr>Write 20 questions  for another team in the class. </vt:lpstr>
      <vt:lpstr>Quick fire questions</vt:lpstr>
      <vt:lpstr>How does someone become organised?</vt:lpstr>
      <vt:lpstr>What skills did we consider in today’s lesson?</vt:lpstr>
      <vt:lpstr>Types of Learners</vt:lpstr>
      <vt:lpstr>Types of learners</vt:lpstr>
      <vt:lpstr>Types of learners</vt:lpstr>
      <vt:lpstr>Formal writing</vt:lpstr>
      <vt:lpstr>Proof reading skills </vt:lpstr>
      <vt:lpstr>Is this person organised?</vt:lpstr>
      <vt:lpstr>Does this person have good verbal communication skills?</vt:lpstr>
      <vt:lpstr> - Reflect on today's lesson, by Friday using the Gibbs Reflective cycle.</vt:lpstr>
      <vt:lpstr>Summary</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267</cp:revision>
  <dcterms:created xsi:type="dcterms:W3CDTF">2022-11-06T20:08:13Z</dcterms:created>
  <dcterms:modified xsi:type="dcterms:W3CDTF">2022-11-28T15:51:29Z</dcterms:modified>
</cp:coreProperties>
</file>