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5"/>
  </p:notesMasterIdLst>
  <p:handoutMasterIdLst>
    <p:handoutMasterId r:id="rId16"/>
  </p:handoutMasterIdLst>
  <p:sldIdLst>
    <p:sldId id="282" r:id="rId5"/>
    <p:sldId id="302" r:id="rId6"/>
    <p:sldId id="291" r:id="rId7"/>
    <p:sldId id="285" r:id="rId8"/>
    <p:sldId id="283" r:id="rId9"/>
    <p:sldId id="297" r:id="rId10"/>
    <p:sldId id="300" r:id="rId11"/>
    <p:sldId id="298" r:id="rId12"/>
    <p:sldId id="256" r:id="rId13"/>
    <p:sldId id="299" r:id="rId1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73A0DAA-6AF3-43AB-8588-CEC1D06C72B9}"/>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31" autoAdjust="0"/>
  </p:normalViewPr>
  <p:slideViewPr>
    <p:cSldViewPr snapToGrid="0">
      <p:cViewPr varScale="1">
        <p:scale>
          <a:sx n="80" d="100"/>
          <a:sy n="80" d="100"/>
        </p:scale>
        <p:origin x="62" y="130"/>
      </p:cViewPr>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0"/>
    </p:cViewPr>
  </p:sorterViewPr>
  <p:notesViewPr>
    <p:cSldViewPr snapToGrid="0">
      <p:cViewPr varScale="1">
        <p:scale>
          <a:sx n="86" d="100"/>
          <a:sy n="86" d="100"/>
        </p:scale>
        <p:origin x="3018"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615FAA28-D333-4D57-AF0E-BDF53B4498B2}" type="datetime1">
              <a:rPr lang="en-GB" smtClean="0"/>
              <a:t>13/07/2023</a:t>
            </a:fld>
            <a:endParaRPr lang="en-GB"/>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82C0B10-7CAE-41E4-AB02-7E8B1FF2B898}" type="slidenum">
              <a:rPr lang="en-GB" smtClean="0"/>
              <a:t>‹#›</a:t>
            </a:fld>
            <a:endParaRPr lang="en-GB"/>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6D03277C-3F5C-4673-8D79-1738A329ED93}" type="datetime1">
              <a:rPr lang="en-GB" noProof="0" smtClean="0"/>
              <a:t>13/07/2023</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530193B-564F-4854-8A52-728F3FB19C85}" type="slidenum">
              <a:rPr lang="en-GB" noProof="0" smtClean="0"/>
              <a:t>‹#›</a:t>
            </a:fld>
            <a:endParaRPr lang="en-GB"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1</a:t>
            </a:fld>
            <a:endParaRPr lang="en-GB"/>
          </a:p>
        </p:txBody>
      </p:sp>
    </p:spTree>
    <p:extLst>
      <p:ext uri="{BB962C8B-B14F-4D97-AF65-F5344CB8AC3E}">
        <p14:creationId xmlns:p14="http://schemas.microsoft.com/office/powerpoint/2010/main" val="22564601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3</a:t>
            </a:fld>
            <a:endParaRPr lang="en-GB"/>
          </a:p>
        </p:txBody>
      </p:sp>
    </p:spTree>
    <p:extLst>
      <p:ext uri="{BB962C8B-B14F-4D97-AF65-F5344CB8AC3E}">
        <p14:creationId xmlns:p14="http://schemas.microsoft.com/office/powerpoint/2010/main" val="9762707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4</a:t>
            </a:fld>
            <a:endParaRPr lang="en-GB"/>
          </a:p>
        </p:txBody>
      </p:sp>
    </p:spTree>
    <p:extLst>
      <p:ext uri="{BB962C8B-B14F-4D97-AF65-F5344CB8AC3E}">
        <p14:creationId xmlns:p14="http://schemas.microsoft.com/office/powerpoint/2010/main" val="9296647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5</a:t>
            </a:fld>
            <a:endParaRPr lang="en-GB"/>
          </a:p>
        </p:txBody>
      </p:sp>
    </p:spTree>
    <p:extLst>
      <p:ext uri="{BB962C8B-B14F-4D97-AF65-F5344CB8AC3E}">
        <p14:creationId xmlns:p14="http://schemas.microsoft.com/office/powerpoint/2010/main" val="41371633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8530193B-564F-4854-8A52-728F3FB19C85}" type="slidenum">
              <a:rPr lang="en-GB" smtClean="0"/>
              <a:t>9</a:t>
            </a:fld>
            <a:endParaRPr lang="en-GB"/>
          </a:p>
        </p:txBody>
      </p:sp>
    </p:spTree>
    <p:extLst>
      <p:ext uri="{BB962C8B-B14F-4D97-AF65-F5344CB8AC3E}">
        <p14:creationId xmlns:p14="http://schemas.microsoft.com/office/powerpoint/2010/main" val="23114329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Small Image">
    <p:spTree>
      <p:nvGrpSpPr>
        <p:cNvPr id="1" name=""/>
        <p:cNvGrpSpPr/>
        <p:nvPr/>
      </p:nvGrpSpPr>
      <p:grpSpPr>
        <a:xfrm>
          <a:off x="0" y="0"/>
          <a:ext cx="0" cy="0"/>
          <a:chOff x="0" y="0"/>
          <a:chExt cx="0" cy="0"/>
        </a:xfrm>
      </p:grpSpPr>
      <p:sp>
        <p:nvSpPr>
          <p:cNvPr id="9" name="Picture Placeholder 1">
            <a:extLst>
              <a:ext uri="{FF2B5EF4-FFF2-40B4-BE49-F238E27FC236}">
                <a16:creationId xmlns:a16="http://schemas.microsoft.com/office/drawing/2014/main" id="{837F9836-5B23-424D-8C60-AC02A8512A4B}"/>
              </a:ext>
            </a:extLst>
          </p:cNvPr>
          <p:cNvSpPr>
            <a:spLocks noGrp="1"/>
          </p:cNvSpPr>
          <p:nvPr>
            <p:ph type="pic" sz="quarter" idx="13" hasCustomPrompt="1"/>
          </p:nvPr>
        </p:nvSpPr>
        <p:spPr>
          <a:xfrm>
            <a:off x="9980476" y="0"/>
            <a:ext cx="2211524" cy="6858000"/>
          </a:xfrm>
          <a:solidFill>
            <a:schemeClr val="bg1">
              <a:lumMod val="9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286990" y="4346296"/>
            <a:ext cx="6798250" cy="1674470"/>
          </a:xfrm>
        </p:spPr>
        <p:txBody>
          <a:bodyPr rtlCol="0" anchor="b"/>
          <a:lstStyle>
            <a:lvl1pPr algn="r">
              <a:lnSpc>
                <a:spcPts val="5000"/>
              </a:lnSpc>
              <a:defRPr sz="6000" b="1" cap="all" spc="-300" baseline="0">
                <a:solidFill>
                  <a:schemeClr val="tx1"/>
                </a:solidFill>
                <a:latin typeface="+mj-lt"/>
              </a:defRPr>
            </a:lvl1pPr>
          </a:lstStyle>
          <a:p>
            <a:pPr rtl="0"/>
            <a:r>
              <a:rPr lang="en-GB" noProof="0"/>
              <a:t>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311904" y="4650539"/>
            <a:ext cx="3401478" cy="1192038"/>
          </a:xfrm>
          <a:solidFill>
            <a:schemeClr val="tx1"/>
          </a:solidFill>
        </p:spPr>
        <p:txBody>
          <a:bodyPr lIns="252000" tIns="0" rtlCol="0" anchor="ctr"/>
          <a:lstStyle>
            <a:lvl1pPr marL="0" indent="0" algn="l">
              <a:lnSpc>
                <a:spcPct val="100000"/>
              </a:lnSpc>
              <a:buNone/>
              <a:defRPr sz="1800" i="1">
                <a:solidFill>
                  <a:schemeClr val="bg1"/>
                </a:solidFill>
                <a:latin typeface="Times New Roman" panose="02020603050405020304" pitchFamily="18" charset="0"/>
                <a:cs typeface="Times New Roman" panose="02020603050405020304" pitchFamily="18"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7" name="Rectangle 6">
            <a:extLst>
              <a:ext uri="{FF2B5EF4-FFF2-40B4-BE49-F238E27FC236}">
                <a16:creationId xmlns:a16="http://schemas.microsoft.com/office/drawing/2014/main" id="{756F2950-BBCB-4A53-9EAC-D714777B8FA2}"/>
              </a:ext>
            </a:extLst>
          </p:cNvPr>
          <p:cNvSpPr/>
          <p:nvPr userDrawn="1"/>
        </p:nvSpPr>
        <p:spPr>
          <a:xfrm>
            <a:off x="0" y="6794309"/>
            <a:ext cx="9980476" cy="636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D5253865-24CF-4EF5-92A5-F64EB9ABC8B7}"/>
              </a:ext>
            </a:extLst>
          </p:cNvPr>
          <p:cNvSpPr/>
          <p:nvPr userDrawn="1"/>
        </p:nvSpPr>
        <p:spPr>
          <a:xfrm>
            <a:off x="0" y="0"/>
            <a:ext cx="9980476" cy="636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BBE19773-9B6A-4A2C-95A5-69A3788C2D94}"/>
              </a:ext>
            </a:extLst>
          </p:cNvPr>
          <p:cNvSpPr/>
          <p:nvPr userDrawn="1"/>
        </p:nvSpPr>
        <p:spPr>
          <a:xfrm rot="5400000">
            <a:off x="-3378441" y="3410285"/>
            <a:ext cx="6826157" cy="692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334038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p:bg bwMode="auto">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54ED587-2D2F-4D3F-B55B-C64465AB4EC5}"/>
              </a:ext>
            </a:extLst>
          </p:cNvPr>
          <p:cNvSpPr/>
          <p:nvPr userDrawn="1"/>
        </p:nvSpPr>
        <p:spPr>
          <a:xfrm>
            <a:off x="69274" y="66963"/>
            <a:ext cx="9911201" cy="672734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286990" y="4346296"/>
            <a:ext cx="6798250" cy="1674470"/>
          </a:xfrm>
        </p:spPr>
        <p:txBody>
          <a:bodyPr rtlCol="0" anchor="b"/>
          <a:lstStyle>
            <a:lvl1pPr algn="r">
              <a:lnSpc>
                <a:spcPts val="5000"/>
              </a:lnSpc>
              <a:defRPr sz="6000" b="1" cap="all" spc="-300" baseline="0">
                <a:solidFill>
                  <a:schemeClr val="bg1"/>
                </a:solidFill>
                <a:latin typeface="+mj-lt"/>
              </a:defRPr>
            </a:lvl1pPr>
          </a:lstStyle>
          <a:p>
            <a:pPr rtl="0"/>
            <a:r>
              <a:rPr lang="en-GB" noProof="0"/>
              <a:t>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326418" y="4650539"/>
            <a:ext cx="2456210" cy="1192038"/>
          </a:xfrm>
          <a:solidFill>
            <a:schemeClr val="bg1"/>
          </a:solidFill>
        </p:spPr>
        <p:txBody>
          <a:bodyPr lIns="252000" tIns="0" rtlCol="0" anchor="ctr"/>
          <a:lstStyle>
            <a:lvl1pPr marL="0" indent="0" algn="l">
              <a:lnSpc>
                <a:spcPct val="100000"/>
              </a:lnSpc>
              <a:buNone/>
              <a:defRPr sz="1800" i="1">
                <a:solidFill>
                  <a:schemeClr val="tx1"/>
                </a:solidFill>
                <a:latin typeface="Times New Roman" panose="02020603050405020304" pitchFamily="18" charset="0"/>
                <a:cs typeface="Times New Roman" panose="02020603050405020304" pitchFamily="18"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7" name="Rectangle 6">
            <a:extLst>
              <a:ext uri="{FF2B5EF4-FFF2-40B4-BE49-F238E27FC236}">
                <a16:creationId xmlns:a16="http://schemas.microsoft.com/office/drawing/2014/main" id="{756F2950-BBCB-4A53-9EAC-D714777B8FA2}"/>
              </a:ext>
            </a:extLst>
          </p:cNvPr>
          <p:cNvSpPr/>
          <p:nvPr userDrawn="1"/>
        </p:nvSpPr>
        <p:spPr>
          <a:xfrm>
            <a:off x="0" y="6794309"/>
            <a:ext cx="9980476" cy="6369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D5253865-24CF-4EF5-92A5-F64EB9ABC8B7}"/>
              </a:ext>
            </a:extLst>
          </p:cNvPr>
          <p:cNvSpPr/>
          <p:nvPr userDrawn="1"/>
        </p:nvSpPr>
        <p:spPr>
          <a:xfrm>
            <a:off x="0" y="0"/>
            <a:ext cx="9980476" cy="6369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BBE19773-9B6A-4A2C-95A5-69A3788C2D94}"/>
              </a:ext>
            </a:extLst>
          </p:cNvPr>
          <p:cNvSpPr/>
          <p:nvPr userDrawn="1"/>
        </p:nvSpPr>
        <p:spPr>
          <a:xfrm rot="5400000">
            <a:off x="-3378441" y="3410285"/>
            <a:ext cx="6826157" cy="692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E798A99C-9485-48F0-8E1E-227AD1348A45}"/>
              </a:ext>
            </a:extLst>
          </p:cNvPr>
          <p:cNvSpPr>
            <a:spLocks noGrp="1"/>
          </p:cNvSpPr>
          <p:nvPr>
            <p:ph type="sldNum" sz="quarter" idx="11"/>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2181155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lide with Large Image">
    <p:bg>
      <p:bgPr>
        <a:solidFill>
          <a:schemeClr val="bg1"/>
        </a:solidFill>
        <a:effectLst/>
      </p:bgPr>
    </p:bg>
    <p:spTree>
      <p:nvGrpSpPr>
        <p:cNvPr id="1" name=""/>
        <p:cNvGrpSpPr/>
        <p:nvPr/>
      </p:nvGrpSpPr>
      <p:grpSpPr>
        <a:xfrm>
          <a:off x="0" y="0"/>
          <a:ext cx="0" cy="0"/>
          <a:chOff x="0" y="0"/>
          <a:chExt cx="0" cy="0"/>
        </a:xfrm>
      </p:grpSpPr>
      <p:sp>
        <p:nvSpPr>
          <p:cNvPr id="9" name="Picture Placeholder 1">
            <a:extLst>
              <a:ext uri="{FF2B5EF4-FFF2-40B4-BE49-F238E27FC236}">
                <a16:creationId xmlns:a16="http://schemas.microsoft.com/office/drawing/2014/main" id="{069FFAE5-B16E-4571-88F7-52FA5354B1A1}"/>
              </a:ext>
            </a:extLst>
          </p:cNvPr>
          <p:cNvSpPr>
            <a:spLocks noGrp="1"/>
          </p:cNvSpPr>
          <p:nvPr>
            <p:ph type="pic" sz="quarter" idx="13" hasCustomPrompt="1"/>
          </p:nvPr>
        </p:nvSpPr>
        <p:spPr>
          <a:xfrm>
            <a:off x="69273" y="63691"/>
            <a:ext cx="9911201" cy="6727346"/>
          </a:xfrm>
          <a:solidFill>
            <a:schemeClr val="tx1">
              <a:lumMod val="75000"/>
              <a:lumOff val="25000"/>
            </a:schemeClr>
          </a:solidFill>
        </p:spPr>
        <p:txBody>
          <a:bodyPr rtlCol="0" anchor="ctr"/>
          <a:lstStyle>
            <a:lvl1pPr marL="0" indent="0" algn="ctr">
              <a:buNone/>
              <a:defRPr sz="1200" i="1">
                <a:solidFill>
                  <a:schemeClr val="bg1"/>
                </a:solidFill>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286990" y="4346296"/>
            <a:ext cx="6798250" cy="1674470"/>
          </a:xfrm>
        </p:spPr>
        <p:txBody>
          <a:bodyPr rtlCol="0" anchor="b"/>
          <a:lstStyle>
            <a:lvl1pPr algn="r">
              <a:lnSpc>
                <a:spcPts val="5000"/>
              </a:lnSpc>
              <a:defRPr sz="6000" b="1" cap="all" spc="-300" baseline="0">
                <a:solidFill>
                  <a:schemeClr val="bg1"/>
                </a:solidFill>
                <a:latin typeface="+mj-lt"/>
              </a:defRPr>
            </a:lvl1pPr>
          </a:lstStyle>
          <a:p>
            <a:pPr rtl="0"/>
            <a:r>
              <a:rPr lang="en-GB" noProof="0"/>
              <a:t>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7326418" y="4650539"/>
            <a:ext cx="2456210" cy="1192038"/>
          </a:xfrm>
          <a:solidFill>
            <a:schemeClr val="bg1"/>
          </a:solidFill>
        </p:spPr>
        <p:txBody>
          <a:bodyPr lIns="252000" tIns="0" rtlCol="0" anchor="ctr"/>
          <a:lstStyle>
            <a:lvl1pPr marL="0" indent="0" algn="l">
              <a:lnSpc>
                <a:spcPct val="100000"/>
              </a:lnSpc>
              <a:buNone/>
              <a:defRPr sz="1800" i="1">
                <a:solidFill>
                  <a:schemeClr val="tx1"/>
                </a:solidFill>
                <a:latin typeface="Times New Roman" panose="02020603050405020304" pitchFamily="18" charset="0"/>
                <a:cs typeface="Times New Roman" panose="02020603050405020304" pitchFamily="18"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7" name="Rectangle 6">
            <a:extLst>
              <a:ext uri="{FF2B5EF4-FFF2-40B4-BE49-F238E27FC236}">
                <a16:creationId xmlns:a16="http://schemas.microsoft.com/office/drawing/2014/main" id="{756F2950-BBCB-4A53-9EAC-D714777B8FA2}"/>
              </a:ext>
            </a:extLst>
          </p:cNvPr>
          <p:cNvSpPr/>
          <p:nvPr userDrawn="1"/>
        </p:nvSpPr>
        <p:spPr>
          <a:xfrm>
            <a:off x="0" y="6794309"/>
            <a:ext cx="9980476" cy="6369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D5253865-24CF-4EF5-92A5-F64EB9ABC8B7}"/>
              </a:ext>
            </a:extLst>
          </p:cNvPr>
          <p:cNvSpPr/>
          <p:nvPr userDrawn="1"/>
        </p:nvSpPr>
        <p:spPr>
          <a:xfrm>
            <a:off x="0" y="0"/>
            <a:ext cx="9980476" cy="6369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BBE19773-9B6A-4A2C-95A5-69A3788C2D94}"/>
              </a:ext>
            </a:extLst>
          </p:cNvPr>
          <p:cNvSpPr/>
          <p:nvPr userDrawn="1"/>
        </p:nvSpPr>
        <p:spPr>
          <a:xfrm rot="5400000">
            <a:off x="-3378441" y="3410285"/>
            <a:ext cx="6826157" cy="692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E798A99C-9485-48F0-8E1E-227AD1348A45}"/>
              </a:ext>
            </a:extLst>
          </p:cNvPr>
          <p:cNvSpPr>
            <a:spLocks noGrp="1"/>
          </p:cNvSpPr>
          <p:nvPr>
            <p:ph type="sldNum" sz="quarter" idx="11"/>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4094738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Photo 1">
    <p:spTree>
      <p:nvGrpSpPr>
        <p:cNvPr id="1" name=""/>
        <p:cNvGrpSpPr/>
        <p:nvPr/>
      </p:nvGrpSpPr>
      <p:grpSpPr>
        <a:xfrm>
          <a:off x="0" y="0"/>
          <a:ext cx="0" cy="0"/>
          <a:chOff x="0" y="0"/>
          <a:chExt cx="0" cy="0"/>
        </a:xfrm>
      </p:grpSpPr>
      <p:sp>
        <p:nvSpPr>
          <p:cNvPr id="8" name="Picture Placeholder 1">
            <a:extLst>
              <a:ext uri="{FF2B5EF4-FFF2-40B4-BE49-F238E27FC236}">
                <a16:creationId xmlns:a16="http://schemas.microsoft.com/office/drawing/2014/main" id="{1599E2D7-24B3-4D66-9AFB-83C1AEC4DBBB}"/>
              </a:ext>
            </a:extLst>
          </p:cNvPr>
          <p:cNvSpPr>
            <a:spLocks noGrp="1"/>
          </p:cNvSpPr>
          <p:nvPr>
            <p:ph type="pic" sz="quarter" idx="33" hasCustomPrompt="1"/>
          </p:nvPr>
        </p:nvSpPr>
        <p:spPr>
          <a:xfrm>
            <a:off x="9980476" y="0"/>
            <a:ext cx="2211524" cy="6192000"/>
          </a:xfrm>
          <a:solidFill>
            <a:schemeClr val="bg1">
              <a:lumMod val="9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445086" y="1807950"/>
            <a:ext cx="5184913" cy="432000"/>
          </a:xfrm>
        </p:spPr>
        <p:txBody>
          <a:bodyPr rtlCol="0"/>
          <a:lstStyle>
            <a:lvl1pPr algn="r">
              <a:defRPr>
                <a:solidFill>
                  <a:schemeClr val="tx1"/>
                </a:solidFill>
              </a:defRPr>
            </a:lvl1pPr>
          </a:lstStyle>
          <a:p>
            <a:pPr rtl="0"/>
            <a:r>
              <a:rPr lang="en-GB"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4444886" y="2383950"/>
            <a:ext cx="5184913" cy="360000"/>
          </a:xfrm>
        </p:spPr>
        <p:txBody>
          <a:bodyPr rtlCol="0"/>
          <a:lstStyle>
            <a:lvl1pPr marL="0" indent="0" algn="r">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4445000" y="2908300"/>
            <a:ext cx="5184800" cy="3283700"/>
          </a:xfrm>
          <a:solidFill>
            <a:schemeClr val="bg1"/>
          </a:solidFill>
        </p:spPr>
        <p:txBody>
          <a:bodyPr lIns="180000" tIns="252000" rIns="252000" rtlCol="0"/>
          <a:lstStyle>
            <a:lvl1pPr algn="l">
              <a:defRPr>
                <a:solidFill>
                  <a:schemeClr val="tx1">
                    <a:lumMod val="75000"/>
                    <a:lumOff val="25000"/>
                  </a:schemeClr>
                </a:solidFill>
              </a:defRPr>
            </a:lvl1pPr>
            <a:lvl2pPr algn="l">
              <a:defRPr>
                <a:solidFill>
                  <a:schemeClr val="tx1">
                    <a:lumMod val="75000"/>
                    <a:lumOff val="25000"/>
                  </a:schemeClr>
                </a:solidFill>
              </a:defRPr>
            </a:lvl2pPr>
            <a:lvl3pPr algn="l">
              <a:defRPr>
                <a:solidFill>
                  <a:schemeClr val="tx1">
                    <a:lumMod val="75000"/>
                    <a:lumOff val="25000"/>
                  </a:schemeClr>
                </a:solidFill>
              </a:defRPr>
            </a:lvl3pPr>
            <a:lvl4pPr algn="l">
              <a:defRPr>
                <a:solidFill>
                  <a:schemeClr val="tx1">
                    <a:lumMod val="75000"/>
                    <a:lumOff val="25000"/>
                  </a:schemeClr>
                </a:solidFill>
              </a:defRPr>
            </a:lvl4pPr>
            <a:lvl5pPr algn="l">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53DA1E79-BA17-41C5-98B7-CFBC5859A512}"/>
              </a:ext>
            </a:extLst>
          </p:cNvPr>
          <p:cNvSpPr>
            <a:spLocks noGrp="1"/>
          </p:cNvSpPr>
          <p:nvPr>
            <p:ph type="sldNum" sz="quarter" idx="34"/>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350103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photo 2">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3823393" y="1343906"/>
            <a:ext cx="3736800" cy="3933645"/>
          </a:xfrm>
          <a:solidFill>
            <a:schemeClr val="bg1"/>
          </a:solidFill>
        </p:spPr>
        <p:txBody>
          <a:bodyPr lIns="180000" tIns="180000" rIns="180000"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53DA1E79-BA17-41C5-98B7-CFBC5859A512}"/>
              </a:ext>
            </a:extLst>
          </p:cNvPr>
          <p:cNvSpPr>
            <a:spLocks noGrp="1"/>
          </p:cNvSpPr>
          <p:nvPr>
            <p:ph type="sldNum" sz="quarter" idx="34"/>
          </p:nvPr>
        </p:nvSpPr>
        <p:spPr/>
        <p:txBody>
          <a:bodyPr rtlCol="0"/>
          <a:lstStyle/>
          <a:p>
            <a:pPr rtl="0"/>
            <a:fld id="{19B51A1E-902D-48AF-9020-955120F399B6}" type="slidenum">
              <a:rPr lang="en-GB" noProof="0" smtClean="0"/>
              <a:pPr/>
              <a:t>‹#›</a:t>
            </a:fld>
            <a:endParaRPr lang="en-GB" noProof="0"/>
          </a:p>
        </p:txBody>
      </p:sp>
      <p:sp>
        <p:nvSpPr>
          <p:cNvPr id="9" name="Picture Placeholder 6">
            <a:extLst>
              <a:ext uri="{FF2B5EF4-FFF2-40B4-BE49-F238E27FC236}">
                <a16:creationId xmlns:a16="http://schemas.microsoft.com/office/drawing/2014/main" id="{492C2A1D-F7BD-46B6-BC01-15D365ACD50B}"/>
              </a:ext>
            </a:extLst>
          </p:cNvPr>
          <p:cNvSpPr>
            <a:spLocks noGrp="1"/>
          </p:cNvSpPr>
          <p:nvPr>
            <p:ph type="pic" sz="quarter" idx="14" hasCustomPrompt="1"/>
          </p:nvPr>
        </p:nvSpPr>
        <p:spPr>
          <a:xfrm>
            <a:off x="7560193" y="1344803"/>
            <a:ext cx="3737526" cy="3933645"/>
          </a:xfrm>
          <a:solidFill>
            <a:schemeClr val="tx1">
              <a:lumMod val="75000"/>
              <a:lumOff val="25000"/>
            </a:schemeClr>
          </a:solidFill>
        </p:spPr>
        <p:txBody>
          <a:bodyPr rtlCol="0" anchor="ctr"/>
          <a:lstStyle>
            <a:lvl1pPr marL="0" indent="0" algn="ctr">
              <a:buNone/>
              <a:defRPr sz="1200" i="1">
                <a:solidFill>
                  <a:schemeClr val="bg1"/>
                </a:solidFill>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6" name="Title 5">
            <a:extLst>
              <a:ext uri="{FF2B5EF4-FFF2-40B4-BE49-F238E27FC236}">
                <a16:creationId xmlns:a16="http://schemas.microsoft.com/office/drawing/2014/main" id="{7F4F1543-153D-4F77-A4A9-C9BBA1C2052E}"/>
              </a:ext>
            </a:extLst>
          </p:cNvPr>
          <p:cNvSpPr>
            <a:spLocks noGrp="1"/>
          </p:cNvSpPr>
          <p:nvPr>
            <p:ph type="title"/>
          </p:nvPr>
        </p:nvSpPr>
        <p:spPr>
          <a:xfrm>
            <a:off x="432000" y="432000"/>
            <a:ext cx="9131100" cy="432000"/>
          </a:xfrm>
        </p:spPr>
        <p:txBody>
          <a:bodyPr rtlCol="0"/>
          <a:lstStyle/>
          <a:p>
            <a:pPr rtl="0"/>
            <a:r>
              <a:rPr lang="en-US" noProof="0"/>
              <a:t>Click to edit Master title style</a:t>
            </a:r>
            <a:endParaRPr lang="en-GB" noProof="0"/>
          </a:p>
        </p:txBody>
      </p:sp>
      <p:sp>
        <p:nvSpPr>
          <p:cNvPr id="11" name="Subtitle 2">
            <a:extLst>
              <a:ext uri="{FF2B5EF4-FFF2-40B4-BE49-F238E27FC236}">
                <a16:creationId xmlns:a16="http://schemas.microsoft.com/office/drawing/2014/main" id="{9FAA210E-391A-499A-89D5-F222045FD1A4}"/>
              </a:ext>
            </a:extLst>
          </p:cNvPr>
          <p:cNvSpPr>
            <a:spLocks noGrp="1"/>
          </p:cNvSpPr>
          <p:nvPr>
            <p:ph type="body" sz="quarter" idx="32" hasCustomPrompt="1"/>
          </p:nvPr>
        </p:nvSpPr>
        <p:spPr>
          <a:xfrm>
            <a:off x="431800" y="1008000"/>
            <a:ext cx="6895900" cy="360000"/>
          </a:xfrm>
        </p:spPr>
        <p:txBody>
          <a:bodyPr rtlCol="0"/>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Tree>
    <p:extLst>
      <p:ext uri="{BB962C8B-B14F-4D97-AF65-F5344CB8AC3E}">
        <p14:creationId xmlns:p14="http://schemas.microsoft.com/office/powerpoint/2010/main" val="2347197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9198000" cy="360000"/>
          </a:xfrm>
        </p:spPr>
        <p:txBody>
          <a:bodyPr rtlCol="0"/>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hasCustomPrompt="1"/>
          </p:nvPr>
        </p:nvSpPr>
        <p:spPr>
          <a:xfrm>
            <a:off x="432000" y="1432296"/>
            <a:ext cx="4500000" cy="527076"/>
          </a:xfrm>
          <a:solidFill>
            <a:schemeClr val="tx1"/>
          </a:solidFill>
        </p:spPr>
        <p:txBody>
          <a:bodyPr lIns="180000" tIns="36000" rtlCol="0" anchor="ctr"/>
          <a:lstStyle>
            <a:lvl1pPr marL="0" indent="0">
              <a:buNone/>
              <a:defRPr sz="2400" b="1" spc="-150">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hasCustomPrompt="1"/>
          </p:nvPr>
        </p:nvSpPr>
        <p:spPr>
          <a:xfrm>
            <a:off x="432000" y="2023668"/>
            <a:ext cx="4500000" cy="4168332"/>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hasCustomPrompt="1"/>
          </p:nvPr>
        </p:nvSpPr>
        <p:spPr>
          <a:xfrm>
            <a:off x="5129800" y="1433105"/>
            <a:ext cx="4500000" cy="525283"/>
          </a:xfrm>
          <a:solidFill>
            <a:schemeClr val="tx1"/>
          </a:solidFill>
        </p:spPr>
        <p:txBody>
          <a:bodyPr lIns="180000" tIns="36000" rtlCol="0" anchor="ctr"/>
          <a:lstStyle>
            <a:lvl1pPr marL="0" indent="0">
              <a:buNone/>
              <a:defRPr sz="2400" b="1" spc="-150">
                <a:solidFill>
                  <a:schemeClr val="bg1"/>
                </a:solidFill>
                <a:latin typeface="+mj-lt"/>
              </a:defRPr>
            </a:lvl1pPr>
          </a:lstStyle>
          <a:p>
            <a:pPr lvl="0" rtl="0"/>
            <a:r>
              <a:rPr lang="en-GB" noProof="0"/>
              <a:t>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hasCustomPrompt="1"/>
          </p:nvPr>
        </p:nvSpPr>
        <p:spPr>
          <a:xfrm>
            <a:off x="5129800" y="2020359"/>
            <a:ext cx="4500000" cy="4170891"/>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509955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6299200" y="432000"/>
            <a:ext cx="5472113" cy="5759250"/>
          </a:xfrm>
          <a:solidFill>
            <a:schemeClr val="tx1">
              <a:lumMod val="75000"/>
              <a:lumOff val="25000"/>
            </a:schemeClr>
          </a:solidFill>
        </p:spPr>
        <p:txBody>
          <a:bodyPr rtlCol="0" anchor="ctr"/>
          <a:lstStyle>
            <a:lvl1pPr marL="0" indent="0" algn="ctr">
              <a:buNone/>
              <a:defRPr sz="1200" i="1">
                <a:solidFill>
                  <a:schemeClr val="bg1"/>
                </a:solidFill>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3875314" y="5096632"/>
            <a:ext cx="2028686" cy="1094618"/>
          </a:xfrm>
        </p:spPr>
        <p:txBody>
          <a:bodyPr rtlCol="0" anchor="b"/>
          <a:lstStyle>
            <a:lvl1pPr marL="0" indent="0" algn="r">
              <a:buNone/>
              <a:defRPr i="1">
                <a:solidFill>
                  <a:schemeClr val="tx1"/>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Enter your caption</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2" name="Slide Number Placeholder 1">
            <a:extLst>
              <a:ext uri="{FF2B5EF4-FFF2-40B4-BE49-F238E27FC236}">
                <a16:creationId xmlns:a16="http://schemas.microsoft.com/office/drawing/2014/main" id="{E25951D2-91DB-40E7-95D5-4B372602DEBB}"/>
              </a:ext>
            </a:extLst>
          </p:cNvPr>
          <p:cNvSpPr>
            <a:spLocks noGrp="1"/>
          </p:cNvSpPr>
          <p:nvPr>
            <p:ph type="sldNum" sz="quarter" idx="15"/>
          </p:nvPr>
        </p:nvSpPr>
        <p:spPr/>
        <p:txBody>
          <a:bodyPr rtlCol="0"/>
          <a:lstStyle/>
          <a:p>
            <a:pPr rtl="0"/>
            <a:fld id="{19B51A1E-902D-48AF-9020-955120F399B6}" type="slidenum">
              <a:rPr lang="en-GB" noProof="0" smtClean="0"/>
              <a:pPr/>
              <a:t>‹#›</a:t>
            </a:fld>
            <a:endParaRPr lang="en-GB" noProof="0"/>
          </a:p>
        </p:txBody>
      </p:sp>
      <p:sp>
        <p:nvSpPr>
          <p:cNvPr id="5" name="Title 4">
            <a:extLst>
              <a:ext uri="{FF2B5EF4-FFF2-40B4-BE49-F238E27FC236}">
                <a16:creationId xmlns:a16="http://schemas.microsoft.com/office/drawing/2014/main" id="{16EFF903-F1F3-440A-B12C-9FD51606B03D}"/>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1987784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hank-you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2174360" y="2112793"/>
            <a:ext cx="6798250" cy="1674470"/>
          </a:xfrm>
        </p:spPr>
        <p:txBody>
          <a:bodyPr rtlCol="0" anchor="ctr"/>
          <a:lstStyle>
            <a:lvl1pPr algn="ctr">
              <a:lnSpc>
                <a:spcPct val="100000"/>
              </a:lnSpc>
              <a:defRPr sz="6000" b="1" cap="all" spc="-300" baseline="0">
                <a:solidFill>
                  <a:schemeClr val="tx1"/>
                </a:solidFill>
                <a:latin typeface="+mj-lt"/>
              </a:defRPr>
            </a:lvl1pPr>
          </a:lstStyle>
          <a:p>
            <a:pPr rtl="0"/>
            <a:r>
              <a:rPr lang="en-GB" noProof="0"/>
              <a:t>Thank you</a:t>
            </a:r>
          </a:p>
        </p:txBody>
      </p:sp>
      <p:sp>
        <p:nvSpPr>
          <p:cNvPr id="7" name="Rectangle 6">
            <a:extLst>
              <a:ext uri="{FF2B5EF4-FFF2-40B4-BE49-F238E27FC236}">
                <a16:creationId xmlns:a16="http://schemas.microsoft.com/office/drawing/2014/main" id="{756F2950-BBCB-4A53-9EAC-D714777B8FA2}"/>
              </a:ext>
            </a:extLst>
          </p:cNvPr>
          <p:cNvSpPr/>
          <p:nvPr userDrawn="1"/>
        </p:nvSpPr>
        <p:spPr>
          <a:xfrm>
            <a:off x="0" y="6794309"/>
            <a:ext cx="9980476" cy="636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D5253865-24CF-4EF5-92A5-F64EB9ABC8B7}"/>
              </a:ext>
            </a:extLst>
          </p:cNvPr>
          <p:cNvSpPr/>
          <p:nvPr userDrawn="1"/>
        </p:nvSpPr>
        <p:spPr>
          <a:xfrm>
            <a:off x="0" y="0"/>
            <a:ext cx="9980476" cy="636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BBE19773-9B6A-4A2C-95A5-69A3788C2D94}"/>
              </a:ext>
            </a:extLst>
          </p:cNvPr>
          <p:cNvSpPr/>
          <p:nvPr userDrawn="1"/>
        </p:nvSpPr>
        <p:spPr>
          <a:xfrm rot="5400000">
            <a:off x="-3378441" y="3410285"/>
            <a:ext cx="6826157" cy="692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Text Placeholder 5">
            <a:extLst>
              <a:ext uri="{FF2B5EF4-FFF2-40B4-BE49-F238E27FC236}">
                <a16:creationId xmlns:a16="http://schemas.microsoft.com/office/drawing/2014/main" id="{CA3EFDD3-A9D2-4EB6-BB2A-F6999D9F7EA6}"/>
              </a:ext>
            </a:extLst>
          </p:cNvPr>
          <p:cNvSpPr>
            <a:spLocks noGrp="1"/>
          </p:cNvSpPr>
          <p:nvPr>
            <p:ph type="body" sz="quarter" idx="15" hasCustomPrompt="1"/>
          </p:nvPr>
        </p:nvSpPr>
        <p:spPr>
          <a:xfrm>
            <a:off x="2174361" y="4035727"/>
            <a:ext cx="3329850" cy="382887"/>
          </a:xfrm>
        </p:spPr>
        <p:txBody>
          <a:bodyPr rtlCol="0"/>
          <a:lstStyle>
            <a:lvl1pPr marL="0" indent="0" algn="r">
              <a:buNone/>
              <a:defRPr sz="2400"/>
            </a:lvl1pPr>
            <a:lvl2pPr marL="266700" indent="0">
              <a:buNone/>
              <a:defRPr/>
            </a:lvl2pPr>
            <a:lvl3pPr marL="542925" indent="0">
              <a:buNone/>
              <a:defRPr/>
            </a:lvl3pPr>
            <a:lvl4pPr marL="809625" indent="0">
              <a:buNone/>
              <a:defRPr/>
            </a:lvl4pPr>
            <a:lvl5pPr marL="1076325" indent="0">
              <a:buNone/>
              <a:defRPr/>
            </a:lvl5pPr>
          </a:lstStyle>
          <a:p>
            <a:pPr lvl="0" rtl="0"/>
            <a:r>
              <a:rPr lang="en-GB" noProof="0"/>
              <a:t>Full Name</a:t>
            </a:r>
          </a:p>
        </p:txBody>
      </p:sp>
      <p:sp>
        <p:nvSpPr>
          <p:cNvPr id="12" name="Text Placeholder 6">
            <a:extLst>
              <a:ext uri="{FF2B5EF4-FFF2-40B4-BE49-F238E27FC236}">
                <a16:creationId xmlns:a16="http://schemas.microsoft.com/office/drawing/2014/main" id="{261ED1F7-B623-43D9-9BDA-8808C5CFAFFB}"/>
              </a:ext>
            </a:extLst>
          </p:cNvPr>
          <p:cNvSpPr>
            <a:spLocks noGrp="1"/>
          </p:cNvSpPr>
          <p:nvPr>
            <p:ph type="body" sz="quarter" idx="16" hasCustomPrompt="1"/>
          </p:nvPr>
        </p:nvSpPr>
        <p:spPr>
          <a:xfrm>
            <a:off x="6062268" y="4150118"/>
            <a:ext cx="2910342" cy="238016"/>
          </a:xfrm>
        </p:spPr>
        <p:txBody>
          <a:bodyPr rtlCol="0"/>
          <a:lstStyle>
            <a:lvl1pPr marL="0" indent="0" algn="l">
              <a:buNone/>
              <a:defRPr sz="1400" i="1"/>
            </a:lvl1pPr>
            <a:lvl2pPr marL="266700" indent="0">
              <a:buNone/>
              <a:defRPr/>
            </a:lvl2pPr>
            <a:lvl3pPr marL="542925" indent="0">
              <a:buNone/>
              <a:defRPr/>
            </a:lvl3pPr>
            <a:lvl4pPr marL="809625" indent="0">
              <a:buNone/>
              <a:defRPr/>
            </a:lvl4pPr>
            <a:lvl5pPr marL="1076325" indent="0">
              <a:buNone/>
              <a:defRPr/>
            </a:lvl5pPr>
          </a:lstStyle>
          <a:p>
            <a:pPr lvl="0" rtl="0"/>
            <a:r>
              <a:rPr lang="en-GB" noProof="0"/>
              <a:t>Phone Number</a:t>
            </a:r>
          </a:p>
        </p:txBody>
      </p:sp>
      <p:sp>
        <p:nvSpPr>
          <p:cNvPr id="13" name="Text Placeholder 7">
            <a:extLst>
              <a:ext uri="{FF2B5EF4-FFF2-40B4-BE49-F238E27FC236}">
                <a16:creationId xmlns:a16="http://schemas.microsoft.com/office/drawing/2014/main" id="{E27366FC-4115-4122-9CE2-5FA9D424AD51}"/>
              </a:ext>
            </a:extLst>
          </p:cNvPr>
          <p:cNvSpPr>
            <a:spLocks noGrp="1"/>
          </p:cNvSpPr>
          <p:nvPr>
            <p:ph type="body" sz="quarter" idx="17" hasCustomPrompt="1"/>
          </p:nvPr>
        </p:nvSpPr>
        <p:spPr>
          <a:xfrm>
            <a:off x="6062268" y="4540691"/>
            <a:ext cx="2910342" cy="238016"/>
          </a:xfrm>
        </p:spPr>
        <p:txBody>
          <a:bodyPr rtlCol="0"/>
          <a:lstStyle>
            <a:lvl1pPr marL="0" indent="0" algn="l">
              <a:buNone/>
              <a:defRPr sz="1400" i="1"/>
            </a:lvl1pPr>
            <a:lvl2pPr marL="266700" indent="0">
              <a:buNone/>
              <a:defRPr/>
            </a:lvl2pPr>
            <a:lvl3pPr marL="542925" indent="0">
              <a:buNone/>
              <a:defRPr/>
            </a:lvl3pPr>
            <a:lvl4pPr marL="809625" indent="0">
              <a:buNone/>
              <a:defRPr/>
            </a:lvl4pPr>
            <a:lvl5pPr marL="1076325" indent="0">
              <a:buNone/>
              <a:defRPr/>
            </a:lvl5pPr>
          </a:lstStyle>
          <a:p>
            <a:pPr lvl="0" rtl="0"/>
            <a:r>
              <a:rPr lang="en-GB" noProof="0"/>
              <a:t>Email or Social Media Handle</a:t>
            </a:r>
          </a:p>
        </p:txBody>
      </p:sp>
      <p:sp>
        <p:nvSpPr>
          <p:cNvPr id="14" name="Text Placeholder 8">
            <a:extLst>
              <a:ext uri="{FF2B5EF4-FFF2-40B4-BE49-F238E27FC236}">
                <a16:creationId xmlns:a16="http://schemas.microsoft.com/office/drawing/2014/main" id="{DEB36829-2F8B-4E22-AB6D-4111D18AF847}"/>
              </a:ext>
            </a:extLst>
          </p:cNvPr>
          <p:cNvSpPr>
            <a:spLocks noGrp="1"/>
          </p:cNvSpPr>
          <p:nvPr>
            <p:ph type="body" sz="quarter" idx="18" hasCustomPrompt="1"/>
          </p:nvPr>
        </p:nvSpPr>
        <p:spPr>
          <a:xfrm>
            <a:off x="6062268" y="4931263"/>
            <a:ext cx="2910342" cy="238016"/>
          </a:xfrm>
        </p:spPr>
        <p:txBody>
          <a:bodyPr rtlCol="0"/>
          <a:lstStyle>
            <a:lvl1pPr marL="0" indent="0" algn="l">
              <a:buNone/>
              <a:defRPr sz="1400" i="1"/>
            </a:lvl1pPr>
            <a:lvl2pPr marL="266700" indent="0">
              <a:buNone/>
              <a:defRPr/>
            </a:lvl2pPr>
            <a:lvl3pPr marL="542925" indent="0">
              <a:buNone/>
              <a:defRPr/>
            </a:lvl3pPr>
            <a:lvl4pPr marL="809625" indent="0">
              <a:buNone/>
              <a:defRPr/>
            </a:lvl4pPr>
            <a:lvl5pPr marL="1076325" indent="0">
              <a:buNone/>
              <a:defRPr/>
            </a:lvl5pPr>
          </a:lstStyle>
          <a:p>
            <a:pPr lvl="0" rtl="0"/>
            <a:r>
              <a:rPr lang="en-GB" noProof="0"/>
              <a:t>Company Website</a:t>
            </a:r>
          </a:p>
        </p:txBody>
      </p:sp>
    </p:spTree>
    <p:extLst>
      <p:ext uri="{BB962C8B-B14F-4D97-AF65-F5344CB8AC3E}">
        <p14:creationId xmlns:p14="http://schemas.microsoft.com/office/powerpoint/2010/main" val="3189010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rtlCol="0"/>
          <a:lstStyle>
            <a:lvl1pPr>
              <a:defRPr>
                <a:solidFill>
                  <a:schemeClr val="tx1"/>
                </a:solidFill>
              </a:defRPr>
            </a:lvl1pPr>
          </a:lstStyle>
          <a:p>
            <a:pPr rtl="0"/>
            <a:r>
              <a:rPr lang="en-GB" noProof="0"/>
              <a:t>Click to edit page title</a:t>
            </a:r>
          </a:p>
        </p:txBody>
      </p:sp>
      <p:sp>
        <p:nvSpPr>
          <p:cNvPr id="7" name="Subtitle 2">
            <a:extLst>
              <a:ext uri="{FF2B5EF4-FFF2-40B4-BE49-F238E27FC236}">
                <a16:creationId xmlns:a16="http://schemas.microsoft.com/office/drawing/2014/main" id="{E97A9A62-1AA6-47A9-A1A0-54196823744C}"/>
              </a:ext>
            </a:extLst>
          </p:cNvPr>
          <p:cNvSpPr>
            <a:spLocks noGrp="1"/>
          </p:cNvSpPr>
          <p:nvPr>
            <p:ph type="body" sz="quarter" idx="32" hasCustomPrompt="1"/>
          </p:nvPr>
        </p:nvSpPr>
        <p:spPr>
          <a:xfrm>
            <a:off x="431801" y="1008000"/>
            <a:ext cx="9198116" cy="360000"/>
          </a:xfrm>
        </p:spPr>
        <p:txBody>
          <a:bodyPr rtlCol="0"/>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3442953D-28FC-41B5-A1BB-BB3BA7CA40BE}"/>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734501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9" name="Subtitle 2">
            <a:extLst>
              <a:ext uri="{FF2B5EF4-FFF2-40B4-BE49-F238E27FC236}">
                <a16:creationId xmlns:a16="http://schemas.microsoft.com/office/drawing/2014/main" id="{F94EB5D3-F8CB-4E76-8D7E-FF441818EECB}"/>
              </a:ext>
            </a:extLst>
          </p:cNvPr>
          <p:cNvSpPr>
            <a:spLocks noGrp="1"/>
          </p:cNvSpPr>
          <p:nvPr>
            <p:ph type="body" sz="quarter" idx="32" hasCustomPrompt="1"/>
          </p:nvPr>
        </p:nvSpPr>
        <p:spPr>
          <a:xfrm>
            <a:off x="431800" y="1008000"/>
            <a:ext cx="9198000" cy="360000"/>
          </a:xfrm>
        </p:spPr>
        <p:txBody>
          <a:bodyPr rtlCol="0"/>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a:xfrm>
            <a:off x="432000" y="1512000"/>
            <a:ext cx="2916000" cy="467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hasCustomPrompt="1"/>
          </p:nvPr>
        </p:nvSpPr>
        <p:spPr>
          <a:xfrm>
            <a:off x="3572900" y="1511476"/>
            <a:ext cx="2916000" cy="4679249"/>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hasCustomPrompt="1"/>
          </p:nvPr>
        </p:nvSpPr>
        <p:spPr>
          <a:xfrm>
            <a:off x="6713800" y="1511475"/>
            <a:ext cx="2916000" cy="467925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6543880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10" name="Subtitle 2">
            <a:extLst>
              <a:ext uri="{FF2B5EF4-FFF2-40B4-BE49-F238E27FC236}">
                <a16:creationId xmlns:a16="http://schemas.microsoft.com/office/drawing/2014/main" id="{9D7ACCB5-9A86-4F46-89E2-B79F48C9EC1D}"/>
              </a:ext>
            </a:extLst>
          </p:cNvPr>
          <p:cNvSpPr>
            <a:spLocks noGrp="1"/>
          </p:cNvSpPr>
          <p:nvPr>
            <p:ph type="body" sz="quarter" idx="32" hasCustomPrompt="1"/>
          </p:nvPr>
        </p:nvSpPr>
        <p:spPr>
          <a:xfrm>
            <a:off x="431800" y="1008000"/>
            <a:ext cx="9198000" cy="360000"/>
          </a:xfrm>
        </p:spPr>
        <p:txBody>
          <a:bodyPr rtlCol="0"/>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hasCustomPrompt="1"/>
          </p:nvPr>
        </p:nvSpPr>
        <p:spPr>
          <a:xfrm>
            <a:off x="432000" y="1512000"/>
            <a:ext cx="1764000" cy="467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hasCustomPrompt="1"/>
          </p:nvPr>
        </p:nvSpPr>
        <p:spPr>
          <a:xfrm>
            <a:off x="2290450" y="1512000"/>
            <a:ext cx="1764000" cy="467925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hasCustomPrompt="1"/>
          </p:nvPr>
        </p:nvSpPr>
        <p:spPr>
          <a:xfrm>
            <a:off x="4148900" y="1512000"/>
            <a:ext cx="1764000" cy="467925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hasCustomPrompt="1"/>
          </p:nvPr>
        </p:nvSpPr>
        <p:spPr>
          <a:xfrm>
            <a:off x="6007350" y="1507535"/>
            <a:ext cx="1764000" cy="4679250"/>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hasCustomPrompt="1"/>
          </p:nvPr>
        </p:nvSpPr>
        <p:spPr>
          <a:xfrm>
            <a:off x="7865800" y="1507535"/>
            <a:ext cx="1764000" cy="4683715"/>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B5A8293F-A5B5-4FCC-BF27-A25B1BAFF245}"/>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9748372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rtlCol="0"/>
          <a:lstStyle>
            <a:lvl1pPr>
              <a:defRPr>
                <a:solidFill>
                  <a:schemeClr val="tx1"/>
                </a:solidFill>
              </a:defRPr>
            </a:lvl1pPr>
          </a:lstStyle>
          <a:p>
            <a:pPr rtl="0"/>
            <a:r>
              <a:rPr lang="en-GB" noProof="0"/>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1" y="1008000"/>
            <a:ext cx="9198116" cy="360000"/>
          </a:xfrm>
        </p:spPr>
        <p:txBody>
          <a:bodyPr rtlCol="0"/>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rtlCol="0"/>
          <a:lstStyle/>
          <a:p>
            <a:pPr rtl="0"/>
            <a:r>
              <a:rPr lang="en-GB" noProof="0"/>
              <a:t>Add a footer</a:t>
            </a:r>
          </a:p>
        </p:txBody>
      </p:sp>
      <p:sp>
        <p:nvSpPr>
          <p:cNvPr id="4" name="Slide Number Placeholder 3">
            <a:extLst>
              <a:ext uri="{FF2B5EF4-FFF2-40B4-BE49-F238E27FC236}">
                <a16:creationId xmlns:a16="http://schemas.microsoft.com/office/drawing/2014/main" id="{8E801980-CBAE-4A50-886D-54D7BB2E1947}"/>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5058552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EDF756E-F310-4229-ACDD-055D299A95FB}"/>
              </a:ext>
            </a:extLst>
          </p:cNvPr>
          <p:cNvSpPr/>
          <p:nvPr userDrawn="1"/>
        </p:nvSpPr>
        <p:spPr>
          <a:xfrm>
            <a:off x="6297105" y="424206"/>
            <a:ext cx="5505254" cy="573149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2" name="Slide Number Placeholder 1">
            <a:extLst>
              <a:ext uri="{FF2B5EF4-FFF2-40B4-BE49-F238E27FC236}">
                <a16:creationId xmlns:a16="http://schemas.microsoft.com/office/drawing/2014/main" id="{E25951D2-91DB-40E7-95D5-4B372602DEBB}"/>
              </a:ext>
            </a:extLst>
          </p:cNvPr>
          <p:cNvSpPr>
            <a:spLocks noGrp="1"/>
          </p:cNvSpPr>
          <p:nvPr>
            <p:ph type="sldNum" sz="quarter" idx="15"/>
          </p:nvPr>
        </p:nvSpPr>
        <p:spPr/>
        <p:txBody>
          <a:bodyPr rtlCol="0"/>
          <a:lstStyle/>
          <a:p>
            <a:pPr rtl="0"/>
            <a:fld id="{19B51A1E-902D-48AF-9020-955120F399B6}" type="slidenum">
              <a:rPr lang="en-GB" noProof="0" smtClean="0"/>
              <a:pPr/>
              <a:t>‹#›</a:t>
            </a:fld>
            <a:endParaRPr lang="en-GB" noProof="0"/>
          </a:p>
        </p:txBody>
      </p:sp>
      <p:sp>
        <p:nvSpPr>
          <p:cNvPr id="9" name="Subtitle 2">
            <a:extLst>
              <a:ext uri="{FF2B5EF4-FFF2-40B4-BE49-F238E27FC236}">
                <a16:creationId xmlns:a16="http://schemas.microsoft.com/office/drawing/2014/main" id="{07666241-4AF6-458A-A571-6C6C291D72F1}"/>
              </a:ext>
            </a:extLst>
          </p:cNvPr>
          <p:cNvSpPr>
            <a:spLocks noGrp="1"/>
          </p:cNvSpPr>
          <p:nvPr>
            <p:ph type="subTitle" idx="1"/>
          </p:nvPr>
        </p:nvSpPr>
        <p:spPr>
          <a:xfrm>
            <a:off x="6532775" y="3639199"/>
            <a:ext cx="5053936" cy="1192038"/>
          </a:xfrm>
          <a:solidFill>
            <a:schemeClr val="bg1"/>
          </a:solidFill>
        </p:spPr>
        <p:txBody>
          <a:bodyPr lIns="252000" tIns="0" rtlCol="0" anchor="ctr"/>
          <a:lstStyle>
            <a:lvl1pPr marL="0" indent="0" algn="l">
              <a:lnSpc>
                <a:spcPct val="100000"/>
              </a:lnSpc>
              <a:buNone/>
              <a:defRPr sz="1800" i="1">
                <a:solidFill>
                  <a:schemeClr val="tx1"/>
                </a:solidFill>
                <a:latin typeface="Times New Roman" panose="02020603050405020304" pitchFamily="18" charset="0"/>
                <a:cs typeface="Times New Roman" panose="02020603050405020304" pitchFamily="18"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6" name="Title 5">
            <a:extLst>
              <a:ext uri="{FF2B5EF4-FFF2-40B4-BE49-F238E27FC236}">
                <a16:creationId xmlns:a16="http://schemas.microsoft.com/office/drawing/2014/main" id="{6F4F2BBF-F210-4954-9C73-A0030AACDDFE}"/>
              </a:ext>
            </a:extLst>
          </p:cNvPr>
          <p:cNvSpPr>
            <a:spLocks noGrp="1"/>
          </p:cNvSpPr>
          <p:nvPr>
            <p:ph type="title" hasCustomPrompt="1"/>
          </p:nvPr>
        </p:nvSpPr>
        <p:spPr>
          <a:xfrm>
            <a:off x="6532775" y="993303"/>
            <a:ext cx="5053936" cy="2513468"/>
          </a:xfrm>
        </p:spPr>
        <p:txBody>
          <a:bodyPr rtlCol="0"/>
          <a:lstStyle>
            <a:lvl1pPr>
              <a:defRPr sz="5400" cap="none">
                <a:solidFill>
                  <a:schemeClr val="bg1"/>
                </a:solidFill>
              </a:defRPr>
            </a:lvl1pPr>
          </a:lstStyle>
          <a:p>
            <a:pPr rtl="0"/>
            <a:r>
              <a:rPr lang="en-GB" noProof="0"/>
              <a:t>Click To Edit Master Title Style</a:t>
            </a:r>
          </a:p>
        </p:txBody>
      </p:sp>
    </p:spTree>
    <p:extLst>
      <p:ext uri="{BB962C8B-B14F-4D97-AF65-F5344CB8AC3E}">
        <p14:creationId xmlns:p14="http://schemas.microsoft.com/office/powerpoint/2010/main" val="12277791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10" name="Content Placeholder 2">
            <a:extLst>
              <a:ext uri="{FF2B5EF4-FFF2-40B4-BE49-F238E27FC236}">
                <a16:creationId xmlns:a16="http://schemas.microsoft.com/office/drawing/2014/main" id="{FD1EE834-4B70-4715-8346-1C0298347EE0}"/>
              </a:ext>
            </a:extLst>
          </p:cNvPr>
          <p:cNvSpPr>
            <a:spLocks noGrp="1"/>
          </p:cNvSpPr>
          <p:nvPr>
            <p:ph idx="1" hasCustomPrompt="1"/>
          </p:nvPr>
        </p:nvSpPr>
        <p:spPr>
          <a:xfrm>
            <a:off x="432000" y="1046375"/>
            <a:ext cx="9198000" cy="513058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22800888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7" name="Content Placeholder 2">
            <a:extLst>
              <a:ext uri="{FF2B5EF4-FFF2-40B4-BE49-F238E27FC236}">
                <a16:creationId xmlns:a16="http://schemas.microsoft.com/office/drawing/2014/main" id="{EAE43F4C-1A64-4197-A44B-E6EB874E243B}"/>
              </a:ext>
            </a:extLst>
          </p:cNvPr>
          <p:cNvSpPr>
            <a:spLocks noGrp="1"/>
          </p:cNvSpPr>
          <p:nvPr>
            <p:ph sz="half" idx="1" hasCustomPrompt="1"/>
          </p:nvPr>
        </p:nvSpPr>
        <p:spPr>
          <a:xfrm>
            <a:off x="432000" y="1046376"/>
            <a:ext cx="4435831" cy="513058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8" name="Content Placeholder 3">
            <a:extLst>
              <a:ext uri="{FF2B5EF4-FFF2-40B4-BE49-F238E27FC236}">
                <a16:creationId xmlns:a16="http://schemas.microsoft.com/office/drawing/2014/main" id="{D7B3F5B8-DC28-4878-AC9F-D434D7542D8F}"/>
              </a:ext>
            </a:extLst>
          </p:cNvPr>
          <p:cNvSpPr>
            <a:spLocks noGrp="1"/>
          </p:cNvSpPr>
          <p:nvPr>
            <p:ph sz="half" idx="2" hasCustomPrompt="1"/>
          </p:nvPr>
        </p:nvSpPr>
        <p:spPr>
          <a:xfrm>
            <a:off x="5194169" y="1046376"/>
            <a:ext cx="4435831" cy="5130588"/>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3574397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7" name="Text Placeholder 2">
            <a:extLst>
              <a:ext uri="{FF2B5EF4-FFF2-40B4-BE49-F238E27FC236}">
                <a16:creationId xmlns:a16="http://schemas.microsoft.com/office/drawing/2014/main" id="{CB97B01E-88B2-448F-BD96-A1AAFA39AC1E}"/>
              </a:ext>
            </a:extLst>
          </p:cNvPr>
          <p:cNvSpPr>
            <a:spLocks noGrp="1"/>
          </p:cNvSpPr>
          <p:nvPr>
            <p:ph type="body" idx="1" hasCustomPrompt="1"/>
          </p:nvPr>
        </p:nvSpPr>
        <p:spPr>
          <a:xfrm>
            <a:off x="432000" y="1068420"/>
            <a:ext cx="4434840" cy="823912"/>
          </a:xfrm>
          <a:solidFill>
            <a:schemeClr val="tx1"/>
          </a:solidFill>
        </p:spPr>
        <p:txBody>
          <a:bodyPr rtlCol="0" anchor="ctr"/>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8" name="Text Placeholder 4">
            <a:extLst>
              <a:ext uri="{FF2B5EF4-FFF2-40B4-BE49-F238E27FC236}">
                <a16:creationId xmlns:a16="http://schemas.microsoft.com/office/drawing/2014/main" id="{40BADDE2-4EE6-41B4-804C-EBF680128B40}"/>
              </a:ext>
            </a:extLst>
          </p:cNvPr>
          <p:cNvSpPr>
            <a:spLocks noGrp="1"/>
          </p:cNvSpPr>
          <p:nvPr>
            <p:ph type="body" sz="quarter" idx="3" hasCustomPrompt="1"/>
          </p:nvPr>
        </p:nvSpPr>
        <p:spPr>
          <a:xfrm>
            <a:off x="5195160" y="1068420"/>
            <a:ext cx="4434840" cy="823912"/>
          </a:xfrm>
          <a:solidFill>
            <a:schemeClr val="tx1"/>
          </a:solidFill>
        </p:spPr>
        <p:txBody>
          <a:bodyPr rtlCol="0" anchor="ctr"/>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9" name="Content Placeholder 3">
            <a:extLst>
              <a:ext uri="{FF2B5EF4-FFF2-40B4-BE49-F238E27FC236}">
                <a16:creationId xmlns:a16="http://schemas.microsoft.com/office/drawing/2014/main" id="{BB0A14E0-899D-4594-BC9E-AE89BF0D3AB7}"/>
              </a:ext>
            </a:extLst>
          </p:cNvPr>
          <p:cNvSpPr>
            <a:spLocks noGrp="1"/>
          </p:cNvSpPr>
          <p:nvPr>
            <p:ph sz="half" idx="2" hasCustomPrompt="1"/>
          </p:nvPr>
        </p:nvSpPr>
        <p:spPr>
          <a:xfrm>
            <a:off x="432001" y="2096752"/>
            <a:ext cx="4434840" cy="4092911"/>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0" name="Content Placeholder 5">
            <a:extLst>
              <a:ext uri="{FF2B5EF4-FFF2-40B4-BE49-F238E27FC236}">
                <a16:creationId xmlns:a16="http://schemas.microsoft.com/office/drawing/2014/main" id="{2C699014-D902-4E9A-80CD-8D2BCFE67097}"/>
              </a:ext>
            </a:extLst>
          </p:cNvPr>
          <p:cNvSpPr>
            <a:spLocks noGrp="1"/>
          </p:cNvSpPr>
          <p:nvPr>
            <p:ph sz="quarter" idx="4" hasCustomPrompt="1"/>
          </p:nvPr>
        </p:nvSpPr>
        <p:spPr>
          <a:xfrm>
            <a:off x="5195160" y="2096752"/>
            <a:ext cx="4434840" cy="4092911"/>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8634682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a:xfrm>
            <a:off x="432000" y="6356350"/>
            <a:ext cx="4114800" cy="365125"/>
          </a:xfrm>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8" name="Title 1">
            <a:extLst>
              <a:ext uri="{FF2B5EF4-FFF2-40B4-BE49-F238E27FC236}">
                <a16:creationId xmlns:a16="http://schemas.microsoft.com/office/drawing/2014/main" id="{AC67C685-BABE-4B77-8C5E-B39B093D3AEA}"/>
              </a:ext>
            </a:extLst>
          </p:cNvPr>
          <p:cNvSpPr>
            <a:spLocks noGrp="1"/>
          </p:cNvSpPr>
          <p:nvPr>
            <p:ph type="title"/>
          </p:nvPr>
        </p:nvSpPr>
        <p:spPr>
          <a:xfrm>
            <a:off x="432001" y="457200"/>
            <a:ext cx="3159612" cy="1600200"/>
          </a:xfrm>
        </p:spPr>
        <p:txBody>
          <a:bodyPr rtlCol="0" anchor="b"/>
          <a:lstStyle>
            <a:lvl1pPr>
              <a:defRPr sz="2800"/>
            </a:lvl1pPr>
          </a:lstStyle>
          <a:p>
            <a:pPr rtl="0"/>
            <a:r>
              <a:rPr lang="en-US" noProof="0"/>
              <a:t>Click to edit Master title style</a:t>
            </a:r>
            <a:endParaRPr lang="en-GB" noProof="0"/>
          </a:p>
        </p:txBody>
      </p:sp>
      <p:sp>
        <p:nvSpPr>
          <p:cNvPr id="9" name="Text Placeholder 3">
            <a:extLst>
              <a:ext uri="{FF2B5EF4-FFF2-40B4-BE49-F238E27FC236}">
                <a16:creationId xmlns:a16="http://schemas.microsoft.com/office/drawing/2014/main" id="{0B6B7795-36CC-459B-AE8B-7FB2F40AF37C}"/>
              </a:ext>
            </a:extLst>
          </p:cNvPr>
          <p:cNvSpPr>
            <a:spLocks noGrp="1"/>
          </p:cNvSpPr>
          <p:nvPr>
            <p:ph type="body" sz="half" idx="2" hasCustomPrompt="1"/>
          </p:nvPr>
        </p:nvSpPr>
        <p:spPr>
          <a:xfrm>
            <a:off x="432001" y="2057400"/>
            <a:ext cx="3159612" cy="4126584"/>
          </a:xfrm>
        </p:spPr>
        <p:txBody>
          <a:bodyPr rtlCol="0"/>
          <a:lstStyle>
            <a:lvl1pPr marL="0" indent="0">
              <a:buFont typeface="Arial" panose="020B0604020202020204" pitchFamily="34" charse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10" name="Content Placeholder 2">
            <a:extLst>
              <a:ext uri="{FF2B5EF4-FFF2-40B4-BE49-F238E27FC236}">
                <a16:creationId xmlns:a16="http://schemas.microsoft.com/office/drawing/2014/main" id="{79F53EF1-D412-467C-B7CE-30536F140AE1}"/>
              </a:ext>
            </a:extLst>
          </p:cNvPr>
          <p:cNvSpPr>
            <a:spLocks noGrp="1"/>
          </p:cNvSpPr>
          <p:nvPr>
            <p:ph idx="1" hasCustomPrompt="1"/>
          </p:nvPr>
        </p:nvSpPr>
        <p:spPr>
          <a:xfrm>
            <a:off x="3770722" y="457201"/>
            <a:ext cx="6023727" cy="5726784"/>
          </a:xfrm>
        </p:spPr>
        <p:txBody>
          <a:bodyPr rtlCol="0"/>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38720005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a:xfrm>
            <a:off x="432000" y="6356350"/>
            <a:ext cx="4114800" cy="365125"/>
          </a:xfrm>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8" name="Title 1">
            <a:extLst>
              <a:ext uri="{FF2B5EF4-FFF2-40B4-BE49-F238E27FC236}">
                <a16:creationId xmlns:a16="http://schemas.microsoft.com/office/drawing/2014/main" id="{AC67C685-BABE-4B77-8C5E-B39B093D3AEA}"/>
              </a:ext>
            </a:extLst>
          </p:cNvPr>
          <p:cNvSpPr>
            <a:spLocks noGrp="1"/>
          </p:cNvSpPr>
          <p:nvPr>
            <p:ph type="title"/>
          </p:nvPr>
        </p:nvSpPr>
        <p:spPr>
          <a:xfrm>
            <a:off x="432001" y="457200"/>
            <a:ext cx="3159612" cy="1600200"/>
          </a:xfrm>
        </p:spPr>
        <p:txBody>
          <a:bodyPr rtlCol="0" anchor="b"/>
          <a:lstStyle>
            <a:lvl1pPr>
              <a:defRPr sz="2800"/>
            </a:lvl1pPr>
          </a:lstStyle>
          <a:p>
            <a:pPr rtl="0"/>
            <a:r>
              <a:rPr lang="en-US" noProof="0"/>
              <a:t>Click to edit Master title style</a:t>
            </a:r>
            <a:endParaRPr lang="en-GB" noProof="0"/>
          </a:p>
        </p:txBody>
      </p:sp>
      <p:sp>
        <p:nvSpPr>
          <p:cNvPr id="9" name="Text Placeholder 3">
            <a:extLst>
              <a:ext uri="{FF2B5EF4-FFF2-40B4-BE49-F238E27FC236}">
                <a16:creationId xmlns:a16="http://schemas.microsoft.com/office/drawing/2014/main" id="{0B6B7795-36CC-459B-AE8B-7FB2F40AF37C}"/>
              </a:ext>
            </a:extLst>
          </p:cNvPr>
          <p:cNvSpPr>
            <a:spLocks noGrp="1"/>
          </p:cNvSpPr>
          <p:nvPr>
            <p:ph type="body" sz="half" idx="2" hasCustomPrompt="1"/>
          </p:nvPr>
        </p:nvSpPr>
        <p:spPr>
          <a:xfrm>
            <a:off x="432001" y="2057400"/>
            <a:ext cx="3159612" cy="4126584"/>
          </a:xfrm>
        </p:spPr>
        <p:txBody>
          <a:bodyPr rtlCol="0"/>
          <a:lstStyle>
            <a:lvl1pPr marL="0" indent="0">
              <a:buFont typeface="Arial" panose="020B0604020202020204" pitchFamily="34" charse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12" name="Picture Placeholder 2">
            <a:extLst>
              <a:ext uri="{FF2B5EF4-FFF2-40B4-BE49-F238E27FC236}">
                <a16:creationId xmlns:a16="http://schemas.microsoft.com/office/drawing/2014/main" id="{10319378-269C-406E-9B84-FCF22DA02EFF}"/>
              </a:ext>
            </a:extLst>
          </p:cNvPr>
          <p:cNvSpPr>
            <a:spLocks noGrp="1"/>
          </p:cNvSpPr>
          <p:nvPr>
            <p:ph type="pic" idx="1"/>
          </p:nvPr>
        </p:nvSpPr>
        <p:spPr>
          <a:xfrm>
            <a:off x="3788021" y="457201"/>
            <a:ext cx="5949868" cy="5726784"/>
          </a:xfrm>
        </p:spPr>
        <p:txBody>
          <a:bodyPr rtlCol="0"/>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Tree>
    <p:extLst>
      <p:ext uri="{BB962C8B-B14F-4D97-AF65-F5344CB8AC3E}">
        <p14:creationId xmlns:p14="http://schemas.microsoft.com/office/powerpoint/2010/main" val="30214724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9198000" cy="432000"/>
          </a:xfrm>
        </p:spPr>
        <p:txBody>
          <a:bodyPr rtlCol="0"/>
          <a:lstStyle>
            <a:lvl1pPr>
              <a:defRPr>
                <a:solidFill>
                  <a:schemeClr val="tx1"/>
                </a:solidFill>
              </a:defRPr>
            </a:lvl1pPr>
          </a:lstStyle>
          <a:p>
            <a:pPr rtl="0"/>
            <a:r>
              <a:rPr lang="en-GB" noProof="0"/>
              <a:t>Click to edit page title</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537796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rtlCol="0"/>
          <a:lstStyle/>
          <a:p>
            <a:pPr rtl="0"/>
            <a:r>
              <a:rPr lang="en-GB" noProof="0"/>
              <a:t>Add a footer</a:t>
            </a:r>
          </a:p>
        </p:txBody>
      </p:sp>
      <p:sp>
        <p:nvSpPr>
          <p:cNvPr id="3" name="Slide Number Placeholder 2">
            <a:extLst>
              <a:ext uri="{FF2B5EF4-FFF2-40B4-BE49-F238E27FC236}">
                <a16:creationId xmlns:a16="http://schemas.microsoft.com/office/drawing/2014/main" id="{2310D190-B83D-438A-91BC-470C41B22A29}"/>
              </a:ext>
            </a:extLst>
          </p:cNvPr>
          <p:cNvSpPr>
            <a:spLocks noGrp="1"/>
          </p:cNvSpPr>
          <p:nvPr>
            <p:ph type="sldNum" sz="quarter" idx="1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139767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2C8D0EF-1DB6-4ADC-8F31-5AE53BF5EAF4}"/>
              </a:ext>
            </a:extLst>
          </p:cNvPr>
          <p:cNvSpPr/>
          <p:nvPr userDrawn="1"/>
        </p:nvSpPr>
        <p:spPr>
          <a:xfrm>
            <a:off x="69274" y="66963"/>
            <a:ext cx="9911201" cy="672734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 name="Rectangle 6">
            <a:extLst>
              <a:ext uri="{FF2B5EF4-FFF2-40B4-BE49-F238E27FC236}">
                <a16:creationId xmlns:a16="http://schemas.microsoft.com/office/drawing/2014/main" id="{62F208ED-79A0-4B2C-A5EE-9D27466BCA3F}"/>
              </a:ext>
            </a:extLst>
          </p:cNvPr>
          <p:cNvSpPr/>
          <p:nvPr userDrawn="1"/>
        </p:nvSpPr>
        <p:spPr>
          <a:xfrm>
            <a:off x="11407775" y="6356350"/>
            <a:ext cx="784225" cy="36512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9198116" cy="432000"/>
          </a:xfrm>
          <a:prstGeom prst="rect">
            <a:avLst/>
          </a:prstGeom>
        </p:spPr>
        <p:txBody>
          <a:bodyPr vert="horz" lIns="0" tIns="0" rIns="0" bIns="0" rtlCol="0" anchor="ctr">
            <a:noAutofit/>
          </a:bodyPr>
          <a:lstStyle/>
          <a:p>
            <a:pPr rtl="0"/>
            <a:r>
              <a:rPr lang="en-GB"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512000"/>
            <a:ext cx="9198116" cy="4679250"/>
          </a:xfrm>
          <a:prstGeom prst="rect">
            <a:avLst/>
          </a:prstGeom>
        </p:spPr>
        <p:txBody>
          <a:bodyPr vert="horz" lIns="0" tIns="0" rIns="0" bIns="0" rtlCol="0">
            <a:no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356350"/>
            <a:ext cx="4114800" cy="365125"/>
          </a:xfrm>
          <a:prstGeom prst="rect">
            <a:avLst/>
          </a:prstGeom>
        </p:spPr>
        <p:txBody>
          <a:bodyPr vert="horz" lIns="0" tIns="0" rIns="0" bIns="0" rtlCol="0" anchor="ctr"/>
          <a:lstStyle>
            <a:lvl1pPr algn="l">
              <a:defRPr sz="1200" i="1">
                <a:solidFill>
                  <a:schemeClr val="tx1">
                    <a:lumMod val="75000"/>
                    <a:lumOff val="25000"/>
                  </a:schemeClr>
                </a:solidFill>
                <a:latin typeface="Times New Roman" panose="02020603050405020304" pitchFamily="18" charset="0"/>
                <a:cs typeface="Times New Roman" panose="02020603050405020304" pitchFamily="18" charset="0"/>
              </a:defRPr>
            </a:lvl1pPr>
          </a:lstStyle>
          <a:p>
            <a:pPr rtl="0"/>
            <a:r>
              <a:rPr lang="en-GB" noProof="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447502" y="6401750"/>
            <a:ext cx="278418" cy="274324"/>
          </a:xfrm>
          <a:prstGeom prst="rect">
            <a:avLst/>
          </a:prstGeom>
        </p:spPr>
        <p:txBody>
          <a:bodyPr vert="horz" lIns="0" tIns="0" rIns="0" bIns="0" rtlCol="0" anchor="ctr"/>
          <a:lstStyle>
            <a:lvl1pPr algn="ctr">
              <a:defRPr sz="1200" i="1">
                <a:solidFill>
                  <a:schemeClr val="bg1"/>
                </a:solidFill>
              </a:defRPr>
            </a:lvl1pPr>
          </a:lstStyle>
          <a:p>
            <a:pPr rtl="0"/>
            <a:fld id="{19B51A1E-902D-48AF-9020-955120F399B6}" type="slidenum">
              <a:rPr lang="en-GB" noProof="0" smtClean="0"/>
              <a:pPr/>
              <a:t>‹#›</a:t>
            </a:fld>
            <a:endParaRPr lang="en-GB" noProof="0"/>
          </a:p>
        </p:txBody>
      </p:sp>
      <p:sp>
        <p:nvSpPr>
          <p:cNvPr id="4" name="TextBox 3">
            <a:extLst>
              <a:ext uri="{FF2B5EF4-FFF2-40B4-BE49-F238E27FC236}">
                <a16:creationId xmlns:a16="http://schemas.microsoft.com/office/drawing/2014/main" id="{34FDC6F9-37F9-4E25-AECA-D307B8421C73}"/>
              </a:ext>
            </a:extLst>
          </p:cNvPr>
          <p:cNvSpPr txBox="1"/>
          <p:nvPr userDrawn="1"/>
        </p:nvSpPr>
        <p:spPr>
          <a:xfrm>
            <a:off x="9630116" y="6346108"/>
            <a:ext cx="1662546" cy="404658"/>
          </a:xfrm>
          <a:prstGeom prst="rect">
            <a:avLst/>
          </a:prstGeom>
          <a:noFill/>
        </p:spPr>
        <p:txBody>
          <a:bodyPr wrap="square" lIns="0" tIns="36000" rIns="0" bIns="0" rtlCol="0">
            <a:spAutoFit/>
          </a:bodyPr>
          <a:lstStyle/>
          <a:p>
            <a:pPr algn="r" rtl="0">
              <a:lnSpc>
                <a:spcPts val="1400"/>
              </a:lnSpc>
            </a:pPr>
            <a:r>
              <a:rPr lang="en-GB" sz="1600" b="1" spc="-100" noProof="0">
                <a:solidFill>
                  <a:schemeClr val="tx1">
                    <a:lumMod val="50000"/>
                    <a:lumOff val="50000"/>
                  </a:schemeClr>
                </a:solidFill>
                <a:latin typeface="Corbel" panose="020B0503020204020204" pitchFamily="34" charset="0"/>
              </a:rPr>
              <a:t>WOODGROVE</a:t>
            </a:r>
            <a:r>
              <a:rPr lang="en-GB" sz="1600" b="1" spc="-100" noProof="0">
                <a:solidFill>
                  <a:schemeClr val="accent1"/>
                </a:solidFill>
                <a:latin typeface="Corbel" panose="020B0503020204020204" pitchFamily="34" charset="0"/>
              </a:rPr>
              <a:t> </a:t>
            </a:r>
            <a:r>
              <a:rPr lang="en-GB" sz="1600" b="1" spc="-100" noProof="0">
                <a:solidFill>
                  <a:schemeClr val="tx1"/>
                </a:solidFill>
                <a:latin typeface="Corbel" panose="020B0503020204020204" pitchFamily="34" charset="0"/>
              </a:rPr>
              <a:t>BANK</a:t>
            </a:r>
          </a:p>
        </p:txBody>
      </p:sp>
      <p:sp>
        <p:nvSpPr>
          <p:cNvPr id="8" name="Rectangle 7">
            <a:extLst>
              <a:ext uri="{FF2B5EF4-FFF2-40B4-BE49-F238E27FC236}">
                <a16:creationId xmlns:a16="http://schemas.microsoft.com/office/drawing/2014/main" id="{6B322F68-670D-45A0-A54F-7E70BCEAED3F}"/>
              </a:ext>
            </a:extLst>
          </p:cNvPr>
          <p:cNvSpPr/>
          <p:nvPr userDrawn="1"/>
        </p:nvSpPr>
        <p:spPr>
          <a:xfrm>
            <a:off x="0" y="6794309"/>
            <a:ext cx="9980476" cy="636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Rectangle 9">
            <a:extLst>
              <a:ext uri="{FF2B5EF4-FFF2-40B4-BE49-F238E27FC236}">
                <a16:creationId xmlns:a16="http://schemas.microsoft.com/office/drawing/2014/main" id="{E69B5F15-353A-4344-8D61-F4E25AA9FB6C}"/>
              </a:ext>
            </a:extLst>
          </p:cNvPr>
          <p:cNvSpPr/>
          <p:nvPr userDrawn="1"/>
        </p:nvSpPr>
        <p:spPr>
          <a:xfrm>
            <a:off x="0" y="0"/>
            <a:ext cx="9980476" cy="6369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Rectangle 10">
            <a:extLst>
              <a:ext uri="{FF2B5EF4-FFF2-40B4-BE49-F238E27FC236}">
                <a16:creationId xmlns:a16="http://schemas.microsoft.com/office/drawing/2014/main" id="{2FA0C0AA-FCE8-4A7F-928A-54C96BBA9053}"/>
              </a:ext>
            </a:extLst>
          </p:cNvPr>
          <p:cNvSpPr/>
          <p:nvPr userDrawn="1"/>
        </p:nvSpPr>
        <p:spPr>
          <a:xfrm rot="5400000">
            <a:off x="-3378441" y="3410285"/>
            <a:ext cx="6826157" cy="692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49" r:id="rId1"/>
    <p:sldLayoutId id="2147483662" r:id="rId2"/>
    <p:sldLayoutId id="2147483663" r:id="rId3"/>
    <p:sldLayoutId id="2147483658" r:id="rId4"/>
    <p:sldLayoutId id="2147483665" r:id="rId5"/>
    <p:sldLayoutId id="2147483659" r:id="rId6"/>
    <p:sldLayoutId id="2147483660" r:id="rId7"/>
    <p:sldLayoutId id="2147483664" r:id="rId8"/>
    <p:sldLayoutId id="2147483650" r:id="rId9"/>
    <p:sldLayoutId id="2147483656" r:id="rId10"/>
    <p:sldLayoutId id="2147483657" r:id="rId11"/>
    <p:sldLayoutId id="2147483654" r:id="rId12"/>
    <p:sldLayoutId id="2147483666" r:id="rId13"/>
    <p:sldLayoutId id="2147483667" r:id="rId14"/>
    <p:sldLayoutId id="2147483668" r:id="rId15"/>
    <p:sldLayoutId id="2147483669" r:id="rId16"/>
    <p:sldLayoutId id="2147483670" r:id="rId17"/>
    <p:sldLayoutId id="2147483671" r:id="rId18"/>
    <p:sldLayoutId id="2147483672" r:id="rId19"/>
    <p:sldLayoutId id="2147483655" r:id="rId20"/>
  </p:sldLayoutIdLst>
  <p:hf hdr="0" ftr="0" dt="0"/>
  <p:txStyles>
    <p:titleStyle>
      <a:lvl1pPr algn="l" defTabSz="914400" rtl="0" eaLnBrk="1" latinLnBrk="0" hangingPunct="1">
        <a:lnSpc>
          <a:spcPct val="90000"/>
        </a:lnSpc>
        <a:spcBef>
          <a:spcPct val="0"/>
        </a:spcBef>
        <a:buNone/>
        <a:defRPr sz="3200" b="1" kern="1200" cap="all" spc="-150" baseline="0">
          <a:solidFill>
            <a:schemeClr val="tx1"/>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6.jpg"/></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hyperlink" Target="https://www.juran.com/approach/the-juran-model/" TargetMode="External"/><Relationship Id="rId2" Type="http://schemas.openxmlformats.org/officeDocument/2006/relationships/notesSlide" Target="../notesSlides/notesSlide5.xml"/><Relationship Id="rId1" Type="http://schemas.openxmlformats.org/officeDocument/2006/relationships/slideLayout" Target="../slideLayouts/slideLayout19.xml"/><Relationship Id="rId5" Type="http://schemas.openxmlformats.org/officeDocument/2006/relationships/hyperlink" Target="https://www.bl.uk/people/philip-crosby#Key%20Theories" TargetMode="External"/><Relationship Id="rId4" Type="http://schemas.openxmlformats.org/officeDocument/2006/relationships/hyperlink" Target="https://www.emirates.com/english/about-us/our-planet/sustainability-in-operations/"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209404" y="255529"/>
            <a:ext cx="7265594" cy="1519787"/>
          </a:xfrm>
        </p:spPr>
        <p:txBody>
          <a:bodyPr rtlCol="0"/>
          <a:lstStyle/>
          <a:p>
            <a:pPr algn="ctr" rtl="0"/>
            <a:r>
              <a:rPr lang="en-GB" dirty="0">
                <a:solidFill>
                  <a:srgbClr val="FF0000"/>
                </a:solidFill>
              </a:rPr>
              <a:t>Emirates airlines</a:t>
            </a:r>
            <a:br>
              <a:rPr lang="en-GB" dirty="0">
                <a:solidFill>
                  <a:srgbClr val="FF0000"/>
                </a:solidFill>
              </a:rPr>
            </a:br>
            <a:r>
              <a:rPr lang="en-GB" dirty="0">
                <a:solidFill>
                  <a:srgbClr val="FF0000"/>
                </a:solidFill>
              </a:rPr>
              <a:t>Presentation</a:t>
            </a:r>
          </a:p>
        </p:txBody>
      </p:sp>
      <p:sp>
        <p:nvSpPr>
          <p:cNvPr id="4" name="Subtitle 3">
            <a:extLst>
              <a:ext uri="{FF2B5EF4-FFF2-40B4-BE49-F238E27FC236}">
                <a16:creationId xmlns:a16="http://schemas.microsoft.com/office/drawing/2014/main" id="{4772945D-CA91-4CFE-8EB7-941C7618C994}"/>
              </a:ext>
            </a:extLst>
          </p:cNvPr>
          <p:cNvSpPr>
            <a:spLocks noGrp="1"/>
          </p:cNvSpPr>
          <p:nvPr>
            <p:ph type="subTitle" idx="1"/>
          </p:nvPr>
        </p:nvSpPr>
        <p:spPr>
          <a:xfrm>
            <a:off x="7563774" y="255528"/>
            <a:ext cx="4418822" cy="1355913"/>
          </a:xfrm>
        </p:spPr>
        <p:txBody>
          <a:bodyPr rtlCol="0"/>
          <a:lstStyle/>
          <a:p>
            <a:pPr rtl="0"/>
            <a:r>
              <a:rPr lang="en-GB" dirty="0"/>
              <a:t>Presentation by Waqar Ali</a:t>
            </a:r>
          </a:p>
          <a:p>
            <a:pPr rtl="0"/>
            <a:r>
              <a:rPr lang="en-GB" dirty="0"/>
              <a:t>Student 2027054</a:t>
            </a:r>
          </a:p>
          <a:p>
            <a:pPr rtl="0"/>
            <a:r>
              <a:rPr lang="en-GB" dirty="0"/>
              <a:t>19/07/2023</a:t>
            </a:r>
          </a:p>
        </p:txBody>
      </p:sp>
      <p:pic>
        <p:nvPicPr>
          <p:cNvPr id="1026" name="Picture 2" descr="Image result for emirates airplanes">
            <a:extLst>
              <a:ext uri="{FF2B5EF4-FFF2-40B4-BE49-F238E27FC236}">
                <a16:creationId xmlns:a16="http://schemas.microsoft.com/office/drawing/2014/main" id="{A02FDCDE-5595-BB85-AB54-E58C1759F1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9404" y="1775315"/>
            <a:ext cx="11773192" cy="48271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99616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B8B72-4230-C9FC-69C4-FD98310F2B7D}"/>
              </a:ext>
            </a:extLst>
          </p:cNvPr>
          <p:cNvSpPr>
            <a:spLocks noGrp="1"/>
          </p:cNvSpPr>
          <p:nvPr>
            <p:ph type="title"/>
          </p:nvPr>
        </p:nvSpPr>
        <p:spPr>
          <a:xfrm>
            <a:off x="432000" y="432000"/>
            <a:ext cx="9198000" cy="1103837"/>
          </a:xfrm>
        </p:spPr>
        <p:txBody>
          <a:bodyPr/>
          <a:lstStyle/>
          <a:p>
            <a:pPr algn="ctr"/>
            <a:r>
              <a:rPr lang="en-GB"/>
              <a:t>Emirates Customer relationship management</a:t>
            </a:r>
            <a:endParaRPr lang="en-GB" dirty="0"/>
          </a:p>
        </p:txBody>
      </p:sp>
      <p:sp>
        <p:nvSpPr>
          <p:cNvPr id="3" name="Slide Number Placeholder 2">
            <a:extLst>
              <a:ext uri="{FF2B5EF4-FFF2-40B4-BE49-F238E27FC236}">
                <a16:creationId xmlns:a16="http://schemas.microsoft.com/office/drawing/2014/main" id="{850B085E-B654-D284-4951-D82E9F36DFF8}"/>
              </a:ext>
            </a:extLst>
          </p:cNvPr>
          <p:cNvSpPr>
            <a:spLocks noGrp="1"/>
          </p:cNvSpPr>
          <p:nvPr>
            <p:ph type="sldNum" sz="quarter" idx="33"/>
          </p:nvPr>
        </p:nvSpPr>
        <p:spPr/>
        <p:txBody>
          <a:bodyPr/>
          <a:lstStyle/>
          <a:p>
            <a:pPr rtl="0"/>
            <a:fld id="{19B51A1E-902D-48AF-9020-955120F399B6}" type="slidenum">
              <a:rPr lang="en-GB" noProof="0" smtClean="0"/>
              <a:pPr rtl="0"/>
              <a:t>2</a:t>
            </a:fld>
            <a:endParaRPr lang="en-GB" noProof="0"/>
          </a:p>
        </p:txBody>
      </p:sp>
      <p:sp>
        <p:nvSpPr>
          <p:cNvPr id="5" name="TextBox 4">
            <a:extLst>
              <a:ext uri="{FF2B5EF4-FFF2-40B4-BE49-F238E27FC236}">
                <a16:creationId xmlns:a16="http://schemas.microsoft.com/office/drawing/2014/main" id="{43DC81F6-A286-A993-963D-42DAF356B2C6}"/>
              </a:ext>
            </a:extLst>
          </p:cNvPr>
          <p:cNvSpPr txBox="1"/>
          <p:nvPr/>
        </p:nvSpPr>
        <p:spPr>
          <a:xfrm>
            <a:off x="432000" y="1731145"/>
            <a:ext cx="9198000" cy="2151936"/>
          </a:xfrm>
          <a:prstGeom prst="rect">
            <a:avLst/>
          </a:prstGeom>
          <a:noFill/>
        </p:spPr>
        <p:txBody>
          <a:bodyPr wrap="square" rtlCol="0">
            <a:spAutoFit/>
          </a:bodyPr>
          <a:lstStyle/>
          <a:p>
            <a:pPr algn="just">
              <a:lnSpc>
                <a:spcPct val="107000"/>
              </a:lnSpc>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Emirates offers unmatched value and customer experience for its services compared to its competitors. To enhance best practices in customer relationship management Emirates offers varying levels of ticket prices to suit all budgets allowing it to corner the high-end flying market as well as economy passengers. Emirates allows its customer to go along with them at every step of the journey which gives them a sense of belonging to the brand and not just being a customer. This is in my opinion is how Emirates continues to be a brand leader.</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7" name="Picture 6">
            <a:extLst>
              <a:ext uri="{FF2B5EF4-FFF2-40B4-BE49-F238E27FC236}">
                <a16:creationId xmlns:a16="http://schemas.microsoft.com/office/drawing/2014/main" id="{24D820BD-D17A-0AF5-29B8-EBB3FCE435A9}"/>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466080" y="3883081"/>
            <a:ext cx="9163920" cy="2655831"/>
          </a:xfrm>
          <a:prstGeom prst="rect">
            <a:avLst/>
          </a:prstGeom>
        </p:spPr>
      </p:pic>
    </p:spTree>
    <p:extLst>
      <p:ext uri="{BB962C8B-B14F-4D97-AF65-F5344CB8AC3E}">
        <p14:creationId xmlns:p14="http://schemas.microsoft.com/office/powerpoint/2010/main" val="15092463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46D051DA-5DAD-43A7-A238-51C63BA59FEC}"/>
              </a:ext>
            </a:extLst>
          </p:cNvPr>
          <p:cNvSpPr>
            <a:spLocks noGrp="1"/>
          </p:cNvSpPr>
          <p:nvPr>
            <p:ph type="sldNum" sz="quarter" idx="33"/>
          </p:nvPr>
        </p:nvSpPr>
        <p:spPr>
          <a:xfrm>
            <a:off x="11447502" y="6401750"/>
            <a:ext cx="278418" cy="274324"/>
          </a:xfrm>
        </p:spPr>
        <p:txBody>
          <a:bodyPr rtlCol="0" anchor="ctr">
            <a:normAutofit/>
          </a:bodyPr>
          <a:lstStyle/>
          <a:p>
            <a:pPr rtl="0">
              <a:spcAft>
                <a:spcPts val="600"/>
              </a:spcAft>
            </a:pPr>
            <a:fld id="{19B51A1E-902D-48AF-9020-955120F399B6}" type="slidenum">
              <a:rPr lang="en-GB" smtClean="0"/>
              <a:pPr rtl="0">
                <a:spcAft>
                  <a:spcPts val="600"/>
                </a:spcAft>
              </a:pPr>
              <a:t>3</a:t>
            </a:fld>
            <a:endParaRPr lang="en-GB"/>
          </a:p>
        </p:txBody>
      </p:sp>
      <p:sp>
        <p:nvSpPr>
          <p:cNvPr id="2" name="Title 1">
            <a:extLst>
              <a:ext uri="{FF2B5EF4-FFF2-40B4-BE49-F238E27FC236}">
                <a16:creationId xmlns:a16="http://schemas.microsoft.com/office/drawing/2014/main" id="{AEA5083B-CC27-4F1C-AD03-E3DBEC1C9E78}"/>
              </a:ext>
            </a:extLst>
          </p:cNvPr>
          <p:cNvSpPr>
            <a:spLocks noGrp="1"/>
          </p:cNvSpPr>
          <p:nvPr>
            <p:ph type="title"/>
          </p:nvPr>
        </p:nvSpPr>
        <p:spPr>
          <a:xfrm>
            <a:off x="306740" y="589709"/>
            <a:ext cx="3651484" cy="353244"/>
          </a:xfrm>
        </p:spPr>
        <p:txBody>
          <a:bodyPr rtlCol="0" anchor="b">
            <a:normAutofit fontScale="90000"/>
          </a:bodyPr>
          <a:lstStyle/>
          <a:p>
            <a:pPr rtl="0"/>
            <a:r>
              <a:rPr lang="en-GB" dirty="0"/>
              <a:t>Emirates Airlines ethical path</a:t>
            </a:r>
          </a:p>
        </p:txBody>
      </p:sp>
      <p:sp>
        <p:nvSpPr>
          <p:cNvPr id="4" name="Content Placeholder 3">
            <a:extLst>
              <a:ext uri="{FF2B5EF4-FFF2-40B4-BE49-F238E27FC236}">
                <a16:creationId xmlns:a16="http://schemas.microsoft.com/office/drawing/2014/main" id="{125E40B9-054F-4D79-BD17-68E71C740D01}"/>
              </a:ext>
            </a:extLst>
          </p:cNvPr>
          <p:cNvSpPr>
            <a:spLocks noGrp="1"/>
          </p:cNvSpPr>
          <p:nvPr>
            <p:ph type="body" sz="half" idx="2"/>
          </p:nvPr>
        </p:nvSpPr>
        <p:spPr>
          <a:xfrm>
            <a:off x="306740" y="942953"/>
            <a:ext cx="3159612" cy="4881649"/>
          </a:xfrm>
        </p:spPr>
        <p:txBody>
          <a:bodyPr rtlCol="0">
            <a:normAutofit fontScale="92500" lnSpcReduction="10000"/>
          </a:bodyPr>
          <a:lstStyle/>
          <a:p>
            <a:pPr marL="0" indent="0"/>
            <a:endParaRPr lang="en-GB" sz="2800" kern="100" dirty="0">
              <a:effectLst/>
            </a:endParaRPr>
          </a:p>
          <a:p>
            <a:pPr marL="0" indent="0"/>
            <a:r>
              <a:rPr lang="en-GB" sz="2800" kern="100" dirty="0">
                <a:effectLst/>
              </a:rPr>
              <a:t>Emirates allows its customer to go along with them at every step of the journey which gives them a sense of belonging to the brand and not just being a customer. Emirates is always competing against many companies who are seeking to take its customers away.</a:t>
            </a:r>
          </a:p>
          <a:p>
            <a:pPr marL="0" indent="0" rtl="0"/>
            <a:endParaRPr lang="en-GB" dirty="0"/>
          </a:p>
        </p:txBody>
      </p:sp>
      <p:pic>
        <p:nvPicPr>
          <p:cNvPr id="2050" name="Picture 2" descr="Emirates Will Hold A Career Day In Athens, Greece, On 15 March | GTP ...">
            <a:extLst>
              <a:ext uri="{FF2B5EF4-FFF2-40B4-BE49-F238E27FC236}">
                <a16:creationId xmlns:a16="http://schemas.microsoft.com/office/drawing/2014/main" id="{A3D0E9D4-D480-D51C-603F-F5785F287D6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770722" y="187890"/>
            <a:ext cx="8279316" cy="5636713"/>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07016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538C7BE-252B-DB6A-8E3F-6F65563021D8}"/>
              </a:ext>
            </a:extLst>
          </p:cNvPr>
          <p:cNvSpPr txBox="1"/>
          <p:nvPr/>
        </p:nvSpPr>
        <p:spPr>
          <a:xfrm>
            <a:off x="278585" y="171450"/>
            <a:ext cx="8770165" cy="2705100"/>
          </a:xfrm>
          <a:prstGeom prst="rect">
            <a:avLst/>
          </a:prstGeom>
        </p:spPr>
        <p:txBody>
          <a:bodyPr vert="horz" lIns="0" tIns="0" rIns="0" bIns="0" rtlCol="0">
            <a:normAutofit/>
          </a:bodyPr>
          <a:lstStyle/>
          <a:p>
            <a:pPr>
              <a:lnSpc>
                <a:spcPct val="90000"/>
              </a:lnSpc>
              <a:spcBef>
                <a:spcPts val="1000"/>
              </a:spcBef>
            </a:pPr>
            <a:endParaRPr lang="en-GB" sz="2400" b="0" i="1" kern="1200" dirty="0">
              <a:effectLst/>
              <a:latin typeface="+mn-lt"/>
              <a:ea typeface="+mn-ea"/>
              <a:cs typeface="+mn-cs"/>
            </a:endParaRPr>
          </a:p>
          <a:p>
            <a:pPr algn="ctr">
              <a:lnSpc>
                <a:spcPct val="90000"/>
              </a:lnSpc>
              <a:spcBef>
                <a:spcPts val="1000"/>
              </a:spcBef>
            </a:pPr>
            <a:r>
              <a:rPr lang="en-GB" sz="2400" b="0" i="1" kern="1200" dirty="0">
                <a:effectLst/>
                <a:latin typeface="+mn-lt"/>
                <a:ea typeface="+mn-ea"/>
                <a:cs typeface="+mn-cs"/>
              </a:rPr>
              <a:t>Sustainability </a:t>
            </a:r>
          </a:p>
          <a:p>
            <a:pPr>
              <a:lnSpc>
                <a:spcPct val="90000"/>
              </a:lnSpc>
              <a:spcBef>
                <a:spcPts val="1000"/>
              </a:spcBef>
            </a:pPr>
            <a:r>
              <a:rPr lang="en-GB" sz="2400" b="0" i="1" kern="1200" dirty="0">
                <a:effectLst/>
                <a:latin typeface="+mn-lt"/>
                <a:ea typeface="+mn-ea"/>
                <a:cs typeface="+mn-cs"/>
              </a:rPr>
              <a:t>The greatest proportion of Emirates carbon emissions comes from the consumption of jet fuel, So Emirates selection of aircraft and how they operate present the best opportunities for reducing our environmental impact. </a:t>
            </a:r>
            <a:r>
              <a:rPr lang="en-GB" sz="2400" i="1" dirty="0"/>
              <a:t>(Emirates 2023a)</a:t>
            </a:r>
            <a:endParaRPr lang="en-GB" sz="2400" i="1" kern="1200" dirty="0">
              <a:latin typeface="+mn-lt"/>
              <a:ea typeface="+mn-ea"/>
              <a:cs typeface="+mn-cs"/>
            </a:endParaRPr>
          </a:p>
        </p:txBody>
      </p:sp>
      <p:pic>
        <p:nvPicPr>
          <p:cNvPr id="12" name="Picture Placeholder 11" descr="A model of an airplane&#10;&#10;Description automatically generated">
            <a:extLst>
              <a:ext uri="{FF2B5EF4-FFF2-40B4-BE49-F238E27FC236}">
                <a16:creationId xmlns:a16="http://schemas.microsoft.com/office/drawing/2014/main" id="{9CBBA525-7E19-4904-6DFD-48361D88CA00}"/>
              </a:ext>
            </a:extLst>
          </p:cNvPr>
          <p:cNvPicPr>
            <a:picLocks noGrp="1" noChangeAspect="1"/>
          </p:cNvPicPr>
          <p:nvPr>
            <p:ph idx="1"/>
          </p:nvPr>
        </p:nvPicPr>
        <p:blipFill rotWithShape="1">
          <a:blip r:embed="rId3"/>
          <a:srcRect r="-1" b="11909"/>
          <a:stretch/>
        </p:blipFill>
        <p:spPr>
          <a:xfrm>
            <a:off x="1688285" y="2874169"/>
            <a:ext cx="5950764" cy="2214563"/>
          </a:xfrm>
          <a:noFill/>
        </p:spPr>
      </p:pic>
      <p:sp>
        <p:nvSpPr>
          <p:cNvPr id="6" name="Slide Number Placeholder 5">
            <a:extLst>
              <a:ext uri="{FF2B5EF4-FFF2-40B4-BE49-F238E27FC236}">
                <a16:creationId xmlns:a16="http://schemas.microsoft.com/office/drawing/2014/main" id="{70202D98-AA1E-41BB-B94E-180311759C13}"/>
              </a:ext>
            </a:extLst>
          </p:cNvPr>
          <p:cNvSpPr>
            <a:spLocks noGrp="1"/>
          </p:cNvSpPr>
          <p:nvPr>
            <p:ph type="sldNum" sz="quarter" idx="33"/>
          </p:nvPr>
        </p:nvSpPr>
        <p:spPr>
          <a:xfrm>
            <a:off x="11447502" y="6401750"/>
            <a:ext cx="278418" cy="274324"/>
          </a:xfrm>
        </p:spPr>
        <p:txBody>
          <a:bodyPr vert="horz" lIns="0" tIns="0" rIns="0" bIns="0" rtlCol="0" anchor="ctr">
            <a:normAutofit/>
          </a:bodyPr>
          <a:lstStyle/>
          <a:p>
            <a:pPr>
              <a:spcAft>
                <a:spcPts val="600"/>
              </a:spcAft>
            </a:pPr>
            <a:fld id="{19B51A1E-902D-48AF-9020-955120F399B6}" type="slidenum">
              <a:rPr lang="en-GB" smtClean="0"/>
              <a:pPr>
                <a:spcAft>
                  <a:spcPts val="600"/>
                </a:spcAft>
              </a:pPr>
              <a:t>4</a:t>
            </a:fld>
            <a:endParaRPr lang="en-GB" dirty="0"/>
          </a:p>
        </p:txBody>
      </p:sp>
      <p:sp>
        <p:nvSpPr>
          <p:cNvPr id="8" name="Title 7" hidden="1">
            <a:extLst>
              <a:ext uri="{FF2B5EF4-FFF2-40B4-BE49-F238E27FC236}">
                <a16:creationId xmlns:a16="http://schemas.microsoft.com/office/drawing/2014/main" id="{D4D7552C-2487-44D3-B47B-039B6E9A6EC6}"/>
              </a:ext>
            </a:extLst>
          </p:cNvPr>
          <p:cNvSpPr>
            <a:spLocks noGrp="1"/>
          </p:cNvSpPr>
          <p:nvPr>
            <p:ph type="title"/>
          </p:nvPr>
        </p:nvSpPr>
        <p:spPr/>
        <p:txBody>
          <a:bodyPr rtlCol="0"/>
          <a:lstStyle/>
          <a:p>
            <a:pPr rtl="0"/>
            <a:r>
              <a:rPr lang="en-gb"/>
              <a:t>Image SLide</a:t>
            </a:r>
          </a:p>
        </p:txBody>
      </p:sp>
    </p:spTree>
    <p:extLst>
      <p:ext uri="{BB962C8B-B14F-4D97-AF65-F5344CB8AC3E}">
        <p14:creationId xmlns:p14="http://schemas.microsoft.com/office/powerpoint/2010/main" val="6652193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descr="Abstract architecture polygon">
            <a:extLst>
              <a:ext uri="{FF2B5EF4-FFF2-40B4-BE49-F238E27FC236}">
                <a16:creationId xmlns:a16="http://schemas.microsoft.com/office/drawing/2014/main" id="{38475F7B-316A-47DC-9CBB-B074A5B5994C}"/>
              </a:ext>
            </a:extLst>
          </p:cNvPr>
          <p:cNvPicPr>
            <a:picLocks noGrp="1" noChangeAspect="1"/>
          </p:cNvPicPr>
          <p:nvPr>
            <p:ph type="pic" sz="quarter" idx="33"/>
          </p:nvPr>
        </p:nvPicPr>
        <p:blipFill>
          <a:blip r:embed="rId3"/>
          <a:stretch>
            <a:fillRect/>
          </a:stretch>
        </p:blipFill>
        <p:spPr>
          <a:xfrm>
            <a:off x="9980476" y="1085"/>
            <a:ext cx="2211524" cy="6189830"/>
          </a:xfrm>
        </p:spPr>
      </p:pic>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4"/>
          </p:nvPr>
        </p:nvSpPr>
        <p:spPr/>
        <p:txBody>
          <a:bodyPr rtlCol="0"/>
          <a:lstStyle/>
          <a:p>
            <a:pPr rtl="0"/>
            <a:fld id="{19B51A1E-902D-48AF-9020-955120F399B6}" type="slidenum">
              <a:rPr lang="en-GB" smtClean="0"/>
              <a:pPr rtl="0"/>
              <a:t>5</a:t>
            </a:fld>
            <a:endParaRPr lang="en-GB"/>
          </a:p>
        </p:txBody>
      </p:sp>
      <p:sp>
        <p:nvSpPr>
          <p:cNvPr id="13" name="TextBox 12">
            <a:extLst>
              <a:ext uri="{FF2B5EF4-FFF2-40B4-BE49-F238E27FC236}">
                <a16:creationId xmlns:a16="http://schemas.microsoft.com/office/drawing/2014/main" id="{B112515D-CF00-4696-97C9-BAF119F3CB74}"/>
              </a:ext>
            </a:extLst>
          </p:cNvPr>
          <p:cNvSpPr txBox="1"/>
          <p:nvPr/>
        </p:nvSpPr>
        <p:spPr>
          <a:xfrm>
            <a:off x="514905" y="639193"/>
            <a:ext cx="5914470" cy="5909310"/>
          </a:xfrm>
          <a:prstGeom prst="rect">
            <a:avLst/>
          </a:prstGeom>
          <a:noFill/>
        </p:spPr>
        <p:txBody>
          <a:bodyPr wrap="square" rtlCol="0">
            <a:spAutoFit/>
          </a:bodyPr>
          <a:lstStyle/>
          <a:p>
            <a:pPr algn="ctr"/>
            <a:r>
              <a:rPr lang="en-GB" b="1" i="0" dirty="0">
                <a:solidFill>
                  <a:srgbClr val="23145F"/>
                </a:solidFill>
                <a:effectLst/>
                <a:latin typeface="Roboto" panose="02000000000000000000" pitchFamily="2" charset="0"/>
              </a:rPr>
              <a:t>Five Components of the </a:t>
            </a:r>
            <a:r>
              <a:rPr lang="en-GB" b="1" i="0" dirty="0" err="1">
                <a:solidFill>
                  <a:srgbClr val="23145F"/>
                </a:solidFill>
                <a:effectLst/>
                <a:latin typeface="Roboto" panose="02000000000000000000" pitchFamily="2" charset="0"/>
              </a:rPr>
              <a:t>Juran</a:t>
            </a:r>
            <a:r>
              <a:rPr lang="en-GB" b="1" i="0" dirty="0">
                <a:solidFill>
                  <a:srgbClr val="23145F"/>
                </a:solidFill>
                <a:effectLst/>
                <a:latin typeface="Roboto" panose="02000000000000000000" pitchFamily="2" charset="0"/>
              </a:rPr>
              <a:t> Model</a:t>
            </a:r>
          </a:p>
          <a:p>
            <a:pPr algn="ctr"/>
            <a:endParaRPr lang="en-GB" b="1" i="0" dirty="0">
              <a:solidFill>
                <a:srgbClr val="23145F"/>
              </a:solidFill>
              <a:effectLst/>
              <a:latin typeface="Roboto" panose="02000000000000000000" pitchFamily="2" charset="0"/>
            </a:endParaRPr>
          </a:p>
          <a:p>
            <a:pPr algn="l"/>
            <a:r>
              <a:rPr lang="en-GB" b="0" i="0" dirty="0">
                <a:solidFill>
                  <a:srgbClr val="23145F"/>
                </a:solidFill>
                <a:effectLst/>
                <a:latin typeface="Roboto" panose="02000000000000000000" pitchFamily="2" charset="0"/>
              </a:rPr>
              <a:t>The </a:t>
            </a:r>
            <a:r>
              <a:rPr lang="en-GB" b="0" i="0" dirty="0" err="1">
                <a:solidFill>
                  <a:srgbClr val="23145F"/>
                </a:solidFill>
                <a:effectLst/>
                <a:latin typeface="Roboto" panose="02000000000000000000" pitchFamily="2" charset="0"/>
              </a:rPr>
              <a:t>Juran</a:t>
            </a:r>
            <a:r>
              <a:rPr lang="en-GB" b="0" i="0" dirty="0">
                <a:solidFill>
                  <a:srgbClr val="23145F"/>
                </a:solidFill>
                <a:effectLst/>
                <a:latin typeface="Roboto" panose="02000000000000000000" pitchFamily="2" charset="0"/>
              </a:rPr>
              <a:t> Model consists of five key components, which together can lead to better business results and a culture of excellence:</a:t>
            </a:r>
          </a:p>
          <a:p>
            <a:pPr algn="l"/>
            <a:r>
              <a:rPr lang="en-GB" b="0" i="0" dirty="0">
                <a:solidFill>
                  <a:srgbClr val="23145F"/>
                </a:solidFill>
                <a:effectLst/>
                <a:latin typeface="Roboto" panose="02000000000000000000" pitchFamily="2" charset="0"/>
              </a:rPr>
              <a:t>1.Understanding the Guiding Principles that lay the foundation for excellence</a:t>
            </a:r>
          </a:p>
          <a:p>
            <a:pPr algn="l"/>
            <a:r>
              <a:rPr lang="en-GB" b="0" i="0" dirty="0">
                <a:solidFill>
                  <a:srgbClr val="23145F"/>
                </a:solidFill>
                <a:effectLst/>
                <a:latin typeface="Roboto" panose="02000000000000000000" pitchFamily="2" charset="0"/>
              </a:rPr>
              <a:t>2. Improving the customer experience</a:t>
            </a:r>
          </a:p>
          <a:p>
            <a:pPr algn="l"/>
            <a:r>
              <a:rPr lang="en-GB" b="0" i="0" dirty="0">
                <a:solidFill>
                  <a:srgbClr val="23145F"/>
                </a:solidFill>
                <a:effectLst/>
                <a:latin typeface="Roboto" panose="02000000000000000000" pitchFamily="2" charset="0"/>
              </a:rPr>
              <a:t>3. Creating an infrastructure that engages employees to make improvements using the right methods and tools</a:t>
            </a:r>
          </a:p>
          <a:p>
            <a:pPr algn="l"/>
            <a:r>
              <a:rPr lang="en-GB" b="0" i="0" dirty="0">
                <a:solidFill>
                  <a:srgbClr val="23145F"/>
                </a:solidFill>
                <a:effectLst/>
                <a:latin typeface="Roboto" panose="02000000000000000000" pitchFamily="2" charset="0"/>
              </a:rPr>
              <a:t>4. Process improvement teams to drive process efficiency</a:t>
            </a:r>
          </a:p>
          <a:p>
            <a:pPr algn="l"/>
            <a:r>
              <a:rPr lang="en-GB" b="0" i="0" dirty="0">
                <a:solidFill>
                  <a:srgbClr val="23145F"/>
                </a:solidFill>
                <a:effectLst/>
                <a:latin typeface="Roboto" panose="02000000000000000000" pitchFamily="2" charset="0"/>
              </a:rPr>
              <a:t>5. Leadership and workforce engagement</a:t>
            </a:r>
          </a:p>
          <a:p>
            <a:pPr algn="l"/>
            <a:endParaRPr lang="en-GB" dirty="0">
              <a:solidFill>
                <a:srgbClr val="23145F"/>
              </a:solidFill>
              <a:latin typeface="Roboto" panose="02000000000000000000" pitchFamily="2" charset="0"/>
            </a:endParaRPr>
          </a:p>
          <a:p>
            <a:pPr algn="l"/>
            <a:r>
              <a:rPr lang="en-GB" b="0" i="0" dirty="0">
                <a:solidFill>
                  <a:srgbClr val="23145F"/>
                </a:solidFill>
                <a:effectLst/>
                <a:latin typeface="Roboto" panose="02000000000000000000" pitchFamily="2" charset="0"/>
              </a:rPr>
              <a:t>(</a:t>
            </a:r>
            <a:r>
              <a:rPr lang="en-GB" b="0" i="0" dirty="0" err="1">
                <a:solidFill>
                  <a:srgbClr val="23145F"/>
                </a:solidFill>
                <a:effectLst/>
                <a:latin typeface="Roboto" panose="02000000000000000000" pitchFamily="2" charset="0"/>
              </a:rPr>
              <a:t>Juran</a:t>
            </a:r>
            <a:r>
              <a:rPr lang="en-GB" b="0" i="0" dirty="0">
                <a:solidFill>
                  <a:srgbClr val="23145F"/>
                </a:solidFill>
                <a:effectLst/>
                <a:latin typeface="Roboto" panose="02000000000000000000" pitchFamily="2" charset="0"/>
              </a:rPr>
              <a:t> 2023a)</a:t>
            </a:r>
          </a:p>
          <a:p>
            <a:pPr algn="l"/>
            <a:endParaRPr lang="en-GB" dirty="0">
              <a:solidFill>
                <a:srgbClr val="23145F"/>
              </a:solidFill>
              <a:latin typeface="Roboto" panose="02000000000000000000" pitchFamily="2" charset="0"/>
            </a:endParaRPr>
          </a:p>
          <a:p>
            <a:pPr algn="l"/>
            <a:r>
              <a:rPr lang="en-GB" dirty="0">
                <a:solidFill>
                  <a:srgbClr val="23145F"/>
                </a:solidFill>
                <a:latin typeface="Roboto" panose="02000000000000000000" pitchFamily="2" charset="0"/>
              </a:rPr>
              <a:t>This Model was used in my report as it ties in nicely with Emirates passion for placing the customer first in all it does. </a:t>
            </a:r>
            <a:r>
              <a:rPr lang="en-GB" dirty="0" err="1">
                <a:solidFill>
                  <a:srgbClr val="23145F"/>
                </a:solidFill>
                <a:latin typeface="Roboto" panose="02000000000000000000" pitchFamily="2" charset="0"/>
              </a:rPr>
              <a:t>Jurans</a:t>
            </a:r>
            <a:r>
              <a:rPr lang="en-GB" dirty="0">
                <a:solidFill>
                  <a:srgbClr val="23145F"/>
                </a:solidFill>
                <a:latin typeface="Roboto" panose="02000000000000000000" pitchFamily="2" charset="0"/>
              </a:rPr>
              <a:t> model places the customer excellence above all and Emirates implements these sentiments in its business model.</a:t>
            </a:r>
            <a:endParaRPr lang="en-GB" b="0" i="0" dirty="0">
              <a:solidFill>
                <a:srgbClr val="23145F"/>
              </a:solidFill>
              <a:effectLst/>
              <a:latin typeface="Roboto" panose="02000000000000000000" pitchFamily="2" charset="0"/>
            </a:endParaRPr>
          </a:p>
        </p:txBody>
      </p:sp>
      <p:pic>
        <p:nvPicPr>
          <p:cNvPr id="17" name="Picture 16">
            <a:extLst>
              <a:ext uri="{FF2B5EF4-FFF2-40B4-BE49-F238E27FC236}">
                <a16:creationId xmlns:a16="http://schemas.microsoft.com/office/drawing/2014/main" id="{D2CBF1F0-7845-61C8-E7E6-BE4BD04E77A3}"/>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6353175" y="1419412"/>
            <a:ext cx="3368607" cy="4019176"/>
          </a:xfrm>
          <a:prstGeom prst="rect">
            <a:avLst/>
          </a:prstGeom>
        </p:spPr>
      </p:pic>
    </p:spTree>
    <p:extLst>
      <p:ext uri="{BB962C8B-B14F-4D97-AF65-F5344CB8AC3E}">
        <p14:creationId xmlns:p14="http://schemas.microsoft.com/office/powerpoint/2010/main" val="13297466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A467DE75-DEAF-2CE5-8CC2-BFCDA2D707AD}"/>
              </a:ext>
            </a:extLst>
          </p:cNvPr>
          <p:cNvSpPr>
            <a:spLocks noGrp="1"/>
          </p:cNvSpPr>
          <p:nvPr>
            <p:ph type="title"/>
          </p:nvPr>
        </p:nvSpPr>
        <p:spPr>
          <a:xfrm>
            <a:off x="432000" y="681036"/>
            <a:ext cx="9198000" cy="432000"/>
          </a:xfrm>
        </p:spPr>
        <p:txBody>
          <a:bodyPr/>
          <a:lstStyle/>
          <a:p>
            <a:r>
              <a:rPr lang="en-GB" b="1" i="0" dirty="0">
                <a:effectLst/>
              </a:rPr>
              <a:t>Crosby 14 Steps Theory</a:t>
            </a:r>
            <a:br>
              <a:rPr lang="en-GB" b="1" i="0" dirty="0">
                <a:effectLst/>
              </a:rPr>
            </a:br>
            <a:endParaRPr lang="en-US" dirty="0"/>
          </a:p>
        </p:txBody>
      </p:sp>
      <p:sp>
        <p:nvSpPr>
          <p:cNvPr id="2" name="Slide Number Placeholder 1">
            <a:extLst>
              <a:ext uri="{FF2B5EF4-FFF2-40B4-BE49-F238E27FC236}">
                <a16:creationId xmlns:a16="http://schemas.microsoft.com/office/drawing/2014/main" id="{24DD6CB5-E361-63D2-9E55-AA585D03F930}"/>
              </a:ext>
            </a:extLst>
          </p:cNvPr>
          <p:cNvSpPr>
            <a:spLocks noGrp="1"/>
          </p:cNvSpPr>
          <p:nvPr>
            <p:ph type="sldNum" sz="quarter" idx="33"/>
          </p:nvPr>
        </p:nvSpPr>
        <p:spPr>
          <a:xfrm>
            <a:off x="11447502" y="6401750"/>
            <a:ext cx="278418" cy="274324"/>
          </a:xfrm>
        </p:spPr>
        <p:txBody>
          <a:bodyPr vert="horz" lIns="0" tIns="0" rIns="0" bIns="0" rtlCol="0" anchor="ctr">
            <a:normAutofit/>
          </a:bodyPr>
          <a:lstStyle/>
          <a:p>
            <a:pPr>
              <a:spcAft>
                <a:spcPts val="600"/>
              </a:spcAft>
            </a:pPr>
            <a:fld id="{19B51A1E-902D-48AF-9020-955120F399B6}" type="slidenum">
              <a:rPr lang="en-GB" smtClean="0"/>
              <a:pPr>
                <a:spcAft>
                  <a:spcPts val="600"/>
                </a:spcAft>
              </a:pPr>
              <a:t>6</a:t>
            </a:fld>
            <a:endParaRPr lang="en-GB"/>
          </a:p>
        </p:txBody>
      </p:sp>
      <p:pic>
        <p:nvPicPr>
          <p:cNvPr id="5" name="Picture 4" descr="A close-up of a person smiling&#10;&#10;Description automatically generated">
            <a:extLst>
              <a:ext uri="{FF2B5EF4-FFF2-40B4-BE49-F238E27FC236}">
                <a16:creationId xmlns:a16="http://schemas.microsoft.com/office/drawing/2014/main" id="{952F9B70-C159-BD5C-D4B0-809177203837}"/>
              </a:ext>
            </a:extLst>
          </p:cNvPr>
          <p:cNvPicPr>
            <a:picLocks noChangeAspect="1"/>
          </p:cNvPicPr>
          <p:nvPr/>
        </p:nvPicPr>
        <p:blipFill rotWithShape="1">
          <a:blip r:embed="rId2"/>
          <a:srcRect l="14415"/>
          <a:stretch/>
        </p:blipFill>
        <p:spPr>
          <a:xfrm>
            <a:off x="432000" y="1046376"/>
            <a:ext cx="4435831" cy="5130588"/>
          </a:xfrm>
          <a:prstGeom prst="rect">
            <a:avLst/>
          </a:prstGeom>
          <a:noFill/>
        </p:spPr>
      </p:pic>
      <p:sp>
        <p:nvSpPr>
          <p:cNvPr id="3" name="TextBox 2">
            <a:extLst>
              <a:ext uri="{FF2B5EF4-FFF2-40B4-BE49-F238E27FC236}">
                <a16:creationId xmlns:a16="http://schemas.microsoft.com/office/drawing/2014/main" id="{DD70539B-8559-2393-047E-6FD5782D1D72}"/>
              </a:ext>
            </a:extLst>
          </p:cNvPr>
          <p:cNvSpPr txBox="1"/>
          <p:nvPr/>
        </p:nvSpPr>
        <p:spPr>
          <a:xfrm>
            <a:off x="5194169" y="1046376"/>
            <a:ext cx="4435831" cy="5130588"/>
          </a:xfrm>
          <a:prstGeom prst="rect">
            <a:avLst/>
          </a:prstGeom>
        </p:spPr>
        <p:txBody>
          <a:bodyPr vert="horz" lIns="0" tIns="0" rIns="0" bIns="0" rtlCol="0">
            <a:normAutofit/>
          </a:bodyPr>
          <a:lstStyle/>
          <a:p>
            <a:pPr>
              <a:lnSpc>
                <a:spcPct val="90000"/>
              </a:lnSpc>
              <a:spcAft>
                <a:spcPts val="600"/>
              </a:spcAft>
            </a:pPr>
            <a:endParaRPr lang="en-GB" sz="2000" b="1" i="0" dirty="0">
              <a:effectLst/>
            </a:endParaRPr>
          </a:p>
          <a:p>
            <a:pPr>
              <a:lnSpc>
                <a:spcPct val="90000"/>
              </a:lnSpc>
              <a:spcAft>
                <a:spcPts val="600"/>
              </a:spcAft>
              <a:buFont typeface="Arial" panose="020B0604020202020204" pitchFamily="34" charset="0"/>
              <a:buChar char="•"/>
            </a:pPr>
            <a:r>
              <a:rPr lang="en-GB" sz="2000" b="1" i="0" dirty="0">
                <a:effectLst/>
              </a:rPr>
              <a:t>Quality measurement</a:t>
            </a:r>
            <a:r>
              <a:rPr lang="en-GB" sz="2000" b="0" i="0" dirty="0">
                <a:effectLst/>
              </a:rPr>
              <a:t>: The status of quality should be determined throughout the company. This means establishing quality measures for each area of activity that are recorded to show where improvement is possible, and where corrective action is necessary. Crosby advocates delegation of this task to the people who actually do the job, so setting the stage for defect prevention on the job, where it really counts. (Crosby2023a)</a:t>
            </a:r>
          </a:p>
          <a:p>
            <a:pPr>
              <a:lnSpc>
                <a:spcPct val="90000"/>
              </a:lnSpc>
              <a:spcAft>
                <a:spcPts val="600"/>
              </a:spcAft>
            </a:pPr>
            <a:endParaRPr lang="en-GB" sz="2000" b="0" i="0" dirty="0">
              <a:effectLst/>
            </a:endParaRPr>
          </a:p>
          <a:p>
            <a:pPr>
              <a:lnSpc>
                <a:spcPct val="90000"/>
              </a:lnSpc>
              <a:spcAft>
                <a:spcPts val="600"/>
              </a:spcAft>
              <a:buFont typeface="Arial" panose="020B0604020202020204" pitchFamily="34" charset="0"/>
              <a:buChar char="•"/>
            </a:pPr>
            <a:r>
              <a:rPr lang="en-GB" sz="2000" dirty="0"/>
              <a:t>I have singled out this step as it can be used with Emirate Model to assist in their relentless customer obsession</a:t>
            </a:r>
            <a:endParaRPr lang="en-GB" sz="2000" b="0" i="0" dirty="0">
              <a:effectLst/>
            </a:endParaRPr>
          </a:p>
        </p:txBody>
      </p:sp>
    </p:spTree>
    <p:extLst>
      <p:ext uri="{BB962C8B-B14F-4D97-AF65-F5344CB8AC3E}">
        <p14:creationId xmlns:p14="http://schemas.microsoft.com/office/powerpoint/2010/main" val="42069276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443E9-0A59-566E-910E-1829EAE170F3}"/>
              </a:ext>
            </a:extLst>
          </p:cNvPr>
          <p:cNvSpPr>
            <a:spLocks noGrp="1"/>
          </p:cNvSpPr>
          <p:nvPr>
            <p:ph type="title"/>
          </p:nvPr>
        </p:nvSpPr>
        <p:spPr>
          <a:xfrm>
            <a:off x="432000" y="432000"/>
            <a:ext cx="9198000" cy="432000"/>
          </a:xfrm>
        </p:spPr>
        <p:txBody>
          <a:bodyPr anchor="ctr">
            <a:normAutofit/>
          </a:bodyPr>
          <a:lstStyle/>
          <a:p>
            <a:r>
              <a:rPr lang="en-GB" sz="3000"/>
              <a:t>Emirates feedback process</a:t>
            </a:r>
          </a:p>
        </p:txBody>
      </p:sp>
      <p:sp>
        <p:nvSpPr>
          <p:cNvPr id="3" name="Slide Number Placeholder 2">
            <a:extLst>
              <a:ext uri="{FF2B5EF4-FFF2-40B4-BE49-F238E27FC236}">
                <a16:creationId xmlns:a16="http://schemas.microsoft.com/office/drawing/2014/main" id="{7C20EC9F-53C0-5906-C69B-B5E0EC56368F}"/>
              </a:ext>
            </a:extLst>
          </p:cNvPr>
          <p:cNvSpPr>
            <a:spLocks noGrp="1"/>
          </p:cNvSpPr>
          <p:nvPr>
            <p:ph type="sldNum" sz="quarter" idx="33"/>
          </p:nvPr>
        </p:nvSpPr>
        <p:spPr>
          <a:xfrm>
            <a:off x="11447502" y="6401750"/>
            <a:ext cx="278418" cy="274324"/>
          </a:xfrm>
        </p:spPr>
        <p:txBody>
          <a:bodyPr anchor="ctr">
            <a:normAutofit/>
          </a:bodyPr>
          <a:lstStyle/>
          <a:p>
            <a:pPr rtl="0">
              <a:spcAft>
                <a:spcPts val="600"/>
              </a:spcAft>
            </a:pPr>
            <a:fld id="{19B51A1E-902D-48AF-9020-955120F399B6}" type="slidenum">
              <a:rPr lang="en-GB" noProof="0" smtClean="0"/>
              <a:pPr rtl="0">
                <a:spcAft>
                  <a:spcPts val="600"/>
                </a:spcAft>
              </a:pPr>
              <a:t>7</a:t>
            </a:fld>
            <a:endParaRPr lang="en-GB" noProof="0"/>
          </a:p>
        </p:txBody>
      </p:sp>
      <p:pic>
        <p:nvPicPr>
          <p:cNvPr id="6" name="Picture 5" descr="Arrows pointing right while one points left">
            <a:extLst>
              <a:ext uri="{FF2B5EF4-FFF2-40B4-BE49-F238E27FC236}">
                <a16:creationId xmlns:a16="http://schemas.microsoft.com/office/drawing/2014/main" id="{D4F21CAF-56CF-D922-52DD-F638D4171B7A}"/>
              </a:ext>
            </a:extLst>
          </p:cNvPr>
          <p:cNvPicPr>
            <a:picLocks noChangeAspect="1"/>
          </p:cNvPicPr>
          <p:nvPr/>
        </p:nvPicPr>
        <p:blipFill rotWithShape="1">
          <a:blip r:embed="rId2"/>
          <a:srcRect t="8677" b="7758"/>
          <a:stretch/>
        </p:blipFill>
        <p:spPr>
          <a:xfrm>
            <a:off x="432000" y="3313287"/>
            <a:ext cx="9198000" cy="3362787"/>
          </a:xfrm>
          <a:prstGeom prst="rect">
            <a:avLst/>
          </a:prstGeom>
          <a:noFill/>
        </p:spPr>
      </p:pic>
      <p:sp>
        <p:nvSpPr>
          <p:cNvPr id="5" name="TextBox 4">
            <a:extLst>
              <a:ext uri="{FF2B5EF4-FFF2-40B4-BE49-F238E27FC236}">
                <a16:creationId xmlns:a16="http://schemas.microsoft.com/office/drawing/2014/main" id="{FB263E20-06BE-71FB-A0E0-9BF409CAD7A7}"/>
              </a:ext>
            </a:extLst>
          </p:cNvPr>
          <p:cNvSpPr txBox="1"/>
          <p:nvPr/>
        </p:nvSpPr>
        <p:spPr>
          <a:xfrm>
            <a:off x="432000" y="1478071"/>
            <a:ext cx="9198000" cy="1200329"/>
          </a:xfrm>
          <a:prstGeom prst="rect">
            <a:avLst/>
          </a:prstGeom>
          <a:noFill/>
        </p:spPr>
        <p:txBody>
          <a:bodyPr wrap="square" rtlCol="0">
            <a:spAutoFit/>
          </a:bodyPr>
          <a:lstStyle/>
          <a:p>
            <a:r>
              <a:rPr lang="en-GB" dirty="0"/>
              <a:t>When looking at customer reviews for Emirates as detailed in the report, Feedback is not always positive. Sometimes Emirates fall below the customer service they aspire to, and the consumer is quick to get online and voice its opinions. Overall Emirates provides a 5* service to its customers and the amount of repeat customer they regularly have has historically shown this.</a:t>
            </a:r>
          </a:p>
        </p:txBody>
      </p:sp>
    </p:spTree>
    <p:extLst>
      <p:ext uri="{BB962C8B-B14F-4D97-AF65-F5344CB8AC3E}">
        <p14:creationId xmlns:p14="http://schemas.microsoft.com/office/powerpoint/2010/main" val="11181363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723CA68-26CB-8E79-02CB-119291B5EDB3}"/>
              </a:ext>
            </a:extLst>
          </p:cNvPr>
          <p:cNvSpPr>
            <a:spLocks noGrp="1"/>
          </p:cNvSpPr>
          <p:nvPr>
            <p:ph type="body" sz="quarter" idx="32"/>
          </p:nvPr>
        </p:nvSpPr>
        <p:spPr>
          <a:xfrm>
            <a:off x="431801" y="1008000"/>
            <a:ext cx="9198116" cy="2592450"/>
          </a:xfrm>
        </p:spPr>
        <p:txBody>
          <a:bodyPr/>
          <a:lstStyle/>
          <a:p>
            <a:pPr algn="ctr"/>
            <a:r>
              <a:rPr lang="en-GB" b="1" i="0" dirty="0"/>
              <a:t>Conclusion</a:t>
            </a:r>
          </a:p>
          <a:p>
            <a:pPr algn="ctr"/>
            <a:r>
              <a:rPr lang="en-GB" b="1" dirty="0"/>
              <a:t>Overall my report on Emirates path to Customer Retention has been very informative. Emirates really pushes the boundaries when it comes to both sustainability and ethical procedures. </a:t>
            </a:r>
          </a:p>
          <a:p>
            <a:pPr algn="ctr"/>
            <a:r>
              <a:rPr lang="en-GB" b="1" dirty="0"/>
              <a:t>Emirates places the customer at the head of all its procedures and retains its customers loyalty by offering unrivalled customer service and destinations around the world.</a:t>
            </a:r>
          </a:p>
          <a:p>
            <a:pPr algn="ctr"/>
            <a:r>
              <a:rPr lang="en-GB" b="1" dirty="0"/>
              <a:t>By Implementing robust training for its staff it allows the airline to stay ahead of its competitors.</a:t>
            </a:r>
          </a:p>
          <a:p>
            <a:pPr algn="ctr"/>
            <a:r>
              <a:rPr lang="en-GB" b="1" dirty="0"/>
              <a:t>By having strong sustainability and ethical rules the company Emirates consolidates its position at the top of the industry.</a:t>
            </a:r>
          </a:p>
        </p:txBody>
      </p:sp>
      <p:sp>
        <p:nvSpPr>
          <p:cNvPr id="4" name="Slide Number Placeholder 3">
            <a:extLst>
              <a:ext uri="{FF2B5EF4-FFF2-40B4-BE49-F238E27FC236}">
                <a16:creationId xmlns:a16="http://schemas.microsoft.com/office/drawing/2014/main" id="{B52E4E2B-3E17-D260-3C31-2FA54CB7F253}"/>
              </a:ext>
            </a:extLst>
          </p:cNvPr>
          <p:cNvSpPr>
            <a:spLocks noGrp="1"/>
          </p:cNvSpPr>
          <p:nvPr>
            <p:ph type="sldNum" sz="quarter" idx="33"/>
          </p:nvPr>
        </p:nvSpPr>
        <p:spPr/>
        <p:txBody>
          <a:bodyPr/>
          <a:lstStyle/>
          <a:p>
            <a:pPr rtl="0"/>
            <a:fld id="{19B51A1E-902D-48AF-9020-955120F399B6}" type="slidenum">
              <a:rPr lang="en-GB" noProof="0" smtClean="0"/>
              <a:pPr rtl="0"/>
              <a:t>8</a:t>
            </a:fld>
            <a:endParaRPr lang="en-GB" noProof="0"/>
          </a:p>
        </p:txBody>
      </p:sp>
      <p:pic>
        <p:nvPicPr>
          <p:cNvPr id="6" name="Picture 5">
            <a:extLst>
              <a:ext uri="{FF2B5EF4-FFF2-40B4-BE49-F238E27FC236}">
                <a16:creationId xmlns:a16="http://schemas.microsoft.com/office/drawing/2014/main" id="{93099BA4-69E3-DA76-31BB-8BB4D540AB3B}"/>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132045" y="3789646"/>
            <a:ext cx="9650781" cy="2886428"/>
          </a:xfrm>
          <a:prstGeom prst="rect">
            <a:avLst/>
          </a:prstGeom>
        </p:spPr>
      </p:pic>
    </p:spTree>
    <p:extLst>
      <p:ext uri="{BB962C8B-B14F-4D97-AF65-F5344CB8AC3E}">
        <p14:creationId xmlns:p14="http://schemas.microsoft.com/office/powerpoint/2010/main" val="26377474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p:txBody>
          <a:bodyPr rtlCol="0"/>
          <a:lstStyle/>
          <a:p>
            <a:pPr rtl="0"/>
            <a:r>
              <a:rPr lang="en-GB" dirty="0"/>
              <a:t>ACADEMIC REFERENCES</a:t>
            </a:r>
          </a:p>
        </p:txBody>
      </p:sp>
      <p:sp>
        <p:nvSpPr>
          <p:cNvPr id="2" name="Slide Number Placeholder 1">
            <a:extLst>
              <a:ext uri="{FF2B5EF4-FFF2-40B4-BE49-F238E27FC236}">
                <a16:creationId xmlns:a16="http://schemas.microsoft.com/office/drawing/2014/main" id="{3AAFBD6A-CACA-4C51-A7BE-2C945E320831}"/>
              </a:ext>
            </a:extLst>
          </p:cNvPr>
          <p:cNvSpPr>
            <a:spLocks noGrp="1"/>
          </p:cNvSpPr>
          <p:nvPr>
            <p:ph type="sldNum" sz="quarter" idx="33"/>
          </p:nvPr>
        </p:nvSpPr>
        <p:spPr/>
        <p:txBody>
          <a:bodyPr rtlCol="0"/>
          <a:lstStyle/>
          <a:p>
            <a:pPr rtl="0"/>
            <a:fld id="{19B51A1E-902D-48AF-9020-955120F399B6}" type="slidenum">
              <a:rPr lang="en-GB" smtClean="0"/>
              <a:pPr rtl="0"/>
              <a:t>9</a:t>
            </a:fld>
            <a:endParaRPr lang="en-GB"/>
          </a:p>
        </p:txBody>
      </p:sp>
      <p:sp>
        <p:nvSpPr>
          <p:cNvPr id="3" name="TextBox 2">
            <a:extLst>
              <a:ext uri="{FF2B5EF4-FFF2-40B4-BE49-F238E27FC236}">
                <a16:creationId xmlns:a16="http://schemas.microsoft.com/office/drawing/2014/main" id="{226F648B-D172-5206-50D2-7BAF0F8560DA}"/>
              </a:ext>
            </a:extLst>
          </p:cNvPr>
          <p:cNvSpPr txBox="1"/>
          <p:nvPr/>
        </p:nvSpPr>
        <p:spPr>
          <a:xfrm>
            <a:off x="352425" y="1219200"/>
            <a:ext cx="9105900" cy="6740307"/>
          </a:xfrm>
          <a:prstGeom prst="rect">
            <a:avLst/>
          </a:prstGeom>
          <a:noFill/>
        </p:spPr>
        <p:txBody>
          <a:bodyPr wrap="square" rtlCol="0">
            <a:spAutoFit/>
          </a:bodyPr>
          <a:lstStyle/>
          <a:p>
            <a:r>
              <a:rPr lang="en-GB" dirty="0"/>
              <a:t>(JuranA2023) Model available @ </a:t>
            </a:r>
            <a:r>
              <a:rPr lang="en-GB" dirty="0">
                <a:hlinkClick r:id="rId3"/>
              </a:rPr>
              <a:t>https://www.juran.com/approach/the-juran-model/</a:t>
            </a:r>
            <a:endParaRPr lang="en-GB" dirty="0"/>
          </a:p>
          <a:p>
            <a:endParaRPr lang="en-GB" dirty="0"/>
          </a:p>
          <a:p>
            <a:r>
              <a:rPr lang="en-GB" dirty="0"/>
              <a:t>(EmiratesA2023a) Sustainability in Operations available @ </a:t>
            </a:r>
            <a:r>
              <a:rPr lang="en-GB" dirty="0">
                <a:hlinkClick r:id="rId4"/>
              </a:rPr>
              <a:t>https://www.emirates.com/english/about-us/our-planet/sustainability-in-operations/</a:t>
            </a:r>
            <a:endParaRPr lang="en-GB" dirty="0"/>
          </a:p>
          <a:p>
            <a:endParaRPr lang="en-GB" dirty="0"/>
          </a:p>
          <a:p>
            <a:r>
              <a:rPr lang="en-GB" dirty="0"/>
              <a:t>(Crosby2023a) 14 Steps available @ </a:t>
            </a:r>
            <a:r>
              <a:rPr lang="en-GB" dirty="0">
                <a:hlinkClick r:id="rId5"/>
              </a:rPr>
              <a:t>https://www.bl.uk/people/philip-crosby#Key%20Theories</a:t>
            </a:r>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595823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E017E-AD96-B253-5FB5-6BD436CE1B0A}"/>
              </a:ext>
            </a:extLst>
          </p:cNvPr>
          <p:cNvSpPr>
            <a:spLocks noGrp="1"/>
          </p:cNvSpPr>
          <p:nvPr>
            <p:ph type="title"/>
          </p:nvPr>
        </p:nvSpPr>
        <p:spPr>
          <a:xfrm>
            <a:off x="171449" y="181926"/>
            <a:ext cx="9667875" cy="3247073"/>
          </a:xfrm>
          <a:solidFill>
            <a:schemeClr val="tx1">
              <a:lumMod val="50000"/>
              <a:lumOff val="50000"/>
            </a:schemeClr>
          </a:solidFill>
        </p:spPr>
        <p:txBody>
          <a:bodyPr/>
          <a:lstStyle/>
          <a:p>
            <a:pPr algn="ctr"/>
            <a:r>
              <a:rPr lang="en-GB" dirty="0"/>
              <a:t>THANK YOU</a:t>
            </a:r>
            <a:br>
              <a:rPr lang="en-GB" dirty="0"/>
            </a:br>
            <a:r>
              <a:rPr lang="en-GB" dirty="0"/>
              <a:t> </a:t>
            </a:r>
            <a:br>
              <a:rPr lang="en-GB" dirty="0"/>
            </a:br>
            <a:r>
              <a:rPr lang="en-GB" dirty="0"/>
              <a:t>and I welcome any further questions you may have</a:t>
            </a:r>
          </a:p>
        </p:txBody>
      </p:sp>
      <p:sp>
        <p:nvSpPr>
          <p:cNvPr id="3" name="Slide Number Placeholder 2">
            <a:extLst>
              <a:ext uri="{FF2B5EF4-FFF2-40B4-BE49-F238E27FC236}">
                <a16:creationId xmlns:a16="http://schemas.microsoft.com/office/drawing/2014/main" id="{F62767D3-2708-CC19-52F2-965DD5573592}"/>
              </a:ext>
            </a:extLst>
          </p:cNvPr>
          <p:cNvSpPr>
            <a:spLocks noGrp="1"/>
          </p:cNvSpPr>
          <p:nvPr>
            <p:ph type="sldNum" sz="quarter" idx="33"/>
          </p:nvPr>
        </p:nvSpPr>
        <p:spPr/>
        <p:txBody>
          <a:bodyPr/>
          <a:lstStyle/>
          <a:p>
            <a:pPr rtl="0"/>
            <a:fld id="{19B51A1E-902D-48AF-9020-955120F399B6}" type="slidenum">
              <a:rPr lang="en-GB" noProof="0" smtClean="0"/>
              <a:pPr rtl="0"/>
              <a:t>10</a:t>
            </a:fld>
            <a:endParaRPr lang="en-GB" noProof="0"/>
          </a:p>
        </p:txBody>
      </p:sp>
      <p:pic>
        <p:nvPicPr>
          <p:cNvPr id="5" name="Picture 4">
            <a:extLst>
              <a:ext uri="{FF2B5EF4-FFF2-40B4-BE49-F238E27FC236}">
                <a16:creationId xmlns:a16="http://schemas.microsoft.com/office/drawing/2014/main" id="{ED7AD079-B310-183B-7526-058279C9806C}"/>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171448" y="3429000"/>
            <a:ext cx="9667875" cy="3247073"/>
          </a:xfrm>
          <a:prstGeom prst="rect">
            <a:avLst/>
          </a:prstGeom>
        </p:spPr>
      </p:pic>
    </p:spTree>
    <p:extLst>
      <p:ext uri="{BB962C8B-B14F-4D97-AF65-F5344CB8AC3E}">
        <p14:creationId xmlns:p14="http://schemas.microsoft.com/office/powerpoint/2010/main" val="558135308"/>
      </p:ext>
    </p:extLst>
  </p:cSld>
  <p:clrMapOvr>
    <a:masterClrMapping/>
  </p:clrMapOvr>
</p:sld>
</file>

<file path=ppt/theme/theme1.xml><?xml version="1.0" encoding="utf-8"?>
<a:theme xmlns:a="http://schemas.openxmlformats.org/drawingml/2006/main" name="Office Theme">
  <a:themeElements>
    <a:clrScheme name="Custom 134">
      <a:dk1>
        <a:srgbClr val="000000"/>
      </a:dk1>
      <a:lt1>
        <a:srgbClr val="FFFFFF"/>
      </a:lt1>
      <a:dk2>
        <a:srgbClr val="000000"/>
      </a:dk2>
      <a:lt2>
        <a:srgbClr val="FFFFFF"/>
      </a:lt2>
      <a:accent1>
        <a:srgbClr val="5CB8B3"/>
      </a:accent1>
      <a:accent2>
        <a:srgbClr val="F5D66E"/>
      </a:accent2>
      <a:accent3>
        <a:srgbClr val="D78189"/>
      </a:accent3>
      <a:accent4>
        <a:srgbClr val="7030A0"/>
      </a:accent4>
      <a:accent5>
        <a:srgbClr val="0070C0"/>
      </a:accent5>
      <a:accent6>
        <a:srgbClr val="C4D36D"/>
      </a:accent6>
      <a:hlink>
        <a:srgbClr val="54C3BD"/>
      </a:hlink>
      <a:folHlink>
        <a:srgbClr val="54C3BD"/>
      </a:folHlink>
    </a:clrScheme>
    <a:fontScheme name="Custom 154">
      <a:majorFont>
        <a:latin typeface="Arial"/>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30677756_TF67328976" id="{8D41288C-A143-4C55-A19F-9A38F7741759}" vid="{98B99BFD-3B7E-4AE0-80A8-38C1178D3A4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BBB5711-29E1-4F8E-81A0-7947C57B208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4934E25-8442-49E9-ABDF-3146C4145F3B}">
  <ds:schemaRefs>
    <ds:schemaRef ds:uri="http://schemas.microsoft.com/office/2006/metadata/properties"/>
    <ds:schemaRef ds:uri="http://schemas.microsoft.com/office/infopath/2007/PartnerControls"/>
    <ds:schemaRef ds:uri="http://schemas.microsoft.com/sharepoint/v3"/>
  </ds:schemaRefs>
</ds:datastoreItem>
</file>

<file path=customXml/itemProps3.xml><?xml version="1.0" encoding="utf-8"?>
<ds:datastoreItem xmlns:ds="http://schemas.openxmlformats.org/officeDocument/2006/customXml" ds:itemID="{F6CB1848-D3E0-4F10-B640-720BE758B85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{43C63413-C24E-44BE-998C-B724D00DCBF2}tf67328976_win32</Template>
  <TotalTime>108</TotalTime>
  <Words>689</Words>
  <Application>Microsoft Office PowerPoint</Application>
  <PresentationFormat>Widescreen</PresentationFormat>
  <Paragraphs>74</Paragraphs>
  <Slides>10</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Corbel</vt:lpstr>
      <vt:lpstr>Roboto</vt:lpstr>
      <vt:lpstr>Times New Roman</vt:lpstr>
      <vt:lpstr>Office Theme</vt:lpstr>
      <vt:lpstr>Emirates airlines Presentation</vt:lpstr>
      <vt:lpstr>Emirates Customer relationship management</vt:lpstr>
      <vt:lpstr>Emirates Airlines ethical path</vt:lpstr>
      <vt:lpstr>Image SLide</vt:lpstr>
      <vt:lpstr>PowerPoint Presentation</vt:lpstr>
      <vt:lpstr>Crosby 14 Steps Theory </vt:lpstr>
      <vt:lpstr>Emirates feedback process</vt:lpstr>
      <vt:lpstr>PowerPoint Presentation</vt:lpstr>
      <vt:lpstr>ACADEMIC REFERENCES</vt:lpstr>
      <vt:lpstr>THANK YOU   and I welcome any further questions you may have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Emirates airlines</dc:title>
  <dc:creator>dubs 110</dc:creator>
  <cp:lastModifiedBy>dubs 110</cp:lastModifiedBy>
  <cp:revision>15</cp:revision>
  <dcterms:created xsi:type="dcterms:W3CDTF">2023-07-12T09:26:36Z</dcterms:created>
  <dcterms:modified xsi:type="dcterms:W3CDTF">2023-07-13T10:49:36Z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