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3" r:id="rId1"/>
  </p:sldMasterIdLst>
  <p:notesMasterIdLst>
    <p:notesMasterId r:id="rId19"/>
  </p:notesMasterIdLst>
  <p:sldIdLst>
    <p:sldId id="256" r:id="rId2"/>
    <p:sldId id="284" r:id="rId3"/>
    <p:sldId id="258" r:id="rId4"/>
    <p:sldId id="259" r:id="rId5"/>
    <p:sldId id="287" r:id="rId6"/>
    <p:sldId id="289" r:id="rId7"/>
    <p:sldId id="278" r:id="rId8"/>
    <p:sldId id="270" r:id="rId9"/>
    <p:sldId id="272" r:id="rId10"/>
    <p:sldId id="288" r:id="rId11"/>
    <p:sldId id="286" r:id="rId12"/>
    <p:sldId id="281" r:id="rId13"/>
    <p:sldId id="282" r:id="rId14"/>
    <p:sldId id="283" r:id="rId15"/>
    <p:sldId id="290" r:id="rId16"/>
    <p:sldId id="291" r:id="rId17"/>
    <p:sldId id="29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5F9594-1361-2CD2-23CF-8BD100A5BA83}" v="2" dt="2025-03-13T12:56:48.856"/>
    <p1510:client id="{B2E5B007-D044-EB4E-982A-B733312B3504}" v="179" dt="2025-03-14T02:26:53.902"/>
    <p1510:client id="{DFAC7266-C761-45D1-9803-EE4146380597}" v="2563" dt="2025-03-14T02:23:36.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wyn Nevatte (2405058)" userId="S::2405058@student.uwtsd.ac.uk::116295f9-413d-4191-a966-a652e6c780bd" providerId="AD" clId="Web-{E75191F9-982C-F25C-A0C3-09260A243B27}"/>
    <pc:docChg chg="modSld">
      <pc:chgData name="Carwyn Nevatte (2405058)" userId="S::2405058@student.uwtsd.ac.uk::116295f9-413d-4191-a966-a652e6c780bd" providerId="AD" clId="Web-{E75191F9-982C-F25C-A0C3-09260A243B27}" dt="2025-03-12T22:41:46.195" v="10" actId="14100"/>
      <pc:docMkLst>
        <pc:docMk/>
      </pc:docMkLst>
      <pc:sldChg chg="addSp modSp">
        <pc:chgData name="Carwyn Nevatte (2405058)" userId="S::2405058@student.uwtsd.ac.uk::116295f9-413d-4191-a966-a652e6c780bd" providerId="AD" clId="Web-{E75191F9-982C-F25C-A0C3-09260A243B27}" dt="2025-03-12T22:41:46.195" v="10" actId="14100"/>
        <pc:sldMkLst>
          <pc:docMk/>
          <pc:sldMk cId="2857740831" sldId="284"/>
        </pc:sldMkLst>
        <pc:spChg chg="mod">
          <ac:chgData name="Carwyn Nevatte (2405058)" userId="S::2405058@student.uwtsd.ac.uk::116295f9-413d-4191-a966-a652e6c780bd" providerId="AD" clId="Web-{E75191F9-982C-F25C-A0C3-09260A243B27}" dt="2025-03-12T22:36:40.825" v="2" actId="20577"/>
          <ac:spMkLst>
            <pc:docMk/>
            <pc:sldMk cId="2857740831" sldId="284"/>
            <ac:spMk id="4" creationId="{13F17BAD-91FF-D5D3-C8A2-2DF993995A75}"/>
          </ac:spMkLst>
        </pc:spChg>
      </pc:sldChg>
    </pc:docChg>
  </pc:docChgLst>
  <pc:docChgLst>
    <pc:chgData name="Carwyn Nevatte (2405058)" userId="S::2405058@student.uwtsd.ac.uk::116295f9-413d-4191-a966-a652e6c780bd" providerId="AD" clId="Web-{5E5F9594-1361-2CD2-23CF-8BD100A5BA83}"/>
    <pc:docChg chg="modSld sldOrd">
      <pc:chgData name="Carwyn Nevatte (2405058)" userId="S::2405058@student.uwtsd.ac.uk::116295f9-413d-4191-a966-a652e6c780bd" providerId="AD" clId="Web-{5E5F9594-1361-2CD2-23CF-8BD100A5BA83}" dt="2025-03-13T12:57:03.731" v="679"/>
      <pc:docMkLst>
        <pc:docMk/>
      </pc:docMkLst>
      <pc:sldChg chg="modNotes">
        <pc:chgData name="Carwyn Nevatte (2405058)" userId="S::2405058@student.uwtsd.ac.uk::116295f9-413d-4191-a966-a652e6c780bd" providerId="AD" clId="Web-{5E5F9594-1361-2CD2-23CF-8BD100A5BA83}" dt="2025-03-13T12:56:47.325" v="671"/>
        <pc:sldMkLst>
          <pc:docMk/>
          <pc:sldMk cId="1100205988" sldId="272"/>
        </pc:sldMkLst>
      </pc:sldChg>
      <pc:sldChg chg="ord">
        <pc:chgData name="Carwyn Nevatte (2405058)" userId="S::2405058@student.uwtsd.ac.uk::116295f9-413d-4191-a966-a652e6c780bd" providerId="AD" clId="Web-{5E5F9594-1361-2CD2-23CF-8BD100A5BA83}" dt="2025-03-13T12:56:47.434" v="672"/>
        <pc:sldMkLst>
          <pc:docMk/>
          <pc:sldMk cId="126608695" sldId="281"/>
        </pc:sldMkLst>
      </pc:sldChg>
      <pc:sldChg chg="ord">
        <pc:chgData name="Carwyn Nevatte (2405058)" userId="S::2405058@student.uwtsd.ac.uk::116295f9-413d-4191-a966-a652e6c780bd" providerId="AD" clId="Web-{5E5F9594-1361-2CD2-23CF-8BD100A5BA83}" dt="2025-03-13T12:56:48.856" v="673"/>
        <pc:sldMkLst>
          <pc:docMk/>
          <pc:sldMk cId="487805739" sldId="282"/>
        </pc:sldMkLst>
      </pc:sldChg>
      <pc:sldChg chg="modNotes">
        <pc:chgData name="Carwyn Nevatte (2405058)" userId="S::2405058@student.uwtsd.ac.uk::116295f9-413d-4191-a966-a652e6c780bd" providerId="AD" clId="Web-{5E5F9594-1361-2CD2-23CF-8BD100A5BA83}" dt="2025-03-13T12:57:03.731" v="679"/>
        <pc:sldMkLst>
          <pc:docMk/>
          <pc:sldMk cId="3877166653" sldId="283"/>
        </pc:sldMkLst>
      </pc:sldChg>
    </pc:docChg>
  </pc:docChgLst>
  <pc:docChgLst>
    <pc:chgData name="Carwyn Nevatte (2405058)" userId="S::2405058@student.uwtsd.ac.uk::116295f9-413d-4191-a966-a652e6c780bd" providerId="AD" clId="Web-{1A279DEB-0D8C-992D-50A1-1C7F0FC25333}"/>
    <pc:docChg chg="modSld">
      <pc:chgData name="Carwyn Nevatte (2405058)" userId="S::2405058@student.uwtsd.ac.uk::116295f9-413d-4191-a966-a652e6c780bd" providerId="AD" clId="Web-{1A279DEB-0D8C-992D-50A1-1C7F0FC25333}" dt="2025-03-12T23:01:37.176" v="24"/>
      <pc:docMkLst>
        <pc:docMk/>
      </pc:docMkLst>
      <pc:sldChg chg="addSp delSp">
        <pc:chgData name="Carwyn Nevatte (2405058)" userId="S::2405058@student.uwtsd.ac.uk::116295f9-413d-4191-a966-a652e6c780bd" providerId="AD" clId="Web-{1A279DEB-0D8C-992D-50A1-1C7F0FC25333}" dt="2025-03-12T23:01:37.176" v="24"/>
        <pc:sldMkLst>
          <pc:docMk/>
          <pc:sldMk cId="2227972405" sldId="258"/>
        </pc:sldMkLst>
      </pc:sldChg>
      <pc:sldChg chg="modNotes">
        <pc:chgData name="Carwyn Nevatte (2405058)" userId="S::2405058@student.uwtsd.ac.uk::116295f9-413d-4191-a966-a652e6c780bd" providerId="AD" clId="Web-{1A279DEB-0D8C-992D-50A1-1C7F0FC25333}" dt="2025-03-12T22:55:48.586" v="21"/>
        <pc:sldMkLst>
          <pc:docMk/>
          <pc:sldMk cId="2857740831" sldId="284"/>
        </pc:sldMkLst>
      </pc:sldChg>
    </pc:docChg>
  </pc:docChgLst>
  <pc:docChgLst>
    <pc:chgData name="Carwyn Nevatte (2405058)" userId="S::2405058@student.uwtsd.ac.uk::116295f9-413d-4191-a966-a652e6c780bd" providerId="AD" clId="Web-{7545711A-DD4B-8E0C-56CC-8E296C1D938F}"/>
    <pc:docChg chg="addSld modSld sldOrd">
      <pc:chgData name="Carwyn Nevatte (2405058)" userId="S::2405058@student.uwtsd.ac.uk::116295f9-413d-4191-a966-a652e6c780bd" providerId="AD" clId="Web-{7545711A-DD4B-8E0C-56CC-8E296C1D938F}" dt="2025-03-03T11:40:26.371" v="2"/>
      <pc:docMkLst>
        <pc:docMk/>
      </pc:docMkLst>
      <pc:sldChg chg="ord">
        <pc:chgData name="Carwyn Nevatte (2405058)" userId="S::2405058@student.uwtsd.ac.uk::116295f9-413d-4191-a966-a652e6c780bd" providerId="AD" clId="Web-{7545711A-DD4B-8E0C-56CC-8E296C1D938F}" dt="2025-03-03T11:40:26.371" v="2"/>
        <pc:sldMkLst>
          <pc:docMk/>
          <pc:sldMk cId="3791425970" sldId="285"/>
        </pc:sldMkLst>
      </pc:sldChg>
      <pc:sldChg chg="modSp new">
        <pc:chgData name="Carwyn Nevatte (2405058)" userId="S::2405058@student.uwtsd.ac.uk::116295f9-413d-4191-a966-a652e6c780bd" providerId="AD" clId="Web-{7545711A-DD4B-8E0C-56CC-8E296C1D938F}" dt="2025-03-03T11:40:18.293" v="1" actId="20577"/>
        <pc:sldMkLst>
          <pc:docMk/>
          <pc:sldMk cId="2734283524" sldId="287"/>
        </pc:sldMkLst>
        <pc:spChg chg="mod">
          <ac:chgData name="Carwyn Nevatte (2405058)" userId="S::2405058@student.uwtsd.ac.uk::116295f9-413d-4191-a966-a652e6c780bd" providerId="AD" clId="Web-{7545711A-DD4B-8E0C-56CC-8E296C1D938F}" dt="2025-03-03T11:40:18.293" v="1" actId="20577"/>
          <ac:spMkLst>
            <pc:docMk/>
            <pc:sldMk cId="2734283524" sldId="287"/>
            <ac:spMk id="2" creationId="{40497106-F352-9736-2A52-8BB0D04EA1CD}"/>
          </ac:spMkLst>
        </pc:spChg>
      </pc:sldChg>
    </pc:docChg>
  </pc:docChgLst>
  <pc:docChgLst>
    <pc:chgData name="Carwyn Nevatte (2405058)" userId="S::2405058@student.uwtsd.ac.uk::116295f9-413d-4191-a966-a652e6c780bd" providerId="AD" clId="Web-{C8953190-5E11-8EDC-CC20-103E8993874E}"/>
    <pc:docChg chg="addSld modSld sldOrd">
      <pc:chgData name="Carwyn Nevatte (2405058)" userId="S::2405058@student.uwtsd.ac.uk::116295f9-413d-4191-a966-a652e6c780bd" providerId="AD" clId="Web-{C8953190-5E11-8EDC-CC20-103E8993874E}" dt="2025-01-23T12:23:32.099" v="234"/>
      <pc:docMkLst>
        <pc:docMk/>
      </pc:docMkLst>
      <pc:sldChg chg="modSp">
        <pc:chgData name="Carwyn Nevatte (2405058)" userId="S::2405058@student.uwtsd.ac.uk::116295f9-413d-4191-a966-a652e6c780bd" providerId="AD" clId="Web-{C8953190-5E11-8EDC-CC20-103E8993874E}" dt="2025-01-23T12:05:58.538" v="42" actId="20577"/>
        <pc:sldMkLst>
          <pc:docMk/>
          <pc:sldMk cId="109857222" sldId="256"/>
        </pc:sldMkLst>
        <pc:spChg chg="mod">
          <ac:chgData name="Carwyn Nevatte (2405058)" userId="S::2405058@student.uwtsd.ac.uk::116295f9-413d-4191-a966-a652e6c780bd" providerId="AD" clId="Web-{C8953190-5E11-8EDC-CC20-103E8993874E}" dt="2025-01-23T12:05:58.538" v="42" actId="20577"/>
          <ac:spMkLst>
            <pc:docMk/>
            <pc:sldMk cId="109857222" sldId="256"/>
            <ac:spMk id="2" creationId="{00000000-0000-0000-0000-000000000000}"/>
          </ac:spMkLst>
        </pc:spChg>
      </pc:sldChg>
      <pc:sldChg chg="modSp new">
        <pc:chgData name="Carwyn Nevatte (2405058)" userId="S::2405058@student.uwtsd.ac.uk::116295f9-413d-4191-a966-a652e6c780bd" providerId="AD" clId="Web-{C8953190-5E11-8EDC-CC20-103E8993874E}" dt="2025-01-23T12:06:01.538" v="44" actId="20577"/>
        <pc:sldMkLst>
          <pc:docMk/>
          <pc:sldMk cId="3070019648" sldId="257"/>
        </pc:sldMkLst>
      </pc:sldChg>
      <pc:sldChg chg="modSp new">
        <pc:chgData name="Carwyn Nevatte (2405058)" userId="S::2405058@student.uwtsd.ac.uk::116295f9-413d-4191-a966-a652e6c780bd" providerId="AD" clId="Web-{C8953190-5E11-8EDC-CC20-103E8993874E}" dt="2025-01-23T12:06:28.289" v="59" actId="20577"/>
        <pc:sldMkLst>
          <pc:docMk/>
          <pc:sldMk cId="2227972405" sldId="258"/>
        </pc:sldMkLst>
        <pc:spChg chg="mod">
          <ac:chgData name="Carwyn Nevatte (2405058)" userId="S::2405058@student.uwtsd.ac.uk::116295f9-413d-4191-a966-a652e6c780bd" providerId="AD" clId="Web-{C8953190-5E11-8EDC-CC20-103E8993874E}" dt="2025-01-23T12:06:28.289" v="59" actId="20577"/>
          <ac:spMkLst>
            <pc:docMk/>
            <pc:sldMk cId="2227972405" sldId="258"/>
            <ac:spMk id="2" creationId="{97CCDECE-FF0B-1168-399E-9EBE6DC62AA9}"/>
          </ac:spMkLst>
        </pc:spChg>
      </pc:sldChg>
      <pc:sldChg chg="addSp delSp modSp new">
        <pc:chgData name="Carwyn Nevatte (2405058)" userId="S::2405058@student.uwtsd.ac.uk::116295f9-413d-4191-a966-a652e6c780bd" providerId="AD" clId="Web-{C8953190-5E11-8EDC-CC20-103E8993874E}" dt="2025-01-23T12:09:39.263" v="92"/>
        <pc:sldMkLst>
          <pc:docMk/>
          <pc:sldMk cId="1461672405" sldId="259"/>
        </pc:sldMkLst>
        <pc:spChg chg="mod">
          <ac:chgData name="Carwyn Nevatte (2405058)" userId="S::2405058@student.uwtsd.ac.uk::116295f9-413d-4191-a966-a652e6c780bd" providerId="AD" clId="Web-{C8953190-5E11-8EDC-CC20-103E8993874E}" dt="2025-01-23T12:07:22.806" v="86" actId="20577"/>
          <ac:spMkLst>
            <pc:docMk/>
            <pc:sldMk cId="1461672405" sldId="259"/>
            <ac:spMk id="2" creationId="{46048688-AC50-B124-FCDD-1FD08F6215A0}"/>
          </ac:spMkLst>
        </pc:spChg>
      </pc:sldChg>
      <pc:sldChg chg="modSp new">
        <pc:chgData name="Carwyn Nevatte (2405058)" userId="S::2405058@student.uwtsd.ac.uk::116295f9-413d-4191-a966-a652e6c780bd" providerId="AD" clId="Web-{C8953190-5E11-8EDC-CC20-103E8993874E}" dt="2025-01-23T12:07:26.884" v="88" actId="20577"/>
        <pc:sldMkLst>
          <pc:docMk/>
          <pc:sldMk cId="2796791629" sldId="260"/>
        </pc:sldMkLst>
      </pc:sldChg>
      <pc:sldChg chg="modSp new ord">
        <pc:chgData name="Carwyn Nevatte (2405058)" userId="S::2405058@student.uwtsd.ac.uk::116295f9-413d-4191-a966-a652e6c780bd" providerId="AD" clId="Web-{C8953190-5E11-8EDC-CC20-103E8993874E}" dt="2025-01-23T12:15:01.412" v="94" actId="20577"/>
        <pc:sldMkLst>
          <pc:docMk/>
          <pc:sldMk cId="895223768" sldId="261"/>
        </pc:sldMkLst>
      </pc:sldChg>
      <pc:sldChg chg="modSp new">
        <pc:chgData name="Carwyn Nevatte (2405058)" userId="S::2405058@student.uwtsd.ac.uk::116295f9-413d-4191-a966-a652e6c780bd" providerId="AD" clId="Web-{C8953190-5E11-8EDC-CC20-103E8993874E}" dt="2025-01-23T12:15:58.586" v="104" actId="20577"/>
        <pc:sldMkLst>
          <pc:docMk/>
          <pc:sldMk cId="1102225290" sldId="262"/>
        </pc:sldMkLst>
      </pc:sldChg>
      <pc:sldChg chg="modSp new">
        <pc:chgData name="Carwyn Nevatte (2405058)" userId="S::2405058@student.uwtsd.ac.uk::116295f9-413d-4191-a966-a652e6c780bd" providerId="AD" clId="Web-{C8953190-5E11-8EDC-CC20-103E8993874E}" dt="2025-01-23T12:15:53.961" v="102" actId="20577"/>
        <pc:sldMkLst>
          <pc:docMk/>
          <pc:sldMk cId="1834502195" sldId="263"/>
        </pc:sldMkLst>
      </pc:sldChg>
      <pc:sldChg chg="modSp new">
        <pc:chgData name="Carwyn Nevatte (2405058)" userId="S::2405058@student.uwtsd.ac.uk::116295f9-413d-4191-a966-a652e6c780bd" providerId="AD" clId="Web-{C8953190-5E11-8EDC-CC20-103E8993874E}" dt="2025-01-23T12:16:37.853" v="114" actId="20577"/>
        <pc:sldMkLst>
          <pc:docMk/>
          <pc:sldMk cId="3620855824" sldId="264"/>
        </pc:sldMkLst>
      </pc:sldChg>
      <pc:sldChg chg="addSp delSp modSp new">
        <pc:chgData name="Carwyn Nevatte (2405058)" userId="S::2405058@student.uwtsd.ac.uk::116295f9-413d-4191-a966-a652e6c780bd" providerId="AD" clId="Web-{C8953190-5E11-8EDC-CC20-103E8993874E}" dt="2025-01-23T12:17:21.573" v="127" actId="20577"/>
        <pc:sldMkLst>
          <pc:docMk/>
          <pc:sldMk cId="3992086097" sldId="265"/>
        </pc:sldMkLst>
      </pc:sldChg>
      <pc:sldChg chg="modSp new">
        <pc:chgData name="Carwyn Nevatte (2405058)" userId="S::2405058@student.uwtsd.ac.uk::116295f9-413d-4191-a966-a652e6c780bd" providerId="AD" clId="Web-{C8953190-5E11-8EDC-CC20-103E8993874E}" dt="2025-01-23T12:17:30.401" v="131" actId="20577"/>
        <pc:sldMkLst>
          <pc:docMk/>
          <pc:sldMk cId="2220139108" sldId="266"/>
        </pc:sldMkLst>
      </pc:sldChg>
      <pc:sldChg chg="modSp new">
        <pc:chgData name="Carwyn Nevatte (2405058)" userId="S::2405058@student.uwtsd.ac.uk::116295f9-413d-4191-a966-a652e6c780bd" providerId="AD" clId="Web-{C8953190-5E11-8EDC-CC20-103E8993874E}" dt="2025-01-23T12:16:42.509" v="117" actId="20577"/>
        <pc:sldMkLst>
          <pc:docMk/>
          <pc:sldMk cId="2490834083" sldId="267"/>
        </pc:sldMkLst>
      </pc:sldChg>
      <pc:sldChg chg="addSp delSp modSp new ord">
        <pc:chgData name="Carwyn Nevatte (2405058)" userId="S::2405058@student.uwtsd.ac.uk::116295f9-413d-4191-a966-a652e6c780bd" providerId="AD" clId="Web-{C8953190-5E11-8EDC-CC20-103E8993874E}" dt="2025-01-23T12:20:36.797" v="221"/>
        <pc:sldMkLst>
          <pc:docMk/>
          <pc:sldMk cId="3197327715" sldId="268"/>
        </pc:sldMkLst>
      </pc:sldChg>
      <pc:sldChg chg="modSp new ord">
        <pc:chgData name="Carwyn Nevatte (2405058)" userId="S::2405058@student.uwtsd.ac.uk::116295f9-413d-4191-a966-a652e6c780bd" providerId="AD" clId="Web-{C8953190-5E11-8EDC-CC20-103E8993874E}" dt="2025-01-23T12:21:00.188" v="224"/>
        <pc:sldMkLst>
          <pc:docMk/>
          <pc:sldMk cId="1309300342" sldId="269"/>
        </pc:sldMkLst>
      </pc:sldChg>
      <pc:sldChg chg="addSp delSp modSp new ord">
        <pc:chgData name="Carwyn Nevatte (2405058)" userId="S::2405058@student.uwtsd.ac.uk::116295f9-413d-4191-a966-a652e6c780bd" providerId="AD" clId="Web-{C8953190-5E11-8EDC-CC20-103E8993874E}" dt="2025-01-23T12:21:24.861" v="225"/>
        <pc:sldMkLst>
          <pc:docMk/>
          <pc:sldMk cId="3351520362" sldId="270"/>
        </pc:sldMkLst>
        <pc:spChg chg="mod">
          <ac:chgData name="Carwyn Nevatte (2405058)" userId="S::2405058@student.uwtsd.ac.uk::116295f9-413d-4191-a966-a652e6c780bd" providerId="AD" clId="Web-{C8953190-5E11-8EDC-CC20-103E8993874E}" dt="2025-01-23T12:19:26.061" v="187" actId="20577"/>
          <ac:spMkLst>
            <pc:docMk/>
            <pc:sldMk cId="3351520362" sldId="270"/>
            <ac:spMk id="2" creationId="{D411AE70-379C-81B5-409B-ED15AECE4511}"/>
          </ac:spMkLst>
        </pc:spChg>
      </pc:sldChg>
      <pc:sldChg chg="modSp new ord">
        <pc:chgData name="Carwyn Nevatte (2405058)" userId="S::2405058@student.uwtsd.ac.uk::116295f9-413d-4191-a966-a652e6c780bd" providerId="AD" clId="Web-{C8953190-5E11-8EDC-CC20-103E8993874E}" dt="2025-01-23T12:23:32.099" v="234"/>
        <pc:sldMkLst>
          <pc:docMk/>
          <pc:sldMk cId="4109360354" sldId="271"/>
        </pc:sldMkLst>
      </pc:sldChg>
      <pc:sldChg chg="modSp new ord">
        <pc:chgData name="Carwyn Nevatte (2405058)" userId="S::2405058@student.uwtsd.ac.uk::116295f9-413d-4191-a966-a652e6c780bd" providerId="AD" clId="Web-{C8953190-5E11-8EDC-CC20-103E8993874E}" dt="2025-01-23T12:22:10.425" v="232"/>
        <pc:sldMkLst>
          <pc:docMk/>
          <pc:sldMk cId="1100205988" sldId="272"/>
        </pc:sldMkLst>
        <pc:spChg chg="mod">
          <ac:chgData name="Carwyn Nevatte (2405058)" userId="S::2405058@student.uwtsd.ac.uk::116295f9-413d-4191-a966-a652e6c780bd" providerId="AD" clId="Web-{C8953190-5E11-8EDC-CC20-103E8993874E}" dt="2025-01-23T12:19:57.624" v="218" actId="20577"/>
          <ac:spMkLst>
            <pc:docMk/>
            <pc:sldMk cId="1100205988" sldId="272"/>
            <ac:spMk id="2" creationId="{480D7731-0E1A-FC2D-0962-41C19182314B}"/>
          </ac:spMkLst>
        </pc:spChg>
      </pc:sldChg>
      <pc:sldChg chg="modSp new ord">
        <pc:chgData name="Carwyn Nevatte (2405058)" userId="S::2405058@student.uwtsd.ac.uk::116295f9-413d-4191-a966-a652e6c780bd" providerId="AD" clId="Web-{C8953190-5E11-8EDC-CC20-103E8993874E}" dt="2025-01-23T12:22:20.878" v="233"/>
        <pc:sldMkLst>
          <pc:docMk/>
          <pc:sldMk cId="1403141136" sldId="273"/>
        </pc:sldMkLst>
      </pc:sldChg>
    </pc:docChg>
  </pc:docChgLst>
  <pc:docChgLst>
    <pc:chgData name="Carwyn Nevatte (2405058)" userId="S::2405058@student.uwtsd.ac.uk::116295f9-413d-4191-a966-a652e6c780bd" providerId="AD" clId="Web-{4F15D009-87D7-FECC-4B04-6B6032AD2102}"/>
    <pc:docChg chg="modSld">
      <pc:chgData name="Carwyn Nevatte (2405058)" userId="S::2405058@student.uwtsd.ac.uk::116295f9-413d-4191-a966-a652e6c780bd" providerId="AD" clId="Web-{4F15D009-87D7-FECC-4B04-6B6032AD2102}" dt="2025-03-13T12:33:26.010" v="1365"/>
      <pc:docMkLst>
        <pc:docMk/>
      </pc:docMkLst>
      <pc:sldChg chg="modNotes">
        <pc:chgData name="Carwyn Nevatte (2405058)" userId="S::2405058@student.uwtsd.ac.uk::116295f9-413d-4191-a966-a652e6c780bd" providerId="AD" clId="Web-{4F15D009-87D7-FECC-4B04-6B6032AD2102}" dt="2025-03-13T12:33:26.010" v="1365"/>
        <pc:sldMkLst>
          <pc:docMk/>
          <pc:sldMk cId="1100205988" sldId="272"/>
        </pc:sldMkLst>
      </pc:sldChg>
    </pc:docChg>
  </pc:docChgLst>
  <pc:docChgLst>
    <pc:chgData name="Carwyn Nevatte (2405058)" userId="S::2405058@student.uwtsd.ac.uk::116295f9-413d-4191-a966-a652e6c780bd" providerId="AD" clId="Web-{0BF31B79-632E-4D2F-6648-A7ADB9165638}"/>
    <pc:docChg chg="addSld delSld modSld addMainMaster delMainMaster">
      <pc:chgData name="Carwyn Nevatte (2405058)" userId="S::2405058@student.uwtsd.ac.uk::116295f9-413d-4191-a966-a652e6c780bd" providerId="AD" clId="Web-{0BF31B79-632E-4D2F-6648-A7ADB9165638}" dt="2025-03-09T23:13:00.568" v="1287" actId="1076"/>
      <pc:docMkLst>
        <pc:docMk/>
      </pc:docMkLst>
      <pc:sldChg chg="modSp mod modClrScheme chgLayout">
        <pc:chgData name="Carwyn Nevatte (2405058)" userId="S::2405058@student.uwtsd.ac.uk::116295f9-413d-4191-a966-a652e6c780bd" providerId="AD" clId="Web-{0BF31B79-632E-4D2F-6648-A7ADB9165638}" dt="2025-03-09T22:06:35.182" v="16"/>
        <pc:sldMkLst>
          <pc:docMk/>
          <pc:sldMk cId="109857222" sldId="256"/>
        </pc:sldMkLst>
        <pc:spChg chg="mod ord">
          <ac:chgData name="Carwyn Nevatte (2405058)" userId="S::2405058@student.uwtsd.ac.uk::116295f9-413d-4191-a966-a652e6c780bd" providerId="AD" clId="Web-{0BF31B79-632E-4D2F-6648-A7ADB9165638}" dt="2025-03-09T22:06:35.182" v="16"/>
          <ac:spMkLst>
            <pc:docMk/>
            <pc:sldMk cId="109857222" sldId="256"/>
            <ac:spMk id="2" creationId="{00000000-0000-0000-0000-000000000000}"/>
          </ac:spMkLst>
        </pc:spChg>
      </pc:sldChg>
      <pc:sldChg chg="addSp modSp mod modClrScheme chgLayout">
        <pc:chgData name="Carwyn Nevatte (2405058)" userId="S::2405058@student.uwtsd.ac.uk::116295f9-413d-4191-a966-a652e6c780bd" providerId="AD" clId="Web-{0BF31B79-632E-4D2F-6648-A7ADB9165638}" dt="2025-03-09T22:32:18.725" v="497" actId="1076"/>
        <pc:sldMkLst>
          <pc:docMk/>
          <pc:sldMk cId="2227972405" sldId="258"/>
        </pc:sldMkLst>
        <pc:spChg chg="mod ord">
          <ac:chgData name="Carwyn Nevatte (2405058)" userId="S::2405058@student.uwtsd.ac.uk::116295f9-413d-4191-a966-a652e6c780bd" providerId="AD" clId="Web-{0BF31B79-632E-4D2F-6648-A7ADB9165638}" dt="2025-03-09T22:32:18.725" v="497" actId="1076"/>
          <ac:spMkLst>
            <pc:docMk/>
            <pc:sldMk cId="2227972405" sldId="258"/>
            <ac:spMk id="2" creationId="{97CCDECE-FF0B-1168-399E-9EBE6DC62AA9}"/>
          </ac:spMkLst>
        </pc:spChg>
        <pc:spChg chg="mod ord">
          <ac:chgData name="Carwyn Nevatte (2405058)" userId="S::2405058@student.uwtsd.ac.uk::116295f9-413d-4191-a966-a652e6c780bd" providerId="AD" clId="Web-{0BF31B79-632E-4D2F-6648-A7ADB9165638}" dt="2025-03-09T22:31:42.207" v="496" actId="1076"/>
          <ac:spMkLst>
            <pc:docMk/>
            <pc:sldMk cId="2227972405" sldId="258"/>
            <ac:spMk id="3" creationId="{82419B5D-46BD-8753-8944-6A4881ABE2B9}"/>
          </ac:spMkLst>
        </pc:spChg>
        <pc:spChg chg="add mod">
          <ac:chgData name="Carwyn Nevatte (2405058)" userId="S::2405058@student.uwtsd.ac.uk::116295f9-413d-4191-a966-a652e6c780bd" providerId="AD" clId="Web-{0BF31B79-632E-4D2F-6648-A7ADB9165638}" dt="2025-03-09T22:31:23.205" v="494" actId="1076"/>
          <ac:spMkLst>
            <pc:docMk/>
            <pc:sldMk cId="2227972405" sldId="258"/>
            <ac:spMk id="5" creationId="{CE9058C0-68FF-7058-A604-ACA50C79A06A}"/>
          </ac:spMkLst>
        </pc:spChg>
      </pc:sldChg>
      <pc:sldChg chg="addSp delSp modSp add del mod modClrScheme chgLayout">
        <pc:chgData name="Carwyn Nevatte (2405058)" userId="S::2405058@student.uwtsd.ac.uk::116295f9-413d-4191-a966-a652e6c780bd" providerId="AD" clId="Web-{0BF31B79-632E-4D2F-6648-A7ADB9165638}" dt="2025-03-09T22:42:09.645" v="658" actId="1076"/>
        <pc:sldMkLst>
          <pc:docMk/>
          <pc:sldMk cId="1461672405" sldId="259"/>
        </pc:sldMkLst>
        <pc:spChg chg="mod ord">
          <ac:chgData name="Carwyn Nevatte (2405058)" userId="S::2405058@student.uwtsd.ac.uk::116295f9-413d-4191-a966-a652e6c780bd" providerId="AD" clId="Web-{0BF31B79-632E-4D2F-6648-A7ADB9165638}" dt="2025-03-09T22:42:09.645" v="658" actId="1076"/>
          <ac:spMkLst>
            <pc:docMk/>
            <pc:sldMk cId="1461672405" sldId="259"/>
            <ac:spMk id="2" creationId="{46048688-AC50-B124-FCDD-1FD08F6215A0}"/>
          </ac:spMkLst>
        </pc:spChg>
        <pc:spChg chg="mod ord">
          <ac:chgData name="Carwyn Nevatte (2405058)" userId="S::2405058@student.uwtsd.ac.uk::116295f9-413d-4191-a966-a652e6c780bd" providerId="AD" clId="Web-{0BF31B79-632E-4D2F-6648-A7ADB9165638}" dt="2025-03-09T22:41:57.707" v="656" actId="1076"/>
          <ac:spMkLst>
            <pc:docMk/>
            <pc:sldMk cId="1461672405" sldId="259"/>
            <ac:spMk id="3" creationId="{7CFE9352-73FF-3F9D-FC25-B11449FF6E68}"/>
          </ac:spMkLst>
        </pc:spChg>
        <pc:spChg chg="add mod">
          <ac:chgData name="Carwyn Nevatte (2405058)" userId="S::2405058@student.uwtsd.ac.uk::116295f9-413d-4191-a966-a652e6c780bd" providerId="AD" clId="Web-{0BF31B79-632E-4D2F-6648-A7ADB9165638}" dt="2025-03-09T22:42:02.192" v="657" actId="1076"/>
          <ac:spMkLst>
            <pc:docMk/>
            <pc:sldMk cId="1461672405" sldId="259"/>
            <ac:spMk id="4" creationId="{5DECDA77-6F05-E3ED-CDC0-FE725A81A701}"/>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3351520362" sldId="270"/>
        </pc:sldMkLst>
        <pc:spChg chg="mod ord">
          <ac:chgData name="Carwyn Nevatte (2405058)" userId="S::2405058@student.uwtsd.ac.uk::116295f9-413d-4191-a966-a652e6c780bd" providerId="AD" clId="Web-{0BF31B79-632E-4D2F-6648-A7ADB9165638}" dt="2025-03-09T22:06:35.182" v="16"/>
          <ac:spMkLst>
            <pc:docMk/>
            <pc:sldMk cId="3351520362" sldId="270"/>
            <ac:spMk id="2" creationId="{D411AE70-379C-81B5-409B-ED15AECE4511}"/>
          </ac:spMkLst>
        </pc:spChg>
        <pc:spChg chg="mod ord">
          <ac:chgData name="Carwyn Nevatte (2405058)" userId="S::2405058@student.uwtsd.ac.uk::116295f9-413d-4191-a966-a652e6c780bd" providerId="AD" clId="Web-{0BF31B79-632E-4D2F-6648-A7ADB9165638}" dt="2025-03-09T22:06:35.182" v="16"/>
          <ac:spMkLst>
            <pc:docMk/>
            <pc:sldMk cId="3351520362" sldId="270"/>
            <ac:spMk id="3" creationId="{EEB17C9B-933A-0566-4422-1723BE9FBB51}"/>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1100205988" sldId="272"/>
        </pc:sldMkLst>
        <pc:spChg chg="mod ord">
          <ac:chgData name="Carwyn Nevatte (2405058)" userId="S::2405058@student.uwtsd.ac.uk::116295f9-413d-4191-a966-a652e6c780bd" providerId="AD" clId="Web-{0BF31B79-632E-4D2F-6648-A7ADB9165638}" dt="2025-03-09T22:06:35.182" v="16"/>
          <ac:spMkLst>
            <pc:docMk/>
            <pc:sldMk cId="1100205988" sldId="272"/>
            <ac:spMk id="2" creationId="{480D7731-0E1A-FC2D-0962-41C19182314B}"/>
          </ac:spMkLst>
        </pc:spChg>
        <pc:spChg chg="mod ord">
          <ac:chgData name="Carwyn Nevatte (2405058)" userId="S::2405058@student.uwtsd.ac.uk::116295f9-413d-4191-a966-a652e6c780bd" providerId="AD" clId="Web-{0BF31B79-632E-4D2F-6648-A7ADB9165638}" dt="2025-03-09T22:06:35.182" v="16"/>
          <ac:spMkLst>
            <pc:docMk/>
            <pc:sldMk cId="1100205988" sldId="272"/>
            <ac:spMk id="3" creationId="{4982ECF4-25F0-1223-A628-920C325A1E3F}"/>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97185114" sldId="278"/>
        </pc:sldMkLst>
        <pc:spChg chg="mod ord">
          <ac:chgData name="Carwyn Nevatte (2405058)" userId="S::2405058@student.uwtsd.ac.uk::116295f9-413d-4191-a966-a652e6c780bd" providerId="AD" clId="Web-{0BF31B79-632E-4D2F-6648-A7ADB9165638}" dt="2025-03-09T22:06:35.182" v="16"/>
          <ac:spMkLst>
            <pc:docMk/>
            <pc:sldMk cId="97185114" sldId="278"/>
            <ac:spMk id="2" creationId="{C534E95C-7001-8974-3289-1E3F53387690}"/>
          </ac:spMkLst>
        </pc:spChg>
      </pc:sldChg>
      <pc:sldChg chg="addSp modSp mod modClrScheme chgLayout">
        <pc:chgData name="Carwyn Nevatte (2405058)" userId="S::2405058@student.uwtsd.ac.uk::116295f9-413d-4191-a966-a652e6c780bd" providerId="AD" clId="Web-{0BF31B79-632E-4D2F-6648-A7ADB9165638}" dt="2025-03-09T22:55:05.213" v="832" actId="1076"/>
        <pc:sldMkLst>
          <pc:docMk/>
          <pc:sldMk cId="126608695" sldId="281"/>
        </pc:sldMkLst>
        <pc:spChg chg="mod ord">
          <ac:chgData name="Carwyn Nevatte (2405058)" userId="S::2405058@student.uwtsd.ac.uk::116295f9-413d-4191-a966-a652e6c780bd" providerId="AD" clId="Web-{0BF31B79-632E-4D2F-6648-A7ADB9165638}" dt="2025-03-09T22:55:05.213" v="832" actId="1076"/>
          <ac:spMkLst>
            <pc:docMk/>
            <pc:sldMk cId="126608695" sldId="281"/>
            <ac:spMk id="2" creationId="{06A3988F-59F3-3DEA-6BE0-C08902AF1C16}"/>
          </ac:spMkLst>
        </pc:spChg>
        <pc:spChg chg="mod ord">
          <ac:chgData name="Carwyn Nevatte (2405058)" userId="S::2405058@student.uwtsd.ac.uk::116295f9-413d-4191-a966-a652e6c780bd" providerId="AD" clId="Web-{0BF31B79-632E-4D2F-6648-A7ADB9165638}" dt="2025-03-09T22:54:38.118" v="827" actId="1076"/>
          <ac:spMkLst>
            <pc:docMk/>
            <pc:sldMk cId="126608695" sldId="281"/>
            <ac:spMk id="3" creationId="{D50AF4DC-2BC7-55D5-22A4-4C23BAE8F90A}"/>
          </ac:spMkLst>
        </pc:spChg>
        <pc:spChg chg="add mod">
          <ac:chgData name="Carwyn Nevatte (2405058)" userId="S::2405058@student.uwtsd.ac.uk::116295f9-413d-4191-a966-a652e6c780bd" providerId="AD" clId="Web-{0BF31B79-632E-4D2F-6648-A7ADB9165638}" dt="2025-03-09T22:54:41.634" v="828" actId="1076"/>
          <ac:spMkLst>
            <pc:docMk/>
            <pc:sldMk cId="126608695" sldId="281"/>
            <ac:spMk id="4" creationId="{C45896C7-0CC9-DF82-AB86-18025E845F02}"/>
          </ac:spMkLst>
        </pc:spChg>
      </pc:sldChg>
      <pc:sldChg chg="addSp delSp modSp mod modClrScheme chgLayout">
        <pc:chgData name="Carwyn Nevatte (2405058)" userId="S::2405058@student.uwtsd.ac.uk::116295f9-413d-4191-a966-a652e6c780bd" providerId="AD" clId="Web-{0BF31B79-632E-4D2F-6648-A7ADB9165638}" dt="2025-03-09T23:04:44.143" v="1173" actId="20577"/>
        <pc:sldMkLst>
          <pc:docMk/>
          <pc:sldMk cId="487805739" sldId="282"/>
        </pc:sldMkLst>
        <pc:spChg chg="mod ord">
          <ac:chgData name="Carwyn Nevatte (2405058)" userId="S::2405058@student.uwtsd.ac.uk::116295f9-413d-4191-a966-a652e6c780bd" providerId="AD" clId="Web-{0BF31B79-632E-4D2F-6648-A7ADB9165638}" dt="2025-03-09T22:06:35.182" v="16"/>
          <ac:spMkLst>
            <pc:docMk/>
            <pc:sldMk cId="487805739" sldId="282"/>
            <ac:spMk id="2" creationId="{032F8A46-1DE5-D710-6878-AB3F6054CB92}"/>
          </ac:spMkLst>
        </pc:spChg>
        <pc:spChg chg="add mod">
          <ac:chgData name="Carwyn Nevatte (2405058)" userId="S::2405058@student.uwtsd.ac.uk::116295f9-413d-4191-a966-a652e6c780bd" providerId="AD" clId="Web-{0BF31B79-632E-4D2F-6648-A7ADB9165638}" dt="2025-03-09T23:04:44.143" v="1173" actId="20577"/>
          <ac:spMkLst>
            <pc:docMk/>
            <pc:sldMk cId="487805739" sldId="282"/>
            <ac:spMk id="4" creationId="{0E74E607-23C0-6A3D-A723-C2BDF09FC1D9}"/>
          </ac:spMkLst>
        </pc:spChg>
        <pc:graphicFrameChg chg="add del mod ord modGraphic">
          <ac:chgData name="Carwyn Nevatte (2405058)" userId="S::2405058@student.uwtsd.ac.uk::116295f9-413d-4191-a966-a652e6c780bd" providerId="AD" clId="Web-{0BF31B79-632E-4D2F-6648-A7ADB9165638}" dt="2025-03-09T23:03:29.513" v="1168"/>
          <ac:graphicFrameMkLst>
            <pc:docMk/>
            <pc:sldMk cId="487805739" sldId="282"/>
            <ac:graphicFrameMk id="5" creationId="{6290B06A-E54E-57A9-6A4A-1EB175E1AEFE}"/>
          </ac:graphicFrameMkLst>
        </pc:graphicFrameChg>
      </pc:sldChg>
      <pc:sldChg chg="addSp modSp mod modClrScheme chgLayout">
        <pc:chgData name="Carwyn Nevatte (2405058)" userId="S::2405058@student.uwtsd.ac.uk::116295f9-413d-4191-a966-a652e6c780bd" providerId="AD" clId="Web-{0BF31B79-632E-4D2F-6648-A7ADB9165638}" dt="2025-03-09T23:13:00.568" v="1287" actId="1076"/>
        <pc:sldMkLst>
          <pc:docMk/>
          <pc:sldMk cId="3877166653" sldId="283"/>
        </pc:sldMkLst>
        <pc:spChg chg="mod ord">
          <ac:chgData name="Carwyn Nevatte (2405058)" userId="S::2405058@student.uwtsd.ac.uk::116295f9-413d-4191-a966-a652e6c780bd" providerId="AD" clId="Web-{0BF31B79-632E-4D2F-6648-A7ADB9165638}" dt="2025-03-09T23:13:00.568" v="1287" actId="1076"/>
          <ac:spMkLst>
            <pc:docMk/>
            <pc:sldMk cId="3877166653" sldId="283"/>
            <ac:spMk id="2" creationId="{363D76F6-7352-818D-C94C-4911F6E4F44F}"/>
          </ac:spMkLst>
        </pc:spChg>
        <pc:spChg chg="mod ord">
          <ac:chgData name="Carwyn Nevatte (2405058)" userId="S::2405058@student.uwtsd.ac.uk::116295f9-413d-4191-a966-a652e6c780bd" providerId="AD" clId="Web-{0BF31B79-632E-4D2F-6648-A7ADB9165638}" dt="2025-03-09T23:12:49.880" v="1285" actId="20577"/>
          <ac:spMkLst>
            <pc:docMk/>
            <pc:sldMk cId="3877166653" sldId="283"/>
            <ac:spMk id="3" creationId="{90FE39A4-BB29-B0DD-436A-F38930746E24}"/>
          </ac:spMkLst>
        </pc:spChg>
        <pc:spChg chg="add mod">
          <ac:chgData name="Carwyn Nevatte (2405058)" userId="S::2405058@student.uwtsd.ac.uk::116295f9-413d-4191-a966-a652e6c780bd" providerId="AD" clId="Web-{0BF31B79-632E-4D2F-6648-A7ADB9165638}" dt="2025-03-09T23:12:53.833" v="1286" actId="1076"/>
          <ac:spMkLst>
            <pc:docMk/>
            <pc:sldMk cId="3877166653" sldId="283"/>
            <ac:spMk id="4" creationId="{98B1CBCC-EC3F-850B-77BC-D967D418349E}"/>
          </ac:spMkLst>
        </pc:spChg>
      </pc:sldChg>
      <pc:sldChg chg="addSp modSp mod modClrScheme chgLayout modNotes">
        <pc:chgData name="Carwyn Nevatte (2405058)" userId="S::2405058@student.uwtsd.ac.uk::116295f9-413d-4191-a966-a652e6c780bd" providerId="AD" clId="Web-{0BF31B79-632E-4D2F-6648-A7ADB9165638}" dt="2025-03-09T22:15:23.546" v="245" actId="20577"/>
        <pc:sldMkLst>
          <pc:docMk/>
          <pc:sldMk cId="2857740831" sldId="284"/>
        </pc:sldMkLst>
        <pc:spChg chg="mod ord">
          <ac:chgData name="Carwyn Nevatte (2405058)" userId="S::2405058@student.uwtsd.ac.uk::116295f9-413d-4191-a966-a652e6c780bd" providerId="AD" clId="Web-{0BF31B79-632E-4D2F-6648-A7ADB9165638}" dt="2025-03-09T22:13:58.619" v="241" actId="1076"/>
          <ac:spMkLst>
            <pc:docMk/>
            <pc:sldMk cId="2857740831" sldId="284"/>
            <ac:spMk id="2" creationId="{27D11A70-F4C9-20ED-8685-6589682B2B4F}"/>
          </ac:spMkLst>
        </pc:spChg>
        <pc:spChg chg="mod ord">
          <ac:chgData name="Carwyn Nevatte (2405058)" userId="S::2405058@student.uwtsd.ac.uk::116295f9-413d-4191-a966-a652e6c780bd" providerId="AD" clId="Web-{0BF31B79-632E-4D2F-6648-A7ADB9165638}" dt="2025-03-09T22:14:24.120" v="242" actId="1076"/>
          <ac:spMkLst>
            <pc:docMk/>
            <pc:sldMk cId="2857740831" sldId="284"/>
            <ac:spMk id="3" creationId="{DF6CD830-4DD3-A19A-2A3B-04CB1E30CDF0}"/>
          </ac:spMkLst>
        </pc:spChg>
        <pc:spChg chg="add mod">
          <ac:chgData name="Carwyn Nevatte (2405058)" userId="S::2405058@student.uwtsd.ac.uk::116295f9-413d-4191-a966-a652e6c780bd" providerId="AD" clId="Web-{0BF31B79-632E-4D2F-6648-A7ADB9165638}" dt="2025-03-09T22:15:23.546" v="245" actId="20577"/>
          <ac:spMkLst>
            <pc:docMk/>
            <pc:sldMk cId="2857740831" sldId="284"/>
            <ac:spMk id="4" creationId="{13F17BAD-91FF-D5D3-C8A2-2DF993995A75}"/>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171630379" sldId="286"/>
        </pc:sldMkLst>
        <pc:spChg chg="mod ord">
          <ac:chgData name="Carwyn Nevatte (2405058)" userId="S::2405058@student.uwtsd.ac.uk::116295f9-413d-4191-a966-a652e6c780bd" providerId="AD" clId="Web-{0BF31B79-632E-4D2F-6648-A7ADB9165638}" dt="2025-03-09T22:06:35.182" v="16"/>
          <ac:spMkLst>
            <pc:docMk/>
            <pc:sldMk cId="171630379" sldId="286"/>
            <ac:spMk id="2" creationId="{64BA9EB6-8FAD-9B0A-3853-C9108B18C33D}"/>
          </ac:spMkLst>
        </pc:spChg>
        <pc:picChg chg="mod ord">
          <ac:chgData name="Carwyn Nevatte (2405058)" userId="S::2405058@student.uwtsd.ac.uk::116295f9-413d-4191-a966-a652e6c780bd" providerId="AD" clId="Web-{0BF31B79-632E-4D2F-6648-A7ADB9165638}" dt="2025-03-09T22:06:35.182" v="16"/>
          <ac:picMkLst>
            <pc:docMk/>
            <pc:sldMk cId="171630379" sldId="286"/>
            <ac:picMk id="4" creationId="{B441D5B3-1362-6878-2EA3-80C5A16CCA01}"/>
          </ac:picMkLst>
        </pc:picChg>
      </pc:sldChg>
      <pc:sldChg chg="modSp mod modClrScheme chgLayout">
        <pc:chgData name="Carwyn Nevatte (2405058)" userId="S::2405058@student.uwtsd.ac.uk::116295f9-413d-4191-a966-a652e6c780bd" providerId="AD" clId="Web-{0BF31B79-632E-4D2F-6648-A7ADB9165638}" dt="2025-03-09T22:45:29.768" v="718" actId="20577"/>
        <pc:sldMkLst>
          <pc:docMk/>
          <pc:sldMk cId="2734283524" sldId="287"/>
        </pc:sldMkLst>
        <pc:spChg chg="mod ord">
          <ac:chgData name="Carwyn Nevatte (2405058)" userId="S::2405058@student.uwtsd.ac.uk::116295f9-413d-4191-a966-a652e6c780bd" providerId="AD" clId="Web-{0BF31B79-632E-4D2F-6648-A7ADB9165638}" dt="2025-03-09T22:06:35.182" v="16"/>
          <ac:spMkLst>
            <pc:docMk/>
            <pc:sldMk cId="2734283524" sldId="287"/>
            <ac:spMk id="2" creationId="{40497106-F352-9736-2A52-8BB0D04EA1CD}"/>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977089269" sldId="288"/>
        </pc:sldMkLst>
        <pc:spChg chg="mod ord">
          <ac:chgData name="Carwyn Nevatte (2405058)" userId="S::2405058@student.uwtsd.ac.uk::116295f9-413d-4191-a966-a652e6c780bd" providerId="AD" clId="Web-{0BF31B79-632E-4D2F-6648-A7ADB9165638}" dt="2025-03-09T22:06:35.182" v="16"/>
          <ac:spMkLst>
            <pc:docMk/>
            <pc:sldMk cId="977089269" sldId="288"/>
            <ac:spMk id="2" creationId="{160B68DF-35F7-F3FF-B5F9-D164CBE39D01}"/>
          </ac:spMkLst>
        </pc:spChg>
        <pc:spChg chg="mod ord">
          <ac:chgData name="Carwyn Nevatte (2405058)" userId="S::2405058@student.uwtsd.ac.uk::116295f9-413d-4191-a966-a652e6c780bd" providerId="AD" clId="Web-{0BF31B79-632E-4D2F-6648-A7ADB9165638}" dt="2025-03-09T22:06:35.182" v="16"/>
          <ac:spMkLst>
            <pc:docMk/>
            <pc:sldMk cId="977089269" sldId="288"/>
            <ac:spMk id="3" creationId="{BE1C9EBC-07ED-3525-CAF0-72066EF8B0B0}"/>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4213160981" sldId="289"/>
        </pc:sldMkLst>
        <pc:spChg chg="mod ord">
          <ac:chgData name="Carwyn Nevatte (2405058)" userId="S::2405058@student.uwtsd.ac.uk::116295f9-413d-4191-a966-a652e6c780bd" providerId="AD" clId="Web-{0BF31B79-632E-4D2F-6648-A7ADB9165638}" dt="2025-03-09T22:06:35.182" v="16"/>
          <ac:spMkLst>
            <pc:docMk/>
            <pc:sldMk cId="4213160981" sldId="289"/>
            <ac:spMk id="2" creationId="{6836E7C5-0690-C5F4-C281-F8B2E87FC4DC}"/>
          </ac:spMkLst>
        </pc:spChg>
      </pc:sldChg>
      <pc:sldChg chg="modSp mod modClrScheme chgLayout">
        <pc:chgData name="Carwyn Nevatte (2405058)" userId="S::2405058@student.uwtsd.ac.uk::116295f9-413d-4191-a966-a652e6c780bd" providerId="AD" clId="Web-{0BF31B79-632E-4D2F-6648-A7ADB9165638}" dt="2025-03-09T23:07:03.231" v="1174" actId="20577"/>
        <pc:sldMkLst>
          <pc:docMk/>
          <pc:sldMk cId="2560560378" sldId="290"/>
        </pc:sldMkLst>
        <pc:spChg chg="mod ord">
          <ac:chgData name="Carwyn Nevatte (2405058)" userId="S::2405058@student.uwtsd.ac.uk::116295f9-413d-4191-a966-a652e6c780bd" providerId="AD" clId="Web-{0BF31B79-632E-4D2F-6648-A7ADB9165638}" dt="2025-03-09T22:06:35.182" v="16"/>
          <ac:spMkLst>
            <pc:docMk/>
            <pc:sldMk cId="2560560378" sldId="290"/>
            <ac:spMk id="2" creationId="{CD613BF1-FD83-4801-860E-87D6C68BA585}"/>
          </ac:spMkLst>
        </pc:spChg>
        <pc:spChg chg="mod ord">
          <ac:chgData name="Carwyn Nevatte (2405058)" userId="S::2405058@student.uwtsd.ac.uk::116295f9-413d-4191-a966-a652e6c780bd" providerId="AD" clId="Web-{0BF31B79-632E-4D2F-6648-A7ADB9165638}" dt="2025-03-09T23:07:03.231" v="1174" actId="20577"/>
          <ac:spMkLst>
            <pc:docMk/>
            <pc:sldMk cId="2560560378" sldId="290"/>
            <ac:spMk id="3" creationId="{111DB332-1F25-113F-B508-93D8D57CF0C9}"/>
          </ac:spMkLst>
        </pc:spChg>
      </pc:sldChg>
      <pc:sldChg chg="modSp mod modClrScheme chgLayout">
        <pc:chgData name="Carwyn Nevatte (2405058)" userId="S::2405058@student.uwtsd.ac.uk::116295f9-413d-4191-a966-a652e6c780bd" providerId="AD" clId="Web-{0BF31B79-632E-4D2F-6648-A7ADB9165638}" dt="2025-03-09T22:06:35.182" v="16"/>
        <pc:sldMkLst>
          <pc:docMk/>
          <pc:sldMk cId="3880481380" sldId="291"/>
        </pc:sldMkLst>
        <pc:spChg chg="mod ord">
          <ac:chgData name="Carwyn Nevatte (2405058)" userId="S::2405058@student.uwtsd.ac.uk::116295f9-413d-4191-a966-a652e6c780bd" providerId="AD" clId="Web-{0BF31B79-632E-4D2F-6648-A7ADB9165638}" dt="2025-03-09T22:06:35.182" v="16"/>
          <ac:spMkLst>
            <pc:docMk/>
            <pc:sldMk cId="3880481380" sldId="291"/>
            <ac:spMk id="2" creationId="{FB438120-95A7-514D-1B64-46004A606802}"/>
          </ac:spMkLst>
        </pc:spChg>
        <pc:spChg chg="mod ord">
          <ac:chgData name="Carwyn Nevatte (2405058)" userId="S::2405058@student.uwtsd.ac.uk::116295f9-413d-4191-a966-a652e6c780bd" providerId="AD" clId="Web-{0BF31B79-632E-4D2F-6648-A7ADB9165638}" dt="2025-03-09T22:06:35.182" v="16"/>
          <ac:spMkLst>
            <pc:docMk/>
            <pc:sldMk cId="3880481380" sldId="291"/>
            <ac:spMk id="3" creationId="{7F549BF9-73D7-531D-CFB2-80983D7A5648}"/>
          </ac:spMkLst>
        </pc:spChg>
      </pc:sldChg>
      <pc:sldChg chg="new del">
        <pc:chgData name="Carwyn Nevatte (2405058)" userId="S::2405058@student.uwtsd.ac.uk::116295f9-413d-4191-a966-a652e6c780bd" providerId="AD" clId="Web-{0BF31B79-632E-4D2F-6648-A7ADB9165638}" dt="2025-03-09T22:20:17.441" v="249"/>
        <pc:sldMkLst>
          <pc:docMk/>
          <pc:sldMk cId="1163140490" sldId="292"/>
        </pc:sldMkLst>
      </pc:sldChg>
      <pc:sldChg chg="new del">
        <pc:chgData name="Carwyn Nevatte (2405058)" userId="S::2405058@student.uwtsd.ac.uk::116295f9-413d-4191-a966-a652e6c780bd" providerId="AD" clId="Web-{0BF31B79-632E-4D2F-6648-A7ADB9165638}" dt="2025-03-09T22:20:08.238" v="247"/>
        <pc:sldMkLst>
          <pc:docMk/>
          <pc:sldMk cId="3318785516" sldId="292"/>
        </pc:sldMkLst>
      </pc:sldChg>
      <pc:sldMasterChg chg="del delSldLayout">
        <pc:chgData name="Carwyn Nevatte (2405058)" userId="S::2405058@student.uwtsd.ac.uk::116295f9-413d-4191-a966-a652e6c780bd" providerId="AD" clId="Web-{0BF31B79-632E-4D2F-6648-A7ADB9165638}" dt="2025-03-09T22:06:20.259" v="13"/>
        <pc:sldMasterMkLst>
          <pc:docMk/>
          <pc:sldMasterMk cId="1280415169" sldId="2147483875"/>
        </pc:sldMasterMkLst>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12983878" sldId="2147483876"/>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905665156" sldId="2147483877"/>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341456405" sldId="2147483878"/>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438458362" sldId="2147483879"/>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65608522" sldId="2147483880"/>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948417076" sldId="2147483881"/>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39087232" sldId="2147483882"/>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220867473" sldId="2147483883"/>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4011735181" sldId="2147483884"/>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07024007" sldId="2147483885"/>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871237112" sldId="2147483886"/>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2156506940" sldId="2147483887"/>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048261781" sldId="2147483888"/>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90896556" sldId="2147483889"/>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1249303061" sldId="2147483890"/>
          </pc:sldLayoutMkLst>
        </pc:sldLayoutChg>
        <pc:sldLayoutChg chg="del">
          <pc:chgData name="Carwyn Nevatte (2405058)" userId="S::2405058@student.uwtsd.ac.uk::116295f9-413d-4191-a966-a652e6c780bd" providerId="AD" clId="Web-{0BF31B79-632E-4D2F-6648-A7ADB9165638}" dt="2025-03-09T22:06:20.259" v="13"/>
          <pc:sldLayoutMkLst>
            <pc:docMk/>
            <pc:sldMasterMk cId="1280415169" sldId="2147483875"/>
            <pc:sldLayoutMk cId="3122634582" sldId="2147483891"/>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28.932" v="14"/>
        <pc:sldMasterMkLst>
          <pc:docMk/>
          <pc:sldMasterMk cId="4231657016" sldId="2147483892"/>
        </pc:sldMasterMkLst>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69266288" sldId="2147483893"/>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4210732" sldId="2147483894"/>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760380558" sldId="2147483895"/>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413456793" sldId="2147483896"/>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700455509" sldId="2147483897"/>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37809922" sldId="2147483898"/>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26102077" sldId="2147483899"/>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185183034" sldId="2147483900"/>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54080426" sldId="2147483901"/>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799208958" sldId="2147483902"/>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048101561" sldId="2147483903"/>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2382917597" sldId="2147483904"/>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924029004" sldId="2147483905"/>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4157880363" sldId="2147483906"/>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1624111960" sldId="2147483907"/>
          </pc:sldLayoutMkLst>
        </pc:sldLayoutChg>
        <pc:sldLayoutChg chg="add del mod replId">
          <pc:chgData name="Carwyn Nevatte (2405058)" userId="S::2405058@student.uwtsd.ac.uk::116295f9-413d-4191-a966-a652e6c780bd" providerId="AD" clId="Web-{0BF31B79-632E-4D2F-6648-A7ADB9165638}" dt="2025-03-09T22:06:28.932" v="14"/>
          <pc:sldLayoutMkLst>
            <pc:docMk/>
            <pc:sldMasterMk cId="4231657016" sldId="2147483892"/>
            <pc:sldLayoutMk cId="344461397" sldId="2147483908"/>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32.307" v="15"/>
        <pc:sldMasterMkLst>
          <pc:docMk/>
          <pc:sldMasterMk cId="1654825950" sldId="2147483909"/>
        </pc:sldMasterMkLst>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256801477" sldId="2147483910"/>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116705222" sldId="2147483911"/>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544972160" sldId="2147483912"/>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482259458" sldId="2147483913"/>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1357861534" sldId="2147483914"/>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293173499" sldId="2147483915"/>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731272750" sldId="2147483916"/>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558282744" sldId="2147483917"/>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54326592" sldId="2147483918"/>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1607896014" sldId="2147483919"/>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902810501" sldId="2147483920"/>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3738223547" sldId="2147483921"/>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895022604" sldId="2147483922"/>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462804685" sldId="2147483923"/>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2874463371" sldId="2147483924"/>
          </pc:sldLayoutMkLst>
        </pc:sldLayoutChg>
        <pc:sldLayoutChg chg="add del mod replId">
          <pc:chgData name="Carwyn Nevatte (2405058)" userId="S::2405058@student.uwtsd.ac.uk::116295f9-413d-4191-a966-a652e6c780bd" providerId="AD" clId="Web-{0BF31B79-632E-4D2F-6648-A7ADB9165638}" dt="2025-03-09T22:06:32.307" v="15"/>
          <pc:sldLayoutMkLst>
            <pc:docMk/>
            <pc:sldMasterMk cId="1654825950" sldId="2147483909"/>
            <pc:sldLayoutMk cId="4294528991" sldId="2147483925"/>
          </pc:sldLayoutMkLst>
        </pc:sldLayoutChg>
      </pc:sldMasterChg>
      <pc:sldMasterChg chg="add del addSldLayout delSldLayout modSldLayout">
        <pc:chgData name="Carwyn Nevatte (2405058)" userId="S::2405058@student.uwtsd.ac.uk::116295f9-413d-4191-a966-a652e6c780bd" providerId="AD" clId="Web-{0BF31B79-632E-4D2F-6648-A7ADB9165638}" dt="2025-03-09T22:06:35.182" v="16"/>
        <pc:sldMasterMkLst>
          <pc:docMk/>
          <pc:sldMasterMk cId="1210988887" sldId="2147483926"/>
        </pc:sldMasterMkLst>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991231991" sldId="2147483927"/>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865424152" sldId="2147483928"/>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942219140" sldId="2147483929"/>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981173152" sldId="2147483930"/>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775433529" sldId="2147483931"/>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013138123" sldId="2147483932"/>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515982068" sldId="2147483933"/>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654552056" sldId="2147483934"/>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966922067" sldId="2147483935"/>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1058610344" sldId="2147483936"/>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213859770" sldId="2147483937"/>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346321779" sldId="2147483938"/>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3334418121" sldId="2147483939"/>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256577461" sldId="2147483940"/>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4240729623" sldId="2147483941"/>
          </pc:sldLayoutMkLst>
        </pc:sldLayoutChg>
        <pc:sldLayoutChg chg="add del mod replId">
          <pc:chgData name="Carwyn Nevatte (2405058)" userId="S::2405058@student.uwtsd.ac.uk::116295f9-413d-4191-a966-a652e6c780bd" providerId="AD" clId="Web-{0BF31B79-632E-4D2F-6648-A7ADB9165638}" dt="2025-03-09T22:06:35.182" v="16"/>
          <pc:sldLayoutMkLst>
            <pc:docMk/>
            <pc:sldMasterMk cId="1210988887" sldId="2147483926"/>
            <pc:sldLayoutMk cId="4032864178" sldId="2147483942"/>
          </pc:sldLayoutMkLst>
        </pc:sldLayoutChg>
      </pc:sldMasterChg>
      <pc:sldMasterChg chg="add addSldLayout modSldLayout">
        <pc:chgData name="Carwyn Nevatte (2405058)" userId="S::2405058@student.uwtsd.ac.uk::116295f9-413d-4191-a966-a652e6c780bd" providerId="AD" clId="Web-{0BF31B79-632E-4D2F-6648-A7ADB9165638}" dt="2025-03-09T22:06:35.182" v="16"/>
        <pc:sldMasterMkLst>
          <pc:docMk/>
          <pc:sldMasterMk cId="1719804680" sldId="2147483943"/>
        </pc:sldMasterMkLst>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984040647" sldId="2147483944"/>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4118954841" sldId="2147483945"/>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05039602" sldId="2147483946"/>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208309670" sldId="2147483947"/>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697231487" sldId="2147483948"/>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734759228" sldId="2147483949"/>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830007901" sldId="2147483950"/>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239997674" sldId="2147483951"/>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464121656" sldId="2147483952"/>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442068089" sldId="2147483953"/>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1373789139" sldId="2147483954"/>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784887203" sldId="2147483955"/>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2199510036" sldId="2147483956"/>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625939462" sldId="2147483957"/>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55470412" sldId="2147483958"/>
          </pc:sldLayoutMkLst>
        </pc:sldLayoutChg>
        <pc:sldLayoutChg chg="add mod replId">
          <pc:chgData name="Carwyn Nevatte (2405058)" userId="S::2405058@student.uwtsd.ac.uk::116295f9-413d-4191-a966-a652e6c780bd" providerId="AD" clId="Web-{0BF31B79-632E-4D2F-6648-A7ADB9165638}" dt="2025-03-09T22:06:35.182" v="16"/>
          <pc:sldLayoutMkLst>
            <pc:docMk/>
            <pc:sldMasterMk cId="1719804680" sldId="2147483943"/>
            <pc:sldLayoutMk cId="3845106587" sldId="2147483959"/>
          </pc:sldLayoutMkLst>
        </pc:sldLayoutChg>
      </pc:sldMasterChg>
    </pc:docChg>
  </pc:docChgLst>
  <pc:docChgLst>
    <pc:chgData name="Carwyn Nevatte (2405058)" userId="116295f9-413d-4191-a966-a652e6c780bd" providerId="ADAL" clId="{B2894835-9F60-D141-A48E-5467A949BDB0}"/>
    <pc:docChg chg="undo custSel addSld delSld modSld sldOrd addMainMaster delMainMaster">
      <pc:chgData name="Carwyn Nevatte (2405058)" userId="116295f9-413d-4191-a966-a652e6c780bd" providerId="ADAL" clId="{B2894835-9F60-D141-A48E-5467A949BDB0}" dt="2025-03-10T22:49:52.994" v="2976" actId="20577"/>
      <pc:docMkLst>
        <pc:docMk/>
      </pc:docMkLst>
      <pc:sldChg chg="addSp delSp modSp">
        <pc:chgData name="Carwyn Nevatte (2405058)" userId="116295f9-413d-4191-a966-a652e6c780bd" providerId="ADAL" clId="{B2894835-9F60-D141-A48E-5467A949BDB0}" dt="2025-03-10T22:49:22.165" v="2974" actId="1076"/>
        <pc:sldMkLst>
          <pc:docMk/>
          <pc:sldMk cId="109857222" sldId="256"/>
        </pc:sldMkLst>
        <pc:spChg chg="mod">
          <ac:chgData name="Carwyn Nevatte (2405058)" userId="116295f9-413d-4191-a966-a652e6c780bd" providerId="ADAL" clId="{B2894835-9F60-D141-A48E-5467A949BDB0}" dt="2025-03-10T22:49:22.165" v="2974" actId="1076"/>
          <ac:spMkLst>
            <pc:docMk/>
            <pc:sldMk cId="109857222" sldId="256"/>
            <ac:spMk id="2" creationId="{00000000-0000-0000-0000-000000000000}"/>
          </ac:spMkLst>
        </pc:spChg>
      </pc:sldChg>
      <pc:sldChg chg="modSp del">
        <pc:chgData name="Carwyn Nevatte (2405058)" userId="116295f9-413d-4191-a966-a652e6c780bd" providerId="ADAL" clId="{B2894835-9F60-D141-A48E-5467A949BDB0}" dt="2025-03-03T11:53:24.294" v="707" actId="21"/>
        <pc:sldMkLst>
          <pc:docMk/>
          <pc:sldMk cId="3070019648" sldId="257"/>
        </pc:sldMkLst>
      </pc:sldChg>
      <pc:sldChg chg="modSp">
        <pc:chgData name="Carwyn Nevatte (2405058)" userId="116295f9-413d-4191-a966-a652e6c780bd" providerId="ADAL" clId="{B2894835-9F60-D141-A48E-5467A949BDB0}" dt="2025-03-03T11:59:44.980" v="765" actId="255"/>
        <pc:sldMkLst>
          <pc:docMk/>
          <pc:sldMk cId="2227972405" sldId="258"/>
        </pc:sldMkLst>
        <pc:spChg chg="mod">
          <ac:chgData name="Carwyn Nevatte (2405058)" userId="116295f9-413d-4191-a966-a652e6c780bd" providerId="ADAL" clId="{B2894835-9F60-D141-A48E-5467A949BDB0}" dt="2025-03-03T11:59:44.980" v="765" actId="255"/>
          <ac:spMkLst>
            <pc:docMk/>
            <pc:sldMk cId="2227972405" sldId="258"/>
            <ac:spMk id="2" creationId="{97CCDECE-FF0B-1168-399E-9EBE6DC62AA9}"/>
          </ac:spMkLst>
        </pc:spChg>
      </pc:sldChg>
      <pc:sldChg chg="modSp">
        <pc:chgData name="Carwyn Nevatte (2405058)" userId="116295f9-413d-4191-a966-a652e6c780bd" providerId="ADAL" clId="{B2894835-9F60-D141-A48E-5467A949BDB0}" dt="2025-03-04T10:14:44.962" v="768" actId="1076"/>
        <pc:sldMkLst>
          <pc:docMk/>
          <pc:sldMk cId="1461672405" sldId="259"/>
        </pc:sldMkLst>
        <pc:spChg chg="mod">
          <ac:chgData name="Carwyn Nevatte (2405058)" userId="116295f9-413d-4191-a966-a652e6c780bd" providerId="ADAL" clId="{B2894835-9F60-D141-A48E-5467A949BDB0}" dt="2025-03-04T10:14:44.962" v="768" actId="1076"/>
          <ac:spMkLst>
            <pc:docMk/>
            <pc:sldMk cId="1461672405" sldId="259"/>
            <ac:spMk id="2" creationId="{46048688-AC50-B124-FCDD-1FD08F6215A0}"/>
          </ac:spMkLst>
        </pc:spChg>
      </pc:sldChg>
      <pc:sldChg chg="del">
        <pc:chgData name="Carwyn Nevatte (2405058)" userId="116295f9-413d-4191-a966-a652e6c780bd" providerId="ADAL" clId="{B2894835-9F60-D141-A48E-5467A949BDB0}" dt="2025-02-25T14:36:25.495" v="21" actId="2696"/>
        <pc:sldMkLst>
          <pc:docMk/>
          <pc:sldMk cId="2796791629" sldId="260"/>
        </pc:sldMkLst>
      </pc:sldChg>
      <pc:sldChg chg="modSp del">
        <pc:chgData name="Carwyn Nevatte (2405058)" userId="116295f9-413d-4191-a966-a652e6c780bd" providerId="ADAL" clId="{B2894835-9F60-D141-A48E-5467A949BDB0}" dt="2025-03-03T11:53:26.554" v="708" actId="21"/>
        <pc:sldMkLst>
          <pc:docMk/>
          <pc:sldMk cId="895223768" sldId="261"/>
        </pc:sldMkLst>
      </pc:sldChg>
      <pc:sldChg chg="modSp del">
        <pc:chgData name="Carwyn Nevatte (2405058)" userId="116295f9-413d-4191-a966-a652e6c780bd" providerId="ADAL" clId="{B2894835-9F60-D141-A48E-5467A949BDB0}" dt="2025-03-03T11:53:40.045" v="713" actId="21"/>
        <pc:sldMkLst>
          <pc:docMk/>
          <pc:sldMk cId="1102225290" sldId="262"/>
        </pc:sldMkLst>
      </pc:sldChg>
      <pc:sldChg chg="del">
        <pc:chgData name="Carwyn Nevatte (2405058)" userId="116295f9-413d-4191-a966-a652e6c780bd" providerId="ADAL" clId="{B2894835-9F60-D141-A48E-5467A949BDB0}" dt="2025-02-25T14:37:11.290" v="59" actId="2696"/>
        <pc:sldMkLst>
          <pc:docMk/>
          <pc:sldMk cId="1834502195" sldId="263"/>
        </pc:sldMkLst>
      </pc:sldChg>
      <pc:sldChg chg="del">
        <pc:chgData name="Carwyn Nevatte (2405058)" userId="116295f9-413d-4191-a966-a652e6c780bd" providerId="ADAL" clId="{B2894835-9F60-D141-A48E-5467A949BDB0}" dt="2025-02-25T14:37:15.254" v="60" actId="2696"/>
        <pc:sldMkLst>
          <pc:docMk/>
          <pc:sldMk cId="3620855824" sldId="264"/>
        </pc:sldMkLst>
      </pc:sldChg>
      <pc:sldChg chg="modSp del">
        <pc:chgData name="Carwyn Nevatte (2405058)" userId="116295f9-413d-4191-a966-a652e6c780bd" providerId="ADAL" clId="{B2894835-9F60-D141-A48E-5467A949BDB0}" dt="2025-03-03T11:53:49.831" v="715" actId="21"/>
        <pc:sldMkLst>
          <pc:docMk/>
          <pc:sldMk cId="3992086097" sldId="265"/>
        </pc:sldMkLst>
      </pc:sldChg>
      <pc:sldChg chg="del">
        <pc:chgData name="Carwyn Nevatte (2405058)" userId="116295f9-413d-4191-a966-a652e6c780bd" providerId="ADAL" clId="{B2894835-9F60-D141-A48E-5467A949BDB0}" dt="2025-02-25T14:37:18.870" v="61" actId="2696"/>
        <pc:sldMkLst>
          <pc:docMk/>
          <pc:sldMk cId="2220139108" sldId="266"/>
        </pc:sldMkLst>
      </pc:sldChg>
      <pc:sldChg chg="modSp del">
        <pc:chgData name="Carwyn Nevatte (2405058)" userId="116295f9-413d-4191-a966-a652e6c780bd" providerId="ADAL" clId="{B2894835-9F60-D141-A48E-5467A949BDB0}" dt="2025-03-03T11:53:43.199" v="714" actId="21"/>
        <pc:sldMkLst>
          <pc:docMk/>
          <pc:sldMk cId="2490834083" sldId="267"/>
        </pc:sldMkLst>
      </pc:sldChg>
      <pc:sldChg chg="modSp del">
        <pc:chgData name="Carwyn Nevatte (2405058)" userId="116295f9-413d-4191-a966-a652e6c780bd" providerId="ADAL" clId="{B2894835-9F60-D141-A48E-5467A949BDB0}" dt="2025-03-03T11:53:33.279" v="710" actId="21"/>
        <pc:sldMkLst>
          <pc:docMk/>
          <pc:sldMk cId="3197327715" sldId="268"/>
        </pc:sldMkLst>
      </pc:sldChg>
      <pc:sldChg chg="del">
        <pc:chgData name="Carwyn Nevatte (2405058)" userId="116295f9-413d-4191-a966-a652e6c780bd" providerId="ADAL" clId="{B2894835-9F60-D141-A48E-5467A949BDB0}" dt="2025-02-25T14:36:43.036" v="37" actId="2696"/>
        <pc:sldMkLst>
          <pc:docMk/>
          <pc:sldMk cId="1309300342" sldId="269"/>
        </pc:sldMkLst>
      </pc:sldChg>
      <pc:sldChg chg="addSp delSp modSp">
        <pc:chgData name="Carwyn Nevatte (2405058)" userId="116295f9-413d-4191-a966-a652e6c780bd" providerId="ADAL" clId="{B2894835-9F60-D141-A48E-5467A949BDB0}" dt="2025-03-10T22:41:38.485" v="2481" actId="1076"/>
        <pc:sldMkLst>
          <pc:docMk/>
          <pc:sldMk cId="3351520362" sldId="270"/>
        </pc:sldMkLst>
        <pc:spChg chg="mod">
          <ac:chgData name="Carwyn Nevatte (2405058)" userId="116295f9-413d-4191-a966-a652e6c780bd" providerId="ADAL" clId="{B2894835-9F60-D141-A48E-5467A949BDB0}" dt="2025-03-10T21:53:34.608" v="1336" actId="1076"/>
          <ac:spMkLst>
            <pc:docMk/>
            <pc:sldMk cId="3351520362" sldId="270"/>
            <ac:spMk id="2" creationId="{D411AE70-379C-81B5-409B-ED15AECE4511}"/>
          </ac:spMkLst>
        </pc:spChg>
        <pc:spChg chg="mod">
          <ac:chgData name="Carwyn Nevatte (2405058)" userId="116295f9-413d-4191-a966-a652e6c780bd" providerId="ADAL" clId="{B2894835-9F60-D141-A48E-5467A949BDB0}" dt="2025-03-10T22:41:38.485" v="2481" actId="1076"/>
          <ac:spMkLst>
            <pc:docMk/>
            <pc:sldMk cId="3351520362" sldId="270"/>
            <ac:spMk id="3" creationId="{EEB17C9B-933A-0566-4422-1723BE9FBB51}"/>
          </ac:spMkLst>
        </pc:spChg>
        <pc:spChg chg="add mod">
          <ac:chgData name="Carwyn Nevatte (2405058)" userId="116295f9-413d-4191-a966-a652e6c780bd" providerId="ADAL" clId="{B2894835-9F60-D141-A48E-5467A949BDB0}" dt="2025-03-10T22:41:35.134" v="2480" actId="1076"/>
          <ac:spMkLst>
            <pc:docMk/>
            <pc:sldMk cId="3351520362" sldId="270"/>
            <ac:spMk id="4" creationId="{C406D2CE-6A63-8EB9-A811-649798C89312}"/>
          </ac:spMkLst>
        </pc:spChg>
      </pc:sldChg>
      <pc:sldChg chg="del">
        <pc:chgData name="Carwyn Nevatte (2405058)" userId="116295f9-413d-4191-a966-a652e6c780bd" providerId="ADAL" clId="{B2894835-9F60-D141-A48E-5467A949BDB0}" dt="2025-02-25T14:36:54.296" v="38" actId="2696"/>
        <pc:sldMkLst>
          <pc:docMk/>
          <pc:sldMk cId="4109360354" sldId="271"/>
        </pc:sldMkLst>
      </pc:sldChg>
      <pc:sldChg chg="addSp modSp add del">
        <pc:chgData name="Carwyn Nevatte (2405058)" userId="116295f9-413d-4191-a966-a652e6c780bd" providerId="ADAL" clId="{B2894835-9F60-D141-A48E-5467A949BDB0}" dt="2025-03-10T22:47:57.906" v="2963" actId="1076"/>
        <pc:sldMkLst>
          <pc:docMk/>
          <pc:sldMk cId="1100205988" sldId="272"/>
        </pc:sldMkLst>
        <pc:spChg chg="mod">
          <ac:chgData name="Carwyn Nevatte (2405058)" userId="116295f9-413d-4191-a966-a652e6c780bd" providerId="ADAL" clId="{B2894835-9F60-D141-A48E-5467A949BDB0}" dt="2025-03-10T21:55:04.428" v="1356" actId="1076"/>
          <ac:spMkLst>
            <pc:docMk/>
            <pc:sldMk cId="1100205988" sldId="272"/>
            <ac:spMk id="2" creationId="{480D7731-0E1A-FC2D-0962-41C19182314B}"/>
          </ac:spMkLst>
        </pc:spChg>
        <pc:spChg chg="mod">
          <ac:chgData name="Carwyn Nevatte (2405058)" userId="116295f9-413d-4191-a966-a652e6c780bd" providerId="ADAL" clId="{B2894835-9F60-D141-A48E-5467A949BDB0}" dt="2025-03-10T22:47:55.526" v="2962" actId="1076"/>
          <ac:spMkLst>
            <pc:docMk/>
            <pc:sldMk cId="1100205988" sldId="272"/>
            <ac:spMk id="3" creationId="{4982ECF4-25F0-1223-A628-920C325A1E3F}"/>
          </ac:spMkLst>
        </pc:spChg>
        <pc:spChg chg="add mod">
          <ac:chgData name="Carwyn Nevatte (2405058)" userId="116295f9-413d-4191-a966-a652e6c780bd" providerId="ADAL" clId="{B2894835-9F60-D141-A48E-5467A949BDB0}" dt="2025-03-10T22:47:57.906" v="2963" actId="1076"/>
          <ac:spMkLst>
            <pc:docMk/>
            <pc:sldMk cId="1100205988" sldId="272"/>
            <ac:spMk id="5" creationId="{785B5FD8-2853-D8CD-B187-4B7EDF050323}"/>
          </ac:spMkLst>
        </pc:spChg>
      </pc:sldChg>
      <pc:sldChg chg="del">
        <pc:chgData name="Carwyn Nevatte (2405058)" userId="116295f9-413d-4191-a966-a652e6c780bd" providerId="ADAL" clId="{B2894835-9F60-D141-A48E-5467A949BDB0}" dt="2025-02-25T14:36:57.281" v="39" actId="2696"/>
        <pc:sldMkLst>
          <pc:docMk/>
          <pc:sldMk cId="1403141136" sldId="273"/>
        </pc:sldMkLst>
      </pc:sldChg>
      <pc:sldChg chg="modSp new del ord">
        <pc:chgData name="Carwyn Nevatte (2405058)" userId="116295f9-413d-4191-a966-a652e6c780bd" providerId="ADAL" clId="{B2894835-9F60-D141-A48E-5467A949BDB0}" dt="2025-02-25T14:38:33.473" v="63" actId="2696"/>
        <pc:sldMkLst>
          <pc:docMk/>
          <pc:sldMk cId="2892887061" sldId="274"/>
        </pc:sldMkLst>
      </pc:sldChg>
      <pc:sldChg chg="modSp new del">
        <pc:chgData name="Carwyn Nevatte (2405058)" userId="116295f9-413d-4191-a966-a652e6c780bd" providerId="ADAL" clId="{B2894835-9F60-D141-A48E-5467A949BDB0}" dt="2025-02-25T14:39:07.192" v="66" actId="21"/>
        <pc:sldMkLst>
          <pc:docMk/>
          <pc:sldMk cId="2462615621" sldId="275"/>
        </pc:sldMkLst>
      </pc:sldChg>
      <pc:sldChg chg="modSp new del">
        <pc:chgData name="Carwyn Nevatte (2405058)" userId="116295f9-413d-4191-a966-a652e6c780bd" providerId="ADAL" clId="{B2894835-9F60-D141-A48E-5467A949BDB0}" dt="2025-02-25T14:39:28.526" v="70" actId="21"/>
        <pc:sldMkLst>
          <pc:docMk/>
          <pc:sldMk cId="4115406535" sldId="276"/>
        </pc:sldMkLst>
      </pc:sldChg>
      <pc:sldChg chg="add del">
        <pc:chgData name="Carwyn Nevatte (2405058)" userId="116295f9-413d-4191-a966-a652e6c780bd" providerId="ADAL" clId="{B2894835-9F60-D141-A48E-5467A949BDB0}" dt="2025-02-25T14:38:49.009" v="64" actId="2696"/>
        <pc:sldMkLst>
          <pc:docMk/>
          <pc:sldMk cId="479069970" sldId="277"/>
        </pc:sldMkLst>
      </pc:sldChg>
      <pc:sldChg chg="modSp add del">
        <pc:chgData name="Carwyn Nevatte (2405058)" userId="116295f9-413d-4191-a966-a652e6c780bd" providerId="ADAL" clId="{B2894835-9F60-D141-A48E-5467A949BDB0}" dt="2025-03-03T11:53:29.862" v="709" actId="21"/>
        <pc:sldMkLst>
          <pc:docMk/>
          <pc:sldMk cId="2550810835" sldId="277"/>
        </pc:sldMkLst>
      </pc:sldChg>
      <pc:sldChg chg="addSp delSp modSp add">
        <pc:chgData name="Carwyn Nevatte (2405058)" userId="116295f9-413d-4191-a966-a652e6c780bd" providerId="ADAL" clId="{B2894835-9F60-D141-A48E-5467A949BDB0}" dt="2025-03-10T22:33:26.570" v="2109" actId="20577"/>
        <pc:sldMkLst>
          <pc:docMk/>
          <pc:sldMk cId="97185114" sldId="278"/>
        </pc:sldMkLst>
        <pc:spChg chg="mod">
          <ac:chgData name="Carwyn Nevatte (2405058)" userId="116295f9-413d-4191-a966-a652e6c780bd" providerId="ADAL" clId="{B2894835-9F60-D141-A48E-5467A949BDB0}" dt="2025-03-10T21:53:15.268" v="1333" actId="114"/>
          <ac:spMkLst>
            <pc:docMk/>
            <pc:sldMk cId="97185114" sldId="278"/>
            <ac:spMk id="2" creationId="{C534E95C-7001-8974-3289-1E3F53387690}"/>
          </ac:spMkLst>
        </pc:spChg>
        <pc:spChg chg="add mod">
          <ac:chgData name="Carwyn Nevatte (2405058)" userId="116295f9-413d-4191-a966-a652e6c780bd" providerId="ADAL" clId="{B2894835-9F60-D141-A48E-5467A949BDB0}" dt="2025-03-10T22:28:36.519" v="1809" actId="20577"/>
          <ac:spMkLst>
            <pc:docMk/>
            <pc:sldMk cId="97185114" sldId="278"/>
            <ac:spMk id="5" creationId="{FDFE481A-161B-3915-A517-422C70BB6805}"/>
          </ac:spMkLst>
        </pc:spChg>
        <pc:graphicFrameChg chg="add mod modGraphic">
          <ac:chgData name="Carwyn Nevatte (2405058)" userId="116295f9-413d-4191-a966-a652e6c780bd" providerId="ADAL" clId="{B2894835-9F60-D141-A48E-5467A949BDB0}" dt="2025-03-10T22:33:26.570" v="2109" actId="20577"/>
          <ac:graphicFrameMkLst>
            <pc:docMk/>
            <pc:sldMk cId="97185114" sldId="278"/>
            <ac:graphicFrameMk id="7" creationId="{368321C4-7C1D-70FD-E166-C9A43831F99B}"/>
          </ac:graphicFrameMkLst>
        </pc:graphicFrameChg>
      </pc:sldChg>
      <pc:sldChg chg="modSp add del">
        <pc:chgData name="Carwyn Nevatte (2405058)" userId="116295f9-413d-4191-a966-a652e6c780bd" providerId="ADAL" clId="{B2894835-9F60-D141-A48E-5467A949BDB0}" dt="2025-03-03T11:53:35.484" v="711" actId="21"/>
        <pc:sldMkLst>
          <pc:docMk/>
          <pc:sldMk cId="3810944589" sldId="279"/>
        </pc:sldMkLst>
      </pc:sldChg>
      <pc:sldChg chg="modSp add del ord">
        <pc:chgData name="Carwyn Nevatte (2405058)" userId="116295f9-413d-4191-a966-a652e6c780bd" providerId="ADAL" clId="{B2894835-9F60-D141-A48E-5467A949BDB0}" dt="2025-03-03T11:53:37.428" v="712" actId="21"/>
        <pc:sldMkLst>
          <pc:docMk/>
          <pc:sldMk cId="3441651551" sldId="280"/>
        </pc:sldMkLst>
      </pc:sldChg>
      <pc:sldChg chg="modSp add">
        <pc:chgData name="Carwyn Nevatte (2405058)" userId="116295f9-413d-4191-a966-a652e6c780bd" providerId="ADAL" clId="{B2894835-9F60-D141-A48E-5467A949BDB0}" dt="2025-02-25T15:22:25.201" v="481" actId="20577"/>
        <pc:sldMkLst>
          <pc:docMk/>
          <pc:sldMk cId="126608695" sldId="281"/>
        </pc:sldMkLst>
        <pc:spChg chg="mod">
          <ac:chgData name="Carwyn Nevatte (2405058)" userId="116295f9-413d-4191-a966-a652e6c780bd" providerId="ADAL" clId="{B2894835-9F60-D141-A48E-5467A949BDB0}" dt="2025-02-25T15:22:25.201" v="481" actId="20577"/>
          <ac:spMkLst>
            <pc:docMk/>
            <pc:sldMk cId="126608695" sldId="281"/>
            <ac:spMk id="2" creationId="{06A3988F-59F3-3DEA-6BE0-C08902AF1C16}"/>
          </ac:spMkLst>
        </pc:spChg>
      </pc:sldChg>
      <pc:sldChg chg="modSp add">
        <pc:chgData name="Carwyn Nevatte (2405058)" userId="116295f9-413d-4191-a966-a652e6c780bd" providerId="ADAL" clId="{B2894835-9F60-D141-A48E-5467A949BDB0}" dt="2025-02-25T15:24:04.826" v="536" actId="1076"/>
        <pc:sldMkLst>
          <pc:docMk/>
          <pc:sldMk cId="487805739" sldId="282"/>
        </pc:sldMkLst>
        <pc:spChg chg="mod">
          <ac:chgData name="Carwyn Nevatte (2405058)" userId="116295f9-413d-4191-a966-a652e6c780bd" providerId="ADAL" clId="{B2894835-9F60-D141-A48E-5467A949BDB0}" dt="2025-02-25T15:24:04.826" v="536" actId="1076"/>
          <ac:spMkLst>
            <pc:docMk/>
            <pc:sldMk cId="487805739" sldId="282"/>
            <ac:spMk id="2" creationId="{032F8A46-1DE5-D710-6878-AB3F6054CB92}"/>
          </ac:spMkLst>
        </pc:spChg>
      </pc:sldChg>
      <pc:sldChg chg="modSp add">
        <pc:chgData name="Carwyn Nevatte (2405058)" userId="116295f9-413d-4191-a966-a652e6c780bd" providerId="ADAL" clId="{B2894835-9F60-D141-A48E-5467A949BDB0}" dt="2025-03-10T21:36:49.024" v="985" actId="20577"/>
        <pc:sldMkLst>
          <pc:docMk/>
          <pc:sldMk cId="3877166653" sldId="283"/>
        </pc:sldMkLst>
        <pc:spChg chg="mod">
          <ac:chgData name="Carwyn Nevatte (2405058)" userId="116295f9-413d-4191-a966-a652e6c780bd" providerId="ADAL" clId="{B2894835-9F60-D141-A48E-5467A949BDB0}" dt="2025-02-25T15:24:12.392" v="538" actId="1076"/>
          <ac:spMkLst>
            <pc:docMk/>
            <pc:sldMk cId="3877166653" sldId="283"/>
            <ac:spMk id="2" creationId="{363D76F6-7352-818D-C94C-4911F6E4F44F}"/>
          </ac:spMkLst>
        </pc:spChg>
        <pc:spChg chg="mod">
          <ac:chgData name="Carwyn Nevatte (2405058)" userId="116295f9-413d-4191-a966-a652e6c780bd" providerId="ADAL" clId="{B2894835-9F60-D141-A48E-5467A949BDB0}" dt="2025-03-10T21:36:49.024" v="985" actId="20577"/>
          <ac:spMkLst>
            <pc:docMk/>
            <pc:sldMk cId="3877166653" sldId="283"/>
            <ac:spMk id="3" creationId="{90FE39A4-BB29-B0DD-436A-F38930746E24}"/>
          </ac:spMkLst>
        </pc:spChg>
      </pc:sldChg>
      <pc:sldChg chg="modSp new">
        <pc:chgData name="Carwyn Nevatte (2405058)" userId="116295f9-413d-4191-a966-a652e6c780bd" providerId="ADAL" clId="{B2894835-9F60-D141-A48E-5467A949BDB0}" dt="2025-03-09T21:51:31.969" v="984" actId="20577"/>
        <pc:sldMkLst>
          <pc:docMk/>
          <pc:sldMk cId="2857740831" sldId="284"/>
        </pc:sldMkLst>
        <pc:spChg chg="mod">
          <ac:chgData name="Carwyn Nevatte (2405058)" userId="116295f9-413d-4191-a966-a652e6c780bd" providerId="ADAL" clId="{B2894835-9F60-D141-A48E-5467A949BDB0}" dt="2025-03-03T11:59:09.002" v="762" actId="1076"/>
          <ac:spMkLst>
            <pc:docMk/>
            <pc:sldMk cId="2857740831" sldId="284"/>
            <ac:spMk id="2" creationId="{27D11A70-F4C9-20ED-8685-6589682B2B4F}"/>
          </ac:spMkLst>
        </pc:spChg>
        <pc:spChg chg="mod">
          <ac:chgData name="Carwyn Nevatte (2405058)" userId="116295f9-413d-4191-a966-a652e6c780bd" providerId="ADAL" clId="{B2894835-9F60-D141-A48E-5467A949BDB0}" dt="2025-03-09T21:51:31.969" v="984" actId="20577"/>
          <ac:spMkLst>
            <pc:docMk/>
            <pc:sldMk cId="2857740831" sldId="284"/>
            <ac:spMk id="3" creationId="{DF6CD830-4DD3-A19A-2A3B-04CB1E30CDF0}"/>
          </ac:spMkLst>
        </pc:spChg>
      </pc:sldChg>
      <pc:sldChg chg="modSp new add del ord">
        <pc:chgData name="Carwyn Nevatte (2405058)" userId="116295f9-413d-4191-a966-a652e6c780bd" providerId="ADAL" clId="{B2894835-9F60-D141-A48E-5467A949BDB0}" dt="2025-03-03T11:49:06.585" v="696" actId="21"/>
        <pc:sldMkLst>
          <pc:docMk/>
          <pc:sldMk cId="3791425970" sldId="285"/>
        </pc:sldMkLst>
      </pc:sldChg>
      <pc:sldChg chg="addSp delSp modSp new">
        <pc:chgData name="Carwyn Nevatte (2405058)" userId="116295f9-413d-4191-a966-a652e6c780bd" providerId="ADAL" clId="{B2894835-9F60-D141-A48E-5467A949BDB0}" dt="2025-03-03T11:50:07.814" v="706" actId="1076"/>
        <pc:sldMkLst>
          <pc:docMk/>
          <pc:sldMk cId="171630379" sldId="286"/>
        </pc:sldMkLst>
        <pc:spChg chg="mod">
          <ac:chgData name="Carwyn Nevatte (2405058)" userId="116295f9-413d-4191-a966-a652e6c780bd" providerId="ADAL" clId="{B2894835-9F60-D141-A48E-5467A949BDB0}" dt="2025-02-25T15:43:36.317" v="598" actId="20577"/>
          <ac:spMkLst>
            <pc:docMk/>
            <pc:sldMk cId="171630379" sldId="286"/>
            <ac:spMk id="2" creationId="{64BA9EB6-8FAD-9B0A-3853-C9108B18C33D}"/>
          </ac:spMkLst>
        </pc:spChg>
        <pc:picChg chg="add mod ord">
          <ac:chgData name="Carwyn Nevatte (2405058)" userId="116295f9-413d-4191-a966-a652e6c780bd" providerId="ADAL" clId="{B2894835-9F60-D141-A48E-5467A949BDB0}" dt="2025-03-03T11:50:07.814" v="706" actId="1076"/>
          <ac:picMkLst>
            <pc:docMk/>
            <pc:sldMk cId="171630379" sldId="286"/>
            <ac:picMk id="4" creationId="{B441D5B3-1362-6878-2EA3-80C5A16CCA01}"/>
          </ac:picMkLst>
        </pc:picChg>
      </pc:sldChg>
      <pc:sldChg chg="modSp new">
        <pc:chgData name="Carwyn Nevatte (2405058)" userId="116295f9-413d-4191-a966-a652e6c780bd" providerId="ADAL" clId="{B2894835-9F60-D141-A48E-5467A949BDB0}" dt="2025-03-10T22:49:52.994" v="2976" actId="20577"/>
        <pc:sldMkLst>
          <pc:docMk/>
          <pc:sldMk cId="977089269" sldId="288"/>
        </pc:sldMkLst>
        <pc:spChg chg="mod">
          <ac:chgData name="Carwyn Nevatte (2405058)" userId="116295f9-413d-4191-a966-a652e6c780bd" providerId="ADAL" clId="{B2894835-9F60-D141-A48E-5467A949BDB0}" dt="2025-03-03T11:41:05.106" v="608" actId="20577"/>
          <ac:spMkLst>
            <pc:docMk/>
            <pc:sldMk cId="977089269" sldId="288"/>
            <ac:spMk id="2" creationId="{160B68DF-35F7-F3FF-B5F9-D164CBE39D01}"/>
          </ac:spMkLst>
        </pc:spChg>
        <pc:spChg chg="mod">
          <ac:chgData name="Carwyn Nevatte (2405058)" userId="116295f9-413d-4191-a966-a652e6c780bd" providerId="ADAL" clId="{B2894835-9F60-D141-A48E-5467A949BDB0}" dt="2025-03-10T22:49:52.994" v="2976" actId="20577"/>
          <ac:spMkLst>
            <pc:docMk/>
            <pc:sldMk cId="977089269" sldId="288"/>
            <ac:spMk id="3" creationId="{BE1C9EBC-07ED-3525-CAF0-72066EF8B0B0}"/>
          </ac:spMkLst>
        </pc:spChg>
      </pc:sldChg>
      <pc:sldChg chg="addSp delSp modSp new">
        <pc:chgData name="Carwyn Nevatte (2405058)" userId="116295f9-413d-4191-a966-a652e6c780bd" providerId="ADAL" clId="{B2894835-9F60-D141-A48E-5467A949BDB0}" dt="2025-03-10T22:22:57.560" v="1498" actId="1076"/>
        <pc:sldMkLst>
          <pc:docMk/>
          <pc:sldMk cId="4213160981" sldId="289"/>
        </pc:sldMkLst>
        <pc:spChg chg="mod">
          <ac:chgData name="Carwyn Nevatte (2405058)" userId="116295f9-413d-4191-a966-a652e6c780bd" providerId="ADAL" clId="{B2894835-9F60-D141-A48E-5467A949BDB0}" dt="2025-03-10T22:22:57.560" v="1498" actId="1076"/>
          <ac:spMkLst>
            <pc:docMk/>
            <pc:sldMk cId="4213160981" sldId="289"/>
            <ac:spMk id="2" creationId="{6836E7C5-0690-C5F4-C281-F8B2E87FC4DC}"/>
          </ac:spMkLst>
        </pc:spChg>
        <pc:picChg chg="add mod ord">
          <ac:chgData name="Carwyn Nevatte (2405058)" userId="116295f9-413d-4191-a966-a652e6c780bd" providerId="ADAL" clId="{B2894835-9F60-D141-A48E-5467A949BDB0}" dt="2025-03-10T22:13:44.715" v="1481" actId="1076"/>
          <ac:picMkLst>
            <pc:docMk/>
            <pc:sldMk cId="4213160981" sldId="289"/>
            <ac:picMk id="8" creationId="{6572AFD3-CA00-0DD3-36FF-301BD63E97A9}"/>
          </ac:picMkLst>
        </pc:picChg>
      </pc:sldChg>
      <pc:sldChg chg="modSp new">
        <pc:chgData name="Carwyn Nevatte (2405058)" userId="116295f9-413d-4191-a966-a652e6c780bd" providerId="ADAL" clId="{B2894835-9F60-D141-A48E-5467A949BDB0}" dt="2025-03-03T11:41:48.040" v="633" actId="20577"/>
        <pc:sldMkLst>
          <pc:docMk/>
          <pc:sldMk cId="2560560378" sldId="290"/>
        </pc:sldMkLst>
        <pc:spChg chg="mod">
          <ac:chgData name="Carwyn Nevatte (2405058)" userId="116295f9-413d-4191-a966-a652e6c780bd" providerId="ADAL" clId="{B2894835-9F60-D141-A48E-5467A949BDB0}" dt="2025-03-03T11:41:48.040" v="633" actId="20577"/>
          <ac:spMkLst>
            <pc:docMk/>
            <pc:sldMk cId="2560560378" sldId="290"/>
            <ac:spMk id="2" creationId="{CD613BF1-FD83-4801-860E-87D6C68BA585}"/>
          </ac:spMkLst>
        </pc:spChg>
      </pc:sldChg>
      <pc:sldChg chg="modSp new">
        <pc:chgData name="Carwyn Nevatte (2405058)" userId="116295f9-413d-4191-a966-a652e6c780bd" providerId="ADAL" clId="{B2894835-9F60-D141-A48E-5467A949BDB0}" dt="2025-03-09T21:43:43" v="783" actId="1576"/>
        <pc:sldMkLst>
          <pc:docMk/>
          <pc:sldMk cId="3880481380" sldId="291"/>
        </pc:sldMkLst>
        <pc:spChg chg="mod">
          <ac:chgData name="Carwyn Nevatte (2405058)" userId="116295f9-413d-4191-a966-a652e6c780bd" providerId="ADAL" clId="{B2894835-9F60-D141-A48E-5467A949BDB0}" dt="2025-03-09T21:43:21.025" v="780" actId="20577"/>
          <ac:spMkLst>
            <pc:docMk/>
            <pc:sldMk cId="3880481380" sldId="291"/>
            <ac:spMk id="2" creationId="{FB438120-95A7-514D-1B64-46004A606802}"/>
          </ac:spMkLst>
        </pc:spChg>
        <pc:spChg chg="mod">
          <ac:chgData name="Carwyn Nevatte (2405058)" userId="116295f9-413d-4191-a966-a652e6c780bd" providerId="ADAL" clId="{B2894835-9F60-D141-A48E-5467A949BDB0}" dt="2025-03-09T21:43:43" v="783" actId="1576"/>
          <ac:spMkLst>
            <pc:docMk/>
            <pc:sldMk cId="3880481380" sldId="291"/>
            <ac:spMk id="3" creationId="{7F549BF9-73D7-531D-CFB2-80983D7A5648}"/>
          </ac:spMkLst>
        </pc:spChg>
      </pc:sldChg>
    </pc:docChg>
  </pc:docChgLst>
  <pc:docChgLst>
    <pc:chgData name="Carwyn Nevatte (2405058)" userId="116295f9-413d-4191-a966-a652e6c780bd" providerId="ADAL" clId="{B2E5B007-D044-EB4E-982A-B733312B3504}"/>
    <pc:docChg chg="undo custSel addSld delSld modSld">
      <pc:chgData name="Carwyn Nevatte (2405058)" userId="116295f9-413d-4191-a966-a652e6c780bd" providerId="ADAL" clId="{B2E5B007-D044-EB4E-982A-B733312B3504}" dt="2025-03-14T10:52:44.103" v="922" actId="1076"/>
      <pc:docMkLst>
        <pc:docMk/>
      </pc:docMkLst>
      <pc:sldChg chg="addSp delSp modSp">
        <pc:chgData name="Carwyn Nevatte (2405058)" userId="116295f9-413d-4191-a966-a652e6c780bd" providerId="ADAL" clId="{B2E5B007-D044-EB4E-982A-B733312B3504}" dt="2025-03-13T16:27:04.565" v="124" actId="1076"/>
        <pc:sldMkLst>
          <pc:docMk/>
          <pc:sldMk cId="109857222" sldId="256"/>
        </pc:sldMkLst>
        <pc:spChg chg="mod">
          <ac:chgData name="Carwyn Nevatte (2405058)" userId="116295f9-413d-4191-a966-a652e6c780bd" providerId="ADAL" clId="{B2E5B007-D044-EB4E-982A-B733312B3504}" dt="2025-03-13T16:22:39.017" v="114" actId="20577"/>
          <ac:spMkLst>
            <pc:docMk/>
            <pc:sldMk cId="109857222" sldId="256"/>
            <ac:spMk id="2" creationId="{00000000-0000-0000-0000-000000000000}"/>
          </ac:spMkLst>
        </pc:spChg>
        <pc:picChg chg="del">
          <ac:chgData name="Carwyn Nevatte (2405058)" userId="116295f9-413d-4191-a966-a652e6c780bd" providerId="ADAL" clId="{B2E5B007-D044-EB4E-982A-B733312B3504}" dt="2025-03-13T16:25:28.150" v="115" actId="21"/>
          <ac:picMkLst>
            <pc:docMk/>
            <pc:sldMk cId="109857222" sldId="256"/>
            <ac:picMk id="4" creationId="{47CFBFC3-89BA-D813-687A-58F7F775A622}"/>
          </ac:picMkLst>
        </pc:picChg>
        <pc:picChg chg="add del">
          <ac:chgData name="Carwyn Nevatte (2405058)" userId="116295f9-413d-4191-a966-a652e6c780bd" providerId="ADAL" clId="{B2E5B007-D044-EB4E-982A-B733312B3504}" dt="2025-03-13T16:25:34.647" v="117" actId="21"/>
          <ac:picMkLst>
            <pc:docMk/>
            <pc:sldMk cId="109857222" sldId="256"/>
            <ac:picMk id="6" creationId="{60570849-5F7D-05B1-FA83-239FC7A09092}"/>
          </ac:picMkLst>
        </pc:picChg>
        <pc:picChg chg="add del">
          <ac:chgData name="Carwyn Nevatte (2405058)" userId="116295f9-413d-4191-a966-a652e6c780bd" providerId="ADAL" clId="{B2E5B007-D044-EB4E-982A-B733312B3504}" dt="2025-03-13T16:25:49.790" v="119" actId="21"/>
          <ac:picMkLst>
            <pc:docMk/>
            <pc:sldMk cId="109857222" sldId="256"/>
            <ac:picMk id="9" creationId="{692B6C03-44CE-2E5A-2269-DCB9B402EAED}"/>
          </ac:picMkLst>
        </pc:picChg>
        <pc:picChg chg="add mod">
          <ac:chgData name="Carwyn Nevatte (2405058)" userId="116295f9-413d-4191-a966-a652e6c780bd" providerId="ADAL" clId="{B2E5B007-D044-EB4E-982A-B733312B3504}" dt="2025-03-13T16:27:04.565" v="124" actId="1076"/>
          <ac:picMkLst>
            <pc:docMk/>
            <pc:sldMk cId="109857222" sldId="256"/>
            <ac:picMk id="10" creationId="{50F3886F-B578-974C-F7BA-32D149FD0EC2}"/>
          </ac:picMkLst>
        </pc:picChg>
      </pc:sldChg>
      <pc:sldChg chg="addSp delSp modSp add del modNotesTx">
        <pc:chgData name="Carwyn Nevatte (2405058)" userId="116295f9-413d-4191-a966-a652e6c780bd" providerId="ADAL" clId="{B2E5B007-D044-EB4E-982A-B733312B3504}" dt="2025-03-14T10:46:04.974" v="897" actId="14100"/>
        <pc:sldMkLst>
          <pc:docMk/>
          <pc:sldMk cId="2227972405" sldId="258"/>
        </pc:sldMkLst>
        <pc:spChg chg="mod">
          <ac:chgData name="Carwyn Nevatte (2405058)" userId="116295f9-413d-4191-a966-a652e6c780bd" providerId="ADAL" clId="{B2E5B007-D044-EB4E-982A-B733312B3504}" dt="2025-03-13T16:27:58.683" v="138" actId="20577"/>
          <ac:spMkLst>
            <pc:docMk/>
            <pc:sldMk cId="2227972405" sldId="258"/>
            <ac:spMk id="3" creationId="{82419B5D-46BD-8753-8944-6A4881ABE2B9}"/>
          </ac:spMkLst>
        </pc:spChg>
        <pc:spChg chg="mod">
          <ac:chgData name="Carwyn Nevatte (2405058)" userId="116295f9-413d-4191-a966-a652e6c780bd" providerId="ADAL" clId="{B2E5B007-D044-EB4E-982A-B733312B3504}" dt="2025-03-13T16:28:03.210" v="140" actId="20577"/>
          <ac:spMkLst>
            <pc:docMk/>
            <pc:sldMk cId="2227972405" sldId="258"/>
            <ac:spMk id="5" creationId="{CE9058C0-68FF-7058-A604-ACA50C79A06A}"/>
          </ac:spMkLst>
        </pc:spChg>
        <pc:picChg chg="add mod">
          <ac:chgData name="Carwyn Nevatte (2405058)" userId="116295f9-413d-4191-a966-a652e6c780bd" providerId="ADAL" clId="{B2E5B007-D044-EB4E-982A-B733312B3504}" dt="2025-03-14T10:46:04.974" v="897" actId="14100"/>
          <ac:picMkLst>
            <pc:docMk/>
            <pc:sldMk cId="2227972405" sldId="258"/>
            <ac:picMk id="4" creationId="{DB33AC9B-1A39-F7B2-230B-038A6F3E4225}"/>
          </ac:picMkLst>
        </pc:picChg>
        <pc:picChg chg="del">
          <ac:chgData name="Carwyn Nevatte (2405058)" userId="116295f9-413d-4191-a966-a652e6c780bd" providerId="ADAL" clId="{B2E5B007-D044-EB4E-982A-B733312B3504}" dt="2025-03-13T16:27:42.987" v="133" actId="21"/>
          <ac:picMkLst>
            <pc:docMk/>
            <pc:sldMk cId="2227972405" sldId="258"/>
            <ac:picMk id="6" creationId="{F5467E22-FAA2-493D-D9E2-E5CADC058C15}"/>
          </ac:picMkLst>
        </pc:picChg>
        <pc:picChg chg="del">
          <ac:chgData name="Carwyn Nevatte (2405058)" userId="116295f9-413d-4191-a966-a652e6c780bd" providerId="ADAL" clId="{B2E5B007-D044-EB4E-982A-B733312B3504}" dt="2025-03-13T16:27:41.321" v="132" actId="21"/>
          <ac:picMkLst>
            <pc:docMk/>
            <pc:sldMk cId="2227972405" sldId="258"/>
            <ac:picMk id="7" creationId="{AD2DDDF1-F0E6-CBA3-E773-249EE06EAE69}"/>
          </ac:picMkLst>
        </pc:picChg>
      </pc:sldChg>
      <pc:sldChg chg="addSp modSp modNotesTx">
        <pc:chgData name="Carwyn Nevatte (2405058)" userId="116295f9-413d-4191-a966-a652e6c780bd" providerId="ADAL" clId="{B2E5B007-D044-EB4E-982A-B733312B3504}" dt="2025-03-14T10:51:06.434" v="914" actId="1076"/>
        <pc:sldMkLst>
          <pc:docMk/>
          <pc:sldMk cId="1461672405" sldId="259"/>
        </pc:sldMkLst>
        <pc:spChg chg="mod">
          <ac:chgData name="Carwyn Nevatte (2405058)" userId="116295f9-413d-4191-a966-a652e6c780bd" providerId="ADAL" clId="{B2E5B007-D044-EB4E-982A-B733312B3504}" dt="2025-03-13T16:28:10.777" v="142" actId="20577"/>
          <ac:spMkLst>
            <pc:docMk/>
            <pc:sldMk cId="1461672405" sldId="259"/>
            <ac:spMk id="3" creationId="{7CFE9352-73FF-3F9D-FC25-B11449FF6E68}"/>
          </ac:spMkLst>
        </pc:spChg>
        <pc:spChg chg="mod">
          <ac:chgData name="Carwyn Nevatte (2405058)" userId="116295f9-413d-4191-a966-a652e6c780bd" providerId="ADAL" clId="{B2E5B007-D044-EB4E-982A-B733312B3504}" dt="2025-03-13T16:28:15.677" v="144" actId="20577"/>
          <ac:spMkLst>
            <pc:docMk/>
            <pc:sldMk cId="1461672405" sldId="259"/>
            <ac:spMk id="4" creationId="{5DECDA77-6F05-E3ED-CDC0-FE725A81A701}"/>
          </ac:spMkLst>
        </pc:spChg>
        <pc:picChg chg="add mod">
          <ac:chgData name="Carwyn Nevatte (2405058)" userId="116295f9-413d-4191-a966-a652e6c780bd" providerId="ADAL" clId="{B2E5B007-D044-EB4E-982A-B733312B3504}" dt="2025-03-14T10:51:03.681" v="912" actId="1076"/>
          <ac:picMkLst>
            <pc:docMk/>
            <pc:sldMk cId="1461672405" sldId="259"/>
            <ac:picMk id="5" creationId="{CEC8A672-2687-2697-AAA2-68CAED8A2746}"/>
          </ac:picMkLst>
        </pc:picChg>
        <pc:picChg chg="add mod">
          <ac:chgData name="Carwyn Nevatte (2405058)" userId="116295f9-413d-4191-a966-a652e6c780bd" providerId="ADAL" clId="{B2E5B007-D044-EB4E-982A-B733312B3504}" dt="2025-03-14T10:51:06.434" v="914" actId="1076"/>
          <ac:picMkLst>
            <pc:docMk/>
            <pc:sldMk cId="1461672405" sldId="259"/>
            <ac:picMk id="6" creationId="{DE4553EE-9035-5015-77CB-EE244CA7C59D}"/>
          </ac:picMkLst>
        </pc:picChg>
      </pc:sldChg>
      <pc:sldChg chg="addSp delSp modSp">
        <pc:chgData name="Carwyn Nevatte (2405058)" userId="116295f9-413d-4191-a966-a652e6c780bd" providerId="ADAL" clId="{B2E5B007-D044-EB4E-982A-B733312B3504}" dt="2025-03-14T09:41:39.263" v="659" actId="1440"/>
        <pc:sldMkLst>
          <pc:docMk/>
          <pc:sldMk cId="3351520362" sldId="270"/>
        </pc:sldMkLst>
        <pc:spChg chg="mod">
          <ac:chgData name="Carwyn Nevatte (2405058)" userId="116295f9-413d-4191-a966-a652e6c780bd" providerId="ADAL" clId="{B2E5B007-D044-EB4E-982A-B733312B3504}" dt="2025-03-13T16:44:23.671" v="166" actId="1076"/>
          <ac:spMkLst>
            <pc:docMk/>
            <pc:sldMk cId="3351520362" sldId="270"/>
            <ac:spMk id="3" creationId="{EEB17C9B-933A-0566-4422-1723BE9FBB51}"/>
          </ac:spMkLst>
        </pc:spChg>
        <pc:spChg chg="mod">
          <ac:chgData name="Carwyn Nevatte (2405058)" userId="116295f9-413d-4191-a966-a652e6c780bd" providerId="ADAL" clId="{B2E5B007-D044-EB4E-982A-B733312B3504}" dt="2025-03-13T16:44:18.452" v="165" actId="1076"/>
          <ac:spMkLst>
            <pc:docMk/>
            <pc:sldMk cId="3351520362" sldId="270"/>
            <ac:spMk id="4" creationId="{C406D2CE-6A63-8EB9-A811-649798C89312}"/>
          </ac:spMkLst>
        </pc:spChg>
        <pc:picChg chg="add del mod">
          <ac:chgData name="Carwyn Nevatte (2405058)" userId="116295f9-413d-4191-a966-a652e6c780bd" providerId="ADAL" clId="{B2E5B007-D044-EB4E-982A-B733312B3504}" dt="2025-03-13T17:43:17.433" v="476" actId="21"/>
          <ac:picMkLst>
            <pc:docMk/>
            <pc:sldMk cId="3351520362" sldId="270"/>
            <ac:picMk id="5" creationId="{B8568834-1190-AAD2-592C-D257E359A105}"/>
          </ac:picMkLst>
        </pc:picChg>
        <pc:picChg chg="add mod">
          <ac:chgData name="Carwyn Nevatte (2405058)" userId="116295f9-413d-4191-a966-a652e6c780bd" providerId="ADAL" clId="{B2E5B007-D044-EB4E-982A-B733312B3504}" dt="2025-03-14T09:41:39.263" v="659" actId="1440"/>
          <ac:picMkLst>
            <pc:docMk/>
            <pc:sldMk cId="3351520362" sldId="270"/>
            <ac:picMk id="5" creationId="{D05E2333-89BB-0343-B0BA-A8566C9364DD}"/>
          </ac:picMkLst>
        </pc:picChg>
        <pc:picChg chg="add del mod">
          <ac:chgData name="Carwyn Nevatte (2405058)" userId="116295f9-413d-4191-a966-a652e6c780bd" providerId="ADAL" clId="{B2E5B007-D044-EB4E-982A-B733312B3504}" dt="2025-03-13T17:36:05.692" v="463" actId="21"/>
          <ac:picMkLst>
            <pc:docMk/>
            <pc:sldMk cId="3351520362" sldId="270"/>
            <ac:picMk id="6" creationId="{CBD2DDE9-A739-0E10-D478-54AC69E5CFCD}"/>
          </ac:picMkLst>
        </pc:picChg>
        <pc:picChg chg="add mod modCrop">
          <ac:chgData name="Carwyn Nevatte (2405058)" userId="116295f9-413d-4191-a966-a652e6c780bd" providerId="ADAL" clId="{B2E5B007-D044-EB4E-982A-B733312B3504}" dt="2025-03-14T09:41:36.662" v="658" actId="1440"/>
          <ac:picMkLst>
            <pc:docMk/>
            <pc:sldMk cId="3351520362" sldId="270"/>
            <ac:picMk id="7" creationId="{B4BB7B67-27F3-0772-8C2A-5F271A40C6C0}"/>
          </ac:picMkLst>
        </pc:picChg>
      </pc:sldChg>
      <pc:sldChg chg="addSp modSp modNotesTx">
        <pc:chgData name="Carwyn Nevatte (2405058)" userId="116295f9-413d-4191-a966-a652e6c780bd" providerId="ADAL" clId="{B2E5B007-D044-EB4E-982A-B733312B3504}" dt="2025-03-14T09:41:58.246" v="667" actId="1440"/>
        <pc:sldMkLst>
          <pc:docMk/>
          <pc:sldMk cId="1100205988" sldId="272"/>
        </pc:sldMkLst>
        <pc:spChg chg="mod">
          <ac:chgData name="Carwyn Nevatte (2405058)" userId="116295f9-413d-4191-a966-a652e6c780bd" providerId="ADAL" clId="{B2E5B007-D044-EB4E-982A-B733312B3504}" dt="2025-03-14T09:41:51.194" v="664" actId="1076"/>
          <ac:spMkLst>
            <pc:docMk/>
            <pc:sldMk cId="1100205988" sldId="272"/>
            <ac:spMk id="3" creationId="{4982ECF4-25F0-1223-A628-920C325A1E3F}"/>
          </ac:spMkLst>
        </pc:spChg>
        <pc:spChg chg="mod">
          <ac:chgData name="Carwyn Nevatte (2405058)" userId="116295f9-413d-4191-a966-a652e6c780bd" providerId="ADAL" clId="{B2E5B007-D044-EB4E-982A-B733312B3504}" dt="2025-03-14T09:41:49.345" v="663" actId="1076"/>
          <ac:spMkLst>
            <pc:docMk/>
            <pc:sldMk cId="1100205988" sldId="272"/>
            <ac:spMk id="5" creationId="{785B5FD8-2853-D8CD-B187-4B7EDF050323}"/>
          </ac:spMkLst>
        </pc:spChg>
        <pc:picChg chg="add mod">
          <ac:chgData name="Carwyn Nevatte (2405058)" userId="116295f9-413d-4191-a966-a652e6c780bd" providerId="ADAL" clId="{B2E5B007-D044-EB4E-982A-B733312B3504}" dt="2025-03-14T09:41:58.246" v="667" actId="1440"/>
          <ac:picMkLst>
            <pc:docMk/>
            <pc:sldMk cId="1100205988" sldId="272"/>
            <ac:picMk id="4" creationId="{17315410-438B-F77A-61AE-FA4E25ADA33B}"/>
          </ac:picMkLst>
        </pc:picChg>
      </pc:sldChg>
      <pc:sldChg chg="addSp modSp modNotesTx">
        <pc:chgData name="Carwyn Nevatte (2405058)" userId="116295f9-413d-4191-a966-a652e6c780bd" providerId="ADAL" clId="{B2E5B007-D044-EB4E-982A-B733312B3504}" dt="2025-03-14T09:39:26.558" v="649" actId="1076"/>
        <pc:sldMkLst>
          <pc:docMk/>
          <pc:sldMk cId="97185114" sldId="278"/>
        </pc:sldMkLst>
        <pc:spChg chg="mod">
          <ac:chgData name="Carwyn Nevatte (2405058)" userId="116295f9-413d-4191-a966-a652e6c780bd" providerId="ADAL" clId="{B2E5B007-D044-EB4E-982A-B733312B3504}" dt="2025-03-14T09:38:13.232" v="634" actId="1076"/>
          <ac:spMkLst>
            <pc:docMk/>
            <pc:sldMk cId="97185114" sldId="278"/>
            <ac:spMk id="2" creationId="{C534E95C-7001-8974-3289-1E3F53387690}"/>
          </ac:spMkLst>
        </pc:spChg>
        <pc:spChg chg="mod">
          <ac:chgData name="Carwyn Nevatte (2405058)" userId="116295f9-413d-4191-a966-a652e6c780bd" providerId="ADAL" clId="{B2E5B007-D044-EB4E-982A-B733312B3504}" dt="2025-03-14T09:38:17.645" v="635" actId="1076"/>
          <ac:spMkLst>
            <pc:docMk/>
            <pc:sldMk cId="97185114" sldId="278"/>
            <ac:spMk id="5" creationId="{FDFE481A-161B-3915-A517-422C70BB6805}"/>
          </ac:spMkLst>
        </pc:spChg>
        <pc:graphicFrameChg chg="mod">
          <ac:chgData name="Carwyn Nevatte (2405058)" userId="116295f9-413d-4191-a966-a652e6c780bd" providerId="ADAL" clId="{B2E5B007-D044-EB4E-982A-B733312B3504}" dt="2025-03-14T09:38:25.131" v="638" actId="1076"/>
          <ac:graphicFrameMkLst>
            <pc:docMk/>
            <pc:sldMk cId="97185114" sldId="278"/>
            <ac:graphicFrameMk id="7" creationId="{368321C4-7C1D-70FD-E166-C9A43831F99B}"/>
          </ac:graphicFrameMkLst>
        </pc:graphicFrameChg>
        <pc:picChg chg="add mod">
          <ac:chgData name="Carwyn Nevatte (2405058)" userId="116295f9-413d-4191-a966-a652e6c780bd" providerId="ADAL" clId="{B2E5B007-D044-EB4E-982A-B733312B3504}" dt="2025-03-14T09:39:08.797" v="646" actId="1440"/>
          <ac:picMkLst>
            <pc:docMk/>
            <pc:sldMk cId="97185114" sldId="278"/>
            <ac:picMk id="3" creationId="{70FACCBB-20D5-2C08-2B57-74629F3A6CA0}"/>
          </ac:picMkLst>
        </pc:picChg>
        <pc:picChg chg="add mod">
          <ac:chgData name="Carwyn Nevatte (2405058)" userId="116295f9-413d-4191-a966-a652e6c780bd" providerId="ADAL" clId="{B2E5B007-D044-EB4E-982A-B733312B3504}" dt="2025-03-14T09:39:26.558" v="649" actId="1076"/>
          <ac:picMkLst>
            <pc:docMk/>
            <pc:sldMk cId="97185114" sldId="278"/>
            <ac:picMk id="4" creationId="{A1B58558-4ED4-B83F-A345-3CE31DBFACD2}"/>
          </ac:picMkLst>
        </pc:picChg>
      </pc:sldChg>
      <pc:sldChg chg="addSp delSp modSp">
        <pc:chgData name="Carwyn Nevatte (2405058)" userId="116295f9-413d-4191-a966-a652e6c780bd" providerId="ADAL" clId="{B2E5B007-D044-EB4E-982A-B733312B3504}" dt="2025-03-14T10:00:24.163" v="868" actId="1076"/>
        <pc:sldMkLst>
          <pc:docMk/>
          <pc:sldMk cId="126608695" sldId="281"/>
        </pc:sldMkLst>
        <pc:picChg chg="add del mod">
          <ac:chgData name="Carwyn Nevatte (2405058)" userId="116295f9-413d-4191-a966-a652e6c780bd" providerId="ADAL" clId="{B2E5B007-D044-EB4E-982A-B733312B3504}" dt="2025-03-14T09:51:28.609" v="712" actId="21"/>
          <ac:picMkLst>
            <pc:docMk/>
            <pc:sldMk cId="126608695" sldId="281"/>
            <ac:picMk id="5" creationId="{C066B9E9-4359-B2D9-EE6E-C983761A81ED}"/>
          </ac:picMkLst>
        </pc:picChg>
        <pc:picChg chg="add del mod">
          <ac:chgData name="Carwyn Nevatte (2405058)" userId="116295f9-413d-4191-a966-a652e6c780bd" providerId="ADAL" clId="{B2E5B007-D044-EB4E-982A-B733312B3504}" dt="2025-03-14T09:51:26.655" v="711" actId="21"/>
          <ac:picMkLst>
            <pc:docMk/>
            <pc:sldMk cId="126608695" sldId="281"/>
            <ac:picMk id="6" creationId="{F4D8ECB0-2038-8E2D-4B03-D70A25CF5317}"/>
          </ac:picMkLst>
        </pc:picChg>
        <pc:picChg chg="add mod">
          <ac:chgData name="Carwyn Nevatte (2405058)" userId="116295f9-413d-4191-a966-a652e6c780bd" providerId="ADAL" clId="{B2E5B007-D044-EB4E-982A-B733312B3504}" dt="2025-03-14T10:00:24.163" v="868" actId="1076"/>
          <ac:picMkLst>
            <pc:docMk/>
            <pc:sldMk cId="126608695" sldId="281"/>
            <ac:picMk id="7" creationId="{1C347B27-B78D-A713-32BA-DB2B972848BC}"/>
          </ac:picMkLst>
        </pc:picChg>
      </pc:sldChg>
      <pc:sldChg chg="addSp delSp modSp">
        <pc:chgData name="Carwyn Nevatte (2405058)" userId="116295f9-413d-4191-a966-a652e6c780bd" providerId="ADAL" clId="{B2E5B007-D044-EB4E-982A-B733312B3504}" dt="2025-03-14T09:59:58.304" v="859" actId="14100"/>
        <pc:sldMkLst>
          <pc:docMk/>
          <pc:sldMk cId="487805739" sldId="282"/>
        </pc:sldMkLst>
        <pc:graphicFrameChg chg="mod">
          <ac:chgData name="Carwyn Nevatte (2405058)" userId="116295f9-413d-4191-a966-a652e6c780bd" providerId="ADAL" clId="{B2E5B007-D044-EB4E-982A-B733312B3504}" dt="2025-03-14T09:59:48.859" v="855" actId="1076"/>
          <ac:graphicFrameMkLst>
            <pc:docMk/>
            <pc:sldMk cId="487805739" sldId="282"/>
            <ac:graphicFrameMk id="5" creationId="{6290B06A-E54E-57A9-6A4A-1EB175E1AEFE}"/>
          </ac:graphicFrameMkLst>
        </pc:graphicFrameChg>
        <pc:picChg chg="add del mod">
          <ac:chgData name="Carwyn Nevatte (2405058)" userId="116295f9-413d-4191-a966-a652e6c780bd" providerId="ADAL" clId="{B2E5B007-D044-EB4E-982A-B733312B3504}" dt="2025-03-14T09:51:46.812" v="718" actId="21"/>
          <ac:picMkLst>
            <pc:docMk/>
            <pc:sldMk cId="487805739" sldId="282"/>
            <ac:picMk id="3" creationId="{33EEA073-8DF8-DF39-E69D-0A72742594F6}"/>
          </ac:picMkLst>
        </pc:picChg>
        <pc:picChg chg="add del mod">
          <ac:chgData name="Carwyn Nevatte (2405058)" userId="116295f9-413d-4191-a966-a652e6c780bd" providerId="ADAL" clId="{B2E5B007-D044-EB4E-982A-B733312B3504}" dt="2025-03-14T09:51:46.812" v="718" actId="21"/>
          <ac:picMkLst>
            <pc:docMk/>
            <pc:sldMk cId="487805739" sldId="282"/>
            <ac:picMk id="6" creationId="{13AC2AE5-C7EE-640B-16F2-E1D8B678357C}"/>
          </ac:picMkLst>
        </pc:picChg>
        <pc:picChg chg="add mod">
          <ac:chgData name="Carwyn Nevatte (2405058)" userId="116295f9-413d-4191-a966-a652e6c780bd" providerId="ADAL" clId="{B2E5B007-D044-EB4E-982A-B733312B3504}" dt="2025-03-14T09:59:58.304" v="859" actId="14100"/>
          <ac:picMkLst>
            <pc:docMk/>
            <pc:sldMk cId="487805739" sldId="282"/>
            <ac:picMk id="7" creationId="{C6675102-C628-A8B8-B899-C4DB6268FC5D}"/>
          </ac:picMkLst>
        </pc:picChg>
        <pc:picChg chg="add mod">
          <ac:chgData name="Carwyn Nevatte (2405058)" userId="116295f9-413d-4191-a966-a652e6c780bd" providerId="ADAL" clId="{B2E5B007-D044-EB4E-982A-B733312B3504}" dt="2025-03-14T09:59:51.472" v="857" actId="1076"/>
          <ac:picMkLst>
            <pc:docMk/>
            <pc:sldMk cId="487805739" sldId="282"/>
            <ac:picMk id="8" creationId="{3A2287C8-93B1-F0BA-1E9A-297BB4FC296F}"/>
          </ac:picMkLst>
        </pc:picChg>
      </pc:sldChg>
      <pc:sldChg chg="addSp modSp">
        <pc:chgData name="Carwyn Nevatte (2405058)" userId="116295f9-413d-4191-a966-a652e6c780bd" providerId="ADAL" clId="{B2E5B007-D044-EB4E-982A-B733312B3504}" dt="2025-03-14T10:00:03.699" v="861" actId="1076"/>
        <pc:sldMkLst>
          <pc:docMk/>
          <pc:sldMk cId="3877166653" sldId="283"/>
        </pc:sldMkLst>
        <pc:picChg chg="add mod">
          <ac:chgData name="Carwyn Nevatte (2405058)" userId="116295f9-413d-4191-a966-a652e6c780bd" providerId="ADAL" clId="{B2E5B007-D044-EB4E-982A-B733312B3504}" dt="2025-03-14T10:00:03.699" v="861" actId="1076"/>
          <ac:picMkLst>
            <pc:docMk/>
            <pc:sldMk cId="3877166653" sldId="283"/>
            <ac:picMk id="5" creationId="{A44A40FE-CFAE-336D-D627-682D6F6357A9}"/>
          </ac:picMkLst>
        </pc:picChg>
      </pc:sldChg>
      <pc:sldChg chg="addSp delSp modSp modNotesTx">
        <pc:chgData name="Carwyn Nevatte (2405058)" userId="116295f9-413d-4191-a966-a652e6c780bd" providerId="ADAL" clId="{B2E5B007-D044-EB4E-982A-B733312B3504}" dt="2025-03-14T10:44:36.284" v="891" actId="1076"/>
        <pc:sldMkLst>
          <pc:docMk/>
          <pc:sldMk cId="2857740831" sldId="284"/>
        </pc:sldMkLst>
        <pc:spChg chg="mod">
          <ac:chgData name="Carwyn Nevatte (2405058)" userId="116295f9-413d-4191-a966-a652e6c780bd" providerId="ADAL" clId="{B2E5B007-D044-EB4E-982A-B733312B3504}" dt="2025-03-13T16:27:32.604" v="129" actId="20577"/>
          <ac:spMkLst>
            <pc:docMk/>
            <pc:sldMk cId="2857740831" sldId="284"/>
            <ac:spMk id="3" creationId="{DF6CD830-4DD3-A19A-2A3B-04CB1E30CDF0}"/>
          </ac:spMkLst>
        </pc:spChg>
        <pc:spChg chg="mod">
          <ac:chgData name="Carwyn Nevatte (2405058)" userId="116295f9-413d-4191-a966-a652e6c780bd" providerId="ADAL" clId="{B2E5B007-D044-EB4E-982A-B733312B3504}" dt="2025-03-13T16:27:37.800" v="131" actId="20577"/>
          <ac:spMkLst>
            <pc:docMk/>
            <pc:sldMk cId="2857740831" sldId="284"/>
            <ac:spMk id="4" creationId="{13F17BAD-91FF-D5D3-C8A2-2DF993995A75}"/>
          </ac:spMkLst>
        </pc:spChg>
        <pc:picChg chg="add mod">
          <ac:chgData name="Carwyn Nevatte (2405058)" userId="116295f9-413d-4191-a966-a652e6c780bd" providerId="ADAL" clId="{B2E5B007-D044-EB4E-982A-B733312B3504}" dt="2025-03-14T10:44:32.217" v="888" actId="1076"/>
          <ac:picMkLst>
            <pc:docMk/>
            <pc:sldMk cId="2857740831" sldId="284"/>
            <ac:picMk id="5" creationId="{5A88D6E0-8C3E-C7C3-97DC-059A705FFD62}"/>
          </ac:picMkLst>
        </pc:picChg>
        <pc:picChg chg="del">
          <ac:chgData name="Carwyn Nevatte (2405058)" userId="116295f9-413d-4191-a966-a652e6c780bd" providerId="ADAL" clId="{B2E5B007-D044-EB4E-982A-B733312B3504}" dt="2025-03-13T16:27:22.157" v="125" actId="21"/>
          <ac:picMkLst>
            <pc:docMk/>
            <pc:sldMk cId="2857740831" sldId="284"/>
            <ac:picMk id="5" creationId="{790C2E00-79E3-1CE8-5926-C366A1464399}"/>
          </ac:picMkLst>
        </pc:picChg>
        <pc:picChg chg="add mod">
          <ac:chgData name="Carwyn Nevatte (2405058)" userId="116295f9-413d-4191-a966-a652e6c780bd" providerId="ADAL" clId="{B2E5B007-D044-EB4E-982A-B733312B3504}" dt="2025-03-14T10:44:36.284" v="891" actId="1076"/>
          <ac:picMkLst>
            <pc:docMk/>
            <pc:sldMk cId="2857740831" sldId="284"/>
            <ac:picMk id="6" creationId="{21ACFCFA-01A8-51B9-CCB5-7D3516D3B3C8}"/>
          </ac:picMkLst>
        </pc:picChg>
        <pc:picChg chg="del">
          <ac:chgData name="Carwyn Nevatte (2405058)" userId="116295f9-413d-4191-a966-a652e6c780bd" providerId="ADAL" clId="{B2E5B007-D044-EB4E-982A-B733312B3504}" dt="2025-03-13T16:27:24.110" v="126" actId="21"/>
          <ac:picMkLst>
            <pc:docMk/>
            <pc:sldMk cId="2857740831" sldId="284"/>
            <ac:picMk id="6" creationId="{66ACB013-E49D-3524-D37A-E9F33236DC46}"/>
          </ac:picMkLst>
        </pc:picChg>
      </pc:sldChg>
      <pc:sldChg chg="modSp">
        <pc:chgData name="Carwyn Nevatte (2405058)" userId="116295f9-413d-4191-a966-a652e6c780bd" providerId="ADAL" clId="{B2E5B007-D044-EB4E-982A-B733312B3504}" dt="2025-03-14T09:44:14.398" v="688" actId="1440"/>
        <pc:sldMkLst>
          <pc:docMk/>
          <pc:sldMk cId="171630379" sldId="286"/>
        </pc:sldMkLst>
        <pc:picChg chg="mod">
          <ac:chgData name="Carwyn Nevatte (2405058)" userId="116295f9-413d-4191-a966-a652e6c780bd" providerId="ADAL" clId="{B2E5B007-D044-EB4E-982A-B733312B3504}" dt="2025-03-14T09:44:14.398" v="688" actId="1440"/>
          <ac:picMkLst>
            <pc:docMk/>
            <pc:sldMk cId="171630379" sldId="286"/>
            <ac:picMk id="4" creationId="{B441D5B3-1362-6878-2EA3-80C5A16CCA01}"/>
          </ac:picMkLst>
        </pc:picChg>
      </pc:sldChg>
      <pc:sldChg chg="addSp modSp">
        <pc:chgData name="Carwyn Nevatte (2405058)" userId="116295f9-413d-4191-a966-a652e6c780bd" providerId="ADAL" clId="{B2E5B007-D044-EB4E-982A-B733312B3504}" dt="2025-03-14T10:52:44.103" v="922" actId="1076"/>
        <pc:sldMkLst>
          <pc:docMk/>
          <pc:sldMk cId="2734283524" sldId="287"/>
        </pc:sldMkLst>
        <pc:picChg chg="add mod">
          <ac:chgData name="Carwyn Nevatte (2405058)" userId="116295f9-413d-4191-a966-a652e6c780bd" providerId="ADAL" clId="{B2E5B007-D044-EB4E-982A-B733312B3504}" dt="2025-03-14T10:52:44.103" v="922" actId="1076"/>
          <ac:picMkLst>
            <pc:docMk/>
            <pc:sldMk cId="2734283524" sldId="287"/>
            <ac:picMk id="3" creationId="{715587A3-8B39-F11C-E60F-D76E713FBEC1}"/>
          </ac:picMkLst>
        </pc:picChg>
        <pc:picChg chg="mod">
          <ac:chgData name="Carwyn Nevatte (2405058)" userId="116295f9-413d-4191-a966-a652e6c780bd" providerId="ADAL" clId="{B2E5B007-D044-EB4E-982A-B733312B3504}" dt="2025-03-14T10:51:23.931" v="916" actId="1076"/>
          <ac:picMkLst>
            <pc:docMk/>
            <pc:sldMk cId="2734283524" sldId="287"/>
            <ac:picMk id="6" creationId="{F733CEF2-B2A5-E0A1-370B-960E07069142}"/>
          </ac:picMkLst>
        </pc:picChg>
      </pc:sldChg>
      <pc:sldChg chg="addSp modSp modNotesTx">
        <pc:chgData name="Carwyn Nevatte (2405058)" userId="116295f9-413d-4191-a966-a652e6c780bd" providerId="ADAL" clId="{B2E5B007-D044-EB4E-982A-B733312B3504}" dt="2025-03-14T09:44:02.375" v="686" actId="1440"/>
        <pc:sldMkLst>
          <pc:docMk/>
          <pc:sldMk cId="977089269" sldId="288"/>
        </pc:sldMkLst>
        <pc:spChg chg="mod">
          <ac:chgData name="Carwyn Nevatte (2405058)" userId="116295f9-413d-4191-a966-a652e6c780bd" providerId="ADAL" clId="{B2E5B007-D044-EB4E-982A-B733312B3504}" dt="2025-03-14T09:43:54.174" v="683" actId="1076"/>
          <ac:spMkLst>
            <pc:docMk/>
            <pc:sldMk cId="977089269" sldId="288"/>
            <ac:spMk id="2" creationId="{160B68DF-35F7-F3FF-B5F9-D164CBE39D01}"/>
          </ac:spMkLst>
        </pc:spChg>
        <pc:spChg chg="mod">
          <ac:chgData name="Carwyn Nevatte (2405058)" userId="116295f9-413d-4191-a966-a652e6c780bd" providerId="ADAL" clId="{B2E5B007-D044-EB4E-982A-B733312B3504}" dt="2025-03-14T09:43:56.169" v="684" actId="1076"/>
          <ac:spMkLst>
            <pc:docMk/>
            <pc:sldMk cId="977089269" sldId="288"/>
            <ac:spMk id="3" creationId="{BE1C9EBC-07ED-3525-CAF0-72066EF8B0B0}"/>
          </ac:spMkLst>
        </pc:spChg>
        <pc:spChg chg="mod">
          <ac:chgData name="Carwyn Nevatte (2405058)" userId="116295f9-413d-4191-a966-a652e6c780bd" providerId="ADAL" clId="{B2E5B007-D044-EB4E-982A-B733312B3504}" dt="2025-03-14T09:43:52.022" v="682" actId="1076"/>
          <ac:spMkLst>
            <pc:docMk/>
            <pc:sldMk cId="977089269" sldId="288"/>
            <ac:spMk id="5" creationId="{E96ED159-0D7D-596E-1F75-E3D4BAF3E12D}"/>
          </ac:spMkLst>
        </pc:spChg>
        <pc:picChg chg="add mod">
          <ac:chgData name="Carwyn Nevatte (2405058)" userId="116295f9-413d-4191-a966-a652e6c780bd" providerId="ADAL" clId="{B2E5B007-D044-EB4E-982A-B733312B3504}" dt="2025-03-14T09:44:02.375" v="686" actId="1440"/>
          <ac:picMkLst>
            <pc:docMk/>
            <pc:sldMk cId="977089269" sldId="288"/>
            <ac:picMk id="4" creationId="{778F1235-F6B6-2372-B979-213A7A1A1117}"/>
          </ac:picMkLst>
        </pc:picChg>
      </pc:sldChg>
      <pc:sldChg chg="modSp">
        <pc:chgData name="Carwyn Nevatte (2405058)" userId="116295f9-413d-4191-a966-a652e6c780bd" providerId="ADAL" clId="{B2E5B007-D044-EB4E-982A-B733312B3504}" dt="2025-03-14T09:44:23.393" v="689" actId="1440"/>
        <pc:sldMkLst>
          <pc:docMk/>
          <pc:sldMk cId="4213160981" sldId="289"/>
        </pc:sldMkLst>
        <pc:picChg chg="mod">
          <ac:chgData name="Carwyn Nevatte (2405058)" userId="116295f9-413d-4191-a966-a652e6c780bd" providerId="ADAL" clId="{B2E5B007-D044-EB4E-982A-B733312B3504}" dt="2025-03-14T09:44:23.393" v="689" actId="1440"/>
          <ac:picMkLst>
            <pc:docMk/>
            <pc:sldMk cId="4213160981" sldId="289"/>
            <ac:picMk id="8" creationId="{6572AFD3-CA00-0DD3-36FF-301BD63E97A9}"/>
          </ac:picMkLst>
        </pc:picChg>
      </pc:sldChg>
      <pc:sldChg chg="addSp modSp">
        <pc:chgData name="Carwyn Nevatte (2405058)" userId="116295f9-413d-4191-a966-a652e6c780bd" providerId="ADAL" clId="{B2E5B007-D044-EB4E-982A-B733312B3504}" dt="2025-03-14T10:00:11.751" v="866" actId="1076"/>
        <pc:sldMkLst>
          <pc:docMk/>
          <pc:sldMk cId="2560560378" sldId="290"/>
        </pc:sldMkLst>
        <pc:spChg chg="mod">
          <ac:chgData name="Carwyn Nevatte (2405058)" userId="116295f9-413d-4191-a966-a652e6c780bd" providerId="ADAL" clId="{B2E5B007-D044-EB4E-982A-B733312B3504}" dt="2025-03-14T09:58:11.275" v="835" actId="1076"/>
          <ac:spMkLst>
            <pc:docMk/>
            <pc:sldMk cId="2560560378" sldId="290"/>
            <ac:spMk id="5" creationId="{5B6A7E99-37A4-EB83-928C-99354CB8F755}"/>
          </ac:spMkLst>
        </pc:spChg>
        <pc:picChg chg="add mod">
          <ac:chgData name="Carwyn Nevatte (2405058)" userId="116295f9-413d-4191-a966-a652e6c780bd" providerId="ADAL" clId="{B2E5B007-D044-EB4E-982A-B733312B3504}" dt="2025-03-14T10:00:06.884" v="863" actId="1076"/>
          <ac:picMkLst>
            <pc:docMk/>
            <pc:sldMk cId="2560560378" sldId="290"/>
            <ac:picMk id="4" creationId="{8C925942-F55F-01EB-9BB5-37BEC83D320A}"/>
          </ac:picMkLst>
        </pc:picChg>
        <pc:picChg chg="add mod">
          <ac:chgData name="Carwyn Nevatte (2405058)" userId="116295f9-413d-4191-a966-a652e6c780bd" providerId="ADAL" clId="{B2E5B007-D044-EB4E-982A-B733312B3504}" dt="2025-03-14T10:00:11.751" v="866" actId="1076"/>
          <ac:picMkLst>
            <pc:docMk/>
            <pc:sldMk cId="2560560378" sldId="290"/>
            <ac:picMk id="6" creationId="{7D11ADBC-C70C-1F11-BC18-7F6265F64DEB}"/>
          </ac:picMkLst>
        </pc:picChg>
      </pc:sldChg>
      <pc:sldChg chg="modSp">
        <pc:chgData name="Carwyn Nevatte (2405058)" userId="116295f9-413d-4191-a966-a652e6c780bd" providerId="ADAL" clId="{B2E5B007-D044-EB4E-982A-B733312B3504}" dt="2025-03-14T09:59:22.374" v="852" actId="27636"/>
        <pc:sldMkLst>
          <pc:docMk/>
          <pc:sldMk cId="3880481380" sldId="291"/>
        </pc:sldMkLst>
        <pc:spChg chg="mod">
          <ac:chgData name="Carwyn Nevatte (2405058)" userId="116295f9-413d-4191-a966-a652e6c780bd" providerId="ADAL" clId="{B2E5B007-D044-EB4E-982A-B733312B3504}" dt="2025-03-13T17:04:20.432" v="336" actId="20577"/>
          <ac:spMkLst>
            <pc:docMk/>
            <pc:sldMk cId="3880481380" sldId="291"/>
            <ac:spMk id="2" creationId="{FB438120-95A7-514D-1B64-46004A606802}"/>
          </ac:spMkLst>
        </pc:spChg>
        <pc:spChg chg="mod">
          <ac:chgData name="Carwyn Nevatte (2405058)" userId="116295f9-413d-4191-a966-a652e6c780bd" providerId="ADAL" clId="{B2E5B007-D044-EB4E-982A-B733312B3504}" dt="2025-03-14T09:59:22.374" v="852" actId="27636"/>
          <ac:spMkLst>
            <pc:docMk/>
            <pc:sldMk cId="3880481380" sldId="291"/>
            <ac:spMk id="3" creationId="{7F549BF9-73D7-531D-CFB2-80983D7A5648}"/>
          </ac:spMkLst>
        </pc:spChg>
      </pc:sldChg>
      <pc:sldChg chg="modSp new">
        <pc:chgData name="Carwyn Nevatte (2405058)" userId="116295f9-413d-4191-a966-a652e6c780bd" providerId="ADAL" clId="{B2E5B007-D044-EB4E-982A-B733312B3504}" dt="2025-03-13T17:06:05.273" v="361" actId="20577"/>
        <pc:sldMkLst>
          <pc:docMk/>
          <pc:sldMk cId="614830909" sldId="292"/>
        </pc:sldMkLst>
        <pc:spChg chg="mod">
          <ac:chgData name="Carwyn Nevatte (2405058)" userId="116295f9-413d-4191-a966-a652e6c780bd" providerId="ADAL" clId="{B2E5B007-D044-EB4E-982A-B733312B3504}" dt="2025-03-13T17:04:35.771" v="356" actId="20577"/>
          <ac:spMkLst>
            <pc:docMk/>
            <pc:sldMk cId="614830909" sldId="292"/>
            <ac:spMk id="2" creationId="{289BAE63-1269-6766-FC44-9873C325544C}"/>
          </ac:spMkLst>
        </pc:spChg>
        <pc:spChg chg="mod">
          <ac:chgData name="Carwyn Nevatte (2405058)" userId="116295f9-413d-4191-a966-a652e6c780bd" providerId="ADAL" clId="{B2E5B007-D044-EB4E-982A-B733312B3504}" dt="2025-03-13T17:06:05.273" v="361" actId="20577"/>
          <ac:spMkLst>
            <pc:docMk/>
            <pc:sldMk cId="614830909" sldId="292"/>
            <ac:spMk id="3" creationId="{D3C8A207-2FED-55B9-921D-51688633961E}"/>
          </ac:spMkLst>
        </pc:spChg>
      </pc:sldChg>
    </pc:docChg>
  </pc:docChgLst>
  <pc:docChgLst>
    <pc:chgData name="Carwyn Nevatte (2405058)" userId="S::2405058@student.uwtsd.ac.uk::116295f9-413d-4191-a966-a652e6c780bd" providerId="AD" clId="Web-{DFAC7266-C761-45D1-9803-EE4146380597}"/>
    <pc:docChg chg="modSld">
      <pc:chgData name="Carwyn Nevatte (2405058)" userId="S::2405058@student.uwtsd.ac.uk::116295f9-413d-4191-a966-a652e6c780bd" providerId="AD" clId="Web-{DFAC7266-C761-45D1-9803-EE4146380597}" dt="2025-03-14T02:25:05.869" v="12329"/>
      <pc:docMkLst>
        <pc:docMk/>
      </pc:docMkLst>
      <pc:sldChg chg="modSp modNotes">
        <pc:chgData name="Carwyn Nevatte (2405058)" userId="S::2405058@student.uwtsd.ac.uk::116295f9-413d-4191-a966-a652e6c780bd" providerId="AD" clId="Web-{DFAC7266-C761-45D1-9803-EE4146380597}" dt="2025-03-14T01:16:12.131" v="7948"/>
        <pc:sldMkLst>
          <pc:docMk/>
          <pc:sldMk cId="2227972405" sldId="258"/>
        </pc:sldMkLst>
        <pc:spChg chg="mod">
          <ac:chgData name="Carwyn Nevatte (2405058)" userId="S::2405058@student.uwtsd.ac.uk::116295f9-413d-4191-a966-a652e6c780bd" providerId="AD" clId="Web-{DFAC7266-C761-45D1-9803-EE4146380597}" dt="2025-03-14T00:10:49.427" v="3957" actId="20577"/>
          <ac:spMkLst>
            <pc:docMk/>
            <pc:sldMk cId="2227972405" sldId="258"/>
            <ac:spMk id="3" creationId="{82419B5D-46BD-8753-8944-6A4881ABE2B9}"/>
          </ac:spMkLst>
        </pc:spChg>
        <pc:spChg chg="mod">
          <ac:chgData name="Carwyn Nevatte (2405058)" userId="S::2405058@student.uwtsd.ac.uk::116295f9-413d-4191-a966-a652e6c780bd" providerId="AD" clId="Web-{DFAC7266-C761-45D1-9803-EE4146380597}" dt="2025-03-14T00:10:01.988" v="3868" actId="20577"/>
          <ac:spMkLst>
            <pc:docMk/>
            <pc:sldMk cId="2227972405" sldId="258"/>
            <ac:spMk id="5" creationId="{CE9058C0-68FF-7058-A604-ACA50C79A06A}"/>
          </ac:spMkLst>
        </pc:spChg>
      </pc:sldChg>
      <pc:sldChg chg="modSp modNotes">
        <pc:chgData name="Carwyn Nevatte (2405058)" userId="S::2405058@student.uwtsd.ac.uk::116295f9-413d-4191-a966-a652e6c780bd" providerId="AD" clId="Web-{DFAC7266-C761-45D1-9803-EE4146380597}" dt="2025-03-14T01:03:53.058" v="7910"/>
        <pc:sldMkLst>
          <pc:docMk/>
          <pc:sldMk cId="1461672405" sldId="259"/>
        </pc:sldMkLst>
        <pc:spChg chg="mod">
          <ac:chgData name="Carwyn Nevatte (2405058)" userId="S::2405058@student.uwtsd.ac.uk::116295f9-413d-4191-a966-a652e6c780bd" providerId="AD" clId="Web-{DFAC7266-C761-45D1-9803-EE4146380597}" dt="2025-03-14T00:14:25.729" v="4255" actId="14100"/>
          <ac:spMkLst>
            <pc:docMk/>
            <pc:sldMk cId="1461672405" sldId="259"/>
            <ac:spMk id="3" creationId="{7CFE9352-73FF-3F9D-FC25-B11449FF6E68}"/>
          </ac:spMkLst>
        </pc:spChg>
        <pc:spChg chg="mod">
          <ac:chgData name="Carwyn Nevatte (2405058)" userId="S::2405058@student.uwtsd.ac.uk::116295f9-413d-4191-a966-a652e6c780bd" providerId="AD" clId="Web-{DFAC7266-C761-45D1-9803-EE4146380597}" dt="2025-03-14T00:27:21.063" v="5435" actId="20577"/>
          <ac:spMkLst>
            <pc:docMk/>
            <pc:sldMk cId="1461672405" sldId="259"/>
            <ac:spMk id="4" creationId="{5DECDA77-6F05-E3ED-CDC0-FE725A81A701}"/>
          </ac:spMkLst>
        </pc:spChg>
      </pc:sldChg>
      <pc:sldChg chg="modNotes">
        <pc:chgData name="Carwyn Nevatte (2405058)" userId="S::2405058@student.uwtsd.ac.uk::116295f9-413d-4191-a966-a652e6c780bd" providerId="AD" clId="Web-{DFAC7266-C761-45D1-9803-EE4146380597}" dt="2025-03-13T23:49:19.343" v="2863"/>
        <pc:sldMkLst>
          <pc:docMk/>
          <pc:sldMk cId="1100205988" sldId="272"/>
        </pc:sldMkLst>
      </pc:sldChg>
      <pc:sldChg chg="modNotes">
        <pc:chgData name="Carwyn Nevatte (2405058)" userId="S::2405058@student.uwtsd.ac.uk::116295f9-413d-4191-a966-a652e6c780bd" providerId="AD" clId="Web-{DFAC7266-C761-45D1-9803-EE4146380597}" dt="2025-03-13T23:59:45.126" v="3433"/>
        <pc:sldMkLst>
          <pc:docMk/>
          <pc:sldMk cId="97185114" sldId="278"/>
        </pc:sldMkLst>
      </pc:sldChg>
      <pc:sldChg chg="modNotes">
        <pc:chgData name="Carwyn Nevatte (2405058)" userId="S::2405058@student.uwtsd.ac.uk::116295f9-413d-4191-a966-a652e6c780bd" providerId="AD" clId="Web-{DFAC7266-C761-45D1-9803-EE4146380597}" dt="2025-03-13T23:25:54.500" v="2183"/>
        <pc:sldMkLst>
          <pc:docMk/>
          <pc:sldMk cId="126608695" sldId="281"/>
        </pc:sldMkLst>
      </pc:sldChg>
      <pc:sldChg chg="modNotes">
        <pc:chgData name="Carwyn Nevatte (2405058)" userId="S::2405058@student.uwtsd.ac.uk::116295f9-413d-4191-a966-a652e6c780bd" providerId="AD" clId="Web-{DFAC7266-C761-45D1-9803-EE4146380597}" dt="2025-03-14T01:20:13.216" v="7975"/>
        <pc:sldMkLst>
          <pc:docMk/>
          <pc:sldMk cId="487805739" sldId="282"/>
        </pc:sldMkLst>
      </pc:sldChg>
      <pc:sldChg chg="modNotes">
        <pc:chgData name="Carwyn Nevatte (2405058)" userId="S::2405058@student.uwtsd.ac.uk::116295f9-413d-4191-a966-a652e6c780bd" providerId="AD" clId="Web-{DFAC7266-C761-45D1-9803-EE4146380597}" dt="2025-03-13T22:53:51.755" v="876"/>
        <pc:sldMkLst>
          <pc:docMk/>
          <pc:sldMk cId="3877166653" sldId="283"/>
        </pc:sldMkLst>
      </pc:sldChg>
      <pc:sldChg chg="modSp modNotes">
        <pc:chgData name="Carwyn Nevatte (2405058)" userId="S::2405058@student.uwtsd.ac.uk::116295f9-413d-4191-a966-a652e6c780bd" providerId="AD" clId="Web-{DFAC7266-C761-45D1-9803-EE4146380597}" dt="2025-03-14T01:11:06.400" v="7940"/>
        <pc:sldMkLst>
          <pc:docMk/>
          <pc:sldMk cId="2857740831" sldId="284"/>
        </pc:sldMkLst>
        <pc:spChg chg="mod">
          <ac:chgData name="Carwyn Nevatte (2405058)" userId="S::2405058@student.uwtsd.ac.uk::116295f9-413d-4191-a966-a652e6c780bd" providerId="AD" clId="Web-{DFAC7266-C761-45D1-9803-EE4146380597}" dt="2025-03-14T00:06:50.733" v="3756" actId="20577"/>
          <ac:spMkLst>
            <pc:docMk/>
            <pc:sldMk cId="2857740831" sldId="284"/>
            <ac:spMk id="3" creationId="{DF6CD830-4DD3-A19A-2A3B-04CB1E30CDF0}"/>
          </ac:spMkLst>
        </pc:spChg>
        <pc:spChg chg="mod">
          <ac:chgData name="Carwyn Nevatte (2405058)" userId="S::2405058@student.uwtsd.ac.uk::116295f9-413d-4191-a966-a652e6c780bd" providerId="AD" clId="Web-{DFAC7266-C761-45D1-9803-EE4146380597}" dt="2025-03-14T00:05:17.105" v="3615" actId="20577"/>
          <ac:spMkLst>
            <pc:docMk/>
            <pc:sldMk cId="2857740831" sldId="284"/>
            <ac:spMk id="4" creationId="{13F17BAD-91FF-D5D3-C8A2-2DF993995A75}"/>
          </ac:spMkLst>
        </pc:spChg>
      </pc:sldChg>
      <pc:sldChg chg="addSp delSp modSp modNotes">
        <pc:chgData name="Carwyn Nevatte (2405058)" userId="S::2405058@student.uwtsd.ac.uk::116295f9-413d-4191-a966-a652e6c780bd" providerId="AD" clId="Web-{DFAC7266-C761-45D1-9803-EE4146380597}" dt="2025-03-14T02:24:20.587" v="12327"/>
        <pc:sldMkLst>
          <pc:docMk/>
          <pc:sldMk cId="2734283524" sldId="287"/>
        </pc:sldMkLst>
        <pc:spChg chg="mod">
          <ac:chgData name="Carwyn Nevatte (2405058)" userId="S::2405058@student.uwtsd.ac.uk::116295f9-413d-4191-a966-a652e6c780bd" providerId="AD" clId="Web-{DFAC7266-C761-45D1-9803-EE4146380597}" dt="2025-03-14T01:35:56.836" v="8407" actId="14100"/>
          <ac:spMkLst>
            <pc:docMk/>
            <pc:sldMk cId="2734283524" sldId="287"/>
            <ac:spMk id="2" creationId="{40497106-F352-9736-2A52-8BB0D04EA1CD}"/>
          </ac:spMkLst>
        </pc:spChg>
        <pc:spChg chg="del mod">
          <ac:chgData name="Carwyn Nevatte (2405058)" userId="S::2405058@student.uwtsd.ac.uk::116295f9-413d-4191-a966-a652e6c780bd" providerId="AD" clId="Web-{DFAC7266-C761-45D1-9803-EE4146380597}" dt="2025-03-14T01:25:43.725" v="8034"/>
          <ac:spMkLst>
            <pc:docMk/>
            <pc:sldMk cId="2734283524" sldId="287"/>
            <ac:spMk id="3" creationId="{17C5CA25-E924-59F0-F009-34DDAD716F99}"/>
          </ac:spMkLst>
        </pc:spChg>
        <pc:spChg chg="add mod">
          <ac:chgData name="Carwyn Nevatte (2405058)" userId="S::2405058@student.uwtsd.ac.uk::116295f9-413d-4191-a966-a652e6c780bd" providerId="AD" clId="Web-{DFAC7266-C761-45D1-9803-EE4146380597}" dt="2025-03-14T02:12:19.113" v="10963" actId="14100"/>
          <ac:spMkLst>
            <pc:docMk/>
            <pc:sldMk cId="2734283524" sldId="287"/>
            <ac:spMk id="5" creationId="{75929FEC-F939-ACD0-3ACB-02E83E593DDF}"/>
          </ac:spMkLst>
        </pc:spChg>
        <pc:spChg chg="add del">
          <ac:chgData name="Carwyn Nevatte (2405058)" userId="S::2405058@student.uwtsd.ac.uk::116295f9-413d-4191-a966-a652e6c780bd" providerId="AD" clId="Web-{DFAC7266-C761-45D1-9803-EE4146380597}" dt="2025-03-14T01:29:15.903" v="8075"/>
          <ac:spMkLst>
            <pc:docMk/>
            <pc:sldMk cId="2734283524" sldId="287"/>
            <ac:spMk id="7" creationId="{66879E85-5644-0C92-822D-C67274B9A3E0}"/>
          </ac:spMkLst>
        </pc:spChg>
        <pc:spChg chg="add mod">
          <ac:chgData name="Carwyn Nevatte (2405058)" userId="S::2405058@student.uwtsd.ac.uk::116295f9-413d-4191-a966-a652e6c780bd" providerId="AD" clId="Web-{DFAC7266-C761-45D1-9803-EE4146380597}" dt="2025-03-14T02:10:18.657" v="10774" actId="20577"/>
          <ac:spMkLst>
            <pc:docMk/>
            <pc:sldMk cId="2734283524" sldId="287"/>
            <ac:spMk id="8" creationId="{2774D417-8048-2C74-9FBA-B5970A0AE0FD}"/>
          </ac:spMkLst>
        </pc:spChg>
        <pc:picChg chg="add mod">
          <ac:chgData name="Carwyn Nevatte (2405058)" userId="S::2405058@student.uwtsd.ac.uk::116295f9-413d-4191-a966-a652e6c780bd" providerId="AD" clId="Web-{DFAC7266-C761-45D1-9803-EE4146380597}" dt="2025-03-14T02:12:21.973" v="10965" actId="1076"/>
          <ac:picMkLst>
            <pc:docMk/>
            <pc:sldMk cId="2734283524" sldId="287"/>
            <ac:picMk id="6" creationId="{F733CEF2-B2A5-E0A1-370B-960E07069142}"/>
          </ac:picMkLst>
        </pc:picChg>
      </pc:sldChg>
      <pc:sldChg chg="addSp delSp modSp modNotes">
        <pc:chgData name="Carwyn Nevatte (2405058)" userId="S::2405058@student.uwtsd.ac.uk::116295f9-413d-4191-a966-a652e6c780bd" providerId="AD" clId="Web-{DFAC7266-C761-45D1-9803-EE4146380597}" dt="2025-03-14T02:08:26.591" v="10741"/>
        <pc:sldMkLst>
          <pc:docMk/>
          <pc:sldMk cId="977089269" sldId="288"/>
        </pc:sldMkLst>
        <pc:spChg chg="mod">
          <ac:chgData name="Carwyn Nevatte (2405058)" userId="S::2405058@student.uwtsd.ac.uk::116295f9-413d-4191-a966-a652e6c780bd" providerId="AD" clId="Web-{DFAC7266-C761-45D1-9803-EE4146380597}" dt="2025-03-14T01:35:41.460" v="8395" actId="14100"/>
          <ac:spMkLst>
            <pc:docMk/>
            <pc:sldMk cId="977089269" sldId="288"/>
            <ac:spMk id="2" creationId="{160B68DF-35F7-F3FF-B5F9-D164CBE39D01}"/>
          </ac:spMkLst>
        </pc:spChg>
        <pc:spChg chg="mod">
          <ac:chgData name="Carwyn Nevatte (2405058)" userId="S::2405058@student.uwtsd.ac.uk::116295f9-413d-4191-a966-a652e6c780bd" providerId="AD" clId="Web-{DFAC7266-C761-45D1-9803-EE4146380597}" dt="2025-03-14T01:52:51.222" v="9533" actId="20577"/>
          <ac:spMkLst>
            <pc:docMk/>
            <pc:sldMk cId="977089269" sldId="288"/>
            <ac:spMk id="3" creationId="{BE1C9EBC-07ED-3525-CAF0-72066EF8B0B0}"/>
          </ac:spMkLst>
        </pc:spChg>
        <pc:spChg chg="add del">
          <ac:chgData name="Carwyn Nevatte (2405058)" userId="S::2405058@student.uwtsd.ac.uk::116295f9-413d-4191-a966-a652e6c780bd" providerId="AD" clId="Web-{DFAC7266-C761-45D1-9803-EE4146380597}" dt="2025-03-14T01:50:39.047" v="9363"/>
          <ac:spMkLst>
            <pc:docMk/>
            <pc:sldMk cId="977089269" sldId="288"/>
            <ac:spMk id="4" creationId="{59720321-F6DB-D12C-9444-E5C0E303402C}"/>
          </ac:spMkLst>
        </pc:spChg>
        <pc:spChg chg="add mod">
          <ac:chgData name="Carwyn Nevatte (2405058)" userId="S::2405058@student.uwtsd.ac.uk::116295f9-413d-4191-a966-a652e6c780bd" providerId="AD" clId="Web-{DFAC7266-C761-45D1-9803-EE4146380597}" dt="2025-03-14T01:51:11.985" v="9389" actId="20577"/>
          <ac:spMkLst>
            <pc:docMk/>
            <pc:sldMk cId="977089269" sldId="288"/>
            <ac:spMk id="5" creationId="{E96ED159-0D7D-596E-1F75-E3D4BAF3E12D}"/>
          </ac:spMkLst>
        </pc:spChg>
      </pc:sldChg>
      <pc:sldChg chg="addSp delSp modSp modNotes">
        <pc:chgData name="Carwyn Nevatte (2405058)" userId="S::2405058@student.uwtsd.ac.uk::116295f9-413d-4191-a966-a652e6c780bd" providerId="AD" clId="Web-{DFAC7266-C761-45D1-9803-EE4146380597}" dt="2025-03-14T02:25:05.869" v="12329"/>
        <pc:sldMkLst>
          <pc:docMk/>
          <pc:sldMk cId="2560560378" sldId="290"/>
        </pc:sldMkLst>
        <pc:spChg chg="mod">
          <ac:chgData name="Carwyn Nevatte (2405058)" userId="S::2405058@student.uwtsd.ac.uk::116295f9-413d-4191-a966-a652e6c780bd" providerId="AD" clId="Web-{DFAC7266-C761-45D1-9803-EE4146380597}" dt="2025-03-14T01:37:23.447" v="8414" actId="20577"/>
          <ac:spMkLst>
            <pc:docMk/>
            <pc:sldMk cId="2560560378" sldId="290"/>
            <ac:spMk id="2" creationId="{CD613BF1-FD83-4801-860E-87D6C68BA585}"/>
          </ac:spMkLst>
        </pc:spChg>
        <pc:spChg chg="mod">
          <ac:chgData name="Carwyn Nevatte (2405058)" userId="S::2405058@student.uwtsd.ac.uk::116295f9-413d-4191-a966-a652e6c780bd" providerId="AD" clId="Web-{DFAC7266-C761-45D1-9803-EE4146380597}" dt="2025-03-14T01:49:03.575" v="9300" actId="20577"/>
          <ac:spMkLst>
            <pc:docMk/>
            <pc:sldMk cId="2560560378" sldId="290"/>
            <ac:spMk id="3" creationId="{111DB332-1F25-113F-B508-93D8D57CF0C9}"/>
          </ac:spMkLst>
        </pc:spChg>
        <pc:spChg chg="add del">
          <ac:chgData name="Carwyn Nevatte (2405058)" userId="S::2405058@student.uwtsd.ac.uk::116295f9-413d-4191-a966-a652e6c780bd" providerId="AD" clId="Web-{DFAC7266-C761-45D1-9803-EE4146380597}" dt="2025-03-14T01:37:41.948" v="8416"/>
          <ac:spMkLst>
            <pc:docMk/>
            <pc:sldMk cId="2560560378" sldId="290"/>
            <ac:spMk id="4" creationId="{257F6433-6AF4-795A-69CE-4E6408578F57}"/>
          </ac:spMkLst>
        </pc:spChg>
        <pc:spChg chg="add mod">
          <ac:chgData name="Carwyn Nevatte (2405058)" userId="S::2405058@student.uwtsd.ac.uk::116295f9-413d-4191-a966-a652e6c780bd" providerId="AD" clId="Web-{DFAC7266-C761-45D1-9803-EE4146380597}" dt="2025-03-14T01:38:25.043" v="8461" actId="20577"/>
          <ac:spMkLst>
            <pc:docMk/>
            <pc:sldMk cId="2560560378" sldId="290"/>
            <ac:spMk id="5" creationId="{5B6A7E99-37A4-EB83-928C-99354CB8F755}"/>
          </ac:spMkLst>
        </pc:spChg>
      </pc:sldChg>
      <pc:sldChg chg="modSp">
        <pc:chgData name="Carwyn Nevatte (2405058)" userId="S::2405058@student.uwtsd.ac.uk::116295f9-413d-4191-a966-a652e6c780bd" providerId="AD" clId="Web-{DFAC7266-C761-45D1-9803-EE4146380597}" dt="2025-03-14T01:28:19.511" v="8071" actId="20577"/>
        <pc:sldMkLst>
          <pc:docMk/>
          <pc:sldMk cId="3880481380" sldId="291"/>
        </pc:sldMkLst>
        <pc:spChg chg="mod">
          <ac:chgData name="Carwyn Nevatte (2405058)" userId="S::2405058@student.uwtsd.ac.uk::116295f9-413d-4191-a966-a652e6c780bd" providerId="AD" clId="Web-{DFAC7266-C761-45D1-9803-EE4146380597}" dt="2025-03-14T01:21:11.171" v="7984" actId="1076"/>
          <ac:spMkLst>
            <pc:docMk/>
            <pc:sldMk cId="3880481380" sldId="291"/>
            <ac:spMk id="2" creationId="{FB438120-95A7-514D-1B64-46004A606802}"/>
          </ac:spMkLst>
        </pc:spChg>
        <pc:spChg chg="mod">
          <ac:chgData name="Carwyn Nevatte (2405058)" userId="S::2405058@student.uwtsd.ac.uk::116295f9-413d-4191-a966-a652e6c780bd" providerId="AD" clId="Web-{DFAC7266-C761-45D1-9803-EE4146380597}" dt="2025-03-14T01:28:19.511" v="8071" actId="20577"/>
          <ac:spMkLst>
            <pc:docMk/>
            <pc:sldMk cId="3880481380" sldId="291"/>
            <ac:spMk id="3" creationId="{7F549BF9-73D7-531D-CFB2-80983D7A5648}"/>
          </ac:spMkLst>
        </pc:spChg>
      </pc:sldChg>
      <pc:sldChg chg="modSp">
        <pc:chgData name="Carwyn Nevatte (2405058)" userId="S::2405058@student.uwtsd.ac.uk::116295f9-413d-4191-a966-a652e6c780bd" providerId="AD" clId="Web-{DFAC7266-C761-45D1-9803-EE4146380597}" dt="2025-03-14T01:20:58.452" v="7980" actId="1076"/>
        <pc:sldMkLst>
          <pc:docMk/>
          <pc:sldMk cId="614830909" sldId="292"/>
        </pc:sldMkLst>
        <pc:spChg chg="mod">
          <ac:chgData name="Carwyn Nevatte (2405058)" userId="S::2405058@student.uwtsd.ac.uk::116295f9-413d-4191-a966-a652e6c780bd" providerId="AD" clId="Web-{DFAC7266-C761-45D1-9803-EE4146380597}" dt="2025-03-14T01:20:58.452" v="7980" actId="1076"/>
          <ac:spMkLst>
            <pc:docMk/>
            <pc:sldMk cId="614830909" sldId="292"/>
            <ac:spMk id="2" creationId="{289BAE63-1269-6766-FC44-9873C325544C}"/>
          </ac:spMkLst>
        </pc:spChg>
        <pc:spChg chg="mod">
          <ac:chgData name="Carwyn Nevatte (2405058)" userId="S::2405058@student.uwtsd.ac.uk::116295f9-413d-4191-a966-a652e6c780bd" providerId="AD" clId="Web-{DFAC7266-C761-45D1-9803-EE4146380597}" dt="2025-03-14T01:20:37.608" v="7976" actId="20577"/>
          <ac:spMkLst>
            <pc:docMk/>
            <pc:sldMk cId="614830909" sldId="292"/>
            <ac:spMk id="3" creationId="{D3C8A207-2FED-55B9-921D-51688633961E}"/>
          </ac:spMkLst>
        </pc:spChg>
      </pc:sldChg>
    </pc:docChg>
  </pc:docChgLst>
  <pc:docChgLst>
    <pc:chgData name="Carwyn Nevatte (2405058)" userId="S::2405058@student.uwtsd.ac.uk::116295f9-413d-4191-a966-a652e6c780bd" providerId="AD" clId="Web-{5A846DA7-CE97-50D4-B1B5-0467A7A76DC4}"/>
    <pc:docChg chg="modSld">
      <pc:chgData name="Carwyn Nevatte (2405058)" userId="S::2405058@student.uwtsd.ac.uk::116295f9-413d-4191-a966-a652e6c780bd" providerId="AD" clId="Web-{5A846DA7-CE97-50D4-B1B5-0467A7A76DC4}" dt="2025-03-13T00:00:37.246" v="1490" actId="20577"/>
      <pc:docMkLst>
        <pc:docMk/>
      </pc:docMkLst>
      <pc:sldChg chg="addSp modNotes">
        <pc:chgData name="Carwyn Nevatte (2405058)" userId="S::2405058@student.uwtsd.ac.uk::116295f9-413d-4191-a966-a652e6c780bd" providerId="AD" clId="Web-{5A846DA7-CE97-50D4-B1B5-0467A7A76DC4}" dt="2025-03-12T23:15:06.120" v="313"/>
        <pc:sldMkLst>
          <pc:docMk/>
          <pc:sldMk cId="2227972405" sldId="258"/>
        </pc:sldMkLst>
      </pc:sldChg>
      <pc:sldChg chg="modNotes">
        <pc:chgData name="Carwyn Nevatte (2405058)" userId="S::2405058@student.uwtsd.ac.uk::116295f9-413d-4191-a966-a652e6c780bd" providerId="AD" clId="Web-{5A846DA7-CE97-50D4-B1B5-0467A7A76DC4}" dt="2025-03-12T23:59:17.993" v="1478"/>
        <pc:sldMkLst>
          <pc:docMk/>
          <pc:sldMk cId="3351520362" sldId="270"/>
        </pc:sldMkLst>
      </pc:sldChg>
      <pc:sldChg chg="modSp">
        <pc:chgData name="Carwyn Nevatte (2405058)" userId="S::2405058@student.uwtsd.ac.uk::116295f9-413d-4191-a966-a652e6c780bd" providerId="AD" clId="Web-{5A846DA7-CE97-50D4-B1B5-0467A7A76DC4}" dt="2025-03-13T00:00:03.119" v="1483" actId="20577"/>
        <pc:sldMkLst>
          <pc:docMk/>
          <pc:sldMk cId="126608695" sldId="281"/>
        </pc:sldMkLst>
        <pc:spChg chg="mod">
          <ac:chgData name="Carwyn Nevatte (2405058)" userId="S::2405058@student.uwtsd.ac.uk::116295f9-413d-4191-a966-a652e6c780bd" providerId="AD" clId="Web-{5A846DA7-CE97-50D4-B1B5-0467A7A76DC4}" dt="2025-03-13T00:00:03.119" v="1483" actId="20577"/>
          <ac:spMkLst>
            <pc:docMk/>
            <pc:sldMk cId="126608695" sldId="281"/>
            <ac:spMk id="2" creationId="{06A3988F-59F3-3DEA-6BE0-C08902AF1C16}"/>
          </ac:spMkLst>
        </pc:spChg>
      </pc:sldChg>
      <pc:sldChg chg="modSp modNotes">
        <pc:chgData name="Carwyn Nevatte (2405058)" userId="S::2405058@student.uwtsd.ac.uk::116295f9-413d-4191-a966-a652e6c780bd" providerId="AD" clId="Web-{5A846DA7-CE97-50D4-B1B5-0467A7A76DC4}" dt="2025-03-13T00:00:25.698" v="1488" actId="1076"/>
        <pc:sldMkLst>
          <pc:docMk/>
          <pc:sldMk cId="487805739" sldId="282"/>
        </pc:sldMkLst>
        <pc:spChg chg="mod">
          <ac:chgData name="Carwyn Nevatte (2405058)" userId="S::2405058@student.uwtsd.ac.uk::116295f9-413d-4191-a966-a652e6c780bd" providerId="AD" clId="Web-{5A846DA7-CE97-50D4-B1B5-0467A7A76DC4}" dt="2025-03-13T00:00:25.698" v="1488" actId="1076"/>
          <ac:spMkLst>
            <pc:docMk/>
            <pc:sldMk cId="487805739" sldId="282"/>
            <ac:spMk id="2" creationId="{032F8A46-1DE5-D710-6878-AB3F6054CB92}"/>
          </ac:spMkLst>
        </pc:spChg>
      </pc:sldChg>
      <pc:sldChg chg="modSp">
        <pc:chgData name="Carwyn Nevatte (2405058)" userId="S::2405058@student.uwtsd.ac.uk::116295f9-413d-4191-a966-a652e6c780bd" providerId="AD" clId="Web-{5A846DA7-CE97-50D4-B1B5-0467A7A76DC4}" dt="2025-03-13T00:00:37.246" v="1490" actId="20577"/>
        <pc:sldMkLst>
          <pc:docMk/>
          <pc:sldMk cId="3877166653" sldId="283"/>
        </pc:sldMkLst>
        <pc:spChg chg="mod">
          <ac:chgData name="Carwyn Nevatte (2405058)" userId="S::2405058@student.uwtsd.ac.uk::116295f9-413d-4191-a966-a652e6c780bd" providerId="AD" clId="Web-{5A846DA7-CE97-50D4-B1B5-0467A7A76DC4}" dt="2025-03-13T00:00:37.246" v="1490" actId="20577"/>
          <ac:spMkLst>
            <pc:docMk/>
            <pc:sldMk cId="3877166653" sldId="283"/>
            <ac:spMk id="2" creationId="{363D76F6-7352-818D-C94C-4911F6E4F44F}"/>
          </ac:spMkLst>
        </pc:spChg>
      </pc:sldChg>
      <pc:sldChg chg="modSp">
        <pc:chgData name="Carwyn Nevatte (2405058)" userId="S::2405058@student.uwtsd.ac.uk::116295f9-413d-4191-a966-a652e6c780bd" providerId="AD" clId="Web-{5A846DA7-CE97-50D4-B1B5-0467A7A76DC4}" dt="2025-03-12T23:59:52.525" v="1481" actId="1076"/>
        <pc:sldMkLst>
          <pc:docMk/>
          <pc:sldMk cId="171630379" sldId="286"/>
        </pc:sldMkLst>
        <pc:spChg chg="mod">
          <ac:chgData name="Carwyn Nevatte (2405058)" userId="S::2405058@student.uwtsd.ac.uk::116295f9-413d-4191-a966-a652e6c780bd" providerId="AD" clId="Web-{5A846DA7-CE97-50D4-B1B5-0467A7A76DC4}" dt="2025-03-12T23:59:52.525" v="1481" actId="1076"/>
          <ac:spMkLst>
            <pc:docMk/>
            <pc:sldMk cId="171630379" sldId="286"/>
            <ac:spMk id="2" creationId="{64BA9EB6-8FAD-9B0A-3853-C9108B18C3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35CACC-2D6A-4070-9CC6-9E407B834313}" type="datetimeFigureOut">
              <a:t>3/14/25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31E40-9A00-4D87-86E1-F95927423939}" type="slidenum">
              <a:t>‹#›</a:t>
            </a:fld>
            <a:endParaRPr lang="en-US"/>
          </a:p>
        </p:txBody>
      </p:sp>
    </p:spTree>
    <p:extLst>
      <p:ext uri="{BB962C8B-B14F-4D97-AF65-F5344CB8AC3E}">
        <p14:creationId xmlns:p14="http://schemas.microsoft.com/office/powerpoint/2010/main" val="3361203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common causes of a dislocation in the shoulder joint are;</a:t>
            </a:r>
          </a:p>
          <a:p>
            <a:pPr marL="171450" indent="-171450">
              <a:buFont typeface="Calibri"/>
              <a:buChar char="-"/>
            </a:pPr>
            <a:r>
              <a:rPr lang="en-US" b="1" i="1" dirty="0">
                <a:ea typeface="Calibri"/>
                <a:cs typeface="Calibri"/>
              </a:rPr>
              <a:t>Trauma injuries</a:t>
            </a:r>
            <a:r>
              <a:rPr lang="en-US" dirty="0">
                <a:ea typeface="Calibri"/>
                <a:cs typeface="Calibri"/>
              </a:rPr>
              <a:t> are more often because of sports injuries (making tackles in rugby or competing for an arial ball in football) car accidents (where the shoulder will absorb the impact)</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Excessive shoulder movement </a:t>
            </a:r>
            <a:r>
              <a:rPr lang="en-US" dirty="0">
                <a:ea typeface="Calibri"/>
                <a:cs typeface="Calibri"/>
              </a:rPr>
              <a:t>will slowly wear and tear the tissue and cartilage around the shoulder joint making it more prone to a dislocation with one over forceful movement that isn't a regular movement.</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Muscular weakness</a:t>
            </a:r>
            <a:r>
              <a:rPr lang="en-US" dirty="0">
                <a:ea typeface="Calibri"/>
                <a:cs typeface="Calibri"/>
              </a:rPr>
              <a:t> is a very simple yet predictable way of being on the end of a shoulder dislocation with poor muscular conditioning in the shoulder joint</a:t>
            </a:r>
            <a:r>
              <a:rPr lang="en-US" b="1" i="1" dirty="0">
                <a:ea typeface="Calibri"/>
                <a:cs typeface="Calibri"/>
              </a:rPr>
              <a:t> having previous shoulder issues</a:t>
            </a:r>
            <a:r>
              <a:rPr lang="en-US" dirty="0">
                <a:ea typeface="Calibri"/>
                <a:cs typeface="Calibri"/>
              </a:rPr>
              <a:t> a person will leave themselves vulnerable to more extensive injuries,</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More common in epileptic patients strong muscular contractions during a </a:t>
            </a:r>
            <a:r>
              <a:rPr lang="en-US" b="1" i="1" dirty="0">
                <a:ea typeface="Calibri"/>
                <a:cs typeface="Calibri"/>
              </a:rPr>
              <a:t>seizure</a:t>
            </a:r>
            <a:r>
              <a:rPr lang="en-US" dirty="0">
                <a:ea typeface="Calibri"/>
                <a:cs typeface="Calibri"/>
              </a:rPr>
              <a:t> will pull the humeral head out of the socket causing a dislocation and leaving it prone to re-dislocation</a:t>
            </a:r>
          </a:p>
          <a:p>
            <a:pPr marL="171450" indent="-171450">
              <a:buFont typeface="Calibri"/>
              <a:buChar char="-"/>
            </a:pPr>
            <a:endParaRPr lang="en-US" dirty="0">
              <a:ea typeface="Calibri"/>
              <a:cs typeface="Calibri"/>
            </a:endParaRPr>
          </a:p>
          <a:p>
            <a:r>
              <a:rPr lang="en-US" dirty="0" err="1"/>
              <a:t>Glenohumeral</a:t>
            </a:r>
            <a:r>
              <a:rPr lang="en-US" dirty="0"/>
              <a:t> dislocations can result from contact sports, falls, bicycle accidents, and similar high-impact trauma. Patients will usually hold the affected arm in their contralateral hand and have pain with motion and decreased motion at the shoulder. Common acute shoulder injuries include </a:t>
            </a:r>
            <a:r>
              <a:rPr lang="en-US" dirty="0" err="1"/>
              <a:t>acromioclavicular</a:t>
            </a:r>
            <a:r>
              <a:rPr lang="en-US" dirty="0"/>
              <a:t> joint injuries, clavicle fractures, </a:t>
            </a:r>
            <a:r>
              <a:rPr lang="en-US" dirty="0" err="1"/>
              <a:t>glenohumeral</a:t>
            </a:r>
            <a:r>
              <a:rPr lang="en-US" dirty="0"/>
              <a:t> dislocations, proximal humerus fractures, and rotator cuff tears.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t>2</a:t>
            </a:fld>
            <a:endParaRPr lang="en-US"/>
          </a:p>
        </p:txBody>
      </p:sp>
    </p:spTree>
    <p:extLst>
      <p:ext uri="{BB962C8B-B14F-4D97-AF65-F5344CB8AC3E}">
        <p14:creationId xmlns:p14="http://schemas.microsoft.com/office/powerpoint/2010/main" val="2472231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a:t>
            </a:r>
            <a:r>
              <a:rPr lang="en-US" b="1" i="1" dirty="0">
                <a:ea typeface="Calibri"/>
                <a:cs typeface="Calibri"/>
              </a:rPr>
              <a:t> anterior shoulder dislocation</a:t>
            </a:r>
            <a:r>
              <a:rPr lang="en-US" dirty="0">
                <a:ea typeface="Calibri"/>
                <a:cs typeface="Calibri"/>
              </a:rPr>
              <a:t> is made up of 90-95% of cases for dislocations.</a:t>
            </a:r>
          </a:p>
          <a:p>
            <a:pPr marL="171450" indent="-171450">
              <a:buFont typeface="Calibri"/>
              <a:buChar char="-"/>
            </a:pPr>
            <a:r>
              <a:rPr lang="en-US" dirty="0">
                <a:ea typeface="Calibri"/>
                <a:cs typeface="Calibri"/>
              </a:rPr>
              <a:t>This type of dislocation is caused by the humerus head being pushed forward and out of the socket.</a:t>
            </a:r>
          </a:p>
          <a:p>
            <a:pPr marL="171450" indent="-171450">
              <a:buFont typeface="Calibri"/>
              <a:buChar char="-"/>
            </a:pPr>
            <a:r>
              <a:rPr lang="en-US" dirty="0">
                <a:ea typeface="Calibri"/>
                <a:cs typeface="Calibri"/>
              </a:rPr>
              <a:t>The most common causes for this dislocation is falling onto an out stretched arm, a direct blow to the scapula or any sort of forceful overhead movement.</a:t>
            </a:r>
          </a:p>
          <a:p>
            <a:pPr marL="171450" indent="-171450">
              <a:buFont typeface="Calibri"/>
              <a:buChar char="-"/>
            </a:pPr>
            <a:endParaRPr lang="en-US" dirty="0">
              <a:ea typeface="Calibri"/>
              <a:cs typeface="Calibri"/>
            </a:endParaRPr>
          </a:p>
          <a:p>
            <a:r>
              <a:rPr lang="en-US" dirty="0">
                <a:ea typeface="Calibri"/>
                <a:cs typeface="Calibri"/>
              </a:rPr>
              <a:t>A</a:t>
            </a:r>
            <a:r>
              <a:rPr lang="en-US" b="1" i="1" dirty="0">
                <a:ea typeface="Calibri"/>
                <a:cs typeface="Calibri"/>
              </a:rPr>
              <a:t> posterior shoulder dislocation</a:t>
            </a:r>
            <a:r>
              <a:rPr lang="en-US" dirty="0">
                <a:ea typeface="Calibri"/>
                <a:cs typeface="Calibri"/>
              </a:rPr>
              <a:t> is made up of 2-5% of cases for dislocation.</a:t>
            </a:r>
          </a:p>
          <a:p>
            <a:pPr marL="171450" indent="-171450">
              <a:buFont typeface="Calibri"/>
              <a:buChar char="-"/>
            </a:pPr>
            <a:r>
              <a:rPr lang="en-US" dirty="0">
                <a:ea typeface="Calibri"/>
                <a:cs typeface="Calibri"/>
              </a:rPr>
              <a:t>The injury happens when the humeral head moves backwards with a great deal of force pushing it out of place.</a:t>
            </a:r>
          </a:p>
          <a:p>
            <a:pPr marL="171450" indent="-171450">
              <a:buFont typeface="Calibri"/>
              <a:buChar char="-"/>
            </a:pPr>
            <a:r>
              <a:rPr lang="en-US" dirty="0">
                <a:ea typeface="Calibri"/>
                <a:cs typeface="Calibri"/>
              </a:rPr>
              <a:t>This type of injury is often caused by seizures, electric sock injuries or falling onto a flexed and rotated arm</a:t>
            </a:r>
          </a:p>
          <a:p>
            <a:pPr marL="171450" indent="-171450">
              <a:buFont typeface="Calibri"/>
              <a:buChar char="-"/>
            </a:pPr>
            <a:endParaRPr lang="en-US" dirty="0">
              <a:ea typeface="Calibri"/>
              <a:cs typeface="Calibri"/>
            </a:endParaRPr>
          </a:p>
          <a:p>
            <a:r>
              <a:rPr lang="en-US" dirty="0">
                <a:ea typeface="Calibri"/>
                <a:cs typeface="Calibri"/>
              </a:rPr>
              <a:t>An </a:t>
            </a:r>
            <a:r>
              <a:rPr lang="en-US" b="1" i="1" dirty="0">
                <a:ea typeface="Calibri"/>
                <a:cs typeface="Calibri"/>
              </a:rPr>
              <a:t>inferior shoulder dislocation</a:t>
            </a:r>
            <a:r>
              <a:rPr lang="en-US" dirty="0">
                <a:ea typeface="Calibri"/>
                <a:cs typeface="Calibri"/>
              </a:rPr>
              <a:t> is one very rare when where the humeral head is forced downwards making the shoulder joint look like its dropped .</a:t>
            </a:r>
          </a:p>
          <a:p>
            <a:pPr marL="171450" indent="-171450">
              <a:buFont typeface="Calibri"/>
              <a:buChar char="-"/>
            </a:pPr>
            <a:r>
              <a:rPr lang="en-US" dirty="0">
                <a:ea typeface="Calibri"/>
                <a:cs typeface="Calibri"/>
              </a:rPr>
              <a:t>The injury is caused when falling onto your arm while holding something above your head </a:t>
            </a:r>
          </a:p>
          <a:p>
            <a:pPr marL="171450" indent="-171450">
              <a:buFont typeface="Calibri"/>
              <a:buChar char="-"/>
            </a:pPr>
            <a:r>
              <a:rPr lang="en-US" dirty="0">
                <a:ea typeface="Calibri"/>
                <a:cs typeface="Calibri"/>
              </a:rPr>
              <a:t>This injury will leave an individual with high risks of a </a:t>
            </a:r>
            <a:r>
              <a:rPr lang="en-US" dirty="0" err="1">
                <a:ea typeface="Calibri"/>
                <a:cs typeface="Calibri"/>
              </a:rPr>
              <a:t>neurovascular</a:t>
            </a:r>
            <a:r>
              <a:rPr lang="en-US" dirty="0">
                <a:ea typeface="Calibri"/>
                <a:cs typeface="Calibri"/>
              </a:rPr>
              <a:t> injury because of the stretched nerves and blood vessels that may be damaged in the accident</a:t>
            </a:r>
          </a:p>
          <a:p>
            <a:endParaRPr lang="en-US" dirty="0">
              <a:ea typeface="Calibri"/>
              <a:cs typeface="Calibri"/>
            </a:endParaRPr>
          </a:p>
          <a:p>
            <a:r>
              <a:rPr lang="en-US" dirty="0"/>
              <a:t>The </a:t>
            </a:r>
            <a:r>
              <a:rPr lang="en-US" dirty="0" err="1"/>
              <a:t>glenohumeral</a:t>
            </a:r>
            <a:r>
              <a:rPr lang="en-US" dirty="0"/>
              <a:t> joint of the shoulder is the most commonly dislocated joint in the human body. Acute dislocation is a surgical emergency and demands urgent relocation. Failure to reduce a dislocated shoulder successfully within the first 24 hours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3</a:t>
            </a:fld>
            <a:endParaRPr lang="en-US"/>
          </a:p>
        </p:txBody>
      </p:sp>
    </p:spTree>
    <p:extLst>
      <p:ext uri="{BB962C8B-B14F-4D97-AF65-F5344CB8AC3E}">
        <p14:creationId xmlns:p14="http://schemas.microsoft.com/office/powerpoint/2010/main" val="1609278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ea typeface="Calibri"/>
                <a:cs typeface="Calibri"/>
              </a:rPr>
              <a:t>After a person suffers a shoulder dislocation they will immediately have a </a:t>
            </a:r>
            <a:r>
              <a:rPr lang="en-US" b="1" i="1" dirty="0">
                <a:ea typeface="Calibri"/>
                <a:cs typeface="Calibri"/>
              </a:rPr>
              <a:t>severe pain</a:t>
            </a:r>
            <a:r>
              <a:rPr lang="en-US" dirty="0">
                <a:ea typeface="Calibri"/>
                <a:cs typeface="Calibri"/>
              </a:rPr>
              <a:t> that will happen instantly. The reason they will suffer with the pain is because the humerus has detached away from its normal attachment which would have torn the ligaments and tendons around the area as well as the bone now being dropped.</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The normal shape of the shoulder will now present at an </a:t>
            </a:r>
            <a:r>
              <a:rPr lang="en-US" b="1" i="1" dirty="0">
                <a:ea typeface="Calibri"/>
                <a:cs typeface="Calibri"/>
              </a:rPr>
              <a:t>abnormal shape</a:t>
            </a:r>
            <a:r>
              <a:rPr lang="en-US" dirty="0">
                <a:ea typeface="Calibri"/>
                <a:cs typeface="Calibri"/>
              </a:rPr>
              <a:t> which would suggest straight away what the injury may be to the first responder. With an Anterior dislocation there will be a bulge at the front of the shoulder where as with a posterior dislocation the </a:t>
            </a:r>
            <a:r>
              <a:rPr lang="en-GB" dirty="0">
                <a:ea typeface="Calibri"/>
                <a:cs typeface="Calibri"/>
              </a:rPr>
              <a:t>shoulder</a:t>
            </a:r>
            <a:r>
              <a:rPr lang="en-US" dirty="0">
                <a:ea typeface="Calibri"/>
                <a:cs typeface="Calibri"/>
              </a:rPr>
              <a:t> joint may look fuller looking from behind the individual</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The individual who has dislocated their arm may now find it very </a:t>
            </a:r>
            <a:r>
              <a:rPr lang="en-US" b="1" i="1" dirty="0">
                <a:ea typeface="Calibri"/>
                <a:cs typeface="Calibri"/>
              </a:rPr>
              <a:t>difficult to move their shoulder</a:t>
            </a:r>
            <a:r>
              <a:rPr lang="en-US" dirty="0">
                <a:ea typeface="Calibri"/>
                <a:cs typeface="Calibri"/>
              </a:rPr>
              <a:t>. Their rang of motion will now have fully decreased as the displaced humerus now has no </a:t>
            </a:r>
            <a:r>
              <a:rPr lang="en-GB" dirty="0">
                <a:ea typeface="Calibri"/>
                <a:cs typeface="Calibri"/>
              </a:rPr>
              <a:t>attachment </a:t>
            </a:r>
            <a:r>
              <a:rPr lang="en-US" dirty="0">
                <a:ea typeface="Calibri"/>
                <a:cs typeface="Calibri"/>
              </a:rPr>
              <a:t>to move the joint.</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Swelling and bruising</a:t>
            </a:r>
            <a:r>
              <a:rPr lang="en-US" dirty="0">
                <a:ea typeface="Calibri"/>
                <a:cs typeface="Calibri"/>
              </a:rPr>
              <a:t> just like with any injury would be the start of the immediate healing process to protect that injury from further damage it may also present soft tissue damage around the location of injury as well as torn tendons and ligaments.</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Numbness and tingling as well as muscle spasms present as neurological symptoms as they caused by a message from the brain telling the body that there has been a traumatic injury happen and to send the surrounding muscles into a spasm so the brain can try to locate the point of injury. The numbness and tingling can be cause by the nerves within the muscles being either stretched or compressed by the injury.</a:t>
            </a: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4</a:t>
            </a:fld>
            <a:endParaRPr lang="en-US"/>
          </a:p>
        </p:txBody>
      </p:sp>
    </p:spTree>
    <p:extLst>
      <p:ext uri="{BB962C8B-B14F-4D97-AF65-F5344CB8AC3E}">
        <p14:creationId xmlns:p14="http://schemas.microsoft.com/office/powerpoint/2010/main" val="1389479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ea typeface="Calibri"/>
                <a:cs typeface="Calibri"/>
              </a:rPr>
              <a:t>Immediate care</a:t>
            </a:r>
          </a:p>
          <a:p>
            <a:pPr marL="171450" indent="-171450">
              <a:buFont typeface="Calibri"/>
              <a:buChar char="-"/>
            </a:pPr>
            <a:r>
              <a:rPr lang="en-US" dirty="0">
                <a:ea typeface="Calibri"/>
                <a:cs typeface="Calibri"/>
              </a:rPr>
              <a:t>Depending on the severity of the dislocation the first step would be to reposition on the dislocation. This is done by a medical professional so they can check for any other damages.</a:t>
            </a:r>
          </a:p>
          <a:p>
            <a:pPr marL="171450" indent="-171450">
              <a:buFont typeface="Calibri"/>
              <a:buChar char="-"/>
            </a:pPr>
            <a:r>
              <a:rPr lang="en-US" dirty="0">
                <a:ea typeface="Calibri"/>
                <a:cs typeface="Calibri"/>
              </a:rPr>
              <a:t>Pain management is crucial. Using ice and taking anti-inflammatories after the first few days is very beneficial.</a:t>
            </a:r>
          </a:p>
          <a:p>
            <a:pPr marL="171450" indent="-171450">
              <a:buFont typeface="Calibri"/>
              <a:buChar char="-"/>
            </a:pPr>
            <a:r>
              <a:rPr lang="en-US" dirty="0">
                <a:ea typeface="Calibri"/>
                <a:cs typeface="Calibri"/>
              </a:rPr>
              <a:t>Immobilization using a sling to keep the joint secure and decrease the risk of further injury</a:t>
            </a:r>
          </a:p>
          <a:p>
            <a:endParaRPr lang="en-US" dirty="0">
              <a:ea typeface="Calibri"/>
              <a:cs typeface="Calibri"/>
            </a:endParaRPr>
          </a:p>
          <a:p>
            <a:r>
              <a:rPr lang="en-US" b="1" i="1" dirty="0">
                <a:ea typeface="Calibri"/>
                <a:cs typeface="Calibri"/>
              </a:rPr>
              <a:t>Early Rehab will consist of;</a:t>
            </a:r>
          </a:p>
          <a:p>
            <a:pPr marL="171450" indent="-171450">
              <a:buFont typeface="Calibri"/>
              <a:buChar char="-"/>
            </a:pPr>
            <a:r>
              <a:rPr lang="en-US" dirty="0">
                <a:ea typeface="Calibri"/>
                <a:cs typeface="Calibri"/>
              </a:rPr>
              <a:t>Limited movement </a:t>
            </a:r>
          </a:p>
          <a:p>
            <a:pPr marL="171450" indent="-171450">
              <a:buFont typeface="Calibri"/>
              <a:buChar char="-"/>
            </a:pPr>
            <a:r>
              <a:rPr lang="en-US" dirty="0">
                <a:ea typeface="Calibri"/>
                <a:cs typeface="Calibri"/>
              </a:rPr>
              <a:t>Gentle range of motion exercises to prevent stiffness and to begin to find some mobility in the joint.</a:t>
            </a:r>
          </a:p>
          <a:p>
            <a:pPr marL="171450" indent="-171450">
              <a:buFont typeface="Calibri"/>
              <a:buChar char="-"/>
            </a:pPr>
            <a:r>
              <a:rPr lang="en-US" dirty="0">
                <a:ea typeface="Calibri"/>
                <a:cs typeface="Calibri"/>
              </a:rPr>
              <a:t>Pain and swelling control</a:t>
            </a:r>
          </a:p>
          <a:p>
            <a:endParaRPr lang="en-US" dirty="0">
              <a:ea typeface="Calibri"/>
              <a:cs typeface="Calibri"/>
            </a:endParaRPr>
          </a:p>
          <a:p>
            <a:pPr>
              <a:buFont typeface="Calibri"/>
            </a:pPr>
            <a:r>
              <a:rPr lang="en-US" b="1" i="1" dirty="0">
                <a:ea typeface="Calibri"/>
                <a:cs typeface="Calibri"/>
              </a:rPr>
              <a:t>Strength phase </a:t>
            </a:r>
          </a:p>
          <a:p>
            <a:pPr marL="171450" indent="-171450">
              <a:buFont typeface="Calibri"/>
              <a:buChar char="-"/>
            </a:pPr>
            <a:r>
              <a:rPr lang="en-US" dirty="0">
                <a:ea typeface="Calibri"/>
                <a:cs typeface="Calibri"/>
              </a:rPr>
              <a:t>Gradual strengthening with simple yet effective exercises </a:t>
            </a:r>
          </a:p>
          <a:p>
            <a:pPr marL="171450" indent="-171450">
              <a:buFont typeface="Calibri"/>
              <a:buChar char="-"/>
            </a:pPr>
            <a:r>
              <a:rPr lang="en-US" dirty="0">
                <a:ea typeface="Calibri"/>
                <a:cs typeface="Calibri"/>
              </a:rPr>
              <a:t>Stability training on the joint to build the muscle up around the joint</a:t>
            </a:r>
          </a:p>
          <a:p>
            <a:endParaRPr lang="en-US" dirty="0">
              <a:ea typeface="Calibri"/>
              <a:cs typeface="Calibri"/>
            </a:endParaRPr>
          </a:p>
          <a:p>
            <a:pPr>
              <a:buFont typeface="Calibri"/>
            </a:pPr>
            <a:r>
              <a:rPr lang="en-US" b="1" i="1" dirty="0">
                <a:ea typeface="Calibri"/>
                <a:cs typeface="Calibri"/>
              </a:rPr>
              <a:t>Full rehab and return to activity </a:t>
            </a:r>
          </a:p>
          <a:p>
            <a:pPr marL="171450" indent="-171450">
              <a:buFont typeface="Calibri"/>
              <a:buChar char="-"/>
            </a:pPr>
            <a:r>
              <a:rPr lang="en-US" dirty="0">
                <a:ea typeface="Calibri"/>
                <a:cs typeface="Calibri"/>
              </a:rPr>
              <a:t>Advanced exercises prescribed either by a doctor or therapist</a:t>
            </a:r>
          </a:p>
          <a:p>
            <a:pPr marL="171450" indent="-171450">
              <a:buFont typeface="Calibri"/>
              <a:buChar char="-"/>
            </a:pPr>
            <a:r>
              <a:rPr lang="en-US" dirty="0">
                <a:ea typeface="Calibri"/>
                <a:cs typeface="Calibri"/>
              </a:rPr>
              <a:t>Gradual return to normal activity this means going back to work and sport depending on how bad the dislocation may have been.</a:t>
            </a:r>
          </a:p>
          <a:p>
            <a:pPr>
              <a:buFont typeface="Calibri"/>
            </a:pPr>
            <a:endParaRPr lang="en-US" dirty="0">
              <a:ea typeface="Calibri"/>
              <a:cs typeface="Calibri"/>
            </a:endParaRPr>
          </a:p>
          <a:p>
            <a:pPr>
              <a:buFont typeface="Calibri"/>
            </a:pPr>
            <a:r>
              <a:rPr lang="en-US" b="1" i="1" dirty="0">
                <a:ea typeface="Calibri"/>
                <a:cs typeface="Calibri"/>
              </a:rPr>
              <a:t>Possible surgical intervention</a:t>
            </a:r>
          </a:p>
          <a:p>
            <a:pPr marL="171450" indent="-171450">
              <a:buFont typeface="Calibri"/>
              <a:buChar char="-"/>
            </a:pPr>
            <a:r>
              <a:rPr lang="en-US" dirty="0">
                <a:ea typeface="Calibri"/>
                <a:cs typeface="Calibri"/>
              </a:rPr>
              <a:t>If the dislocation caused fractures around the joint</a:t>
            </a:r>
          </a:p>
          <a:p>
            <a:pPr marL="171450" indent="-171450">
              <a:buFont typeface="Calibri"/>
              <a:buChar char="-"/>
            </a:pPr>
            <a:r>
              <a:rPr lang="en-US" dirty="0">
                <a:ea typeface="Calibri"/>
                <a:cs typeface="Calibri"/>
              </a:rPr>
              <a:t>If it continues to re-dislocate</a:t>
            </a:r>
          </a:p>
          <a:p>
            <a:pPr marL="171450" indent="-171450">
              <a:buFont typeface="Calibri"/>
              <a:buChar char="-"/>
            </a:pPr>
            <a:r>
              <a:rPr lang="en-US" dirty="0">
                <a:ea typeface="Calibri"/>
                <a:cs typeface="Calibri"/>
              </a:rPr>
              <a:t>The ligaments or labrum are badly damaged </a:t>
            </a:r>
          </a:p>
          <a:p>
            <a:pPr marL="171450" indent="-171450">
              <a:buFont typeface="Calibri"/>
              <a:buChar char="-"/>
            </a:pPr>
            <a:r>
              <a:rPr lang="en-US" dirty="0">
                <a:ea typeface="Calibri"/>
                <a:cs typeface="Calibri"/>
              </a:rPr>
              <a:t>It would be 6-12 months full recovery after surgery</a:t>
            </a:r>
          </a:p>
          <a:p>
            <a:pPr>
              <a:buFont typeface="Calibri"/>
            </a:pPr>
            <a:endParaRPr lang="en-US" dirty="0">
              <a:ea typeface="Calibri"/>
              <a:cs typeface="Calibri"/>
            </a:endParaRPr>
          </a:p>
          <a:p>
            <a:pPr>
              <a:buFont typeface="Calibri"/>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5</a:t>
            </a:fld>
            <a:endParaRPr lang="en-US"/>
          </a:p>
        </p:txBody>
      </p:sp>
    </p:spTree>
    <p:extLst>
      <p:ext uri="{BB962C8B-B14F-4D97-AF65-F5344CB8AC3E}">
        <p14:creationId xmlns:p14="http://schemas.microsoft.com/office/powerpoint/2010/main" val="2758627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 article written by Michale J DeVivo states that ''Given an estimated 10,000 new cases of spinal cord injury occurring each yeah of which 35.9% are caused by vehicle crashes, 29.5% are caused by violence, 20.3% are caused by falls, 7.3% are caused by sports injuries and 7% result from other causes.'' </a:t>
            </a:r>
          </a:p>
          <a:p>
            <a:endParaRPr lang="en-US" dirty="0">
              <a:ea typeface="Calibri"/>
              <a:cs typeface="Calibri"/>
            </a:endParaRPr>
          </a:p>
          <a:p>
            <a:r>
              <a:rPr lang="en-US" dirty="0">
                <a:ea typeface="Calibri"/>
                <a:cs typeface="Calibri"/>
              </a:rPr>
              <a:t>Another article has researched the 6 countries in which spinal cord injuries in sports are over 13% which are Russia, Fiji, New Zealand, Iceland, France and Canada. The research states that the sports with the highest chance of spinal cord injury is hockey, skiing and American football. The comparison of SCI rates in different countries is still being looked into to this day, and will one day assist in directing efforts too prevent serious </a:t>
            </a:r>
            <a:r>
              <a:rPr lang="en-US" dirty="0" err="1">
                <a:ea typeface="Calibri"/>
                <a:cs typeface="Calibri"/>
              </a:rPr>
              <a:t>scis</a:t>
            </a:r>
            <a:r>
              <a:rPr lang="en-US" dirty="0">
                <a:ea typeface="Calibri"/>
                <a:cs typeface="Calibri"/>
              </a:rPr>
              <a:t> in sport.</a:t>
            </a:r>
          </a:p>
          <a:p>
            <a:endParaRPr lang="en-US" dirty="0">
              <a:ea typeface="Calibri"/>
              <a:cs typeface="Calibri"/>
            </a:endParaRPr>
          </a:p>
          <a:p>
            <a:r>
              <a:rPr lang="en-US" dirty="0">
                <a:ea typeface="Calibri"/>
                <a:cs typeface="Calibri"/>
              </a:rPr>
              <a:t>A tumor in the spinal region isn't uncommon they can be located within a persons spinal cord, in the surrounding tissues covering the spinal </a:t>
            </a:r>
            <a:r>
              <a:rPr lang="en-US" dirty="0" err="1">
                <a:ea typeface="Calibri"/>
                <a:cs typeface="Calibri"/>
              </a:rPr>
              <a:t>cor</a:t>
            </a:r>
            <a:r>
              <a:rPr lang="en-GB" dirty="0">
                <a:ea typeface="Calibri"/>
                <a:cs typeface="Calibri"/>
              </a:rPr>
              <a:t>d</a:t>
            </a:r>
            <a:r>
              <a:rPr lang="en-US" dirty="0">
                <a:ea typeface="Calibri"/>
                <a:cs typeface="Calibri"/>
              </a:rPr>
              <a:t>, between the bones of the spine or even in the </a:t>
            </a:r>
            <a:r>
              <a:rPr lang="en-US" dirty="0" err="1">
                <a:ea typeface="Calibri"/>
                <a:cs typeface="Calibri"/>
              </a:rPr>
              <a:t>vertebraes</a:t>
            </a:r>
            <a:r>
              <a:rPr lang="en-US" dirty="0">
                <a:ea typeface="Calibri"/>
                <a:cs typeface="Calibri"/>
              </a:rPr>
              <a:t>. If the tumor grows to become mass it can cause direct damage to many different tissues in your spinal column</a:t>
            </a:r>
          </a:p>
          <a:p>
            <a:endParaRPr lang="en-US" dirty="0">
              <a:ea typeface="Calibri"/>
              <a:cs typeface="Calibri"/>
            </a:endParaRPr>
          </a:p>
          <a:p>
            <a:r>
              <a:rPr lang="en-US" dirty="0">
                <a:ea typeface="Calibri"/>
                <a:cs typeface="Calibri"/>
              </a:rPr>
              <a:t>Specific types of cancer can also spread to the spinal region these are; </a:t>
            </a:r>
          </a:p>
          <a:p>
            <a:pPr marL="171450" indent="-171450">
              <a:buFont typeface="Calibri"/>
              <a:buChar char="-"/>
            </a:pPr>
            <a:r>
              <a:rPr lang="en-US" dirty="0">
                <a:ea typeface="Calibri"/>
                <a:cs typeface="Calibri"/>
              </a:rPr>
              <a:t>Lung cancer</a:t>
            </a:r>
          </a:p>
          <a:p>
            <a:pPr marL="171450" indent="-171450">
              <a:buFont typeface="Calibri"/>
              <a:buChar char="-"/>
            </a:pPr>
            <a:r>
              <a:rPr lang="en-US" dirty="0">
                <a:ea typeface="Calibri"/>
                <a:cs typeface="Calibri"/>
              </a:rPr>
              <a:t>Breast cancer</a:t>
            </a:r>
          </a:p>
          <a:p>
            <a:pPr marL="171450" indent="-171450">
              <a:buFont typeface="Calibri"/>
              <a:buChar char="-"/>
            </a:pPr>
            <a:r>
              <a:rPr lang="en-US" dirty="0">
                <a:ea typeface="Calibri"/>
                <a:cs typeface="Calibri"/>
              </a:rPr>
              <a:t>Prostate cancer </a:t>
            </a:r>
          </a:p>
          <a:p>
            <a:pPr marL="171450" indent="-171450">
              <a:buFont typeface="Calibri"/>
              <a:buChar char="-"/>
            </a:pPr>
            <a:r>
              <a:rPr lang="en-US" dirty="0">
                <a:ea typeface="Calibri"/>
                <a:cs typeface="Calibri"/>
              </a:rPr>
              <a:t>Etc...</a:t>
            </a:r>
          </a:p>
          <a:p>
            <a:r>
              <a:rPr lang="en-US" dirty="0">
                <a:ea typeface="Calibri"/>
                <a:cs typeface="Calibri"/>
              </a:rPr>
              <a:t>Adults between the age of 65 and 74 and children between the ages of 10 and 16 are more commonly at risk of having spinal tumors. Every year around 10,000 people in the US develop spinal cord tumors while </a:t>
            </a:r>
            <a:r>
              <a:rPr lang="en-GB" dirty="0">
                <a:ea typeface="Calibri"/>
                <a:cs typeface="Calibri"/>
              </a:rPr>
              <a:t>studies </a:t>
            </a:r>
            <a:r>
              <a:rPr lang="en-US" dirty="0">
                <a:ea typeface="Calibri"/>
                <a:cs typeface="Calibri"/>
              </a:rPr>
              <a:t>show that 30 – 70% of people with cancer will experience metastasis to their spine</a:t>
            </a:r>
            <a:endParaRPr lang="en-US" dirty="0"/>
          </a:p>
        </p:txBody>
      </p:sp>
      <p:sp>
        <p:nvSpPr>
          <p:cNvPr id="4" name="Slide Number Placeholder 3"/>
          <p:cNvSpPr>
            <a:spLocks noGrp="1"/>
          </p:cNvSpPr>
          <p:nvPr>
            <p:ph type="sldNum" sz="quarter" idx="5"/>
          </p:nvPr>
        </p:nvSpPr>
        <p:spPr/>
        <p:txBody>
          <a:bodyPr/>
          <a:lstStyle/>
          <a:p>
            <a:fld id="{B0E31E40-9A00-4D87-86E1-F95927423939}" type="slidenum">
              <a:rPr lang="en-US"/>
              <a:t>7</a:t>
            </a:fld>
            <a:endParaRPr lang="en-US"/>
          </a:p>
        </p:txBody>
      </p:sp>
    </p:spTree>
    <p:extLst>
      <p:ext uri="{BB962C8B-B14F-4D97-AF65-F5344CB8AC3E}">
        <p14:creationId xmlns:p14="http://schemas.microsoft.com/office/powerpoint/2010/main" val="28119796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Specific mechanisms for a complete SCI are;</a:t>
            </a:r>
          </a:p>
          <a:p>
            <a:endParaRPr lang="en-US" dirty="0">
              <a:ea typeface="Calibri"/>
              <a:cs typeface="Calibri"/>
            </a:endParaRPr>
          </a:p>
          <a:p>
            <a:pPr marL="171450" indent="-171450">
              <a:buFont typeface="Calibri"/>
              <a:buChar char="-"/>
            </a:pPr>
            <a:r>
              <a:rPr lang="en-US" b="1" dirty="0" err="1">
                <a:ea typeface="Calibri"/>
                <a:cs typeface="Calibri"/>
              </a:rPr>
              <a:t>Hyperflexion</a:t>
            </a:r>
            <a:r>
              <a:rPr lang="en-US" b="1" dirty="0">
                <a:ea typeface="Calibri"/>
                <a:cs typeface="Calibri"/>
              </a:rPr>
              <a:t> Injury (a forward bending motion of the spine)</a:t>
            </a:r>
            <a:r>
              <a:rPr lang="en-US" dirty="0">
                <a:ea typeface="Calibri"/>
                <a:cs typeface="Calibri"/>
              </a:rPr>
              <a:t> This injury happens more within head on car accidents or falling back onto the neck. These injuries can often cause different types of vertebral fractures or dislocations in a persons spine, leading to severe damage of the spinal cord more specifically affecting the cervical spine from C5 – C7.</a:t>
            </a:r>
          </a:p>
          <a:p>
            <a:pPr marL="171450" indent="-171450">
              <a:buFont typeface="Calibri"/>
              <a:buChar char="-"/>
            </a:pPr>
            <a:endParaRPr lang="en-US" dirty="0">
              <a:ea typeface="Calibri"/>
              <a:cs typeface="Calibri"/>
            </a:endParaRPr>
          </a:p>
          <a:p>
            <a:pPr marL="171450" indent="-171450">
              <a:buFont typeface="Calibri"/>
              <a:buChar char="-"/>
            </a:pPr>
            <a:r>
              <a:rPr lang="en-US" b="1" dirty="0">
                <a:ea typeface="Calibri"/>
                <a:cs typeface="Calibri"/>
              </a:rPr>
              <a:t>Hyperextension injury (backward bending of the spine)</a:t>
            </a:r>
            <a:r>
              <a:rPr lang="en-US" dirty="0">
                <a:ea typeface="Calibri"/>
                <a:cs typeface="Calibri"/>
              </a:rPr>
              <a:t> with this type of injury it is often where a persons chin will strike an object causing their head and neck to whip backwards with force. With the high volume of pressure being put through the individuals neck it can lead to ligament tears, specific spinal fractures or compression of the spinal cord itself.</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Vertical Compression injuries can occur when a heavy force directly impacts along the spinal region. These injuries can happen from landing square on your feet or buttocks .</a:t>
            </a:r>
          </a:p>
        </p:txBody>
      </p:sp>
      <p:sp>
        <p:nvSpPr>
          <p:cNvPr id="4" name="Slide Number Placeholder 3"/>
          <p:cNvSpPr>
            <a:spLocks noGrp="1"/>
          </p:cNvSpPr>
          <p:nvPr>
            <p:ph type="sldNum" sz="quarter" idx="5"/>
          </p:nvPr>
        </p:nvSpPr>
        <p:spPr/>
        <p:txBody>
          <a:bodyPr/>
          <a:lstStyle/>
          <a:p>
            <a:fld id="{B0E31E40-9A00-4D87-86E1-F95927423939}" type="slidenum">
              <a:rPr lang="en-US"/>
              <a:t>8</a:t>
            </a:fld>
            <a:endParaRPr lang="en-US"/>
          </a:p>
        </p:txBody>
      </p:sp>
    </p:spTree>
    <p:extLst>
      <p:ext uri="{BB962C8B-B14F-4D97-AF65-F5344CB8AC3E}">
        <p14:creationId xmlns:p14="http://schemas.microsoft.com/office/powerpoint/2010/main" val="3533040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 complete spinal cord injury is without a doubt the worst injury any person can suffer, the person can suffer with a number of issues ranging from breathing difficulties to a complete loss of motor functions. The immediate signs and symptoms that a person will experience with this injury is;</a:t>
            </a:r>
          </a:p>
          <a:p>
            <a:pPr marL="171450" indent="-171450">
              <a:buFont typeface="Calibri"/>
              <a:buChar char="-"/>
            </a:pPr>
            <a:endParaRPr lang="en-US" b="1" i="1" dirty="0">
              <a:ea typeface="Calibri"/>
              <a:cs typeface="Calibri"/>
            </a:endParaRPr>
          </a:p>
          <a:p>
            <a:pPr marL="171450" indent="-171450">
              <a:buFont typeface="Calibri"/>
              <a:buChar char="-"/>
            </a:pPr>
            <a:r>
              <a:rPr lang="en-US" b="1" i="1" dirty="0">
                <a:ea typeface="Calibri"/>
                <a:cs typeface="Calibri"/>
              </a:rPr>
              <a:t>Loss of movement. </a:t>
            </a:r>
            <a:r>
              <a:rPr lang="en-US" dirty="0">
                <a:ea typeface="Calibri"/>
                <a:cs typeface="Calibri"/>
              </a:rPr>
              <a:t>Depending on the location of the spinal cord in jury will determine where the individual may suffer loss of motor functions, they would normally lose movement anywhere below the site of injury.</a:t>
            </a:r>
            <a:endParaRPr lang="en-US" dirty="0"/>
          </a:p>
          <a:p>
            <a:pPr marL="171450" indent="-171450">
              <a:buFont typeface="Calibri"/>
              <a:buChar char="-"/>
            </a:pPr>
            <a:endParaRPr lang="en-US" b="1" i="1" dirty="0">
              <a:ea typeface="Calibri"/>
              <a:cs typeface="Calibri"/>
            </a:endParaRPr>
          </a:p>
          <a:p>
            <a:pPr marL="171450" indent="-171450">
              <a:buFont typeface="Calibri"/>
              <a:buChar char="-"/>
            </a:pPr>
            <a:r>
              <a:rPr lang="en-US" b="1" i="1" dirty="0">
                <a:ea typeface="Calibri"/>
                <a:cs typeface="Calibri"/>
              </a:rPr>
              <a:t>Loss of sensation.</a:t>
            </a:r>
            <a:r>
              <a:rPr lang="en-US" dirty="0">
                <a:ea typeface="Calibri"/>
                <a:cs typeface="Calibri"/>
              </a:rPr>
              <a:t> Again anywhere below the site of injury could become prone to a complete loss of any sensation, for example the individual may not be able to feel any sort of touch, pain or temperature below the injury.</a:t>
            </a:r>
            <a:endParaRPr lang="en-US" dirty="0"/>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Suffering a </a:t>
            </a:r>
            <a:r>
              <a:rPr lang="en-US" b="1" i="1" dirty="0">
                <a:ea typeface="Calibri"/>
                <a:cs typeface="Calibri"/>
              </a:rPr>
              <a:t>severe pain</a:t>
            </a:r>
            <a:r>
              <a:rPr lang="en-US" dirty="0">
                <a:ea typeface="Calibri"/>
                <a:cs typeface="Calibri"/>
              </a:rPr>
              <a:t> speaks for itself, the individual would suffer with a pain at the point of injury within their spinal cord with other symptoms following shortly</a:t>
            </a:r>
            <a:r>
              <a:rPr lang="en-GB" dirty="0">
                <a:ea typeface="Calibri"/>
                <a:cs typeface="Calibri"/>
              </a:rPr>
              <a:t> after.</a:t>
            </a: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The individual may suffer with </a:t>
            </a:r>
            <a:r>
              <a:rPr lang="en-US" b="1" i="1" dirty="0">
                <a:ea typeface="Calibri"/>
                <a:cs typeface="Calibri"/>
              </a:rPr>
              <a:t>breathing difficulties</a:t>
            </a:r>
            <a:r>
              <a:rPr lang="en-US" dirty="0">
                <a:ea typeface="Calibri"/>
                <a:cs typeface="Calibri"/>
              </a:rPr>
              <a:t> shortly following the incident. This will only occur if the SCI is suffered in the cervical or high thoracic of the spine. More specifically any spinal cord injury within the C3-C5 region of the spine will paralyze the </a:t>
            </a:r>
            <a:r>
              <a:rPr lang="en-US" dirty="0" err="1">
                <a:ea typeface="Calibri"/>
                <a:cs typeface="Calibri"/>
              </a:rPr>
              <a:t>diaphrgam</a:t>
            </a:r>
            <a:r>
              <a:rPr lang="en-US" dirty="0">
                <a:ea typeface="Calibri"/>
                <a:cs typeface="Calibri"/>
              </a:rPr>
              <a:t> while higher injuries in the C1 – C2 region.</a:t>
            </a:r>
            <a:endParaRPr lang="en-US" dirty="0"/>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After suffering a complete spinal cord injury one of the symptoms the individual may suffer would be </a:t>
            </a:r>
            <a:r>
              <a:rPr lang="en-US" b="1" i="1" dirty="0">
                <a:ea typeface="Calibri"/>
                <a:cs typeface="Calibri"/>
              </a:rPr>
              <a:t>loss of bladder or bowel control.</a:t>
            </a:r>
            <a:endParaRPr lang="en-US" dirty="0"/>
          </a:p>
          <a:p>
            <a:pPr marL="171450" indent="-171450">
              <a:buFont typeface="Calibri"/>
              <a:buChar char="-"/>
            </a:pPr>
            <a:endParaRPr lang="en-US" b="1" i="1" dirty="0">
              <a:ea typeface="Calibri"/>
              <a:cs typeface="Calibri"/>
            </a:endParaRPr>
          </a:p>
          <a:p>
            <a:pPr marL="171450" indent="-171450">
              <a:buFont typeface="Calibri"/>
              <a:buChar char="-"/>
            </a:pPr>
            <a:r>
              <a:rPr lang="en-US" dirty="0">
                <a:ea typeface="Calibri"/>
                <a:cs typeface="Calibri"/>
              </a:rPr>
              <a:t>And finally, </a:t>
            </a:r>
            <a:r>
              <a:rPr lang="en-US" b="1" i="1" dirty="0">
                <a:ea typeface="Calibri"/>
                <a:cs typeface="Calibri"/>
              </a:rPr>
              <a:t>muscle spasms</a:t>
            </a:r>
            <a:r>
              <a:rPr lang="en-US" dirty="0">
                <a:ea typeface="Calibri"/>
                <a:cs typeface="Calibri"/>
              </a:rPr>
              <a:t> are more common in </a:t>
            </a:r>
            <a:r>
              <a:rPr lang="en-US" dirty="0" err="1">
                <a:ea typeface="Calibri"/>
                <a:cs typeface="Calibri"/>
              </a:rPr>
              <a:t>chronical</a:t>
            </a:r>
            <a:r>
              <a:rPr lang="en-US" dirty="0">
                <a:ea typeface="Calibri"/>
                <a:cs typeface="Calibri"/>
              </a:rPr>
              <a:t> spinal cord injuries which pose challenges to rehabilitation and daily activities. The spasms occur</a:t>
            </a:r>
          </a:p>
        </p:txBody>
      </p:sp>
      <p:sp>
        <p:nvSpPr>
          <p:cNvPr id="4" name="Slide Number Placeholder 3"/>
          <p:cNvSpPr>
            <a:spLocks noGrp="1"/>
          </p:cNvSpPr>
          <p:nvPr>
            <p:ph type="sldNum" sz="quarter" idx="5"/>
          </p:nvPr>
        </p:nvSpPr>
        <p:spPr/>
        <p:txBody>
          <a:bodyPr/>
          <a:lstStyle/>
          <a:p>
            <a:fld id="{B0E31E40-9A00-4D87-86E1-F95927423939}" type="slidenum">
              <a:rPr lang="en-US"/>
              <a:t>9</a:t>
            </a:fld>
            <a:endParaRPr lang="en-US"/>
          </a:p>
        </p:txBody>
      </p:sp>
    </p:spTree>
    <p:extLst>
      <p:ext uri="{BB962C8B-B14F-4D97-AF65-F5344CB8AC3E}">
        <p14:creationId xmlns:p14="http://schemas.microsoft.com/office/powerpoint/2010/main" val="1941024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ea typeface="Calibri"/>
                <a:cs typeface="Calibri"/>
              </a:rPr>
              <a:t>Immediate care</a:t>
            </a:r>
          </a:p>
          <a:p>
            <a:pPr marL="171450" indent="-171450">
              <a:buFont typeface="Calibri"/>
              <a:buChar char="-"/>
            </a:pPr>
            <a:r>
              <a:rPr lang="en-US" dirty="0">
                <a:ea typeface="Calibri"/>
                <a:cs typeface="Calibri"/>
              </a:rPr>
              <a:t>This is the most important phase of recovering from a spinal cord injury. If emergency intervention is required to </a:t>
            </a:r>
            <a:r>
              <a:rPr lang="en-GB" dirty="0">
                <a:ea typeface="Calibri"/>
                <a:cs typeface="Calibri"/>
              </a:rPr>
              <a:t>stabilise </a:t>
            </a:r>
            <a:r>
              <a:rPr lang="en-US" dirty="0">
                <a:ea typeface="Calibri"/>
                <a:cs typeface="Calibri"/>
              </a:rPr>
              <a:t>the spine and decrease the risk of further injury it must be </a:t>
            </a:r>
            <a:r>
              <a:rPr lang="en-GB" dirty="0">
                <a:ea typeface="Calibri"/>
                <a:cs typeface="Calibri"/>
              </a:rPr>
              <a:t>done</a:t>
            </a:r>
            <a:r>
              <a:rPr lang="en-US" dirty="0">
                <a:ea typeface="Calibri"/>
                <a:cs typeface="Calibri"/>
              </a:rPr>
              <a:t> as soon as possible.</a:t>
            </a:r>
          </a:p>
          <a:p>
            <a:pPr marL="171450" indent="-171450">
              <a:buFont typeface="Calibri"/>
              <a:buChar char="-"/>
            </a:pPr>
            <a:r>
              <a:rPr lang="en-US" dirty="0">
                <a:ea typeface="Calibri"/>
                <a:cs typeface="Calibri"/>
              </a:rPr>
              <a:t>There may be a surgical option depending on the injury.</a:t>
            </a:r>
          </a:p>
          <a:p>
            <a:pPr marL="171450" indent="-171450">
              <a:buFont typeface="Calibri"/>
              <a:buChar char="-"/>
            </a:pPr>
            <a:r>
              <a:rPr lang="en-US" dirty="0">
                <a:ea typeface="Calibri"/>
                <a:cs typeface="Calibri"/>
              </a:rPr>
              <a:t>In the first few day/weeks the individual may be in </a:t>
            </a:r>
            <a:r>
              <a:rPr lang="en-US" dirty="0" err="1">
                <a:ea typeface="Calibri"/>
                <a:cs typeface="Calibri"/>
              </a:rPr>
              <a:t>th</a:t>
            </a:r>
            <a:r>
              <a:rPr lang="en-GB" dirty="0">
                <a:ea typeface="Calibri"/>
                <a:cs typeface="Calibri"/>
              </a:rPr>
              <a:t>e</a:t>
            </a:r>
            <a:r>
              <a:rPr lang="en-US" dirty="0">
                <a:ea typeface="Calibri"/>
                <a:cs typeface="Calibri"/>
              </a:rPr>
              <a:t> intensive care unit being monitored regularly</a:t>
            </a:r>
            <a:br>
              <a:rPr lang="en-US" dirty="0">
                <a:ea typeface="Calibri"/>
                <a:cs typeface="+mn-lt"/>
              </a:rPr>
            </a:br>
            <a:endParaRPr lang="en-US" dirty="0">
              <a:ea typeface="Calibri"/>
              <a:cs typeface="Calibri"/>
            </a:endParaRPr>
          </a:p>
          <a:p>
            <a:r>
              <a:rPr lang="en-US" b="1" i="1" dirty="0">
                <a:ea typeface="Calibri"/>
                <a:cs typeface="Calibri"/>
              </a:rPr>
              <a:t>Rehabilitation (weeks to months)</a:t>
            </a:r>
          </a:p>
          <a:p>
            <a:pPr marL="171450" indent="-171450">
              <a:buFont typeface="Calibri"/>
              <a:buChar char="-"/>
            </a:pPr>
            <a:r>
              <a:rPr lang="en-US" dirty="0">
                <a:ea typeface="Calibri"/>
                <a:cs typeface="Calibri"/>
              </a:rPr>
              <a:t>Physical therapy may be used to help work on strength and re-introduce fine motor skills to the patient</a:t>
            </a:r>
          </a:p>
          <a:p>
            <a:pPr marL="171450" indent="-171450">
              <a:buFont typeface="Calibri"/>
              <a:buChar char="-"/>
            </a:pPr>
            <a:r>
              <a:rPr lang="en-US" dirty="0">
                <a:ea typeface="Calibri"/>
                <a:cs typeface="Calibri"/>
              </a:rPr>
              <a:t>Occupational therapy to help regain </a:t>
            </a:r>
            <a:r>
              <a:rPr lang="en-GB" dirty="0">
                <a:ea typeface="Calibri"/>
                <a:cs typeface="Calibri"/>
              </a:rPr>
              <a:t>independence</a:t>
            </a:r>
            <a:endParaRPr lang="en-US" dirty="0">
              <a:ea typeface="Calibri"/>
              <a:cs typeface="Calibri"/>
            </a:endParaRPr>
          </a:p>
          <a:p>
            <a:pPr marL="171450" indent="-171450">
              <a:buFont typeface="Calibri"/>
              <a:buChar char="-"/>
            </a:pPr>
            <a:r>
              <a:rPr lang="en-US" dirty="0">
                <a:ea typeface="Calibri"/>
                <a:cs typeface="Calibri"/>
              </a:rPr>
              <a:t>Psychological </a:t>
            </a:r>
            <a:r>
              <a:rPr lang="en-GB" dirty="0">
                <a:ea typeface="Calibri"/>
                <a:cs typeface="Calibri"/>
              </a:rPr>
              <a:t>support</a:t>
            </a:r>
            <a:r>
              <a:rPr lang="en-US" dirty="0">
                <a:ea typeface="Calibri"/>
                <a:cs typeface="Calibri"/>
              </a:rPr>
              <a:t> to help with wellbeing </a:t>
            </a:r>
          </a:p>
          <a:p>
            <a:endParaRPr lang="en-US" dirty="0">
              <a:ea typeface="Calibri"/>
              <a:cs typeface="Calibri"/>
            </a:endParaRPr>
          </a:p>
          <a:p>
            <a:pPr>
              <a:buFont typeface="Calibri"/>
            </a:pPr>
            <a:r>
              <a:rPr lang="en-US" b="1" i="1" dirty="0">
                <a:ea typeface="Calibri"/>
                <a:cs typeface="Calibri"/>
              </a:rPr>
              <a:t>Long term management </a:t>
            </a:r>
          </a:p>
          <a:p>
            <a:pPr marL="171450" indent="-171450">
              <a:buFont typeface="Calibri"/>
              <a:buChar char="-"/>
            </a:pPr>
            <a:r>
              <a:rPr lang="en-US" dirty="0">
                <a:ea typeface="Calibri"/>
                <a:cs typeface="Calibri"/>
              </a:rPr>
              <a:t>Constant health monitoring meaning check ups every month</a:t>
            </a:r>
          </a:p>
          <a:p>
            <a:pPr marL="171450" indent="-171450">
              <a:buFont typeface="Calibri"/>
              <a:buChar char="-"/>
            </a:pPr>
            <a:r>
              <a:rPr lang="en-US" dirty="0">
                <a:ea typeface="Calibri"/>
                <a:cs typeface="Calibri"/>
              </a:rPr>
              <a:t>And continued psychological support to help with  any changes </a:t>
            </a:r>
          </a:p>
          <a:p>
            <a:pPr marL="171450" indent="-171450">
              <a:buFont typeface="Calibri"/>
              <a:buChar char="-"/>
            </a:pPr>
            <a:endParaRPr lang="en-US" dirty="0">
              <a:ea typeface="Calibri"/>
              <a:cs typeface="Calibri"/>
            </a:endParaRPr>
          </a:p>
          <a:p>
            <a:r>
              <a:rPr lang="en-US" b="1" i="1" dirty="0">
                <a:ea typeface="Calibri"/>
                <a:cs typeface="Calibri"/>
              </a:rPr>
              <a:t>Potential for recovery</a:t>
            </a:r>
          </a:p>
          <a:p>
            <a:pPr marL="171450" indent="-171450">
              <a:buFont typeface="Calibri"/>
              <a:buChar char="-"/>
            </a:pPr>
            <a:r>
              <a:rPr lang="en-US" dirty="0">
                <a:ea typeface="Calibri"/>
                <a:cs typeface="Calibri"/>
              </a:rPr>
              <a:t>Partial recovery, meaning some individuals may only regain some of their old skills and may need several years to be half the person they used to be .</a:t>
            </a:r>
          </a:p>
          <a:p>
            <a:pPr marL="171450" indent="-171450">
              <a:buFont typeface="Calibri"/>
              <a:buChar char="-"/>
            </a:pPr>
            <a:r>
              <a:rPr lang="en-US" dirty="0">
                <a:ea typeface="Calibri"/>
                <a:cs typeface="Calibri"/>
              </a:rPr>
              <a:t>Full recovery from spinal cord Injuries is rare and many individuals face a lifetime of changes. However advancements are always being made in medicine and in science so maybe one day they’ll find an answer.</a:t>
            </a:r>
          </a:p>
          <a:p>
            <a:pPr marL="171450" indent="-171450">
              <a:buFont typeface="Calibri"/>
              <a:buChar char="-"/>
            </a:pPr>
            <a:r>
              <a:rPr lang="en-US" dirty="0">
                <a:ea typeface="Calibri"/>
                <a:cs typeface="Calibri"/>
              </a:rPr>
              <a:t>Ongoing research into </a:t>
            </a:r>
            <a:r>
              <a:rPr lang="en-US" dirty="0" err="1">
                <a:ea typeface="Calibri"/>
                <a:cs typeface="Calibri"/>
              </a:rPr>
              <a:t>stemcell</a:t>
            </a:r>
            <a:r>
              <a:rPr lang="en-US" dirty="0">
                <a:ea typeface="Calibri"/>
                <a:cs typeface="Calibri"/>
              </a:rPr>
              <a:t> </a:t>
            </a:r>
            <a:r>
              <a:rPr lang="en-US" dirty="0" err="1">
                <a:ea typeface="Calibri"/>
                <a:cs typeface="Calibri"/>
              </a:rPr>
              <a:t>ther</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10</a:t>
            </a:fld>
            <a:endParaRPr lang="en-US"/>
          </a:p>
        </p:txBody>
      </p:sp>
    </p:spTree>
    <p:extLst>
      <p:ext uri="{BB962C8B-B14F-4D97-AF65-F5344CB8AC3E}">
        <p14:creationId xmlns:p14="http://schemas.microsoft.com/office/powerpoint/2010/main" val="3470151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ACL is one of two major ligaments that crossover within your knee which connects your femur to your tibia which stabilizes the knee as well as gives it it's full range of movement. </a:t>
            </a:r>
          </a:p>
          <a:p>
            <a:endParaRPr lang="en-US" dirty="0">
              <a:ea typeface="Calibri"/>
              <a:cs typeface="Calibri"/>
            </a:endParaRPr>
          </a:p>
          <a:p>
            <a:pPr marL="171450" indent="-171450">
              <a:buFont typeface="Calibri"/>
              <a:buChar char="-"/>
            </a:pPr>
            <a:r>
              <a:rPr lang="en-US" b="1" i="1" dirty="0">
                <a:ea typeface="Calibri"/>
                <a:cs typeface="Calibri"/>
              </a:rPr>
              <a:t>Sudden changes in movement</a:t>
            </a:r>
            <a:r>
              <a:rPr lang="en-US" dirty="0">
                <a:ea typeface="Calibri"/>
                <a:cs typeface="Calibri"/>
              </a:rPr>
              <a:t> like sharp stops or quick change of directions puts a lot of pressure through a persons quads while the hamstrings don’t provide the same force with the imbalance leading on the ACL under too much stress increasing the chances of a tear.</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Direct trauma</a:t>
            </a:r>
            <a:r>
              <a:rPr lang="en-US" dirty="0">
                <a:ea typeface="Calibri"/>
                <a:cs typeface="Calibri"/>
              </a:rPr>
              <a:t> to the lateral side of an individuals knee will push the joint inwards possibly causing the ACL to stretch or even worse rupture.</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Muscle weakness and fatigue</a:t>
            </a:r>
            <a:r>
              <a:rPr lang="en-US" dirty="0">
                <a:ea typeface="Calibri"/>
                <a:cs typeface="Calibri"/>
              </a:rPr>
              <a:t> can both play a part in causing ACL tears. With the surrounding muscle groups like the Hamstrings and the quadriceps being fatigued from overuse it will make the surrounding ligaments and tendons exposed to severe injury. A sportsperson will have to manage their bodies when playing in high intensity games to protect themselves.</a:t>
            </a:r>
          </a:p>
          <a:p>
            <a:pPr marL="171450" indent="-171450">
              <a:buFont typeface="Calibri"/>
              <a:buChar char="-"/>
            </a:pPr>
            <a:endParaRPr lang="en-US" dirty="0">
              <a:ea typeface="Calibri"/>
              <a:cs typeface="Calibri"/>
            </a:endParaRPr>
          </a:p>
          <a:p>
            <a:pPr marL="171450" indent="-171450">
              <a:buFont typeface="Calibri"/>
              <a:buChar char="-"/>
            </a:pPr>
            <a:r>
              <a:rPr lang="en-US" b="1" i="1" dirty="0">
                <a:ea typeface="Calibri"/>
                <a:cs typeface="Calibri"/>
              </a:rPr>
              <a:t>Playing on an uneven surfaces</a:t>
            </a:r>
            <a:r>
              <a:rPr lang="en-US" dirty="0">
                <a:ea typeface="Calibri"/>
                <a:cs typeface="Calibri"/>
              </a:rPr>
              <a:t> will increase the risk of suffering ACL injuries, athletes will often suffer this type of injury from non contact incidents. It's usually from the knee being caught in an uneven position which puts a considerable amount of stress on the ligament. Or even from the athletes foot being in a irregular position leading the knee to compensate the weight shifting which is a common cause of an ACL tear.</a:t>
            </a: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12</a:t>
            </a:fld>
            <a:endParaRPr lang="en-US"/>
          </a:p>
        </p:txBody>
      </p:sp>
    </p:spTree>
    <p:extLst>
      <p:ext uri="{BB962C8B-B14F-4D97-AF65-F5344CB8AC3E}">
        <p14:creationId xmlns:p14="http://schemas.microsoft.com/office/powerpoint/2010/main" val="555640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Complete ACL tears are more common from non-contact incidents with 70-80% of injuries being;</a:t>
            </a:r>
            <a:endParaRPr lang="en-US" dirty="0"/>
          </a:p>
          <a:p>
            <a:pPr marL="171450" indent="-171450">
              <a:buFont typeface="Calibri"/>
              <a:buChar char="-"/>
            </a:pPr>
            <a:r>
              <a:rPr lang="en-US" dirty="0">
                <a:ea typeface="Calibri"/>
                <a:cs typeface="Calibri"/>
              </a:rPr>
              <a:t>Deceleration and quick change of direction, with the knee planted and the body changing direction it puts to much stress on the joints and ligaments in the knee causing them to tear.</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Landing incorrectly from a jumping position will also put you at major risk of tearing your ACL, landing with 1 foot planted and the knee in a </a:t>
            </a:r>
            <a:r>
              <a:rPr lang="en-US" dirty="0" err="1">
                <a:ea typeface="Calibri"/>
                <a:cs typeface="Calibri"/>
              </a:rPr>
              <a:t>valgus</a:t>
            </a:r>
            <a:r>
              <a:rPr lang="en-US" dirty="0">
                <a:ea typeface="Calibri"/>
                <a:cs typeface="Calibri"/>
              </a:rPr>
              <a:t> direction will leave an individual prone to injury.</a:t>
            </a:r>
            <a:endParaRPr lang="en-US" dirty="0"/>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With a persons knee in a hyperextended position, often while landing heavily or stopping quickly this is often seen within football when players are competing for an arial ball or are attempting to beat the opposition player with a quick change of direction</a:t>
            </a:r>
          </a:p>
          <a:p>
            <a:pPr marL="171450" indent="-171450">
              <a:buFont typeface="Calibri"/>
              <a:buChar char="-"/>
            </a:pPr>
            <a:endParaRPr lang="en-US" dirty="0">
              <a:ea typeface="Calibri"/>
              <a:cs typeface="Calibri"/>
            </a:endParaRPr>
          </a:p>
          <a:p>
            <a:r>
              <a:rPr lang="en-US" dirty="0">
                <a:ea typeface="Calibri"/>
                <a:cs typeface="Calibri"/>
              </a:rPr>
              <a:t>While 20-30% of ACL injuries come from contact incidents such as;</a:t>
            </a:r>
          </a:p>
          <a:p>
            <a:pPr marL="171450" indent="-171450">
              <a:buFont typeface="Calibri"/>
              <a:buChar char="-"/>
            </a:pPr>
            <a:r>
              <a:rPr lang="en-US" dirty="0">
                <a:ea typeface="Calibri"/>
                <a:cs typeface="Calibri"/>
              </a:rPr>
              <a:t>A direct blow to the lateral side of the knee can force the joint out of its normal range causing strain upon the ACL, this type of injury is often seen with tackles in both football and rugby when being tackled from the side.</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Or even falling onto a hyperextended knee, the direct impact on the knee from a fall of this kind will stretch and tear the ACL leaving the individual in a considerable amount of pain.</a:t>
            </a:r>
          </a:p>
          <a:p>
            <a:endParaRPr lang="en-US" dirty="0">
              <a:ea typeface="Calibri"/>
              <a:cs typeface="Calibri"/>
            </a:endParaRPr>
          </a:p>
          <a:p>
            <a:endParaRPr lang="en-US" dirty="0">
              <a:ea typeface="Calibri"/>
              <a:cs typeface="Calibri"/>
            </a:endParaRPr>
          </a:p>
          <a:p>
            <a:r>
              <a:rPr lang="en-US" dirty="0"/>
              <a:t>Contact-type mechanisms are typically a result of higher energy mechanisms of injury. This could include traumatic knee dislocations or high-energy on-field injuries. Typically such an injury is by sudden deceleration or abrupt change in knee direction.</a:t>
            </a: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US"/>
              <a:t>13</a:t>
            </a:fld>
            <a:endParaRPr lang="en-US"/>
          </a:p>
        </p:txBody>
      </p:sp>
    </p:spTree>
    <p:extLst>
      <p:ext uri="{BB962C8B-B14F-4D97-AF65-F5344CB8AC3E}">
        <p14:creationId xmlns:p14="http://schemas.microsoft.com/office/powerpoint/2010/main" val="2074084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immediate signs and symptoms of an ACL tear all link one after another like a sequence of events, A torn ACL symptoms would be;</a:t>
            </a:r>
          </a:p>
          <a:p>
            <a:pPr marL="171450" indent="-171450">
              <a:buFont typeface="Calibri"/>
              <a:buChar char="-"/>
            </a:pPr>
            <a:endParaRPr lang="en-US" b="1" i="1" dirty="0">
              <a:ea typeface="Calibri"/>
              <a:cs typeface="Calibri"/>
            </a:endParaRPr>
          </a:p>
          <a:p>
            <a:pPr marL="171450" indent="-171450">
              <a:buFont typeface="Calibri"/>
              <a:buChar char="-"/>
            </a:pPr>
            <a:r>
              <a:rPr lang="en-US" b="1" i="1" dirty="0">
                <a:ea typeface="Calibri"/>
                <a:cs typeface="Calibri"/>
              </a:rPr>
              <a:t>A popping feeling or sound within the joint.</a:t>
            </a:r>
            <a:r>
              <a:rPr lang="en-US" dirty="0">
                <a:ea typeface="Calibri"/>
                <a:cs typeface="Calibri"/>
              </a:rPr>
              <a:t> The reason for this is because the ligament fibers rupture therefore the sudden tearing can cause that popping or snapping sound.</a:t>
            </a:r>
            <a:endParaRPr lang="en-US" dirty="0"/>
          </a:p>
          <a:p>
            <a:pPr marL="171450" indent="-171450">
              <a:buFont typeface="Calibri"/>
              <a:buChar char="-"/>
            </a:pPr>
            <a:endParaRPr lang="en-US" b="1" i="1" dirty="0">
              <a:ea typeface="Calibri"/>
              <a:cs typeface="Calibri"/>
            </a:endParaRPr>
          </a:p>
          <a:p>
            <a:pPr marL="171450" indent="-171450">
              <a:buFont typeface="Calibri"/>
              <a:buChar char="-"/>
            </a:pPr>
            <a:r>
              <a:rPr lang="en-US" b="1" i="1" dirty="0">
                <a:ea typeface="Calibri"/>
                <a:cs typeface="Calibri"/>
              </a:rPr>
              <a:t>A sudden and severe pain.</a:t>
            </a:r>
            <a:r>
              <a:rPr lang="en-US" dirty="0">
                <a:ea typeface="Calibri"/>
                <a:cs typeface="Calibri"/>
              </a:rPr>
              <a:t> An individual will feel this immediate pain within the knee usually in the center or the back of the joint, the pain will be a sharp, stabbing pain which is then followed by swelling and instability in the knee.</a:t>
            </a:r>
            <a:endParaRPr lang="en-US" dirty="0"/>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The knee will </a:t>
            </a:r>
            <a:r>
              <a:rPr lang="en-US" b="1" i="1" dirty="0">
                <a:ea typeface="Calibri"/>
                <a:cs typeface="Calibri"/>
              </a:rPr>
              <a:t>swell </a:t>
            </a:r>
            <a:r>
              <a:rPr lang="en-US" dirty="0">
                <a:ea typeface="Calibri"/>
                <a:cs typeface="Calibri"/>
              </a:rPr>
              <a:t>almost straight away after a complete ACL tear due to the bleeding in the joint. With the rupture of the ligament within the knee there is no longer blood flow through the joint. Causing the knee to have too much blood around the bone and cartilage. </a:t>
            </a:r>
          </a:p>
          <a:p>
            <a:pPr marL="171450" indent="-171450">
              <a:buFont typeface="Calibri"/>
              <a:buChar char="-"/>
            </a:pPr>
            <a:endParaRPr lang="en-US" dirty="0">
              <a:ea typeface="Calibri"/>
              <a:cs typeface="Calibri"/>
            </a:endParaRPr>
          </a:p>
          <a:p>
            <a:pPr marL="171450" indent="-171450">
              <a:buFont typeface="Calibri"/>
              <a:buChar char="-"/>
            </a:pPr>
            <a:r>
              <a:rPr lang="en-US" dirty="0">
                <a:ea typeface="Calibri"/>
                <a:cs typeface="Calibri"/>
              </a:rPr>
              <a:t>A person who suffers an injury like this will feel </a:t>
            </a:r>
            <a:r>
              <a:rPr lang="en-US" b="1" i="1" dirty="0">
                <a:ea typeface="Calibri"/>
                <a:cs typeface="Calibri"/>
              </a:rPr>
              <a:t>unstable</a:t>
            </a:r>
            <a:r>
              <a:rPr lang="en-US" dirty="0">
                <a:ea typeface="Calibri"/>
                <a:cs typeface="Calibri"/>
              </a:rPr>
              <a:t> when attempting to walk and will struggle </a:t>
            </a:r>
            <a:r>
              <a:rPr lang="en-US" b="1" i="1" dirty="0">
                <a:ea typeface="Calibri"/>
                <a:cs typeface="Calibri"/>
              </a:rPr>
              <a:t>weight bearing</a:t>
            </a:r>
            <a:r>
              <a:rPr lang="en-US" dirty="0">
                <a:ea typeface="Calibri"/>
                <a:cs typeface="Calibri"/>
              </a:rPr>
              <a:t>, the reason for this is because the middle ligament which supports the articular cartilage below the femur has snapped meaning that cartilage now has minimal support. Therefore leaving the individual unstable.  </a:t>
            </a:r>
            <a:endParaRPr lang="en-US" dirty="0"/>
          </a:p>
          <a:p>
            <a:pPr marL="171450" indent="-171450">
              <a:buFont typeface="Calibri"/>
              <a:buChar char="-"/>
            </a:pPr>
            <a:endParaRPr lang="en-US" b="1" i="1" dirty="0">
              <a:ea typeface="Calibri"/>
              <a:cs typeface="Calibri"/>
            </a:endParaRPr>
          </a:p>
          <a:p>
            <a:pPr marL="171450" indent="-171450">
              <a:buFont typeface="Calibri"/>
              <a:buChar char="-"/>
            </a:pPr>
            <a:r>
              <a:rPr lang="en-US" b="1" i="1" dirty="0">
                <a:ea typeface="Calibri"/>
                <a:cs typeface="Calibri"/>
              </a:rPr>
              <a:t>Loss in range of movement </a:t>
            </a:r>
            <a:r>
              <a:rPr lang="en-US" dirty="0">
                <a:ea typeface="Calibri"/>
                <a:cs typeface="Calibri"/>
              </a:rPr>
              <a:t>won't come immediately after injury, this symptom will present more after the swelling process has gone down making an ACL tear more obvious. This is because as mentioned previously the ACL plays a crucial role in stabilizing the knee, connecting the femur to the tibia, which means the restricted movement of the joint. </a:t>
            </a: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B0E31E40-9A00-4D87-86E1-F95927423939}" type="slidenum">
              <a:rPr lang="en-GB" smtClean="0"/>
              <a:t>14</a:t>
            </a:fld>
            <a:endParaRPr lang="en-GB"/>
          </a:p>
        </p:txBody>
      </p:sp>
    </p:spTree>
    <p:extLst>
      <p:ext uri="{BB962C8B-B14F-4D97-AF65-F5344CB8AC3E}">
        <p14:creationId xmlns:p14="http://schemas.microsoft.com/office/powerpoint/2010/main" val="330315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ea typeface="Calibri"/>
                <a:cs typeface="Calibri"/>
              </a:rPr>
              <a:t>The immediate care phase begins in the first few days/weeks after injury.</a:t>
            </a:r>
          </a:p>
          <a:p>
            <a:pPr marL="171450" indent="-171450">
              <a:buFont typeface="Calibri"/>
              <a:buChar char="-"/>
            </a:pPr>
            <a:r>
              <a:rPr lang="en-US" dirty="0">
                <a:ea typeface="Calibri"/>
                <a:cs typeface="Calibri"/>
              </a:rPr>
              <a:t>RICE (Rest, Ice, Compression, Elevation) to reduce the pain and swelling</a:t>
            </a:r>
          </a:p>
          <a:p>
            <a:pPr marL="171450" indent="-171450">
              <a:buFont typeface="Calibri"/>
              <a:buChar char="-"/>
            </a:pPr>
            <a:r>
              <a:rPr lang="en-US" dirty="0">
                <a:ea typeface="Calibri"/>
                <a:cs typeface="Calibri"/>
              </a:rPr>
              <a:t>Bracing of the knee and crutches may be used to stabilize the knee joint if it begins to feel weak and unstable.</a:t>
            </a:r>
          </a:p>
          <a:p>
            <a:pPr marL="171450" indent="-171450">
              <a:buFont typeface="Calibri"/>
              <a:buChar char="-"/>
            </a:pPr>
            <a:r>
              <a:rPr lang="en-US" dirty="0">
                <a:ea typeface="Calibri"/>
                <a:cs typeface="Calibri"/>
              </a:rPr>
              <a:t>Pain Management </a:t>
            </a:r>
          </a:p>
          <a:p>
            <a:pPr marL="171450" indent="-171450">
              <a:buFont typeface="Calibri"/>
              <a:buChar char="-"/>
            </a:pPr>
            <a:r>
              <a:rPr lang="en-US" dirty="0">
                <a:ea typeface="Calibri"/>
                <a:cs typeface="Calibri"/>
              </a:rPr>
              <a:t>Early physical Therapy</a:t>
            </a:r>
          </a:p>
          <a:p>
            <a:pPr marL="171450" indent="-171450">
              <a:buFont typeface="Calibri"/>
              <a:buChar char="-"/>
            </a:pPr>
            <a:endParaRPr lang="en-US" dirty="0">
              <a:ea typeface="Calibri"/>
              <a:cs typeface="Calibri"/>
            </a:endParaRPr>
          </a:p>
          <a:p>
            <a:r>
              <a:rPr lang="en-US" b="1" i="1" dirty="0">
                <a:ea typeface="Calibri"/>
                <a:cs typeface="Calibri"/>
              </a:rPr>
              <a:t>Surgical vs Non-Surgical</a:t>
            </a:r>
          </a:p>
          <a:p>
            <a:pPr marL="171450" indent="-171450">
              <a:buFont typeface="Calibri"/>
              <a:buChar char="-"/>
            </a:pPr>
            <a:r>
              <a:rPr lang="en-US" dirty="0">
                <a:ea typeface="Calibri"/>
                <a:cs typeface="Calibri"/>
              </a:rPr>
              <a:t>Either those with an active lifestyle or athletes would chose the surgical option as it will suit them best.</a:t>
            </a:r>
          </a:p>
          <a:p>
            <a:pPr marL="171450" indent="-171450">
              <a:buFont typeface="Calibri"/>
              <a:buChar char="-"/>
            </a:pPr>
            <a:r>
              <a:rPr lang="en-US" dirty="0">
                <a:ea typeface="Calibri"/>
                <a:cs typeface="Calibri"/>
              </a:rPr>
              <a:t>Whereas people with less of an active lifestyle may choose the non-surgical option as they see fit to continue as normal.</a:t>
            </a:r>
          </a:p>
          <a:p>
            <a:pPr marL="171450" indent="-171450">
              <a:buFont typeface="Calibri"/>
              <a:buChar char="-"/>
            </a:pPr>
            <a:endParaRPr lang="en-US" dirty="0">
              <a:ea typeface="Calibri"/>
              <a:cs typeface="Calibri"/>
            </a:endParaRPr>
          </a:p>
          <a:p>
            <a:r>
              <a:rPr lang="en-US" b="1" i="1" dirty="0">
                <a:ea typeface="Calibri"/>
                <a:cs typeface="Calibri"/>
              </a:rPr>
              <a:t>Post surgery rehab</a:t>
            </a:r>
            <a:r>
              <a:rPr lang="en-US" dirty="0">
                <a:ea typeface="Calibri"/>
                <a:cs typeface="Calibri"/>
              </a:rPr>
              <a:t> would work up to 12 months maximum where the individual would return to play under the doctors say so</a:t>
            </a:r>
          </a:p>
          <a:p>
            <a:endParaRPr lang="en-US" dirty="0">
              <a:ea typeface="Calibri"/>
              <a:cs typeface="Calibri"/>
            </a:endParaRPr>
          </a:p>
          <a:p>
            <a:r>
              <a:rPr lang="en-US" b="1" i="1" dirty="0">
                <a:ea typeface="Calibri"/>
                <a:cs typeface="Calibri"/>
              </a:rPr>
              <a:t>Return to play</a:t>
            </a:r>
            <a:r>
              <a:rPr lang="en-US" dirty="0">
                <a:ea typeface="Calibri"/>
                <a:cs typeface="Calibri"/>
              </a:rPr>
              <a:t> is normally between the timescale of 9-12 months</a:t>
            </a:r>
          </a:p>
          <a:p>
            <a:endParaRPr lang="en-US" dirty="0">
              <a:ea typeface="Calibri"/>
              <a:cs typeface="Calibri"/>
            </a:endParaRPr>
          </a:p>
          <a:p>
            <a:pPr>
              <a:buFont typeface="Calibri"/>
            </a:pPr>
            <a:r>
              <a:rPr lang="en-US" b="1" i="1" dirty="0">
                <a:ea typeface="Calibri"/>
                <a:cs typeface="Calibri"/>
              </a:rPr>
              <a:t>Long term recovery</a:t>
            </a:r>
            <a:r>
              <a:rPr lang="en-US" dirty="0">
                <a:ea typeface="Calibri"/>
                <a:cs typeface="Calibri"/>
              </a:rPr>
              <a:t> would never stop, the individual will always be working hard to better themselves after injury</a:t>
            </a:r>
          </a:p>
        </p:txBody>
      </p:sp>
      <p:sp>
        <p:nvSpPr>
          <p:cNvPr id="4" name="Slide Number Placeholder 3"/>
          <p:cNvSpPr>
            <a:spLocks noGrp="1"/>
          </p:cNvSpPr>
          <p:nvPr>
            <p:ph type="sldNum" sz="quarter" idx="5"/>
          </p:nvPr>
        </p:nvSpPr>
        <p:spPr/>
        <p:txBody>
          <a:bodyPr/>
          <a:lstStyle/>
          <a:p>
            <a:fld id="{B0E31E40-9A00-4D87-86E1-F95927423939}" type="slidenum">
              <a:rPr lang="en-GB" smtClean="0"/>
              <a:t>15</a:t>
            </a:fld>
            <a:endParaRPr lang="en-GB"/>
          </a:p>
        </p:txBody>
      </p:sp>
    </p:spTree>
    <p:extLst>
      <p:ext uri="{BB962C8B-B14F-4D97-AF65-F5344CB8AC3E}">
        <p14:creationId xmlns:p14="http://schemas.microsoft.com/office/powerpoint/2010/main" val="4153751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4040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8954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039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208309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7231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4759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0007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39997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4121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2068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373789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4887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995100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5939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55470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5106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3/14/25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19804680"/>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9" r:id="rId6"/>
    <p:sldLayoutId id="2147483950" r:id="rId7"/>
    <p:sldLayoutId id="2147483951" r:id="rId8"/>
    <p:sldLayoutId id="2147483952" r:id="rId9"/>
    <p:sldLayoutId id="2147483953" r:id="rId10"/>
    <p:sldLayoutId id="2147483954" r:id="rId11"/>
    <p:sldLayoutId id="2147483955" r:id="rId12"/>
    <p:sldLayoutId id="2147483956" r:id="rId13"/>
    <p:sldLayoutId id="2147483957" r:id="rId14"/>
    <p:sldLayoutId id="2147483958" r:id="rId15"/>
    <p:sldLayoutId id="21474839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8" Type="http://schemas.openxmlformats.org/officeDocument/2006/relationships/hyperlink" Target="https://www.flintrehab.com/spinal-cord-injury-recovery-time/" TargetMode="External"/><Relationship Id="rId13" Type="http://schemas.openxmlformats.org/officeDocument/2006/relationships/hyperlink" Target="https://www.atlantaboneandjoint.com/acltear.html%20%5b3" TargetMode="External"/><Relationship Id="rId3" Type="http://schemas.openxmlformats.org/officeDocument/2006/relationships/hyperlink" Target="https://www.kokilabenhospital.com/health/healthtip/signs-of-a-spinal-cord-injury.html" TargetMode="External"/><Relationship Id="rId7" Type="http://schemas.openxmlformats.org/officeDocument/2006/relationships/hyperlink" Target="https://bjsm.bmj.com/content/46/8/545%20%5b6" TargetMode="External"/><Relationship Id="rId12" Type="http://schemas.openxmlformats.org/officeDocument/2006/relationships/hyperlink" Target="https://fitforfutbol.com/2016/07/agility-revealed-and-redefined-by-riley-rogers/" TargetMode="External"/><Relationship Id="rId17" Type="http://schemas.openxmlformats.org/officeDocument/2006/relationships/hyperlink" Target="https://www.athleticpt.com/physical-therapy-for-acl-injury/" TargetMode="External"/><Relationship Id="rId2" Type="http://schemas.openxmlformats.org/officeDocument/2006/relationships/hyperlink" Target="https://www.aurorahealthcare.org/services/aurora-spine-services/spinal-cord-injury" TargetMode="External"/><Relationship Id="rId16" Type="http://schemas.openxmlformats.org/officeDocument/2006/relationships/hyperlink" Target="https://www.healthline.com/health/how-long-does-an-acl-tear-take-to-heal%20%5b6" TargetMode="External"/><Relationship Id="rId1" Type="http://schemas.openxmlformats.org/officeDocument/2006/relationships/slideLayout" Target="../slideLayouts/slideLayout2.xml"/><Relationship Id="rId6" Type="http://schemas.openxmlformats.org/officeDocument/2006/relationships/hyperlink" Target="https://radiologyassistant.nl/neuroradiology/spine/cervical-injury" TargetMode="External"/><Relationship Id="rId11" Type="http://schemas.openxmlformats.org/officeDocument/2006/relationships/hyperlink" Target="https://betterhealthosteopathy.nz/torn-anterior-cruciate-ligemant-is-surgery-required/" TargetMode="External"/><Relationship Id="rId5" Type="http://schemas.openxmlformats.org/officeDocument/2006/relationships/hyperlink" Target="https://www.cancer.gov/rare-brain-spine-tumor/tumors/ependymoma" TargetMode="External"/><Relationship Id="rId15" Type="http://schemas.openxmlformats.org/officeDocument/2006/relationships/hyperlink" Target="https://www.dailymail.co.uk/sport/football/article-2296729/Massadio-Haidara-meet-Callum-McManaman-despite-Wigan-player-punished-knee-high-tackle-v-Newcastle.html" TargetMode="External"/><Relationship Id="rId10" Type="http://schemas.openxmlformats.org/officeDocument/2006/relationships/hyperlink" Target="https://mydoctor.kaiserpermanente.org/mas/structured-content/Condition_Shoulder_Dislocation_and_Separation_Teen_-_Pediatrics.xml?co=%2Fregions%2Fmas" TargetMode="External"/><Relationship Id="rId4" Type="http://schemas.openxmlformats.org/officeDocument/2006/relationships/hyperlink" Target="https://www.zucker-regev.com/blog/2017/12/29/spinal-cord-injuries-and-sports-188143/" TargetMode="External"/><Relationship Id="rId9" Type="http://schemas.openxmlformats.org/officeDocument/2006/relationships/hyperlink" Target="https://www.leedsth.nhs.uk/patients/resources/anterior-shoulder-dislocation-without-bony-injury/" TargetMode="External"/><Relationship Id="rId14" Type="http://schemas.openxmlformats.org/officeDocument/2006/relationships/hyperlink" Target="https://www.westendwellness.ca/blogs/muscle-soreness-fatigue-post-exercise-discomfor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mayoclinic.org/diseases-conditions/acl-injury/symptoms-causes/syc-20350738" TargetMode="External"/><Relationship Id="rId2" Type="http://schemas.openxmlformats.org/officeDocument/2006/relationships/hyperlink" Target="https://my.clevelandclinic.org/health/diseases/12098-spinal-cord-injury" TargetMode="External"/><Relationship Id="rId1" Type="http://schemas.openxmlformats.org/officeDocument/2006/relationships/slideLayout" Target="../slideLayouts/slideLayout2.xml"/><Relationship Id="rId4" Type="http://schemas.openxmlformats.org/officeDocument/2006/relationships/hyperlink" Target="https://my.clevelandclinic.org/health/diseases/17746-dislocated-shoul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7332" y="-412825"/>
            <a:ext cx="9440335" cy="1375204"/>
          </a:xfrm>
        </p:spPr>
        <p:txBody>
          <a:bodyPr>
            <a:normAutofit/>
          </a:bodyPr>
          <a:lstStyle/>
          <a:p>
            <a:pPr algn="ctr"/>
            <a:r>
              <a:rPr lang="en-GB" sz="3600" b="1" i="1"/>
              <a:t>Shoulder Dislocation </a:t>
            </a:r>
            <a:endParaRPr lang="en-US" sz="3600" b="1" i="1"/>
          </a:p>
        </p:txBody>
      </p:sp>
      <p:pic>
        <p:nvPicPr>
          <p:cNvPr id="10" name="Picture 9">
            <a:extLst>
              <a:ext uri="{FF2B5EF4-FFF2-40B4-BE49-F238E27FC236}">
                <a16:creationId xmlns:a16="http://schemas.microsoft.com/office/drawing/2014/main" id="{50F3886F-B578-974C-F7BA-32D149FD0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4477" y="1819135"/>
            <a:ext cx="3679566" cy="360597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1A70-F4C9-20ED-8685-6589682B2B4F}"/>
              </a:ext>
            </a:extLst>
          </p:cNvPr>
          <p:cNvSpPr>
            <a:spLocks noGrp="1"/>
          </p:cNvSpPr>
          <p:nvPr>
            <p:ph type="title"/>
          </p:nvPr>
        </p:nvSpPr>
        <p:spPr>
          <a:xfrm>
            <a:off x="2740377" y="254000"/>
            <a:ext cx="4453467" cy="902671"/>
          </a:xfrm>
        </p:spPr>
        <p:txBody>
          <a:bodyPr>
            <a:normAutofit/>
          </a:bodyPr>
          <a:lstStyle/>
          <a:p>
            <a:r>
              <a:rPr lang="en-GB" sz="3700" b="1" i="1"/>
              <a:t>Causative factors</a:t>
            </a:r>
            <a:endParaRPr lang="en-US" sz="3700" b="1" i="1"/>
          </a:p>
        </p:txBody>
      </p:sp>
      <p:sp>
        <p:nvSpPr>
          <p:cNvPr id="3" name="Content Placeholder 2">
            <a:extLst>
              <a:ext uri="{FF2B5EF4-FFF2-40B4-BE49-F238E27FC236}">
                <a16:creationId xmlns:a16="http://schemas.microsoft.com/office/drawing/2014/main" id="{DF6CD830-4DD3-A19A-2A3B-04CB1E30CDF0}"/>
              </a:ext>
            </a:extLst>
          </p:cNvPr>
          <p:cNvSpPr>
            <a:spLocks noGrp="1"/>
          </p:cNvSpPr>
          <p:nvPr>
            <p:ph idx="1"/>
          </p:nvPr>
        </p:nvSpPr>
        <p:spPr>
          <a:xfrm>
            <a:off x="356492" y="2681958"/>
            <a:ext cx="4759932" cy="1781931"/>
          </a:xfrm>
        </p:spPr>
        <p:txBody>
          <a:bodyPr vert="horz" lIns="91440" tIns="45720" rIns="91440" bIns="45720" rtlCol="0" anchor="t">
            <a:normAutofit fontScale="92500" lnSpcReduction="10000"/>
          </a:bodyPr>
          <a:lstStyle/>
          <a:p>
            <a:r>
              <a:rPr lang="en-GB"/>
              <a:t>Trauma or direct impact</a:t>
            </a:r>
          </a:p>
          <a:p>
            <a:r>
              <a:rPr lang="en-GB"/>
              <a:t>Excessive shoulder movement </a:t>
            </a:r>
          </a:p>
          <a:p>
            <a:r>
              <a:rPr lang="en-GB"/>
              <a:t>Muscular weakness </a:t>
            </a:r>
          </a:p>
          <a:p>
            <a:r>
              <a:rPr lang="en-GB"/>
              <a:t>Recurrent shoulder dislocations </a:t>
            </a:r>
          </a:p>
          <a:p>
            <a:r>
              <a:rPr lang="en-GB"/>
              <a:t>Seizures and electric shocks </a:t>
            </a:r>
          </a:p>
        </p:txBody>
      </p:sp>
      <p:sp>
        <p:nvSpPr>
          <p:cNvPr id="4" name="TextBox 3">
            <a:extLst>
              <a:ext uri="{FF2B5EF4-FFF2-40B4-BE49-F238E27FC236}">
                <a16:creationId xmlns:a16="http://schemas.microsoft.com/office/drawing/2014/main" id="{13F17BAD-91FF-D5D3-C8A2-2DF993995A75}"/>
              </a:ext>
            </a:extLst>
          </p:cNvPr>
          <p:cNvSpPr txBox="1"/>
          <p:nvPr/>
        </p:nvSpPr>
        <p:spPr>
          <a:xfrm>
            <a:off x="362223" y="1711678"/>
            <a:ext cx="82829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rebuchet MS"/>
                <a:cs typeface="Times New Roman"/>
              </a:rPr>
              <a:t>A shoulder dislocation will happen when the head of the humerus is forced out of position within the shoulder blade. Here are the main causative factors;</a:t>
            </a:r>
          </a:p>
        </p:txBody>
      </p:sp>
      <p:pic>
        <p:nvPicPr>
          <p:cNvPr id="5" name="Picture 4">
            <a:extLst>
              <a:ext uri="{FF2B5EF4-FFF2-40B4-BE49-F238E27FC236}">
                <a16:creationId xmlns:a16="http://schemas.microsoft.com/office/drawing/2014/main" id="{5A88D6E0-8C3E-C7C3-97DC-059A705FFD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4676" y="2513895"/>
            <a:ext cx="2983619" cy="19860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21ACFCFA-01A8-51B9-CCB5-7D3516D3B3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309" y="4499992"/>
            <a:ext cx="2313602" cy="17352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5774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DECE-FF0B-1168-399E-9EBE6DC62AA9}"/>
              </a:ext>
            </a:extLst>
          </p:cNvPr>
          <p:cNvSpPr>
            <a:spLocks noGrp="1"/>
          </p:cNvSpPr>
          <p:nvPr>
            <p:ph type="title"/>
          </p:nvPr>
        </p:nvSpPr>
        <p:spPr>
          <a:xfrm>
            <a:off x="2962070" y="365834"/>
            <a:ext cx="5144911" cy="1325563"/>
          </a:xfrm>
        </p:spPr>
        <p:txBody>
          <a:bodyPr>
            <a:normAutofit/>
          </a:bodyPr>
          <a:lstStyle/>
          <a:p>
            <a:r>
              <a:rPr lang="en-US" sz="3700" b="1" i="1"/>
              <a:t>Mechanism of </a:t>
            </a:r>
            <a:r>
              <a:rPr lang="en-GB" sz="3700" b="1" i="1"/>
              <a:t>injury</a:t>
            </a:r>
            <a:endParaRPr lang="en-US" sz="3700" b="1" i="1"/>
          </a:p>
        </p:txBody>
      </p:sp>
      <p:sp>
        <p:nvSpPr>
          <p:cNvPr id="3" name="Content Placeholder 2">
            <a:extLst>
              <a:ext uri="{FF2B5EF4-FFF2-40B4-BE49-F238E27FC236}">
                <a16:creationId xmlns:a16="http://schemas.microsoft.com/office/drawing/2014/main" id="{82419B5D-46BD-8753-8944-6A4881ABE2B9}"/>
              </a:ext>
            </a:extLst>
          </p:cNvPr>
          <p:cNvSpPr>
            <a:spLocks noGrp="1"/>
          </p:cNvSpPr>
          <p:nvPr>
            <p:ph idx="1"/>
          </p:nvPr>
        </p:nvSpPr>
        <p:spPr>
          <a:xfrm>
            <a:off x="677334" y="2949326"/>
            <a:ext cx="4572774" cy="1434352"/>
          </a:xfrm>
        </p:spPr>
        <p:txBody>
          <a:bodyPr vert="horz" lIns="91440" tIns="45720" rIns="91440" bIns="45720" rtlCol="0" anchor="t">
            <a:normAutofit/>
          </a:bodyPr>
          <a:lstStyle/>
          <a:p>
            <a:r>
              <a:rPr lang="en-GB"/>
              <a:t>Anterior shoulder dislocation </a:t>
            </a:r>
          </a:p>
          <a:p>
            <a:r>
              <a:rPr lang="en-GB"/>
              <a:t>Posterior shoulder dislocation </a:t>
            </a:r>
          </a:p>
          <a:p>
            <a:r>
              <a:rPr lang="en-GB"/>
              <a:t>Inferior shoulder dislocation </a:t>
            </a:r>
          </a:p>
        </p:txBody>
      </p:sp>
      <p:sp>
        <p:nvSpPr>
          <p:cNvPr id="5" name="TextBox 4">
            <a:extLst>
              <a:ext uri="{FF2B5EF4-FFF2-40B4-BE49-F238E27FC236}">
                <a16:creationId xmlns:a16="http://schemas.microsoft.com/office/drawing/2014/main" id="{CE9058C0-68FF-7058-A604-ACA50C79A06A}"/>
              </a:ext>
            </a:extLst>
          </p:cNvPr>
          <p:cNvSpPr txBox="1"/>
          <p:nvPr/>
        </p:nvSpPr>
        <p:spPr>
          <a:xfrm>
            <a:off x="671441" y="1708308"/>
            <a:ext cx="84257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mechanism of a shoulder dislocation will vary </a:t>
            </a:r>
            <a:r>
              <a:rPr lang="en-GB" err="1"/>
              <a:t>depedning</a:t>
            </a:r>
            <a:r>
              <a:rPr lang="en-GB"/>
              <a:t> on the direction and severity of the dislocation;</a:t>
            </a:r>
          </a:p>
        </p:txBody>
      </p:sp>
      <p:pic>
        <p:nvPicPr>
          <p:cNvPr id="4" name="Picture 3">
            <a:extLst>
              <a:ext uri="{FF2B5EF4-FFF2-40B4-BE49-F238E27FC236}">
                <a16:creationId xmlns:a16="http://schemas.microsoft.com/office/drawing/2014/main" id="{DB33AC9B-1A39-F7B2-230B-038A6F3E42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4316" y="2371550"/>
            <a:ext cx="4292281" cy="32192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27972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48688-AC50-B124-FCDD-1FD08F6215A0}"/>
              </a:ext>
            </a:extLst>
          </p:cNvPr>
          <p:cNvSpPr>
            <a:spLocks noGrp="1"/>
          </p:cNvSpPr>
          <p:nvPr>
            <p:ph type="title"/>
          </p:nvPr>
        </p:nvSpPr>
        <p:spPr>
          <a:xfrm>
            <a:off x="1639711" y="387684"/>
            <a:ext cx="7924800" cy="1325563"/>
          </a:xfrm>
        </p:spPr>
        <p:txBody>
          <a:bodyPr/>
          <a:lstStyle/>
          <a:p>
            <a:r>
              <a:rPr lang="en-US" b="1" i="1"/>
              <a:t>Immediate signs and symptoms</a:t>
            </a:r>
          </a:p>
        </p:txBody>
      </p:sp>
      <p:sp>
        <p:nvSpPr>
          <p:cNvPr id="3" name="Content Placeholder 2">
            <a:extLst>
              <a:ext uri="{FF2B5EF4-FFF2-40B4-BE49-F238E27FC236}">
                <a16:creationId xmlns:a16="http://schemas.microsoft.com/office/drawing/2014/main" id="{7CFE9352-73FF-3F9D-FC25-B11449FF6E68}"/>
              </a:ext>
            </a:extLst>
          </p:cNvPr>
          <p:cNvSpPr>
            <a:spLocks noGrp="1"/>
          </p:cNvSpPr>
          <p:nvPr>
            <p:ph idx="1"/>
          </p:nvPr>
        </p:nvSpPr>
        <p:spPr>
          <a:xfrm>
            <a:off x="704070" y="2708694"/>
            <a:ext cx="6163616" cy="2597404"/>
          </a:xfrm>
        </p:spPr>
        <p:txBody>
          <a:bodyPr vert="horz" lIns="91440" tIns="45720" rIns="91440" bIns="45720" rtlCol="0" anchor="t">
            <a:normAutofit/>
          </a:bodyPr>
          <a:lstStyle/>
          <a:p>
            <a:r>
              <a:rPr lang="en-GB"/>
              <a:t>Severe pain in the shoulder </a:t>
            </a:r>
          </a:p>
          <a:p>
            <a:r>
              <a:rPr lang="en-GB"/>
              <a:t>Visible deformity of the shoulder joint </a:t>
            </a:r>
          </a:p>
          <a:p>
            <a:r>
              <a:rPr lang="en-GB"/>
              <a:t>Limited movement in the arm </a:t>
            </a:r>
          </a:p>
          <a:p>
            <a:r>
              <a:rPr lang="en-GB"/>
              <a:t>Swelling and bruising around the area</a:t>
            </a:r>
          </a:p>
          <a:p>
            <a:r>
              <a:rPr lang="en-GB"/>
              <a:t>Numbness and tingling </a:t>
            </a:r>
          </a:p>
          <a:p>
            <a:r>
              <a:rPr lang="en-GB"/>
              <a:t>Muscle spasms</a:t>
            </a:r>
          </a:p>
        </p:txBody>
      </p:sp>
      <p:sp>
        <p:nvSpPr>
          <p:cNvPr id="4" name="TextBox 3">
            <a:extLst>
              <a:ext uri="{FF2B5EF4-FFF2-40B4-BE49-F238E27FC236}">
                <a16:creationId xmlns:a16="http://schemas.microsoft.com/office/drawing/2014/main" id="{5DECDA77-6F05-E3ED-CDC0-FE725A81A701}"/>
              </a:ext>
            </a:extLst>
          </p:cNvPr>
          <p:cNvSpPr txBox="1"/>
          <p:nvPr/>
        </p:nvSpPr>
        <p:spPr>
          <a:xfrm>
            <a:off x="698178" y="2029151"/>
            <a:ext cx="84257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When an individual suffers a shoulder dislocation, the signs and symptoms they may present with are as follows;</a:t>
            </a:r>
          </a:p>
        </p:txBody>
      </p:sp>
      <p:pic>
        <p:nvPicPr>
          <p:cNvPr id="5" name="Picture 4">
            <a:extLst>
              <a:ext uri="{FF2B5EF4-FFF2-40B4-BE49-F238E27FC236}">
                <a16:creationId xmlns:a16="http://schemas.microsoft.com/office/drawing/2014/main" id="{CEC8A672-2687-2697-AAA2-68CAED8A27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7686" y="2421949"/>
            <a:ext cx="2685468" cy="20141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DE4553EE-9035-5015-77CB-EE244CA7C5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2475" y="4773023"/>
            <a:ext cx="3945677" cy="16972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61672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97106-F352-9736-2A52-8BB0D04EA1CD}"/>
              </a:ext>
            </a:extLst>
          </p:cNvPr>
          <p:cNvSpPr>
            <a:spLocks noGrp="1"/>
          </p:cNvSpPr>
          <p:nvPr>
            <p:ph type="title"/>
          </p:nvPr>
        </p:nvSpPr>
        <p:spPr>
          <a:xfrm>
            <a:off x="3003438" y="-5347"/>
            <a:ext cx="4773301" cy="1040061"/>
          </a:xfrm>
        </p:spPr>
        <p:txBody>
          <a:bodyPr>
            <a:normAutofit fontScale="90000"/>
          </a:bodyPr>
          <a:lstStyle/>
          <a:p>
            <a:r>
              <a:rPr lang="en-GB" b="1" i="1"/>
              <a:t>Recovery from injury </a:t>
            </a:r>
            <a:endParaRPr lang="en-GB">
              <a:solidFill>
                <a:srgbClr val="000000"/>
              </a:solidFill>
            </a:endParaRPr>
          </a:p>
          <a:p>
            <a:endParaRPr lang="en-GB"/>
          </a:p>
        </p:txBody>
      </p:sp>
      <p:sp>
        <p:nvSpPr>
          <p:cNvPr id="5" name="Content Placeholder 4">
            <a:extLst>
              <a:ext uri="{FF2B5EF4-FFF2-40B4-BE49-F238E27FC236}">
                <a16:creationId xmlns:a16="http://schemas.microsoft.com/office/drawing/2014/main" id="{75929FEC-F939-ACD0-3ACB-02E83E593DDF}"/>
              </a:ext>
            </a:extLst>
          </p:cNvPr>
          <p:cNvSpPr>
            <a:spLocks noGrp="1"/>
          </p:cNvSpPr>
          <p:nvPr>
            <p:ph idx="1"/>
          </p:nvPr>
        </p:nvSpPr>
        <p:spPr>
          <a:xfrm>
            <a:off x="744176" y="2160589"/>
            <a:ext cx="5040669" cy="2263195"/>
          </a:xfrm>
        </p:spPr>
        <p:txBody>
          <a:bodyPr vert="horz" lIns="91440" tIns="45720" rIns="91440" bIns="45720" rtlCol="0" anchor="t">
            <a:normAutofit/>
          </a:bodyPr>
          <a:lstStyle/>
          <a:p>
            <a:r>
              <a:rPr lang="en-US"/>
              <a:t>Immediate care (first few hours to days)</a:t>
            </a:r>
          </a:p>
          <a:p>
            <a:r>
              <a:rPr lang="en-US"/>
              <a:t>Early Rehab (weeks 1-4)</a:t>
            </a:r>
          </a:p>
          <a:p>
            <a:r>
              <a:rPr lang="en-US"/>
              <a:t>Strengthening phase (weeks 4-8)</a:t>
            </a:r>
          </a:p>
          <a:p>
            <a:r>
              <a:rPr lang="en-US"/>
              <a:t>Full rehab and return to activity (2-6 months)</a:t>
            </a:r>
          </a:p>
          <a:p>
            <a:r>
              <a:rPr lang="en-US"/>
              <a:t>Possible surgical intervention </a:t>
            </a:r>
          </a:p>
          <a:p>
            <a:endParaRPr lang="en-US"/>
          </a:p>
        </p:txBody>
      </p:sp>
      <p:pic>
        <p:nvPicPr>
          <p:cNvPr id="6" name="Picture 5" descr="Shoulder Dislocation and Separation for Teens">
            <a:extLst>
              <a:ext uri="{FF2B5EF4-FFF2-40B4-BE49-F238E27FC236}">
                <a16:creationId xmlns:a16="http://schemas.microsoft.com/office/drawing/2014/main" id="{F733CEF2-B2A5-E0A1-370B-960E07069142}"/>
              </a:ext>
            </a:extLst>
          </p:cNvPr>
          <p:cNvPicPr>
            <a:picLocks noChangeAspect="1"/>
          </p:cNvPicPr>
          <p:nvPr/>
        </p:nvPicPr>
        <p:blipFill>
          <a:blip r:embed="rId3"/>
          <a:stretch>
            <a:fillRect/>
          </a:stretch>
        </p:blipFill>
        <p:spPr>
          <a:xfrm>
            <a:off x="6640298" y="1845610"/>
            <a:ext cx="2743199" cy="1783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2774D417-8048-2C74-9FBA-B5970A0AE0FD}"/>
              </a:ext>
            </a:extLst>
          </p:cNvPr>
          <p:cNvSpPr txBox="1"/>
          <p:nvPr/>
        </p:nvSpPr>
        <p:spPr>
          <a:xfrm>
            <a:off x="876714" y="1121379"/>
            <a:ext cx="68709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recovery time for a shoulder dislocation is as follows;</a:t>
            </a:r>
          </a:p>
        </p:txBody>
      </p:sp>
      <p:pic>
        <p:nvPicPr>
          <p:cNvPr id="3" name="Picture 2">
            <a:extLst>
              <a:ext uri="{FF2B5EF4-FFF2-40B4-BE49-F238E27FC236}">
                <a16:creationId xmlns:a16="http://schemas.microsoft.com/office/drawing/2014/main" id="{715587A3-8B39-F11C-E60F-D76E713FBE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54105" y="4298636"/>
            <a:ext cx="4023458" cy="22631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34283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E7C5-0690-C5F4-C281-F8B2E87FC4DC}"/>
              </a:ext>
            </a:extLst>
          </p:cNvPr>
          <p:cNvSpPr>
            <a:spLocks noGrp="1"/>
          </p:cNvSpPr>
          <p:nvPr>
            <p:ph type="title"/>
          </p:nvPr>
        </p:nvSpPr>
        <p:spPr>
          <a:xfrm>
            <a:off x="1733865" y="324555"/>
            <a:ext cx="6900332" cy="1425223"/>
          </a:xfrm>
        </p:spPr>
        <p:txBody>
          <a:bodyPr>
            <a:normAutofit/>
          </a:bodyPr>
          <a:lstStyle/>
          <a:p>
            <a:pPr algn="ctr"/>
            <a:r>
              <a:rPr lang="en-GB" b="1" i="1"/>
              <a:t>Complete spinal cord injury </a:t>
            </a:r>
            <a:endParaRPr lang="en-US" b="1" i="1"/>
          </a:p>
        </p:txBody>
      </p:sp>
      <p:pic>
        <p:nvPicPr>
          <p:cNvPr id="8" name="Content Placeholder 7">
            <a:extLst>
              <a:ext uri="{FF2B5EF4-FFF2-40B4-BE49-F238E27FC236}">
                <a16:creationId xmlns:a16="http://schemas.microsoft.com/office/drawing/2014/main" id="{6572AFD3-CA00-0DD3-36FF-301BD63E97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3618" y="1524000"/>
            <a:ext cx="6000826" cy="41705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213160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E95C-7001-8974-3289-1E3F53387690}"/>
              </a:ext>
            </a:extLst>
          </p:cNvPr>
          <p:cNvSpPr>
            <a:spLocks noGrp="1"/>
          </p:cNvSpPr>
          <p:nvPr>
            <p:ph type="title"/>
          </p:nvPr>
        </p:nvSpPr>
        <p:spPr>
          <a:xfrm>
            <a:off x="492389" y="0"/>
            <a:ext cx="8596668" cy="674511"/>
          </a:xfrm>
        </p:spPr>
        <p:txBody>
          <a:bodyPr>
            <a:normAutofit/>
          </a:bodyPr>
          <a:lstStyle/>
          <a:p>
            <a:pPr algn="ctr"/>
            <a:r>
              <a:rPr lang="en-US" b="1" i="1"/>
              <a:t>Causative factors  </a:t>
            </a:r>
          </a:p>
        </p:txBody>
      </p:sp>
      <p:sp>
        <p:nvSpPr>
          <p:cNvPr id="5" name="TextBox 4">
            <a:extLst>
              <a:ext uri="{FF2B5EF4-FFF2-40B4-BE49-F238E27FC236}">
                <a16:creationId xmlns:a16="http://schemas.microsoft.com/office/drawing/2014/main" id="{FDFE481A-161B-3915-A517-422C70BB6805}"/>
              </a:ext>
            </a:extLst>
          </p:cNvPr>
          <p:cNvSpPr txBox="1"/>
          <p:nvPr/>
        </p:nvSpPr>
        <p:spPr>
          <a:xfrm flipH="1">
            <a:off x="627945" y="815622"/>
            <a:ext cx="8226778" cy="923330"/>
          </a:xfrm>
          <a:prstGeom prst="rect">
            <a:avLst/>
          </a:prstGeom>
          <a:noFill/>
        </p:spPr>
        <p:txBody>
          <a:bodyPr wrap="square" rtlCol="0">
            <a:spAutoFit/>
          </a:bodyPr>
          <a:lstStyle/>
          <a:p>
            <a:pPr algn="l"/>
            <a:r>
              <a:rPr lang="en-GB"/>
              <a:t>A complete spinal cord injury can happen when the spinal cord is extensively damaged, leading to a complete loss of mobility or sensation below the injury. These injuries can come from both traumatic events or non-traumatic;</a:t>
            </a:r>
          </a:p>
        </p:txBody>
      </p:sp>
      <p:graphicFrame>
        <p:nvGraphicFramePr>
          <p:cNvPr id="7" name="Table 6">
            <a:extLst>
              <a:ext uri="{FF2B5EF4-FFF2-40B4-BE49-F238E27FC236}">
                <a16:creationId xmlns:a16="http://schemas.microsoft.com/office/drawing/2014/main" id="{368321C4-7C1D-70FD-E166-C9A43831F99B}"/>
              </a:ext>
            </a:extLst>
          </p:cNvPr>
          <p:cNvGraphicFramePr/>
          <p:nvPr>
            <p:extLst>
              <p:ext uri="{D42A27DB-BD31-4B8C-83A1-F6EECF244321}">
                <p14:modId xmlns:p14="http://schemas.microsoft.com/office/powerpoint/2010/main" val="1041815444"/>
              </p:ext>
            </p:extLst>
          </p:nvPr>
        </p:nvGraphicFramePr>
        <p:xfrm>
          <a:off x="726723" y="2073555"/>
          <a:ext cx="8128000" cy="175318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316270543"/>
                    </a:ext>
                  </a:extLst>
                </a:gridCol>
                <a:gridCol w="4064000">
                  <a:extLst>
                    <a:ext uri="{9D8B030D-6E8A-4147-A177-3AD203B41FA5}">
                      <a16:colId xmlns:a16="http://schemas.microsoft.com/office/drawing/2014/main" val="1120518471"/>
                    </a:ext>
                  </a:extLst>
                </a:gridCol>
              </a:tblGrid>
              <a:tr h="350637">
                <a:tc>
                  <a:txBody>
                    <a:bodyPr/>
                    <a:lstStyle/>
                    <a:p>
                      <a:r>
                        <a:rPr lang="en-GB" sz="1700"/>
                        <a:t>Traumatic </a:t>
                      </a:r>
                      <a:endParaRPr lang="en-US" sz="1700"/>
                    </a:p>
                  </a:txBody>
                  <a:tcPr marL="86459" marR="86459" marT="43229" marB="43229"/>
                </a:tc>
                <a:tc>
                  <a:txBody>
                    <a:bodyPr/>
                    <a:lstStyle/>
                    <a:p>
                      <a:r>
                        <a:rPr lang="en-GB" sz="1700"/>
                        <a:t>Non-Traumatic </a:t>
                      </a:r>
                      <a:endParaRPr lang="en-US" sz="1700"/>
                    </a:p>
                  </a:txBody>
                  <a:tcPr marL="86459" marR="86459" marT="43229" marB="43229"/>
                </a:tc>
                <a:extLst>
                  <a:ext uri="{0D108BD9-81ED-4DB2-BD59-A6C34878D82A}">
                    <a16:rowId xmlns:a16="http://schemas.microsoft.com/office/drawing/2014/main" val="2597770257"/>
                  </a:ext>
                </a:extLst>
              </a:tr>
              <a:tr h="350637">
                <a:tc>
                  <a:txBody>
                    <a:bodyPr/>
                    <a:lstStyle/>
                    <a:p>
                      <a:r>
                        <a:rPr lang="en-GB" sz="1700"/>
                        <a:t>Car accidents </a:t>
                      </a:r>
                      <a:endParaRPr lang="en-US" sz="1700"/>
                    </a:p>
                  </a:txBody>
                  <a:tcPr marL="86459" marR="86459" marT="43229" marB="43229"/>
                </a:tc>
                <a:tc>
                  <a:txBody>
                    <a:bodyPr/>
                    <a:lstStyle/>
                    <a:p>
                      <a:r>
                        <a:rPr lang="en-GB" sz="1700"/>
                        <a:t>Tumours </a:t>
                      </a:r>
                      <a:endParaRPr lang="en-US" sz="1700"/>
                    </a:p>
                  </a:txBody>
                  <a:tcPr marL="86459" marR="86459" marT="43229" marB="43229"/>
                </a:tc>
                <a:extLst>
                  <a:ext uri="{0D108BD9-81ED-4DB2-BD59-A6C34878D82A}">
                    <a16:rowId xmlns:a16="http://schemas.microsoft.com/office/drawing/2014/main" val="3585222576"/>
                  </a:ext>
                </a:extLst>
              </a:tr>
              <a:tr h="350637">
                <a:tc>
                  <a:txBody>
                    <a:bodyPr/>
                    <a:lstStyle/>
                    <a:p>
                      <a:r>
                        <a:rPr lang="en-GB" sz="1700"/>
                        <a:t>Falls </a:t>
                      </a:r>
                      <a:endParaRPr lang="en-US" sz="1700"/>
                    </a:p>
                  </a:txBody>
                  <a:tcPr marL="86459" marR="86459" marT="43229" marB="43229"/>
                </a:tc>
                <a:tc>
                  <a:txBody>
                    <a:bodyPr/>
                    <a:lstStyle/>
                    <a:p>
                      <a:r>
                        <a:rPr lang="en-GB" sz="1700"/>
                        <a:t>Spinal infections </a:t>
                      </a:r>
                      <a:endParaRPr lang="en-US" sz="1700"/>
                    </a:p>
                  </a:txBody>
                  <a:tcPr marL="86459" marR="86459" marT="43229" marB="43229"/>
                </a:tc>
                <a:extLst>
                  <a:ext uri="{0D108BD9-81ED-4DB2-BD59-A6C34878D82A}">
                    <a16:rowId xmlns:a16="http://schemas.microsoft.com/office/drawing/2014/main" val="3868447099"/>
                  </a:ext>
                </a:extLst>
              </a:tr>
              <a:tr h="350637">
                <a:tc>
                  <a:txBody>
                    <a:bodyPr/>
                    <a:lstStyle/>
                    <a:p>
                      <a:r>
                        <a:rPr lang="en-GB" sz="1700"/>
                        <a:t>Sporting Injuries </a:t>
                      </a:r>
                      <a:endParaRPr lang="en-US" sz="1700"/>
                    </a:p>
                  </a:txBody>
                  <a:tcPr marL="86459" marR="86459" marT="43229" marB="43229"/>
                </a:tc>
                <a:tc>
                  <a:txBody>
                    <a:bodyPr/>
                    <a:lstStyle/>
                    <a:p>
                      <a:r>
                        <a:rPr lang="en-GB" sz="1700"/>
                        <a:t>Vascular Disorders </a:t>
                      </a:r>
                      <a:endParaRPr lang="en-US" sz="1700"/>
                    </a:p>
                  </a:txBody>
                  <a:tcPr marL="86459" marR="86459" marT="43229" marB="43229"/>
                </a:tc>
                <a:extLst>
                  <a:ext uri="{0D108BD9-81ED-4DB2-BD59-A6C34878D82A}">
                    <a16:rowId xmlns:a16="http://schemas.microsoft.com/office/drawing/2014/main" val="113537815"/>
                  </a:ext>
                </a:extLst>
              </a:tr>
              <a:tr h="350637">
                <a:tc>
                  <a:txBody>
                    <a:bodyPr/>
                    <a:lstStyle/>
                    <a:p>
                      <a:r>
                        <a:rPr lang="en-GB" sz="1700"/>
                        <a:t>Violence </a:t>
                      </a:r>
                      <a:endParaRPr lang="en-US" sz="1700"/>
                    </a:p>
                  </a:txBody>
                  <a:tcPr marL="86459" marR="86459" marT="43229" marB="43229"/>
                </a:tc>
                <a:tc>
                  <a:txBody>
                    <a:bodyPr/>
                    <a:lstStyle/>
                    <a:p>
                      <a:r>
                        <a:rPr lang="en-GB" sz="1700" dirty="0"/>
                        <a:t>Genetic Conditions </a:t>
                      </a:r>
                      <a:endParaRPr lang="en-US" sz="1700" dirty="0"/>
                    </a:p>
                  </a:txBody>
                  <a:tcPr marL="86459" marR="86459" marT="43229" marB="43229"/>
                </a:tc>
                <a:extLst>
                  <a:ext uri="{0D108BD9-81ED-4DB2-BD59-A6C34878D82A}">
                    <a16:rowId xmlns:a16="http://schemas.microsoft.com/office/drawing/2014/main" val="197530926"/>
                  </a:ext>
                </a:extLst>
              </a:tr>
            </a:tbl>
          </a:graphicData>
        </a:graphic>
      </p:graphicFrame>
      <p:pic>
        <p:nvPicPr>
          <p:cNvPr id="3" name="Picture 2">
            <a:extLst>
              <a:ext uri="{FF2B5EF4-FFF2-40B4-BE49-F238E27FC236}">
                <a16:creationId xmlns:a16="http://schemas.microsoft.com/office/drawing/2014/main" id="{70FACCBB-20D5-2C08-2B57-74629F3A6C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7112" y="4652603"/>
            <a:ext cx="2685254" cy="17932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A1B58558-4ED4-B83F-A345-3CE31DBFAC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2472" y="4161343"/>
            <a:ext cx="2547055" cy="25470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7185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E70-379C-81B5-409B-ED15AECE4511}"/>
              </a:ext>
            </a:extLst>
          </p:cNvPr>
          <p:cNvSpPr>
            <a:spLocks noGrp="1"/>
          </p:cNvSpPr>
          <p:nvPr>
            <p:ph type="title"/>
          </p:nvPr>
        </p:nvSpPr>
        <p:spPr>
          <a:xfrm>
            <a:off x="2516101" y="196548"/>
            <a:ext cx="4919133" cy="1240180"/>
          </a:xfrm>
        </p:spPr>
        <p:txBody>
          <a:bodyPr/>
          <a:lstStyle/>
          <a:p>
            <a:r>
              <a:rPr lang="en-US" b="1" i="1"/>
              <a:t>Mechanism of </a:t>
            </a:r>
            <a:r>
              <a:rPr lang="en-GB" b="1" i="1"/>
              <a:t>injury</a:t>
            </a:r>
            <a:endParaRPr lang="en-US" b="1" i="1"/>
          </a:p>
        </p:txBody>
      </p:sp>
      <p:sp>
        <p:nvSpPr>
          <p:cNvPr id="3" name="Content Placeholder 2">
            <a:extLst>
              <a:ext uri="{FF2B5EF4-FFF2-40B4-BE49-F238E27FC236}">
                <a16:creationId xmlns:a16="http://schemas.microsoft.com/office/drawing/2014/main" id="{EEB17C9B-933A-0566-4422-1723BE9FBB51}"/>
              </a:ext>
            </a:extLst>
          </p:cNvPr>
          <p:cNvSpPr>
            <a:spLocks noGrp="1"/>
          </p:cNvSpPr>
          <p:nvPr>
            <p:ph idx="1"/>
          </p:nvPr>
        </p:nvSpPr>
        <p:spPr>
          <a:xfrm>
            <a:off x="912988" y="2440657"/>
            <a:ext cx="4791553" cy="2163039"/>
          </a:xfrm>
        </p:spPr>
        <p:txBody>
          <a:bodyPr/>
          <a:lstStyle/>
          <a:p>
            <a:r>
              <a:rPr lang="en-GB"/>
              <a:t>Compression </a:t>
            </a:r>
          </a:p>
          <a:p>
            <a:r>
              <a:rPr lang="en-GB"/>
              <a:t>Contusion </a:t>
            </a:r>
          </a:p>
          <a:p>
            <a:r>
              <a:rPr lang="en-GB"/>
              <a:t>Laceration </a:t>
            </a:r>
          </a:p>
          <a:p>
            <a:r>
              <a:rPr lang="en-GB"/>
              <a:t>Stretching and traction </a:t>
            </a:r>
          </a:p>
          <a:p>
            <a:r>
              <a:rPr lang="en-GB"/>
              <a:t>Spinal Cord transection </a:t>
            </a:r>
          </a:p>
        </p:txBody>
      </p:sp>
      <p:sp>
        <p:nvSpPr>
          <p:cNvPr id="4" name="TextBox 3">
            <a:extLst>
              <a:ext uri="{FF2B5EF4-FFF2-40B4-BE49-F238E27FC236}">
                <a16:creationId xmlns:a16="http://schemas.microsoft.com/office/drawing/2014/main" id="{C406D2CE-6A63-8EB9-A811-649798C89312}"/>
              </a:ext>
            </a:extLst>
          </p:cNvPr>
          <p:cNvSpPr txBox="1"/>
          <p:nvPr/>
        </p:nvSpPr>
        <p:spPr>
          <a:xfrm>
            <a:off x="912988" y="1200477"/>
            <a:ext cx="8596668" cy="923330"/>
          </a:xfrm>
          <a:prstGeom prst="rect">
            <a:avLst/>
          </a:prstGeom>
          <a:noFill/>
        </p:spPr>
        <p:txBody>
          <a:bodyPr wrap="square" rtlCol="0">
            <a:spAutoFit/>
          </a:bodyPr>
          <a:lstStyle/>
          <a:p>
            <a:pPr algn="l"/>
            <a:r>
              <a:rPr lang="en-GB"/>
              <a:t>Spinal cord injuries often happen when with heavy impact on the spinal cord which disrupts communication from the brain to the body. The mechanisms of this injury are;</a:t>
            </a:r>
            <a:endParaRPr lang="en-US"/>
          </a:p>
        </p:txBody>
      </p:sp>
      <p:pic>
        <p:nvPicPr>
          <p:cNvPr id="7" name="Picture 6">
            <a:extLst>
              <a:ext uri="{FF2B5EF4-FFF2-40B4-BE49-F238E27FC236}">
                <a16:creationId xmlns:a16="http://schemas.microsoft.com/office/drawing/2014/main" id="{B4BB7B67-27F3-0772-8C2A-5F271A40C6C0}"/>
              </a:ext>
            </a:extLst>
          </p:cNvPr>
          <p:cNvPicPr>
            <a:picLocks noChangeAspect="1"/>
          </p:cNvPicPr>
          <p:nvPr/>
        </p:nvPicPr>
        <p:blipFill>
          <a:blip r:embed="rId3">
            <a:extLst>
              <a:ext uri="{28A0092B-C50C-407E-A947-70E740481C1C}">
                <a14:useLocalDpi xmlns:a14="http://schemas.microsoft.com/office/drawing/2010/main" val="0"/>
              </a:ext>
            </a:extLst>
          </a:blip>
          <a:srcRect l="49183" b="-74"/>
          <a:stretch/>
        </p:blipFill>
        <p:spPr>
          <a:xfrm>
            <a:off x="4149419" y="2341563"/>
            <a:ext cx="1936121" cy="30121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D05E2333-89BB-0343-B0BA-A8566C9364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7461" y="2123807"/>
            <a:ext cx="2662836" cy="34476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51520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D7731-0E1A-FC2D-0962-41C19182314B}"/>
              </a:ext>
            </a:extLst>
          </p:cNvPr>
          <p:cNvSpPr>
            <a:spLocks noGrp="1"/>
          </p:cNvSpPr>
          <p:nvPr>
            <p:ph type="title"/>
          </p:nvPr>
        </p:nvSpPr>
        <p:spPr>
          <a:xfrm>
            <a:off x="1132746" y="258144"/>
            <a:ext cx="7685842" cy="927188"/>
          </a:xfrm>
        </p:spPr>
        <p:txBody>
          <a:bodyPr/>
          <a:lstStyle/>
          <a:p>
            <a:r>
              <a:rPr lang="en-US" b="1" i="1"/>
              <a:t>Immediate signs and symptoms</a:t>
            </a:r>
          </a:p>
        </p:txBody>
      </p:sp>
      <p:sp>
        <p:nvSpPr>
          <p:cNvPr id="3" name="Content Placeholder 2">
            <a:extLst>
              <a:ext uri="{FF2B5EF4-FFF2-40B4-BE49-F238E27FC236}">
                <a16:creationId xmlns:a16="http://schemas.microsoft.com/office/drawing/2014/main" id="{4982ECF4-25F0-1223-A628-920C325A1E3F}"/>
              </a:ext>
            </a:extLst>
          </p:cNvPr>
          <p:cNvSpPr>
            <a:spLocks noGrp="1"/>
          </p:cNvSpPr>
          <p:nvPr>
            <p:ph idx="1"/>
          </p:nvPr>
        </p:nvSpPr>
        <p:spPr>
          <a:xfrm>
            <a:off x="677333" y="2230947"/>
            <a:ext cx="6519334" cy="2943007"/>
          </a:xfrm>
        </p:spPr>
        <p:txBody>
          <a:bodyPr/>
          <a:lstStyle/>
          <a:p>
            <a:r>
              <a:rPr lang="en-GB"/>
              <a:t>Loss of movement (paralysis)</a:t>
            </a:r>
          </a:p>
          <a:p>
            <a:r>
              <a:rPr lang="en-GB"/>
              <a:t>Loss of sensation </a:t>
            </a:r>
          </a:p>
          <a:p>
            <a:r>
              <a:rPr lang="en-GB"/>
              <a:t>Severe pain or high volume of pressure within the spine</a:t>
            </a:r>
          </a:p>
          <a:p>
            <a:r>
              <a:rPr lang="en-GB"/>
              <a:t>Difficulty breathing </a:t>
            </a:r>
          </a:p>
          <a:p>
            <a:r>
              <a:rPr lang="en-GB"/>
              <a:t>Loss of bladder or bowel control </a:t>
            </a:r>
          </a:p>
          <a:p>
            <a:r>
              <a:rPr lang="en-GB"/>
              <a:t>Muscle spasms </a:t>
            </a:r>
          </a:p>
        </p:txBody>
      </p:sp>
      <p:sp>
        <p:nvSpPr>
          <p:cNvPr id="5" name="TextBox 4">
            <a:extLst>
              <a:ext uri="{FF2B5EF4-FFF2-40B4-BE49-F238E27FC236}">
                <a16:creationId xmlns:a16="http://schemas.microsoft.com/office/drawing/2014/main" id="{785B5FD8-2853-D8CD-B187-4B7EDF050323}"/>
              </a:ext>
            </a:extLst>
          </p:cNvPr>
          <p:cNvSpPr txBox="1"/>
          <p:nvPr/>
        </p:nvSpPr>
        <p:spPr>
          <a:xfrm>
            <a:off x="677333" y="1125536"/>
            <a:ext cx="8596668" cy="923330"/>
          </a:xfrm>
          <a:prstGeom prst="rect">
            <a:avLst/>
          </a:prstGeom>
          <a:noFill/>
        </p:spPr>
        <p:txBody>
          <a:bodyPr wrap="square" rtlCol="0">
            <a:spAutoFit/>
          </a:bodyPr>
          <a:lstStyle/>
          <a:p>
            <a:pPr algn="l"/>
            <a:r>
              <a:rPr lang="en-GB"/>
              <a:t>The immediate signs and symptoms of SCI would depend on the location of the injury and how bad it may be. The symptoms will present almost immediately after the trauma but may worsen due to swelling. These are;</a:t>
            </a:r>
            <a:endParaRPr lang="en-US"/>
          </a:p>
        </p:txBody>
      </p:sp>
      <p:pic>
        <p:nvPicPr>
          <p:cNvPr id="4" name="Picture 3">
            <a:extLst>
              <a:ext uri="{FF2B5EF4-FFF2-40B4-BE49-F238E27FC236}">
                <a16:creationId xmlns:a16="http://schemas.microsoft.com/office/drawing/2014/main" id="{17315410-438B-F77A-61AE-FA4E25ADA3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3659" y="3555516"/>
            <a:ext cx="3296563" cy="2943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00205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68DF-35F7-F3FF-B5F9-D164CBE39D01}"/>
              </a:ext>
            </a:extLst>
          </p:cNvPr>
          <p:cNvSpPr>
            <a:spLocks noGrp="1"/>
          </p:cNvSpPr>
          <p:nvPr>
            <p:ph type="title"/>
          </p:nvPr>
        </p:nvSpPr>
        <p:spPr>
          <a:xfrm>
            <a:off x="3137866" y="213926"/>
            <a:ext cx="4586142" cy="866274"/>
          </a:xfrm>
        </p:spPr>
        <p:txBody>
          <a:bodyPr>
            <a:normAutofit fontScale="90000"/>
          </a:bodyPr>
          <a:lstStyle/>
          <a:p>
            <a:r>
              <a:rPr lang="en-GB" b="1" i="1"/>
              <a:t>Recovery from injury</a:t>
            </a:r>
            <a:endParaRPr lang="en-GB">
              <a:solidFill>
                <a:srgbClr val="000000"/>
              </a:solidFill>
            </a:endParaRPr>
          </a:p>
          <a:p>
            <a:endParaRPr lang="en-GB"/>
          </a:p>
        </p:txBody>
      </p:sp>
      <p:sp>
        <p:nvSpPr>
          <p:cNvPr id="3" name="Content Placeholder 2">
            <a:extLst>
              <a:ext uri="{FF2B5EF4-FFF2-40B4-BE49-F238E27FC236}">
                <a16:creationId xmlns:a16="http://schemas.microsoft.com/office/drawing/2014/main" id="{BE1C9EBC-07ED-3525-CAF0-72066EF8B0B0}"/>
              </a:ext>
            </a:extLst>
          </p:cNvPr>
          <p:cNvSpPr>
            <a:spLocks noGrp="1"/>
          </p:cNvSpPr>
          <p:nvPr>
            <p:ph idx="1"/>
          </p:nvPr>
        </p:nvSpPr>
        <p:spPr>
          <a:xfrm>
            <a:off x="677334" y="1920700"/>
            <a:ext cx="8596668" cy="3880773"/>
          </a:xfrm>
        </p:spPr>
        <p:txBody>
          <a:bodyPr vert="horz" lIns="91440" tIns="45720" rIns="91440" bIns="45720" rtlCol="0" anchor="t">
            <a:normAutofit/>
          </a:bodyPr>
          <a:lstStyle/>
          <a:p>
            <a:r>
              <a:rPr lang="en-GB"/>
              <a:t>Immediate medical care</a:t>
            </a:r>
          </a:p>
          <a:p>
            <a:r>
              <a:rPr lang="en-GB"/>
              <a:t>Rehabilitation (weeks to months)</a:t>
            </a:r>
          </a:p>
          <a:p>
            <a:r>
              <a:rPr lang="en-GB"/>
              <a:t>Ongoing rehabilitation (months to years)</a:t>
            </a:r>
          </a:p>
          <a:p>
            <a:r>
              <a:rPr lang="en-GB"/>
              <a:t>Long term changes </a:t>
            </a:r>
          </a:p>
          <a:p>
            <a:r>
              <a:rPr lang="en-GB"/>
              <a:t>POTENTIAL for recovery</a:t>
            </a:r>
          </a:p>
          <a:p>
            <a:pPr marL="0" indent="0">
              <a:buNone/>
            </a:pPr>
            <a:endParaRPr lang="en-GB"/>
          </a:p>
        </p:txBody>
      </p:sp>
      <p:sp>
        <p:nvSpPr>
          <p:cNvPr id="5" name="TextBox 4">
            <a:extLst>
              <a:ext uri="{FF2B5EF4-FFF2-40B4-BE49-F238E27FC236}">
                <a16:creationId xmlns:a16="http://schemas.microsoft.com/office/drawing/2014/main" id="{E96ED159-0D7D-596E-1F75-E3D4BAF3E12D}"/>
              </a:ext>
            </a:extLst>
          </p:cNvPr>
          <p:cNvSpPr txBox="1"/>
          <p:nvPr/>
        </p:nvSpPr>
        <p:spPr>
          <a:xfrm>
            <a:off x="677334" y="1380046"/>
            <a:ext cx="72356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recovery process of a spinal cord injury would be as follows;</a:t>
            </a:r>
          </a:p>
          <a:p>
            <a:pPr algn="l"/>
            <a:endParaRPr lang="en-US"/>
          </a:p>
        </p:txBody>
      </p:sp>
      <p:pic>
        <p:nvPicPr>
          <p:cNvPr id="4" name="Picture 3">
            <a:extLst>
              <a:ext uri="{FF2B5EF4-FFF2-40B4-BE49-F238E27FC236}">
                <a16:creationId xmlns:a16="http://schemas.microsoft.com/office/drawing/2014/main" id="{778F1235-F6B6-2372-B979-213A7A1A11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5143" y="3429000"/>
            <a:ext cx="4497916" cy="29986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7708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9EB6-8FAD-9B0A-3853-C9108B18C33D}"/>
              </a:ext>
            </a:extLst>
          </p:cNvPr>
          <p:cNvSpPr>
            <a:spLocks noGrp="1"/>
          </p:cNvSpPr>
          <p:nvPr>
            <p:ph type="title"/>
          </p:nvPr>
        </p:nvSpPr>
        <p:spPr>
          <a:xfrm>
            <a:off x="4567766" y="142329"/>
            <a:ext cx="3056467" cy="1307454"/>
          </a:xfrm>
        </p:spPr>
        <p:txBody>
          <a:bodyPr/>
          <a:lstStyle/>
          <a:p>
            <a:r>
              <a:rPr lang="en-GB" b="1" i="1"/>
              <a:t>ACL tear</a:t>
            </a:r>
            <a:endParaRPr lang="en-US" b="1" i="1"/>
          </a:p>
        </p:txBody>
      </p:sp>
      <p:pic>
        <p:nvPicPr>
          <p:cNvPr id="4" name="Content Placeholder 3">
            <a:extLst>
              <a:ext uri="{FF2B5EF4-FFF2-40B4-BE49-F238E27FC236}">
                <a16:creationId xmlns:a16="http://schemas.microsoft.com/office/drawing/2014/main" id="{B441D5B3-1362-6878-2EA3-80C5A16CCA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90436" y="1334764"/>
            <a:ext cx="5532675" cy="51423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1630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3988F-59F3-3DEA-6BE0-C08902AF1C16}"/>
              </a:ext>
            </a:extLst>
          </p:cNvPr>
          <p:cNvSpPr>
            <a:spLocks noGrp="1"/>
          </p:cNvSpPr>
          <p:nvPr>
            <p:ph type="title"/>
          </p:nvPr>
        </p:nvSpPr>
        <p:spPr>
          <a:xfrm>
            <a:off x="677334" y="315495"/>
            <a:ext cx="8596668" cy="652379"/>
          </a:xfrm>
        </p:spPr>
        <p:txBody>
          <a:bodyPr>
            <a:normAutofit/>
          </a:bodyPr>
          <a:lstStyle/>
          <a:p>
            <a:pPr algn="ctr"/>
            <a:r>
              <a:rPr lang="en-US" b="1" i="1"/>
              <a:t>Causative factors</a:t>
            </a:r>
          </a:p>
          <a:p>
            <a:endParaRPr lang="en-US"/>
          </a:p>
        </p:txBody>
      </p:sp>
      <p:sp>
        <p:nvSpPr>
          <p:cNvPr id="3" name="Content Placeholder 2">
            <a:extLst>
              <a:ext uri="{FF2B5EF4-FFF2-40B4-BE49-F238E27FC236}">
                <a16:creationId xmlns:a16="http://schemas.microsoft.com/office/drawing/2014/main" id="{D50AF4DC-2BC7-55D5-22A4-4C23BAE8F90A}"/>
              </a:ext>
            </a:extLst>
          </p:cNvPr>
          <p:cNvSpPr>
            <a:spLocks noGrp="1"/>
          </p:cNvSpPr>
          <p:nvPr>
            <p:ph idx="1"/>
          </p:nvPr>
        </p:nvSpPr>
        <p:spPr>
          <a:xfrm>
            <a:off x="677334" y="2361115"/>
            <a:ext cx="4947090" cy="2142879"/>
          </a:xfrm>
        </p:spPr>
        <p:txBody>
          <a:bodyPr vert="horz" lIns="91440" tIns="45720" rIns="91440" bIns="45720" rtlCol="0" anchor="t">
            <a:normAutofit/>
          </a:bodyPr>
          <a:lstStyle/>
          <a:p>
            <a:r>
              <a:rPr lang="en-US"/>
              <a:t>Sudden changes in movement </a:t>
            </a:r>
          </a:p>
          <a:p>
            <a:r>
              <a:rPr lang="en-US"/>
              <a:t>Direct trauma to the area</a:t>
            </a:r>
          </a:p>
          <a:p>
            <a:r>
              <a:rPr lang="en-US"/>
              <a:t>Muscle weakness or imbalances </a:t>
            </a:r>
          </a:p>
          <a:p>
            <a:r>
              <a:rPr lang="en-US"/>
              <a:t>Fatigue or overuse</a:t>
            </a:r>
          </a:p>
          <a:p>
            <a:r>
              <a:rPr lang="en-US"/>
              <a:t>Playing on uneven surfaces </a:t>
            </a:r>
          </a:p>
        </p:txBody>
      </p:sp>
      <p:sp>
        <p:nvSpPr>
          <p:cNvPr id="4" name="TextBox 3">
            <a:extLst>
              <a:ext uri="{FF2B5EF4-FFF2-40B4-BE49-F238E27FC236}">
                <a16:creationId xmlns:a16="http://schemas.microsoft.com/office/drawing/2014/main" id="{C45896C7-0CC9-DF82-AB86-18025E845F02}"/>
              </a:ext>
            </a:extLst>
          </p:cNvPr>
          <p:cNvSpPr txBox="1"/>
          <p:nvPr/>
        </p:nvSpPr>
        <p:spPr>
          <a:xfrm>
            <a:off x="674814" y="1383486"/>
            <a:ext cx="83240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ACL tear can be a contact or non contact injury. The causes of an ACL tear are;</a:t>
            </a:r>
          </a:p>
        </p:txBody>
      </p:sp>
      <p:pic>
        <p:nvPicPr>
          <p:cNvPr id="7" name="Picture 6">
            <a:extLst>
              <a:ext uri="{FF2B5EF4-FFF2-40B4-BE49-F238E27FC236}">
                <a16:creationId xmlns:a16="http://schemas.microsoft.com/office/drawing/2014/main" id="{1C347B27-B78D-A713-32BA-DB2B972848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0788" y="2901535"/>
            <a:ext cx="4545435" cy="2305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6608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8A46-1DE5-D710-6878-AB3F6054CB92}"/>
              </a:ext>
            </a:extLst>
          </p:cNvPr>
          <p:cNvSpPr>
            <a:spLocks noGrp="1"/>
          </p:cNvSpPr>
          <p:nvPr>
            <p:ph type="title"/>
          </p:nvPr>
        </p:nvSpPr>
        <p:spPr>
          <a:xfrm>
            <a:off x="2469844" y="136469"/>
            <a:ext cx="5009444" cy="1325563"/>
          </a:xfrm>
        </p:spPr>
        <p:txBody>
          <a:bodyPr/>
          <a:lstStyle/>
          <a:p>
            <a:r>
              <a:rPr lang="en-US" b="1" i="1"/>
              <a:t>Mechanism of injury</a:t>
            </a:r>
          </a:p>
        </p:txBody>
      </p:sp>
      <p:graphicFrame>
        <p:nvGraphicFramePr>
          <p:cNvPr id="5" name="Content Placeholder 4">
            <a:extLst>
              <a:ext uri="{FF2B5EF4-FFF2-40B4-BE49-F238E27FC236}">
                <a16:creationId xmlns:a16="http://schemas.microsoft.com/office/drawing/2014/main" id="{6290B06A-E54E-57A9-6A4A-1EB175E1AEFE}"/>
              </a:ext>
            </a:extLst>
          </p:cNvPr>
          <p:cNvGraphicFramePr>
            <a:graphicFrameLocks noGrp="1"/>
          </p:cNvGraphicFramePr>
          <p:nvPr>
            <p:ph idx="1"/>
            <p:extLst>
              <p:ext uri="{D42A27DB-BD31-4B8C-83A1-F6EECF244321}">
                <p14:modId xmlns:p14="http://schemas.microsoft.com/office/powerpoint/2010/main" val="2172765609"/>
              </p:ext>
            </p:extLst>
          </p:nvPr>
        </p:nvGraphicFramePr>
        <p:xfrm>
          <a:off x="676410" y="1892300"/>
          <a:ext cx="8596312" cy="185420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1316270543"/>
                    </a:ext>
                  </a:extLst>
                </a:gridCol>
                <a:gridCol w="4298156">
                  <a:extLst>
                    <a:ext uri="{9D8B030D-6E8A-4147-A177-3AD203B41FA5}">
                      <a16:colId xmlns:a16="http://schemas.microsoft.com/office/drawing/2014/main" val="1120518471"/>
                    </a:ext>
                  </a:extLst>
                </a:gridCol>
              </a:tblGrid>
              <a:tr h="370840">
                <a:tc>
                  <a:txBody>
                    <a:bodyPr/>
                    <a:lstStyle/>
                    <a:p>
                      <a:r>
                        <a:rPr lang="en-US"/>
                        <a:t>Non-Contact </a:t>
                      </a:r>
                    </a:p>
                  </a:txBody>
                  <a:tcPr/>
                </a:tc>
                <a:tc>
                  <a:txBody>
                    <a:bodyPr/>
                    <a:lstStyle/>
                    <a:p>
                      <a:r>
                        <a:rPr lang="en-US"/>
                        <a:t>Contact </a:t>
                      </a:r>
                    </a:p>
                  </a:txBody>
                  <a:tcPr/>
                </a:tc>
                <a:extLst>
                  <a:ext uri="{0D108BD9-81ED-4DB2-BD59-A6C34878D82A}">
                    <a16:rowId xmlns:a16="http://schemas.microsoft.com/office/drawing/2014/main" val="2597770257"/>
                  </a:ext>
                </a:extLst>
              </a:tr>
              <a:tr h="370840">
                <a:tc>
                  <a:txBody>
                    <a:bodyPr/>
                    <a:lstStyle/>
                    <a:p>
                      <a:r>
                        <a:rPr lang="en-US"/>
                        <a:t>Sudden change of movement </a:t>
                      </a:r>
                    </a:p>
                  </a:txBody>
                  <a:tcPr/>
                </a:tc>
                <a:tc>
                  <a:txBody>
                    <a:bodyPr/>
                    <a:lstStyle/>
                    <a:p>
                      <a:r>
                        <a:rPr lang="en-US"/>
                        <a:t>Direct impact to the knee</a:t>
                      </a:r>
                    </a:p>
                  </a:txBody>
                  <a:tcPr/>
                </a:tc>
                <a:extLst>
                  <a:ext uri="{0D108BD9-81ED-4DB2-BD59-A6C34878D82A}">
                    <a16:rowId xmlns:a16="http://schemas.microsoft.com/office/drawing/2014/main" val="3585222576"/>
                  </a:ext>
                </a:extLst>
              </a:tr>
              <a:tr h="370840">
                <a:tc>
                  <a:txBody>
                    <a:bodyPr/>
                    <a:lstStyle/>
                    <a:p>
                      <a:r>
                        <a:rPr lang="en-US"/>
                        <a:t>Landing awkwardly</a:t>
                      </a:r>
                    </a:p>
                  </a:txBody>
                  <a:tcPr/>
                </a:tc>
                <a:tc>
                  <a:txBody>
                    <a:bodyPr/>
                    <a:lstStyle/>
                    <a:p>
                      <a:r>
                        <a:rPr lang="en-US"/>
                        <a:t>Falling with a twisted knee</a:t>
                      </a:r>
                    </a:p>
                  </a:txBody>
                  <a:tcPr/>
                </a:tc>
                <a:extLst>
                  <a:ext uri="{0D108BD9-81ED-4DB2-BD59-A6C34878D82A}">
                    <a16:rowId xmlns:a16="http://schemas.microsoft.com/office/drawing/2014/main" val="3868447099"/>
                  </a:ext>
                </a:extLst>
              </a:tr>
              <a:tr h="370840">
                <a:tc>
                  <a:txBody>
                    <a:bodyPr/>
                    <a:lstStyle/>
                    <a:p>
                      <a:r>
                        <a:rPr lang="en-US"/>
                        <a:t>Hyperextension of the knee</a:t>
                      </a:r>
                    </a:p>
                  </a:txBody>
                  <a:tcPr/>
                </a:tc>
                <a:tc>
                  <a:txBody>
                    <a:bodyPr/>
                    <a:lstStyle/>
                    <a:p>
                      <a:endParaRPr lang="en-US"/>
                    </a:p>
                  </a:txBody>
                  <a:tcPr/>
                </a:tc>
                <a:extLst>
                  <a:ext uri="{0D108BD9-81ED-4DB2-BD59-A6C34878D82A}">
                    <a16:rowId xmlns:a16="http://schemas.microsoft.com/office/drawing/2014/main" val="113537815"/>
                  </a:ext>
                </a:extLst>
              </a:tr>
              <a:tr h="370840">
                <a:tc>
                  <a:txBody>
                    <a:bodyPr/>
                    <a:lstStyle/>
                    <a:p>
                      <a:r>
                        <a:rPr lang="en-US"/>
                        <a:t>Sudden deceleration</a:t>
                      </a:r>
                    </a:p>
                  </a:txBody>
                  <a:tcPr/>
                </a:tc>
                <a:tc>
                  <a:txBody>
                    <a:bodyPr/>
                    <a:lstStyle/>
                    <a:p>
                      <a:endParaRPr lang="en-US" dirty="0"/>
                    </a:p>
                  </a:txBody>
                  <a:tcPr/>
                </a:tc>
                <a:extLst>
                  <a:ext uri="{0D108BD9-81ED-4DB2-BD59-A6C34878D82A}">
                    <a16:rowId xmlns:a16="http://schemas.microsoft.com/office/drawing/2014/main" val="197530926"/>
                  </a:ext>
                </a:extLst>
              </a:tr>
            </a:tbl>
          </a:graphicData>
        </a:graphic>
      </p:graphicFrame>
      <p:sp>
        <p:nvSpPr>
          <p:cNvPr id="4" name="TextBox 3">
            <a:extLst>
              <a:ext uri="{FF2B5EF4-FFF2-40B4-BE49-F238E27FC236}">
                <a16:creationId xmlns:a16="http://schemas.microsoft.com/office/drawing/2014/main" id="{0E74E607-23C0-6A3D-A723-C2BDF09FC1D9}"/>
              </a:ext>
            </a:extLst>
          </p:cNvPr>
          <p:cNvSpPr txBox="1"/>
          <p:nvPr/>
        </p:nvSpPr>
        <p:spPr>
          <a:xfrm>
            <a:off x="670891" y="1018761"/>
            <a:ext cx="83985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ACL tear  typically involves non functional movements that overstretch the ligament beyond its normal range. These mechanisms are;</a:t>
            </a:r>
          </a:p>
        </p:txBody>
      </p:sp>
      <p:pic>
        <p:nvPicPr>
          <p:cNvPr id="7" name="Picture 6">
            <a:extLst>
              <a:ext uri="{FF2B5EF4-FFF2-40B4-BE49-F238E27FC236}">
                <a16:creationId xmlns:a16="http://schemas.microsoft.com/office/drawing/2014/main" id="{C6675102-C628-A8B8-B899-C4DB6268FC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9455" y="3962868"/>
            <a:ext cx="3682189" cy="27248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3A2287C8-93B1-F0BA-1E9A-297BB4FC29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7504" y="3962869"/>
            <a:ext cx="3675607" cy="27248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87805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76F6-7352-818D-C94C-4911F6E4F44F}"/>
              </a:ext>
            </a:extLst>
          </p:cNvPr>
          <p:cNvSpPr>
            <a:spLocks noGrp="1"/>
          </p:cNvSpPr>
          <p:nvPr>
            <p:ph type="title"/>
          </p:nvPr>
        </p:nvSpPr>
        <p:spPr>
          <a:xfrm>
            <a:off x="1591807" y="213895"/>
            <a:ext cx="7430911" cy="1325563"/>
          </a:xfrm>
        </p:spPr>
        <p:txBody>
          <a:bodyPr/>
          <a:lstStyle/>
          <a:p>
            <a:r>
              <a:rPr lang="en-US" b="1" i="1"/>
              <a:t>Immediate signs and symptoms</a:t>
            </a:r>
          </a:p>
        </p:txBody>
      </p:sp>
      <p:sp>
        <p:nvSpPr>
          <p:cNvPr id="3" name="Content Placeholder 2">
            <a:extLst>
              <a:ext uri="{FF2B5EF4-FFF2-40B4-BE49-F238E27FC236}">
                <a16:creationId xmlns:a16="http://schemas.microsoft.com/office/drawing/2014/main" id="{90FE39A4-BB29-B0DD-436A-F38930746E24}"/>
              </a:ext>
            </a:extLst>
          </p:cNvPr>
          <p:cNvSpPr>
            <a:spLocks noGrp="1"/>
          </p:cNvSpPr>
          <p:nvPr>
            <p:ph idx="1"/>
          </p:nvPr>
        </p:nvSpPr>
        <p:spPr/>
        <p:txBody>
          <a:bodyPr vert="horz" lIns="91440" tIns="45720" rIns="91440" bIns="45720" rtlCol="0" anchor="t">
            <a:normAutofit/>
          </a:bodyPr>
          <a:lstStyle/>
          <a:p>
            <a:r>
              <a:rPr lang="en-US"/>
              <a:t>A loud popping sound </a:t>
            </a:r>
          </a:p>
          <a:p>
            <a:r>
              <a:rPr lang="en-US"/>
              <a:t>Sudden and severe pain</a:t>
            </a:r>
          </a:p>
          <a:p>
            <a:r>
              <a:rPr lang="en-US"/>
              <a:t>Immediate swelling </a:t>
            </a:r>
          </a:p>
          <a:p>
            <a:r>
              <a:rPr lang="en-US"/>
              <a:t>Instability within the joint</a:t>
            </a:r>
          </a:p>
          <a:p>
            <a:r>
              <a:rPr lang="en-US"/>
              <a:t>Diff</a:t>
            </a:r>
            <a:r>
              <a:rPr lang="en-GB"/>
              <a:t>i</a:t>
            </a:r>
            <a:r>
              <a:rPr lang="en-US" err="1"/>
              <a:t>culty</a:t>
            </a:r>
            <a:r>
              <a:rPr lang="en-US"/>
              <a:t> weight bearing </a:t>
            </a:r>
          </a:p>
          <a:p>
            <a:r>
              <a:rPr lang="en-US"/>
              <a:t>Loss in (ROM) range of movement </a:t>
            </a:r>
          </a:p>
        </p:txBody>
      </p:sp>
      <p:sp>
        <p:nvSpPr>
          <p:cNvPr id="4" name="TextBox 3">
            <a:extLst>
              <a:ext uri="{FF2B5EF4-FFF2-40B4-BE49-F238E27FC236}">
                <a16:creationId xmlns:a16="http://schemas.microsoft.com/office/drawing/2014/main" id="{98B1CBCC-EC3F-850B-77BC-D967D418349E}"/>
              </a:ext>
            </a:extLst>
          </p:cNvPr>
          <p:cNvSpPr txBox="1"/>
          <p:nvPr/>
        </p:nvSpPr>
        <p:spPr>
          <a:xfrm>
            <a:off x="682207" y="1534444"/>
            <a:ext cx="78819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immediate signs and symptoms of an ACL tear would be; </a:t>
            </a:r>
          </a:p>
        </p:txBody>
      </p:sp>
      <p:pic>
        <p:nvPicPr>
          <p:cNvPr id="5" name="Picture 4">
            <a:extLst>
              <a:ext uri="{FF2B5EF4-FFF2-40B4-BE49-F238E27FC236}">
                <a16:creationId xmlns:a16="http://schemas.microsoft.com/office/drawing/2014/main" id="{A44A40FE-CFAE-336D-D627-682D6F635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5466" y="2503191"/>
            <a:ext cx="3951993" cy="28203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77166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3BF1-FD83-4801-860E-87D6C68BA585}"/>
              </a:ext>
            </a:extLst>
          </p:cNvPr>
          <p:cNvSpPr>
            <a:spLocks noGrp="1"/>
          </p:cNvSpPr>
          <p:nvPr>
            <p:ph type="title"/>
          </p:nvPr>
        </p:nvSpPr>
        <p:spPr>
          <a:xfrm>
            <a:off x="3043545" y="-5347"/>
            <a:ext cx="7086037" cy="705853"/>
          </a:xfrm>
        </p:spPr>
        <p:txBody>
          <a:bodyPr/>
          <a:lstStyle/>
          <a:p>
            <a:r>
              <a:rPr lang="en-GB" b="1" i="1"/>
              <a:t>Recovery from injury </a:t>
            </a:r>
            <a:endParaRPr lang="en-US" b="1" i="1"/>
          </a:p>
        </p:txBody>
      </p:sp>
      <p:sp>
        <p:nvSpPr>
          <p:cNvPr id="3" name="Content Placeholder 2">
            <a:extLst>
              <a:ext uri="{FF2B5EF4-FFF2-40B4-BE49-F238E27FC236}">
                <a16:creationId xmlns:a16="http://schemas.microsoft.com/office/drawing/2014/main" id="{111DB332-1F25-113F-B508-93D8D57CF0C9}"/>
              </a:ext>
            </a:extLst>
          </p:cNvPr>
          <p:cNvSpPr>
            <a:spLocks noGrp="1"/>
          </p:cNvSpPr>
          <p:nvPr>
            <p:ph idx="1"/>
          </p:nvPr>
        </p:nvSpPr>
        <p:spPr/>
        <p:txBody>
          <a:bodyPr vert="horz" lIns="91440" tIns="45720" rIns="91440" bIns="45720" rtlCol="0" anchor="t">
            <a:normAutofit/>
          </a:bodyPr>
          <a:lstStyle/>
          <a:p>
            <a:r>
              <a:rPr lang="en-GB"/>
              <a:t>Immediate Care</a:t>
            </a:r>
            <a:endParaRPr lang="en-US"/>
          </a:p>
          <a:p>
            <a:r>
              <a:rPr lang="en-GB"/>
              <a:t>Surgical vs Non surgical </a:t>
            </a:r>
          </a:p>
          <a:p>
            <a:r>
              <a:rPr lang="en-GB"/>
              <a:t>Post surgery rehab</a:t>
            </a:r>
          </a:p>
          <a:p>
            <a:r>
              <a:rPr lang="en-GB"/>
              <a:t>Long term recovery </a:t>
            </a:r>
          </a:p>
          <a:p>
            <a:endParaRPr lang="en-GB"/>
          </a:p>
        </p:txBody>
      </p:sp>
      <p:sp>
        <p:nvSpPr>
          <p:cNvPr id="5" name="TextBox 4">
            <a:extLst>
              <a:ext uri="{FF2B5EF4-FFF2-40B4-BE49-F238E27FC236}">
                <a16:creationId xmlns:a16="http://schemas.microsoft.com/office/drawing/2014/main" id="{5B6A7E99-37A4-EB83-928C-99354CB8F755}"/>
              </a:ext>
            </a:extLst>
          </p:cNvPr>
          <p:cNvSpPr txBox="1"/>
          <p:nvPr/>
        </p:nvSpPr>
        <p:spPr>
          <a:xfrm>
            <a:off x="677334" y="1578220"/>
            <a:ext cx="6177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recovery process of an ACL tear would be as follows;</a:t>
            </a:r>
          </a:p>
        </p:txBody>
      </p:sp>
      <p:pic>
        <p:nvPicPr>
          <p:cNvPr id="4" name="Picture 3">
            <a:extLst>
              <a:ext uri="{FF2B5EF4-FFF2-40B4-BE49-F238E27FC236}">
                <a16:creationId xmlns:a16="http://schemas.microsoft.com/office/drawing/2014/main" id="{8C925942-F55F-01EB-9BB5-37BEC83D32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446" y="2160589"/>
            <a:ext cx="4308409" cy="24155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7D11ADBC-C70C-1F11-BC18-7F6265F64D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334" y="4100975"/>
            <a:ext cx="3718310" cy="23612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60560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8120-95A7-514D-1B64-46004A606802}"/>
              </a:ext>
            </a:extLst>
          </p:cNvPr>
          <p:cNvSpPr>
            <a:spLocks noGrp="1"/>
          </p:cNvSpPr>
          <p:nvPr>
            <p:ph type="title"/>
          </p:nvPr>
        </p:nvSpPr>
        <p:spPr>
          <a:xfrm>
            <a:off x="2896492" y="114968"/>
            <a:ext cx="4158353" cy="679116"/>
          </a:xfrm>
        </p:spPr>
        <p:txBody>
          <a:bodyPr/>
          <a:lstStyle/>
          <a:p>
            <a:r>
              <a:rPr lang="en-GB" b="1" i="1"/>
              <a:t>Image References</a:t>
            </a:r>
            <a:r>
              <a:rPr lang="en-GB"/>
              <a:t> </a:t>
            </a:r>
            <a:endParaRPr lang="en-US"/>
          </a:p>
        </p:txBody>
      </p:sp>
      <p:sp>
        <p:nvSpPr>
          <p:cNvPr id="3" name="Content Placeholder 2">
            <a:extLst>
              <a:ext uri="{FF2B5EF4-FFF2-40B4-BE49-F238E27FC236}">
                <a16:creationId xmlns:a16="http://schemas.microsoft.com/office/drawing/2014/main" id="{7F549BF9-73D7-531D-CFB2-80983D7A5648}"/>
              </a:ext>
            </a:extLst>
          </p:cNvPr>
          <p:cNvSpPr>
            <a:spLocks noGrp="1"/>
          </p:cNvSpPr>
          <p:nvPr>
            <p:ph idx="1"/>
          </p:nvPr>
        </p:nvSpPr>
        <p:spPr>
          <a:xfrm>
            <a:off x="328566" y="794084"/>
            <a:ext cx="10141878" cy="6086561"/>
          </a:xfrm>
        </p:spPr>
        <p:txBody>
          <a:bodyPr vert="horz" lIns="91440" tIns="45720" rIns="91440" bIns="45720" rtlCol="0" anchor="t">
            <a:normAutofit fontScale="77500" lnSpcReduction="20000"/>
          </a:bodyPr>
          <a:lstStyle/>
          <a:p>
            <a:r>
              <a:rPr lang="en-GB" b="0" i="0" u="none" strike="noStrike" dirty="0">
                <a:solidFill>
                  <a:srgbClr val="212121"/>
                </a:solidFill>
                <a:effectLst/>
                <a:latin typeface="Times New Roman"/>
                <a:cs typeface="Times New Roman"/>
              </a:rPr>
              <a:t>Spinal Cord Injury images </a:t>
            </a:r>
          </a:p>
          <a:p>
            <a:r>
              <a:rPr lang="en-GB" b="0" i="0" u="none" strike="noStrike" dirty="0">
                <a:solidFill>
                  <a:srgbClr val="212121"/>
                </a:solidFill>
                <a:effectLst/>
                <a:latin typeface="Times New Roman"/>
                <a:cs typeface="Times New Roman"/>
                <a:hlinkClick r:id="rId2"/>
              </a:rPr>
              <a:t>https://</a:t>
            </a:r>
            <a:r>
              <a:rPr lang="en-GB" b="0" i="0" u="none" strike="noStrike" dirty="0" err="1">
                <a:solidFill>
                  <a:srgbClr val="212121"/>
                </a:solidFill>
                <a:effectLst/>
                <a:latin typeface="Times New Roman"/>
                <a:cs typeface="Times New Roman"/>
                <a:hlinkClick r:id="rId2"/>
              </a:rPr>
              <a:t>www.aurorahealthcare.org</a:t>
            </a:r>
            <a:r>
              <a:rPr lang="en-GB" b="0" i="0" u="none" strike="noStrike" dirty="0">
                <a:solidFill>
                  <a:srgbClr val="212121"/>
                </a:solidFill>
                <a:effectLst/>
                <a:latin typeface="Times New Roman"/>
                <a:cs typeface="Times New Roman"/>
                <a:hlinkClick r:id="rId2"/>
              </a:rPr>
              <a:t>/services/aurora-spine-services/spinal-cord-injury</a:t>
            </a:r>
            <a:r>
              <a:rPr lang="en-GB" b="0" i="0" u="none" strike="noStrike" dirty="0">
                <a:solidFill>
                  <a:srgbClr val="212121"/>
                </a:solidFill>
                <a:effectLst/>
                <a:latin typeface="Times New Roman"/>
                <a:cs typeface="Times New Roman"/>
              </a:rPr>
              <a:t>  [1]</a:t>
            </a:r>
          </a:p>
          <a:p>
            <a:r>
              <a:rPr lang="en-US" dirty="0">
                <a:latin typeface="Times New Roman"/>
                <a:cs typeface="Times New Roman"/>
                <a:hlinkClick r:id="rId3"/>
              </a:rPr>
              <a:t>https://www.kokilabenhospital.com/health/</a:t>
            </a:r>
            <a:r>
              <a:rPr lang="en-US" dirty="0" err="1">
                <a:latin typeface="Times New Roman"/>
                <a:cs typeface="Times New Roman"/>
                <a:hlinkClick r:id="rId3"/>
              </a:rPr>
              <a:t>healthtip</a:t>
            </a:r>
            <a:r>
              <a:rPr lang="en-US" dirty="0">
                <a:latin typeface="Times New Roman"/>
                <a:cs typeface="Times New Roman"/>
                <a:hlinkClick r:id="rId3"/>
              </a:rPr>
              <a:t>/signs-of-a-spinal-cord-injury.html</a:t>
            </a:r>
            <a:r>
              <a:rPr lang="en-GB" dirty="0">
                <a:latin typeface="Times New Roman"/>
                <a:cs typeface="Times New Roman"/>
              </a:rPr>
              <a:t> [2]</a:t>
            </a:r>
          </a:p>
          <a:p>
            <a:r>
              <a:rPr lang="en-US" dirty="0">
                <a:latin typeface="Times New Roman"/>
                <a:cs typeface="Times New Roman"/>
                <a:hlinkClick r:id="rId4"/>
              </a:rPr>
              <a:t>https://</a:t>
            </a:r>
            <a:r>
              <a:rPr lang="en-US" dirty="0" err="1">
                <a:latin typeface="Times New Roman"/>
                <a:cs typeface="Times New Roman"/>
                <a:hlinkClick r:id="rId4"/>
              </a:rPr>
              <a:t>www.zucker-regev.com</a:t>
            </a:r>
            <a:r>
              <a:rPr lang="en-US" dirty="0">
                <a:latin typeface="Times New Roman"/>
                <a:cs typeface="Times New Roman"/>
                <a:hlinkClick r:id="rId4"/>
              </a:rPr>
              <a:t>/blog/2017/12/29/spinal-cord-injuries-and-sports-188143/</a:t>
            </a:r>
            <a:r>
              <a:rPr lang="en-GB" dirty="0">
                <a:latin typeface="Times New Roman"/>
                <a:cs typeface="Times New Roman"/>
              </a:rPr>
              <a:t> [3]</a:t>
            </a:r>
          </a:p>
          <a:p>
            <a:r>
              <a:rPr lang="en-US" dirty="0">
                <a:latin typeface="Times New Roman"/>
                <a:cs typeface="Times New Roman"/>
                <a:hlinkClick r:id="rId5"/>
              </a:rPr>
              <a:t>https://www.cancer.gov/rare-brain-spine-tumor/tumors/</a:t>
            </a:r>
            <a:r>
              <a:rPr lang="en-US" dirty="0" err="1">
                <a:latin typeface="Times New Roman"/>
                <a:cs typeface="Times New Roman"/>
                <a:hlinkClick r:id="rId5"/>
              </a:rPr>
              <a:t>ependymoma</a:t>
            </a:r>
            <a:r>
              <a:rPr lang="en-GB" dirty="0">
                <a:latin typeface="Times New Roman"/>
                <a:cs typeface="Times New Roman"/>
              </a:rPr>
              <a:t> [4]</a:t>
            </a:r>
          </a:p>
          <a:p>
            <a:r>
              <a:rPr lang="en-GB" dirty="0">
                <a:latin typeface="Times New Roman"/>
                <a:cs typeface="Times New Roman"/>
                <a:hlinkClick r:id="rId6"/>
              </a:rPr>
              <a:t>https://</a:t>
            </a:r>
            <a:r>
              <a:rPr lang="en-GB" dirty="0" err="1">
                <a:latin typeface="Times New Roman"/>
                <a:cs typeface="Times New Roman"/>
                <a:hlinkClick r:id="rId6"/>
              </a:rPr>
              <a:t>radiologyassistant.nl</a:t>
            </a:r>
            <a:r>
              <a:rPr lang="en-GB" dirty="0">
                <a:latin typeface="Times New Roman"/>
                <a:cs typeface="Times New Roman"/>
                <a:hlinkClick r:id="rId6"/>
              </a:rPr>
              <a:t>/</a:t>
            </a:r>
            <a:r>
              <a:rPr lang="en-GB" dirty="0" err="1">
                <a:latin typeface="Times New Roman"/>
                <a:cs typeface="Times New Roman"/>
                <a:hlinkClick r:id="rId6"/>
              </a:rPr>
              <a:t>neuroradiology</a:t>
            </a:r>
            <a:r>
              <a:rPr lang="en-GB" dirty="0">
                <a:latin typeface="Times New Roman"/>
                <a:cs typeface="Times New Roman"/>
                <a:hlinkClick r:id="rId6"/>
              </a:rPr>
              <a:t>/spine/cervical-injury</a:t>
            </a:r>
            <a:r>
              <a:rPr lang="en-GB" dirty="0">
                <a:latin typeface="Times New Roman"/>
                <a:cs typeface="Times New Roman"/>
              </a:rPr>
              <a:t> [5]</a:t>
            </a:r>
          </a:p>
          <a:p>
            <a:r>
              <a:rPr lang="en-GB" dirty="0">
                <a:latin typeface="Times New Roman"/>
                <a:cs typeface="Times New Roman"/>
                <a:hlinkClick r:id="rId7"/>
              </a:rPr>
              <a:t>https://</a:t>
            </a:r>
            <a:r>
              <a:rPr lang="en-GB" dirty="0" err="1">
                <a:latin typeface="Times New Roman"/>
                <a:cs typeface="Times New Roman"/>
                <a:hlinkClick r:id="rId7"/>
              </a:rPr>
              <a:t>bjsm.bmj.com</a:t>
            </a:r>
            <a:r>
              <a:rPr lang="en-GB" dirty="0">
                <a:latin typeface="Times New Roman"/>
                <a:cs typeface="Times New Roman"/>
                <a:hlinkClick r:id="rId7"/>
              </a:rPr>
              <a:t>/content/46/8/545 [6</a:t>
            </a:r>
            <a:r>
              <a:rPr lang="en-GB" dirty="0">
                <a:latin typeface="Times New Roman"/>
                <a:cs typeface="Times New Roman"/>
              </a:rPr>
              <a:t>]</a:t>
            </a:r>
          </a:p>
          <a:p>
            <a:r>
              <a:rPr lang="en-GB" dirty="0">
                <a:latin typeface="Times New Roman"/>
                <a:cs typeface="Times New Roman"/>
                <a:hlinkClick r:id="rId8"/>
              </a:rPr>
              <a:t>https://</a:t>
            </a:r>
            <a:r>
              <a:rPr lang="en-GB" dirty="0" err="1">
                <a:latin typeface="Times New Roman"/>
                <a:cs typeface="Times New Roman"/>
                <a:hlinkClick r:id="rId8"/>
              </a:rPr>
              <a:t>www.flintrehab.com</a:t>
            </a:r>
            <a:r>
              <a:rPr lang="en-GB" dirty="0">
                <a:latin typeface="Times New Roman"/>
                <a:cs typeface="Times New Roman"/>
                <a:hlinkClick r:id="rId8"/>
              </a:rPr>
              <a:t>/spinal-cord-injury-recovery-time/</a:t>
            </a:r>
            <a:r>
              <a:rPr lang="en-GB" dirty="0">
                <a:latin typeface="Times New Roman"/>
                <a:cs typeface="Times New Roman"/>
              </a:rPr>
              <a:t> [7]</a:t>
            </a:r>
          </a:p>
          <a:p>
            <a:r>
              <a:rPr lang="en-GB" dirty="0">
                <a:latin typeface="Times New Roman"/>
                <a:cs typeface="Times New Roman"/>
              </a:rPr>
              <a:t>Shoulder dislocation Injury images </a:t>
            </a:r>
          </a:p>
          <a:p>
            <a:r>
              <a:rPr lang="en-GB" dirty="0">
                <a:latin typeface="Times New Roman"/>
                <a:cs typeface="Times New Roman"/>
                <a:hlinkClick r:id="rId9"/>
              </a:rPr>
              <a:t>https://</a:t>
            </a:r>
            <a:r>
              <a:rPr lang="en-GB" dirty="0" err="1">
                <a:latin typeface="Times New Roman"/>
                <a:cs typeface="Times New Roman"/>
                <a:hlinkClick r:id="rId9"/>
              </a:rPr>
              <a:t>www.leedsth.nhs.uk</a:t>
            </a:r>
            <a:r>
              <a:rPr lang="en-GB" dirty="0">
                <a:latin typeface="Times New Roman"/>
                <a:cs typeface="Times New Roman"/>
                <a:hlinkClick r:id="rId9"/>
              </a:rPr>
              <a:t>/patients/resources/anterior-shoulder-dislocation-without-bony-injury/</a:t>
            </a:r>
            <a:r>
              <a:rPr lang="en-GB" dirty="0">
                <a:latin typeface="Times New Roman"/>
                <a:cs typeface="Times New Roman"/>
              </a:rPr>
              <a:t> [1]</a:t>
            </a:r>
          </a:p>
          <a:p>
            <a:r>
              <a:rPr lang="en-GB" dirty="0">
                <a:ea typeface="+mn-lt"/>
                <a:cs typeface="+mn-lt"/>
                <a:hlinkClick r:id="rId10"/>
              </a:rPr>
              <a:t>https://mydoctor.kaiserpermanente.org/</a:t>
            </a:r>
            <a:r>
              <a:rPr lang="en-GB" dirty="0" err="1">
                <a:ea typeface="+mn-lt"/>
                <a:cs typeface="+mn-lt"/>
                <a:hlinkClick r:id="rId10"/>
              </a:rPr>
              <a:t>mas</a:t>
            </a:r>
            <a:r>
              <a:rPr lang="en-GB" dirty="0">
                <a:ea typeface="+mn-lt"/>
                <a:cs typeface="+mn-lt"/>
                <a:hlinkClick r:id="rId10"/>
              </a:rPr>
              <a:t>/structured-content/Condition_Shoulder_Dislocation_and_Separation_Teen_-</a:t>
            </a:r>
            <a:r>
              <a:rPr lang="en-GB" dirty="0" err="1">
                <a:ea typeface="+mn-lt"/>
                <a:cs typeface="+mn-lt"/>
                <a:hlinkClick r:id="rId10"/>
              </a:rPr>
              <a:t>_Pediatrics.xml</a:t>
            </a:r>
            <a:r>
              <a:rPr lang="en-GB" dirty="0">
                <a:ea typeface="+mn-lt"/>
                <a:cs typeface="+mn-lt"/>
                <a:hlinkClick r:id="rId10"/>
              </a:rPr>
              <a:t>?co=%</a:t>
            </a:r>
            <a:r>
              <a:rPr lang="en-GB" dirty="0" err="1">
                <a:ea typeface="+mn-lt"/>
                <a:cs typeface="+mn-lt"/>
                <a:hlinkClick r:id="rId10"/>
              </a:rPr>
              <a:t>2Fregions</a:t>
            </a:r>
            <a:r>
              <a:rPr lang="en-GB" dirty="0">
                <a:ea typeface="+mn-lt"/>
                <a:cs typeface="+mn-lt"/>
                <a:hlinkClick r:id="rId10"/>
              </a:rPr>
              <a:t>%</a:t>
            </a:r>
            <a:r>
              <a:rPr lang="en-GB" dirty="0" err="1">
                <a:ea typeface="+mn-lt"/>
                <a:cs typeface="+mn-lt"/>
                <a:hlinkClick r:id="rId10"/>
              </a:rPr>
              <a:t>2Fmas</a:t>
            </a:r>
            <a:r>
              <a:rPr lang="en-GB" dirty="0">
                <a:ea typeface="+mn-lt"/>
                <a:cs typeface="+mn-lt"/>
              </a:rPr>
              <a:t> [2]</a:t>
            </a:r>
            <a:endParaRPr lang="en-GB" dirty="0">
              <a:latin typeface="Times New Roman"/>
              <a:cs typeface="Times New Roman"/>
            </a:endParaRPr>
          </a:p>
          <a:p>
            <a:r>
              <a:rPr lang="en-GB" dirty="0">
                <a:latin typeface="Times New Roman"/>
                <a:cs typeface="Times New Roman"/>
              </a:rPr>
              <a:t>ACL tear injury images </a:t>
            </a:r>
          </a:p>
          <a:p>
            <a:r>
              <a:rPr lang="en-GB" dirty="0">
                <a:latin typeface="Times New Roman"/>
                <a:cs typeface="Times New Roman"/>
                <a:hlinkClick r:id="rId11"/>
              </a:rPr>
              <a:t>https://betterhealthosteopathy.nz/torn-anterior-cruciate-</a:t>
            </a:r>
            <a:r>
              <a:rPr lang="en-GB" dirty="0" err="1">
                <a:latin typeface="Times New Roman"/>
                <a:cs typeface="Times New Roman"/>
                <a:hlinkClick r:id="rId11"/>
              </a:rPr>
              <a:t>ligemant-is-surgery</a:t>
            </a:r>
            <a:r>
              <a:rPr lang="en-GB" dirty="0">
                <a:latin typeface="Times New Roman"/>
                <a:cs typeface="Times New Roman"/>
                <a:hlinkClick r:id="rId11"/>
              </a:rPr>
              <a:t>-required/</a:t>
            </a:r>
            <a:r>
              <a:rPr lang="en-GB" dirty="0">
                <a:latin typeface="Times New Roman"/>
                <a:cs typeface="Times New Roman"/>
              </a:rPr>
              <a:t> [1]</a:t>
            </a:r>
          </a:p>
          <a:p>
            <a:r>
              <a:rPr lang="en-GB" dirty="0">
                <a:latin typeface="Times New Roman"/>
                <a:cs typeface="Times New Roman"/>
                <a:hlinkClick r:id="rId12"/>
              </a:rPr>
              <a:t>https://</a:t>
            </a:r>
            <a:r>
              <a:rPr lang="en-GB" dirty="0" err="1">
                <a:latin typeface="Times New Roman"/>
                <a:cs typeface="Times New Roman"/>
                <a:hlinkClick r:id="rId12"/>
              </a:rPr>
              <a:t>fitforfutbol.com</a:t>
            </a:r>
            <a:r>
              <a:rPr lang="en-GB" dirty="0">
                <a:latin typeface="Times New Roman"/>
                <a:cs typeface="Times New Roman"/>
                <a:hlinkClick r:id="rId12"/>
              </a:rPr>
              <a:t>/2016/07/agility-revealed-and-</a:t>
            </a:r>
            <a:r>
              <a:rPr lang="en-GB" dirty="0" err="1">
                <a:latin typeface="Times New Roman"/>
                <a:cs typeface="Times New Roman"/>
                <a:hlinkClick r:id="rId12"/>
              </a:rPr>
              <a:t>redefined-by-riley</a:t>
            </a:r>
            <a:r>
              <a:rPr lang="en-GB" dirty="0">
                <a:latin typeface="Times New Roman"/>
                <a:cs typeface="Times New Roman"/>
                <a:hlinkClick r:id="rId12"/>
              </a:rPr>
              <a:t>-rogers/</a:t>
            </a:r>
            <a:r>
              <a:rPr lang="en-GB" dirty="0">
                <a:latin typeface="Times New Roman"/>
                <a:cs typeface="Times New Roman"/>
              </a:rPr>
              <a:t> [2]</a:t>
            </a:r>
          </a:p>
          <a:p>
            <a:r>
              <a:rPr lang="en-GB" dirty="0">
                <a:latin typeface="Times New Roman"/>
                <a:cs typeface="Times New Roman"/>
                <a:hlinkClick r:id="rId13"/>
              </a:rPr>
              <a:t>https://www.atlantaboneandjoint.com/</a:t>
            </a:r>
            <a:r>
              <a:rPr lang="en-GB" dirty="0" err="1">
                <a:latin typeface="Times New Roman"/>
                <a:cs typeface="Times New Roman"/>
                <a:hlinkClick r:id="rId13"/>
              </a:rPr>
              <a:t>acltear.html</a:t>
            </a:r>
            <a:r>
              <a:rPr lang="en-GB" dirty="0">
                <a:latin typeface="Times New Roman"/>
                <a:cs typeface="Times New Roman"/>
                <a:hlinkClick r:id="rId13"/>
              </a:rPr>
              <a:t> [3</a:t>
            </a:r>
            <a:r>
              <a:rPr lang="en-GB" dirty="0">
                <a:latin typeface="Times New Roman"/>
                <a:cs typeface="Times New Roman"/>
              </a:rPr>
              <a:t>]</a:t>
            </a:r>
          </a:p>
          <a:p>
            <a:r>
              <a:rPr lang="en-GB" dirty="0">
                <a:latin typeface="Times New Roman"/>
                <a:cs typeface="Times New Roman"/>
                <a:hlinkClick r:id="rId14"/>
              </a:rPr>
              <a:t>https://</a:t>
            </a:r>
            <a:r>
              <a:rPr lang="en-GB" dirty="0" err="1">
                <a:latin typeface="Times New Roman"/>
                <a:cs typeface="Times New Roman"/>
                <a:hlinkClick r:id="rId14"/>
              </a:rPr>
              <a:t>www.westendwellness.ca</a:t>
            </a:r>
            <a:r>
              <a:rPr lang="en-GB" dirty="0">
                <a:latin typeface="Times New Roman"/>
                <a:cs typeface="Times New Roman"/>
                <a:hlinkClick r:id="rId14"/>
              </a:rPr>
              <a:t>/blogs/muscle-soreness-fatigue-post-exercise-discomfort</a:t>
            </a:r>
            <a:r>
              <a:rPr lang="en-GB" dirty="0">
                <a:latin typeface="Times New Roman"/>
                <a:cs typeface="Times New Roman"/>
              </a:rPr>
              <a:t> [4]</a:t>
            </a:r>
          </a:p>
          <a:p>
            <a:r>
              <a:rPr lang="en-GB" dirty="0">
                <a:latin typeface="Times New Roman"/>
                <a:cs typeface="Times New Roman"/>
                <a:hlinkClick r:id="rId15"/>
              </a:rPr>
              <a:t>https://</a:t>
            </a:r>
            <a:r>
              <a:rPr lang="en-GB" dirty="0" err="1">
                <a:latin typeface="Times New Roman"/>
                <a:cs typeface="Times New Roman"/>
                <a:hlinkClick r:id="rId15"/>
              </a:rPr>
              <a:t>www.dailymail.co.uk</a:t>
            </a:r>
            <a:r>
              <a:rPr lang="en-GB" dirty="0">
                <a:latin typeface="Times New Roman"/>
                <a:cs typeface="Times New Roman"/>
                <a:hlinkClick r:id="rId15"/>
              </a:rPr>
              <a:t>/sport/football/article-2296729/</a:t>
            </a:r>
            <a:r>
              <a:rPr lang="en-GB" dirty="0" err="1">
                <a:latin typeface="Times New Roman"/>
                <a:cs typeface="Times New Roman"/>
                <a:hlinkClick r:id="rId15"/>
              </a:rPr>
              <a:t>Massadio-Haidara-meet</a:t>
            </a:r>
            <a:r>
              <a:rPr lang="en-GB" dirty="0">
                <a:latin typeface="Times New Roman"/>
                <a:cs typeface="Times New Roman"/>
                <a:hlinkClick r:id="rId15"/>
              </a:rPr>
              <a:t>-</a:t>
            </a:r>
            <a:r>
              <a:rPr lang="en-GB" dirty="0" err="1">
                <a:latin typeface="Times New Roman"/>
                <a:cs typeface="Times New Roman"/>
                <a:hlinkClick r:id="rId15"/>
              </a:rPr>
              <a:t>Callum-McManaman</a:t>
            </a:r>
            <a:r>
              <a:rPr lang="en-GB" dirty="0">
                <a:latin typeface="Times New Roman"/>
                <a:cs typeface="Times New Roman"/>
                <a:hlinkClick r:id="rId15"/>
              </a:rPr>
              <a:t>-despite-Wigan-player-punished-knee-high-tackle-v-Newcastle.html</a:t>
            </a:r>
            <a:r>
              <a:rPr lang="en-GB" dirty="0">
                <a:latin typeface="Times New Roman"/>
                <a:cs typeface="Times New Roman"/>
              </a:rPr>
              <a:t> [5]</a:t>
            </a:r>
          </a:p>
          <a:p>
            <a:r>
              <a:rPr lang="en-GB" dirty="0">
                <a:latin typeface="Times New Roman"/>
                <a:cs typeface="Times New Roman"/>
                <a:hlinkClick r:id="rId16"/>
              </a:rPr>
              <a:t>https://</a:t>
            </a:r>
            <a:r>
              <a:rPr lang="en-GB" dirty="0" err="1">
                <a:latin typeface="Times New Roman"/>
                <a:cs typeface="Times New Roman"/>
                <a:hlinkClick r:id="rId16"/>
              </a:rPr>
              <a:t>www.healthline.com</a:t>
            </a:r>
            <a:r>
              <a:rPr lang="en-GB" dirty="0">
                <a:latin typeface="Times New Roman"/>
                <a:cs typeface="Times New Roman"/>
                <a:hlinkClick r:id="rId16"/>
              </a:rPr>
              <a:t>/health/</a:t>
            </a:r>
            <a:r>
              <a:rPr lang="en-GB" dirty="0" err="1">
                <a:latin typeface="Times New Roman"/>
                <a:cs typeface="Times New Roman"/>
                <a:hlinkClick r:id="rId16"/>
              </a:rPr>
              <a:t>how-long-does-an-acl</a:t>
            </a:r>
            <a:r>
              <a:rPr lang="en-GB" dirty="0">
                <a:latin typeface="Times New Roman"/>
                <a:cs typeface="Times New Roman"/>
                <a:hlinkClick r:id="rId16"/>
              </a:rPr>
              <a:t>-tear-take-to-heal [6</a:t>
            </a:r>
            <a:r>
              <a:rPr lang="en-GB" dirty="0">
                <a:latin typeface="Times New Roman"/>
                <a:cs typeface="Times New Roman"/>
              </a:rPr>
              <a:t>]</a:t>
            </a:r>
          </a:p>
          <a:p>
            <a:r>
              <a:rPr lang="en-GB" dirty="0">
                <a:latin typeface="Times New Roman"/>
                <a:cs typeface="Times New Roman"/>
                <a:hlinkClick r:id="rId17"/>
              </a:rPr>
              <a:t>https://</a:t>
            </a:r>
            <a:r>
              <a:rPr lang="en-GB" dirty="0" err="1">
                <a:latin typeface="Times New Roman"/>
                <a:cs typeface="Times New Roman"/>
                <a:hlinkClick r:id="rId17"/>
              </a:rPr>
              <a:t>www.athleticpt.com</a:t>
            </a:r>
            <a:r>
              <a:rPr lang="en-GB" dirty="0">
                <a:latin typeface="Times New Roman"/>
                <a:cs typeface="Times New Roman"/>
                <a:hlinkClick r:id="rId17"/>
              </a:rPr>
              <a:t>/physical-therapy-for-acl-injury/</a:t>
            </a:r>
            <a:r>
              <a:rPr lang="en-GB" dirty="0">
                <a:latin typeface="Times New Roman"/>
                <a:cs typeface="Times New Roman"/>
              </a:rPr>
              <a:t> [7]</a:t>
            </a:r>
          </a:p>
        </p:txBody>
      </p:sp>
    </p:spTree>
    <p:extLst>
      <p:ext uri="{BB962C8B-B14F-4D97-AF65-F5344CB8AC3E}">
        <p14:creationId xmlns:p14="http://schemas.microsoft.com/office/powerpoint/2010/main" val="3880481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BAE63-1269-6766-FC44-9873C325544C}"/>
              </a:ext>
            </a:extLst>
          </p:cNvPr>
          <p:cNvSpPr>
            <a:spLocks noGrp="1"/>
          </p:cNvSpPr>
          <p:nvPr>
            <p:ph type="title"/>
          </p:nvPr>
        </p:nvSpPr>
        <p:spPr>
          <a:xfrm>
            <a:off x="2722702" y="-5347"/>
            <a:ext cx="4519300" cy="745958"/>
          </a:xfrm>
        </p:spPr>
        <p:txBody>
          <a:bodyPr/>
          <a:lstStyle/>
          <a:p>
            <a:r>
              <a:rPr lang="en-GB" b="1" i="1"/>
              <a:t>Written references</a:t>
            </a:r>
            <a:endParaRPr lang="en-US" i="1"/>
          </a:p>
        </p:txBody>
      </p:sp>
      <p:sp>
        <p:nvSpPr>
          <p:cNvPr id="3" name="Content Placeholder 2">
            <a:extLst>
              <a:ext uri="{FF2B5EF4-FFF2-40B4-BE49-F238E27FC236}">
                <a16:creationId xmlns:a16="http://schemas.microsoft.com/office/drawing/2014/main" id="{D3C8A207-2FED-55B9-921D-51688633961E}"/>
              </a:ext>
            </a:extLst>
          </p:cNvPr>
          <p:cNvSpPr>
            <a:spLocks noGrp="1"/>
          </p:cNvSpPr>
          <p:nvPr>
            <p:ph idx="1"/>
          </p:nvPr>
        </p:nvSpPr>
        <p:spPr>
          <a:xfrm>
            <a:off x="677334" y="730169"/>
            <a:ext cx="8596668" cy="6153404"/>
          </a:xfrm>
        </p:spPr>
        <p:txBody>
          <a:bodyPr vert="horz" lIns="91440" tIns="45720" rIns="91440" bIns="45720" rtlCol="0" anchor="t">
            <a:normAutofit fontScale="85000" lnSpcReduction="10000"/>
          </a:bodyPr>
          <a:lstStyle/>
          <a:p>
            <a:pPr marL="0" indent="0">
              <a:buNone/>
            </a:pPr>
            <a:r>
              <a:rPr lang="en-GB" i="1">
                <a:solidFill>
                  <a:srgbClr val="212121"/>
                </a:solidFill>
                <a:latin typeface="Times New Roman"/>
                <a:cs typeface="Times New Roman"/>
              </a:rPr>
              <a:t>Spinal Cord Injury</a:t>
            </a:r>
          </a:p>
          <a:p>
            <a:pPr marL="0" indent="0">
              <a:buNone/>
            </a:pPr>
            <a:r>
              <a:rPr lang="en-GB" b="0" u="none" strike="noStrike">
                <a:solidFill>
                  <a:srgbClr val="212121"/>
                </a:solidFill>
                <a:effectLst/>
                <a:latin typeface="Times New Roman"/>
                <a:cs typeface="Times New Roman"/>
              </a:rPr>
              <a:t>Mahrous A, Birch D, Heckman CJ, Tysseling V. Muscle Spasms after Spinal Cord Injury Stem from Changes in Motoneuron Excitability and Synaptic Inhibition, Not Synaptic Excitation. J </a:t>
            </a:r>
            <a:r>
              <a:rPr lang="en-GB" b="0" u="none" strike="noStrike" err="1">
                <a:solidFill>
                  <a:srgbClr val="212121"/>
                </a:solidFill>
                <a:effectLst/>
                <a:latin typeface="Times New Roman"/>
                <a:cs typeface="Times New Roman"/>
              </a:rPr>
              <a:t>Neurosci</a:t>
            </a:r>
            <a:r>
              <a:rPr lang="en-GB" b="0" u="none" strike="noStrike">
                <a:solidFill>
                  <a:srgbClr val="212121"/>
                </a:solidFill>
                <a:effectLst/>
                <a:latin typeface="Times New Roman"/>
                <a:cs typeface="Times New Roman"/>
              </a:rPr>
              <a:t>. 2024 Jan</a:t>
            </a:r>
            <a:endParaRPr lang="en-GB">
              <a:solidFill>
                <a:srgbClr val="212121"/>
              </a:solidFill>
              <a:latin typeface="Times New Roman"/>
              <a:cs typeface="Times New Roman"/>
            </a:endParaRPr>
          </a:p>
          <a:p>
            <a:pPr marL="0" indent="0">
              <a:buNone/>
            </a:pPr>
            <a:r>
              <a:rPr lang="en-GB" err="1">
                <a:solidFill>
                  <a:srgbClr val="212121"/>
                </a:solidFill>
                <a:latin typeface="Times New Roman"/>
                <a:ea typeface="+mn-lt"/>
                <a:cs typeface="+mn-lt"/>
              </a:rPr>
              <a:t>DeVivo</a:t>
            </a:r>
            <a:r>
              <a:rPr lang="en-GB">
                <a:solidFill>
                  <a:srgbClr val="212121"/>
                </a:solidFill>
                <a:latin typeface="Times New Roman"/>
                <a:ea typeface="+mn-lt"/>
                <a:cs typeface="+mn-lt"/>
              </a:rPr>
              <a:t>, M.J., (1997) ‘Causes and costs of spinal cord injury in the United States’, Spinal Cord, 35(12), pp. 809–813.</a:t>
            </a:r>
            <a:endParaRPr lang="en-GB">
              <a:solidFill>
                <a:srgbClr val="212121"/>
              </a:solidFill>
              <a:latin typeface="Times New Roman"/>
              <a:cs typeface="Times New Roman"/>
            </a:endParaRPr>
          </a:p>
          <a:p>
            <a:pPr marL="0" indent="0">
              <a:buNone/>
            </a:pPr>
            <a:r>
              <a:rPr lang="en-GB">
                <a:solidFill>
                  <a:srgbClr val="333333"/>
                </a:solidFill>
                <a:latin typeface="Times New Roman"/>
                <a:ea typeface="Open Sans"/>
                <a:cs typeface="Open Sans"/>
              </a:rPr>
              <a:t>Chan, C. W. et al. (2016) ‘Epidemiology of sport-related spinal cord injuries: A systematic review’, The Journal of Spinal Cord Medicine, 39(3), pp. 255–264. </a:t>
            </a:r>
          </a:p>
          <a:p>
            <a:pPr marL="0" indent="0">
              <a:buNone/>
            </a:pPr>
            <a:r>
              <a:rPr lang="en-GB">
                <a:solidFill>
                  <a:srgbClr val="333333"/>
                </a:solidFill>
                <a:latin typeface="Times New Roman"/>
                <a:ea typeface="+mn-lt"/>
                <a:cs typeface="+mn-lt"/>
                <a:hlinkClick r:id="rId2"/>
              </a:rPr>
              <a:t>https://my.clevelandclinic.org/health/diseases/12098-spinal-cord-injury</a:t>
            </a:r>
            <a:r>
              <a:rPr lang="en-GB">
                <a:solidFill>
                  <a:srgbClr val="333333"/>
                </a:solidFill>
                <a:latin typeface="Times New Roman"/>
                <a:ea typeface="+mn-lt"/>
                <a:cs typeface="+mn-lt"/>
              </a:rPr>
              <a:t> 14/03/2025</a:t>
            </a:r>
            <a:endParaRPr lang="en-GB">
              <a:solidFill>
                <a:srgbClr val="333333"/>
              </a:solidFill>
              <a:latin typeface="Times New Roman"/>
              <a:ea typeface="Open Sans"/>
              <a:cs typeface="Open Sans"/>
            </a:endParaRPr>
          </a:p>
          <a:p>
            <a:endParaRPr lang="en-US">
              <a:latin typeface="Times New Roman"/>
              <a:cs typeface="Times New Roman"/>
            </a:endParaRPr>
          </a:p>
          <a:p>
            <a:pPr marL="0" indent="0">
              <a:buNone/>
            </a:pPr>
            <a:r>
              <a:rPr lang="en-US" i="1">
                <a:latin typeface="Times New Roman"/>
                <a:cs typeface="Times New Roman"/>
              </a:rPr>
              <a:t>ACL tear Injury</a:t>
            </a:r>
          </a:p>
          <a:p>
            <a:pPr marL="0" indent="0">
              <a:buNone/>
            </a:pPr>
            <a:r>
              <a:rPr lang="en-US">
                <a:latin typeface="Times New Roman"/>
                <a:ea typeface="+mn-lt"/>
                <a:cs typeface="+mn-lt"/>
                <a:hlinkClick r:id="rId3"/>
              </a:rPr>
              <a:t>https://www.mayoclinic.org/diseases-conditions/acl-injury/symptoms-causes/syc-20350738</a:t>
            </a:r>
            <a:r>
              <a:rPr lang="en-US">
                <a:latin typeface="Times New Roman"/>
                <a:ea typeface="+mn-lt"/>
                <a:cs typeface="+mn-lt"/>
              </a:rPr>
              <a:t> 13/03/2025</a:t>
            </a:r>
          </a:p>
          <a:p>
            <a:pPr>
              <a:buNone/>
            </a:pPr>
            <a:r>
              <a:rPr lang="en-US">
                <a:ea typeface="+mn-lt"/>
                <a:cs typeface="+mn-lt"/>
              </a:rPr>
              <a:t>Nathan Wetters, Alexander E. Weber, Thomas H. Wuerz, David L. Schub, Bert R. Mandelbaum,</a:t>
            </a:r>
            <a:endParaRPr lang="en-US"/>
          </a:p>
          <a:p>
            <a:pPr>
              <a:buNone/>
            </a:pPr>
            <a:r>
              <a:rPr lang="en-US">
                <a:ea typeface="+mn-lt"/>
                <a:cs typeface="+mn-lt"/>
              </a:rPr>
              <a:t>Mechanism of Injury and Risk Factors for Anterior Cruciate Ligament Injury,</a:t>
            </a:r>
            <a:endParaRPr lang="en-US"/>
          </a:p>
          <a:p>
            <a:pPr marL="0" indent="0">
              <a:buNone/>
            </a:pPr>
            <a:r>
              <a:rPr lang="en-US">
                <a:ea typeface="+mn-lt"/>
                <a:cs typeface="+mn-lt"/>
              </a:rPr>
              <a:t>Operative Techniques in Sports Medicine</a:t>
            </a:r>
            <a:endParaRPr lang="en-US"/>
          </a:p>
          <a:p>
            <a:pPr marL="0" indent="0">
              <a:buNone/>
            </a:pPr>
            <a:endParaRPr lang="en-US">
              <a:latin typeface="Times New Roman"/>
              <a:cs typeface="Times New Roman"/>
            </a:endParaRPr>
          </a:p>
          <a:p>
            <a:pPr marL="0" indent="0">
              <a:buNone/>
            </a:pPr>
            <a:r>
              <a:rPr lang="en-US" i="1">
                <a:latin typeface="Times New Roman"/>
                <a:cs typeface="Times New Roman"/>
              </a:rPr>
              <a:t>Shoulder Dislocation Injury</a:t>
            </a:r>
          </a:p>
          <a:p>
            <a:pPr marL="0" indent="0">
              <a:buNone/>
            </a:pPr>
            <a:r>
              <a:rPr lang="en-US">
                <a:latin typeface="Times New Roman"/>
                <a:ea typeface="+mn-lt"/>
                <a:cs typeface="+mn-lt"/>
                <a:hlinkClick r:id="rId4"/>
              </a:rPr>
              <a:t>https://my.clevelandclinic.org/health/diseases/17746-dislocated-shoulder</a:t>
            </a:r>
            <a:r>
              <a:rPr lang="en-US">
                <a:latin typeface="Times New Roman"/>
                <a:ea typeface="+mn-lt"/>
                <a:cs typeface="+mn-lt"/>
              </a:rPr>
              <a:t> 14/03/2025</a:t>
            </a:r>
            <a:endParaRPr lang="en-US">
              <a:latin typeface="Times New Roman"/>
            </a:endParaRPr>
          </a:p>
          <a:p>
            <a:pPr marL="0" indent="0">
              <a:buNone/>
            </a:pPr>
            <a:r>
              <a:rPr lang="en-US">
                <a:solidFill>
                  <a:srgbClr val="222222"/>
                </a:solidFill>
                <a:latin typeface="Times New Roman"/>
                <a:cs typeface="Arial"/>
              </a:rPr>
              <a:t>Monica, J., Vredenburgh, Z., Korsh, J. and Gatt, C., 2016. Acute shoulder injuries in adults. </a:t>
            </a:r>
            <a:r>
              <a:rPr lang="en-US" i="1">
                <a:solidFill>
                  <a:srgbClr val="222222"/>
                </a:solidFill>
                <a:latin typeface="Times New Roman"/>
                <a:cs typeface="Arial"/>
              </a:rPr>
              <a:t>American family physician</a:t>
            </a:r>
            <a:r>
              <a:rPr lang="en-US">
                <a:solidFill>
                  <a:srgbClr val="222222"/>
                </a:solidFill>
                <a:latin typeface="Times New Roman"/>
                <a:cs typeface="Arial"/>
              </a:rPr>
              <a:t>, </a:t>
            </a:r>
            <a:r>
              <a:rPr lang="en-US" i="1">
                <a:solidFill>
                  <a:srgbClr val="222222"/>
                </a:solidFill>
                <a:latin typeface="Times New Roman"/>
                <a:cs typeface="Arial"/>
              </a:rPr>
              <a:t>94</a:t>
            </a:r>
            <a:r>
              <a:rPr lang="en-US">
                <a:solidFill>
                  <a:srgbClr val="222222"/>
                </a:solidFill>
                <a:latin typeface="Times New Roman"/>
                <a:cs typeface="Arial"/>
              </a:rPr>
              <a:t>(2), pp.119-127.</a:t>
            </a:r>
            <a:endParaRPr lang="en-US">
              <a:latin typeface="Times New Roman"/>
              <a:cs typeface="Times New Roman"/>
            </a:endParaRPr>
          </a:p>
          <a:p>
            <a:pPr marL="0" indent="0">
              <a:buNone/>
            </a:pPr>
            <a:r>
              <a:rPr lang="en-US">
                <a:solidFill>
                  <a:srgbClr val="1B1B1B"/>
                </a:solidFill>
                <a:latin typeface="Times New Roman"/>
                <a:ea typeface="+mn-lt"/>
                <a:cs typeface="+mn-lt"/>
              </a:rPr>
              <a:t>Cutts S, Prempeh M, Drew S. Anterior shoulder dislocation. Ann R Coll Surg Engl. 2009 Jan;91(1):2-7. </a:t>
            </a:r>
            <a:endParaRPr lang="en-US">
              <a:solidFill>
                <a:srgbClr val="1B1B1B"/>
              </a:solidFill>
              <a:latin typeface="Times New Roman"/>
            </a:endParaRPr>
          </a:p>
          <a:p>
            <a:pPr marL="0" indent="0">
              <a:buNone/>
            </a:pPr>
            <a:endParaRPr lang="en-US"/>
          </a:p>
        </p:txBody>
      </p:sp>
    </p:spTree>
    <p:extLst>
      <p:ext uri="{BB962C8B-B14F-4D97-AF65-F5344CB8AC3E}">
        <p14:creationId xmlns:p14="http://schemas.microsoft.com/office/powerpoint/2010/main" val="6148309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Shoulder Dislocation </vt:lpstr>
      <vt:lpstr>Causative factors</vt:lpstr>
      <vt:lpstr>Mechanism of injury</vt:lpstr>
      <vt:lpstr>Immediate signs and symptoms</vt:lpstr>
      <vt:lpstr>Recovery from injury  </vt:lpstr>
      <vt:lpstr>Complete spinal cord injury </vt:lpstr>
      <vt:lpstr>Causative factors  </vt:lpstr>
      <vt:lpstr>Mechanism of injury</vt:lpstr>
      <vt:lpstr>Immediate signs and symptoms</vt:lpstr>
      <vt:lpstr>Recovery from injury </vt:lpstr>
      <vt:lpstr>ACL tear</vt:lpstr>
      <vt:lpstr>Causative factors </vt:lpstr>
      <vt:lpstr>Mechanism of injury</vt:lpstr>
      <vt:lpstr>Immediate signs and symptoms</vt:lpstr>
      <vt:lpstr>Recovery from injury </vt:lpstr>
      <vt:lpstr>Image References </vt:lpstr>
      <vt:lpstr>Written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Causative factors of Upper limb injury</dc:title>
  <dc:creator/>
  <cp:lastModifiedBy>Carwyn Nevatte (2405058)</cp:lastModifiedBy>
  <cp:revision>2</cp:revision>
  <dcterms:created xsi:type="dcterms:W3CDTF">2025-01-23T11:19:35Z</dcterms:created>
  <dcterms:modified xsi:type="dcterms:W3CDTF">2025-03-14T10:52:46Z</dcterms:modified>
</cp:coreProperties>
</file>