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61" r:id="rId4"/>
    <p:sldId id="267" r:id="rId5"/>
    <p:sldId id="268" r:id="rId6"/>
    <p:sldId id="266" r:id="rId7"/>
    <p:sldId id="263" r:id="rId8"/>
    <p:sldId id="264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59" r:id="rId17"/>
    <p:sldId id="276" r:id="rId18"/>
    <p:sldId id="277" r:id="rId19"/>
    <p:sldId id="278" r:id="rId20"/>
    <p:sldId id="281" r:id="rId21"/>
    <p:sldId id="279" r:id="rId22"/>
    <p:sldId id="280" r:id="rId23"/>
    <p:sldId id="282" r:id="rId24"/>
    <p:sldId id="283" r:id="rId25"/>
    <p:sldId id="284" r:id="rId26"/>
    <p:sldId id="285" r:id="rId27"/>
    <p:sldId id="292" r:id="rId28"/>
    <p:sldId id="290" r:id="rId29"/>
    <p:sldId id="291" r:id="rId30"/>
    <p:sldId id="293" r:id="rId31"/>
    <p:sldId id="294" r:id="rId32"/>
    <p:sldId id="295" r:id="rId33"/>
    <p:sldId id="296" r:id="rId34"/>
    <p:sldId id="297" r:id="rId35"/>
    <p:sldId id="298" r:id="rId36"/>
    <p:sldId id="286" r:id="rId37"/>
    <p:sldId id="287" r:id="rId38"/>
    <p:sldId id="288" r:id="rId39"/>
    <p:sldId id="289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3"/>
  </p:normalViewPr>
  <p:slideViewPr>
    <p:cSldViewPr snapToGrid="0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C1BBB-5153-2DAE-17C3-F034B32ED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9E82BE-0568-BDD9-7B99-C07BB22C00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A06C1C-4332-BC39-956F-21102E68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63FA2-F7E4-12F6-E87C-07AF4C3A2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2096C-CDF5-4AA7-BA34-6AAF8EEA0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734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8BB37-21FE-8A09-84A2-49C01B573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24AAF-CC81-0145-7D5E-A445C7DDA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A3AB9-60C9-BB05-83C5-2637EDECE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07E9AE-7471-85A5-1C67-6BA8B8E08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D6A8C-C4E9-D108-37BA-3D6267A02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47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DAA50-0762-37F2-EBB7-2A0980E45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73560-DE78-3D9F-6FC2-DAB6BD47C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6E7708-8211-9B45-E379-104DA8EA2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393138-E1B1-8927-772A-2F911777B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E8D6C-E6F1-71E9-43F3-32CECE7F0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479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E3FF-D388-B7D0-686E-42B10F2F6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4FF19-FB53-0804-E7E6-931E08FA5E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24A603-F15C-DC0D-479B-5FA7465F04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D6BD84-9756-7532-B2E4-7C041004C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46653C-B2F5-8B65-A3DE-B36F4416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995360-6059-6016-1434-E04E3F109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898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01695-3F09-0AFF-9A86-9C42AB688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57428-684F-6CB5-5047-BD0A37276A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35929-D34E-A03C-4EA5-DB72C9B7B9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BD343E-30A6-92B3-2FBA-AE97A99891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3F285D-2BEA-55A5-FDBB-0153E6D720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09A03F-66FE-A95A-103A-E78AB4D11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658180-E418-F199-E5FA-A1474DC92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8217E7-C1CB-15F2-81C3-5C0C7B33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672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CC84D-09E4-4366-D3A9-2AA33A9F6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52A216-2AC9-D62F-A105-230D64D78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B513B1-F923-7942-2A2F-55CA9747C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618FE-6F1C-791E-DA9A-A149F63CD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717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898253-F357-BBB5-F0F6-578B675B8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8BD06B-565F-45C4-5DED-B3737D5E3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251CE7-72AA-EA41-68B9-E641019E1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338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BCA27-3F22-A09A-3C5C-7B6D6EA28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C6AF1-7836-9116-FD09-00E48CAFD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CCDECB-A727-2737-1DA6-70C7A6BE82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CA1D45-7492-0A00-4A34-15D5B39E1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37CD7E-8487-6D70-3AC0-442BBD018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382DEF-178B-711C-93C4-84D775B7D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687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5C51C-5BBE-AFE0-503F-B087E8F24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F7BF8D-D237-6DEE-DD9E-9958B8A3F9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6DBC18-0BFF-59F0-FAC9-FB5FD65DEE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06804D-491A-EE33-EE6D-AA3C61AAB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AF99BF-528D-93F5-32B6-A6CCD3B1D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8B1C73-B4F7-2895-E20E-69423D977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401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AF8C5-CC2B-6602-7C33-4DED2E015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375BE7-F092-A245-212E-065D4282B9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63BF4-0701-C076-ADE0-C1CDA53AD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4939D-BE59-63D7-32EA-9907F0806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5F4678-90C4-0604-9F53-A33F9340C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706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2B4AB6-5B39-97C7-3B34-5367639B46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A60667-5877-D74F-A5D0-8495A83A78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84BE3-65B8-5406-F67F-7E12192C6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836FF-07D8-29BD-503F-6ECC6A7C0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027AF-7749-71F3-553A-084D85A34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699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516525-CFA4-1DE4-714D-28130C227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F19BA-1681-B542-F40C-DCC5FF3F09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42418-B0EB-EA08-DB31-B499E3CA79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60FC7-5771-DC45-8E52-B9A842092CC6}" type="datetimeFigureOut">
              <a:rPr lang="en-US" smtClean="0"/>
              <a:t>2/5/24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593E4-FD57-9FDB-E0B3-56D171E038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9B613-FC2B-7096-124E-BC781DD78F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519B4C-9E7F-E04C-A198-4464AB61F0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412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67C8BB-8B96-EB33-C095-67E512681BC7}"/>
              </a:ext>
            </a:extLst>
          </p:cNvPr>
          <p:cNvSpPr txBox="1"/>
          <p:nvPr/>
        </p:nvSpPr>
        <p:spPr>
          <a:xfrm>
            <a:off x="4366840" y="249666"/>
            <a:ext cx="3458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The Nature of Imagery</a:t>
            </a:r>
          </a:p>
        </p:txBody>
      </p:sp>
      <p:pic>
        <p:nvPicPr>
          <p:cNvPr id="3" name="Picture 2" descr="A drawing of a lizard holding a pen&#10;&#10;Description automatically generated">
            <a:extLst>
              <a:ext uri="{FF2B5EF4-FFF2-40B4-BE49-F238E27FC236}">
                <a16:creationId xmlns:a16="http://schemas.microsoft.com/office/drawing/2014/main" id="{11E650CC-48D4-8D41-5B66-3525A97ADE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836" y="772886"/>
            <a:ext cx="5224327" cy="56581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E7D779-3641-28DA-4AB2-C242C2B2EE07}"/>
              </a:ext>
            </a:extLst>
          </p:cNvPr>
          <p:cNvSpPr txBox="1"/>
          <p:nvPr/>
        </p:nvSpPr>
        <p:spPr>
          <a:xfrm>
            <a:off x="7641771" y="6431001"/>
            <a:ext cx="1146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</p:txBody>
      </p:sp>
    </p:spTree>
    <p:extLst>
      <p:ext uri="{BB962C8B-B14F-4D97-AF65-F5344CB8AC3E}">
        <p14:creationId xmlns:p14="http://schemas.microsoft.com/office/powerpoint/2010/main" val="3729552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67C8BB-8B96-EB33-C095-67E512681BC7}"/>
              </a:ext>
            </a:extLst>
          </p:cNvPr>
          <p:cNvSpPr txBox="1"/>
          <p:nvPr/>
        </p:nvSpPr>
        <p:spPr>
          <a:xfrm>
            <a:off x="4836552" y="2905780"/>
            <a:ext cx="2518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Visual Language</a:t>
            </a:r>
          </a:p>
        </p:txBody>
      </p:sp>
    </p:spTree>
    <p:extLst>
      <p:ext uri="{BB962C8B-B14F-4D97-AF65-F5344CB8AC3E}">
        <p14:creationId xmlns:p14="http://schemas.microsoft.com/office/powerpoint/2010/main" val="416781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inting of a child&#10;&#10;Description automatically generated">
            <a:extLst>
              <a:ext uri="{FF2B5EF4-FFF2-40B4-BE49-F238E27FC236}">
                <a16:creationId xmlns:a16="http://schemas.microsoft.com/office/drawing/2014/main" id="{83E484D5-6FF6-FAE0-7B83-718C48978F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665" y="419100"/>
            <a:ext cx="9932670" cy="6019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F1BA37-5475-0FFC-4F93-FE81B66CA3B9}"/>
              </a:ext>
            </a:extLst>
          </p:cNvPr>
          <p:cNvSpPr txBox="1"/>
          <p:nvPr/>
        </p:nvSpPr>
        <p:spPr>
          <a:xfrm>
            <a:off x="10870293" y="6438900"/>
            <a:ext cx="1146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</p:txBody>
      </p:sp>
    </p:spTree>
    <p:extLst>
      <p:ext uri="{BB962C8B-B14F-4D97-AF65-F5344CB8AC3E}">
        <p14:creationId xmlns:p14="http://schemas.microsoft.com/office/powerpoint/2010/main" val="3753553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67C8BB-8B96-EB33-C095-67E512681BC7}"/>
              </a:ext>
            </a:extLst>
          </p:cNvPr>
          <p:cNvSpPr txBox="1"/>
          <p:nvPr/>
        </p:nvSpPr>
        <p:spPr>
          <a:xfrm>
            <a:off x="5086941" y="2905780"/>
            <a:ext cx="20181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STYLIZATION</a:t>
            </a:r>
          </a:p>
        </p:txBody>
      </p:sp>
    </p:spTree>
    <p:extLst>
      <p:ext uri="{BB962C8B-B14F-4D97-AF65-F5344CB8AC3E}">
        <p14:creationId xmlns:p14="http://schemas.microsoft.com/office/powerpoint/2010/main" val="969015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67C8BB-8B96-EB33-C095-67E512681BC7}"/>
              </a:ext>
            </a:extLst>
          </p:cNvPr>
          <p:cNvSpPr txBox="1"/>
          <p:nvPr/>
        </p:nvSpPr>
        <p:spPr>
          <a:xfrm>
            <a:off x="4261811" y="2905780"/>
            <a:ext cx="3668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What is meant by style?</a:t>
            </a:r>
          </a:p>
        </p:txBody>
      </p:sp>
    </p:spTree>
    <p:extLst>
      <p:ext uri="{BB962C8B-B14F-4D97-AF65-F5344CB8AC3E}">
        <p14:creationId xmlns:p14="http://schemas.microsoft.com/office/powerpoint/2010/main" val="2064881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C3CF4C-79EF-124D-C587-7D196B9FC61A}"/>
              </a:ext>
            </a:extLst>
          </p:cNvPr>
          <p:cNvSpPr txBox="1"/>
          <p:nvPr/>
        </p:nvSpPr>
        <p:spPr>
          <a:xfrm>
            <a:off x="3625323" y="2736502"/>
            <a:ext cx="494135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'It is the distinctive visual</a:t>
            </a:r>
          </a:p>
          <a:p>
            <a:r>
              <a:rPr lang="en-US" sz="2800" dirty="0"/>
              <a:t> language that identifies one’s </a:t>
            </a:r>
          </a:p>
          <a:p>
            <a:r>
              <a:rPr lang="en-US" sz="2800" dirty="0"/>
              <a:t>“mark” or personal iconography’</a:t>
            </a:r>
          </a:p>
        </p:txBody>
      </p:sp>
    </p:spTree>
    <p:extLst>
      <p:ext uri="{BB962C8B-B14F-4D97-AF65-F5344CB8AC3E}">
        <p14:creationId xmlns:p14="http://schemas.microsoft.com/office/powerpoint/2010/main" val="1468089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bear walking in the woods&#10;&#10;Description automatically generated">
            <a:extLst>
              <a:ext uri="{FF2B5EF4-FFF2-40B4-BE49-F238E27FC236}">
                <a16:creationId xmlns:a16="http://schemas.microsoft.com/office/drawing/2014/main" id="{71D1DF3F-A65C-C0C9-9343-E5526B14C7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207645"/>
            <a:ext cx="6781800" cy="64427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 </a:t>
            </a:r>
            <a:r>
              <a:rPr lang="en-US" dirty="0" err="1"/>
              <a:t>Ryden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502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 </a:t>
            </a:r>
            <a:r>
              <a:rPr lang="en-US" dirty="0" err="1"/>
              <a:t>Ryden</a:t>
            </a:r>
            <a:endParaRPr lang="en-US" dirty="0"/>
          </a:p>
        </p:txBody>
      </p:sp>
      <p:pic>
        <p:nvPicPr>
          <p:cNvPr id="5" name="Picture 4" descr="A cartoon animal with antlers&#10;&#10;Description automatically generated">
            <a:extLst>
              <a:ext uri="{FF2B5EF4-FFF2-40B4-BE49-F238E27FC236}">
                <a16:creationId xmlns:a16="http://schemas.microsoft.com/office/drawing/2014/main" id="{EA29B683-BE9E-6544-39F6-EFFCF6E71F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514350"/>
            <a:ext cx="7772400" cy="582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277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 </a:t>
            </a:r>
            <a:r>
              <a:rPr lang="en-US" dirty="0" err="1"/>
              <a:t>Ryden</a:t>
            </a:r>
            <a:endParaRPr lang="en-US" dirty="0"/>
          </a:p>
        </p:txBody>
      </p:sp>
      <p:pic>
        <p:nvPicPr>
          <p:cNvPr id="3" name="Picture 2" descr="A child in a wheelchair pulling a toy rabbit&#10;&#10;Description automatically generated">
            <a:extLst>
              <a:ext uri="{FF2B5EF4-FFF2-40B4-BE49-F238E27FC236}">
                <a16:creationId xmlns:a16="http://schemas.microsoft.com/office/drawing/2014/main" id="{4C70B04E-AE71-8DA8-CCDE-C812CF555E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569" y="252292"/>
            <a:ext cx="7714861" cy="6353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586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146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</p:txBody>
      </p:sp>
      <p:pic>
        <p:nvPicPr>
          <p:cNvPr id="5" name="Picture 4" descr="A painting of a person inside a bottle&#10;&#10;Description automatically generated">
            <a:extLst>
              <a:ext uri="{FF2B5EF4-FFF2-40B4-BE49-F238E27FC236}">
                <a16:creationId xmlns:a16="http://schemas.microsoft.com/office/drawing/2014/main" id="{806DEB44-F245-FC6F-5F13-C7B083C698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1561" y="0"/>
            <a:ext cx="7772400" cy="663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8613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146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</p:txBody>
      </p:sp>
      <p:pic>
        <p:nvPicPr>
          <p:cNvPr id="3" name="Picture 2" descr="A child standing next to a dinosaur toy&#10;&#10;Description automatically generated">
            <a:extLst>
              <a:ext uri="{FF2B5EF4-FFF2-40B4-BE49-F238E27FC236}">
                <a16:creationId xmlns:a16="http://schemas.microsoft.com/office/drawing/2014/main" id="{1B489C53-C5B9-8CC6-607F-2B9FE8FD1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996" y="1096131"/>
            <a:ext cx="10914007" cy="4665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337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146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Shaun Tan</a:t>
            </a:r>
          </a:p>
        </p:txBody>
      </p:sp>
      <p:pic>
        <p:nvPicPr>
          <p:cNvPr id="5" name="Picture 4" descr="A painting of a skull with people and a windmill&#10;&#10;Description automatically generated">
            <a:extLst>
              <a:ext uri="{FF2B5EF4-FFF2-40B4-BE49-F238E27FC236}">
                <a16:creationId xmlns:a16="http://schemas.microsoft.com/office/drawing/2014/main" id="{9ACA7F25-A01D-20BB-2B3D-A0A5C6974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686453"/>
            <a:ext cx="7772400" cy="5485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661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503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Edward Gorey</a:t>
            </a:r>
          </a:p>
        </p:txBody>
      </p:sp>
      <p:pic>
        <p:nvPicPr>
          <p:cNvPr id="3" name="Picture 2" descr="A book cover of a book&#10;&#10;Description automatically generated">
            <a:extLst>
              <a:ext uri="{FF2B5EF4-FFF2-40B4-BE49-F238E27FC236}">
                <a16:creationId xmlns:a16="http://schemas.microsoft.com/office/drawing/2014/main" id="{69C08A84-FA9E-B230-9423-4E038F2A8D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991" y="756557"/>
            <a:ext cx="9502018" cy="5344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1528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503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Edward Gorey</a:t>
            </a:r>
          </a:p>
        </p:txBody>
      </p:sp>
      <p:pic>
        <p:nvPicPr>
          <p:cNvPr id="5" name="Picture 4" descr="A black and white illustration of a person looking at bears&#10;&#10;Description automatically generated">
            <a:extLst>
              <a:ext uri="{FF2B5EF4-FFF2-40B4-BE49-F238E27FC236}">
                <a16:creationId xmlns:a16="http://schemas.microsoft.com/office/drawing/2014/main" id="{1C4BD68C-FCF2-715C-2699-1F95D2F2EE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2295" y="146688"/>
            <a:ext cx="7307410" cy="6564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7013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503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Edward Gorey</a:t>
            </a:r>
          </a:p>
        </p:txBody>
      </p:sp>
      <p:pic>
        <p:nvPicPr>
          <p:cNvPr id="3" name="Picture 2" descr="A black and white illustration of a person and person on a cart&#10;&#10;Description automatically generated">
            <a:extLst>
              <a:ext uri="{FF2B5EF4-FFF2-40B4-BE49-F238E27FC236}">
                <a16:creationId xmlns:a16="http://schemas.microsoft.com/office/drawing/2014/main" id="{789DEB38-31C2-227E-A51D-D845509417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4095" y="0"/>
            <a:ext cx="7772400" cy="6577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497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67C8BB-8B96-EB33-C095-67E512681BC7}"/>
              </a:ext>
            </a:extLst>
          </p:cNvPr>
          <p:cNvSpPr txBox="1"/>
          <p:nvPr/>
        </p:nvSpPr>
        <p:spPr>
          <a:xfrm>
            <a:off x="4163707" y="2736502"/>
            <a:ext cx="3864584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/>
              <a:t>Visual Metaphor</a:t>
            </a:r>
          </a:p>
          <a:p>
            <a:pPr algn="ctr"/>
            <a:endParaRPr lang="en-US" sz="2800" dirty="0"/>
          </a:p>
          <a:p>
            <a:pPr algn="ctr"/>
            <a:r>
              <a:rPr lang="en-US" sz="2000" dirty="0"/>
              <a:t>Conceptual Imagery and surrealism</a:t>
            </a:r>
          </a:p>
        </p:txBody>
      </p:sp>
    </p:spTree>
    <p:extLst>
      <p:ext uri="{BB962C8B-B14F-4D97-AF65-F5344CB8AC3E}">
        <p14:creationId xmlns:p14="http://schemas.microsoft.com/office/powerpoint/2010/main" val="5176672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833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Norman Rockwell</a:t>
            </a:r>
          </a:p>
        </p:txBody>
      </p:sp>
      <p:pic>
        <p:nvPicPr>
          <p:cNvPr id="5" name="Picture 4" descr="A person painting a portrait&#10;&#10;Description automatically generated">
            <a:extLst>
              <a:ext uri="{FF2B5EF4-FFF2-40B4-BE49-F238E27FC236}">
                <a16:creationId xmlns:a16="http://schemas.microsoft.com/office/drawing/2014/main" id="{D335B4F2-A7E1-78C3-BFC6-90A3ED9ADD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1014" y="343116"/>
            <a:ext cx="4669971" cy="6171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7479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833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Norman Rockwell</a:t>
            </a:r>
          </a:p>
        </p:txBody>
      </p:sp>
      <p:pic>
        <p:nvPicPr>
          <p:cNvPr id="3" name="Picture 2" descr="A group of men in a barber shop&#10;&#10;Description automatically generated">
            <a:extLst>
              <a:ext uri="{FF2B5EF4-FFF2-40B4-BE49-F238E27FC236}">
                <a16:creationId xmlns:a16="http://schemas.microsoft.com/office/drawing/2014/main" id="{FFCB4108-1080-1EDF-C1F9-2939F35B0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6800" y="254000"/>
            <a:ext cx="49784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500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833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Norman Rockwell</a:t>
            </a:r>
          </a:p>
        </p:txBody>
      </p:sp>
      <p:pic>
        <p:nvPicPr>
          <p:cNvPr id="3" name="Picture 2" descr="A baseball player standing in front of a group of people&#10;&#10;Description automatically generated">
            <a:extLst>
              <a:ext uri="{FF2B5EF4-FFF2-40B4-BE49-F238E27FC236}">
                <a16:creationId xmlns:a16="http://schemas.microsoft.com/office/drawing/2014/main" id="{103CA719-747D-C5FE-FC65-107B291842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0" y="304800"/>
            <a:ext cx="6248400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8865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524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Rene Magritte</a:t>
            </a:r>
          </a:p>
        </p:txBody>
      </p:sp>
      <p:pic>
        <p:nvPicPr>
          <p:cNvPr id="3" name="Picture 2" descr="A person in a suit with a hat and a green apple in his mouth&#10;&#10;Description automatically generated">
            <a:extLst>
              <a:ext uri="{FF2B5EF4-FFF2-40B4-BE49-F238E27FC236}">
                <a16:creationId xmlns:a16="http://schemas.microsoft.com/office/drawing/2014/main" id="{6E2838A9-52EB-D3A2-46F2-3360306095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2785" y="351086"/>
            <a:ext cx="4626429" cy="6155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3028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524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Rene Magritte</a:t>
            </a:r>
          </a:p>
        </p:txBody>
      </p:sp>
      <p:pic>
        <p:nvPicPr>
          <p:cNvPr id="7" name="Picture 6" descr="A clock on a fireplace&#10;&#10;Description automatically generated">
            <a:extLst>
              <a:ext uri="{FF2B5EF4-FFF2-40B4-BE49-F238E27FC236}">
                <a16:creationId xmlns:a16="http://schemas.microsoft.com/office/drawing/2014/main" id="{AA220A5D-8E58-4C38-EBF6-77495BD0EF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2786" y="91363"/>
            <a:ext cx="4626428" cy="6675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6552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524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Rene Magritte</a:t>
            </a:r>
          </a:p>
        </p:txBody>
      </p:sp>
      <p:pic>
        <p:nvPicPr>
          <p:cNvPr id="3" name="Picture 2" descr="A group of people standing on a building&#10;&#10;Description automatically generated">
            <a:extLst>
              <a:ext uri="{FF2B5EF4-FFF2-40B4-BE49-F238E27FC236}">
                <a16:creationId xmlns:a16="http://schemas.microsoft.com/office/drawing/2014/main" id="{B1F6A9A9-FC31-1D3B-5024-498594904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478" y="915453"/>
            <a:ext cx="7565043" cy="5027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7180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401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Salvador Dali</a:t>
            </a:r>
          </a:p>
        </p:txBody>
      </p:sp>
      <p:pic>
        <p:nvPicPr>
          <p:cNvPr id="5" name="Picture 4" descr="A painting of a table with a clock on it&#10;&#10;Description automatically generated">
            <a:extLst>
              <a:ext uri="{FF2B5EF4-FFF2-40B4-BE49-F238E27FC236}">
                <a16:creationId xmlns:a16="http://schemas.microsoft.com/office/drawing/2014/main" id="{E7557943-A31C-C790-22B1-C19594259D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844677"/>
            <a:ext cx="7772400" cy="516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9783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82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Marshall </a:t>
            </a:r>
            <a:r>
              <a:rPr lang="en-US" dirty="0" err="1"/>
              <a:t>Arisman</a:t>
            </a:r>
            <a:endParaRPr lang="en-US" dirty="0"/>
          </a:p>
        </p:txBody>
      </p:sp>
      <p:pic>
        <p:nvPicPr>
          <p:cNvPr id="3" name="Picture 2" descr="A painting of a person with a mask&#10;&#10;Description automatically generated">
            <a:extLst>
              <a:ext uri="{FF2B5EF4-FFF2-40B4-BE49-F238E27FC236}">
                <a16:creationId xmlns:a16="http://schemas.microsoft.com/office/drawing/2014/main" id="{C35B1122-5F21-3EF1-6955-952E30D740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0454" y="0"/>
            <a:ext cx="56110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4233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82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Marshall </a:t>
            </a:r>
            <a:r>
              <a:rPr lang="en-US" dirty="0" err="1"/>
              <a:t>Arisman</a:t>
            </a:r>
            <a:endParaRPr lang="en-US" dirty="0"/>
          </a:p>
        </p:txBody>
      </p:sp>
      <p:pic>
        <p:nvPicPr>
          <p:cNvPr id="3" name="Picture 2" descr="A person with a yellow mask on his face&#10;&#10;Description automatically generated">
            <a:extLst>
              <a:ext uri="{FF2B5EF4-FFF2-40B4-BE49-F238E27FC236}">
                <a16:creationId xmlns:a16="http://schemas.microsoft.com/office/drawing/2014/main" id="{9BBEBE5D-CF92-3112-FE84-E53D39038D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928" y="155930"/>
            <a:ext cx="4844143" cy="6546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4477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82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Marshall </a:t>
            </a:r>
            <a:r>
              <a:rPr lang="en-US" dirty="0" err="1"/>
              <a:t>Arisman</a:t>
            </a:r>
            <a:endParaRPr lang="en-US" dirty="0"/>
          </a:p>
        </p:txBody>
      </p:sp>
      <p:pic>
        <p:nvPicPr>
          <p:cNvPr id="3" name="Picture 2" descr="A person with an object&#10;&#10;Description automatically generated">
            <a:extLst>
              <a:ext uri="{FF2B5EF4-FFF2-40B4-BE49-F238E27FC236}">
                <a16:creationId xmlns:a16="http://schemas.microsoft.com/office/drawing/2014/main" id="{12C68D45-4F29-890E-2890-E394C53B5F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943" y="174437"/>
            <a:ext cx="4942114" cy="650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6993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396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Brad Holland</a:t>
            </a:r>
          </a:p>
        </p:txBody>
      </p:sp>
      <p:pic>
        <p:nvPicPr>
          <p:cNvPr id="3" name="Picture 2" descr="A painting of a person in a suit&#10;&#10;Description automatically generated">
            <a:extLst>
              <a:ext uri="{FF2B5EF4-FFF2-40B4-BE49-F238E27FC236}">
                <a16:creationId xmlns:a16="http://schemas.microsoft.com/office/drawing/2014/main" id="{946C538B-A33B-530D-E28C-39641C17C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086" y="398998"/>
            <a:ext cx="5921828" cy="6060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2763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396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Brad Holland</a:t>
            </a:r>
          </a:p>
        </p:txBody>
      </p:sp>
      <p:pic>
        <p:nvPicPr>
          <p:cNvPr id="5" name="Picture 4" descr="A close-up of a fish&#10;&#10;Description automatically generated">
            <a:extLst>
              <a:ext uri="{FF2B5EF4-FFF2-40B4-BE49-F238E27FC236}">
                <a16:creationId xmlns:a16="http://schemas.microsoft.com/office/drawing/2014/main" id="{5F89BA91-732F-B2C8-F5F7-78D682DCD7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4240" y="0"/>
            <a:ext cx="49035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3327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396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Brad Holland</a:t>
            </a:r>
          </a:p>
        </p:txBody>
      </p:sp>
      <p:pic>
        <p:nvPicPr>
          <p:cNvPr id="3" name="Picture 2" descr="A person holding a large fish in a boat&#10;&#10;Description automatically generated">
            <a:extLst>
              <a:ext uri="{FF2B5EF4-FFF2-40B4-BE49-F238E27FC236}">
                <a16:creationId xmlns:a16="http://schemas.microsoft.com/office/drawing/2014/main" id="{B2F0D115-8333-E724-4A5C-EAACF824D5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0716" y="0"/>
            <a:ext cx="68305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3445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256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Anita Kuntz</a:t>
            </a:r>
          </a:p>
        </p:txBody>
      </p:sp>
      <p:pic>
        <p:nvPicPr>
          <p:cNvPr id="3" name="Picture 2" descr="A person riding a wolf&#10;&#10;Description automatically generated">
            <a:extLst>
              <a:ext uri="{FF2B5EF4-FFF2-40B4-BE49-F238E27FC236}">
                <a16:creationId xmlns:a16="http://schemas.microsoft.com/office/drawing/2014/main" id="{A4A5CC7A-922F-158D-0DAF-F4B66AB3F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6522" y="989079"/>
            <a:ext cx="8398956" cy="4879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1725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256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Anita Kuntz</a:t>
            </a:r>
          </a:p>
        </p:txBody>
      </p:sp>
      <p:pic>
        <p:nvPicPr>
          <p:cNvPr id="3" name="Picture 2" descr="A cartoon of a person with his hands in the shape of a heart&#10;&#10;Description automatically generated">
            <a:extLst>
              <a:ext uri="{FF2B5EF4-FFF2-40B4-BE49-F238E27FC236}">
                <a16:creationId xmlns:a16="http://schemas.microsoft.com/office/drawing/2014/main" id="{B2512551-85AB-811E-BE04-D643388B7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2310" y="522476"/>
            <a:ext cx="4607379" cy="5813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2853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256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Anita Kuntz</a:t>
            </a:r>
          </a:p>
        </p:txBody>
      </p:sp>
      <p:pic>
        <p:nvPicPr>
          <p:cNvPr id="3" name="Picture 2" descr="A person climbing a tree&#10;&#10;Description automatically generated">
            <a:extLst>
              <a:ext uri="{FF2B5EF4-FFF2-40B4-BE49-F238E27FC236}">
                <a16:creationId xmlns:a16="http://schemas.microsoft.com/office/drawing/2014/main" id="{38903181-03BC-771E-8F83-8EDF0CEAE1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5134" y="0"/>
            <a:ext cx="58217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5373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Alan E </a:t>
            </a:r>
            <a:r>
              <a:rPr lang="en-US" dirty="0" err="1"/>
              <a:t>Cober</a:t>
            </a:r>
            <a:endParaRPr lang="en-US" dirty="0"/>
          </a:p>
        </p:txBody>
      </p:sp>
      <p:pic>
        <p:nvPicPr>
          <p:cNvPr id="3" name="Picture 2" descr="A drawing of a gorilla sitting on a floor&#10;&#10;Description automatically generated">
            <a:extLst>
              <a:ext uri="{FF2B5EF4-FFF2-40B4-BE49-F238E27FC236}">
                <a16:creationId xmlns:a16="http://schemas.microsoft.com/office/drawing/2014/main" id="{34E797E5-3598-DF01-B1A2-E5DE3FBC1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862641"/>
            <a:ext cx="7772400" cy="513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0816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Alan E </a:t>
            </a:r>
            <a:r>
              <a:rPr lang="en-US" dirty="0" err="1"/>
              <a:t>Cober</a:t>
            </a:r>
            <a:endParaRPr lang="en-US" dirty="0"/>
          </a:p>
        </p:txBody>
      </p:sp>
      <p:pic>
        <p:nvPicPr>
          <p:cNvPr id="3" name="Picture 2" descr="A drawing of a person with a mustache and a beard&#10;&#10;Description automatically generated">
            <a:extLst>
              <a:ext uri="{FF2B5EF4-FFF2-40B4-BE49-F238E27FC236}">
                <a16:creationId xmlns:a16="http://schemas.microsoft.com/office/drawing/2014/main" id="{B71200FE-6985-B5C6-82DB-BDB1087B06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0700" y="397113"/>
            <a:ext cx="8610600" cy="5883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1889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Alan E </a:t>
            </a:r>
            <a:r>
              <a:rPr lang="en-US" dirty="0" err="1"/>
              <a:t>Cober</a:t>
            </a:r>
            <a:endParaRPr lang="en-US" dirty="0"/>
          </a:p>
        </p:txBody>
      </p:sp>
      <p:pic>
        <p:nvPicPr>
          <p:cNvPr id="3" name="Picture 2" descr="A drawing of a dragon and a person riding a horse&#10;&#10;Description automatically generated">
            <a:extLst>
              <a:ext uri="{FF2B5EF4-FFF2-40B4-BE49-F238E27FC236}">
                <a16:creationId xmlns:a16="http://schemas.microsoft.com/office/drawing/2014/main" id="{2BE476C3-3739-4B8D-550B-4C3BEF8DDD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6450" y="177800"/>
            <a:ext cx="549910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8300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463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Dave McKean</a:t>
            </a:r>
          </a:p>
        </p:txBody>
      </p:sp>
      <p:pic>
        <p:nvPicPr>
          <p:cNvPr id="5" name="Picture 4" descr="A person holding a candle&#10;&#10;Description automatically generated">
            <a:extLst>
              <a:ext uri="{FF2B5EF4-FFF2-40B4-BE49-F238E27FC236}">
                <a16:creationId xmlns:a16="http://schemas.microsoft.com/office/drawing/2014/main" id="{D7A8E754-0D9C-D2AC-0DB6-7CEF54D51B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5123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463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Dave McKean</a:t>
            </a:r>
          </a:p>
        </p:txBody>
      </p:sp>
      <p:pic>
        <p:nvPicPr>
          <p:cNvPr id="3" name="Picture 2" descr="A person walking in a dark forest&#10;&#10;Description automatically generated">
            <a:extLst>
              <a:ext uri="{FF2B5EF4-FFF2-40B4-BE49-F238E27FC236}">
                <a16:creationId xmlns:a16="http://schemas.microsoft.com/office/drawing/2014/main" id="{D0DE3FED-864E-5772-8004-9DA463B864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7757" y="916525"/>
            <a:ext cx="9256486" cy="5024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6926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463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Dave McKean</a:t>
            </a:r>
          </a:p>
        </p:txBody>
      </p:sp>
      <p:pic>
        <p:nvPicPr>
          <p:cNvPr id="3" name="Picture 2" descr="A person with a cat on his chest&#10;&#10;Description automatically generated">
            <a:extLst>
              <a:ext uri="{FF2B5EF4-FFF2-40B4-BE49-F238E27FC236}">
                <a16:creationId xmlns:a16="http://schemas.microsoft.com/office/drawing/2014/main" id="{DD4CC5F2-C2D1-52CA-251A-572F7D27CC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369" y="0"/>
            <a:ext cx="52372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290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A353F1-37EF-D9FA-181A-E58B9C6D0138}"/>
              </a:ext>
            </a:extLst>
          </p:cNvPr>
          <p:cNvSpPr txBox="1"/>
          <p:nvPr/>
        </p:nvSpPr>
        <p:spPr>
          <a:xfrm>
            <a:off x="10134600" y="6281023"/>
            <a:ext cx="1463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Dave McKean</a:t>
            </a:r>
          </a:p>
        </p:txBody>
      </p:sp>
      <p:pic>
        <p:nvPicPr>
          <p:cNvPr id="3" name="Picture 2" descr="A close-up of a scary face&#10;&#10;Description automatically generated">
            <a:extLst>
              <a:ext uri="{FF2B5EF4-FFF2-40B4-BE49-F238E27FC236}">
                <a16:creationId xmlns:a16="http://schemas.microsoft.com/office/drawing/2014/main" id="{EF06398B-D228-DA31-DCD9-713B8C39C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3157" y="214179"/>
            <a:ext cx="4125686" cy="6429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761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1328</TotalTime>
  <Words>107</Words>
  <Application>Microsoft Macintosh PowerPoint</Application>
  <PresentationFormat>Widescreen</PresentationFormat>
  <Paragraphs>44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2</cp:revision>
  <dcterms:created xsi:type="dcterms:W3CDTF">2024-01-31T14:00:02Z</dcterms:created>
  <dcterms:modified xsi:type="dcterms:W3CDTF">2024-02-05T18:30:45Z</dcterms:modified>
</cp:coreProperties>
</file>