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1926" y="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Website Evaluation – Cleaners of London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Student: Getenet Lemma</a:t>
            </a:r>
          </a:p>
          <a:p>
            <a:r>
              <a:t>Module: Digital Skills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Website reviewed: Cleaners of London</a:t>
            </a:r>
          </a:p>
          <a:p>
            <a:r>
              <a:t>Focus: usability, experience, value, searchability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Usability – Loading Speed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Fast loading on mobile and desktop</a:t>
            </a:r>
          </a:p>
          <a:p>
            <a:r>
              <a:t>Important features appear quickly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Usability – Navigation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Multiple service pages</a:t>
            </a:r>
          </a:p>
          <a:p>
            <a:r>
              <a:t>Clear menu and easy navigation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Usability – Booking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Online booking available</a:t>
            </a:r>
          </a:p>
          <a:p>
            <a:r>
              <a:t>Instant price and quick process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Usability – Improvements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Add search bar</a:t>
            </a:r>
          </a:p>
          <a:p>
            <a:r>
              <a:t>Include FAQ section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Customer Experience –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Modern and professional</a:t>
            </a:r>
          </a:p>
          <a:p>
            <a:r>
              <a:t>Responsive on all devices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Customer Experience – Visuals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Blue and white colours</a:t>
            </a:r>
          </a:p>
          <a:p>
            <a:r>
              <a:t>High-quality images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Customer Experience –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No live chat</a:t>
            </a:r>
          </a:p>
          <a:p>
            <a:r>
              <a:t>Contact via phone and forms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Customer Experience – 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Links available</a:t>
            </a:r>
          </a:p>
          <a:p>
            <a:r>
              <a:t>Could improve with live feed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Perceived Value –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Clear service categories</a:t>
            </a:r>
          </a:p>
          <a:p>
            <a:r>
              <a:t>Detailed descriptions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Perceived Value – Reviews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Trustpilot rating displayed</a:t>
            </a:r>
          </a:p>
          <a:p>
            <a:r>
              <a:t>Recent positive reviews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Perceived Value –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Trained and insured staff</a:t>
            </a:r>
          </a:p>
          <a:p>
            <a:r>
              <a:t>Satisfaction guarantee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Perceived Value –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Transparent pricing</a:t>
            </a:r>
          </a:p>
          <a:p>
            <a:r>
              <a:t>Instant quotes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Searchability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Strong SEO</a:t>
            </a:r>
          </a:p>
          <a:p>
            <a:r>
              <a:t>Appears in top search results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Websites remain important</a:t>
            </a:r>
          </a:p>
          <a:p>
            <a:r>
              <a:t>Provide trust and full service access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Add team video</a:t>
            </a:r>
          </a:p>
          <a:p>
            <a:r>
              <a:t>Improve customer trust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Effective website</a:t>
            </a:r>
          </a:p>
          <a:p>
            <a:r>
              <a:t>Minor improvements needed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189</Words>
  <Application>Microsoft Office PowerPoint</Application>
  <PresentationFormat>On-screen Show (4:3)</PresentationFormat>
  <Paragraphs>54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Website Evaluation – Cleaners of London</vt:lpstr>
      <vt:lpstr>Introduction</vt:lpstr>
      <vt:lpstr>Usability – Loading Speed</vt:lpstr>
      <vt:lpstr>Usability – Navigation</vt:lpstr>
      <vt:lpstr>Usability – Booking System</vt:lpstr>
      <vt:lpstr>Usability – Improvements</vt:lpstr>
      <vt:lpstr>Customer Experience – Design</vt:lpstr>
      <vt:lpstr>Customer Experience – Visuals</vt:lpstr>
      <vt:lpstr>Customer Experience – Communication</vt:lpstr>
      <vt:lpstr>Customer Experience – Social Media</vt:lpstr>
      <vt:lpstr>Perceived Value – Services</vt:lpstr>
      <vt:lpstr>Perceived Value – Reviews</vt:lpstr>
      <vt:lpstr>Perceived Value – Quality</vt:lpstr>
      <vt:lpstr>Perceived Value – Pricing</vt:lpstr>
      <vt:lpstr>Searchability</vt:lpstr>
      <vt:lpstr>Reflection</vt:lpstr>
      <vt:lpstr>Recommendation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Getenet Lemma</cp:lastModifiedBy>
  <cp:revision>1</cp:revision>
  <dcterms:created xsi:type="dcterms:W3CDTF">2013-01-27T09:14:16Z</dcterms:created>
  <dcterms:modified xsi:type="dcterms:W3CDTF">2026-04-09T17:57:43Z</dcterms:modified>
  <cp:category/>
</cp:coreProperties>
</file>