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1" r:id="rId4"/>
    <p:sldId id="263" r:id="rId5"/>
    <p:sldId id="264" r:id="rId6"/>
    <p:sldId id="258" r:id="rId7"/>
    <p:sldId id="259" r:id="rId8"/>
    <p:sldId id="260" r:id="rId9"/>
    <p:sldId id="262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58" d="100"/>
          <a:sy n="58" d="100"/>
        </p:scale>
        <p:origin x="52" y="2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 dirty="0" smtClean="0"/>
              <a:t>Modifiez le style du titre</a:t>
            </a:r>
            <a:endParaRPr lang="en-GB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 dirty="0" smtClean="0"/>
              <a:t>Modifier le style des </a:t>
            </a:r>
            <a:r>
              <a:rPr lang="en-GB" noProof="0" dirty="0" smtClean="0"/>
              <a:t>sous-titres</a:t>
            </a:r>
            <a:r>
              <a:rPr lang="fr-FR" dirty="0" smtClean="0"/>
              <a:t> du masque</a:t>
            </a:r>
            <a:endParaRPr lang="en-GB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237713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noProof="0" dirty="0" smtClean="0"/>
              <a:t>Modifier les styles du </a:t>
            </a:r>
            <a:r>
              <a:rPr lang="en-GB" noProof="0" dirty="0" err="1" smtClean="0"/>
              <a:t>texte</a:t>
            </a:r>
            <a:r>
              <a:rPr lang="en-GB" noProof="0" dirty="0" smtClean="0"/>
              <a:t> du masque</a:t>
            </a:r>
          </a:p>
          <a:p>
            <a:pPr lvl="1"/>
            <a:r>
              <a:rPr lang="en-GB" noProof="0" dirty="0" err="1" smtClean="0"/>
              <a:t>Deuxième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 smtClean="0"/>
          </a:p>
          <a:p>
            <a:pPr lvl="2"/>
            <a:r>
              <a:rPr lang="en-GB" noProof="0" dirty="0" err="1" smtClean="0"/>
              <a:t>Troisième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 smtClean="0"/>
          </a:p>
          <a:p>
            <a:pPr lvl="3"/>
            <a:r>
              <a:rPr lang="en-GB" noProof="0" dirty="0" err="1" smtClean="0"/>
              <a:t>Quatrième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 smtClean="0"/>
          </a:p>
          <a:p>
            <a:pPr lvl="4"/>
            <a:r>
              <a:rPr lang="en-GB" noProof="0" dirty="0" err="1" smtClean="0"/>
              <a:t>Cinquième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15479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7144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contenu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1384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4" name="Espace réservé du contenu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5" name="Espace réservé du texte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6" name="Espace réservé du contenu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7" name="Espace réservé de la dat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8" name="Espace réservé du pied de pag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Espace réservé du numéro de diapositiv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43834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e la dat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4" name="Espace réservé du pied de pag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Espace réservé du numéro de diapositiv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282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3" name="Espace réservé du pied de pag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5562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638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pour une image 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Espace réservé du texte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 smtClean="0"/>
              <a:t>Modifier les styles du texte du masque</a:t>
            </a:r>
          </a:p>
        </p:txBody>
      </p:sp>
      <p:sp>
        <p:nvSpPr>
          <p:cNvPr id="5" name="Espace réservé de la dat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5049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760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 smtClean="0"/>
              <a:t>Modifiez le style du titre</a:t>
            </a:r>
            <a:endParaRPr lang="en-GB"/>
          </a:p>
        </p:txBody>
      </p:sp>
      <p:sp>
        <p:nvSpPr>
          <p:cNvPr id="3" name="Espace réservé du texte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 smtClean="0"/>
              <a:t>Modifier les styles du texte du masque</a:t>
            </a:r>
          </a:p>
          <a:p>
            <a:pPr lvl="1"/>
            <a:r>
              <a:rPr lang="fr-FR" smtClean="0"/>
              <a:t>Deuxième niveau</a:t>
            </a:r>
          </a:p>
          <a:p>
            <a:pPr lvl="2"/>
            <a:r>
              <a:rPr lang="fr-FR" smtClean="0"/>
              <a:t>Troisième niveau</a:t>
            </a:r>
          </a:p>
          <a:p>
            <a:pPr lvl="3"/>
            <a:r>
              <a:rPr lang="fr-FR" smtClean="0"/>
              <a:t>Quatrième niveau</a:t>
            </a:r>
          </a:p>
          <a:p>
            <a:pPr lvl="4"/>
            <a:r>
              <a:rPr lang="fr-FR" smtClean="0"/>
              <a:t>Cinquième niveau</a:t>
            </a:r>
            <a:endParaRPr lang="en-GB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2894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 dirty="0" smtClean="0"/>
              <a:t>Modifiez le </a:t>
            </a:r>
            <a:r>
              <a:rPr lang="en-GB" noProof="0" dirty="0" smtClean="0"/>
              <a:t>style</a:t>
            </a:r>
            <a:r>
              <a:rPr lang="fr-FR" dirty="0" smtClean="0"/>
              <a:t> du titre</a:t>
            </a:r>
            <a:endParaRPr lang="en-GB" dirty="0"/>
          </a:p>
        </p:txBody>
      </p:sp>
      <p:sp>
        <p:nvSpPr>
          <p:cNvPr id="3" name="Espace réservé du texte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 smtClean="0"/>
              <a:t>Modifier les styles du </a:t>
            </a:r>
            <a:r>
              <a:rPr lang="en-GB" noProof="0" dirty="0" err="1" smtClean="0"/>
              <a:t>texte</a:t>
            </a:r>
            <a:r>
              <a:rPr lang="en-GB" noProof="0" dirty="0" smtClean="0"/>
              <a:t> du masque</a:t>
            </a:r>
          </a:p>
          <a:p>
            <a:pPr lvl="1"/>
            <a:r>
              <a:rPr lang="en-GB" noProof="0" dirty="0" err="1" smtClean="0"/>
              <a:t>Deuxième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 smtClean="0"/>
          </a:p>
          <a:p>
            <a:pPr lvl="2"/>
            <a:r>
              <a:rPr lang="en-GB" noProof="0" dirty="0" err="1" smtClean="0"/>
              <a:t>Troisième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 smtClean="0"/>
          </a:p>
          <a:p>
            <a:pPr lvl="3"/>
            <a:r>
              <a:rPr lang="en-GB" noProof="0" dirty="0" err="1" smtClean="0"/>
              <a:t>Quatrième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 smtClean="0"/>
          </a:p>
          <a:p>
            <a:pPr lvl="4"/>
            <a:r>
              <a:rPr lang="en-GB" noProof="0" dirty="0" err="1" smtClean="0"/>
              <a:t>Cinquième</a:t>
            </a:r>
            <a:r>
              <a:rPr lang="en-GB" noProof="0" dirty="0" smtClean="0"/>
              <a:t> </a:t>
            </a:r>
            <a:r>
              <a:rPr lang="en-GB" noProof="0" dirty="0" err="1" smtClean="0"/>
              <a:t>niveau</a:t>
            </a:r>
            <a:endParaRPr lang="en-GB" noProof="0" dirty="0"/>
          </a:p>
        </p:txBody>
      </p:sp>
      <p:sp>
        <p:nvSpPr>
          <p:cNvPr id="4" name="Espace réservé de la date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D77391-F799-4493-900A-17B5FFDD3A32}" type="datetimeFigureOut">
              <a:rPr lang="en-GB" smtClean="0"/>
              <a:t>11/05/2018</a:t>
            </a:fld>
            <a:endParaRPr lang="en-GB"/>
          </a:p>
        </p:txBody>
      </p:sp>
      <p:sp>
        <p:nvSpPr>
          <p:cNvPr id="5" name="Espace réservé du pied de page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Espace réservé du numéro de diapositive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9FA5DF-2093-4EA7-A0AE-6C02807BF41B}" type="slidenum">
              <a:rPr lang="en-GB" smtClean="0"/>
              <a:t>‹N°›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1940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fr-FR" dirty="0" smtClean="0"/>
              <a:t>International </a:t>
            </a:r>
            <a:r>
              <a:rPr lang="en-US" dirty="0" smtClean="0"/>
              <a:t>Entrepreneurship</a:t>
            </a:r>
            <a:endParaRPr lang="en-US" dirty="0"/>
          </a:p>
        </p:txBody>
      </p:sp>
      <p:sp>
        <p:nvSpPr>
          <p:cNvPr id="3" name="Sous-titr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Cultural</a:t>
            </a:r>
            <a:r>
              <a:rPr lang="fr-FR" dirty="0" smtClean="0"/>
              <a:t> affects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3472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culture?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 smtClean="0"/>
              <a:t>Values</a:t>
            </a:r>
          </a:p>
          <a:p>
            <a:r>
              <a:rPr lang="en-GB" dirty="0" smtClean="0"/>
              <a:t>Beliefs</a:t>
            </a:r>
          </a:p>
          <a:p>
            <a:r>
              <a:rPr lang="en-GB" dirty="0" smtClean="0"/>
              <a:t>Behaviours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293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Culture influence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 between culture and business</a:t>
            </a:r>
          </a:p>
          <a:p>
            <a:r>
              <a:rPr lang="en-GB" dirty="0" smtClean="0"/>
              <a:t>Factors influencing to start a business:</a:t>
            </a:r>
          </a:p>
          <a:p>
            <a:pPr lvl="1"/>
            <a:r>
              <a:rPr lang="fr-FR" dirty="0" smtClean="0"/>
              <a:t>Professionnel background</a:t>
            </a:r>
          </a:p>
          <a:p>
            <a:pPr lvl="1"/>
            <a:r>
              <a:rPr lang="en-GB" dirty="0" smtClean="0"/>
              <a:t>Level</a:t>
            </a:r>
            <a:r>
              <a:rPr lang="fr-FR" dirty="0" smtClean="0"/>
              <a:t> of </a:t>
            </a:r>
            <a:r>
              <a:rPr lang="en-GB" dirty="0" smtClean="0"/>
              <a:t>education</a:t>
            </a:r>
          </a:p>
          <a:p>
            <a:pPr lvl="1"/>
            <a:r>
              <a:rPr lang="en-GB" dirty="0" smtClean="0"/>
              <a:t>Current</a:t>
            </a:r>
            <a:r>
              <a:rPr lang="fr-FR" dirty="0" smtClean="0"/>
              <a:t> </a:t>
            </a:r>
            <a:r>
              <a:rPr lang="en-GB" dirty="0" smtClean="0"/>
              <a:t>employment</a:t>
            </a:r>
          </a:p>
          <a:p>
            <a:pPr lvl="1"/>
            <a:r>
              <a:rPr lang="en-GB" dirty="0" smtClean="0"/>
              <a:t>Personality</a:t>
            </a:r>
            <a:r>
              <a:rPr lang="fr-FR" dirty="0" smtClean="0"/>
              <a:t> traits </a:t>
            </a:r>
          </a:p>
          <a:p>
            <a:pPr lvl="1"/>
            <a:r>
              <a:rPr lang="fr-FR" dirty="0" smtClean="0"/>
              <a:t>Social </a:t>
            </a:r>
            <a:r>
              <a:rPr lang="en-GB" dirty="0" smtClean="0"/>
              <a:t>environment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413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tse2.mm.bing.net/th?id=OIP.mO2EfRE-TxiZgZ20kE6aOwHaE7&amp;pid=Ap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1" y="514618"/>
            <a:ext cx="4333713" cy="28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Espace réservé du contenu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832234" y="514618"/>
            <a:ext cx="5468354" cy="2880000"/>
          </a:xfrm>
          <a:prstGeom prst="rect">
            <a:avLst/>
          </a:prstGeom>
        </p:spPr>
      </p:pic>
      <p:sp>
        <p:nvSpPr>
          <p:cNvPr id="6" name="ZoneTexte 5"/>
          <p:cNvSpPr txBox="1"/>
          <p:nvPr/>
        </p:nvSpPr>
        <p:spPr>
          <a:xfrm>
            <a:off x="838200" y="4065224"/>
            <a:ext cx="433371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fr-FR" dirty="0" smtClean="0"/>
              <a:t>Innovation </a:t>
            </a:r>
            <a:r>
              <a:rPr lang="fr-FR" dirty="0" err="1" smtClean="0"/>
              <a:t>driven</a:t>
            </a:r>
            <a:r>
              <a:rPr lang="fr-FR" dirty="0" smtClean="0"/>
              <a:t> </a:t>
            </a:r>
            <a:r>
              <a:rPr lang="fr-FR" dirty="0" err="1" smtClean="0"/>
              <a:t>economy</a:t>
            </a:r>
            <a:r>
              <a:rPr lang="fr-FR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fr-FR" dirty="0" smtClean="0"/>
              <a:t>GDP: $ 2,421.6 billion</a:t>
            </a:r>
          </a:p>
          <a:p>
            <a:pPr marL="285750" indent="-285750">
              <a:buFontTx/>
              <a:buChar char="-"/>
            </a:pPr>
            <a:r>
              <a:rPr lang="fr-FR" dirty="0" smtClean="0"/>
              <a:t>6th world </a:t>
            </a:r>
            <a:r>
              <a:rPr lang="fr-FR" dirty="0" err="1" smtClean="0"/>
              <a:t>economic</a:t>
            </a:r>
            <a:r>
              <a:rPr lang="fr-FR" dirty="0" smtClean="0"/>
              <a:t> power</a:t>
            </a:r>
          </a:p>
          <a:p>
            <a:pPr marL="285750" indent="-285750">
              <a:buFontTx/>
              <a:buChar char="-"/>
            </a:pPr>
            <a:r>
              <a:rPr lang="fr-FR" dirty="0" smtClean="0"/>
              <a:t>World </a:t>
            </a:r>
            <a:r>
              <a:rPr lang="fr-FR" dirty="0" err="1" smtClean="0"/>
              <a:t>Economic</a:t>
            </a:r>
            <a:r>
              <a:rPr lang="fr-FR" dirty="0" smtClean="0"/>
              <a:t> Forum Global </a:t>
            </a:r>
            <a:r>
              <a:rPr lang="fr-FR" dirty="0" err="1" smtClean="0"/>
              <a:t>Competiveness</a:t>
            </a:r>
            <a:r>
              <a:rPr lang="fr-FR" dirty="0" smtClean="0"/>
              <a:t>: 22/137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9" name="ZoneTexte 8"/>
          <p:cNvSpPr txBox="1"/>
          <p:nvPr/>
        </p:nvSpPr>
        <p:spPr>
          <a:xfrm>
            <a:off x="5832234" y="4065224"/>
            <a:ext cx="393302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fr-FR" dirty="0" smtClean="0"/>
              <a:t>Innovation </a:t>
            </a:r>
            <a:r>
              <a:rPr lang="fr-FR" dirty="0" err="1" smtClean="0"/>
              <a:t>driven</a:t>
            </a:r>
            <a:r>
              <a:rPr lang="fr-FR" dirty="0" smtClean="0"/>
              <a:t> </a:t>
            </a:r>
            <a:r>
              <a:rPr lang="fr-FR" dirty="0" err="1" smtClean="0"/>
              <a:t>economy</a:t>
            </a:r>
            <a:endParaRPr lang="fr-FR" dirty="0" smtClean="0"/>
          </a:p>
          <a:p>
            <a:pPr marL="285750" indent="-285750">
              <a:buFontTx/>
              <a:buChar char="-"/>
            </a:pPr>
            <a:r>
              <a:rPr lang="fr-FR" dirty="0" smtClean="0"/>
              <a:t>GDP: $17,947 billion</a:t>
            </a:r>
          </a:p>
          <a:p>
            <a:pPr marL="285750" indent="-285750">
              <a:buFontTx/>
              <a:buChar char="-"/>
            </a:pPr>
            <a:r>
              <a:rPr lang="fr-FR" dirty="0" smtClean="0"/>
              <a:t>2,421.6 billion</a:t>
            </a:r>
          </a:p>
          <a:p>
            <a:pPr marL="285750" indent="-285750">
              <a:buFontTx/>
              <a:buChar char="-"/>
            </a:pPr>
            <a:r>
              <a:rPr lang="fr-FR" dirty="0" smtClean="0"/>
              <a:t>1st world </a:t>
            </a:r>
            <a:r>
              <a:rPr lang="fr-FR" dirty="0" err="1" smtClean="0"/>
              <a:t>economic</a:t>
            </a:r>
            <a:r>
              <a:rPr lang="fr-FR" dirty="0" smtClean="0"/>
              <a:t> power</a:t>
            </a:r>
          </a:p>
          <a:p>
            <a:pPr marL="285750" indent="-285750">
              <a:buFontTx/>
              <a:buChar char="-"/>
            </a:pPr>
            <a:r>
              <a:rPr lang="fr-FR" dirty="0" smtClean="0"/>
              <a:t>World </a:t>
            </a:r>
            <a:r>
              <a:rPr lang="fr-FR" dirty="0" err="1" smtClean="0"/>
              <a:t>Economic</a:t>
            </a:r>
            <a:r>
              <a:rPr lang="fr-FR" dirty="0" smtClean="0"/>
              <a:t> Forum Global </a:t>
            </a:r>
            <a:r>
              <a:rPr lang="fr-FR" dirty="0" err="1" smtClean="0"/>
              <a:t>Competiveness</a:t>
            </a:r>
            <a:r>
              <a:rPr lang="fr-FR" dirty="0" smtClean="0"/>
              <a:t>: 2/137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510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 smtClean="0"/>
              <a:t>Entrepreneurship</a:t>
            </a:r>
            <a:r>
              <a:rPr lang="fr-FR" dirty="0" smtClean="0"/>
              <a:t> situation</a:t>
            </a:r>
            <a:endParaRPr lang="en-GB" dirty="0"/>
          </a:p>
        </p:txBody>
      </p:sp>
      <p:pic>
        <p:nvPicPr>
          <p:cNvPr id="4" name="Espace réservé du contenu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09181" y="2033407"/>
            <a:ext cx="55245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4768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Global Entrepreneurship Monitor – Global Report 2017/2018</a:t>
            </a:r>
            <a:endParaRPr lang="en-GB" dirty="0"/>
          </a:p>
        </p:txBody>
      </p:sp>
      <p:pic>
        <p:nvPicPr>
          <p:cNvPr id="5" name="Espace réservé du contenu 4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7420" t="35267" r="16295" b="12578"/>
          <a:stretch/>
        </p:blipFill>
        <p:spPr>
          <a:xfrm>
            <a:off x="6132150" y="2363082"/>
            <a:ext cx="5136140" cy="3255521"/>
          </a:xfrm>
          <a:prstGeom prst="rect">
            <a:avLst/>
          </a:prstGeom>
        </p:spPr>
      </p:pic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3"/>
          <a:srcRect l="37814" t="32832" r="16452" b="13229"/>
          <a:stretch/>
        </p:blipFill>
        <p:spPr>
          <a:xfrm>
            <a:off x="617953" y="2332401"/>
            <a:ext cx="4953345" cy="3286202"/>
          </a:xfrm>
          <a:prstGeom prst="rect">
            <a:avLst/>
          </a:prstGeom>
        </p:spPr>
      </p:pic>
      <p:sp>
        <p:nvSpPr>
          <p:cNvPr id="6" name="Ellipse 5"/>
          <p:cNvSpPr/>
          <p:nvPr/>
        </p:nvSpPr>
        <p:spPr>
          <a:xfrm>
            <a:off x="1178805" y="3051670"/>
            <a:ext cx="1454226" cy="385590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Ellipse 6"/>
          <p:cNvSpPr/>
          <p:nvPr/>
        </p:nvSpPr>
        <p:spPr>
          <a:xfrm>
            <a:off x="6795586" y="3060849"/>
            <a:ext cx="1454226" cy="385590"/>
          </a:xfrm>
          <a:prstGeom prst="ellipse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994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err="1" smtClean="0"/>
              <a:t>Hofstede</a:t>
            </a:r>
            <a:endParaRPr lang="en-GB" dirty="0"/>
          </a:p>
        </p:txBody>
      </p:sp>
      <p:pic>
        <p:nvPicPr>
          <p:cNvPr id="4" name="Image 3"/>
          <p:cNvPicPr>
            <a:picLocks noChangeAspect="1"/>
          </p:cNvPicPr>
          <p:nvPr/>
        </p:nvPicPr>
        <p:blipFill rotWithShape="1">
          <a:blip r:embed="rId2"/>
          <a:srcRect l="11020" t="24671" r="39243" b="25065"/>
          <a:stretch/>
        </p:blipFill>
        <p:spPr>
          <a:xfrm>
            <a:off x="2299298" y="1613570"/>
            <a:ext cx="7593404" cy="431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5383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Entrepreneurial spirit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USA:</a:t>
            </a:r>
          </a:p>
          <a:p>
            <a:pPr lvl="1"/>
            <a:r>
              <a:rPr lang="en-GB" dirty="0" smtClean="0"/>
              <a:t>Entrepreneurship is common</a:t>
            </a:r>
          </a:p>
          <a:p>
            <a:pPr lvl="1"/>
            <a:r>
              <a:rPr lang="en-GB" dirty="0" smtClean="0"/>
              <a:t>Optimistic</a:t>
            </a:r>
          </a:p>
          <a:p>
            <a:pPr lvl="1"/>
            <a:r>
              <a:rPr lang="en-GB" dirty="0" smtClean="0"/>
              <a:t>Individualism</a:t>
            </a:r>
          </a:p>
          <a:p>
            <a:pPr lvl="1"/>
            <a:r>
              <a:rPr lang="en-GB" dirty="0" smtClean="0"/>
              <a:t>Competition, success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France:</a:t>
            </a:r>
          </a:p>
          <a:p>
            <a:pPr lvl="1"/>
            <a:r>
              <a:rPr lang="fr-FR" dirty="0" err="1" smtClean="0"/>
              <a:t>Used</a:t>
            </a:r>
            <a:r>
              <a:rPr lang="fr-FR" dirty="0" smtClean="0"/>
              <a:t> to </a:t>
            </a:r>
            <a:r>
              <a:rPr lang="fr-FR" dirty="0" err="1" smtClean="0"/>
              <a:t>hierarchy</a:t>
            </a:r>
            <a:endParaRPr lang="en-GB" dirty="0" smtClean="0"/>
          </a:p>
          <a:p>
            <a:pPr lvl="1"/>
            <a:r>
              <a:rPr lang="en-GB" dirty="0" smtClean="0"/>
              <a:t>Do not like surprises</a:t>
            </a:r>
          </a:p>
          <a:p>
            <a:pPr lvl="1"/>
            <a:r>
              <a:rPr lang="en-GB" dirty="0" smtClean="0"/>
              <a:t>Pessimism</a:t>
            </a:r>
          </a:p>
          <a:p>
            <a:pPr lvl="1"/>
            <a:endParaRPr lang="fr-FR" dirty="0" smtClean="0"/>
          </a:p>
          <a:p>
            <a:pPr lvl="1"/>
            <a:endParaRPr lang="fr-FR" dirty="0"/>
          </a:p>
          <a:p>
            <a:pPr lvl="1"/>
            <a:endParaRPr lang="fr-FR" dirty="0"/>
          </a:p>
          <a:p>
            <a:pPr marL="457200" lvl="1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25035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dirty="0" smtClean="0"/>
              <a:t>Education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fr-FR" dirty="0" smtClean="0"/>
              <a:t>USA</a:t>
            </a:r>
          </a:p>
          <a:p>
            <a:pPr lvl="1"/>
            <a:r>
              <a:rPr lang="fr-FR" dirty="0" err="1" smtClean="0"/>
              <a:t>Department</a:t>
            </a:r>
            <a:endParaRPr lang="fr-FR" dirty="0" smtClean="0"/>
          </a:p>
          <a:p>
            <a:pPr lvl="1"/>
            <a:r>
              <a:rPr lang="fr-FR" dirty="0" smtClean="0"/>
              <a:t>Teacher </a:t>
            </a:r>
            <a:r>
              <a:rPr lang="fr-FR" dirty="0" err="1" smtClean="0"/>
              <a:t>with</a:t>
            </a:r>
            <a:r>
              <a:rPr lang="fr-FR" dirty="0" smtClean="0"/>
              <a:t> a </a:t>
            </a:r>
            <a:r>
              <a:rPr lang="fr-FR" dirty="0" err="1" smtClean="0"/>
              <a:t>babkgrounf</a:t>
            </a:r>
            <a:r>
              <a:rPr lang="fr-FR" dirty="0" smtClean="0"/>
              <a:t> in the </a:t>
            </a:r>
            <a:r>
              <a:rPr lang="fr-FR" dirty="0" err="1" smtClean="0"/>
              <a:t>field</a:t>
            </a:r>
            <a:endParaRPr lang="fr-FR" dirty="0" smtClean="0"/>
          </a:p>
          <a:p>
            <a:pPr lvl="1"/>
            <a:endParaRPr lang="fr-FR" dirty="0"/>
          </a:p>
          <a:p>
            <a:r>
              <a:rPr lang="fr-FR" dirty="0" smtClean="0"/>
              <a:t>France</a:t>
            </a:r>
          </a:p>
          <a:p>
            <a:pPr lvl="1"/>
            <a:r>
              <a:rPr lang="fr-FR" dirty="0" err="1" smtClean="0"/>
              <a:t>External</a:t>
            </a:r>
            <a:r>
              <a:rPr lang="fr-FR" dirty="0" smtClean="0"/>
              <a:t> speaker</a:t>
            </a:r>
          </a:p>
          <a:p>
            <a:pPr lvl="1"/>
            <a:r>
              <a:rPr lang="fr-FR" dirty="0" smtClean="0"/>
              <a:t>Lectures: no </a:t>
            </a:r>
            <a:r>
              <a:rPr lang="fr-FR" dirty="0" err="1" smtClean="0"/>
              <a:t>concrete</a:t>
            </a:r>
            <a:r>
              <a:rPr lang="fr-FR" dirty="0" smtClean="0"/>
              <a:t> </a:t>
            </a:r>
            <a:r>
              <a:rPr lang="fr-FR" dirty="0" err="1" smtClean="0"/>
              <a:t>results</a:t>
            </a:r>
            <a:endParaRPr lang="fr-FR" dirty="0" smtClean="0"/>
          </a:p>
        </p:txBody>
      </p:sp>
    </p:spTree>
    <p:extLst>
      <p:ext uri="{BB962C8B-B14F-4D97-AF65-F5344CB8AC3E}">
        <p14:creationId xmlns:p14="http://schemas.microsoft.com/office/powerpoint/2010/main" val="4092278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r>
              <a:rPr lang="fr-FR" dirty="0" smtClean="0"/>
              <a:t> </a:t>
            </a:r>
            <a:endParaRPr lang="en-GB" dirty="0"/>
          </a:p>
        </p:txBody>
      </p:sp>
      <p:sp>
        <p:nvSpPr>
          <p:cNvPr id="3" name="Espace réservé du conten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Promote entrepreneurship on TV</a:t>
            </a:r>
          </a:p>
          <a:p>
            <a:r>
              <a:rPr lang="en-GB" dirty="0" smtClean="0"/>
              <a:t>Reduce the fear of failure</a:t>
            </a:r>
          </a:p>
          <a:p>
            <a:r>
              <a:rPr lang="en-GB" dirty="0" smtClean="0"/>
              <a:t>Create competition </a:t>
            </a:r>
          </a:p>
          <a:p>
            <a:r>
              <a:rPr lang="en-GB" dirty="0" smtClean="0"/>
              <a:t>Increase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0650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141</Words>
  <Application>Microsoft Office PowerPoint</Application>
  <PresentationFormat>Grand écran</PresentationFormat>
  <Paragraphs>52</Paragraphs>
  <Slides>10</Slides>
  <Notes>0</Notes>
  <HiddenSlides>0</HiddenSlides>
  <MMClips>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Thème Office</vt:lpstr>
      <vt:lpstr>International Entrepreneurship</vt:lpstr>
      <vt:lpstr>What is the culture? </vt:lpstr>
      <vt:lpstr>Culture influence </vt:lpstr>
      <vt:lpstr>Présentation PowerPoint</vt:lpstr>
      <vt:lpstr>Entrepreneurship situation</vt:lpstr>
      <vt:lpstr>Global Entrepreneurship Monitor – Global Report 2017/2018</vt:lpstr>
      <vt:lpstr>Hofstede</vt:lpstr>
      <vt:lpstr>Entrepreneurial spirit </vt:lpstr>
      <vt:lpstr>Education</vt:lpstr>
      <vt:lpstr>Recommendations 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Entrepreneurship</dc:title>
  <dc:creator>Oriane Talbourdet</dc:creator>
  <cp:lastModifiedBy>Oriane Talbourdet</cp:lastModifiedBy>
  <cp:revision>11</cp:revision>
  <dcterms:created xsi:type="dcterms:W3CDTF">2018-05-11T10:24:43Z</dcterms:created>
  <dcterms:modified xsi:type="dcterms:W3CDTF">2018-05-11T15:02:18Z</dcterms:modified>
</cp:coreProperties>
</file>