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66" r:id="rId3"/>
    <p:sldId id="260" r:id="rId4"/>
    <p:sldId id="267" r:id="rId5"/>
    <p:sldId id="263" r:id="rId6"/>
    <p:sldId id="268" r:id="rId7"/>
    <p:sldId id="264" r:id="rId8"/>
    <p:sldId id="269" r:id="rId9"/>
    <p:sldId id="261"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31113A-CC3D-42C3-B60B-6F78D6243C38}" v="25" dt="2024-01-09T19:24:16.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INITY HENSON" userId="d8d2924ce268a450" providerId="LiveId" clId="{4914069A-62D7-4215-A38A-C6B483DC9E24}"/>
    <pc:docChg chg="custSel modSld">
      <pc:chgData name="TRINITY HENSON" userId="d8d2924ce268a450" providerId="LiveId" clId="{4914069A-62D7-4215-A38A-C6B483DC9E24}" dt="2023-12-13T10:31:01.298" v="51" actId="1076"/>
      <pc:docMkLst>
        <pc:docMk/>
      </pc:docMkLst>
      <pc:sldChg chg="modSp mod">
        <pc:chgData name="TRINITY HENSON" userId="d8d2924ce268a450" providerId="LiveId" clId="{4914069A-62D7-4215-A38A-C6B483DC9E24}" dt="2023-12-13T10:31:01.298" v="51" actId="1076"/>
        <pc:sldMkLst>
          <pc:docMk/>
          <pc:sldMk cId="3387593128" sldId="259"/>
        </pc:sldMkLst>
        <pc:spChg chg="mod">
          <ac:chgData name="TRINITY HENSON" userId="d8d2924ce268a450" providerId="LiveId" clId="{4914069A-62D7-4215-A38A-C6B483DC9E24}" dt="2023-12-13T10:31:01.298" v="51" actId="1076"/>
          <ac:spMkLst>
            <pc:docMk/>
            <pc:sldMk cId="3387593128" sldId="259"/>
            <ac:spMk id="2" creationId="{67717EEF-7DCC-3BE8-E0F5-A45BEEA42F70}"/>
          </ac:spMkLst>
        </pc:spChg>
        <pc:spChg chg="mod">
          <ac:chgData name="TRINITY HENSON" userId="d8d2924ce268a450" providerId="LiveId" clId="{4914069A-62D7-4215-A38A-C6B483DC9E24}" dt="2023-12-13T10:26:29.822" v="41" actId="1076"/>
          <ac:spMkLst>
            <pc:docMk/>
            <pc:sldMk cId="3387593128" sldId="259"/>
            <ac:spMk id="3" creationId="{BAF000F3-17B5-E955-0946-39BB10DB7B15}"/>
          </ac:spMkLst>
        </pc:spChg>
      </pc:sldChg>
    </pc:docChg>
  </pc:docChgLst>
  <pc:docChgLst>
    <pc:chgData name="TRINITY HENSON" userId="d8d2924ce268a450" providerId="LiveId" clId="{BC31113A-CC3D-42C3-B60B-6F78D6243C38}"/>
    <pc:docChg chg="undo custSel addSld delSld modSld sldOrd">
      <pc:chgData name="TRINITY HENSON" userId="d8d2924ce268a450" providerId="LiveId" clId="{BC31113A-CC3D-42C3-B60B-6F78D6243C38}" dt="2024-01-10T15:07:27.465" v="2874" actId="1076"/>
      <pc:docMkLst>
        <pc:docMk/>
      </pc:docMkLst>
      <pc:sldChg chg="modSp del mod">
        <pc:chgData name="TRINITY HENSON" userId="d8d2924ce268a450" providerId="LiveId" clId="{BC31113A-CC3D-42C3-B60B-6F78D6243C38}" dt="2024-01-05T14:46:57.658" v="621" actId="47"/>
        <pc:sldMkLst>
          <pc:docMk/>
          <pc:sldMk cId="3387593128" sldId="259"/>
        </pc:sldMkLst>
        <pc:spChg chg="mod">
          <ac:chgData name="TRINITY HENSON" userId="d8d2924ce268a450" providerId="LiveId" clId="{BC31113A-CC3D-42C3-B60B-6F78D6243C38}" dt="2024-01-05T13:36:38.764" v="111" actId="1076"/>
          <ac:spMkLst>
            <pc:docMk/>
            <pc:sldMk cId="3387593128" sldId="259"/>
            <ac:spMk id="2" creationId="{67717EEF-7DCC-3BE8-E0F5-A45BEEA42F70}"/>
          </ac:spMkLst>
        </pc:spChg>
      </pc:sldChg>
      <pc:sldChg chg="addSp delSp modSp new mod setBg">
        <pc:chgData name="TRINITY HENSON" userId="d8d2924ce268a450" providerId="LiveId" clId="{BC31113A-CC3D-42C3-B60B-6F78D6243C38}" dt="2024-01-09T09:52:17.692" v="2339" actId="20577"/>
        <pc:sldMkLst>
          <pc:docMk/>
          <pc:sldMk cId="1496801075" sldId="260"/>
        </pc:sldMkLst>
        <pc:spChg chg="mod">
          <ac:chgData name="TRINITY HENSON" userId="d8d2924ce268a450" providerId="LiveId" clId="{BC31113A-CC3D-42C3-B60B-6F78D6243C38}" dt="2024-01-05T14:47:11.218" v="623" actId="14100"/>
          <ac:spMkLst>
            <pc:docMk/>
            <pc:sldMk cId="1496801075" sldId="260"/>
            <ac:spMk id="2" creationId="{4D23911A-5626-4D14-967C-71D05FAF204B}"/>
          </ac:spMkLst>
        </pc:spChg>
        <pc:spChg chg="del">
          <ac:chgData name="TRINITY HENSON" userId="d8d2924ce268a450" providerId="LiveId" clId="{BC31113A-CC3D-42C3-B60B-6F78D6243C38}" dt="2024-01-05T13:52:27.781" v="113" actId="478"/>
          <ac:spMkLst>
            <pc:docMk/>
            <pc:sldMk cId="1496801075" sldId="260"/>
            <ac:spMk id="3" creationId="{7B59F128-5EAB-63CB-5E89-5E1EDC425BC7}"/>
          </ac:spMkLst>
        </pc:spChg>
        <pc:spChg chg="add mod">
          <ac:chgData name="TRINITY HENSON" userId="d8d2924ce268a450" providerId="LiveId" clId="{BC31113A-CC3D-42C3-B60B-6F78D6243C38}" dt="2024-01-09T09:52:17.692" v="2339" actId="20577"/>
          <ac:spMkLst>
            <pc:docMk/>
            <pc:sldMk cId="1496801075" sldId="260"/>
            <ac:spMk id="3" creationId="{81721FED-84AB-F353-15B4-ABC65E271760}"/>
          </ac:spMkLst>
        </pc:spChg>
        <pc:spChg chg="add mod">
          <ac:chgData name="TRINITY HENSON" userId="d8d2924ce268a450" providerId="LiveId" clId="{BC31113A-CC3D-42C3-B60B-6F78D6243C38}" dt="2024-01-05T14:21:00.394" v="380" actId="1076"/>
          <ac:spMkLst>
            <pc:docMk/>
            <pc:sldMk cId="1496801075" sldId="260"/>
            <ac:spMk id="6" creationId="{23BA488E-302E-1F75-61FA-2DE0C28521AB}"/>
          </ac:spMkLst>
        </pc:spChg>
        <pc:spChg chg="add">
          <ac:chgData name="TRINITY HENSON" userId="d8d2924ce268a450" providerId="LiveId" clId="{BC31113A-CC3D-42C3-B60B-6F78D6243C38}" dt="2024-01-05T13:53:02.266" v="116" actId="26606"/>
          <ac:spMkLst>
            <pc:docMk/>
            <pc:sldMk cId="1496801075" sldId="260"/>
            <ac:spMk id="17" creationId="{3011B0B3-5679-4759-90B8-3B908C4CBD21}"/>
          </ac:spMkLst>
        </pc:spChg>
        <pc:grpChg chg="add">
          <ac:chgData name="TRINITY HENSON" userId="d8d2924ce268a450" providerId="LiveId" clId="{BC31113A-CC3D-42C3-B60B-6F78D6243C38}" dt="2024-01-05T13:53:02.266" v="116" actId="26606"/>
          <ac:grpSpMkLst>
            <pc:docMk/>
            <pc:sldMk cId="1496801075" sldId="260"/>
            <ac:grpSpMk id="11" creationId="{F982E0B2-AA9C-441C-A08E-A9DF9CF12116}"/>
          </ac:grpSpMkLst>
        </pc:grpChg>
        <pc:grpChg chg="add">
          <ac:chgData name="TRINITY HENSON" userId="d8d2924ce268a450" providerId="LiveId" clId="{BC31113A-CC3D-42C3-B60B-6F78D6243C38}" dt="2024-01-05T13:53:02.266" v="116" actId="26606"/>
          <ac:grpSpMkLst>
            <pc:docMk/>
            <pc:sldMk cId="1496801075" sldId="260"/>
            <ac:grpSpMk id="19" creationId="{49E013D9-9421-47E7-9080-30F6E544BE45}"/>
          </ac:grpSpMkLst>
        </pc:grpChg>
        <pc:picChg chg="add mod">
          <ac:chgData name="TRINITY HENSON" userId="d8d2924ce268a450" providerId="LiveId" clId="{BC31113A-CC3D-42C3-B60B-6F78D6243C38}" dt="2024-01-05T13:53:02.266" v="116" actId="26606"/>
          <ac:picMkLst>
            <pc:docMk/>
            <pc:sldMk cId="1496801075" sldId="260"/>
            <ac:picMk id="4" creationId="{22982374-5AB8-64BF-5D3A-970643615E6D}"/>
          </ac:picMkLst>
        </pc:picChg>
        <pc:cxnChg chg="add">
          <ac:chgData name="TRINITY HENSON" userId="d8d2924ce268a450" providerId="LiveId" clId="{BC31113A-CC3D-42C3-B60B-6F78D6243C38}" dt="2024-01-05T13:53:02.266" v="116" actId="26606"/>
          <ac:cxnSpMkLst>
            <pc:docMk/>
            <pc:sldMk cId="1496801075" sldId="260"/>
            <ac:cxnSpMk id="9" creationId="{701C0CAB-6A03-4C6A-9FAA-219847753628}"/>
          </ac:cxnSpMkLst>
        </pc:cxnChg>
      </pc:sldChg>
      <pc:sldChg chg="modSp new mod">
        <pc:chgData name="TRINITY HENSON" userId="d8d2924ce268a450" providerId="LiveId" clId="{BC31113A-CC3D-42C3-B60B-6F78D6243C38}" dt="2024-01-09T16:00:53.338" v="2595" actId="114"/>
        <pc:sldMkLst>
          <pc:docMk/>
          <pc:sldMk cId="3079709123" sldId="261"/>
        </pc:sldMkLst>
        <pc:spChg chg="mod">
          <ac:chgData name="TRINITY HENSON" userId="d8d2924ce268a450" providerId="LiveId" clId="{BC31113A-CC3D-42C3-B60B-6F78D6243C38}" dt="2024-01-08T14:52:12.135" v="2248" actId="1076"/>
          <ac:spMkLst>
            <pc:docMk/>
            <pc:sldMk cId="3079709123" sldId="261"/>
            <ac:spMk id="2" creationId="{17F21D74-7B93-9F37-A935-D915FB2B2EA4}"/>
          </ac:spMkLst>
        </pc:spChg>
        <pc:spChg chg="mod">
          <ac:chgData name="TRINITY HENSON" userId="d8d2924ce268a450" providerId="LiveId" clId="{BC31113A-CC3D-42C3-B60B-6F78D6243C38}" dt="2024-01-09T16:00:53.338" v="2595" actId="114"/>
          <ac:spMkLst>
            <pc:docMk/>
            <pc:sldMk cId="3079709123" sldId="261"/>
            <ac:spMk id="3" creationId="{7A45AA0C-692E-DFAA-1227-7C01A2101173}"/>
          </ac:spMkLst>
        </pc:spChg>
      </pc:sldChg>
      <pc:sldChg chg="addSp delSp modSp new mod setBg">
        <pc:chgData name="TRINITY HENSON" userId="d8d2924ce268a450" providerId="LiveId" clId="{BC31113A-CC3D-42C3-B60B-6F78D6243C38}" dt="2024-01-08T18:10:22.472" v="2303" actId="20577"/>
        <pc:sldMkLst>
          <pc:docMk/>
          <pc:sldMk cId="3842651796" sldId="262"/>
        </pc:sldMkLst>
        <pc:spChg chg="mod">
          <ac:chgData name="TRINITY HENSON" userId="d8d2924ce268a450" providerId="LiveId" clId="{BC31113A-CC3D-42C3-B60B-6F78D6243C38}" dt="2024-01-08T18:10:22.472" v="2303" actId="20577"/>
          <ac:spMkLst>
            <pc:docMk/>
            <pc:sldMk cId="3842651796" sldId="262"/>
            <ac:spMk id="2" creationId="{A4641D3F-4CEA-D78F-197A-2270E380E624}"/>
          </ac:spMkLst>
        </pc:spChg>
        <pc:spChg chg="del">
          <ac:chgData name="TRINITY HENSON" userId="d8d2924ce268a450" providerId="LiveId" clId="{BC31113A-CC3D-42C3-B60B-6F78D6243C38}" dt="2024-01-05T14:28:54.316" v="382" actId="478"/>
          <ac:spMkLst>
            <pc:docMk/>
            <pc:sldMk cId="3842651796" sldId="262"/>
            <ac:spMk id="3" creationId="{33766102-4CC6-8008-16B1-8CF74EFD4C7D}"/>
          </ac:spMkLst>
        </pc:spChg>
        <pc:spChg chg="add mod">
          <ac:chgData name="TRINITY HENSON" userId="d8d2924ce268a450" providerId="LiveId" clId="{BC31113A-CC3D-42C3-B60B-6F78D6243C38}" dt="2024-01-05T14:44:15.918" v="593" actId="1076"/>
          <ac:spMkLst>
            <pc:docMk/>
            <pc:sldMk cId="3842651796" sldId="262"/>
            <ac:spMk id="6" creationId="{11A8C99D-C1D2-A378-3201-2D9B1DF13EC7}"/>
          </ac:spMkLst>
        </pc:spChg>
        <pc:spChg chg="add del mod">
          <ac:chgData name="TRINITY HENSON" userId="d8d2924ce268a450" providerId="LiveId" clId="{BC31113A-CC3D-42C3-B60B-6F78D6243C38}" dt="2024-01-05T14:51:53.705" v="632"/>
          <ac:spMkLst>
            <pc:docMk/>
            <pc:sldMk cId="3842651796" sldId="262"/>
            <ac:spMk id="7" creationId="{996A09D7-8F63-7F49-7558-D5274FDBEE9B}"/>
          </ac:spMkLst>
        </pc:spChg>
        <pc:spChg chg="add mod">
          <ac:chgData name="TRINITY HENSON" userId="d8d2924ce268a450" providerId="LiveId" clId="{BC31113A-CC3D-42C3-B60B-6F78D6243C38}" dt="2024-01-08T15:02:29.687" v="2281" actId="20577"/>
          <ac:spMkLst>
            <pc:docMk/>
            <pc:sldMk cId="3842651796" sldId="262"/>
            <ac:spMk id="8" creationId="{05D32691-6185-1AD2-4171-C99A7E3459C0}"/>
          </ac:spMkLst>
        </pc:spChg>
        <pc:spChg chg="add">
          <ac:chgData name="TRINITY HENSON" userId="d8d2924ce268a450" providerId="LiveId" clId="{BC31113A-CC3D-42C3-B60B-6F78D6243C38}" dt="2024-01-05T14:29:55.706" v="387" actId="26606"/>
          <ac:spMkLst>
            <pc:docMk/>
            <pc:sldMk cId="3842651796" sldId="262"/>
            <ac:spMk id="17" creationId="{B247D771-80E8-483C-AA35-919971E2DE21}"/>
          </ac:spMkLst>
        </pc:spChg>
        <pc:spChg chg="add">
          <ac:chgData name="TRINITY HENSON" userId="d8d2924ce268a450" providerId="LiveId" clId="{BC31113A-CC3D-42C3-B60B-6F78D6243C38}" dt="2024-01-05T14:29:55.706" v="387" actId="26606"/>
          <ac:spMkLst>
            <pc:docMk/>
            <pc:sldMk cId="3842651796" sldId="262"/>
            <ac:spMk id="19" creationId="{CA5B2A81-2C8E-4963-AFD4-E539D168B475}"/>
          </ac:spMkLst>
        </pc:spChg>
        <pc:grpChg chg="add">
          <ac:chgData name="TRINITY HENSON" userId="d8d2924ce268a450" providerId="LiveId" clId="{BC31113A-CC3D-42C3-B60B-6F78D6243C38}" dt="2024-01-05T14:29:55.706" v="387" actId="26606"/>
          <ac:grpSpMkLst>
            <pc:docMk/>
            <pc:sldMk cId="3842651796" sldId="262"/>
            <ac:grpSpMk id="11" creationId="{F982E0B2-AA9C-441C-A08E-A9DF9CF12116}"/>
          </ac:grpSpMkLst>
        </pc:grpChg>
        <pc:picChg chg="add mod">
          <ac:chgData name="TRINITY HENSON" userId="d8d2924ce268a450" providerId="LiveId" clId="{BC31113A-CC3D-42C3-B60B-6F78D6243C38}" dt="2024-01-05T14:30:09.615" v="388" actId="27614"/>
          <ac:picMkLst>
            <pc:docMk/>
            <pc:sldMk cId="3842651796" sldId="262"/>
            <ac:picMk id="4" creationId="{689C06E8-4813-3F1D-36C1-81A95269BB58}"/>
          </ac:picMkLst>
        </pc:picChg>
        <pc:cxnChg chg="add">
          <ac:chgData name="TRINITY HENSON" userId="d8d2924ce268a450" providerId="LiveId" clId="{BC31113A-CC3D-42C3-B60B-6F78D6243C38}" dt="2024-01-05T14:29:55.706" v="387" actId="26606"/>
          <ac:cxnSpMkLst>
            <pc:docMk/>
            <pc:sldMk cId="3842651796" sldId="262"/>
            <ac:cxnSpMk id="9" creationId="{701C0CAB-6A03-4C6A-9FAA-219847753628}"/>
          </ac:cxnSpMkLst>
        </pc:cxnChg>
        <pc:cxnChg chg="add">
          <ac:chgData name="TRINITY HENSON" userId="d8d2924ce268a450" providerId="LiveId" clId="{BC31113A-CC3D-42C3-B60B-6F78D6243C38}" dt="2024-01-05T14:29:55.706" v="387" actId="26606"/>
          <ac:cxnSpMkLst>
            <pc:docMk/>
            <pc:sldMk cId="3842651796" sldId="262"/>
            <ac:cxnSpMk id="21" creationId="{9E7C23BC-DAA6-40E1-8166-B8C4439D1430}"/>
          </ac:cxnSpMkLst>
        </pc:cxnChg>
      </pc:sldChg>
      <pc:sldChg chg="addSp delSp modSp new mod setBg">
        <pc:chgData name="TRINITY HENSON" userId="d8d2924ce268a450" providerId="LiveId" clId="{BC31113A-CC3D-42C3-B60B-6F78D6243C38}" dt="2024-01-09T14:57:29.085" v="2372" actId="20577"/>
        <pc:sldMkLst>
          <pc:docMk/>
          <pc:sldMk cId="159743242" sldId="263"/>
        </pc:sldMkLst>
        <pc:spChg chg="mod">
          <ac:chgData name="TRINITY HENSON" userId="d8d2924ce268a450" providerId="LiveId" clId="{BC31113A-CC3D-42C3-B60B-6F78D6243C38}" dt="2024-01-09T14:57:29.085" v="2372" actId="20577"/>
          <ac:spMkLst>
            <pc:docMk/>
            <pc:sldMk cId="159743242" sldId="263"/>
            <ac:spMk id="2" creationId="{CCF6A002-580E-BB73-B044-857AF1B178B9}"/>
          </ac:spMkLst>
        </pc:spChg>
        <pc:spChg chg="add mod">
          <ac:chgData name="TRINITY HENSON" userId="d8d2924ce268a450" providerId="LiveId" clId="{BC31113A-CC3D-42C3-B60B-6F78D6243C38}" dt="2024-01-09T09:52:16.093" v="2337" actId="20577"/>
          <ac:spMkLst>
            <pc:docMk/>
            <pc:sldMk cId="159743242" sldId="263"/>
            <ac:spMk id="3" creationId="{52F422FF-E39F-C3ED-7458-7B84BA4001AB}"/>
          </ac:spMkLst>
        </pc:spChg>
        <pc:spChg chg="add del mod">
          <ac:chgData name="TRINITY HENSON" userId="d8d2924ce268a450" providerId="LiveId" clId="{BC31113A-CC3D-42C3-B60B-6F78D6243C38}" dt="2024-01-06T14:34:30.579" v="1167"/>
          <ac:spMkLst>
            <pc:docMk/>
            <pc:sldMk cId="159743242" sldId="263"/>
            <ac:spMk id="3" creationId="{AEE3FE03-9BDB-EFA4-CEB8-B36BFBDED9C3}"/>
          </ac:spMkLst>
        </pc:spChg>
        <pc:spChg chg="del">
          <ac:chgData name="TRINITY HENSON" userId="d8d2924ce268a450" providerId="LiveId" clId="{BC31113A-CC3D-42C3-B60B-6F78D6243C38}" dt="2024-01-05T15:17:09.071" v="848" actId="478"/>
          <ac:spMkLst>
            <pc:docMk/>
            <pc:sldMk cId="159743242" sldId="263"/>
            <ac:spMk id="3" creationId="{C58F7738-461F-573D-1B1D-0A8963F073A5}"/>
          </ac:spMkLst>
        </pc:spChg>
        <pc:spChg chg="add mod">
          <ac:chgData name="TRINITY HENSON" userId="d8d2924ce268a450" providerId="LiveId" clId="{BC31113A-CC3D-42C3-B60B-6F78D6243C38}" dt="2024-01-05T15:33:26.142" v="1087" actId="1076"/>
          <ac:spMkLst>
            <pc:docMk/>
            <pc:sldMk cId="159743242" sldId="263"/>
            <ac:spMk id="7" creationId="{286C75B7-0F46-F6E6-3DD3-C2CEFF710E33}"/>
          </ac:spMkLst>
        </pc:spChg>
        <pc:spChg chg="add">
          <ac:chgData name="TRINITY HENSON" userId="d8d2924ce268a450" providerId="LiveId" clId="{BC31113A-CC3D-42C3-B60B-6F78D6243C38}" dt="2024-01-05T15:18:33.876" v="881" actId="26606"/>
          <ac:spMkLst>
            <pc:docMk/>
            <pc:sldMk cId="159743242" sldId="263"/>
            <ac:spMk id="17" creationId="{922314F7-656D-4F4F-8050-CCD6FC0FCF01}"/>
          </ac:spMkLst>
        </pc:spChg>
        <pc:spChg chg="add">
          <ac:chgData name="TRINITY HENSON" userId="d8d2924ce268a450" providerId="LiveId" clId="{BC31113A-CC3D-42C3-B60B-6F78D6243C38}" dt="2024-01-05T15:18:33.876" v="881" actId="26606"/>
          <ac:spMkLst>
            <pc:docMk/>
            <pc:sldMk cId="159743242" sldId="263"/>
            <ac:spMk id="21" creationId="{3011B0B3-5679-4759-90B8-3B908C4CBD21}"/>
          </ac:spMkLst>
        </pc:spChg>
        <pc:grpChg chg="add">
          <ac:chgData name="TRINITY HENSON" userId="d8d2924ce268a450" providerId="LiveId" clId="{BC31113A-CC3D-42C3-B60B-6F78D6243C38}" dt="2024-01-05T15:18:33.876" v="881" actId="26606"/>
          <ac:grpSpMkLst>
            <pc:docMk/>
            <pc:sldMk cId="159743242" sldId="263"/>
            <ac:grpSpMk id="11" creationId="{F982E0B2-AA9C-441C-A08E-A9DF9CF12116}"/>
          </ac:grpSpMkLst>
        </pc:grpChg>
        <pc:picChg chg="add del mod">
          <ac:chgData name="TRINITY HENSON" userId="d8d2924ce268a450" providerId="LiveId" clId="{BC31113A-CC3D-42C3-B60B-6F78D6243C38}" dt="2024-01-05T15:27:45.740" v="1001" actId="478"/>
          <ac:picMkLst>
            <pc:docMk/>
            <pc:sldMk cId="159743242" sldId="263"/>
            <ac:picMk id="4" creationId="{A085E8B3-A5CC-794A-B164-A3D5DFE61838}"/>
          </ac:picMkLst>
        </pc:picChg>
        <pc:picChg chg="add del mod">
          <ac:chgData name="TRINITY HENSON" userId="d8d2924ce268a450" providerId="LiveId" clId="{BC31113A-CC3D-42C3-B60B-6F78D6243C38}" dt="2024-01-05T15:27:45.110" v="1000"/>
          <ac:picMkLst>
            <pc:docMk/>
            <pc:sldMk cId="159743242" sldId="263"/>
            <ac:picMk id="5" creationId="{F87E80CF-EDA4-872F-DFD5-D95BBE314E81}"/>
          </ac:picMkLst>
        </pc:picChg>
        <pc:cxnChg chg="add">
          <ac:chgData name="TRINITY HENSON" userId="d8d2924ce268a450" providerId="LiveId" clId="{BC31113A-CC3D-42C3-B60B-6F78D6243C38}" dt="2024-01-05T15:18:33.876" v="881" actId="26606"/>
          <ac:cxnSpMkLst>
            <pc:docMk/>
            <pc:sldMk cId="159743242" sldId="263"/>
            <ac:cxnSpMk id="9" creationId="{701C0CAB-6A03-4C6A-9FAA-219847753628}"/>
          </ac:cxnSpMkLst>
        </pc:cxnChg>
        <pc:cxnChg chg="add">
          <ac:chgData name="TRINITY HENSON" userId="d8d2924ce268a450" providerId="LiveId" clId="{BC31113A-CC3D-42C3-B60B-6F78D6243C38}" dt="2024-01-05T15:18:33.876" v="881" actId="26606"/>
          <ac:cxnSpMkLst>
            <pc:docMk/>
            <pc:sldMk cId="159743242" sldId="263"/>
            <ac:cxnSpMk id="19" creationId="{32E97E5C-7A5F-424E-AAE4-654396E90799}"/>
          </ac:cxnSpMkLst>
        </pc:cxnChg>
      </pc:sldChg>
      <pc:sldChg chg="addSp delSp modSp new mod setBg">
        <pc:chgData name="TRINITY HENSON" userId="d8d2924ce268a450" providerId="LiveId" clId="{BC31113A-CC3D-42C3-B60B-6F78D6243C38}" dt="2024-01-08T18:11:22.711" v="2316" actId="1076"/>
        <pc:sldMkLst>
          <pc:docMk/>
          <pc:sldMk cId="2582088975" sldId="264"/>
        </pc:sldMkLst>
        <pc:spChg chg="mod">
          <ac:chgData name="TRINITY HENSON" userId="d8d2924ce268a450" providerId="LiveId" clId="{BC31113A-CC3D-42C3-B60B-6F78D6243C38}" dt="2024-01-08T18:11:22.711" v="2316" actId="1076"/>
          <ac:spMkLst>
            <pc:docMk/>
            <pc:sldMk cId="2582088975" sldId="264"/>
            <ac:spMk id="2" creationId="{4207681B-F8FA-2ECB-8028-16F01A6E27C6}"/>
          </ac:spMkLst>
        </pc:spChg>
        <pc:spChg chg="del">
          <ac:chgData name="TRINITY HENSON" userId="d8d2924ce268a450" providerId="LiveId" clId="{BC31113A-CC3D-42C3-B60B-6F78D6243C38}" dt="2024-01-08T10:30:19.153" v="1738" actId="478"/>
          <ac:spMkLst>
            <pc:docMk/>
            <pc:sldMk cId="2582088975" sldId="264"/>
            <ac:spMk id="3" creationId="{71D23220-F081-B266-AD58-AFEF024A7CE7}"/>
          </ac:spMkLst>
        </pc:spChg>
        <pc:spChg chg="add mod">
          <ac:chgData name="TRINITY HENSON" userId="d8d2924ce268a450" providerId="LiveId" clId="{BC31113A-CC3D-42C3-B60B-6F78D6243C38}" dt="2024-01-08T10:49:47.444" v="1808" actId="1076"/>
          <ac:spMkLst>
            <pc:docMk/>
            <pc:sldMk cId="2582088975" sldId="264"/>
            <ac:spMk id="6" creationId="{35CAFEF9-B95A-4746-89DD-4B06BCA6DBAC}"/>
          </ac:spMkLst>
        </pc:spChg>
        <pc:spChg chg="add del mod">
          <ac:chgData name="TRINITY HENSON" userId="d8d2924ce268a450" providerId="LiveId" clId="{BC31113A-CC3D-42C3-B60B-6F78D6243C38}" dt="2024-01-08T10:51:22.700" v="1812"/>
          <ac:spMkLst>
            <pc:docMk/>
            <pc:sldMk cId="2582088975" sldId="264"/>
            <ac:spMk id="7" creationId="{BC196068-5086-E4B5-A801-C6A358404DCF}"/>
          </ac:spMkLst>
        </pc:spChg>
        <pc:spChg chg="add mod">
          <ac:chgData name="TRINITY HENSON" userId="d8d2924ce268a450" providerId="LiveId" clId="{BC31113A-CC3D-42C3-B60B-6F78D6243C38}" dt="2024-01-08T11:03:00.294" v="2236" actId="1076"/>
          <ac:spMkLst>
            <pc:docMk/>
            <pc:sldMk cId="2582088975" sldId="264"/>
            <ac:spMk id="8" creationId="{206FED2C-78A1-7F7F-1700-DE1AB1D159CC}"/>
          </ac:spMkLst>
        </pc:spChg>
        <pc:spChg chg="add">
          <ac:chgData name="TRINITY HENSON" userId="d8d2924ce268a450" providerId="LiveId" clId="{BC31113A-CC3D-42C3-B60B-6F78D6243C38}" dt="2024-01-08T10:30:38.642" v="1740" actId="26606"/>
          <ac:spMkLst>
            <pc:docMk/>
            <pc:sldMk cId="2582088975" sldId="264"/>
            <ac:spMk id="17" creationId="{B247D771-80E8-483C-AA35-919971E2DE21}"/>
          </ac:spMkLst>
        </pc:spChg>
        <pc:spChg chg="add">
          <ac:chgData name="TRINITY HENSON" userId="d8d2924ce268a450" providerId="LiveId" clId="{BC31113A-CC3D-42C3-B60B-6F78D6243C38}" dt="2024-01-08T10:30:38.642" v="1740" actId="26606"/>
          <ac:spMkLst>
            <pc:docMk/>
            <pc:sldMk cId="2582088975" sldId="264"/>
            <ac:spMk id="19" creationId="{CA5B2A81-2C8E-4963-AFD4-E539D168B475}"/>
          </ac:spMkLst>
        </pc:spChg>
        <pc:grpChg chg="add">
          <ac:chgData name="TRINITY HENSON" userId="d8d2924ce268a450" providerId="LiveId" clId="{BC31113A-CC3D-42C3-B60B-6F78D6243C38}" dt="2024-01-08T10:30:38.642" v="1740" actId="26606"/>
          <ac:grpSpMkLst>
            <pc:docMk/>
            <pc:sldMk cId="2582088975" sldId="264"/>
            <ac:grpSpMk id="11" creationId="{F982E0B2-AA9C-441C-A08E-A9DF9CF12116}"/>
          </ac:grpSpMkLst>
        </pc:grpChg>
        <pc:picChg chg="add mod">
          <ac:chgData name="TRINITY HENSON" userId="d8d2924ce268a450" providerId="LiveId" clId="{BC31113A-CC3D-42C3-B60B-6F78D6243C38}" dt="2024-01-08T10:30:38.642" v="1740" actId="26606"/>
          <ac:picMkLst>
            <pc:docMk/>
            <pc:sldMk cId="2582088975" sldId="264"/>
            <ac:picMk id="4" creationId="{01DCE242-C79A-7809-E440-3FE3E4A2EE73}"/>
          </ac:picMkLst>
        </pc:picChg>
        <pc:cxnChg chg="add">
          <ac:chgData name="TRINITY HENSON" userId="d8d2924ce268a450" providerId="LiveId" clId="{BC31113A-CC3D-42C3-B60B-6F78D6243C38}" dt="2024-01-08T10:30:38.642" v="1740" actId="26606"/>
          <ac:cxnSpMkLst>
            <pc:docMk/>
            <pc:sldMk cId="2582088975" sldId="264"/>
            <ac:cxnSpMk id="9" creationId="{701C0CAB-6A03-4C6A-9FAA-219847753628}"/>
          </ac:cxnSpMkLst>
        </pc:cxnChg>
        <pc:cxnChg chg="add">
          <ac:chgData name="TRINITY HENSON" userId="d8d2924ce268a450" providerId="LiveId" clId="{BC31113A-CC3D-42C3-B60B-6F78D6243C38}" dt="2024-01-08T10:30:38.642" v="1740" actId="26606"/>
          <ac:cxnSpMkLst>
            <pc:docMk/>
            <pc:sldMk cId="2582088975" sldId="264"/>
            <ac:cxnSpMk id="21" creationId="{9E7C23BC-DAA6-40E1-8166-B8C4439D1430}"/>
          </ac:cxnSpMkLst>
        </pc:cxnChg>
      </pc:sldChg>
      <pc:sldChg chg="new del">
        <pc:chgData name="TRINITY HENSON" userId="d8d2924ce268a450" providerId="LiveId" clId="{BC31113A-CC3D-42C3-B60B-6F78D6243C38}" dt="2024-01-08T10:51:48.558" v="1814" actId="2696"/>
        <pc:sldMkLst>
          <pc:docMk/>
          <pc:sldMk cId="3027461322" sldId="265"/>
        </pc:sldMkLst>
      </pc:sldChg>
      <pc:sldChg chg="delSp modSp new mod">
        <pc:chgData name="TRINITY HENSON" userId="d8d2924ce268a450" providerId="LiveId" clId="{BC31113A-CC3D-42C3-B60B-6F78D6243C38}" dt="2024-01-09T15:34:21.437" v="2581" actId="1076"/>
        <pc:sldMkLst>
          <pc:docMk/>
          <pc:sldMk cId="3448873403" sldId="265"/>
        </pc:sldMkLst>
        <pc:spChg chg="del">
          <ac:chgData name="TRINITY HENSON" userId="d8d2924ce268a450" providerId="LiveId" clId="{BC31113A-CC3D-42C3-B60B-6F78D6243C38}" dt="2024-01-08T15:54:51.160" v="2282" actId="478"/>
          <ac:spMkLst>
            <pc:docMk/>
            <pc:sldMk cId="3448873403" sldId="265"/>
            <ac:spMk id="2" creationId="{353662F0-208B-E983-8ED5-8F85AE5913BA}"/>
          </ac:spMkLst>
        </pc:spChg>
        <pc:spChg chg="mod">
          <ac:chgData name="TRINITY HENSON" userId="d8d2924ce268a450" providerId="LiveId" clId="{BC31113A-CC3D-42C3-B60B-6F78D6243C38}" dt="2024-01-09T15:34:21.437" v="2581" actId="1076"/>
          <ac:spMkLst>
            <pc:docMk/>
            <pc:sldMk cId="3448873403" sldId="265"/>
            <ac:spMk id="3" creationId="{D21DCCE1-11BF-33D4-89C1-49A3A546C67D}"/>
          </ac:spMkLst>
        </pc:spChg>
      </pc:sldChg>
      <pc:sldChg chg="addSp delSp modSp new mod ord">
        <pc:chgData name="TRINITY HENSON" userId="d8d2924ce268a450" providerId="LiveId" clId="{BC31113A-CC3D-42C3-B60B-6F78D6243C38}" dt="2024-01-10T15:07:27.465" v="2874" actId="1076"/>
        <pc:sldMkLst>
          <pc:docMk/>
          <pc:sldMk cId="2440824558" sldId="266"/>
        </pc:sldMkLst>
        <pc:spChg chg="del mod">
          <ac:chgData name="TRINITY HENSON" userId="d8d2924ce268a450" providerId="LiveId" clId="{BC31113A-CC3D-42C3-B60B-6F78D6243C38}" dt="2024-01-09T19:21:59.694" v="2607" actId="478"/>
          <ac:spMkLst>
            <pc:docMk/>
            <pc:sldMk cId="2440824558" sldId="266"/>
            <ac:spMk id="2" creationId="{B24277FB-1F9A-4FED-5267-90D05EFC381A}"/>
          </ac:spMkLst>
        </pc:spChg>
        <pc:spChg chg="mod">
          <ac:chgData name="TRINITY HENSON" userId="d8d2924ce268a450" providerId="LiveId" clId="{BC31113A-CC3D-42C3-B60B-6F78D6243C38}" dt="2024-01-10T15:05:54.251" v="2801" actId="20577"/>
          <ac:spMkLst>
            <pc:docMk/>
            <pc:sldMk cId="2440824558" sldId="266"/>
            <ac:spMk id="3" creationId="{087F46FD-43AC-9808-056A-5EDD1199FBBE}"/>
          </ac:spMkLst>
        </pc:spChg>
        <pc:spChg chg="add del mod">
          <ac:chgData name="TRINITY HENSON" userId="d8d2924ce268a450" providerId="LiveId" clId="{BC31113A-CC3D-42C3-B60B-6F78D6243C38}" dt="2024-01-10T15:07:27.465" v="2874" actId="1076"/>
          <ac:spMkLst>
            <pc:docMk/>
            <pc:sldMk cId="2440824558" sldId="266"/>
            <ac:spMk id="5" creationId="{88BBB197-C719-971B-C30E-0B3DB9C3AFA7}"/>
          </ac:spMkLst>
        </pc:spChg>
      </pc:sldChg>
      <pc:sldChg chg="addSp delSp modSp new mod ord">
        <pc:chgData name="TRINITY HENSON" userId="d8d2924ce268a450" providerId="LiveId" clId="{BC31113A-CC3D-42C3-B60B-6F78D6243C38}" dt="2024-01-10T15:06:51.212" v="2872" actId="20577"/>
        <pc:sldMkLst>
          <pc:docMk/>
          <pc:sldMk cId="4240999980" sldId="267"/>
        </pc:sldMkLst>
        <pc:spChg chg="del">
          <ac:chgData name="TRINITY HENSON" userId="d8d2924ce268a450" providerId="LiveId" clId="{BC31113A-CC3D-42C3-B60B-6F78D6243C38}" dt="2024-01-09T15:25:26.631" v="2407" actId="478"/>
          <ac:spMkLst>
            <pc:docMk/>
            <pc:sldMk cId="4240999980" sldId="267"/>
            <ac:spMk id="2" creationId="{C57EBDC7-B229-10D0-895F-D13D4426D896}"/>
          </ac:spMkLst>
        </pc:spChg>
        <pc:spChg chg="mod">
          <ac:chgData name="TRINITY HENSON" userId="d8d2924ce268a450" providerId="LiveId" clId="{BC31113A-CC3D-42C3-B60B-6F78D6243C38}" dt="2024-01-09T19:23:14.619" v="2645" actId="1076"/>
          <ac:spMkLst>
            <pc:docMk/>
            <pc:sldMk cId="4240999980" sldId="267"/>
            <ac:spMk id="3" creationId="{90DFE34C-D2A1-8FA2-1881-58F0EA21C2FB}"/>
          </ac:spMkLst>
        </pc:spChg>
        <pc:spChg chg="add mod">
          <ac:chgData name="TRINITY HENSON" userId="d8d2924ce268a450" providerId="LiveId" clId="{BC31113A-CC3D-42C3-B60B-6F78D6243C38}" dt="2024-01-10T15:06:51.212" v="2872" actId="20577"/>
          <ac:spMkLst>
            <pc:docMk/>
            <pc:sldMk cId="4240999980" sldId="267"/>
            <ac:spMk id="4" creationId="{AB7B10D1-1315-79D7-E494-3BBFAD4CF85B}"/>
          </ac:spMkLst>
        </pc:spChg>
      </pc:sldChg>
      <pc:sldChg chg="addSp delSp modSp new mod ord">
        <pc:chgData name="TRINITY HENSON" userId="d8d2924ce268a450" providerId="LiveId" clId="{BC31113A-CC3D-42C3-B60B-6F78D6243C38}" dt="2024-01-09T19:25:23.659" v="2714" actId="115"/>
        <pc:sldMkLst>
          <pc:docMk/>
          <pc:sldMk cId="3943816125" sldId="268"/>
        </pc:sldMkLst>
        <pc:spChg chg="del">
          <ac:chgData name="TRINITY HENSON" userId="d8d2924ce268a450" providerId="LiveId" clId="{BC31113A-CC3D-42C3-B60B-6F78D6243C38}" dt="2024-01-09T15:28:07.161" v="2506" actId="478"/>
          <ac:spMkLst>
            <pc:docMk/>
            <pc:sldMk cId="3943816125" sldId="268"/>
            <ac:spMk id="2" creationId="{D2AF1881-AFA7-C60C-469C-DBD4A516D4FD}"/>
          </ac:spMkLst>
        </pc:spChg>
        <pc:spChg chg="mod">
          <ac:chgData name="TRINITY HENSON" userId="d8d2924ce268a450" providerId="LiveId" clId="{BC31113A-CC3D-42C3-B60B-6F78D6243C38}" dt="2024-01-09T19:24:37.113" v="2656" actId="1076"/>
          <ac:spMkLst>
            <pc:docMk/>
            <pc:sldMk cId="3943816125" sldId="268"/>
            <ac:spMk id="3" creationId="{A5DBDCC4-5AFD-193E-900D-55D86D48B777}"/>
          </ac:spMkLst>
        </pc:spChg>
        <pc:spChg chg="add mod">
          <ac:chgData name="TRINITY HENSON" userId="d8d2924ce268a450" providerId="LiveId" clId="{BC31113A-CC3D-42C3-B60B-6F78D6243C38}" dt="2024-01-09T19:25:23.659" v="2714" actId="115"/>
          <ac:spMkLst>
            <pc:docMk/>
            <pc:sldMk cId="3943816125" sldId="268"/>
            <ac:spMk id="4" creationId="{04EFBFAA-2738-3D9D-9475-35B24FC8C712}"/>
          </ac:spMkLst>
        </pc:spChg>
      </pc:sldChg>
      <pc:sldChg chg="addSp delSp modSp new mod">
        <pc:chgData name="TRINITY HENSON" userId="d8d2924ce268a450" providerId="LiveId" clId="{BC31113A-CC3D-42C3-B60B-6F78D6243C38}" dt="2024-01-09T19:27:05.724" v="2796" actId="1076"/>
        <pc:sldMkLst>
          <pc:docMk/>
          <pc:sldMk cId="1879101892" sldId="269"/>
        </pc:sldMkLst>
        <pc:spChg chg="del">
          <ac:chgData name="TRINITY HENSON" userId="d8d2924ce268a450" providerId="LiveId" clId="{BC31113A-CC3D-42C3-B60B-6F78D6243C38}" dt="2024-01-09T15:31:08.438" v="2557" actId="478"/>
          <ac:spMkLst>
            <pc:docMk/>
            <pc:sldMk cId="1879101892" sldId="269"/>
            <ac:spMk id="2" creationId="{A507987E-9848-45B9-2D43-AED376773C66}"/>
          </ac:spMkLst>
        </pc:spChg>
        <pc:spChg chg="mod">
          <ac:chgData name="TRINITY HENSON" userId="d8d2924ce268a450" providerId="LiveId" clId="{BC31113A-CC3D-42C3-B60B-6F78D6243C38}" dt="2024-01-09T19:26:23.649" v="2754" actId="14100"/>
          <ac:spMkLst>
            <pc:docMk/>
            <pc:sldMk cId="1879101892" sldId="269"/>
            <ac:spMk id="3" creationId="{E13C2AA4-0448-52FC-BF3A-EB56D1C58AB3}"/>
          </ac:spMkLst>
        </pc:spChg>
        <pc:spChg chg="add mod">
          <ac:chgData name="TRINITY HENSON" userId="d8d2924ce268a450" providerId="LiveId" clId="{BC31113A-CC3D-42C3-B60B-6F78D6243C38}" dt="2024-01-09T19:27:05.724" v="2796" actId="1076"/>
          <ac:spMkLst>
            <pc:docMk/>
            <pc:sldMk cId="1879101892" sldId="269"/>
            <ac:spMk id="4" creationId="{35BF121B-0372-B494-2B66-537EB9DAE39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440063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552980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2978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28611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59400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29477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07574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758500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70814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3839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1/10/2024</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812911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1/10/2024</a:t>
            </a:fld>
            <a:endParaRPr lang="en-US"/>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40194429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2" name="Freeform: Shape 1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4" name="Freeform: Shape 1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5" name="Straight Connector 14">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7" name="Rectangle 16">
            <a:extLst>
              <a:ext uri="{FF2B5EF4-FFF2-40B4-BE49-F238E27FC236}">
                <a16:creationId xmlns:a16="http://schemas.microsoft.com/office/drawing/2014/main" id="{B247D771-80E8-483C-AA35-919971E2D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41D3F-4CEA-D78F-197A-2270E380E624}"/>
              </a:ext>
            </a:extLst>
          </p:cNvPr>
          <p:cNvSpPr>
            <a:spLocks noGrp="1"/>
          </p:cNvSpPr>
          <p:nvPr>
            <p:ph type="title"/>
          </p:nvPr>
        </p:nvSpPr>
        <p:spPr>
          <a:xfrm>
            <a:off x="6321301" y="1042042"/>
            <a:ext cx="5100325" cy="2374619"/>
          </a:xfrm>
        </p:spPr>
        <p:txBody>
          <a:bodyPr vert="horz" lIns="0" tIns="0" rIns="0" bIns="0" rtlCol="0" anchor="b" anchorCtr="0">
            <a:noAutofit/>
          </a:bodyPr>
          <a:lstStyle/>
          <a:p>
            <a:pPr algn="ctr"/>
            <a:r>
              <a:rPr lang="en-US" sz="4800" dirty="0"/>
              <a:t>World war 1 attitudes:</a:t>
            </a:r>
            <a:br>
              <a:rPr lang="en-US" sz="4800" dirty="0"/>
            </a:br>
            <a:r>
              <a:rPr lang="en-US" sz="4800" dirty="0"/>
              <a:t>Shell shock</a:t>
            </a:r>
          </a:p>
        </p:txBody>
      </p:sp>
      <p:sp>
        <p:nvSpPr>
          <p:cNvPr id="19" name="Rectangle 1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3" descr="A soldier holding a rifle&#10;&#10;Description automatically generated">
            <a:extLst>
              <a:ext uri="{FF2B5EF4-FFF2-40B4-BE49-F238E27FC236}">
                <a16:creationId xmlns:a16="http://schemas.microsoft.com/office/drawing/2014/main" id="{689C06E8-4813-3F1D-36C1-81A95269BB58}"/>
              </a:ext>
            </a:extLst>
          </p:cNvPr>
          <p:cNvPicPr>
            <a:picLocks noChangeAspect="1"/>
          </p:cNvPicPr>
          <p:nvPr/>
        </p:nvPicPr>
        <p:blipFill>
          <a:blip r:embed="rId2"/>
          <a:stretch>
            <a:fillRect/>
          </a:stretch>
        </p:blipFill>
        <p:spPr>
          <a:xfrm>
            <a:off x="921132" y="540000"/>
            <a:ext cx="3683474" cy="5778000"/>
          </a:xfrm>
          <a:prstGeom prst="rect">
            <a:avLst/>
          </a:prstGeom>
        </p:spPr>
      </p:pic>
      <p:cxnSp>
        <p:nvCxnSpPr>
          <p:cNvPr id="21" name="Straight Connector 2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1A8C99D-C1D2-A378-3201-2D9B1DF13EC7}"/>
              </a:ext>
            </a:extLst>
          </p:cNvPr>
          <p:cNvSpPr txBox="1"/>
          <p:nvPr/>
        </p:nvSpPr>
        <p:spPr>
          <a:xfrm>
            <a:off x="663019" y="6311897"/>
            <a:ext cx="4199700" cy="369332"/>
          </a:xfrm>
          <a:prstGeom prst="rect">
            <a:avLst/>
          </a:prstGeom>
          <a:noFill/>
        </p:spPr>
        <p:txBody>
          <a:bodyPr wrap="square">
            <a:spAutoFit/>
          </a:bodyPr>
          <a:lstStyle/>
          <a:p>
            <a:r>
              <a:rPr lang="en-GB" dirty="0"/>
              <a:t>([WW1 British army recruitment], 1917)</a:t>
            </a:r>
          </a:p>
        </p:txBody>
      </p:sp>
      <p:sp>
        <p:nvSpPr>
          <p:cNvPr id="8" name="TextBox 7">
            <a:extLst>
              <a:ext uri="{FF2B5EF4-FFF2-40B4-BE49-F238E27FC236}">
                <a16:creationId xmlns:a16="http://schemas.microsoft.com/office/drawing/2014/main" id="{05D32691-6185-1AD2-4171-C99A7E3459C0}"/>
              </a:ext>
            </a:extLst>
          </p:cNvPr>
          <p:cNvSpPr txBox="1"/>
          <p:nvPr/>
        </p:nvSpPr>
        <p:spPr>
          <a:xfrm>
            <a:off x="5723649" y="3824867"/>
            <a:ext cx="6295631"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Believed to be broken by the war</a:t>
            </a:r>
          </a:p>
          <a:p>
            <a:pPr marL="457200" indent="-457200">
              <a:buFont typeface="Arial" panose="020B0604020202020204" pitchFamily="34" charset="0"/>
              <a:buChar char="•"/>
            </a:pPr>
            <a:r>
              <a:rPr lang="en-GB" sz="2800" dirty="0"/>
              <a:t>Sign of a weak mind and moral compass</a:t>
            </a:r>
          </a:p>
          <a:p>
            <a:pPr marL="457200" indent="-457200">
              <a:buFont typeface="Arial" panose="020B0604020202020204" pitchFamily="34" charset="0"/>
              <a:buChar char="•"/>
            </a:pPr>
            <a:r>
              <a:rPr lang="en-GB" sz="2800" dirty="0"/>
              <a:t>An excuse to avoid their responsibility of serving in the war</a:t>
            </a:r>
          </a:p>
        </p:txBody>
      </p:sp>
    </p:spTree>
    <p:extLst>
      <p:ext uri="{BB962C8B-B14F-4D97-AF65-F5344CB8AC3E}">
        <p14:creationId xmlns:p14="http://schemas.microsoft.com/office/powerpoint/2010/main" val="3842651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7F46FD-43AC-9808-056A-5EDD1199FBBE}"/>
              </a:ext>
            </a:extLst>
          </p:cNvPr>
          <p:cNvSpPr>
            <a:spLocks noGrp="1"/>
          </p:cNvSpPr>
          <p:nvPr>
            <p:ph idx="1"/>
          </p:nvPr>
        </p:nvSpPr>
        <p:spPr>
          <a:xfrm>
            <a:off x="331470" y="1313180"/>
            <a:ext cx="11529060" cy="5372100"/>
          </a:xfrm>
        </p:spPr>
        <p:txBody>
          <a:bodyPr>
            <a:normAutofit/>
          </a:bodyPr>
          <a:lstStyle/>
          <a:p>
            <a:pPr marL="0" indent="0">
              <a:lnSpc>
                <a:spcPct val="100000"/>
              </a:lnSpc>
              <a:spcAft>
                <a:spcPts val="800"/>
              </a:spcAft>
              <a:buNone/>
            </a:pPr>
            <a:r>
              <a:rPr lang="en-GB" sz="1500" kern="100" dirty="0">
                <a:effectLst/>
                <a:ea typeface="Calibri" panose="020F0502020204030204" pitchFamily="34" charset="0"/>
                <a:cs typeface="Times New Roman" panose="02020603050405020304" pitchFamily="18" charset="0"/>
              </a:rPr>
              <a:t>Due to mental health issues being heavily feared and stigmatised before World War 1, these prejudice attitudes carried over to soldiers who developed shell shock. This can be seen in how shell shock quickly became associated with inherent weakness and malingering after it was discovered that shell shock wasn’t caused by physical trauma (Scull, 2015). Army Medics considered soldiers who developed shell shock to have been broken by the war and psychiatrists would often refer to them as degenerates and inherently defective soldiers (UWTSD, 2023). Unlike physical wounds, which were seen as courageous and something to be proud of, mental wounds were viewed as shameful and proof of cowardice. Lord Charles </a:t>
            </a:r>
            <a:r>
              <a:rPr lang="en-GB" sz="1500" kern="100" dirty="0" err="1">
                <a:effectLst/>
                <a:ea typeface="Calibri" panose="020F0502020204030204" pitchFamily="34" charset="0"/>
                <a:cs typeface="Times New Roman" panose="02020603050405020304" pitchFamily="18" charset="0"/>
              </a:rPr>
              <a:t>McMoran</a:t>
            </a:r>
            <a:r>
              <a:rPr lang="en-GB" sz="1500" kern="100" dirty="0">
                <a:effectLst/>
                <a:ea typeface="Calibri" panose="020F0502020204030204" pitchFamily="34" charset="0"/>
                <a:cs typeface="Times New Roman" panose="02020603050405020304" pitchFamily="18" charset="0"/>
              </a:rPr>
              <a:t> Wilson, who served in the Royal Army Medical Corps, argued that only men with weak minds and morals would develop shell shock and those who recovered quickly were more virtues than those who didn’t. This attitude is reflected in how soldiers that recovered quickly from symptoms were treated with compassion but those that didn’t were marginalised and vilified. Dr John </a:t>
            </a:r>
            <a:r>
              <a:rPr lang="en-GB" sz="1500" kern="100" dirty="0" err="1">
                <a:effectLst/>
                <a:ea typeface="Calibri" panose="020F0502020204030204" pitchFamily="34" charset="0"/>
                <a:cs typeface="Times New Roman" panose="02020603050405020304" pitchFamily="18" charset="0"/>
              </a:rPr>
              <a:t>MacCurdy</a:t>
            </a:r>
            <a:r>
              <a:rPr lang="en-GB" sz="1500" kern="100" dirty="0">
                <a:effectLst/>
                <a:ea typeface="Calibri" panose="020F0502020204030204" pitchFamily="34" charset="0"/>
                <a:cs typeface="Times New Roman" panose="02020603050405020304" pitchFamily="18" charset="0"/>
              </a:rPr>
              <a:t> believed that soldiers with shell shock should be shamed and resist what he believed to be a selfish desire to avoid the responsibility of serving in the war. Other treatments administered, such as Hurt’s persuasion or Yelland’s disciplinary shocks, reflect the beliefs about PTSD at the time and may have contributed to the prejudice and stigma (Reid, 2014). </a:t>
            </a:r>
          </a:p>
          <a:p>
            <a:pPr marL="0" indent="0">
              <a:lnSpc>
                <a:spcPct val="107000"/>
              </a:lnSpc>
              <a:spcAft>
                <a:spcPts val="800"/>
              </a:spcAft>
              <a:buNone/>
            </a:pPr>
            <a:r>
              <a:rPr lang="en-GB" sz="1500" kern="100" dirty="0">
                <a:effectLst/>
                <a:ea typeface="Calibri" panose="020F0502020204030204" pitchFamily="34" charset="0"/>
                <a:cs typeface="Times New Roman" panose="02020603050405020304" pitchFamily="18" charset="0"/>
              </a:rPr>
              <a:t>However, soldiers with shell shock were still viewed with higher regard than civilians who were considered insane. Evidence for this can be seen in how the shell-shocked soldiers could be treated within military hospitals for up to a year without certification of being insane and would be granted the status of ‘private patient’ within asylums. Unlike other patients, they were allowed to wear civilian clothes and the government paid for their asylum fees (Reid, 2014).</a:t>
            </a:r>
          </a:p>
          <a:p>
            <a:pPr marL="0" indent="0">
              <a:buNone/>
            </a:pPr>
            <a:endParaRPr lang="en-GB" dirty="0"/>
          </a:p>
        </p:txBody>
      </p:sp>
      <p:sp>
        <p:nvSpPr>
          <p:cNvPr id="5" name="Title 4">
            <a:extLst>
              <a:ext uri="{FF2B5EF4-FFF2-40B4-BE49-F238E27FC236}">
                <a16:creationId xmlns:a16="http://schemas.microsoft.com/office/drawing/2014/main" id="{88BBB197-C719-971B-C30E-0B3DB9C3AFA7}"/>
              </a:ext>
            </a:extLst>
          </p:cNvPr>
          <p:cNvSpPr>
            <a:spLocks noGrp="1"/>
          </p:cNvSpPr>
          <p:nvPr>
            <p:ph type="title"/>
          </p:nvPr>
        </p:nvSpPr>
        <p:spPr>
          <a:xfrm>
            <a:off x="433070" y="657543"/>
            <a:ext cx="10026650" cy="655637"/>
          </a:xfrm>
        </p:spPr>
        <p:txBody>
          <a:bodyPr>
            <a:normAutofit fontScale="90000"/>
          </a:bodyPr>
          <a:lstStyle/>
          <a:p>
            <a:r>
              <a:rPr lang="en-US" u="sng" dirty="0">
                <a:latin typeface="+mn-lt"/>
              </a:rPr>
              <a:t>World War One Attitudes: NOTES</a:t>
            </a:r>
            <a:br>
              <a:rPr lang="en-US" dirty="0"/>
            </a:br>
            <a:endParaRPr lang="en-GB" dirty="0"/>
          </a:p>
        </p:txBody>
      </p:sp>
    </p:spTree>
    <p:extLst>
      <p:ext uri="{BB962C8B-B14F-4D97-AF65-F5344CB8AC3E}">
        <p14:creationId xmlns:p14="http://schemas.microsoft.com/office/powerpoint/2010/main" val="2440824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2" name="Freeform: Shape 1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4" name="Freeform: Shape 1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5" name="Straight Connector 14">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7" name="Rectangle 16">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23911A-5626-4D14-967C-71D05FAF204B}"/>
              </a:ext>
            </a:extLst>
          </p:cNvPr>
          <p:cNvSpPr>
            <a:spLocks noGrp="1"/>
          </p:cNvSpPr>
          <p:nvPr>
            <p:ph type="title"/>
          </p:nvPr>
        </p:nvSpPr>
        <p:spPr>
          <a:xfrm>
            <a:off x="264160" y="549580"/>
            <a:ext cx="6187440" cy="2245459"/>
          </a:xfrm>
        </p:spPr>
        <p:txBody>
          <a:bodyPr vert="horz" lIns="0" tIns="0" rIns="0" bIns="0" rtlCol="0" anchor="b" anchorCtr="0">
            <a:noAutofit/>
          </a:bodyPr>
          <a:lstStyle/>
          <a:p>
            <a:pPr algn="ctr"/>
            <a:r>
              <a:rPr lang="en-US" sz="4800" dirty="0"/>
              <a:t>Military Death Penalty</a:t>
            </a:r>
          </a:p>
        </p:txBody>
      </p:sp>
      <p:grpSp>
        <p:nvGrpSpPr>
          <p:cNvPr id="19" name="Group 18">
            <a:extLst>
              <a:ext uri="{FF2B5EF4-FFF2-40B4-BE49-F238E27FC236}">
                <a16:creationId xmlns:a16="http://schemas.microsoft.com/office/drawing/2014/main" id="{49E013D9-9421-47E7-9080-30F6E544BE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00275" y="2840038"/>
            <a:ext cx="2216150" cy="1177924"/>
            <a:chOff x="4987925" y="2840038"/>
            <a:chExt cx="2216150" cy="1177924"/>
          </a:xfrm>
        </p:grpSpPr>
        <p:sp>
          <p:nvSpPr>
            <p:cNvPr id="20" name="Rectangle 19">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15A838F8-C7B5-4988-81A9-B02E6C8F9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5B86A1A-402F-4AE2-B5E6-B8A5FB16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44A0542D-9B1C-46B1-82B5-54470B697F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31" name="Freeform: Shape 30">
                <a:extLst>
                  <a:ext uri="{FF2B5EF4-FFF2-40B4-BE49-F238E27FC236}">
                    <a16:creationId xmlns:a16="http://schemas.microsoft.com/office/drawing/2014/main" id="{F3AFD408-F48C-4C50-8D5E-5DD627179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Freeform: Shape 31">
                <a:extLst>
                  <a:ext uri="{FF2B5EF4-FFF2-40B4-BE49-F238E27FC236}">
                    <a16:creationId xmlns:a16="http://schemas.microsoft.com/office/drawing/2014/main" id="{9C45F007-BD45-43C0-8579-5601F9CA7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4" name="Group 23">
              <a:extLst>
                <a:ext uri="{FF2B5EF4-FFF2-40B4-BE49-F238E27FC236}">
                  <a16:creationId xmlns:a16="http://schemas.microsoft.com/office/drawing/2014/main" id="{97131E1B-CE62-4AB1-A2D9-02E823C9B3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25" name="Group 24">
                <a:extLst>
                  <a:ext uri="{FF2B5EF4-FFF2-40B4-BE49-F238E27FC236}">
                    <a16:creationId xmlns:a16="http://schemas.microsoft.com/office/drawing/2014/main" id="{745E8D88-C0BB-4D1C-B240-D441BBA6F7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29" name="Freeform: Shape 28">
                  <a:extLst>
                    <a:ext uri="{FF2B5EF4-FFF2-40B4-BE49-F238E27FC236}">
                      <a16:creationId xmlns:a16="http://schemas.microsoft.com/office/drawing/2014/main" id="{AAB960BE-12F5-4ADA-AA9E-0EC542564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30" name="Straight Connector 29">
                  <a:extLst>
                    <a:ext uri="{FF2B5EF4-FFF2-40B4-BE49-F238E27FC236}">
                      <a16:creationId xmlns:a16="http://schemas.microsoft.com/office/drawing/2014/main" id="{7E9BB9F7-7101-4BF3-9191-5893E4C582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D0710A9C-48A5-404F-9EC4-D486FCDFDA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27" name="Freeform: Shape 26">
                  <a:extLst>
                    <a:ext uri="{FF2B5EF4-FFF2-40B4-BE49-F238E27FC236}">
                      <a16:creationId xmlns:a16="http://schemas.microsoft.com/office/drawing/2014/main" id="{5111EC00-4B3D-478C-AD25-F35644013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8" name="Straight Connector 27">
                  <a:extLst>
                    <a:ext uri="{FF2B5EF4-FFF2-40B4-BE49-F238E27FC236}">
                      <a16:creationId xmlns:a16="http://schemas.microsoft.com/office/drawing/2014/main" id="{350412DA-ED08-4AFA-AED3-DFB42655D4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pic>
        <p:nvPicPr>
          <p:cNvPr id="4" name="Picture 3">
            <a:extLst>
              <a:ext uri="{FF2B5EF4-FFF2-40B4-BE49-F238E27FC236}">
                <a16:creationId xmlns:a16="http://schemas.microsoft.com/office/drawing/2014/main" id="{22982374-5AB8-64BF-5D3A-970643615E6D}"/>
              </a:ext>
            </a:extLst>
          </p:cNvPr>
          <p:cNvPicPr>
            <a:picLocks noChangeAspect="1"/>
          </p:cNvPicPr>
          <p:nvPr/>
        </p:nvPicPr>
        <p:blipFill rotWithShape="1">
          <a:blip r:embed="rId2"/>
          <a:srcRect l="23058" r="19440" b="1"/>
          <a:stretch/>
        </p:blipFill>
        <p:spPr>
          <a:xfrm>
            <a:off x="6654800" y="540032"/>
            <a:ext cx="4996212" cy="5778000"/>
          </a:xfrm>
          <a:prstGeom prst="rect">
            <a:avLst/>
          </a:prstGeom>
        </p:spPr>
      </p:pic>
      <p:sp>
        <p:nvSpPr>
          <p:cNvPr id="6" name="TextBox 5">
            <a:extLst>
              <a:ext uri="{FF2B5EF4-FFF2-40B4-BE49-F238E27FC236}">
                <a16:creationId xmlns:a16="http://schemas.microsoft.com/office/drawing/2014/main" id="{23BA488E-302E-1F75-61FA-2DE0C28521AB}"/>
              </a:ext>
            </a:extLst>
          </p:cNvPr>
          <p:cNvSpPr txBox="1"/>
          <p:nvPr/>
        </p:nvSpPr>
        <p:spPr>
          <a:xfrm>
            <a:off x="7148591" y="6317968"/>
            <a:ext cx="4212507" cy="369332"/>
          </a:xfrm>
          <a:prstGeom prst="rect">
            <a:avLst/>
          </a:prstGeom>
          <a:noFill/>
        </p:spPr>
        <p:txBody>
          <a:bodyPr wrap="square">
            <a:spAutoFit/>
          </a:bodyPr>
          <a:lstStyle/>
          <a:p>
            <a:r>
              <a:rPr lang="en-GB" dirty="0"/>
              <a:t>([WW1 soldier getting executed], n.d.)</a:t>
            </a:r>
          </a:p>
        </p:txBody>
      </p:sp>
      <p:sp>
        <p:nvSpPr>
          <p:cNvPr id="3" name="TextBox 2">
            <a:extLst>
              <a:ext uri="{FF2B5EF4-FFF2-40B4-BE49-F238E27FC236}">
                <a16:creationId xmlns:a16="http://schemas.microsoft.com/office/drawing/2014/main" id="{81721FED-84AB-F353-15B4-ABC65E271760}"/>
              </a:ext>
            </a:extLst>
          </p:cNvPr>
          <p:cNvSpPr txBox="1"/>
          <p:nvPr/>
        </p:nvSpPr>
        <p:spPr>
          <a:xfrm>
            <a:off x="293441" y="4097748"/>
            <a:ext cx="6187440" cy="2677656"/>
          </a:xfrm>
          <a:prstGeom prst="rect">
            <a:avLst/>
          </a:prstGeom>
          <a:noFill/>
        </p:spPr>
        <p:txBody>
          <a:bodyPr wrap="square" rtlCol="0">
            <a:spAutoFit/>
          </a:bodyPr>
          <a:lstStyle/>
          <a:p>
            <a:pPr marL="457200" indent="-457200">
              <a:buFont typeface="Arial" panose="020B0604020202020204" pitchFamily="34" charset="0"/>
              <a:buChar char="•"/>
            </a:pPr>
            <a:r>
              <a:rPr lang="en-US" sz="2800" dirty="0"/>
              <a:t>306 British soldiers were executed</a:t>
            </a:r>
          </a:p>
          <a:p>
            <a:pPr marL="457200" indent="-457200">
              <a:buFont typeface="Arial" panose="020B0604020202020204" pitchFamily="34" charset="0"/>
              <a:buChar char="•"/>
            </a:pPr>
            <a:r>
              <a:rPr lang="en-US" sz="2800" dirty="0"/>
              <a:t>Charges included cowardice and desertion</a:t>
            </a:r>
          </a:p>
          <a:p>
            <a:pPr marL="457200" indent="-457200">
              <a:buFont typeface="Arial" panose="020B0604020202020204" pitchFamily="34" charset="0"/>
              <a:buChar char="•"/>
            </a:pPr>
            <a:r>
              <a:rPr lang="en-US" sz="2800" dirty="0"/>
              <a:t>Abolishment of the military death penalty in 1930</a:t>
            </a:r>
          </a:p>
          <a:p>
            <a:endParaRPr lang="en-US" sz="2800" dirty="0"/>
          </a:p>
        </p:txBody>
      </p:sp>
    </p:spTree>
    <p:extLst>
      <p:ext uri="{BB962C8B-B14F-4D97-AF65-F5344CB8AC3E}">
        <p14:creationId xmlns:p14="http://schemas.microsoft.com/office/powerpoint/2010/main" val="1496801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DFE34C-D2A1-8FA2-1881-58F0EA21C2FB}"/>
              </a:ext>
            </a:extLst>
          </p:cNvPr>
          <p:cNvSpPr>
            <a:spLocks noGrp="1"/>
          </p:cNvSpPr>
          <p:nvPr>
            <p:ph idx="1"/>
          </p:nvPr>
        </p:nvSpPr>
        <p:spPr>
          <a:xfrm>
            <a:off x="193040" y="822960"/>
            <a:ext cx="11805920" cy="6471920"/>
          </a:xfrm>
        </p:spPr>
        <p:txBody>
          <a:bodyPr>
            <a:normAutofit fontScale="85000" lnSpcReduction="10000"/>
          </a:bodyPr>
          <a:lstStyle/>
          <a:p>
            <a:pPr marL="0" indent="0">
              <a:lnSpc>
                <a:spcPct val="107000"/>
              </a:lnSpc>
              <a:spcAft>
                <a:spcPts val="800"/>
              </a:spcAft>
              <a:buNone/>
            </a:pPr>
            <a:r>
              <a:rPr lang="en-GB" sz="1800" kern="100" dirty="0">
                <a:effectLst/>
                <a:ea typeface="Calibri" panose="020F0502020204030204" pitchFamily="34" charset="0"/>
                <a:cs typeface="Times New Roman" panose="02020603050405020304" pitchFamily="18" charset="0"/>
              </a:rPr>
              <a:t>During World War 1, some believed that shell shocked soldiers should be treated with compassion because they had developed the condition while serving their country. People believed it was unfair to treat them as common degenerates or cowards (UWTSD, 2023). Unfortunately, it was difficult to be able to tell the difference between battlefield trauma and actual desertion. And even if a soldier had been official diagnosed with shell shock, the diagnoses was often ignored anyway. This allowed for many shell-shocked soldiers to be unjustly executed under the military death penalty (Brooks, 2022). In total, 306 British soldiers were executed during World War 1. Charges included cowardice, disobeying orders, desertion, sleeping or being drunk while on post, leaving a post, self-harm, attacking a superior officer or communicating with the enemy. Those that’s sentences weren’t reduced were blindfolded and shot by a firing party of 12 other soldiers at dawn. This was done out of sight so as to not damage morale with the other soldiers but still used as a deterrent for anyone else thinking of committing the same crimes (McCulloch, 2019). </a:t>
            </a:r>
          </a:p>
          <a:p>
            <a:pPr marL="0" indent="0">
              <a:lnSpc>
                <a:spcPct val="107000"/>
              </a:lnSpc>
              <a:spcAft>
                <a:spcPts val="800"/>
              </a:spcAft>
              <a:buNone/>
            </a:pPr>
            <a:r>
              <a:rPr lang="en-GB" sz="1800" kern="100" dirty="0">
                <a:effectLst/>
                <a:ea typeface="Calibri" panose="020F0502020204030204" pitchFamily="34" charset="0"/>
                <a:cs typeface="Times New Roman" panose="02020603050405020304" pitchFamily="18" charset="0"/>
              </a:rPr>
              <a:t>The military death penalty itself could cause shell shock as soldiers in the firing parties report emotional reactions of vomiting, nightmares, fainting, tears and anger after carrying out the act. Some soldiers within the firing party were unable to shoot at their fellow soldier and so were court martialled and deemed medically unfit (Ebury, 2021). John Whitehouse, a liberal MP, advocated for legislation to be put in place to protect people with shell shock from being wrongfully executed. However, it wasn’t until 1930 that the execution of soldiers became illegal with the abolishment of the military death penalty (Reid, 2014). This neglect of soldier’s mental health by the government in World War One may have been influenced by the desperation to win the war and utilise all the manpower possible, as well as the unsuccessful attempts at understanding and treating mental health disorders in the past.</a:t>
            </a:r>
          </a:p>
          <a:p>
            <a:pPr marL="0" indent="0">
              <a:lnSpc>
                <a:spcPct val="107000"/>
              </a:lnSpc>
              <a:spcAft>
                <a:spcPts val="800"/>
              </a:spcAft>
              <a:buNone/>
            </a:pPr>
            <a:r>
              <a:rPr lang="en-GB" sz="1800" kern="100" dirty="0">
                <a:effectLst/>
                <a:ea typeface="Calibri" panose="020F0502020204030204" pitchFamily="34" charset="0"/>
                <a:cs typeface="Times New Roman" panose="02020603050405020304" pitchFamily="18" charset="0"/>
              </a:rPr>
              <a:t>Literature based on World War One reflected how soldiers with shell shock were viewed. Many pieces written during World War One didn’t actually feature shell shock. It wasn’t until after the war that shell shock began to be featured in literature. Those pieces didn’t usually label shell shock by name, but it can be recognised by how the characters were written. In Gristwood’s 1927 novella called ‘The Coward’, it’s implied that the main character struggles with shell shock. He has internalized stigma and believes he should be ashamed and punished for the uncontrollable symptoms he is experiencing. His self-deprecating thoughts and trauma are described quite graphically. This portrayal caused a lot of backlash in the book’s reviews which resulted in the novella being discontinued. It was likely that a lot of the hostile reviews were being left by ex-service men that believed those who developed shell shock were traitorous, cowardly malingerers and disliked them being portrayed in such a sympathetic light (Ebury, 2021).</a:t>
            </a:r>
          </a:p>
          <a:p>
            <a:pPr marL="0" indent="0">
              <a:buNone/>
            </a:pPr>
            <a:endParaRPr lang="en-GB" dirty="0"/>
          </a:p>
        </p:txBody>
      </p:sp>
      <p:sp>
        <p:nvSpPr>
          <p:cNvPr id="4" name="TextBox 3">
            <a:extLst>
              <a:ext uri="{FF2B5EF4-FFF2-40B4-BE49-F238E27FC236}">
                <a16:creationId xmlns:a16="http://schemas.microsoft.com/office/drawing/2014/main" id="{AB7B10D1-1315-79D7-E494-3BBFAD4CF85B}"/>
              </a:ext>
            </a:extLst>
          </p:cNvPr>
          <p:cNvSpPr txBox="1"/>
          <p:nvPr/>
        </p:nvSpPr>
        <p:spPr>
          <a:xfrm>
            <a:off x="264160" y="252214"/>
            <a:ext cx="6096000" cy="477054"/>
          </a:xfrm>
          <a:prstGeom prst="rect">
            <a:avLst/>
          </a:prstGeom>
          <a:noFill/>
        </p:spPr>
        <p:txBody>
          <a:bodyPr wrap="square">
            <a:spAutoFit/>
          </a:bodyPr>
          <a:lstStyle/>
          <a:p>
            <a:r>
              <a:rPr lang="en-US" sz="2500" u="sng" dirty="0"/>
              <a:t>MILITARY DEATH PENALTY: NOTES</a:t>
            </a:r>
            <a:endParaRPr lang="en-GB" sz="2500" u="sng" dirty="0"/>
          </a:p>
        </p:txBody>
      </p:sp>
    </p:spTree>
    <p:extLst>
      <p:ext uri="{BB962C8B-B14F-4D97-AF65-F5344CB8AC3E}">
        <p14:creationId xmlns:p14="http://schemas.microsoft.com/office/powerpoint/2010/main" val="4240999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2" name="Freeform: Shape 1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4" name="Freeform: Shape 1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5" name="Straight Connector 14">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7" name="Rectangle 16">
            <a:extLst>
              <a:ext uri="{FF2B5EF4-FFF2-40B4-BE49-F238E27FC236}">
                <a16:creationId xmlns:a16="http://schemas.microsoft.com/office/drawing/2014/main" id="{922314F7-656D-4F4F-8050-CCD6FC0FC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6A002-580E-BB73-B044-857AF1B178B9}"/>
              </a:ext>
            </a:extLst>
          </p:cNvPr>
          <p:cNvSpPr>
            <a:spLocks noGrp="1"/>
          </p:cNvSpPr>
          <p:nvPr>
            <p:ph type="title"/>
          </p:nvPr>
        </p:nvSpPr>
        <p:spPr>
          <a:xfrm>
            <a:off x="1079510" y="531814"/>
            <a:ext cx="4457690" cy="1720850"/>
          </a:xfrm>
        </p:spPr>
        <p:txBody>
          <a:bodyPr vert="horz" lIns="0" tIns="0" rIns="0" bIns="0" rtlCol="0" anchor="ctr" anchorCtr="0">
            <a:noAutofit/>
          </a:bodyPr>
          <a:lstStyle/>
          <a:p>
            <a:pPr algn="ctr"/>
            <a:r>
              <a:rPr lang="en-US" sz="4800" dirty="0"/>
              <a:t>Shot at dawn Memorial</a:t>
            </a:r>
          </a:p>
        </p:txBody>
      </p:sp>
      <p:cxnSp>
        <p:nvCxnSpPr>
          <p:cNvPr id="19" name="Straight Connector 18">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1392239"/>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43212"/>
            <a:ext cx="12192000" cy="4014787"/>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3">
            <a:extLst>
              <a:ext uri="{FF2B5EF4-FFF2-40B4-BE49-F238E27FC236}">
                <a16:creationId xmlns:a16="http://schemas.microsoft.com/office/drawing/2014/main" id="{A085E8B3-A5CC-794A-B164-A3D5DFE61838}"/>
              </a:ext>
            </a:extLst>
          </p:cNvPr>
          <p:cNvPicPr>
            <a:picLocks noChangeAspect="1"/>
          </p:cNvPicPr>
          <p:nvPr/>
        </p:nvPicPr>
        <p:blipFill>
          <a:blip r:embed="rId2"/>
          <a:stretch>
            <a:fillRect/>
          </a:stretch>
        </p:blipFill>
        <p:spPr>
          <a:xfrm>
            <a:off x="3170304" y="2946519"/>
            <a:ext cx="5927114" cy="3808171"/>
          </a:xfrm>
          <a:prstGeom prst="rect">
            <a:avLst/>
          </a:prstGeom>
        </p:spPr>
      </p:pic>
      <p:sp>
        <p:nvSpPr>
          <p:cNvPr id="7" name="TextBox 6">
            <a:extLst>
              <a:ext uri="{FF2B5EF4-FFF2-40B4-BE49-F238E27FC236}">
                <a16:creationId xmlns:a16="http://schemas.microsoft.com/office/drawing/2014/main" id="{286C75B7-0F46-F6E6-3DD3-C2CEFF710E33}"/>
              </a:ext>
            </a:extLst>
          </p:cNvPr>
          <p:cNvSpPr txBox="1"/>
          <p:nvPr/>
        </p:nvSpPr>
        <p:spPr>
          <a:xfrm>
            <a:off x="9217338" y="6364253"/>
            <a:ext cx="2143760" cy="369332"/>
          </a:xfrm>
          <a:prstGeom prst="rect">
            <a:avLst/>
          </a:prstGeom>
          <a:noFill/>
        </p:spPr>
        <p:txBody>
          <a:bodyPr wrap="square">
            <a:spAutoFit/>
          </a:bodyPr>
          <a:lstStyle/>
          <a:p>
            <a:r>
              <a:rPr lang="en-GB" dirty="0"/>
              <a:t>(Bs0u10e0, 2011) </a:t>
            </a:r>
          </a:p>
        </p:txBody>
      </p:sp>
      <p:sp>
        <p:nvSpPr>
          <p:cNvPr id="3" name="TextBox 2">
            <a:extLst>
              <a:ext uri="{FF2B5EF4-FFF2-40B4-BE49-F238E27FC236}">
                <a16:creationId xmlns:a16="http://schemas.microsoft.com/office/drawing/2014/main" id="{52F422FF-E39F-C3ED-7458-7B84BA4001AB}"/>
              </a:ext>
            </a:extLst>
          </p:cNvPr>
          <p:cNvSpPr txBox="1"/>
          <p:nvPr/>
        </p:nvSpPr>
        <p:spPr>
          <a:xfrm>
            <a:off x="6366000" y="99788"/>
            <a:ext cx="6096000" cy="3539430"/>
          </a:xfrm>
          <a:prstGeom prst="rect">
            <a:avLst/>
          </a:prstGeom>
          <a:noFill/>
        </p:spPr>
        <p:txBody>
          <a:bodyPr wrap="square" rtlCol="0">
            <a:spAutoFit/>
          </a:bodyPr>
          <a:lstStyle/>
          <a:p>
            <a:pPr marL="457200" indent="-457200">
              <a:buFont typeface="Arial" panose="020B0604020202020204" pitchFamily="34" charset="0"/>
              <a:buChar char="•"/>
            </a:pPr>
            <a:r>
              <a:rPr lang="en-US" sz="2800" dirty="0"/>
              <a:t>Andy DeComyn’s 2001 Shot at Dawn Memorial</a:t>
            </a:r>
          </a:p>
          <a:p>
            <a:pPr marL="457200" indent="-457200">
              <a:buFont typeface="Arial" panose="020B0604020202020204" pitchFamily="34" charset="0"/>
              <a:buChar char="•"/>
            </a:pPr>
            <a:r>
              <a:rPr lang="en-US" sz="2800" dirty="0"/>
              <a:t>Location: National Memorial Arboretum in Staffordshire</a:t>
            </a:r>
          </a:p>
          <a:p>
            <a:pPr marL="457200" indent="-457200">
              <a:buFont typeface="Arial" panose="020B0604020202020204" pitchFamily="34" charset="0"/>
              <a:buChar char="•"/>
            </a:pPr>
            <a:r>
              <a:rPr lang="en-US" sz="2800" dirty="0"/>
              <a:t>Soldiers pardoned under the Armed Forces Act of 2006</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159743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DBDCC4-5AFD-193E-900D-55D86D48B777}"/>
              </a:ext>
            </a:extLst>
          </p:cNvPr>
          <p:cNvSpPr>
            <a:spLocks noGrp="1"/>
          </p:cNvSpPr>
          <p:nvPr>
            <p:ph idx="1"/>
          </p:nvPr>
        </p:nvSpPr>
        <p:spPr>
          <a:xfrm>
            <a:off x="477520" y="1148080"/>
            <a:ext cx="9550400" cy="2560320"/>
          </a:xfrm>
        </p:spPr>
        <p:txBody>
          <a:bodyPr>
            <a:noAutofit/>
          </a:bodyPr>
          <a:lstStyle/>
          <a:p>
            <a:pPr marL="0" indent="0">
              <a:buNone/>
            </a:pPr>
            <a:r>
              <a:rPr lang="en-US" sz="1500" dirty="0"/>
              <a:t>Soldiers executed under the military death penalty weren’t included in the WW1 war memorials because their deaths were seen as shameful rather than ones of pride. Many families of the soldiers weren’t even informed that they had been executed. It wasn’t until the 1990s that all the executed soldier’s names were released to the public. In 2001, Andy DeComyn self-funded a memorial dedicated to the remembrance of the executed soldiers. This largely helped in convincing people that the soldiers who were executed weren’t cowards but men experiencing the effects of psychological trauma. Their stories deserve to be remembered as well. The memorial had a big impact on getting the soldiers pardoned in 2006. (McCulloch, 2019).</a:t>
            </a:r>
          </a:p>
          <a:p>
            <a:pPr marL="0" indent="0">
              <a:buNone/>
            </a:pPr>
            <a:endParaRPr lang="en-US" sz="1500" dirty="0"/>
          </a:p>
          <a:p>
            <a:pPr marL="0" indent="0">
              <a:buNone/>
            </a:pPr>
            <a:endParaRPr lang="en-GB" sz="1500" dirty="0"/>
          </a:p>
        </p:txBody>
      </p:sp>
      <p:sp>
        <p:nvSpPr>
          <p:cNvPr id="4" name="TextBox 3">
            <a:extLst>
              <a:ext uri="{FF2B5EF4-FFF2-40B4-BE49-F238E27FC236}">
                <a16:creationId xmlns:a16="http://schemas.microsoft.com/office/drawing/2014/main" id="{04EFBFAA-2738-3D9D-9475-35B24FC8C712}"/>
              </a:ext>
            </a:extLst>
          </p:cNvPr>
          <p:cNvSpPr txBox="1"/>
          <p:nvPr/>
        </p:nvSpPr>
        <p:spPr>
          <a:xfrm>
            <a:off x="477520" y="531614"/>
            <a:ext cx="6096000" cy="477054"/>
          </a:xfrm>
          <a:prstGeom prst="rect">
            <a:avLst/>
          </a:prstGeom>
          <a:noFill/>
        </p:spPr>
        <p:txBody>
          <a:bodyPr wrap="square">
            <a:spAutoFit/>
          </a:bodyPr>
          <a:lstStyle/>
          <a:p>
            <a:r>
              <a:rPr lang="en-US" sz="2500" u="sng" dirty="0"/>
              <a:t>SHOT AT DAWN MEMORIAL: NOTES</a:t>
            </a:r>
          </a:p>
        </p:txBody>
      </p:sp>
    </p:spTree>
    <p:extLst>
      <p:ext uri="{BB962C8B-B14F-4D97-AF65-F5344CB8AC3E}">
        <p14:creationId xmlns:p14="http://schemas.microsoft.com/office/powerpoint/2010/main" val="3943816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2" name="Freeform: Shape 11">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4" name="Freeform: Shape 13">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5" name="Straight Connector 14">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7" name="Rectangle 16">
            <a:extLst>
              <a:ext uri="{FF2B5EF4-FFF2-40B4-BE49-F238E27FC236}">
                <a16:creationId xmlns:a16="http://schemas.microsoft.com/office/drawing/2014/main" id="{B247D771-80E8-483C-AA35-919971E2D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7681B-F8FA-2ECB-8028-16F01A6E27C6}"/>
              </a:ext>
            </a:extLst>
          </p:cNvPr>
          <p:cNvSpPr>
            <a:spLocks noGrp="1"/>
          </p:cNvSpPr>
          <p:nvPr>
            <p:ph type="title"/>
          </p:nvPr>
        </p:nvSpPr>
        <p:spPr>
          <a:xfrm>
            <a:off x="6551373" y="728724"/>
            <a:ext cx="4655930" cy="2677900"/>
          </a:xfrm>
        </p:spPr>
        <p:txBody>
          <a:bodyPr vert="horz" lIns="0" tIns="0" rIns="0" bIns="0" rtlCol="0" anchor="b" anchorCtr="0">
            <a:normAutofit/>
          </a:bodyPr>
          <a:lstStyle/>
          <a:p>
            <a:pPr algn="ctr"/>
            <a:r>
              <a:rPr lang="en-US" sz="4800" dirty="0"/>
              <a:t>Modern Attitudes:</a:t>
            </a:r>
            <a:br>
              <a:rPr lang="en-US" sz="4800" dirty="0"/>
            </a:br>
            <a:r>
              <a:rPr lang="en-US" sz="4800" dirty="0"/>
              <a:t>PTSD</a:t>
            </a:r>
          </a:p>
        </p:txBody>
      </p:sp>
      <p:sp>
        <p:nvSpPr>
          <p:cNvPr id="19" name="Rectangle 1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3">
            <a:extLst>
              <a:ext uri="{FF2B5EF4-FFF2-40B4-BE49-F238E27FC236}">
                <a16:creationId xmlns:a16="http://schemas.microsoft.com/office/drawing/2014/main" id="{01DCE242-C79A-7809-E440-3FE3E4A2EE73}"/>
              </a:ext>
            </a:extLst>
          </p:cNvPr>
          <p:cNvPicPr>
            <a:picLocks noChangeAspect="1"/>
          </p:cNvPicPr>
          <p:nvPr/>
        </p:nvPicPr>
        <p:blipFill>
          <a:blip r:embed="rId2"/>
          <a:stretch>
            <a:fillRect/>
          </a:stretch>
        </p:blipFill>
        <p:spPr>
          <a:xfrm>
            <a:off x="769460" y="540000"/>
            <a:ext cx="3986819" cy="5778000"/>
          </a:xfrm>
          <a:prstGeom prst="rect">
            <a:avLst/>
          </a:prstGeom>
        </p:spPr>
      </p:pic>
      <p:cxnSp>
        <p:nvCxnSpPr>
          <p:cNvPr id="21" name="Straight Connector 2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5CAFEF9-B95A-4746-89DD-4B06BCA6DBAC}"/>
              </a:ext>
            </a:extLst>
          </p:cNvPr>
          <p:cNvSpPr txBox="1"/>
          <p:nvPr/>
        </p:nvSpPr>
        <p:spPr>
          <a:xfrm>
            <a:off x="1571261" y="6318000"/>
            <a:ext cx="2383216" cy="369332"/>
          </a:xfrm>
          <a:prstGeom prst="rect">
            <a:avLst/>
          </a:prstGeom>
          <a:noFill/>
        </p:spPr>
        <p:txBody>
          <a:bodyPr wrap="square">
            <a:spAutoFit/>
          </a:bodyPr>
          <a:lstStyle/>
          <a:p>
            <a:r>
              <a:rPr lang="en-GB" dirty="0"/>
              <a:t>(Murray PHN, 2018) </a:t>
            </a:r>
          </a:p>
        </p:txBody>
      </p:sp>
      <p:sp>
        <p:nvSpPr>
          <p:cNvPr id="8" name="TextBox 7">
            <a:extLst>
              <a:ext uri="{FF2B5EF4-FFF2-40B4-BE49-F238E27FC236}">
                <a16:creationId xmlns:a16="http://schemas.microsoft.com/office/drawing/2014/main" id="{206FED2C-78A1-7F7F-1700-DE1AB1D159CC}"/>
              </a:ext>
            </a:extLst>
          </p:cNvPr>
          <p:cNvSpPr txBox="1"/>
          <p:nvPr/>
        </p:nvSpPr>
        <p:spPr>
          <a:xfrm>
            <a:off x="5823225" y="3791541"/>
            <a:ext cx="6421119"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Soldiers with PTSD fear being discredited for seeking treatment</a:t>
            </a:r>
          </a:p>
          <a:p>
            <a:pPr marL="285750" indent="-285750">
              <a:buFont typeface="Arial" panose="020B0604020202020204" pitchFamily="34" charset="0"/>
              <a:buChar char="•"/>
            </a:pPr>
            <a:r>
              <a:rPr lang="en-US" sz="2800" dirty="0"/>
              <a:t>Stigma that people with PTSD are violent</a:t>
            </a:r>
          </a:p>
          <a:p>
            <a:pPr marL="285750" indent="-285750">
              <a:buFont typeface="Arial" panose="020B0604020202020204" pitchFamily="34" charset="0"/>
              <a:buChar char="•"/>
            </a:pPr>
            <a:r>
              <a:rPr lang="en-GB" sz="2800" dirty="0"/>
              <a:t>Charities, such as PTSD UK, help in spreading awareness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2582088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3C2AA4-0448-52FC-BF3A-EB56D1C58AB3}"/>
              </a:ext>
            </a:extLst>
          </p:cNvPr>
          <p:cNvSpPr>
            <a:spLocks noGrp="1"/>
          </p:cNvSpPr>
          <p:nvPr>
            <p:ph idx="1"/>
          </p:nvPr>
        </p:nvSpPr>
        <p:spPr>
          <a:xfrm>
            <a:off x="213360" y="924560"/>
            <a:ext cx="11592560" cy="6339840"/>
          </a:xfrm>
        </p:spPr>
        <p:txBody>
          <a:bodyPr>
            <a:normAutofit fontScale="85000" lnSpcReduction="10000"/>
          </a:bodyPr>
          <a:lstStyle/>
          <a:p>
            <a:pPr marL="0" indent="0">
              <a:lnSpc>
                <a:spcPct val="107000"/>
              </a:lnSpc>
              <a:spcAft>
                <a:spcPts val="800"/>
              </a:spcAft>
              <a:buNone/>
            </a:pPr>
            <a:r>
              <a:rPr lang="en-GB" sz="1800" kern="100" dirty="0">
                <a:effectLst/>
                <a:ea typeface="Calibri" panose="020F0502020204030204" pitchFamily="34" charset="0"/>
                <a:cs typeface="Times New Roman" panose="02020603050405020304" pitchFamily="18" charset="0"/>
              </a:rPr>
              <a:t>Our culture still glamorises the service of military soldiers during the world wars as battle hardened warriors. However, this glorification excludes shell-shocked soldiers. This view results in the mental health issues inflicted on the soldiers by the wars to be forgotten, which allows for the continued stigma to be held towards mental health conditions, such as PTSD (Reid, 2014). Unlike physical disorders, mental health disorders are largely invisible which makes them more easily overlooked. Soldiers in the modern era may not seek treatment for PTSD due to fears of being discredited and damaging their career in the military. Veterans in the 2013 Mittal et al study believed that society viewed soldiers with PTSD as unreliable, weak, depressed, violent and crazy. As a result of these fears, they may choose to hide their condition (Roscoe, 2021).</a:t>
            </a:r>
          </a:p>
          <a:p>
            <a:pPr marL="0" indent="0">
              <a:lnSpc>
                <a:spcPct val="107000"/>
              </a:lnSpc>
              <a:spcAft>
                <a:spcPts val="800"/>
              </a:spcAft>
              <a:buNone/>
            </a:pPr>
            <a:r>
              <a:rPr lang="en-GB" sz="1800" kern="100" dirty="0">
                <a:effectLst/>
                <a:ea typeface="Calibri" panose="020F0502020204030204" pitchFamily="34" charset="0"/>
                <a:cs typeface="Times New Roman" panose="02020603050405020304" pitchFamily="18" charset="0"/>
              </a:rPr>
              <a:t>PTSD in the modern era may still be perceived as a condition that is more under the person’s control than other conditions which contributes to the stigma surrounding it. In the Correll et al study of 2021, participants completed an attribution questionnaire. The results showed that people in the military who had PTSD were viewed as more dangerous than civilians with PTSD. Due to the greater fear of the service members, participants expressed a greater desire for them to be segregated from the rest of society. This perception may be due to the rigorous training in combat that soldiers receive. They may also be more likely to be blamed for their condition due to their occupational choice to join the military, unlike in the world wars where there were military drafts. Perceptions of men and women with PTSD were similar, suggesting societies attitude of women being more vulnerable to stress and mental health issues than men have changed. Participants who knew individuals with PTSD were less likely to hold prejudice attitudes (Correll, 2021).</a:t>
            </a:r>
          </a:p>
          <a:p>
            <a:pPr marL="0" indent="0">
              <a:lnSpc>
                <a:spcPct val="107000"/>
              </a:lnSpc>
              <a:spcAft>
                <a:spcPts val="800"/>
              </a:spcAft>
              <a:buNone/>
            </a:pPr>
            <a:r>
              <a:rPr lang="en-GB" sz="1800" kern="100" dirty="0">
                <a:effectLst/>
                <a:ea typeface="Calibri" panose="020F0502020204030204" pitchFamily="34" charset="0"/>
                <a:cs typeface="Times New Roman" panose="02020603050405020304" pitchFamily="18" charset="0"/>
              </a:rPr>
              <a:t>The attitudes in the study are reflected in how PTSD is currently portrayed in the media. For example, in war dramas the shell-shocked soldier character is sympathetically portrayed as an innocent victim of war rather than a coward (Reid, 2014). However, they are also often portrayed as very withdrawn and aggressive due to their condition. This inaccurate portrayal contributes to the stigma of soldiers with PTSD. Therefore, more informative media, such as educational films, may help in lessening PTSD stigma (Correll, 2021). Developments in psychological understanding and the recognition of post-traumatic stress disorder have largely helped in lessening stigma towards the condition. Charities, such as PTSD UK, have also helped in spreading awareness and information to combat both internalised and public stigma. Hopefully, future psychological discoveries about PTSD and how to treat it will lessen stigma even further and encourage even more empathy and understanding for the condition (UWTSD, 2023).</a:t>
            </a:r>
          </a:p>
          <a:p>
            <a:endParaRPr lang="en-GB" dirty="0"/>
          </a:p>
        </p:txBody>
      </p:sp>
      <p:sp>
        <p:nvSpPr>
          <p:cNvPr id="4" name="TextBox 3">
            <a:extLst>
              <a:ext uri="{FF2B5EF4-FFF2-40B4-BE49-F238E27FC236}">
                <a16:creationId xmlns:a16="http://schemas.microsoft.com/office/drawing/2014/main" id="{35BF121B-0372-B494-2B66-537EB9DAE39F}"/>
              </a:ext>
            </a:extLst>
          </p:cNvPr>
          <p:cNvSpPr txBox="1"/>
          <p:nvPr/>
        </p:nvSpPr>
        <p:spPr>
          <a:xfrm>
            <a:off x="213360" y="267454"/>
            <a:ext cx="6096000" cy="477054"/>
          </a:xfrm>
          <a:prstGeom prst="rect">
            <a:avLst/>
          </a:prstGeom>
          <a:noFill/>
        </p:spPr>
        <p:txBody>
          <a:bodyPr wrap="square">
            <a:spAutoFit/>
          </a:bodyPr>
          <a:lstStyle/>
          <a:p>
            <a:r>
              <a:rPr lang="en-US" sz="2500" u="sng" dirty="0"/>
              <a:t>MODERN ATTITUDES: NOTES</a:t>
            </a:r>
          </a:p>
        </p:txBody>
      </p:sp>
    </p:spTree>
    <p:extLst>
      <p:ext uri="{BB962C8B-B14F-4D97-AF65-F5344CB8AC3E}">
        <p14:creationId xmlns:p14="http://schemas.microsoft.com/office/powerpoint/2010/main" val="1879101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21D74-7B93-9F37-A935-D915FB2B2EA4}"/>
              </a:ext>
            </a:extLst>
          </p:cNvPr>
          <p:cNvSpPr>
            <a:spLocks noGrp="1"/>
          </p:cNvSpPr>
          <p:nvPr>
            <p:ph type="title"/>
          </p:nvPr>
        </p:nvSpPr>
        <p:spPr>
          <a:xfrm>
            <a:off x="764540" y="345440"/>
            <a:ext cx="3878580" cy="655637"/>
          </a:xfrm>
        </p:spPr>
        <p:txBody>
          <a:bodyPr/>
          <a:lstStyle/>
          <a:p>
            <a:r>
              <a:rPr lang="en-GB" u="sng" dirty="0"/>
              <a:t>Reference list</a:t>
            </a:r>
          </a:p>
        </p:txBody>
      </p:sp>
      <p:sp>
        <p:nvSpPr>
          <p:cNvPr id="3" name="Content Placeholder 2">
            <a:extLst>
              <a:ext uri="{FF2B5EF4-FFF2-40B4-BE49-F238E27FC236}">
                <a16:creationId xmlns:a16="http://schemas.microsoft.com/office/drawing/2014/main" id="{7A45AA0C-692E-DFAA-1227-7C01A2101173}"/>
              </a:ext>
            </a:extLst>
          </p:cNvPr>
          <p:cNvSpPr>
            <a:spLocks noGrp="1"/>
          </p:cNvSpPr>
          <p:nvPr>
            <p:ph idx="1"/>
          </p:nvPr>
        </p:nvSpPr>
        <p:spPr>
          <a:xfrm>
            <a:off x="200660" y="1001077"/>
            <a:ext cx="11551920" cy="5633403"/>
          </a:xfrm>
        </p:spPr>
        <p:txBody>
          <a:bodyPr>
            <a:normAutofit fontScale="62500" lnSpcReduction="20000"/>
          </a:bodyPr>
          <a:lstStyle/>
          <a:p>
            <a:r>
              <a:rPr lang="en-US" sz="2400" dirty="0"/>
              <a:t>Brooks, A. (2022). Shot at dawn: Memorializing First World War executions for cowardice in the landscape of the UK’s National Memorial Arboretum. </a:t>
            </a:r>
            <a:r>
              <a:rPr lang="en-US" sz="2400" i="1" dirty="0"/>
              <a:t>Post-Medieval Archaeology, 56</a:t>
            </a:r>
            <a:r>
              <a:rPr lang="en-US" sz="2400" dirty="0"/>
              <a:t>(1), 28–42. https://doi.org/10.1080/00794236.2022.2055313</a:t>
            </a:r>
          </a:p>
          <a:p>
            <a:r>
              <a:rPr lang="en-US" sz="2400" dirty="0"/>
              <a:t>Bs0u10e0. (2011). Shot At Dawn. [Photograph]. Atlas Obscura. https://www.atlasobscura.com/places/shot-at-dawn-memorial-nationalmemorial-arboretum</a:t>
            </a:r>
          </a:p>
          <a:p>
            <a:r>
              <a:rPr lang="en-US" sz="2400" dirty="0"/>
              <a:t>Correll, D. N., Engle, K. M., Lin, S. S. H., Lac, A., &amp; Samuelson, K. W. (2021). The effects of military status and gender on public stigma toward posttraumatic stress disorder. </a:t>
            </a:r>
            <a:r>
              <a:rPr lang="en-US" sz="2400" i="1" dirty="0"/>
              <a:t>Stigma and Health, 6</a:t>
            </a:r>
            <a:r>
              <a:rPr lang="en-US" sz="2400" dirty="0"/>
              <a:t>(2), 134–142. https://doi.org/10.1037/sah0000222</a:t>
            </a:r>
          </a:p>
          <a:p>
            <a:r>
              <a:rPr lang="en-US" sz="2400" dirty="0"/>
              <a:t>Ebury, K. (2021, June 23</a:t>
            </a:r>
            <a:r>
              <a:rPr lang="en-US" sz="2400" i="1" dirty="0"/>
              <a:t>). Diagnosing Shell Shock in Literary Representations of the Military Death Penalty after World War I. </a:t>
            </a:r>
            <a:r>
              <a:rPr lang="en-US" sz="2400" dirty="0"/>
              <a:t>Modernism/modernity Print Plus. https://www.modernismmodernity.org/forums/posts/ebury-diagnosing-shell-shock-literary-representations</a:t>
            </a:r>
          </a:p>
          <a:p>
            <a:r>
              <a:rPr lang="en-US" sz="2400" dirty="0"/>
              <a:t>McCulloch, L., &amp; Tovey, R. (2019). Shot at Dawn: Late photography and the anti-war memorial. </a:t>
            </a:r>
            <a:r>
              <a:rPr lang="en-US" sz="2400" i="1" dirty="0"/>
              <a:t>Visual Studies, 34</a:t>
            </a:r>
            <a:r>
              <a:rPr lang="en-US" sz="2400" dirty="0"/>
              <a:t>(2), 93–106. https://doi.org/10.1080/1472586X.2019.1653791</a:t>
            </a:r>
          </a:p>
          <a:p>
            <a:r>
              <a:rPr lang="en-US" sz="2400" dirty="0"/>
              <a:t>Murray PHN. (2018). Stop Mental Illness Stigma [Poster]. Loddon Shire. https://www.loddon.vic.gov.au/Our-Services/Health-and-wellbeing/Stop-Mental-Health-Stigma</a:t>
            </a:r>
          </a:p>
          <a:p>
            <a:r>
              <a:rPr lang="en-US" sz="2400" dirty="0"/>
              <a:t>Reid, F. (2014). ‘His nerves gave way’: Shell shock, history and the memory of the First World War in Britain. </a:t>
            </a:r>
            <a:r>
              <a:rPr lang="en-US" sz="2400" i="1" dirty="0"/>
              <a:t>Endeavour, 38</a:t>
            </a:r>
            <a:r>
              <a:rPr lang="en-US" sz="2400" dirty="0"/>
              <a:t>(2), 91-100. https://doi.org/10.1016/j.endeavour.2014.05.002</a:t>
            </a:r>
          </a:p>
          <a:p>
            <a:r>
              <a:rPr lang="en-US" sz="2400" dirty="0"/>
              <a:t>Roscoe, R. A. (2021) The Battle Against Mental Health Stigma: Examining How Veterans with PTSD Communicatively Manage Stigma. </a:t>
            </a:r>
            <a:r>
              <a:rPr lang="en-US" sz="2400" i="1" dirty="0"/>
              <a:t>Health Communication, 36</a:t>
            </a:r>
            <a:r>
              <a:rPr lang="en-US" sz="2400" dirty="0"/>
              <a:t>(11), 1378-1387. https://doi-org.ezproxy.uwtsd.ac.uk/10.1080/10410236.2020.1754587</a:t>
            </a:r>
          </a:p>
          <a:p>
            <a:r>
              <a:rPr lang="en-US" sz="2400" dirty="0"/>
              <a:t>Scull, A. T. (2015). </a:t>
            </a:r>
            <a:r>
              <a:rPr lang="en-US" sz="2400" i="1" dirty="0"/>
              <a:t>Madness in Civilization: A Cultural History of Insanity, from the Bible to Freud, from the Madhouse to Modern Medicine.</a:t>
            </a:r>
            <a:r>
              <a:rPr lang="en-US" sz="2400" dirty="0"/>
              <a:t> Princeton University Press. https://doi.org/10.1515/9781400865710</a:t>
            </a:r>
          </a:p>
          <a:p>
            <a:endParaRPr lang="en-US" sz="1600" dirty="0"/>
          </a:p>
          <a:p>
            <a:endParaRPr lang="en-GB" sz="1600" dirty="0"/>
          </a:p>
          <a:p>
            <a:endParaRPr lang="en-GB" dirty="0"/>
          </a:p>
        </p:txBody>
      </p:sp>
    </p:spTree>
    <p:extLst>
      <p:ext uri="{BB962C8B-B14F-4D97-AF65-F5344CB8AC3E}">
        <p14:creationId xmlns:p14="http://schemas.microsoft.com/office/powerpoint/2010/main" val="307970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1DCCE1-11BF-33D4-89C1-49A3A546C67D}"/>
              </a:ext>
            </a:extLst>
          </p:cNvPr>
          <p:cNvSpPr>
            <a:spLocks noGrp="1"/>
          </p:cNvSpPr>
          <p:nvPr>
            <p:ph idx="1"/>
          </p:nvPr>
        </p:nvSpPr>
        <p:spPr>
          <a:xfrm>
            <a:off x="184150" y="229870"/>
            <a:ext cx="11661140" cy="6398260"/>
          </a:xfrm>
        </p:spPr>
        <p:txBody>
          <a:bodyPr>
            <a:normAutofit/>
          </a:bodyPr>
          <a:lstStyle/>
          <a:p>
            <a:r>
              <a:rPr lang="en-US" sz="1500" dirty="0"/>
              <a:t>Unknown. (n.d.). [A photograph of a WW1 soldier getting executed for cowardice]. Cheshire Live. https://www.cheshire-live.co.uk/news/chester-cheshire-news/cheshire-soldiers-shot-dawn-struggling-15317478</a:t>
            </a:r>
          </a:p>
          <a:p>
            <a:r>
              <a:rPr lang="en-US" sz="1500" dirty="0"/>
              <a:t>Unknown. (1917). [WW1 British army recruitment poster]. The Art America. https://fineartamerica.com/featured/world-war-i-1914-1918-british-army-recruitment-poster-1917-your-chums-are-fighting-anonymous.html</a:t>
            </a:r>
          </a:p>
          <a:p>
            <a:r>
              <a:rPr lang="en-US" sz="1500" dirty="0"/>
              <a:t>UWTSD. </a:t>
            </a:r>
            <a:r>
              <a:rPr lang="en-US" sz="1500" i="1" dirty="0"/>
              <a:t>Week 6 From Madness to Mental Health </a:t>
            </a:r>
            <a:r>
              <a:rPr lang="en-US" sz="1500" dirty="0"/>
              <a:t>[Lecture notes]. History of Counselling Module.</a:t>
            </a:r>
          </a:p>
          <a:p>
            <a:r>
              <a:rPr lang="en-US" sz="1500" dirty="0"/>
              <a:t>UWTSD. </a:t>
            </a:r>
            <a:r>
              <a:rPr lang="en-US" sz="1500" i="1" dirty="0"/>
              <a:t>Week 7 The Search for A Cure </a:t>
            </a:r>
            <a:r>
              <a:rPr lang="en-US" sz="1500" dirty="0"/>
              <a:t>[Lecture notes]. History of Counselling Module.</a:t>
            </a:r>
            <a:endParaRPr lang="en-GB" sz="1500" dirty="0"/>
          </a:p>
        </p:txBody>
      </p:sp>
    </p:spTree>
    <p:extLst>
      <p:ext uri="{BB962C8B-B14F-4D97-AF65-F5344CB8AC3E}">
        <p14:creationId xmlns:p14="http://schemas.microsoft.com/office/powerpoint/2010/main" val="3448873403"/>
      </p:ext>
    </p:extLst>
  </p:cSld>
  <p:clrMapOvr>
    <a:masterClrMapping/>
  </p:clrMapOvr>
</p:sld>
</file>

<file path=ppt/theme/theme1.xml><?xml version="1.0" encoding="utf-8"?>
<a:theme xmlns:a="http://schemas.openxmlformats.org/drawingml/2006/main" name="LeafVTI">
  <a:themeElements>
    <a:clrScheme name="AnalogousFromLightSeedRightStep">
      <a:dk1>
        <a:srgbClr val="000000"/>
      </a:dk1>
      <a:lt1>
        <a:srgbClr val="FFFFFF"/>
      </a:lt1>
      <a:dk2>
        <a:srgbClr val="413324"/>
      </a:dk2>
      <a:lt2>
        <a:srgbClr val="E2E8E7"/>
      </a:lt2>
      <a:accent1>
        <a:srgbClr val="C6969F"/>
      </a:accent1>
      <a:accent2>
        <a:srgbClr val="BA8D7F"/>
      </a:accent2>
      <a:accent3>
        <a:srgbClr val="B3A180"/>
      </a:accent3>
      <a:accent4>
        <a:srgbClr val="A3A772"/>
      </a:accent4>
      <a:accent5>
        <a:srgbClr val="96AA81"/>
      </a:accent5>
      <a:accent6>
        <a:srgbClr val="7DAF77"/>
      </a:accent6>
      <a:hlink>
        <a:srgbClr val="568E84"/>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otalTime>1310</TotalTime>
  <Words>2174</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 Light</vt:lpstr>
      <vt:lpstr>Calibri</vt:lpstr>
      <vt:lpstr>Rockwell Nova Light</vt:lpstr>
      <vt:lpstr>Wingdings</vt:lpstr>
      <vt:lpstr>LeafVTI</vt:lpstr>
      <vt:lpstr>World war 1 attitudes: Shell shock</vt:lpstr>
      <vt:lpstr>World War One Attitudes: NOTES </vt:lpstr>
      <vt:lpstr>Military Death Penalty</vt:lpstr>
      <vt:lpstr>PowerPoint Presentation</vt:lpstr>
      <vt:lpstr>Shot at dawn Memorial</vt:lpstr>
      <vt:lpstr>PowerPoint Presentation</vt:lpstr>
      <vt:lpstr>Modern Attitudes: PTSD</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Stigma &amp; Attitudes </dc:title>
  <dc:creator>TRINITY HENSON</dc:creator>
  <cp:lastModifiedBy>TRINITY HENSON</cp:lastModifiedBy>
  <cp:revision>1</cp:revision>
  <dcterms:created xsi:type="dcterms:W3CDTF">2023-12-13T10:14:09Z</dcterms:created>
  <dcterms:modified xsi:type="dcterms:W3CDTF">2024-01-10T15:07:27Z</dcterms:modified>
</cp:coreProperties>
</file>