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8" r:id="rId4"/>
  </p:sldMasterIdLst>
  <p:notesMasterIdLst>
    <p:notesMasterId r:id="rId34"/>
  </p:notesMasterIdLst>
  <p:sldIdLst>
    <p:sldId id="276" r:id="rId5"/>
    <p:sldId id="277" r:id="rId6"/>
    <p:sldId id="280" r:id="rId7"/>
    <p:sldId id="278" r:id="rId8"/>
    <p:sldId id="279" r:id="rId9"/>
    <p:sldId id="281" r:id="rId10"/>
    <p:sldId id="282" r:id="rId11"/>
    <p:sldId id="286" r:id="rId12"/>
    <p:sldId id="271" r:id="rId13"/>
    <p:sldId id="261" r:id="rId14"/>
    <p:sldId id="262" r:id="rId15"/>
    <p:sldId id="260" r:id="rId16"/>
    <p:sldId id="272" r:id="rId17"/>
    <p:sldId id="273" r:id="rId18"/>
    <p:sldId id="259" r:id="rId19"/>
    <p:sldId id="258" r:id="rId20"/>
    <p:sldId id="275" r:id="rId21"/>
    <p:sldId id="256" r:id="rId22"/>
    <p:sldId id="257" r:id="rId23"/>
    <p:sldId id="263" r:id="rId24"/>
    <p:sldId id="266" r:id="rId25"/>
    <p:sldId id="267" r:id="rId26"/>
    <p:sldId id="268" r:id="rId27"/>
    <p:sldId id="269" r:id="rId28"/>
    <p:sldId id="270" r:id="rId29"/>
    <p:sldId id="264" r:id="rId30"/>
    <p:sldId id="265" r:id="rId31"/>
    <p:sldId id="287" r:id="rId32"/>
    <p:sldId id="274"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3D69B7-3057-4883-A565-AF81F545F2BD}" v="42" dt="2026-03-16T00:36:30.7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578" autoAdjust="0"/>
    <p:restoredTop sz="94660"/>
  </p:normalViewPr>
  <p:slideViewPr>
    <p:cSldViewPr snapToGrid="0">
      <p:cViewPr varScale="1">
        <p:scale>
          <a:sx n="90" d="100"/>
          <a:sy n="90" d="100"/>
        </p:scale>
        <p:origin x="96" y="72"/>
      </p:cViewPr>
      <p:guideLst/>
    </p:cSldViewPr>
  </p:slideViewPr>
  <p:notesTextViewPr>
    <p:cViewPr>
      <p:scale>
        <a:sx n="1" d="1"/>
        <a:sy n="1" d="1"/>
      </p:scale>
      <p:origin x="0" y="0"/>
    </p:cViewPr>
  </p:notesTextViewPr>
  <p:sorterViewPr>
    <p:cViewPr>
      <p:scale>
        <a:sx n="100" d="100"/>
        <a:sy n="100" d="100"/>
      </p:scale>
      <p:origin x="0" y="-42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larinta Alla (2533087)" userId="291f744b-4ccc-4fe1-af4d-c7dc48671b9d" providerId="ADAL" clId="{C01B6372-04D3-4FB0-9A6F-EAB52273FB93}"/>
    <pc:docChg chg="undo custSel addSld delSld modSld sldOrd">
      <pc:chgData name="Klarinta Alla (2533087)" userId="291f744b-4ccc-4fe1-af4d-c7dc48671b9d" providerId="ADAL" clId="{C01B6372-04D3-4FB0-9A6F-EAB52273FB93}" dt="2026-03-16T00:36:31.867" v="236" actId="27636"/>
      <pc:docMkLst>
        <pc:docMk/>
      </pc:docMkLst>
      <pc:sldChg chg="delSp modSp mod setBg delDesignElem">
        <pc:chgData name="Klarinta Alla (2533087)" userId="291f744b-4ccc-4fe1-af4d-c7dc48671b9d" providerId="ADAL" clId="{C01B6372-04D3-4FB0-9A6F-EAB52273FB93}" dt="2026-03-16T00:36:31.834" v="235" actId="27636"/>
        <pc:sldMkLst>
          <pc:docMk/>
          <pc:sldMk cId="2707625178" sldId="256"/>
        </pc:sldMkLst>
        <pc:spChg chg="mod">
          <ac:chgData name="Klarinta Alla (2533087)" userId="291f744b-4ccc-4fe1-af4d-c7dc48671b9d" providerId="ADAL" clId="{C01B6372-04D3-4FB0-9A6F-EAB52273FB93}" dt="2026-03-16T00:36:31.834" v="235" actId="27636"/>
          <ac:spMkLst>
            <pc:docMk/>
            <pc:sldMk cId="2707625178" sldId="256"/>
            <ac:spMk id="3" creationId="{DD03488E-47D5-C451-C445-7AB481D49C19}"/>
          </ac:spMkLst>
        </pc:spChg>
        <pc:spChg chg="del">
          <ac:chgData name="Klarinta Alla (2533087)" userId="291f744b-4ccc-4fe1-af4d-c7dc48671b9d" providerId="ADAL" clId="{C01B6372-04D3-4FB0-9A6F-EAB52273FB93}" dt="2026-03-16T00:20:40.175" v="48"/>
          <ac:spMkLst>
            <pc:docMk/>
            <pc:sldMk cId="2707625178" sldId="256"/>
            <ac:spMk id="21" creationId="{798FE0E0-D95D-46EF-A375-475D4DB0ED45}"/>
          </ac:spMkLst>
        </pc:spChg>
        <pc:spChg chg="del">
          <ac:chgData name="Klarinta Alla (2533087)" userId="291f744b-4ccc-4fe1-af4d-c7dc48671b9d" providerId="ADAL" clId="{C01B6372-04D3-4FB0-9A6F-EAB52273FB93}" dt="2026-03-16T00:20:40.175" v="48"/>
          <ac:spMkLst>
            <pc:docMk/>
            <pc:sldMk cId="2707625178" sldId="256"/>
            <ac:spMk id="22" creationId="{2D82A42F-AEBE-4065-9792-036A904D8564}"/>
          </ac:spMkLst>
        </pc:spChg>
      </pc:sldChg>
      <pc:sldChg chg="delSp modSp mod setBg delDesignElem">
        <pc:chgData name="Klarinta Alla (2533087)" userId="291f744b-4ccc-4fe1-af4d-c7dc48671b9d" providerId="ADAL" clId="{C01B6372-04D3-4FB0-9A6F-EAB52273FB93}" dt="2026-03-16T00:35:42.818" v="224"/>
        <pc:sldMkLst>
          <pc:docMk/>
          <pc:sldMk cId="1353281135" sldId="257"/>
        </pc:sldMkLst>
        <pc:spChg chg="mod">
          <ac:chgData name="Klarinta Alla (2533087)" userId="291f744b-4ccc-4fe1-af4d-c7dc48671b9d" providerId="ADAL" clId="{C01B6372-04D3-4FB0-9A6F-EAB52273FB93}" dt="2026-03-16T00:21:59.891" v="75" actId="27636"/>
          <ac:spMkLst>
            <pc:docMk/>
            <pc:sldMk cId="1353281135" sldId="257"/>
            <ac:spMk id="4" creationId="{C310F639-A208-8D0E-D118-D4066335D6C4}"/>
          </ac:spMkLst>
        </pc:spChg>
        <pc:spChg chg="del">
          <ac:chgData name="Klarinta Alla (2533087)" userId="291f744b-4ccc-4fe1-af4d-c7dc48671b9d" providerId="ADAL" clId="{C01B6372-04D3-4FB0-9A6F-EAB52273FB93}" dt="2026-03-16T00:20:40.175" v="48"/>
          <ac:spMkLst>
            <pc:docMk/>
            <pc:sldMk cId="1353281135" sldId="257"/>
            <ac:spMk id="11" creationId="{665DBBEF-238B-476B-96AB-8AAC3224ECEA}"/>
          </ac:spMkLst>
        </pc:spChg>
        <pc:spChg chg="del">
          <ac:chgData name="Klarinta Alla (2533087)" userId="291f744b-4ccc-4fe1-af4d-c7dc48671b9d" providerId="ADAL" clId="{C01B6372-04D3-4FB0-9A6F-EAB52273FB93}" dt="2026-03-16T00:20:40.175" v="48"/>
          <ac:spMkLst>
            <pc:docMk/>
            <pc:sldMk cId="1353281135" sldId="257"/>
            <ac:spMk id="13" creationId="{3FCFB1DE-0B7E-48CC-BA90-B2AB0889F9D6}"/>
          </ac:spMkLst>
        </pc:spChg>
      </pc:sldChg>
      <pc:sldChg chg="modSp add mod">
        <pc:chgData name="Klarinta Alla (2533087)" userId="291f744b-4ccc-4fe1-af4d-c7dc48671b9d" providerId="ADAL" clId="{C01B6372-04D3-4FB0-9A6F-EAB52273FB93}" dt="2026-03-16T00:36:31.823" v="234" actId="27636"/>
        <pc:sldMkLst>
          <pc:docMk/>
          <pc:sldMk cId="2260006512" sldId="258"/>
        </pc:sldMkLst>
        <pc:spChg chg="mod">
          <ac:chgData name="Klarinta Alla (2533087)" userId="291f744b-4ccc-4fe1-af4d-c7dc48671b9d" providerId="ADAL" clId="{C01B6372-04D3-4FB0-9A6F-EAB52273FB93}" dt="2026-03-16T00:36:31.823" v="234" actId="27636"/>
          <ac:spMkLst>
            <pc:docMk/>
            <pc:sldMk cId="2260006512" sldId="258"/>
            <ac:spMk id="2" creationId="{55AC7D45-B54B-AA51-2CDE-FE62277748B4}"/>
          </ac:spMkLst>
        </pc:spChg>
      </pc:sldChg>
      <pc:sldChg chg="modSp add mod">
        <pc:chgData name="Klarinta Alla (2533087)" userId="291f744b-4ccc-4fe1-af4d-c7dc48671b9d" providerId="ADAL" clId="{C01B6372-04D3-4FB0-9A6F-EAB52273FB93}" dt="2026-03-16T00:36:31.814" v="233" actId="27636"/>
        <pc:sldMkLst>
          <pc:docMk/>
          <pc:sldMk cId="1611642789" sldId="259"/>
        </pc:sldMkLst>
        <pc:spChg chg="mod">
          <ac:chgData name="Klarinta Alla (2533087)" userId="291f744b-4ccc-4fe1-af4d-c7dc48671b9d" providerId="ADAL" clId="{C01B6372-04D3-4FB0-9A6F-EAB52273FB93}" dt="2026-03-16T00:36:31.814" v="233" actId="27636"/>
          <ac:spMkLst>
            <pc:docMk/>
            <pc:sldMk cId="1611642789" sldId="259"/>
            <ac:spMk id="2" creationId="{4E3A3C36-4FC7-DDD8-502F-DBDCFC9F7EF0}"/>
          </ac:spMkLst>
        </pc:spChg>
      </pc:sldChg>
      <pc:sldChg chg="modSp add mod">
        <pc:chgData name="Klarinta Alla (2533087)" userId="291f744b-4ccc-4fe1-af4d-c7dc48671b9d" providerId="ADAL" clId="{C01B6372-04D3-4FB0-9A6F-EAB52273FB93}" dt="2026-03-16T00:36:31.805" v="231" actId="27636"/>
        <pc:sldMkLst>
          <pc:docMk/>
          <pc:sldMk cId="3937999050" sldId="260"/>
        </pc:sldMkLst>
        <pc:spChg chg="mod">
          <ac:chgData name="Klarinta Alla (2533087)" userId="291f744b-4ccc-4fe1-af4d-c7dc48671b9d" providerId="ADAL" clId="{C01B6372-04D3-4FB0-9A6F-EAB52273FB93}" dt="2026-03-16T00:36:31.805" v="231" actId="27636"/>
          <ac:spMkLst>
            <pc:docMk/>
            <pc:sldMk cId="3937999050" sldId="260"/>
            <ac:spMk id="2" creationId="{724B2A25-1E3A-45B3-DB38-25673CC0D6CE}"/>
          </ac:spMkLst>
        </pc:spChg>
      </pc:sldChg>
      <pc:sldChg chg="add">
        <pc:chgData name="Klarinta Alla (2533087)" userId="291f744b-4ccc-4fe1-af4d-c7dc48671b9d" providerId="ADAL" clId="{C01B6372-04D3-4FB0-9A6F-EAB52273FB93}" dt="2026-03-16T00:15:15.963" v="3"/>
        <pc:sldMkLst>
          <pc:docMk/>
          <pc:sldMk cId="1100028485" sldId="261"/>
        </pc:sldMkLst>
      </pc:sldChg>
      <pc:sldChg chg="modSp add mod">
        <pc:chgData name="Klarinta Alla (2533087)" userId="291f744b-4ccc-4fe1-af4d-c7dc48671b9d" providerId="ADAL" clId="{C01B6372-04D3-4FB0-9A6F-EAB52273FB93}" dt="2026-03-16T00:36:31.799" v="230" actId="27636"/>
        <pc:sldMkLst>
          <pc:docMk/>
          <pc:sldMk cId="3520553767" sldId="262"/>
        </pc:sldMkLst>
        <pc:spChg chg="mod">
          <ac:chgData name="Klarinta Alla (2533087)" userId="291f744b-4ccc-4fe1-af4d-c7dc48671b9d" providerId="ADAL" clId="{C01B6372-04D3-4FB0-9A6F-EAB52273FB93}" dt="2026-03-16T00:36:31.799" v="230" actId="27636"/>
          <ac:spMkLst>
            <pc:docMk/>
            <pc:sldMk cId="3520553767" sldId="262"/>
            <ac:spMk id="2" creationId="{B8FFCE96-DF4E-8E3C-B88B-91F717B692FC}"/>
          </ac:spMkLst>
        </pc:spChg>
      </pc:sldChg>
      <pc:sldChg chg="addSp delSp modSp mod setBg delDesignElem">
        <pc:chgData name="Klarinta Alla (2533087)" userId="291f744b-4ccc-4fe1-af4d-c7dc48671b9d" providerId="ADAL" clId="{C01B6372-04D3-4FB0-9A6F-EAB52273FB93}" dt="2026-03-16T00:35:42.818" v="224"/>
        <pc:sldMkLst>
          <pc:docMk/>
          <pc:sldMk cId="538355770" sldId="263"/>
        </pc:sldMkLst>
        <pc:spChg chg="mod">
          <ac:chgData name="Klarinta Alla (2533087)" userId="291f744b-4ccc-4fe1-af4d-c7dc48671b9d" providerId="ADAL" clId="{C01B6372-04D3-4FB0-9A6F-EAB52273FB93}" dt="2026-03-16T00:33:34.257" v="223" actId="26606"/>
          <ac:spMkLst>
            <pc:docMk/>
            <pc:sldMk cId="538355770" sldId="263"/>
            <ac:spMk id="2" creationId="{628FD7E3-1B2D-29CC-28D9-EAE918F1EB9F}"/>
          </ac:spMkLst>
        </pc:spChg>
        <pc:spChg chg="mod ord">
          <ac:chgData name="Klarinta Alla (2533087)" userId="291f744b-4ccc-4fe1-af4d-c7dc48671b9d" providerId="ADAL" clId="{C01B6372-04D3-4FB0-9A6F-EAB52273FB93}" dt="2026-03-16T00:33:34.257" v="223" actId="26606"/>
          <ac:spMkLst>
            <pc:docMk/>
            <pc:sldMk cId="538355770" sldId="263"/>
            <ac:spMk id="3" creationId="{9603C18B-4579-4257-F2E7-955E2F7C06C5}"/>
          </ac:spMkLst>
        </pc:spChg>
        <pc:spChg chg="mod">
          <ac:chgData name="Klarinta Alla (2533087)" userId="291f744b-4ccc-4fe1-af4d-c7dc48671b9d" providerId="ADAL" clId="{C01B6372-04D3-4FB0-9A6F-EAB52273FB93}" dt="2026-03-16T00:33:34.257" v="223" actId="26606"/>
          <ac:spMkLst>
            <pc:docMk/>
            <pc:sldMk cId="538355770" sldId="263"/>
            <ac:spMk id="9" creationId="{F38CAE6B-FC85-3730-AB42-BD5B0131F865}"/>
          </ac:spMkLst>
        </pc:spChg>
        <pc:spChg chg="add del">
          <ac:chgData name="Klarinta Alla (2533087)" userId="291f744b-4ccc-4fe1-af4d-c7dc48671b9d" providerId="ADAL" clId="{C01B6372-04D3-4FB0-9A6F-EAB52273FB93}" dt="2026-03-16T00:33:34.233" v="222" actId="26606"/>
          <ac:spMkLst>
            <pc:docMk/>
            <pc:sldMk cId="538355770" sldId="263"/>
            <ac:spMk id="2053" creationId="{08689088-E8EA-4B0D-9DF5-6503E5538721}"/>
          </ac:spMkLst>
        </pc:spChg>
        <pc:spChg chg="add del">
          <ac:chgData name="Klarinta Alla (2533087)" userId="291f744b-4ccc-4fe1-af4d-c7dc48671b9d" providerId="ADAL" clId="{C01B6372-04D3-4FB0-9A6F-EAB52273FB93}" dt="2026-03-16T00:33:23.521" v="218" actId="26606"/>
          <ac:spMkLst>
            <pc:docMk/>
            <pc:sldMk cId="538355770" sldId="263"/>
            <ac:spMk id="2056" creationId="{61DCA37C-CB0B-475A-B462-77C9CBA37CBE}"/>
          </ac:spMkLst>
        </pc:spChg>
        <pc:spChg chg="add del">
          <ac:chgData name="Klarinta Alla (2533087)" userId="291f744b-4ccc-4fe1-af4d-c7dc48671b9d" providerId="ADAL" clId="{C01B6372-04D3-4FB0-9A6F-EAB52273FB93}" dt="2026-03-16T00:33:34.233" v="222" actId="26606"/>
          <ac:spMkLst>
            <pc:docMk/>
            <pc:sldMk cId="538355770" sldId="263"/>
            <ac:spMk id="2066" creationId="{61CA6EE3-50AE-4068-8444-C8B685FC8BA8}"/>
          </ac:spMkLst>
        </pc:spChg>
        <pc:spChg chg="del">
          <ac:chgData name="Klarinta Alla (2533087)" userId="291f744b-4ccc-4fe1-af4d-c7dc48671b9d" providerId="ADAL" clId="{C01B6372-04D3-4FB0-9A6F-EAB52273FB93}" dt="2026-03-16T00:20:40.175" v="48"/>
          <ac:spMkLst>
            <pc:docMk/>
            <pc:sldMk cId="538355770" sldId="263"/>
            <ac:spMk id="2078" creationId="{75824B8B-B231-480A-9E80-6D446D1D9AA3}"/>
          </ac:spMkLst>
        </pc:spChg>
        <pc:spChg chg="del">
          <ac:chgData name="Klarinta Alla (2533087)" userId="291f744b-4ccc-4fe1-af4d-c7dc48671b9d" providerId="ADAL" clId="{C01B6372-04D3-4FB0-9A6F-EAB52273FB93}" dt="2026-03-16T00:20:40.175" v="48"/>
          <ac:spMkLst>
            <pc:docMk/>
            <pc:sldMk cId="538355770" sldId="263"/>
            <ac:spMk id="2080" creationId="{C43AF03E-5FC1-48B3-8CF2-01998C2328AE}"/>
          </ac:spMkLst>
        </pc:spChg>
        <pc:spChg chg="del">
          <ac:chgData name="Klarinta Alla (2533087)" userId="291f744b-4ccc-4fe1-af4d-c7dc48671b9d" providerId="ADAL" clId="{C01B6372-04D3-4FB0-9A6F-EAB52273FB93}" dt="2026-03-16T00:20:40.175" v="48"/>
          <ac:spMkLst>
            <pc:docMk/>
            <pc:sldMk cId="538355770" sldId="263"/>
            <ac:spMk id="2082" creationId="{3FCFB1DE-0B7E-48CC-BA90-B2AB0889F9D6}"/>
          </ac:spMkLst>
        </pc:spChg>
        <pc:grpChg chg="add del">
          <ac:chgData name="Klarinta Alla (2533087)" userId="291f744b-4ccc-4fe1-af4d-c7dc48671b9d" providerId="ADAL" clId="{C01B6372-04D3-4FB0-9A6F-EAB52273FB93}" dt="2026-03-16T00:33:34.233" v="222" actId="26606"/>
          <ac:grpSpMkLst>
            <pc:docMk/>
            <pc:sldMk cId="538355770" sldId="263"/>
            <ac:grpSpMk id="2058" creationId="{690B3B91-59FA-408F-A060-4A5642F58BD9}"/>
          </ac:grpSpMkLst>
        </pc:grpChg>
        <pc:picChg chg="mod">
          <ac:chgData name="Klarinta Alla (2533087)" userId="291f744b-4ccc-4fe1-af4d-c7dc48671b9d" providerId="ADAL" clId="{C01B6372-04D3-4FB0-9A6F-EAB52273FB93}" dt="2026-03-16T00:33:34.257" v="223" actId="26606"/>
          <ac:picMkLst>
            <pc:docMk/>
            <pc:sldMk cId="538355770" sldId="263"/>
            <ac:picMk id="5" creationId="{F84AF0F9-6499-E38D-2A45-CD82E12A6146}"/>
          </ac:picMkLst>
        </pc:picChg>
        <pc:picChg chg="mod ord">
          <ac:chgData name="Klarinta Alla (2533087)" userId="291f744b-4ccc-4fe1-af4d-c7dc48671b9d" providerId="ADAL" clId="{C01B6372-04D3-4FB0-9A6F-EAB52273FB93}" dt="2026-03-16T00:33:34.257" v="223" actId="26606"/>
          <ac:picMkLst>
            <pc:docMk/>
            <pc:sldMk cId="538355770" sldId="263"/>
            <ac:picMk id="2051" creationId="{961E6005-87E0-22A0-9D25-6779878BC57F}"/>
          </ac:picMkLst>
        </pc:picChg>
      </pc:sldChg>
      <pc:sldChg chg="delSp setBg delDesignElem">
        <pc:chgData name="Klarinta Alla (2533087)" userId="291f744b-4ccc-4fe1-af4d-c7dc48671b9d" providerId="ADAL" clId="{C01B6372-04D3-4FB0-9A6F-EAB52273FB93}" dt="2026-03-16T00:35:42.818" v="224"/>
        <pc:sldMkLst>
          <pc:docMk/>
          <pc:sldMk cId="2527619209" sldId="264"/>
        </pc:sldMkLst>
        <pc:spChg chg="del">
          <ac:chgData name="Klarinta Alla (2533087)" userId="291f744b-4ccc-4fe1-af4d-c7dc48671b9d" providerId="ADAL" clId="{C01B6372-04D3-4FB0-9A6F-EAB52273FB93}" dt="2026-03-16T00:20:40.175" v="48"/>
          <ac:spMkLst>
            <pc:docMk/>
            <pc:sldMk cId="2527619209" sldId="264"/>
            <ac:spMk id="9" creationId="{2C61293E-6EBE-43EF-A52C-9BEBFD7679D4}"/>
          </ac:spMkLst>
        </pc:spChg>
        <pc:spChg chg="del">
          <ac:chgData name="Klarinta Alla (2533087)" userId="291f744b-4ccc-4fe1-af4d-c7dc48671b9d" providerId="ADAL" clId="{C01B6372-04D3-4FB0-9A6F-EAB52273FB93}" dt="2026-03-16T00:20:40.175" v="48"/>
          <ac:spMkLst>
            <pc:docMk/>
            <pc:sldMk cId="2527619209" sldId="264"/>
            <ac:spMk id="11" creationId="{3FCFB1DE-0B7E-48CC-BA90-B2AB0889F9D6}"/>
          </ac:spMkLst>
        </pc:spChg>
      </pc:sldChg>
      <pc:sldChg chg="delSp modSp setBg delDesignElem">
        <pc:chgData name="Klarinta Alla (2533087)" userId="291f744b-4ccc-4fe1-af4d-c7dc48671b9d" providerId="ADAL" clId="{C01B6372-04D3-4FB0-9A6F-EAB52273FB93}" dt="2026-03-16T00:36:30.723" v="225"/>
        <pc:sldMkLst>
          <pc:docMk/>
          <pc:sldMk cId="788003329" sldId="265"/>
        </pc:sldMkLst>
        <pc:spChg chg="mod">
          <ac:chgData name="Klarinta Alla (2533087)" userId="291f744b-4ccc-4fe1-af4d-c7dc48671b9d" providerId="ADAL" clId="{C01B6372-04D3-4FB0-9A6F-EAB52273FB93}" dt="2026-03-16T00:36:30.723" v="225"/>
          <ac:spMkLst>
            <pc:docMk/>
            <pc:sldMk cId="788003329" sldId="265"/>
            <ac:spMk id="2" creationId="{B2B62C3A-DA06-7794-D492-28FA21CB6E18}"/>
          </ac:spMkLst>
        </pc:spChg>
        <pc:spChg chg="mod">
          <ac:chgData name="Klarinta Alla (2533087)" userId="291f744b-4ccc-4fe1-af4d-c7dc48671b9d" providerId="ADAL" clId="{C01B6372-04D3-4FB0-9A6F-EAB52273FB93}" dt="2026-03-16T00:36:30.723" v="225"/>
          <ac:spMkLst>
            <pc:docMk/>
            <pc:sldMk cId="788003329" sldId="265"/>
            <ac:spMk id="3" creationId="{D0697271-EB93-BEE0-08C8-10C19775EF41}"/>
          </ac:spMkLst>
        </pc:spChg>
        <pc:spChg chg="del">
          <ac:chgData name="Klarinta Alla (2533087)" userId="291f744b-4ccc-4fe1-af4d-c7dc48671b9d" providerId="ADAL" clId="{C01B6372-04D3-4FB0-9A6F-EAB52273FB93}" dt="2026-03-16T00:20:40.175" v="48"/>
          <ac:spMkLst>
            <pc:docMk/>
            <pc:sldMk cId="788003329" sldId="265"/>
            <ac:spMk id="8" creationId="{100EDD19-6802-4EC3-95CE-CFFAB042CFD6}"/>
          </ac:spMkLst>
        </pc:spChg>
        <pc:spChg chg="del">
          <ac:chgData name="Klarinta Alla (2533087)" userId="291f744b-4ccc-4fe1-af4d-c7dc48671b9d" providerId="ADAL" clId="{C01B6372-04D3-4FB0-9A6F-EAB52273FB93}" dt="2026-03-16T00:20:40.175" v="48"/>
          <ac:spMkLst>
            <pc:docMk/>
            <pc:sldMk cId="788003329" sldId="265"/>
            <ac:spMk id="10" creationId="{DB17E863-922E-4C26-BD64-E8FD41D28661}"/>
          </ac:spMkLst>
        </pc:spChg>
      </pc:sldChg>
      <pc:sldChg chg="delSp setBg delDesignElem">
        <pc:chgData name="Klarinta Alla (2533087)" userId="291f744b-4ccc-4fe1-af4d-c7dc48671b9d" providerId="ADAL" clId="{C01B6372-04D3-4FB0-9A6F-EAB52273FB93}" dt="2026-03-16T00:35:42.818" v="224"/>
        <pc:sldMkLst>
          <pc:docMk/>
          <pc:sldMk cId="202804014" sldId="266"/>
        </pc:sldMkLst>
        <pc:spChg chg="del">
          <ac:chgData name="Klarinta Alla (2533087)" userId="291f744b-4ccc-4fe1-af4d-c7dc48671b9d" providerId="ADAL" clId="{C01B6372-04D3-4FB0-9A6F-EAB52273FB93}" dt="2026-03-16T00:20:40.175" v="48"/>
          <ac:spMkLst>
            <pc:docMk/>
            <pc:sldMk cId="202804014" sldId="266"/>
            <ac:spMk id="18" creationId="{43DAA0EF-336D-4CDC-A9A2-8460363E27FE}"/>
          </ac:spMkLst>
        </pc:spChg>
        <pc:spChg chg="del">
          <ac:chgData name="Klarinta Alla (2533087)" userId="291f744b-4ccc-4fe1-af4d-c7dc48671b9d" providerId="ADAL" clId="{C01B6372-04D3-4FB0-9A6F-EAB52273FB93}" dt="2026-03-16T00:20:40.175" v="48"/>
          <ac:spMkLst>
            <pc:docMk/>
            <pc:sldMk cId="202804014" sldId="266"/>
            <ac:spMk id="20" creationId="{FD079A19-B31E-4129-A464-7547FF05AE33}"/>
          </ac:spMkLst>
        </pc:spChg>
      </pc:sldChg>
      <pc:sldChg chg="modSp">
        <pc:chgData name="Klarinta Alla (2533087)" userId="291f744b-4ccc-4fe1-af4d-c7dc48671b9d" providerId="ADAL" clId="{C01B6372-04D3-4FB0-9A6F-EAB52273FB93}" dt="2026-03-16T00:36:30.723" v="225"/>
        <pc:sldMkLst>
          <pc:docMk/>
          <pc:sldMk cId="1465571073" sldId="267"/>
        </pc:sldMkLst>
        <pc:spChg chg="mod">
          <ac:chgData name="Klarinta Alla (2533087)" userId="291f744b-4ccc-4fe1-af4d-c7dc48671b9d" providerId="ADAL" clId="{C01B6372-04D3-4FB0-9A6F-EAB52273FB93}" dt="2026-03-16T00:36:30.723" v="225"/>
          <ac:spMkLst>
            <pc:docMk/>
            <pc:sldMk cId="1465571073" sldId="267"/>
            <ac:spMk id="2" creationId="{22E17717-8D96-BE5A-8272-5214587148F9}"/>
          </ac:spMkLst>
        </pc:spChg>
        <pc:graphicFrameChg chg="mod">
          <ac:chgData name="Klarinta Alla (2533087)" userId="291f744b-4ccc-4fe1-af4d-c7dc48671b9d" providerId="ADAL" clId="{C01B6372-04D3-4FB0-9A6F-EAB52273FB93}" dt="2026-03-16T00:36:30.723" v="225"/>
          <ac:graphicFrameMkLst>
            <pc:docMk/>
            <pc:sldMk cId="1465571073" sldId="267"/>
            <ac:graphicFrameMk id="8" creationId="{C211EA44-2004-6B65-305E-6BF769B18AB2}"/>
          </ac:graphicFrameMkLst>
        </pc:graphicFrameChg>
      </pc:sldChg>
      <pc:sldChg chg="modSp">
        <pc:chgData name="Klarinta Alla (2533087)" userId="291f744b-4ccc-4fe1-af4d-c7dc48671b9d" providerId="ADAL" clId="{C01B6372-04D3-4FB0-9A6F-EAB52273FB93}" dt="2026-03-16T00:36:30.723" v="225"/>
        <pc:sldMkLst>
          <pc:docMk/>
          <pc:sldMk cId="3975069910" sldId="268"/>
        </pc:sldMkLst>
        <pc:spChg chg="mod">
          <ac:chgData name="Klarinta Alla (2533087)" userId="291f744b-4ccc-4fe1-af4d-c7dc48671b9d" providerId="ADAL" clId="{C01B6372-04D3-4FB0-9A6F-EAB52273FB93}" dt="2026-03-16T00:36:30.723" v="225"/>
          <ac:spMkLst>
            <pc:docMk/>
            <pc:sldMk cId="3975069910" sldId="268"/>
            <ac:spMk id="2" creationId="{74E9666F-E177-41B3-3740-08753FD81CBC}"/>
          </ac:spMkLst>
        </pc:spChg>
      </pc:sldChg>
      <pc:sldChg chg="delSp modSp mod setBg delDesignElem">
        <pc:chgData name="Klarinta Alla (2533087)" userId="291f744b-4ccc-4fe1-af4d-c7dc48671b9d" providerId="ADAL" clId="{C01B6372-04D3-4FB0-9A6F-EAB52273FB93}" dt="2026-03-16T00:36:31.867" v="236" actId="27636"/>
        <pc:sldMkLst>
          <pc:docMk/>
          <pc:sldMk cId="594972892" sldId="269"/>
        </pc:sldMkLst>
        <pc:spChg chg="mod">
          <ac:chgData name="Klarinta Alla (2533087)" userId="291f744b-4ccc-4fe1-af4d-c7dc48671b9d" providerId="ADAL" clId="{C01B6372-04D3-4FB0-9A6F-EAB52273FB93}" dt="2026-03-16T00:36:31.867" v="236" actId="27636"/>
          <ac:spMkLst>
            <pc:docMk/>
            <pc:sldMk cId="594972892" sldId="269"/>
            <ac:spMk id="2" creationId="{B576872A-A2E7-F049-3811-F459D5D5ADCD}"/>
          </ac:spMkLst>
        </pc:spChg>
        <pc:spChg chg="del">
          <ac:chgData name="Klarinta Alla (2533087)" userId="291f744b-4ccc-4fe1-af4d-c7dc48671b9d" providerId="ADAL" clId="{C01B6372-04D3-4FB0-9A6F-EAB52273FB93}" dt="2026-03-16T00:20:40.175" v="48"/>
          <ac:spMkLst>
            <pc:docMk/>
            <pc:sldMk cId="594972892" sldId="269"/>
            <ac:spMk id="11" creationId="{743AA782-23D1-4521-8CAD-47662984AA08}"/>
          </ac:spMkLst>
        </pc:spChg>
        <pc:spChg chg="del">
          <ac:chgData name="Klarinta Alla (2533087)" userId="291f744b-4ccc-4fe1-af4d-c7dc48671b9d" providerId="ADAL" clId="{C01B6372-04D3-4FB0-9A6F-EAB52273FB93}" dt="2026-03-16T00:20:40.175" v="48"/>
          <ac:spMkLst>
            <pc:docMk/>
            <pc:sldMk cId="594972892" sldId="269"/>
            <ac:spMk id="13" creationId="{3CE8AF5E-D374-4CF1-90CC-35CF73B81C3E}"/>
          </ac:spMkLst>
        </pc:spChg>
        <pc:inkChg chg="del">
          <ac:chgData name="Klarinta Alla (2533087)" userId="291f744b-4ccc-4fe1-af4d-c7dc48671b9d" providerId="ADAL" clId="{C01B6372-04D3-4FB0-9A6F-EAB52273FB93}" dt="2026-03-16T00:20:40.175" v="48"/>
          <ac:inkMkLst>
            <pc:docMk/>
            <pc:sldMk cId="594972892" sldId="269"/>
            <ac:inkMk id="15" creationId="{070477C5-0410-4E4F-97A1-F84C2465C187}"/>
          </ac:inkMkLst>
        </pc:inkChg>
      </pc:sldChg>
      <pc:sldChg chg="modSp">
        <pc:chgData name="Klarinta Alla (2533087)" userId="291f744b-4ccc-4fe1-af4d-c7dc48671b9d" providerId="ADAL" clId="{C01B6372-04D3-4FB0-9A6F-EAB52273FB93}" dt="2026-03-16T00:36:30.723" v="225"/>
        <pc:sldMkLst>
          <pc:docMk/>
          <pc:sldMk cId="534093720" sldId="270"/>
        </pc:sldMkLst>
        <pc:spChg chg="mod">
          <ac:chgData name="Klarinta Alla (2533087)" userId="291f744b-4ccc-4fe1-af4d-c7dc48671b9d" providerId="ADAL" clId="{C01B6372-04D3-4FB0-9A6F-EAB52273FB93}" dt="2026-03-16T00:36:30.723" v="225"/>
          <ac:spMkLst>
            <pc:docMk/>
            <pc:sldMk cId="534093720" sldId="270"/>
            <ac:spMk id="2" creationId="{E071BAB0-4E9D-E6BA-E194-CB77D788C3F0}"/>
          </ac:spMkLst>
        </pc:spChg>
      </pc:sldChg>
      <pc:sldChg chg="modSp add mod ord">
        <pc:chgData name="Klarinta Alla (2533087)" userId="291f744b-4ccc-4fe1-af4d-c7dc48671b9d" providerId="ADAL" clId="{C01B6372-04D3-4FB0-9A6F-EAB52273FB93}" dt="2026-03-16T00:32:34.533" v="212"/>
        <pc:sldMkLst>
          <pc:docMk/>
          <pc:sldMk cId="2001515314" sldId="271"/>
        </pc:sldMkLst>
        <pc:graphicFrameChg chg="mod modGraphic">
          <ac:chgData name="Klarinta Alla (2533087)" userId="291f744b-4ccc-4fe1-af4d-c7dc48671b9d" providerId="ADAL" clId="{C01B6372-04D3-4FB0-9A6F-EAB52273FB93}" dt="2026-03-16T00:32:34.533" v="212"/>
          <ac:graphicFrameMkLst>
            <pc:docMk/>
            <pc:sldMk cId="2001515314" sldId="271"/>
            <ac:graphicFrameMk id="8" creationId="{F8AE9796-A6BC-97CB-F603-834D5ADEADA2}"/>
          </ac:graphicFrameMkLst>
        </pc:graphicFrameChg>
      </pc:sldChg>
      <pc:sldChg chg="new del">
        <pc:chgData name="Klarinta Alla (2533087)" userId="291f744b-4ccc-4fe1-af4d-c7dc48671b9d" providerId="ADAL" clId="{C01B6372-04D3-4FB0-9A6F-EAB52273FB93}" dt="2026-03-16T00:02:38.775" v="1" actId="2696"/>
        <pc:sldMkLst>
          <pc:docMk/>
          <pc:sldMk cId="3677226536" sldId="271"/>
        </pc:sldMkLst>
      </pc:sldChg>
      <pc:sldChg chg="modSp add mod">
        <pc:chgData name="Klarinta Alla (2533087)" userId="291f744b-4ccc-4fe1-af4d-c7dc48671b9d" providerId="ADAL" clId="{C01B6372-04D3-4FB0-9A6F-EAB52273FB93}" dt="2026-03-16T00:21:59.664" v="67" actId="27636"/>
        <pc:sldMkLst>
          <pc:docMk/>
          <pc:sldMk cId="1383817359" sldId="272"/>
        </pc:sldMkLst>
        <pc:spChg chg="mod">
          <ac:chgData name="Klarinta Alla (2533087)" userId="291f744b-4ccc-4fe1-af4d-c7dc48671b9d" providerId="ADAL" clId="{C01B6372-04D3-4FB0-9A6F-EAB52273FB93}" dt="2026-03-16T00:21:59.664" v="67" actId="27636"/>
          <ac:spMkLst>
            <pc:docMk/>
            <pc:sldMk cId="1383817359" sldId="272"/>
            <ac:spMk id="2" creationId="{27B25AD1-3D85-171E-CBA1-B80F55E20AF9}"/>
          </ac:spMkLst>
        </pc:spChg>
      </pc:sldChg>
      <pc:sldChg chg="modSp add mod">
        <pc:chgData name="Klarinta Alla (2533087)" userId="291f744b-4ccc-4fe1-af4d-c7dc48671b9d" providerId="ADAL" clId="{C01B6372-04D3-4FB0-9A6F-EAB52273FB93}" dt="2026-03-16T00:36:31.809" v="232" actId="27636"/>
        <pc:sldMkLst>
          <pc:docMk/>
          <pc:sldMk cId="2272745647" sldId="273"/>
        </pc:sldMkLst>
        <pc:spChg chg="mod">
          <ac:chgData name="Klarinta Alla (2533087)" userId="291f744b-4ccc-4fe1-af4d-c7dc48671b9d" providerId="ADAL" clId="{C01B6372-04D3-4FB0-9A6F-EAB52273FB93}" dt="2026-03-16T00:36:31.809" v="232" actId="27636"/>
          <ac:spMkLst>
            <pc:docMk/>
            <pc:sldMk cId="2272745647" sldId="273"/>
            <ac:spMk id="2" creationId="{2A36C7EC-E06C-A698-AD07-AFAD16C2AB06}"/>
          </ac:spMkLst>
        </pc:spChg>
      </pc:sldChg>
      <pc:sldChg chg="modSp add mod ord">
        <pc:chgData name="Klarinta Alla (2533087)" userId="291f744b-4ccc-4fe1-af4d-c7dc48671b9d" providerId="ADAL" clId="{C01B6372-04D3-4FB0-9A6F-EAB52273FB93}" dt="2026-03-16T00:27:47.389" v="173" actId="20577"/>
        <pc:sldMkLst>
          <pc:docMk/>
          <pc:sldMk cId="3446586999" sldId="274"/>
        </pc:sldMkLst>
        <pc:spChg chg="mod">
          <ac:chgData name="Klarinta Alla (2533087)" userId="291f744b-4ccc-4fe1-af4d-c7dc48671b9d" providerId="ADAL" clId="{C01B6372-04D3-4FB0-9A6F-EAB52273FB93}" dt="2026-03-16T00:27:47.389" v="173" actId="20577"/>
          <ac:spMkLst>
            <pc:docMk/>
            <pc:sldMk cId="3446586999" sldId="274"/>
            <ac:spMk id="2" creationId="{08956693-5997-4402-D289-08B5300A59A0}"/>
          </ac:spMkLst>
        </pc:spChg>
      </pc:sldChg>
      <pc:sldChg chg="add">
        <pc:chgData name="Klarinta Alla (2533087)" userId="291f744b-4ccc-4fe1-af4d-c7dc48671b9d" providerId="ADAL" clId="{C01B6372-04D3-4FB0-9A6F-EAB52273FB93}" dt="2026-03-16T00:16:17.750" v="16"/>
        <pc:sldMkLst>
          <pc:docMk/>
          <pc:sldMk cId="1027815884" sldId="275"/>
        </pc:sldMkLst>
      </pc:sldChg>
      <pc:sldChg chg="delSp modSp add mod ord setBg delDesignElem">
        <pc:chgData name="Klarinta Alla (2533087)" userId="291f744b-4ccc-4fe1-af4d-c7dc48671b9d" providerId="ADAL" clId="{C01B6372-04D3-4FB0-9A6F-EAB52273FB93}" dt="2026-03-16T00:36:31.109" v="226" actId="27636"/>
        <pc:sldMkLst>
          <pc:docMk/>
          <pc:sldMk cId="1783558708" sldId="276"/>
        </pc:sldMkLst>
        <pc:spChg chg="mod">
          <ac:chgData name="Klarinta Alla (2533087)" userId="291f744b-4ccc-4fe1-af4d-c7dc48671b9d" providerId="ADAL" clId="{C01B6372-04D3-4FB0-9A6F-EAB52273FB93}" dt="2026-03-16T00:16:59.787" v="18" actId="27636"/>
          <ac:spMkLst>
            <pc:docMk/>
            <pc:sldMk cId="1783558708" sldId="276"/>
            <ac:spMk id="2" creationId="{02546C73-B013-26D7-5757-1BB2A19E570B}"/>
          </ac:spMkLst>
        </pc:spChg>
        <pc:spChg chg="mod">
          <ac:chgData name="Klarinta Alla (2533087)" userId="291f744b-4ccc-4fe1-af4d-c7dc48671b9d" providerId="ADAL" clId="{C01B6372-04D3-4FB0-9A6F-EAB52273FB93}" dt="2026-03-16T00:36:31.109" v="226" actId="27636"/>
          <ac:spMkLst>
            <pc:docMk/>
            <pc:sldMk cId="1783558708" sldId="276"/>
            <ac:spMk id="3" creationId="{DD03488E-47D5-C451-C445-7AB481D49C19}"/>
          </ac:spMkLst>
        </pc:spChg>
        <pc:spChg chg="del">
          <ac:chgData name="Klarinta Alla (2533087)" userId="291f744b-4ccc-4fe1-af4d-c7dc48671b9d" providerId="ADAL" clId="{C01B6372-04D3-4FB0-9A6F-EAB52273FB93}" dt="2026-03-16T00:20:40.175" v="48"/>
          <ac:spMkLst>
            <pc:docMk/>
            <pc:sldMk cId="1783558708" sldId="276"/>
            <ac:spMk id="21" creationId="{798FE0E0-D95D-46EF-A375-475D4DB0ED45}"/>
          </ac:spMkLst>
        </pc:spChg>
        <pc:spChg chg="del">
          <ac:chgData name="Klarinta Alla (2533087)" userId="291f744b-4ccc-4fe1-af4d-c7dc48671b9d" providerId="ADAL" clId="{C01B6372-04D3-4FB0-9A6F-EAB52273FB93}" dt="2026-03-16T00:20:40.175" v="48"/>
          <ac:spMkLst>
            <pc:docMk/>
            <pc:sldMk cId="1783558708" sldId="276"/>
            <ac:spMk id="22" creationId="{2D82A42F-AEBE-4065-9792-036A904D8564}"/>
          </ac:spMkLst>
        </pc:spChg>
      </pc:sldChg>
      <pc:sldChg chg="delSp modSp add mod ord setBg delDesignElem">
        <pc:chgData name="Klarinta Alla (2533087)" userId="291f744b-4ccc-4fe1-af4d-c7dc48671b9d" providerId="ADAL" clId="{C01B6372-04D3-4FB0-9A6F-EAB52273FB93}" dt="2026-03-16T00:29:10.102" v="209" actId="20577"/>
        <pc:sldMkLst>
          <pc:docMk/>
          <pc:sldMk cId="1260208339" sldId="277"/>
        </pc:sldMkLst>
        <pc:spChg chg="mod">
          <ac:chgData name="Klarinta Alla (2533087)" userId="291f744b-4ccc-4fe1-af4d-c7dc48671b9d" providerId="ADAL" clId="{C01B6372-04D3-4FB0-9A6F-EAB52273FB93}" dt="2026-03-16T00:21:59.708" v="68" actId="27636"/>
          <ac:spMkLst>
            <pc:docMk/>
            <pc:sldMk cId="1260208339" sldId="277"/>
            <ac:spMk id="4" creationId="{C310F639-A208-8D0E-D118-D4066335D6C4}"/>
          </ac:spMkLst>
        </pc:spChg>
        <pc:spChg chg="del">
          <ac:chgData name="Klarinta Alla (2533087)" userId="291f744b-4ccc-4fe1-af4d-c7dc48671b9d" providerId="ADAL" clId="{C01B6372-04D3-4FB0-9A6F-EAB52273FB93}" dt="2026-03-16T00:20:40.175" v="48"/>
          <ac:spMkLst>
            <pc:docMk/>
            <pc:sldMk cId="1260208339" sldId="277"/>
            <ac:spMk id="11" creationId="{665DBBEF-238B-476B-96AB-8AAC3224ECEA}"/>
          </ac:spMkLst>
        </pc:spChg>
        <pc:spChg chg="del">
          <ac:chgData name="Klarinta Alla (2533087)" userId="291f744b-4ccc-4fe1-af4d-c7dc48671b9d" providerId="ADAL" clId="{C01B6372-04D3-4FB0-9A6F-EAB52273FB93}" dt="2026-03-16T00:20:40.175" v="48"/>
          <ac:spMkLst>
            <pc:docMk/>
            <pc:sldMk cId="1260208339" sldId="277"/>
            <ac:spMk id="13" creationId="{3FCFB1DE-0B7E-48CC-BA90-B2AB0889F9D6}"/>
          </ac:spMkLst>
        </pc:spChg>
        <pc:graphicFrameChg chg="modGraphic">
          <ac:chgData name="Klarinta Alla (2533087)" userId="291f744b-4ccc-4fe1-af4d-c7dc48671b9d" providerId="ADAL" clId="{C01B6372-04D3-4FB0-9A6F-EAB52273FB93}" dt="2026-03-16T00:29:10.102" v="209" actId="20577"/>
          <ac:graphicFrameMkLst>
            <pc:docMk/>
            <pc:sldMk cId="1260208339" sldId="277"/>
            <ac:graphicFrameMk id="6" creationId="{BA123F8C-9D4C-AB1C-D855-0EBA4627F996}"/>
          </ac:graphicFrameMkLst>
        </pc:graphicFrameChg>
      </pc:sldChg>
      <pc:sldChg chg="delSp modSp add mod ord setBg delDesignElem">
        <pc:chgData name="Klarinta Alla (2533087)" userId="291f744b-4ccc-4fe1-af4d-c7dc48671b9d" providerId="ADAL" clId="{C01B6372-04D3-4FB0-9A6F-EAB52273FB93}" dt="2026-03-16T00:36:31.762" v="228" actId="27636"/>
        <pc:sldMkLst>
          <pc:docMk/>
          <pc:sldMk cId="1468462812" sldId="278"/>
        </pc:sldMkLst>
        <pc:spChg chg="mod">
          <ac:chgData name="Klarinta Alla (2533087)" userId="291f744b-4ccc-4fe1-af4d-c7dc48671b9d" providerId="ADAL" clId="{C01B6372-04D3-4FB0-9A6F-EAB52273FB93}" dt="2026-03-16T00:36:30.723" v="225"/>
          <ac:spMkLst>
            <pc:docMk/>
            <pc:sldMk cId="1468462812" sldId="278"/>
            <ac:spMk id="2" creationId="{7648607A-1099-FF96-FAB8-5D151462AFA5}"/>
          </ac:spMkLst>
        </pc:spChg>
        <pc:spChg chg="mod">
          <ac:chgData name="Klarinta Alla (2533087)" userId="291f744b-4ccc-4fe1-af4d-c7dc48671b9d" providerId="ADAL" clId="{C01B6372-04D3-4FB0-9A6F-EAB52273FB93}" dt="2026-03-16T00:36:31.762" v="228" actId="27636"/>
          <ac:spMkLst>
            <pc:docMk/>
            <pc:sldMk cId="1468462812" sldId="278"/>
            <ac:spMk id="3" creationId="{B5E2C7CA-6A59-79A8-6929-1CDDB19ACF6F}"/>
          </ac:spMkLst>
        </pc:spChg>
        <pc:spChg chg="del">
          <ac:chgData name="Klarinta Alla (2533087)" userId="291f744b-4ccc-4fe1-af4d-c7dc48671b9d" providerId="ADAL" clId="{C01B6372-04D3-4FB0-9A6F-EAB52273FB93}" dt="2026-03-16T00:20:40.175" v="48"/>
          <ac:spMkLst>
            <pc:docMk/>
            <pc:sldMk cId="1468462812" sldId="278"/>
            <ac:spMk id="8" creationId="{100EDD19-6802-4EC3-95CE-CFFAB042CFD6}"/>
          </ac:spMkLst>
        </pc:spChg>
        <pc:spChg chg="del">
          <ac:chgData name="Klarinta Alla (2533087)" userId="291f744b-4ccc-4fe1-af4d-c7dc48671b9d" providerId="ADAL" clId="{C01B6372-04D3-4FB0-9A6F-EAB52273FB93}" dt="2026-03-16T00:20:40.175" v="48"/>
          <ac:spMkLst>
            <pc:docMk/>
            <pc:sldMk cId="1468462812" sldId="278"/>
            <ac:spMk id="10" creationId="{DB17E863-922E-4C26-BD64-E8FD41D28661}"/>
          </ac:spMkLst>
        </pc:spChg>
      </pc:sldChg>
      <pc:sldChg chg="delSp add ord setBg delDesignElem">
        <pc:chgData name="Klarinta Alla (2533087)" userId="291f744b-4ccc-4fe1-af4d-c7dc48671b9d" providerId="ADAL" clId="{C01B6372-04D3-4FB0-9A6F-EAB52273FB93}" dt="2026-03-16T00:24:26.596" v="124"/>
        <pc:sldMkLst>
          <pc:docMk/>
          <pc:sldMk cId="3394549356" sldId="279"/>
        </pc:sldMkLst>
        <pc:spChg chg="del">
          <ac:chgData name="Klarinta Alla (2533087)" userId="291f744b-4ccc-4fe1-af4d-c7dc48671b9d" providerId="ADAL" clId="{C01B6372-04D3-4FB0-9A6F-EAB52273FB93}" dt="2026-03-16T00:20:40.175" v="48"/>
          <ac:spMkLst>
            <pc:docMk/>
            <pc:sldMk cId="3394549356" sldId="279"/>
            <ac:spMk id="9" creationId="{247B6BBF-09F2-4A29-AE4E-3771E2924817}"/>
          </ac:spMkLst>
        </pc:spChg>
        <pc:spChg chg="del">
          <ac:chgData name="Klarinta Alla (2533087)" userId="291f744b-4ccc-4fe1-af4d-c7dc48671b9d" providerId="ADAL" clId="{C01B6372-04D3-4FB0-9A6F-EAB52273FB93}" dt="2026-03-16T00:20:40.175" v="48"/>
          <ac:spMkLst>
            <pc:docMk/>
            <pc:sldMk cId="3394549356" sldId="279"/>
            <ac:spMk id="11" creationId="{535742DD-1B16-4E9D-B715-0D74B4574A68}"/>
          </ac:spMkLst>
        </pc:spChg>
      </pc:sldChg>
      <pc:sldChg chg="modSp add mod ord">
        <pc:chgData name="Klarinta Alla (2533087)" userId="291f744b-4ccc-4fe1-af4d-c7dc48671b9d" providerId="ADAL" clId="{C01B6372-04D3-4FB0-9A6F-EAB52273FB93}" dt="2026-03-16T00:36:31.731" v="227" actId="27636"/>
        <pc:sldMkLst>
          <pc:docMk/>
          <pc:sldMk cId="1449857846" sldId="280"/>
        </pc:sldMkLst>
        <pc:spChg chg="mod">
          <ac:chgData name="Klarinta Alla (2533087)" userId="291f744b-4ccc-4fe1-af4d-c7dc48671b9d" providerId="ADAL" clId="{C01B6372-04D3-4FB0-9A6F-EAB52273FB93}" dt="2026-03-16T00:36:30.723" v="225"/>
          <ac:spMkLst>
            <pc:docMk/>
            <pc:sldMk cId="1449857846" sldId="280"/>
            <ac:spMk id="2" creationId="{CA7D8930-D4DB-50E9-9422-9A2D145DEDEE}"/>
          </ac:spMkLst>
        </pc:spChg>
        <pc:spChg chg="mod">
          <ac:chgData name="Klarinta Alla (2533087)" userId="291f744b-4ccc-4fe1-af4d-c7dc48671b9d" providerId="ADAL" clId="{C01B6372-04D3-4FB0-9A6F-EAB52273FB93}" dt="2026-03-16T00:36:31.731" v="227" actId="27636"/>
          <ac:spMkLst>
            <pc:docMk/>
            <pc:sldMk cId="1449857846" sldId="280"/>
            <ac:spMk id="3" creationId="{DDC9BF99-D00A-B1F2-2887-C3116BD8B241}"/>
          </ac:spMkLst>
        </pc:spChg>
      </pc:sldChg>
      <pc:sldChg chg="modSp add mod ord">
        <pc:chgData name="Klarinta Alla (2533087)" userId="291f744b-4ccc-4fe1-af4d-c7dc48671b9d" providerId="ADAL" clId="{C01B6372-04D3-4FB0-9A6F-EAB52273FB93}" dt="2026-03-16T00:36:31.785" v="229" actId="27636"/>
        <pc:sldMkLst>
          <pc:docMk/>
          <pc:sldMk cId="1115344822" sldId="281"/>
        </pc:sldMkLst>
        <pc:spChg chg="mod">
          <ac:chgData name="Klarinta Alla (2533087)" userId="291f744b-4ccc-4fe1-af4d-c7dc48671b9d" providerId="ADAL" clId="{C01B6372-04D3-4FB0-9A6F-EAB52273FB93}" dt="2026-03-16T00:36:30.723" v="225"/>
          <ac:spMkLst>
            <pc:docMk/>
            <pc:sldMk cId="1115344822" sldId="281"/>
            <ac:spMk id="2" creationId="{9DDFA418-EC58-0146-73FF-44B1C925DE2D}"/>
          </ac:spMkLst>
        </pc:spChg>
        <pc:spChg chg="mod">
          <ac:chgData name="Klarinta Alla (2533087)" userId="291f744b-4ccc-4fe1-af4d-c7dc48671b9d" providerId="ADAL" clId="{C01B6372-04D3-4FB0-9A6F-EAB52273FB93}" dt="2026-03-16T00:36:31.785" v="229" actId="27636"/>
          <ac:spMkLst>
            <pc:docMk/>
            <pc:sldMk cId="1115344822" sldId="281"/>
            <ac:spMk id="3" creationId="{3FD69775-5259-9A7D-23BE-3EFC81FC908A}"/>
          </ac:spMkLst>
        </pc:spChg>
      </pc:sldChg>
      <pc:sldChg chg="modSp add ord">
        <pc:chgData name="Klarinta Alla (2533087)" userId="291f744b-4ccc-4fe1-af4d-c7dc48671b9d" providerId="ADAL" clId="{C01B6372-04D3-4FB0-9A6F-EAB52273FB93}" dt="2026-03-16T00:36:30.723" v="225"/>
        <pc:sldMkLst>
          <pc:docMk/>
          <pc:sldMk cId="2656865748" sldId="282"/>
        </pc:sldMkLst>
        <pc:spChg chg="mod">
          <ac:chgData name="Klarinta Alla (2533087)" userId="291f744b-4ccc-4fe1-af4d-c7dc48671b9d" providerId="ADAL" clId="{C01B6372-04D3-4FB0-9A6F-EAB52273FB93}" dt="2026-03-16T00:36:30.723" v="225"/>
          <ac:spMkLst>
            <pc:docMk/>
            <pc:sldMk cId="2656865748" sldId="282"/>
            <ac:spMk id="2" creationId="{F3667536-D3A5-8383-0588-21AD3F3AD03E}"/>
          </ac:spMkLst>
        </pc:spChg>
        <pc:graphicFrameChg chg="mod">
          <ac:chgData name="Klarinta Alla (2533087)" userId="291f744b-4ccc-4fe1-af4d-c7dc48671b9d" providerId="ADAL" clId="{C01B6372-04D3-4FB0-9A6F-EAB52273FB93}" dt="2026-03-16T00:36:30.723" v="225"/>
          <ac:graphicFrameMkLst>
            <pc:docMk/>
            <pc:sldMk cId="2656865748" sldId="282"/>
            <ac:graphicFrameMk id="4" creationId="{EE18439F-BD54-AE97-F112-BED973A2A548}"/>
          </ac:graphicFrameMkLst>
        </pc:graphicFrameChg>
      </pc:sldChg>
      <pc:sldChg chg="modSp add del mod">
        <pc:chgData name="Klarinta Alla (2533087)" userId="291f744b-4ccc-4fe1-af4d-c7dc48671b9d" providerId="ADAL" clId="{C01B6372-04D3-4FB0-9A6F-EAB52273FB93}" dt="2026-03-16T00:26:32.012" v="134" actId="2696"/>
        <pc:sldMkLst>
          <pc:docMk/>
          <pc:sldMk cId="3776972861" sldId="283"/>
        </pc:sldMkLst>
        <pc:spChg chg="mod">
          <ac:chgData name="Klarinta Alla (2533087)" userId="291f744b-4ccc-4fe1-af4d-c7dc48671b9d" providerId="ADAL" clId="{C01B6372-04D3-4FB0-9A6F-EAB52273FB93}" dt="2026-03-16T00:21:59.843" v="72" actId="27636"/>
          <ac:spMkLst>
            <pc:docMk/>
            <pc:sldMk cId="3776972861" sldId="283"/>
            <ac:spMk id="2" creationId="{31E9C102-5ADF-EBBA-D32E-ED56C6356887}"/>
          </ac:spMkLst>
        </pc:spChg>
        <pc:spChg chg="mod">
          <ac:chgData name="Klarinta Alla (2533087)" userId="291f744b-4ccc-4fe1-af4d-c7dc48671b9d" providerId="ADAL" clId="{C01B6372-04D3-4FB0-9A6F-EAB52273FB93}" dt="2026-03-16T00:21:58.295" v="66"/>
          <ac:spMkLst>
            <pc:docMk/>
            <pc:sldMk cId="3776972861" sldId="283"/>
            <ac:spMk id="3" creationId="{C6B51929-3E8C-029E-2796-2FFEBEA0D13D}"/>
          </ac:spMkLst>
        </pc:spChg>
      </pc:sldChg>
      <pc:sldChg chg="modSp add del mod">
        <pc:chgData name="Klarinta Alla (2533087)" userId="291f744b-4ccc-4fe1-af4d-c7dc48671b9d" providerId="ADAL" clId="{C01B6372-04D3-4FB0-9A6F-EAB52273FB93}" dt="2026-03-16T00:26:01.664" v="133" actId="2696"/>
        <pc:sldMkLst>
          <pc:docMk/>
          <pc:sldMk cId="233816198" sldId="284"/>
        </pc:sldMkLst>
        <pc:spChg chg="mod">
          <ac:chgData name="Klarinta Alla (2533087)" userId="291f744b-4ccc-4fe1-af4d-c7dc48671b9d" providerId="ADAL" clId="{C01B6372-04D3-4FB0-9A6F-EAB52273FB93}" dt="2026-03-16T00:21:59.849" v="73" actId="27636"/>
          <ac:spMkLst>
            <pc:docMk/>
            <pc:sldMk cId="233816198" sldId="284"/>
            <ac:spMk id="2" creationId="{E3A0BF0D-C57C-C4C7-E8B9-AF20E4C40586}"/>
          </ac:spMkLst>
        </pc:spChg>
        <pc:graphicFrameChg chg="mod">
          <ac:chgData name="Klarinta Alla (2533087)" userId="291f744b-4ccc-4fe1-af4d-c7dc48671b9d" providerId="ADAL" clId="{C01B6372-04D3-4FB0-9A6F-EAB52273FB93}" dt="2026-03-16T00:21:58.295" v="66"/>
          <ac:graphicFrameMkLst>
            <pc:docMk/>
            <pc:sldMk cId="233816198" sldId="284"/>
            <ac:graphicFrameMk id="4" creationId="{F36EFE5F-8CED-D02D-4EE8-15235101E766}"/>
          </ac:graphicFrameMkLst>
        </pc:graphicFrameChg>
      </pc:sldChg>
      <pc:sldChg chg="modSp add del mod">
        <pc:chgData name="Klarinta Alla (2533087)" userId="291f744b-4ccc-4fe1-af4d-c7dc48671b9d" providerId="ADAL" clId="{C01B6372-04D3-4FB0-9A6F-EAB52273FB93}" dt="2026-03-16T00:26:36.474" v="135" actId="2696"/>
        <pc:sldMkLst>
          <pc:docMk/>
          <pc:sldMk cId="2269116577" sldId="285"/>
        </pc:sldMkLst>
        <pc:spChg chg="mod">
          <ac:chgData name="Klarinta Alla (2533087)" userId="291f744b-4ccc-4fe1-af4d-c7dc48671b9d" providerId="ADAL" clId="{C01B6372-04D3-4FB0-9A6F-EAB52273FB93}" dt="2026-03-16T00:21:59.860" v="74" actId="27636"/>
          <ac:spMkLst>
            <pc:docMk/>
            <pc:sldMk cId="2269116577" sldId="285"/>
            <ac:spMk id="2" creationId="{628FD7E3-1B2D-29CC-28D9-EAE918F1EB9F}"/>
          </ac:spMkLst>
        </pc:spChg>
        <pc:spChg chg="mod">
          <ac:chgData name="Klarinta Alla (2533087)" userId="291f744b-4ccc-4fe1-af4d-c7dc48671b9d" providerId="ADAL" clId="{C01B6372-04D3-4FB0-9A6F-EAB52273FB93}" dt="2026-03-16T00:21:58.295" v="66"/>
          <ac:spMkLst>
            <pc:docMk/>
            <pc:sldMk cId="2269116577" sldId="285"/>
            <ac:spMk id="3" creationId="{9603C18B-4579-4257-F2E7-955E2F7C06C5}"/>
          </ac:spMkLst>
        </pc:spChg>
      </pc:sldChg>
      <pc:sldChg chg="modSp add ord">
        <pc:chgData name="Klarinta Alla (2533087)" userId="291f744b-4ccc-4fe1-af4d-c7dc48671b9d" providerId="ADAL" clId="{C01B6372-04D3-4FB0-9A6F-EAB52273FB93}" dt="2026-03-16T00:36:30.723" v="225"/>
        <pc:sldMkLst>
          <pc:docMk/>
          <pc:sldMk cId="1923235620" sldId="286"/>
        </pc:sldMkLst>
        <pc:spChg chg="mod">
          <ac:chgData name="Klarinta Alla (2533087)" userId="291f744b-4ccc-4fe1-af4d-c7dc48671b9d" providerId="ADAL" clId="{C01B6372-04D3-4FB0-9A6F-EAB52273FB93}" dt="2026-03-16T00:36:30.723" v="225"/>
          <ac:spMkLst>
            <pc:docMk/>
            <pc:sldMk cId="1923235620" sldId="286"/>
            <ac:spMk id="2" creationId="{B43000BA-30EB-3B55-5317-5FE12A4AF10F}"/>
          </ac:spMkLst>
        </pc:spChg>
        <pc:spChg chg="mod">
          <ac:chgData name="Klarinta Alla (2533087)" userId="291f744b-4ccc-4fe1-af4d-c7dc48671b9d" providerId="ADAL" clId="{C01B6372-04D3-4FB0-9A6F-EAB52273FB93}" dt="2026-03-16T00:36:30.723" v="225"/>
          <ac:spMkLst>
            <pc:docMk/>
            <pc:sldMk cId="1923235620" sldId="286"/>
            <ac:spMk id="3" creationId="{5435E3AF-F16F-39D1-04ED-EB6DAF9728C9}"/>
          </ac:spMkLst>
        </pc:spChg>
      </pc:sldChg>
      <pc:sldChg chg="modSp add mod ord">
        <pc:chgData name="Klarinta Alla (2533087)" userId="291f744b-4ccc-4fe1-af4d-c7dc48671b9d" providerId="ADAL" clId="{C01B6372-04D3-4FB0-9A6F-EAB52273FB93}" dt="2026-03-16T00:36:30.723" v="225"/>
        <pc:sldMkLst>
          <pc:docMk/>
          <pc:sldMk cId="905210255" sldId="287"/>
        </pc:sldMkLst>
        <pc:spChg chg="mod">
          <ac:chgData name="Klarinta Alla (2533087)" userId="291f744b-4ccc-4fe1-af4d-c7dc48671b9d" providerId="ADAL" clId="{C01B6372-04D3-4FB0-9A6F-EAB52273FB93}" dt="2026-03-16T00:36:30.723" v="225"/>
          <ac:spMkLst>
            <pc:docMk/>
            <pc:sldMk cId="905210255" sldId="287"/>
            <ac:spMk id="2" creationId="{B2B62C3A-DA06-7794-D492-28FA21CB6E18}"/>
          </ac:spMkLst>
        </pc:spChg>
        <pc:spChg chg="mod">
          <ac:chgData name="Klarinta Alla (2533087)" userId="291f744b-4ccc-4fe1-af4d-c7dc48671b9d" providerId="ADAL" clId="{C01B6372-04D3-4FB0-9A6F-EAB52273FB93}" dt="2026-03-16T00:36:30.723" v="225"/>
          <ac:spMkLst>
            <pc:docMk/>
            <pc:sldMk cId="905210255" sldId="287"/>
            <ac:spMk id="3" creationId="{D0697271-EB93-BEE0-08C8-10C19775EF41}"/>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10.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1.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ata1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0.svg"/><Relationship Id="rId4" Type="http://schemas.openxmlformats.org/officeDocument/2006/relationships/image" Target="../media/image42.svg"/><Relationship Id="rId9" Type="http://schemas.openxmlformats.org/officeDocument/2006/relationships/image" Target="../media/image49.png"/></Relationships>
</file>

<file path=ppt/diagrams/_rels/data13.xml.rels><?xml version="1.0" encoding="UTF-8" standalone="yes"?>
<Relationships xmlns="http://schemas.openxmlformats.org/package/2006/relationships"><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hyperlink" Target="https://www.nhsconfed.org/publications/digital-transformation-nhs-reference-guide"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10" Type="http://schemas.openxmlformats.org/officeDocument/2006/relationships/image" Target="../media/image44.svg"/><Relationship Id="rId4" Type="http://schemas.openxmlformats.org/officeDocument/2006/relationships/image" Target="../media/image38.svg"/><Relationship Id="rId9" Type="http://schemas.openxmlformats.org/officeDocument/2006/relationships/image" Target="../media/image43.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41.png"/><Relationship Id="rId7" Type="http://schemas.openxmlformats.org/officeDocument/2006/relationships/image" Target="../media/image43.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8.svg"/><Relationship Id="rId5" Type="http://schemas.openxmlformats.org/officeDocument/2006/relationships/image" Target="../media/image47.png"/><Relationship Id="rId10" Type="http://schemas.openxmlformats.org/officeDocument/2006/relationships/image" Target="../media/image50.svg"/><Relationship Id="rId4" Type="http://schemas.openxmlformats.org/officeDocument/2006/relationships/image" Target="../media/image42.svg"/><Relationship Id="rId9" Type="http://schemas.openxmlformats.org/officeDocument/2006/relationships/image" Target="../media/image49.png"/></Relationships>
</file>

<file path=ppt/diagrams/_rels/drawing13.xml.rels><?xml version="1.0" encoding="UTF-8" standalone="yes"?>
<Relationships xmlns="http://schemas.openxmlformats.org/package/2006/relationships"><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hyperlink" Target="https://www.nhsconfed.org/publications/digital-transformation-nhs-reference-guide" TargetMode="External"/></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A8EE77-18B0-4D88-9299-EF1BFFEC3451}"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9105231B-7E58-4FB3-A182-FC2612D5FADC}">
      <dgm:prSet custT="1"/>
      <dgm:spPr>
        <a:solidFill>
          <a:schemeClr val="accent2">
            <a:lumMod val="60000"/>
            <a:lumOff val="40000"/>
          </a:schemeClr>
        </a:solidFill>
        <a:ln>
          <a:solidFill>
            <a:srgbClr val="002060"/>
          </a:solidFill>
        </a:ln>
      </dgm:spPr>
      <dgm:t>
        <a:bodyPr/>
        <a:lstStyle/>
        <a:p>
          <a:r>
            <a:rPr lang="en-US" sz="2000" b="1">
              <a:latin typeface="Times New Roman" panose="02020603050405020304" pitchFamily="18" charset="0"/>
              <a:cs typeface="Times New Roman" panose="02020603050405020304" pitchFamily="18" charset="0"/>
            </a:rPr>
            <a:t>Title</a:t>
          </a:r>
          <a:endParaRPr lang="en-GB" sz="2000">
            <a:latin typeface="Times New Roman" panose="02020603050405020304" pitchFamily="18" charset="0"/>
            <a:cs typeface="Times New Roman" panose="02020603050405020304" pitchFamily="18" charset="0"/>
          </a:endParaRPr>
        </a:p>
      </dgm:t>
    </dgm:pt>
    <dgm:pt modelId="{E77E2238-E029-4F70-B096-2C00BCE58CD5}" type="parTrans" cxnId="{049E4659-AC11-4869-B92F-4AE79A795C39}">
      <dgm:prSet/>
      <dgm:spPr/>
      <dgm:t>
        <a:bodyPr/>
        <a:lstStyle/>
        <a:p>
          <a:endParaRPr lang="en-GB"/>
        </a:p>
      </dgm:t>
    </dgm:pt>
    <dgm:pt modelId="{1504DD27-2D00-48BD-AC2B-8BA7B5D31212}" type="sibTrans" cxnId="{049E4659-AC11-4869-B92F-4AE79A795C39}">
      <dgm:prSet/>
      <dgm:spPr/>
      <dgm:t>
        <a:bodyPr/>
        <a:lstStyle/>
        <a:p>
          <a:endParaRPr lang="en-GB"/>
        </a:p>
      </dgm:t>
    </dgm:pt>
    <dgm:pt modelId="{B9A69BB4-3615-461E-AF44-A611B835CA96}">
      <dgm:prSet custT="1"/>
      <dgm:spPr>
        <a:solidFill>
          <a:schemeClr val="accent2">
            <a:lumMod val="60000"/>
            <a:lumOff val="40000"/>
          </a:schemeClr>
        </a:solidFill>
        <a:ln>
          <a:solidFill>
            <a:srgbClr val="002060"/>
          </a:solidFill>
        </a:ln>
      </dgm:spPr>
      <dgm:t>
        <a:bodyPr/>
        <a:lstStyle/>
        <a:p>
          <a:r>
            <a:rPr lang="en-US" sz="1800" b="1" dirty="0">
              <a:latin typeface="Times New Roman" panose="02020603050405020304" pitchFamily="18" charset="0"/>
              <a:cs typeface="Times New Roman" panose="02020603050405020304" pitchFamily="18" charset="0"/>
            </a:rPr>
            <a:t>Applying Microsoft 365 Communication and Collaboration Tools to Improve Care Home Operations: A Case Study of Greenford Care Home</a:t>
          </a:r>
          <a:endParaRPr lang="en-GB" sz="1800" dirty="0">
            <a:latin typeface="Times New Roman" panose="02020603050405020304" pitchFamily="18" charset="0"/>
            <a:cs typeface="Times New Roman" panose="02020603050405020304" pitchFamily="18" charset="0"/>
          </a:endParaRPr>
        </a:p>
      </dgm:t>
    </dgm:pt>
    <dgm:pt modelId="{6DAC5CBC-AB8B-421D-A12A-3D9CBB3E2EBF}" type="parTrans" cxnId="{E657E188-3BE3-4769-A84C-25D5CEBF2520}">
      <dgm:prSet/>
      <dgm:spPr/>
      <dgm:t>
        <a:bodyPr/>
        <a:lstStyle/>
        <a:p>
          <a:endParaRPr lang="en-GB"/>
        </a:p>
      </dgm:t>
    </dgm:pt>
    <dgm:pt modelId="{7D1C42D9-D1BB-4C48-A827-B747AF2C91A7}" type="sibTrans" cxnId="{E657E188-3BE3-4769-A84C-25D5CEBF2520}">
      <dgm:prSet/>
      <dgm:spPr/>
      <dgm:t>
        <a:bodyPr/>
        <a:lstStyle/>
        <a:p>
          <a:endParaRPr lang="en-GB"/>
        </a:p>
      </dgm:t>
    </dgm:pt>
    <dgm:pt modelId="{884D9DB3-7CFC-40C4-B7CF-3BF8C467707A}">
      <dgm:prSet custT="1"/>
      <dgm:spPr>
        <a:solidFill>
          <a:schemeClr val="accent2">
            <a:lumMod val="60000"/>
            <a:lumOff val="40000"/>
          </a:schemeClr>
        </a:solidFill>
        <a:ln>
          <a:solidFill>
            <a:srgbClr val="002060"/>
          </a:solidFill>
        </a:ln>
      </dgm:spPr>
      <dgm:t>
        <a:bodyPr/>
        <a:lstStyle/>
        <a:p>
          <a:r>
            <a:rPr lang="en-US" sz="2000" b="1">
              <a:latin typeface="Times New Roman" panose="02020603050405020304" pitchFamily="18" charset="0"/>
              <a:cs typeface="Times New Roman" panose="02020603050405020304" pitchFamily="18" charset="0"/>
            </a:rPr>
            <a:t>Module</a:t>
          </a:r>
          <a:endParaRPr lang="en-GB" sz="2000">
            <a:latin typeface="Times New Roman" panose="02020603050405020304" pitchFamily="18" charset="0"/>
            <a:cs typeface="Times New Roman" panose="02020603050405020304" pitchFamily="18" charset="0"/>
          </a:endParaRPr>
        </a:p>
      </dgm:t>
    </dgm:pt>
    <dgm:pt modelId="{9AC4CF77-27DA-4BBB-8941-2059B1EE0666}" type="parTrans" cxnId="{6980539F-A1BC-4E5A-8731-12ED8ED13112}">
      <dgm:prSet/>
      <dgm:spPr/>
      <dgm:t>
        <a:bodyPr/>
        <a:lstStyle/>
        <a:p>
          <a:endParaRPr lang="en-GB"/>
        </a:p>
      </dgm:t>
    </dgm:pt>
    <dgm:pt modelId="{DD29D745-8225-4364-A5BE-CEBD6E523455}" type="sibTrans" cxnId="{6980539F-A1BC-4E5A-8731-12ED8ED13112}">
      <dgm:prSet/>
      <dgm:spPr/>
      <dgm:t>
        <a:bodyPr/>
        <a:lstStyle/>
        <a:p>
          <a:endParaRPr lang="en-GB"/>
        </a:p>
      </dgm:t>
    </dgm:pt>
    <dgm:pt modelId="{AABDDDBD-0A04-401D-8923-F6D6433823E5}">
      <dgm:prSet custT="1"/>
      <dgm:spPr>
        <a:solidFill>
          <a:schemeClr val="accent2">
            <a:lumMod val="60000"/>
            <a:lumOff val="40000"/>
          </a:schemeClr>
        </a:solidFill>
        <a:ln>
          <a:solidFill>
            <a:srgbClr val="002060"/>
          </a:solidFill>
        </a:ln>
      </dgm:spPr>
      <dgm:t>
        <a:bodyPr/>
        <a:lstStyle/>
        <a:p>
          <a:r>
            <a:rPr lang="en-US" sz="2000" b="1">
              <a:latin typeface="Times New Roman" panose="02020603050405020304" pitchFamily="18" charset="0"/>
              <a:cs typeface="Times New Roman" panose="02020603050405020304" pitchFamily="18" charset="0"/>
            </a:rPr>
            <a:t>Digital Skills and Research Methods</a:t>
          </a:r>
          <a:endParaRPr lang="en-GB" sz="2000">
            <a:latin typeface="Times New Roman" panose="02020603050405020304" pitchFamily="18" charset="0"/>
            <a:cs typeface="Times New Roman" panose="02020603050405020304" pitchFamily="18" charset="0"/>
          </a:endParaRPr>
        </a:p>
      </dgm:t>
    </dgm:pt>
    <dgm:pt modelId="{976BCDC2-F9B7-4833-BE8C-44F66EE2D91F}" type="parTrans" cxnId="{6E6606BC-66C5-4114-BB17-DE880149C43A}">
      <dgm:prSet/>
      <dgm:spPr/>
      <dgm:t>
        <a:bodyPr/>
        <a:lstStyle/>
        <a:p>
          <a:endParaRPr lang="en-GB"/>
        </a:p>
      </dgm:t>
    </dgm:pt>
    <dgm:pt modelId="{D9139DCC-D281-4C3D-A470-D1D34CDEB1DD}" type="sibTrans" cxnId="{6E6606BC-66C5-4114-BB17-DE880149C43A}">
      <dgm:prSet/>
      <dgm:spPr/>
      <dgm:t>
        <a:bodyPr/>
        <a:lstStyle/>
        <a:p>
          <a:endParaRPr lang="en-GB"/>
        </a:p>
      </dgm:t>
    </dgm:pt>
    <dgm:pt modelId="{C3DD587C-11D6-4446-83B8-3F600DC518E6}">
      <dgm:prSet custT="1"/>
      <dgm:spPr>
        <a:solidFill>
          <a:schemeClr val="accent2">
            <a:lumMod val="60000"/>
            <a:lumOff val="40000"/>
          </a:schemeClr>
        </a:solidFill>
        <a:ln>
          <a:solidFill>
            <a:srgbClr val="002060"/>
          </a:solidFill>
        </a:ln>
      </dgm:spPr>
      <dgm:t>
        <a:bodyPr/>
        <a:lstStyle/>
        <a:p>
          <a:r>
            <a:rPr lang="en-US" sz="2000" b="1" dirty="0">
              <a:latin typeface="Times New Roman" panose="02020603050405020304" pitchFamily="18" charset="0"/>
              <a:cs typeface="Times New Roman" panose="02020603050405020304" pitchFamily="18" charset="0"/>
            </a:rPr>
            <a:t>Student Name: Nicholas A Daramola</a:t>
          </a:r>
          <a:endParaRPr lang="en-GB" sz="2000" dirty="0">
            <a:latin typeface="Times New Roman" panose="02020603050405020304" pitchFamily="18" charset="0"/>
            <a:cs typeface="Times New Roman" panose="02020603050405020304" pitchFamily="18" charset="0"/>
          </a:endParaRPr>
        </a:p>
      </dgm:t>
    </dgm:pt>
    <dgm:pt modelId="{D8DD007C-4820-4070-9427-751B7D8FE746}" type="parTrans" cxnId="{C829C0B2-0A7F-487E-9CCB-CE31C810A3A0}">
      <dgm:prSet/>
      <dgm:spPr/>
      <dgm:t>
        <a:bodyPr/>
        <a:lstStyle/>
        <a:p>
          <a:endParaRPr lang="en-GB"/>
        </a:p>
      </dgm:t>
    </dgm:pt>
    <dgm:pt modelId="{AF3ED3EA-88E0-4814-A663-526261246612}" type="sibTrans" cxnId="{C829C0B2-0A7F-487E-9CCB-CE31C810A3A0}">
      <dgm:prSet/>
      <dgm:spPr/>
      <dgm:t>
        <a:bodyPr/>
        <a:lstStyle/>
        <a:p>
          <a:endParaRPr lang="en-GB"/>
        </a:p>
      </dgm:t>
    </dgm:pt>
    <dgm:pt modelId="{FF093EF1-3349-4124-BC1B-3C0C15BE9483}">
      <dgm:prSet custT="1"/>
      <dgm:spPr>
        <a:solidFill>
          <a:schemeClr val="accent2">
            <a:lumMod val="60000"/>
            <a:lumOff val="40000"/>
          </a:schemeClr>
        </a:solidFill>
        <a:ln>
          <a:solidFill>
            <a:srgbClr val="002060"/>
          </a:solidFill>
        </a:ln>
      </dgm:spPr>
      <dgm:t>
        <a:bodyPr/>
        <a:lstStyle/>
        <a:p>
          <a:r>
            <a:rPr lang="en-US" sz="2000" b="1" dirty="0">
              <a:latin typeface="Times New Roman" panose="02020603050405020304" pitchFamily="18" charset="0"/>
              <a:cs typeface="Times New Roman" panose="02020603050405020304" pitchFamily="18" charset="0"/>
            </a:rPr>
            <a:t>Student ID:2528127</a:t>
          </a:r>
        </a:p>
      </dgm:t>
    </dgm:pt>
    <dgm:pt modelId="{276F59AC-4B27-4F64-80C2-D233DDD0F810}" type="parTrans" cxnId="{F7C12284-9524-4B46-BF9B-ABEE4FD46EC0}">
      <dgm:prSet/>
      <dgm:spPr/>
      <dgm:t>
        <a:bodyPr/>
        <a:lstStyle/>
        <a:p>
          <a:endParaRPr lang="en-GB"/>
        </a:p>
      </dgm:t>
    </dgm:pt>
    <dgm:pt modelId="{3A211495-E52A-4172-987F-AFDA665A29FE}" type="sibTrans" cxnId="{F7C12284-9524-4B46-BF9B-ABEE4FD46EC0}">
      <dgm:prSet/>
      <dgm:spPr/>
      <dgm:t>
        <a:bodyPr/>
        <a:lstStyle/>
        <a:p>
          <a:endParaRPr lang="en-GB"/>
        </a:p>
      </dgm:t>
    </dgm:pt>
    <dgm:pt modelId="{51897756-BD6B-4D59-81D3-CCAC879A8C59}" type="pres">
      <dgm:prSet presAssocID="{22A8EE77-18B0-4D88-9299-EF1BFFEC3451}" presName="Name0" presStyleCnt="0">
        <dgm:presLayoutVars>
          <dgm:chMax val="7"/>
          <dgm:dir/>
          <dgm:animLvl val="lvl"/>
          <dgm:resizeHandles val="exact"/>
        </dgm:presLayoutVars>
      </dgm:prSet>
      <dgm:spPr/>
    </dgm:pt>
    <dgm:pt modelId="{BE144053-9C86-49BC-AFBE-D8336F1B3DF9}" type="pres">
      <dgm:prSet presAssocID="{9105231B-7E58-4FB3-A182-FC2612D5FADC}" presName="circle1" presStyleLbl="node1" presStyleIdx="0" presStyleCnt="6"/>
      <dgm:spPr/>
    </dgm:pt>
    <dgm:pt modelId="{965FBBB3-D47A-4584-BE6D-9B81C0CC7270}" type="pres">
      <dgm:prSet presAssocID="{9105231B-7E58-4FB3-A182-FC2612D5FADC}" presName="space" presStyleCnt="0"/>
      <dgm:spPr/>
    </dgm:pt>
    <dgm:pt modelId="{414C5E40-E699-493E-869D-59FC0F196D28}" type="pres">
      <dgm:prSet presAssocID="{9105231B-7E58-4FB3-A182-FC2612D5FADC}" presName="rect1" presStyleLbl="alignAcc1" presStyleIdx="0" presStyleCnt="6"/>
      <dgm:spPr/>
    </dgm:pt>
    <dgm:pt modelId="{A877DBD8-0441-4CC1-9E85-F53E4B305511}" type="pres">
      <dgm:prSet presAssocID="{B9A69BB4-3615-461E-AF44-A611B835CA96}" presName="vertSpace2" presStyleLbl="node1" presStyleIdx="0" presStyleCnt="6"/>
      <dgm:spPr/>
    </dgm:pt>
    <dgm:pt modelId="{AA79E112-2ACD-4C68-9D25-3FACC8CF15C5}" type="pres">
      <dgm:prSet presAssocID="{B9A69BB4-3615-461E-AF44-A611B835CA96}" presName="circle2" presStyleLbl="node1" presStyleIdx="1" presStyleCnt="6"/>
      <dgm:spPr/>
    </dgm:pt>
    <dgm:pt modelId="{7D76AA18-FF4D-4C2F-8D27-75C86DF02424}" type="pres">
      <dgm:prSet presAssocID="{B9A69BB4-3615-461E-AF44-A611B835CA96}" presName="rect2" presStyleLbl="alignAcc1" presStyleIdx="1" presStyleCnt="6"/>
      <dgm:spPr/>
    </dgm:pt>
    <dgm:pt modelId="{928CCFB6-C9FD-4A17-9734-2B7D57321AC7}" type="pres">
      <dgm:prSet presAssocID="{884D9DB3-7CFC-40C4-B7CF-3BF8C467707A}" presName="vertSpace3" presStyleLbl="node1" presStyleIdx="1" presStyleCnt="6"/>
      <dgm:spPr/>
    </dgm:pt>
    <dgm:pt modelId="{14F34F16-F408-4A96-B090-E52485808920}" type="pres">
      <dgm:prSet presAssocID="{884D9DB3-7CFC-40C4-B7CF-3BF8C467707A}" presName="circle3" presStyleLbl="node1" presStyleIdx="2" presStyleCnt="6"/>
      <dgm:spPr/>
    </dgm:pt>
    <dgm:pt modelId="{CF4CF642-0D27-4F37-B902-4FA6DC9FF477}" type="pres">
      <dgm:prSet presAssocID="{884D9DB3-7CFC-40C4-B7CF-3BF8C467707A}" presName="rect3" presStyleLbl="alignAcc1" presStyleIdx="2" presStyleCnt="6"/>
      <dgm:spPr/>
    </dgm:pt>
    <dgm:pt modelId="{E79B2E2C-676B-4E3E-AFA6-949D0345E351}" type="pres">
      <dgm:prSet presAssocID="{AABDDDBD-0A04-401D-8923-F6D6433823E5}" presName="vertSpace4" presStyleLbl="node1" presStyleIdx="2" presStyleCnt="6"/>
      <dgm:spPr/>
    </dgm:pt>
    <dgm:pt modelId="{1BF0C149-C4D1-4B51-9856-ACACB42BB941}" type="pres">
      <dgm:prSet presAssocID="{AABDDDBD-0A04-401D-8923-F6D6433823E5}" presName="circle4" presStyleLbl="node1" presStyleIdx="3" presStyleCnt="6"/>
      <dgm:spPr/>
    </dgm:pt>
    <dgm:pt modelId="{513FE26D-0E03-42E7-973A-4F93723540AE}" type="pres">
      <dgm:prSet presAssocID="{AABDDDBD-0A04-401D-8923-F6D6433823E5}" presName="rect4" presStyleLbl="alignAcc1" presStyleIdx="3" presStyleCnt="6"/>
      <dgm:spPr/>
    </dgm:pt>
    <dgm:pt modelId="{7F5A3350-E287-4B7D-A8CE-64E7B2C995D4}" type="pres">
      <dgm:prSet presAssocID="{C3DD587C-11D6-4446-83B8-3F600DC518E6}" presName="vertSpace5" presStyleLbl="node1" presStyleIdx="3" presStyleCnt="6"/>
      <dgm:spPr/>
    </dgm:pt>
    <dgm:pt modelId="{7E3E9339-3587-4588-97D6-D98F8EC9F6C9}" type="pres">
      <dgm:prSet presAssocID="{C3DD587C-11D6-4446-83B8-3F600DC518E6}" presName="circle5" presStyleLbl="node1" presStyleIdx="4" presStyleCnt="6"/>
      <dgm:spPr/>
    </dgm:pt>
    <dgm:pt modelId="{16EF0963-07A7-4E69-8CB1-405C33545AB2}" type="pres">
      <dgm:prSet presAssocID="{C3DD587C-11D6-4446-83B8-3F600DC518E6}" presName="rect5" presStyleLbl="alignAcc1" presStyleIdx="4" presStyleCnt="6" custScaleY="85363"/>
      <dgm:spPr/>
    </dgm:pt>
    <dgm:pt modelId="{388FF2AF-D700-485B-A28B-C997D7612703}" type="pres">
      <dgm:prSet presAssocID="{FF093EF1-3349-4124-BC1B-3C0C15BE9483}" presName="vertSpace6" presStyleLbl="node1" presStyleIdx="4" presStyleCnt="6"/>
      <dgm:spPr/>
    </dgm:pt>
    <dgm:pt modelId="{DB7CDD77-169F-4A08-9007-FD76AC3CC416}" type="pres">
      <dgm:prSet presAssocID="{FF093EF1-3349-4124-BC1B-3C0C15BE9483}" presName="circle6" presStyleLbl="node1" presStyleIdx="5" presStyleCnt="6"/>
      <dgm:spPr/>
    </dgm:pt>
    <dgm:pt modelId="{85BBF403-7488-4964-8510-7CBC3371B6C1}" type="pres">
      <dgm:prSet presAssocID="{FF093EF1-3349-4124-BC1B-3C0C15BE9483}" presName="rect6" presStyleLbl="alignAcc1" presStyleIdx="5" presStyleCnt="6"/>
      <dgm:spPr/>
    </dgm:pt>
    <dgm:pt modelId="{783B6A87-25C0-474E-A09A-8A8AAA640989}" type="pres">
      <dgm:prSet presAssocID="{9105231B-7E58-4FB3-A182-FC2612D5FADC}" presName="rect1ParTxNoCh" presStyleLbl="alignAcc1" presStyleIdx="5" presStyleCnt="6">
        <dgm:presLayoutVars>
          <dgm:chMax val="1"/>
          <dgm:bulletEnabled val="1"/>
        </dgm:presLayoutVars>
      </dgm:prSet>
      <dgm:spPr/>
    </dgm:pt>
    <dgm:pt modelId="{B7B09D0B-228C-4DE1-9411-21DEBD5F3127}" type="pres">
      <dgm:prSet presAssocID="{B9A69BB4-3615-461E-AF44-A611B835CA96}" presName="rect2ParTxNoCh" presStyleLbl="alignAcc1" presStyleIdx="5" presStyleCnt="6">
        <dgm:presLayoutVars>
          <dgm:chMax val="1"/>
          <dgm:bulletEnabled val="1"/>
        </dgm:presLayoutVars>
      </dgm:prSet>
      <dgm:spPr/>
    </dgm:pt>
    <dgm:pt modelId="{3D6194EC-72BB-4403-B284-2F6092A60BAD}" type="pres">
      <dgm:prSet presAssocID="{884D9DB3-7CFC-40C4-B7CF-3BF8C467707A}" presName="rect3ParTxNoCh" presStyleLbl="alignAcc1" presStyleIdx="5" presStyleCnt="6">
        <dgm:presLayoutVars>
          <dgm:chMax val="1"/>
          <dgm:bulletEnabled val="1"/>
        </dgm:presLayoutVars>
      </dgm:prSet>
      <dgm:spPr/>
    </dgm:pt>
    <dgm:pt modelId="{4F9AC693-9120-4EFD-B5FC-CA52FAA93762}" type="pres">
      <dgm:prSet presAssocID="{AABDDDBD-0A04-401D-8923-F6D6433823E5}" presName="rect4ParTxNoCh" presStyleLbl="alignAcc1" presStyleIdx="5" presStyleCnt="6">
        <dgm:presLayoutVars>
          <dgm:chMax val="1"/>
          <dgm:bulletEnabled val="1"/>
        </dgm:presLayoutVars>
      </dgm:prSet>
      <dgm:spPr/>
    </dgm:pt>
    <dgm:pt modelId="{01418B09-BFB5-45F9-AB81-23644D0DC93E}" type="pres">
      <dgm:prSet presAssocID="{C3DD587C-11D6-4446-83B8-3F600DC518E6}" presName="rect5ParTxNoCh" presStyleLbl="alignAcc1" presStyleIdx="5" presStyleCnt="6">
        <dgm:presLayoutVars>
          <dgm:chMax val="1"/>
          <dgm:bulletEnabled val="1"/>
        </dgm:presLayoutVars>
      </dgm:prSet>
      <dgm:spPr/>
    </dgm:pt>
    <dgm:pt modelId="{568DF697-6B42-4431-80B4-1F055626C8FE}" type="pres">
      <dgm:prSet presAssocID="{FF093EF1-3349-4124-BC1B-3C0C15BE9483}" presName="rect6ParTxNoCh" presStyleLbl="alignAcc1" presStyleIdx="5" presStyleCnt="6">
        <dgm:presLayoutVars>
          <dgm:chMax val="1"/>
          <dgm:bulletEnabled val="1"/>
        </dgm:presLayoutVars>
      </dgm:prSet>
      <dgm:spPr/>
    </dgm:pt>
  </dgm:ptLst>
  <dgm:cxnLst>
    <dgm:cxn modelId="{6B6AA010-40C9-4C76-8F11-1DF7171AB3A7}" type="presOf" srcId="{FF093EF1-3349-4124-BC1B-3C0C15BE9483}" destId="{568DF697-6B42-4431-80B4-1F055626C8FE}" srcOrd="1" destOrd="0" presId="urn:microsoft.com/office/officeart/2005/8/layout/target3"/>
    <dgm:cxn modelId="{D754C818-59F6-4E0E-970A-948B62E3056E}" type="presOf" srcId="{22A8EE77-18B0-4D88-9299-EF1BFFEC3451}" destId="{51897756-BD6B-4D59-81D3-CCAC879A8C59}" srcOrd="0" destOrd="0" presId="urn:microsoft.com/office/officeart/2005/8/layout/target3"/>
    <dgm:cxn modelId="{67D1A82A-C07A-4BD6-ABCC-974A927C2F80}" type="presOf" srcId="{FF093EF1-3349-4124-BC1B-3C0C15BE9483}" destId="{85BBF403-7488-4964-8510-7CBC3371B6C1}" srcOrd="0" destOrd="0" presId="urn:microsoft.com/office/officeart/2005/8/layout/target3"/>
    <dgm:cxn modelId="{04C5EF38-FD60-4215-B3B2-486727EB4B44}" type="presOf" srcId="{C3DD587C-11D6-4446-83B8-3F600DC518E6}" destId="{01418B09-BFB5-45F9-AB81-23644D0DC93E}" srcOrd="1" destOrd="0" presId="urn:microsoft.com/office/officeart/2005/8/layout/target3"/>
    <dgm:cxn modelId="{429CF13A-50D7-4BC5-97F4-A59D7FFC7DB0}" type="presOf" srcId="{884D9DB3-7CFC-40C4-B7CF-3BF8C467707A}" destId="{CF4CF642-0D27-4F37-B902-4FA6DC9FF477}" srcOrd="0" destOrd="0" presId="urn:microsoft.com/office/officeart/2005/8/layout/target3"/>
    <dgm:cxn modelId="{92CDFC3A-6A78-4602-8DD9-211D670D79FC}" type="presOf" srcId="{C3DD587C-11D6-4446-83B8-3F600DC518E6}" destId="{16EF0963-07A7-4E69-8CB1-405C33545AB2}" srcOrd="0" destOrd="0" presId="urn:microsoft.com/office/officeart/2005/8/layout/target3"/>
    <dgm:cxn modelId="{10A9513B-5E5C-41CB-9EB8-AD6D161002F4}" type="presOf" srcId="{B9A69BB4-3615-461E-AF44-A611B835CA96}" destId="{B7B09D0B-228C-4DE1-9411-21DEBD5F3127}" srcOrd="1" destOrd="0" presId="urn:microsoft.com/office/officeart/2005/8/layout/target3"/>
    <dgm:cxn modelId="{7F6F8862-7473-4C2B-ACCE-2991F434D4E0}" type="presOf" srcId="{B9A69BB4-3615-461E-AF44-A611B835CA96}" destId="{7D76AA18-FF4D-4C2F-8D27-75C86DF02424}" srcOrd="0" destOrd="0" presId="urn:microsoft.com/office/officeart/2005/8/layout/target3"/>
    <dgm:cxn modelId="{F4EF9578-2E59-468E-A431-D65A0CC7F2AB}" type="presOf" srcId="{9105231B-7E58-4FB3-A182-FC2612D5FADC}" destId="{414C5E40-E699-493E-869D-59FC0F196D28}" srcOrd="0" destOrd="0" presId="urn:microsoft.com/office/officeart/2005/8/layout/target3"/>
    <dgm:cxn modelId="{049E4659-AC11-4869-B92F-4AE79A795C39}" srcId="{22A8EE77-18B0-4D88-9299-EF1BFFEC3451}" destId="{9105231B-7E58-4FB3-A182-FC2612D5FADC}" srcOrd="0" destOrd="0" parTransId="{E77E2238-E029-4F70-B096-2C00BCE58CD5}" sibTransId="{1504DD27-2D00-48BD-AC2B-8BA7B5D31212}"/>
    <dgm:cxn modelId="{F7C12284-9524-4B46-BF9B-ABEE4FD46EC0}" srcId="{22A8EE77-18B0-4D88-9299-EF1BFFEC3451}" destId="{FF093EF1-3349-4124-BC1B-3C0C15BE9483}" srcOrd="5" destOrd="0" parTransId="{276F59AC-4B27-4F64-80C2-D233DDD0F810}" sibTransId="{3A211495-E52A-4172-987F-AFDA665A29FE}"/>
    <dgm:cxn modelId="{E657E188-3BE3-4769-A84C-25D5CEBF2520}" srcId="{22A8EE77-18B0-4D88-9299-EF1BFFEC3451}" destId="{B9A69BB4-3615-461E-AF44-A611B835CA96}" srcOrd="1" destOrd="0" parTransId="{6DAC5CBC-AB8B-421D-A12A-3D9CBB3E2EBF}" sibTransId="{7D1C42D9-D1BB-4C48-A827-B747AF2C91A7}"/>
    <dgm:cxn modelId="{8B2AAF9A-80A3-4E13-8288-162B2C56D58F}" type="presOf" srcId="{9105231B-7E58-4FB3-A182-FC2612D5FADC}" destId="{783B6A87-25C0-474E-A09A-8A8AAA640989}" srcOrd="1" destOrd="0" presId="urn:microsoft.com/office/officeart/2005/8/layout/target3"/>
    <dgm:cxn modelId="{84A2AE9E-4DDB-418E-975E-319DF93CFC08}" type="presOf" srcId="{AABDDDBD-0A04-401D-8923-F6D6433823E5}" destId="{4F9AC693-9120-4EFD-B5FC-CA52FAA93762}" srcOrd="1" destOrd="0" presId="urn:microsoft.com/office/officeart/2005/8/layout/target3"/>
    <dgm:cxn modelId="{6980539F-A1BC-4E5A-8731-12ED8ED13112}" srcId="{22A8EE77-18B0-4D88-9299-EF1BFFEC3451}" destId="{884D9DB3-7CFC-40C4-B7CF-3BF8C467707A}" srcOrd="2" destOrd="0" parTransId="{9AC4CF77-27DA-4BBB-8941-2059B1EE0666}" sibTransId="{DD29D745-8225-4364-A5BE-CEBD6E523455}"/>
    <dgm:cxn modelId="{8473B8A3-7F4C-414D-B95B-94CEACA7ECB6}" type="presOf" srcId="{884D9DB3-7CFC-40C4-B7CF-3BF8C467707A}" destId="{3D6194EC-72BB-4403-B284-2F6092A60BAD}" srcOrd="1" destOrd="0" presId="urn:microsoft.com/office/officeart/2005/8/layout/target3"/>
    <dgm:cxn modelId="{C829C0B2-0A7F-487E-9CCB-CE31C810A3A0}" srcId="{22A8EE77-18B0-4D88-9299-EF1BFFEC3451}" destId="{C3DD587C-11D6-4446-83B8-3F600DC518E6}" srcOrd="4" destOrd="0" parTransId="{D8DD007C-4820-4070-9427-751B7D8FE746}" sibTransId="{AF3ED3EA-88E0-4814-A663-526261246612}"/>
    <dgm:cxn modelId="{6E6606BC-66C5-4114-BB17-DE880149C43A}" srcId="{22A8EE77-18B0-4D88-9299-EF1BFFEC3451}" destId="{AABDDDBD-0A04-401D-8923-F6D6433823E5}" srcOrd="3" destOrd="0" parTransId="{976BCDC2-F9B7-4833-BE8C-44F66EE2D91F}" sibTransId="{D9139DCC-D281-4C3D-A470-D1D34CDEB1DD}"/>
    <dgm:cxn modelId="{CFB90FCD-FB32-4A37-9E14-722A019485C0}" type="presOf" srcId="{AABDDDBD-0A04-401D-8923-F6D6433823E5}" destId="{513FE26D-0E03-42E7-973A-4F93723540AE}" srcOrd="0" destOrd="0" presId="urn:microsoft.com/office/officeart/2005/8/layout/target3"/>
    <dgm:cxn modelId="{C3D1029E-223B-4DDD-AFD3-B30D0DDF717F}" type="presParOf" srcId="{51897756-BD6B-4D59-81D3-CCAC879A8C59}" destId="{BE144053-9C86-49BC-AFBE-D8336F1B3DF9}" srcOrd="0" destOrd="0" presId="urn:microsoft.com/office/officeart/2005/8/layout/target3"/>
    <dgm:cxn modelId="{E7A7D9A0-D610-4275-9EF4-2872C14A0A0C}" type="presParOf" srcId="{51897756-BD6B-4D59-81D3-CCAC879A8C59}" destId="{965FBBB3-D47A-4584-BE6D-9B81C0CC7270}" srcOrd="1" destOrd="0" presId="urn:microsoft.com/office/officeart/2005/8/layout/target3"/>
    <dgm:cxn modelId="{828B926E-D533-4800-91B4-5FEEE2BA75C6}" type="presParOf" srcId="{51897756-BD6B-4D59-81D3-CCAC879A8C59}" destId="{414C5E40-E699-493E-869D-59FC0F196D28}" srcOrd="2" destOrd="0" presId="urn:microsoft.com/office/officeart/2005/8/layout/target3"/>
    <dgm:cxn modelId="{02E650B6-C791-4487-A31E-8E1540D449FA}" type="presParOf" srcId="{51897756-BD6B-4D59-81D3-CCAC879A8C59}" destId="{A877DBD8-0441-4CC1-9E85-F53E4B305511}" srcOrd="3" destOrd="0" presId="urn:microsoft.com/office/officeart/2005/8/layout/target3"/>
    <dgm:cxn modelId="{A97253BF-CC0E-481A-9310-C56EFAF7ACBF}" type="presParOf" srcId="{51897756-BD6B-4D59-81D3-CCAC879A8C59}" destId="{AA79E112-2ACD-4C68-9D25-3FACC8CF15C5}" srcOrd="4" destOrd="0" presId="urn:microsoft.com/office/officeart/2005/8/layout/target3"/>
    <dgm:cxn modelId="{99AF5147-DAC8-4137-A128-90D24148BD2D}" type="presParOf" srcId="{51897756-BD6B-4D59-81D3-CCAC879A8C59}" destId="{7D76AA18-FF4D-4C2F-8D27-75C86DF02424}" srcOrd="5" destOrd="0" presId="urn:microsoft.com/office/officeart/2005/8/layout/target3"/>
    <dgm:cxn modelId="{E933A935-C645-4152-8B1A-CC8CED802D1F}" type="presParOf" srcId="{51897756-BD6B-4D59-81D3-CCAC879A8C59}" destId="{928CCFB6-C9FD-4A17-9734-2B7D57321AC7}" srcOrd="6" destOrd="0" presId="urn:microsoft.com/office/officeart/2005/8/layout/target3"/>
    <dgm:cxn modelId="{6CB6E963-512F-42AF-BBF2-D4DDEED27158}" type="presParOf" srcId="{51897756-BD6B-4D59-81D3-CCAC879A8C59}" destId="{14F34F16-F408-4A96-B090-E52485808920}" srcOrd="7" destOrd="0" presId="urn:microsoft.com/office/officeart/2005/8/layout/target3"/>
    <dgm:cxn modelId="{41B935F2-D14C-4AA9-8A02-3FF805D45F90}" type="presParOf" srcId="{51897756-BD6B-4D59-81D3-CCAC879A8C59}" destId="{CF4CF642-0D27-4F37-B902-4FA6DC9FF477}" srcOrd="8" destOrd="0" presId="urn:microsoft.com/office/officeart/2005/8/layout/target3"/>
    <dgm:cxn modelId="{5F592C59-0C24-4FA0-BADF-A07AAC677F37}" type="presParOf" srcId="{51897756-BD6B-4D59-81D3-CCAC879A8C59}" destId="{E79B2E2C-676B-4E3E-AFA6-949D0345E351}" srcOrd="9" destOrd="0" presId="urn:microsoft.com/office/officeart/2005/8/layout/target3"/>
    <dgm:cxn modelId="{276CCEF6-EFED-49CB-BF6C-268F4D664280}" type="presParOf" srcId="{51897756-BD6B-4D59-81D3-CCAC879A8C59}" destId="{1BF0C149-C4D1-4B51-9856-ACACB42BB941}" srcOrd="10" destOrd="0" presId="urn:microsoft.com/office/officeart/2005/8/layout/target3"/>
    <dgm:cxn modelId="{15965920-4BA3-4AA5-9EA7-8E3640E3D06C}" type="presParOf" srcId="{51897756-BD6B-4D59-81D3-CCAC879A8C59}" destId="{513FE26D-0E03-42E7-973A-4F93723540AE}" srcOrd="11" destOrd="0" presId="urn:microsoft.com/office/officeart/2005/8/layout/target3"/>
    <dgm:cxn modelId="{FDB41F7D-F7E8-427B-ADA9-2ED3909195E9}" type="presParOf" srcId="{51897756-BD6B-4D59-81D3-CCAC879A8C59}" destId="{7F5A3350-E287-4B7D-A8CE-64E7B2C995D4}" srcOrd="12" destOrd="0" presId="urn:microsoft.com/office/officeart/2005/8/layout/target3"/>
    <dgm:cxn modelId="{C42A8B75-FFCB-42B0-B985-B9C7FFFAEE49}" type="presParOf" srcId="{51897756-BD6B-4D59-81D3-CCAC879A8C59}" destId="{7E3E9339-3587-4588-97D6-D98F8EC9F6C9}" srcOrd="13" destOrd="0" presId="urn:microsoft.com/office/officeart/2005/8/layout/target3"/>
    <dgm:cxn modelId="{CFE1BBEE-2858-43E1-ABFF-C25961138AD0}" type="presParOf" srcId="{51897756-BD6B-4D59-81D3-CCAC879A8C59}" destId="{16EF0963-07A7-4E69-8CB1-405C33545AB2}" srcOrd="14" destOrd="0" presId="urn:microsoft.com/office/officeart/2005/8/layout/target3"/>
    <dgm:cxn modelId="{E592EF6C-F9F3-4C07-A78D-5CAB16DAA2E9}" type="presParOf" srcId="{51897756-BD6B-4D59-81D3-CCAC879A8C59}" destId="{388FF2AF-D700-485B-A28B-C997D7612703}" srcOrd="15" destOrd="0" presId="urn:microsoft.com/office/officeart/2005/8/layout/target3"/>
    <dgm:cxn modelId="{B1168890-4701-44C7-AD09-3FF5D26623C7}" type="presParOf" srcId="{51897756-BD6B-4D59-81D3-CCAC879A8C59}" destId="{DB7CDD77-169F-4A08-9007-FD76AC3CC416}" srcOrd="16" destOrd="0" presId="urn:microsoft.com/office/officeart/2005/8/layout/target3"/>
    <dgm:cxn modelId="{228C43BB-0C3C-43C7-A337-2DFC6188C33E}" type="presParOf" srcId="{51897756-BD6B-4D59-81D3-CCAC879A8C59}" destId="{85BBF403-7488-4964-8510-7CBC3371B6C1}" srcOrd="17" destOrd="0" presId="urn:microsoft.com/office/officeart/2005/8/layout/target3"/>
    <dgm:cxn modelId="{BFDEC9EC-69AC-4C58-8C6A-FC1B6E5AC226}" type="presParOf" srcId="{51897756-BD6B-4D59-81D3-CCAC879A8C59}" destId="{783B6A87-25C0-474E-A09A-8A8AAA640989}" srcOrd="18" destOrd="0" presId="urn:microsoft.com/office/officeart/2005/8/layout/target3"/>
    <dgm:cxn modelId="{16942575-01FC-47A4-9712-27CBAE78260D}" type="presParOf" srcId="{51897756-BD6B-4D59-81D3-CCAC879A8C59}" destId="{B7B09D0B-228C-4DE1-9411-21DEBD5F3127}" srcOrd="19" destOrd="0" presId="urn:microsoft.com/office/officeart/2005/8/layout/target3"/>
    <dgm:cxn modelId="{E67F0446-488D-43D1-AF95-07A39A56C8FE}" type="presParOf" srcId="{51897756-BD6B-4D59-81D3-CCAC879A8C59}" destId="{3D6194EC-72BB-4403-B284-2F6092A60BAD}" srcOrd="20" destOrd="0" presId="urn:microsoft.com/office/officeart/2005/8/layout/target3"/>
    <dgm:cxn modelId="{18EAB12B-0F20-4D1C-AB5A-2543F849B702}" type="presParOf" srcId="{51897756-BD6B-4D59-81D3-CCAC879A8C59}" destId="{4F9AC693-9120-4EFD-B5FC-CA52FAA93762}" srcOrd="21" destOrd="0" presId="urn:microsoft.com/office/officeart/2005/8/layout/target3"/>
    <dgm:cxn modelId="{3B690C36-858D-49AD-8F50-837A4A010700}" type="presParOf" srcId="{51897756-BD6B-4D59-81D3-CCAC879A8C59}" destId="{01418B09-BFB5-45F9-AB81-23644D0DC93E}" srcOrd="22" destOrd="0" presId="urn:microsoft.com/office/officeart/2005/8/layout/target3"/>
    <dgm:cxn modelId="{09BF5C79-1F53-423D-A15C-295FF871B082}" type="presParOf" srcId="{51897756-BD6B-4D59-81D3-CCAC879A8C59}" destId="{568DF697-6B42-4431-80B4-1F055626C8FE}" srcOrd="23" destOrd="0" presId="urn:microsoft.com/office/officeart/2005/8/layout/targe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339476-9556-4443-9B30-DD97192056E4}"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BB917488-5B67-4F26-8914-2154A6B26C9E}">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Effective communication is essential in care homes to coordinate patient care, staff responsibilities and daily operational tasks efficiently (Nordmann et al., 2024).</a:t>
          </a:r>
          <a:endParaRPr lang="en-GB">
            <a:latin typeface="Times New Roman" panose="02020603050405020304" pitchFamily="18" charset="0"/>
            <a:cs typeface="Times New Roman" panose="02020603050405020304" pitchFamily="18" charset="0"/>
          </a:endParaRPr>
        </a:p>
      </dgm:t>
    </dgm:pt>
    <dgm:pt modelId="{154F1511-9E9D-4B8A-B5E3-F3DB4927F870}" type="parTrans" cxnId="{B1E14EAA-F7A6-4D60-ABE4-F452AD03BB89}">
      <dgm:prSet/>
      <dgm:spPr/>
      <dgm:t>
        <a:bodyPr/>
        <a:lstStyle/>
        <a:p>
          <a:endParaRPr lang="en-GB"/>
        </a:p>
      </dgm:t>
    </dgm:pt>
    <dgm:pt modelId="{85696578-EBB5-459E-89BE-DDB0584A59BB}" type="sibTrans" cxnId="{B1E14EAA-F7A6-4D60-ABE4-F452AD03BB89}">
      <dgm:prSet/>
      <dgm:spPr/>
      <dgm:t>
        <a:bodyPr/>
        <a:lstStyle/>
        <a:p>
          <a:endParaRPr lang="en-GB"/>
        </a:p>
      </dgm:t>
    </dgm:pt>
    <dgm:pt modelId="{B4DA3D96-CED4-47F9-947F-26D8F9CAC263}">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Traditional methods such as verbal updates or paper documentation can lead to communication gaps and delays.</a:t>
          </a:r>
          <a:endParaRPr lang="en-GB">
            <a:latin typeface="Times New Roman" panose="02020603050405020304" pitchFamily="18" charset="0"/>
            <a:cs typeface="Times New Roman" panose="02020603050405020304" pitchFamily="18" charset="0"/>
          </a:endParaRPr>
        </a:p>
      </dgm:t>
    </dgm:pt>
    <dgm:pt modelId="{DFE90A89-BC9E-484C-9704-685F1E5F958F}" type="parTrans" cxnId="{2DED2353-CB12-49A3-8DE0-4228233F2D6A}">
      <dgm:prSet/>
      <dgm:spPr/>
      <dgm:t>
        <a:bodyPr/>
        <a:lstStyle/>
        <a:p>
          <a:endParaRPr lang="en-GB"/>
        </a:p>
      </dgm:t>
    </dgm:pt>
    <dgm:pt modelId="{0DC80625-5BD0-42DB-ADAC-27C9E079DE25}" type="sibTrans" cxnId="{2DED2353-CB12-49A3-8DE0-4228233F2D6A}">
      <dgm:prSet/>
      <dgm:spPr/>
      <dgm:t>
        <a:bodyPr/>
        <a:lstStyle/>
        <a:p>
          <a:endParaRPr lang="en-GB"/>
        </a:p>
      </dgm:t>
    </dgm:pt>
    <dgm:pt modelId="{736D64E4-1ED2-4FB0-B7A0-2752012B193E}">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Digital collaboration platforms enable faster information sharing, better coordination and improved decision-making among staff members.</a:t>
          </a:r>
          <a:endParaRPr lang="en-GB">
            <a:latin typeface="Times New Roman" panose="02020603050405020304" pitchFamily="18" charset="0"/>
            <a:cs typeface="Times New Roman" panose="02020603050405020304" pitchFamily="18" charset="0"/>
          </a:endParaRPr>
        </a:p>
      </dgm:t>
    </dgm:pt>
    <dgm:pt modelId="{885235B7-673F-417A-8DAA-A8F227F8FA26}" type="parTrans" cxnId="{B7241DB1-A441-4597-B50B-B9EE66D80D07}">
      <dgm:prSet/>
      <dgm:spPr/>
      <dgm:t>
        <a:bodyPr/>
        <a:lstStyle/>
        <a:p>
          <a:endParaRPr lang="en-GB"/>
        </a:p>
      </dgm:t>
    </dgm:pt>
    <dgm:pt modelId="{5F175645-7322-4705-B096-84402AFF7753}" type="sibTrans" cxnId="{B7241DB1-A441-4597-B50B-B9EE66D80D07}">
      <dgm:prSet/>
      <dgm:spPr/>
      <dgm:t>
        <a:bodyPr/>
        <a:lstStyle/>
        <a:p>
          <a:endParaRPr lang="en-GB"/>
        </a:p>
      </dgm:t>
    </dgm:pt>
    <dgm:pt modelId="{42E932B7-F953-42CE-BBA9-2D8F510F5B59}">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Microsoft 365 communication tools can support Greenford Care Home in modernising workplace communication and improving service delivery.</a:t>
          </a:r>
          <a:endParaRPr lang="en-GB">
            <a:latin typeface="Times New Roman" panose="02020603050405020304" pitchFamily="18" charset="0"/>
            <a:cs typeface="Times New Roman" panose="02020603050405020304" pitchFamily="18" charset="0"/>
          </a:endParaRPr>
        </a:p>
      </dgm:t>
    </dgm:pt>
    <dgm:pt modelId="{8D3C3E15-4262-4283-943A-E05C39A94E66}" type="parTrans" cxnId="{71505EDD-A298-4FBD-83B3-365B869E452F}">
      <dgm:prSet/>
      <dgm:spPr/>
      <dgm:t>
        <a:bodyPr/>
        <a:lstStyle/>
        <a:p>
          <a:endParaRPr lang="en-GB"/>
        </a:p>
      </dgm:t>
    </dgm:pt>
    <dgm:pt modelId="{B3752A72-293E-4E1B-A5EC-C418EACFC661}" type="sibTrans" cxnId="{71505EDD-A298-4FBD-83B3-365B869E452F}">
      <dgm:prSet/>
      <dgm:spPr/>
      <dgm:t>
        <a:bodyPr/>
        <a:lstStyle/>
        <a:p>
          <a:endParaRPr lang="en-GB"/>
        </a:p>
      </dgm:t>
    </dgm:pt>
    <dgm:pt modelId="{B805C5E7-DE81-403A-BF99-B26E38FA8B25}" type="pres">
      <dgm:prSet presAssocID="{A2339476-9556-4443-9B30-DD97192056E4}" presName="Name0" presStyleCnt="0">
        <dgm:presLayoutVars>
          <dgm:chMax val="7"/>
          <dgm:dir/>
          <dgm:animLvl val="lvl"/>
          <dgm:resizeHandles val="exact"/>
        </dgm:presLayoutVars>
      </dgm:prSet>
      <dgm:spPr/>
    </dgm:pt>
    <dgm:pt modelId="{DF750BCE-08C9-4625-B357-5B4D90CB24F7}" type="pres">
      <dgm:prSet presAssocID="{BB917488-5B67-4F26-8914-2154A6B26C9E}" presName="circle1" presStyleLbl="node1" presStyleIdx="0" presStyleCnt="4"/>
      <dgm:spPr>
        <a:ln>
          <a:solidFill>
            <a:srgbClr val="002060"/>
          </a:solidFill>
        </a:ln>
        <a:scene3d>
          <a:camera prst="orthographicFront"/>
          <a:lightRig rig="threePt" dir="t"/>
        </a:scene3d>
        <a:sp3d>
          <a:bevelT prst="relaxedInset"/>
        </a:sp3d>
      </dgm:spPr>
    </dgm:pt>
    <dgm:pt modelId="{2904A13B-15E8-4342-AF50-2B1AAE2B22CE}" type="pres">
      <dgm:prSet presAssocID="{BB917488-5B67-4F26-8914-2154A6B26C9E}" presName="space" presStyleCnt="0"/>
      <dgm:spPr/>
    </dgm:pt>
    <dgm:pt modelId="{8764B3D8-62B0-4CCE-8289-A3DF52F1CB2D}" type="pres">
      <dgm:prSet presAssocID="{BB917488-5B67-4F26-8914-2154A6B26C9E}" presName="rect1" presStyleLbl="alignAcc1" presStyleIdx="0" presStyleCnt="4"/>
      <dgm:spPr/>
    </dgm:pt>
    <dgm:pt modelId="{160E6355-AC28-4294-9794-C04E23F34D61}" type="pres">
      <dgm:prSet presAssocID="{B4DA3D96-CED4-47F9-947F-26D8F9CAC263}" presName="vertSpace2" presStyleLbl="node1" presStyleIdx="0" presStyleCnt="4"/>
      <dgm:spPr/>
    </dgm:pt>
    <dgm:pt modelId="{FADC53C6-EB0C-4BB4-A57A-17FE261C76B2}" type="pres">
      <dgm:prSet presAssocID="{B4DA3D96-CED4-47F9-947F-26D8F9CAC263}" presName="circle2" presStyleLbl="node1" presStyleIdx="1" presStyleCnt="4"/>
      <dgm:spPr>
        <a:ln>
          <a:solidFill>
            <a:srgbClr val="002060"/>
          </a:solidFill>
        </a:ln>
        <a:scene3d>
          <a:camera prst="orthographicFront"/>
          <a:lightRig rig="threePt" dir="t"/>
        </a:scene3d>
        <a:sp3d>
          <a:bevelT prst="relaxedInset"/>
        </a:sp3d>
      </dgm:spPr>
    </dgm:pt>
    <dgm:pt modelId="{351EE2DA-3043-408E-9FB2-8E0C9DB6412D}" type="pres">
      <dgm:prSet presAssocID="{B4DA3D96-CED4-47F9-947F-26D8F9CAC263}" presName="rect2" presStyleLbl="alignAcc1" presStyleIdx="1" presStyleCnt="4"/>
      <dgm:spPr/>
    </dgm:pt>
    <dgm:pt modelId="{59E13604-C1C3-4F2C-AF61-00F4A7FF35A7}" type="pres">
      <dgm:prSet presAssocID="{736D64E4-1ED2-4FB0-B7A0-2752012B193E}" presName="vertSpace3" presStyleLbl="node1" presStyleIdx="1" presStyleCnt="4"/>
      <dgm:spPr/>
    </dgm:pt>
    <dgm:pt modelId="{0FCC18B9-5048-4A8D-94DE-7BF95DC6D2CC}" type="pres">
      <dgm:prSet presAssocID="{736D64E4-1ED2-4FB0-B7A0-2752012B193E}" presName="circle3" presStyleLbl="node1" presStyleIdx="2" presStyleCnt="4"/>
      <dgm:spPr>
        <a:ln>
          <a:solidFill>
            <a:srgbClr val="002060"/>
          </a:solidFill>
        </a:ln>
        <a:scene3d>
          <a:camera prst="orthographicFront"/>
          <a:lightRig rig="threePt" dir="t"/>
        </a:scene3d>
        <a:sp3d>
          <a:bevelT prst="relaxedInset"/>
        </a:sp3d>
      </dgm:spPr>
    </dgm:pt>
    <dgm:pt modelId="{C3B6FFED-4B87-4FA4-8841-E67E582D4099}" type="pres">
      <dgm:prSet presAssocID="{736D64E4-1ED2-4FB0-B7A0-2752012B193E}" presName="rect3" presStyleLbl="alignAcc1" presStyleIdx="2" presStyleCnt="4"/>
      <dgm:spPr/>
    </dgm:pt>
    <dgm:pt modelId="{CE93D494-0AC3-4FB0-BD6D-4985E0AA5960}" type="pres">
      <dgm:prSet presAssocID="{42E932B7-F953-42CE-BBA9-2D8F510F5B59}" presName="vertSpace4" presStyleLbl="node1" presStyleIdx="2" presStyleCnt="4"/>
      <dgm:spPr/>
    </dgm:pt>
    <dgm:pt modelId="{1F9BBD69-7FB9-4FE7-A1E3-3E0B9DEDB525}" type="pres">
      <dgm:prSet presAssocID="{42E932B7-F953-42CE-BBA9-2D8F510F5B59}" presName="circle4" presStyleLbl="node1" presStyleIdx="3" presStyleCnt="4"/>
      <dgm:spPr>
        <a:ln>
          <a:solidFill>
            <a:srgbClr val="002060"/>
          </a:solidFill>
        </a:ln>
        <a:scene3d>
          <a:camera prst="orthographicFront"/>
          <a:lightRig rig="threePt" dir="t"/>
        </a:scene3d>
        <a:sp3d>
          <a:bevelT prst="relaxedInset"/>
        </a:sp3d>
      </dgm:spPr>
    </dgm:pt>
    <dgm:pt modelId="{BE4601A0-066A-4A7F-B1FE-C7B06C95C0C2}" type="pres">
      <dgm:prSet presAssocID="{42E932B7-F953-42CE-BBA9-2D8F510F5B59}" presName="rect4" presStyleLbl="alignAcc1" presStyleIdx="3" presStyleCnt="4"/>
      <dgm:spPr/>
    </dgm:pt>
    <dgm:pt modelId="{2FECCBD3-D699-4CE7-AE34-FA758A97A122}" type="pres">
      <dgm:prSet presAssocID="{BB917488-5B67-4F26-8914-2154A6B26C9E}" presName="rect1ParTxNoCh" presStyleLbl="alignAcc1" presStyleIdx="3" presStyleCnt="4">
        <dgm:presLayoutVars>
          <dgm:chMax val="1"/>
          <dgm:bulletEnabled val="1"/>
        </dgm:presLayoutVars>
      </dgm:prSet>
      <dgm:spPr/>
    </dgm:pt>
    <dgm:pt modelId="{CF4CDF63-8204-4D70-B695-22A75D0C234F}" type="pres">
      <dgm:prSet presAssocID="{B4DA3D96-CED4-47F9-947F-26D8F9CAC263}" presName="rect2ParTxNoCh" presStyleLbl="alignAcc1" presStyleIdx="3" presStyleCnt="4">
        <dgm:presLayoutVars>
          <dgm:chMax val="1"/>
          <dgm:bulletEnabled val="1"/>
        </dgm:presLayoutVars>
      </dgm:prSet>
      <dgm:spPr/>
    </dgm:pt>
    <dgm:pt modelId="{6C1C62B8-F11D-4822-8B63-140DA1148C6C}" type="pres">
      <dgm:prSet presAssocID="{736D64E4-1ED2-4FB0-B7A0-2752012B193E}" presName="rect3ParTxNoCh" presStyleLbl="alignAcc1" presStyleIdx="3" presStyleCnt="4">
        <dgm:presLayoutVars>
          <dgm:chMax val="1"/>
          <dgm:bulletEnabled val="1"/>
        </dgm:presLayoutVars>
      </dgm:prSet>
      <dgm:spPr/>
    </dgm:pt>
    <dgm:pt modelId="{70635611-40BC-4716-A066-6C415506FE7F}" type="pres">
      <dgm:prSet presAssocID="{42E932B7-F953-42CE-BBA9-2D8F510F5B59}" presName="rect4ParTxNoCh" presStyleLbl="alignAcc1" presStyleIdx="3" presStyleCnt="4">
        <dgm:presLayoutVars>
          <dgm:chMax val="1"/>
          <dgm:bulletEnabled val="1"/>
        </dgm:presLayoutVars>
      </dgm:prSet>
      <dgm:spPr/>
    </dgm:pt>
  </dgm:ptLst>
  <dgm:cxnLst>
    <dgm:cxn modelId="{2641E62B-869C-403C-A11D-50C413132244}" type="presOf" srcId="{736D64E4-1ED2-4FB0-B7A0-2752012B193E}" destId="{6C1C62B8-F11D-4822-8B63-140DA1148C6C}" srcOrd="1" destOrd="0" presId="urn:microsoft.com/office/officeart/2005/8/layout/target3"/>
    <dgm:cxn modelId="{2DED2353-CB12-49A3-8DE0-4228233F2D6A}" srcId="{A2339476-9556-4443-9B30-DD97192056E4}" destId="{B4DA3D96-CED4-47F9-947F-26D8F9CAC263}" srcOrd="1" destOrd="0" parTransId="{DFE90A89-BC9E-484C-9704-685F1E5F958F}" sibTransId="{0DC80625-5BD0-42DB-ADAC-27C9E079DE25}"/>
    <dgm:cxn modelId="{12322558-85C5-437D-89FE-D0B477E6F5B8}" type="presOf" srcId="{42E932B7-F953-42CE-BBA9-2D8F510F5B59}" destId="{70635611-40BC-4716-A066-6C415506FE7F}" srcOrd="1" destOrd="0" presId="urn:microsoft.com/office/officeart/2005/8/layout/target3"/>
    <dgm:cxn modelId="{0F4FBD9C-0276-456E-8B53-A5413AF75403}" type="presOf" srcId="{BB917488-5B67-4F26-8914-2154A6B26C9E}" destId="{8764B3D8-62B0-4CCE-8289-A3DF52F1CB2D}" srcOrd="0" destOrd="0" presId="urn:microsoft.com/office/officeart/2005/8/layout/target3"/>
    <dgm:cxn modelId="{B1E14EAA-F7A6-4D60-ABE4-F452AD03BB89}" srcId="{A2339476-9556-4443-9B30-DD97192056E4}" destId="{BB917488-5B67-4F26-8914-2154A6B26C9E}" srcOrd="0" destOrd="0" parTransId="{154F1511-9E9D-4B8A-B5E3-F3DB4927F870}" sibTransId="{85696578-EBB5-459E-89BE-DDB0584A59BB}"/>
    <dgm:cxn modelId="{41A12FB0-0E26-40DC-9070-4409544FD9F8}" type="presOf" srcId="{736D64E4-1ED2-4FB0-B7A0-2752012B193E}" destId="{C3B6FFED-4B87-4FA4-8841-E67E582D4099}" srcOrd="0" destOrd="0" presId="urn:microsoft.com/office/officeart/2005/8/layout/target3"/>
    <dgm:cxn modelId="{B7241DB1-A441-4597-B50B-B9EE66D80D07}" srcId="{A2339476-9556-4443-9B30-DD97192056E4}" destId="{736D64E4-1ED2-4FB0-B7A0-2752012B193E}" srcOrd="2" destOrd="0" parTransId="{885235B7-673F-417A-8DAA-A8F227F8FA26}" sibTransId="{5F175645-7322-4705-B096-84402AFF7753}"/>
    <dgm:cxn modelId="{67AE64CB-9B6B-48B2-A866-4076EE973438}" type="presOf" srcId="{42E932B7-F953-42CE-BBA9-2D8F510F5B59}" destId="{BE4601A0-066A-4A7F-B1FE-C7B06C95C0C2}" srcOrd="0" destOrd="0" presId="urn:microsoft.com/office/officeart/2005/8/layout/target3"/>
    <dgm:cxn modelId="{153C70D5-3E1F-4C80-A5D6-516CC398693C}" type="presOf" srcId="{B4DA3D96-CED4-47F9-947F-26D8F9CAC263}" destId="{CF4CDF63-8204-4D70-B695-22A75D0C234F}" srcOrd="1" destOrd="0" presId="urn:microsoft.com/office/officeart/2005/8/layout/target3"/>
    <dgm:cxn modelId="{8FF070DC-0B2E-4318-B5E2-DD96EF841A78}" type="presOf" srcId="{B4DA3D96-CED4-47F9-947F-26D8F9CAC263}" destId="{351EE2DA-3043-408E-9FB2-8E0C9DB6412D}" srcOrd="0" destOrd="0" presId="urn:microsoft.com/office/officeart/2005/8/layout/target3"/>
    <dgm:cxn modelId="{71505EDD-A298-4FBD-83B3-365B869E452F}" srcId="{A2339476-9556-4443-9B30-DD97192056E4}" destId="{42E932B7-F953-42CE-BBA9-2D8F510F5B59}" srcOrd="3" destOrd="0" parTransId="{8D3C3E15-4262-4283-943A-E05C39A94E66}" sibTransId="{B3752A72-293E-4E1B-A5EC-C418EACFC661}"/>
    <dgm:cxn modelId="{7BD970E8-B5D0-4993-9ADF-A92C93F4299B}" type="presOf" srcId="{BB917488-5B67-4F26-8914-2154A6B26C9E}" destId="{2FECCBD3-D699-4CE7-AE34-FA758A97A122}" srcOrd="1" destOrd="0" presId="urn:microsoft.com/office/officeart/2005/8/layout/target3"/>
    <dgm:cxn modelId="{912C67FA-0A42-43E5-8FA5-71CF62243460}" type="presOf" srcId="{A2339476-9556-4443-9B30-DD97192056E4}" destId="{B805C5E7-DE81-403A-BF99-B26E38FA8B25}" srcOrd="0" destOrd="0" presId="urn:microsoft.com/office/officeart/2005/8/layout/target3"/>
    <dgm:cxn modelId="{6089D256-2A49-4BAA-BB06-A6AF1D619590}" type="presParOf" srcId="{B805C5E7-DE81-403A-BF99-B26E38FA8B25}" destId="{DF750BCE-08C9-4625-B357-5B4D90CB24F7}" srcOrd="0" destOrd="0" presId="urn:microsoft.com/office/officeart/2005/8/layout/target3"/>
    <dgm:cxn modelId="{14A10496-0FC2-40EB-BE9C-5F184ABCA667}" type="presParOf" srcId="{B805C5E7-DE81-403A-BF99-B26E38FA8B25}" destId="{2904A13B-15E8-4342-AF50-2B1AAE2B22CE}" srcOrd="1" destOrd="0" presId="urn:microsoft.com/office/officeart/2005/8/layout/target3"/>
    <dgm:cxn modelId="{DD045C4A-4660-47D2-8601-91A98382CA74}" type="presParOf" srcId="{B805C5E7-DE81-403A-BF99-B26E38FA8B25}" destId="{8764B3D8-62B0-4CCE-8289-A3DF52F1CB2D}" srcOrd="2" destOrd="0" presId="urn:microsoft.com/office/officeart/2005/8/layout/target3"/>
    <dgm:cxn modelId="{91CBDDC7-DAF0-404F-B5C2-6C998C2B5B5F}" type="presParOf" srcId="{B805C5E7-DE81-403A-BF99-B26E38FA8B25}" destId="{160E6355-AC28-4294-9794-C04E23F34D61}" srcOrd="3" destOrd="0" presId="urn:microsoft.com/office/officeart/2005/8/layout/target3"/>
    <dgm:cxn modelId="{0064ED61-C394-477D-8201-874E52D628FD}" type="presParOf" srcId="{B805C5E7-DE81-403A-BF99-B26E38FA8B25}" destId="{FADC53C6-EB0C-4BB4-A57A-17FE261C76B2}" srcOrd="4" destOrd="0" presId="urn:microsoft.com/office/officeart/2005/8/layout/target3"/>
    <dgm:cxn modelId="{E4C79882-25CA-4776-9E84-3B2C84167839}" type="presParOf" srcId="{B805C5E7-DE81-403A-BF99-B26E38FA8B25}" destId="{351EE2DA-3043-408E-9FB2-8E0C9DB6412D}" srcOrd="5" destOrd="0" presId="urn:microsoft.com/office/officeart/2005/8/layout/target3"/>
    <dgm:cxn modelId="{8155F0B0-0D91-4324-B099-FC617BEB1B68}" type="presParOf" srcId="{B805C5E7-DE81-403A-BF99-B26E38FA8B25}" destId="{59E13604-C1C3-4F2C-AF61-00F4A7FF35A7}" srcOrd="6" destOrd="0" presId="urn:microsoft.com/office/officeart/2005/8/layout/target3"/>
    <dgm:cxn modelId="{98212560-A77C-4E72-BC8D-70BA31EDB476}" type="presParOf" srcId="{B805C5E7-DE81-403A-BF99-B26E38FA8B25}" destId="{0FCC18B9-5048-4A8D-94DE-7BF95DC6D2CC}" srcOrd="7" destOrd="0" presId="urn:microsoft.com/office/officeart/2005/8/layout/target3"/>
    <dgm:cxn modelId="{938E4C6C-B36B-4D4C-B82B-A9FCBD56C2EE}" type="presParOf" srcId="{B805C5E7-DE81-403A-BF99-B26E38FA8B25}" destId="{C3B6FFED-4B87-4FA4-8841-E67E582D4099}" srcOrd="8" destOrd="0" presId="urn:microsoft.com/office/officeart/2005/8/layout/target3"/>
    <dgm:cxn modelId="{5B7ED980-CDA8-4AFF-B63C-CBDF20C119A6}" type="presParOf" srcId="{B805C5E7-DE81-403A-BF99-B26E38FA8B25}" destId="{CE93D494-0AC3-4FB0-BD6D-4985E0AA5960}" srcOrd="9" destOrd="0" presId="urn:microsoft.com/office/officeart/2005/8/layout/target3"/>
    <dgm:cxn modelId="{010063F8-EA6D-4F4A-8CB1-4B417350C6A2}" type="presParOf" srcId="{B805C5E7-DE81-403A-BF99-B26E38FA8B25}" destId="{1F9BBD69-7FB9-4FE7-A1E3-3E0B9DEDB525}" srcOrd="10" destOrd="0" presId="urn:microsoft.com/office/officeart/2005/8/layout/target3"/>
    <dgm:cxn modelId="{735C2DA9-93F5-4F8D-A3A5-4C087ABFF9E1}" type="presParOf" srcId="{B805C5E7-DE81-403A-BF99-B26E38FA8B25}" destId="{BE4601A0-066A-4A7F-B1FE-C7B06C95C0C2}" srcOrd="11" destOrd="0" presId="urn:microsoft.com/office/officeart/2005/8/layout/target3"/>
    <dgm:cxn modelId="{7B3989A7-C42E-4D74-AC87-8F36C5099DD8}" type="presParOf" srcId="{B805C5E7-DE81-403A-BF99-B26E38FA8B25}" destId="{2FECCBD3-D699-4CE7-AE34-FA758A97A122}" srcOrd="12" destOrd="0" presId="urn:microsoft.com/office/officeart/2005/8/layout/target3"/>
    <dgm:cxn modelId="{1EC3ECEC-ED84-4B0E-AFD9-905D6C29CD34}" type="presParOf" srcId="{B805C5E7-DE81-403A-BF99-B26E38FA8B25}" destId="{CF4CDF63-8204-4D70-B695-22A75D0C234F}" srcOrd="13" destOrd="0" presId="urn:microsoft.com/office/officeart/2005/8/layout/target3"/>
    <dgm:cxn modelId="{FAFD8322-40D3-4D2D-966C-8E7A8A71D865}" type="presParOf" srcId="{B805C5E7-DE81-403A-BF99-B26E38FA8B25}" destId="{6C1C62B8-F11D-4822-8B63-140DA1148C6C}" srcOrd="14" destOrd="0" presId="urn:microsoft.com/office/officeart/2005/8/layout/target3"/>
    <dgm:cxn modelId="{7BD659DF-2C19-4DFB-A8BA-7D230F8C06FE}" type="presParOf" srcId="{B805C5E7-DE81-403A-BF99-B26E38FA8B25}" destId="{70635611-40BC-4716-A066-6C415506FE7F}"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544938-B95B-43AB-9828-FC10E142157A}"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B317C127-0391-4ECF-935F-DFACBE0306E2}">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Microsoft 365 offers integrated communication tools that support messaging, meetings and collaborative teamwork.</a:t>
          </a:r>
          <a:endParaRPr lang="en-GB">
            <a:latin typeface="Times New Roman" panose="02020603050405020304" pitchFamily="18" charset="0"/>
            <a:cs typeface="Times New Roman" panose="02020603050405020304" pitchFamily="18" charset="0"/>
          </a:endParaRPr>
        </a:p>
      </dgm:t>
    </dgm:pt>
    <dgm:pt modelId="{8A3CC3AA-55DC-4905-B412-5E8822243C01}" type="parTrans" cxnId="{BFC2FE91-65E8-4C76-94AD-E370D7ADD104}">
      <dgm:prSet/>
      <dgm:spPr/>
      <dgm:t>
        <a:bodyPr/>
        <a:lstStyle/>
        <a:p>
          <a:endParaRPr lang="en-GB"/>
        </a:p>
      </dgm:t>
    </dgm:pt>
    <dgm:pt modelId="{96015BAF-B5F6-4D4E-BA72-DE2A6D4F47ED}" type="sibTrans" cxnId="{BFC2FE91-65E8-4C76-94AD-E370D7ADD104}">
      <dgm:prSet/>
      <dgm:spPr/>
      <dgm:t>
        <a:bodyPr/>
        <a:lstStyle/>
        <a:p>
          <a:endParaRPr lang="en-GB"/>
        </a:p>
      </dgm:t>
    </dgm:pt>
    <dgm:pt modelId="{5B4B70AB-21BF-46A4-8B7C-7D2DD919BF76}">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Microsoft Teams allows staff to communicate instantly through chat, video meetings and group discussions.</a:t>
          </a:r>
          <a:endParaRPr lang="en-GB">
            <a:latin typeface="Times New Roman" panose="02020603050405020304" pitchFamily="18" charset="0"/>
            <a:cs typeface="Times New Roman" panose="02020603050405020304" pitchFamily="18" charset="0"/>
          </a:endParaRPr>
        </a:p>
      </dgm:t>
    </dgm:pt>
    <dgm:pt modelId="{5819445A-E700-48E1-9D26-2B9F9FEFC87D}" type="parTrans" cxnId="{07617AE8-06CB-4B55-8C76-CDAB5FAA9778}">
      <dgm:prSet/>
      <dgm:spPr/>
      <dgm:t>
        <a:bodyPr/>
        <a:lstStyle/>
        <a:p>
          <a:endParaRPr lang="en-GB"/>
        </a:p>
      </dgm:t>
    </dgm:pt>
    <dgm:pt modelId="{03A35231-A14A-491F-9BD9-79EE49D39753}" type="sibTrans" cxnId="{07617AE8-06CB-4B55-8C76-CDAB5FAA9778}">
      <dgm:prSet/>
      <dgm:spPr/>
      <dgm:t>
        <a:bodyPr/>
        <a:lstStyle/>
        <a:p>
          <a:endParaRPr lang="en-GB"/>
        </a:p>
      </dgm:t>
    </dgm:pt>
    <dgm:pt modelId="{0E149749-DAB9-4D22-A12F-C5D1CAC0B6D3}">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Outlook enables structured email communication and scheduling of meetings or shift coordination.</a:t>
          </a:r>
          <a:endParaRPr lang="en-GB">
            <a:latin typeface="Times New Roman" panose="02020603050405020304" pitchFamily="18" charset="0"/>
            <a:cs typeface="Times New Roman" panose="02020603050405020304" pitchFamily="18" charset="0"/>
          </a:endParaRPr>
        </a:p>
      </dgm:t>
    </dgm:pt>
    <dgm:pt modelId="{418441F3-F8D9-4F8E-BA6E-498A89089709}" type="parTrans" cxnId="{85F08F41-9351-459D-8B3E-F183347F8C5D}">
      <dgm:prSet/>
      <dgm:spPr/>
      <dgm:t>
        <a:bodyPr/>
        <a:lstStyle/>
        <a:p>
          <a:endParaRPr lang="en-GB"/>
        </a:p>
      </dgm:t>
    </dgm:pt>
    <dgm:pt modelId="{BCD9EAE0-DF4B-4737-B13D-01FA31D2C7B2}" type="sibTrans" cxnId="{85F08F41-9351-459D-8B3E-F183347F8C5D}">
      <dgm:prSet/>
      <dgm:spPr/>
      <dgm:t>
        <a:bodyPr/>
        <a:lstStyle/>
        <a:p>
          <a:endParaRPr lang="en-GB"/>
        </a:p>
      </dgm:t>
    </dgm:pt>
    <dgm:pt modelId="{7251E63F-17A7-4005-86E1-E92FE45C1872}">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These tools provide a centralised digital environment that supports professional communication across the organisation (NHS Confederation, 2025).</a:t>
          </a:r>
          <a:endParaRPr lang="en-GB">
            <a:latin typeface="Times New Roman" panose="02020603050405020304" pitchFamily="18" charset="0"/>
            <a:cs typeface="Times New Roman" panose="02020603050405020304" pitchFamily="18" charset="0"/>
          </a:endParaRPr>
        </a:p>
      </dgm:t>
    </dgm:pt>
    <dgm:pt modelId="{21DD2871-CDE6-4F8A-A249-C01AC39D4ADC}" type="parTrans" cxnId="{75724EA8-6A79-4BE6-B74C-2BC8187B666E}">
      <dgm:prSet/>
      <dgm:spPr/>
      <dgm:t>
        <a:bodyPr/>
        <a:lstStyle/>
        <a:p>
          <a:endParaRPr lang="en-GB"/>
        </a:p>
      </dgm:t>
    </dgm:pt>
    <dgm:pt modelId="{2EE1238B-6168-42F0-B792-1420DAB6A956}" type="sibTrans" cxnId="{75724EA8-6A79-4BE6-B74C-2BC8187B666E}">
      <dgm:prSet/>
      <dgm:spPr/>
      <dgm:t>
        <a:bodyPr/>
        <a:lstStyle/>
        <a:p>
          <a:endParaRPr lang="en-GB"/>
        </a:p>
      </dgm:t>
    </dgm:pt>
    <dgm:pt modelId="{6E6127AC-0FE9-46EE-B7CD-52A910EF8F43}" type="pres">
      <dgm:prSet presAssocID="{B4544938-B95B-43AB-9828-FC10E142157A}" presName="Name0" presStyleCnt="0">
        <dgm:presLayoutVars>
          <dgm:chMax val="7"/>
          <dgm:dir/>
          <dgm:animLvl val="lvl"/>
          <dgm:resizeHandles val="exact"/>
        </dgm:presLayoutVars>
      </dgm:prSet>
      <dgm:spPr/>
    </dgm:pt>
    <dgm:pt modelId="{729A4549-5A55-4156-A4BA-2624F66E1C30}" type="pres">
      <dgm:prSet presAssocID="{B317C127-0391-4ECF-935F-DFACBE0306E2}" presName="circle1" presStyleLbl="node1" presStyleIdx="0" presStyleCnt="4"/>
      <dgm:spPr>
        <a:ln>
          <a:solidFill>
            <a:srgbClr val="002060"/>
          </a:solidFill>
        </a:ln>
        <a:scene3d>
          <a:camera prst="orthographicFront"/>
          <a:lightRig rig="threePt" dir="t"/>
        </a:scene3d>
        <a:sp3d>
          <a:bevelT prst="relaxedInset"/>
        </a:sp3d>
      </dgm:spPr>
    </dgm:pt>
    <dgm:pt modelId="{94D7AEFD-F5A1-42E6-B1CF-04C6BE381A7D}" type="pres">
      <dgm:prSet presAssocID="{B317C127-0391-4ECF-935F-DFACBE0306E2}" presName="space" presStyleCnt="0"/>
      <dgm:spPr/>
    </dgm:pt>
    <dgm:pt modelId="{11CBD48A-DE07-4824-B3E7-DC7D67D7A3E4}" type="pres">
      <dgm:prSet presAssocID="{B317C127-0391-4ECF-935F-DFACBE0306E2}" presName="rect1" presStyleLbl="alignAcc1" presStyleIdx="0" presStyleCnt="4"/>
      <dgm:spPr/>
    </dgm:pt>
    <dgm:pt modelId="{E07F3773-B79D-4A8B-948E-AA74A0A52596}" type="pres">
      <dgm:prSet presAssocID="{5B4B70AB-21BF-46A4-8B7C-7D2DD919BF76}" presName="vertSpace2" presStyleLbl="node1" presStyleIdx="0" presStyleCnt="4"/>
      <dgm:spPr/>
    </dgm:pt>
    <dgm:pt modelId="{FD6FC07B-753C-4131-9849-EAAE11231C1E}" type="pres">
      <dgm:prSet presAssocID="{5B4B70AB-21BF-46A4-8B7C-7D2DD919BF76}" presName="circle2" presStyleLbl="node1" presStyleIdx="1" presStyleCnt="4"/>
      <dgm:spPr>
        <a:ln>
          <a:solidFill>
            <a:srgbClr val="002060"/>
          </a:solidFill>
        </a:ln>
        <a:scene3d>
          <a:camera prst="orthographicFront"/>
          <a:lightRig rig="threePt" dir="t"/>
        </a:scene3d>
        <a:sp3d>
          <a:bevelT prst="relaxedInset"/>
        </a:sp3d>
      </dgm:spPr>
    </dgm:pt>
    <dgm:pt modelId="{3DF10D2B-DC92-4A23-B81A-39C3F1A484C8}" type="pres">
      <dgm:prSet presAssocID="{5B4B70AB-21BF-46A4-8B7C-7D2DD919BF76}" presName="rect2" presStyleLbl="alignAcc1" presStyleIdx="1" presStyleCnt="4"/>
      <dgm:spPr/>
    </dgm:pt>
    <dgm:pt modelId="{1587F214-E5C9-48C0-933C-87AB4CFAC184}" type="pres">
      <dgm:prSet presAssocID="{0E149749-DAB9-4D22-A12F-C5D1CAC0B6D3}" presName="vertSpace3" presStyleLbl="node1" presStyleIdx="1" presStyleCnt="4"/>
      <dgm:spPr/>
    </dgm:pt>
    <dgm:pt modelId="{6C62533E-45FB-4321-A117-6A0DA76B8B0A}" type="pres">
      <dgm:prSet presAssocID="{0E149749-DAB9-4D22-A12F-C5D1CAC0B6D3}" presName="circle3" presStyleLbl="node1" presStyleIdx="2" presStyleCnt="4"/>
      <dgm:spPr>
        <a:ln>
          <a:solidFill>
            <a:srgbClr val="002060"/>
          </a:solidFill>
        </a:ln>
        <a:scene3d>
          <a:camera prst="orthographicFront"/>
          <a:lightRig rig="threePt" dir="t"/>
        </a:scene3d>
        <a:sp3d>
          <a:bevelT prst="relaxedInset"/>
        </a:sp3d>
      </dgm:spPr>
    </dgm:pt>
    <dgm:pt modelId="{0CF0437C-639F-4CD7-A246-EC090DC75D10}" type="pres">
      <dgm:prSet presAssocID="{0E149749-DAB9-4D22-A12F-C5D1CAC0B6D3}" presName="rect3" presStyleLbl="alignAcc1" presStyleIdx="2" presStyleCnt="4"/>
      <dgm:spPr/>
    </dgm:pt>
    <dgm:pt modelId="{B5DDB4F0-29CA-4EDD-A655-978C75DB8F2E}" type="pres">
      <dgm:prSet presAssocID="{7251E63F-17A7-4005-86E1-E92FE45C1872}" presName="vertSpace4" presStyleLbl="node1" presStyleIdx="2" presStyleCnt="4"/>
      <dgm:spPr/>
    </dgm:pt>
    <dgm:pt modelId="{D70F1033-847C-48CC-8088-CD217EF56C7C}" type="pres">
      <dgm:prSet presAssocID="{7251E63F-17A7-4005-86E1-E92FE45C1872}" presName="circle4" presStyleLbl="node1" presStyleIdx="3" presStyleCnt="4"/>
      <dgm:spPr>
        <a:ln>
          <a:solidFill>
            <a:srgbClr val="002060"/>
          </a:solidFill>
        </a:ln>
        <a:scene3d>
          <a:camera prst="orthographicFront"/>
          <a:lightRig rig="threePt" dir="t"/>
        </a:scene3d>
        <a:sp3d>
          <a:bevelT prst="relaxedInset"/>
        </a:sp3d>
      </dgm:spPr>
    </dgm:pt>
    <dgm:pt modelId="{97F52478-2BBE-4DB9-BC72-C01828D8C6D2}" type="pres">
      <dgm:prSet presAssocID="{7251E63F-17A7-4005-86E1-E92FE45C1872}" presName="rect4" presStyleLbl="alignAcc1" presStyleIdx="3" presStyleCnt="4"/>
      <dgm:spPr/>
    </dgm:pt>
    <dgm:pt modelId="{A84E38BB-4817-49AD-B4D0-30EDF807B84A}" type="pres">
      <dgm:prSet presAssocID="{B317C127-0391-4ECF-935F-DFACBE0306E2}" presName="rect1ParTxNoCh" presStyleLbl="alignAcc1" presStyleIdx="3" presStyleCnt="4">
        <dgm:presLayoutVars>
          <dgm:chMax val="1"/>
          <dgm:bulletEnabled val="1"/>
        </dgm:presLayoutVars>
      </dgm:prSet>
      <dgm:spPr/>
    </dgm:pt>
    <dgm:pt modelId="{31D57A81-1A66-4262-BEAF-503A39F422E0}" type="pres">
      <dgm:prSet presAssocID="{5B4B70AB-21BF-46A4-8B7C-7D2DD919BF76}" presName="rect2ParTxNoCh" presStyleLbl="alignAcc1" presStyleIdx="3" presStyleCnt="4">
        <dgm:presLayoutVars>
          <dgm:chMax val="1"/>
          <dgm:bulletEnabled val="1"/>
        </dgm:presLayoutVars>
      </dgm:prSet>
      <dgm:spPr/>
    </dgm:pt>
    <dgm:pt modelId="{60120820-44DF-4AFF-B01F-F3039BEFF61D}" type="pres">
      <dgm:prSet presAssocID="{0E149749-DAB9-4D22-A12F-C5D1CAC0B6D3}" presName="rect3ParTxNoCh" presStyleLbl="alignAcc1" presStyleIdx="3" presStyleCnt="4">
        <dgm:presLayoutVars>
          <dgm:chMax val="1"/>
          <dgm:bulletEnabled val="1"/>
        </dgm:presLayoutVars>
      </dgm:prSet>
      <dgm:spPr/>
    </dgm:pt>
    <dgm:pt modelId="{8A319E8B-FC42-4E3D-8906-35C60EACDB6C}" type="pres">
      <dgm:prSet presAssocID="{7251E63F-17A7-4005-86E1-E92FE45C1872}" presName="rect4ParTxNoCh" presStyleLbl="alignAcc1" presStyleIdx="3" presStyleCnt="4">
        <dgm:presLayoutVars>
          <dgm:chMax val="1"/>
          <dgm:bulletEnabled val="1"/>
        </dgm:presLayoutVars>
      </dgm:prSet>
      <dgm:spPr/>
    </dgm:pt>
  </dgm:ptLst>
  <dgm:cxnLst>
    <dgm:cxn modelId="{9B784106-A63C-43C0-857C-3CCB60F1DE1D}" type="presOf" srcId="{5B4B70AB-21BF-46A4-8B7C-7D2DD919BF76}" destId="{31D57A81-1A66-4262-BEAF-503A39F422E0}" srcOrd="1" destOrd="0" presId="urn:microsoft.com/office/officeart/2005/8/layout/target3"/>
    <dgm:cxn modelId="{85F08F41-9351-459D-8B3E-F183347F8C5D}" srcId="{B4544938-B95B-43AB-9828-FC10E142157A}" destId="{0E149749-DAB9-4D22-A12F-C5D1CAC0B6D3}" srcOrd="2" destOrd="0" parTransId="{418441F3-F8D9-4F8E-BA6E-498A89089709}" sibTransId="{BCD9EAE0-DF4B-4737-B13D-01FA31D2C7B2}"/>
    <dgm:cxn modelId="{30429D74-FAAC-4CE9-A935-143FA95645FA}" type="presOf" srcId="{5B4B70AB-21BF-46A4-8B7C-7D2DD919BF76}" destId="{3DF10D2B-DC92-4A23-B81A-39C3F1A484C8}" srcOrd="0" destOrd="0" presId="urn:microsoft.com/office/officeart/2005/8/layout/target3"/>
    <dgm:cxn modelId="{24D0827D-FD41-4C7B-99DE-FA0F21C0E009}" type="presOf" srcId="{0E149749-DAB9-4D22-A12F-C5D1CAC0B6D3}" destId="{0CF0437C-639F-4CD7-A246-EC090DC75D10}" srcOrd="0" destOrd="0" presId="urn:microsoft.com/office/officeart/2005/8/layout/target3"/>
    <dgm:cxn modelId="{BE4C9A83-EF79-40C1-96A7-5220FE03F351}" type="presOf" srcId="{0E149749-DAB9-4D22-A12F-C5D1CAC0B6D3}" destId="{60120820-44DF-4AFF-B01F-F3039BEFF61D}" srcOrd="1" destOrd="0" presId="urn:microsoft.com/office/officeart/2005/8/layout/target3"/>
    <dgm:cxn modelId="{BFC2FE91-65E8-4C76-94AD-E370D7ADD104}" srcId="{B4544938-B95B-43AB-9828-FC10E142157A}" destId="{B317C127-0391-4ECF-935F-DFACBE0306E2}" srcOrd="0" destOrd="0" parTransId="{8A3CC3AA-55DC-4905-B412-5E8822243C01}" sibTransId="{96015BAF-B5F6-4D4E-BA72-DE2A6D4F47ED}"/>
    <dgm:cxn modelId="{B11F15A3-CF6D-4BC2-BC32-7FAA212C628C}" type="presOf" srcId="{B4544938-B95B-43AB-9828-FC10E142157A}" destId="{6E6127AC-0FE9-46EE-B7CD-52A910EF8F43}" srcOrd="0" destOrd="0" presId="urn:microsoft.com/office/officeart/2005/8/layout/target3"/>
    <dgm:cxn modelId="{75724EA8-6A79-4BE6-B74C-2BC8187B666E}" srcId="{B4544938-B95B-43AB-9828-FC10E142157A}" destId="{7251E63F-17A7-4005-86E1-E92FE45C1872}" srcOrd="3" destOrd="0" parTransId="{21DD2871-CDE6-4F8A-A249-C01AC39D4ADC}" sibTransId="{2EE1238B-6168-42F0-B792-1420DAB6A956}"/>
    <dgm:cxn modelId="{716C7FAB-7EA2-4908-8188-C4C398F3D475}" type="presOf" srcId="{7251E63F-17A7-4005-86E1-E92FE45C1872}" destId="{97F52478-2BBE-4DB9-BC72-C01828D8C6D2}" srcOrd="0" destOrd="0" presId="urn:microsoft.com/office/officeart/2005/8/layout/target3"/>
    <dgm:cxn modelId="{3F6CC7B7-3689-48EC-9854-81BBCC3F6B4F}" type="presOf" srcId="{B317C127-0391-4ECF-935F-DFACBE0306E2}" destId="{A84E38BB-4817-49AD-B4D0-30EDF807B84A}" srcOrd="1" destOrd="0" presId="urn:microsoft.com/office/officeart/2005/8/layout/target3"/>
    <dgm:cxn modelId="{F60906C1-137B-429D-9017-2BB5C24270A8}" type="presOf" srcId="{7251E63F-17A7-4005-86E1-E92FE45C1872}" destId="{8A319E8B-FC42-4E3D-8906-35C60EACDB6C}" srcOrd="1" destOrd="0" presId="urn:microsoft.com/office/officeart/2005/8/layout/target3"/>
    <dgm:cxn modelId="{579C14D1-3613-4AAB-83DD-0C036B409088}" type="presOf" srcId="{B317C127-0391-4ECF-935F-DFACBE0306E2}" destId="{11CBD48A-DE07-4824-B3E7-DC7D67D7A3E4}" srcOrd="0" destOrd="0" presId="urn:microsoft.com/office/officeart/2005/8/layout/target3"/>
    <dgm:cxn modelId="{07617AE8-06CB-4B55-8C76-CDAB5FAA9778}" srcId="{B4544938-B95B-43AB-9828-FC10E142157A}" destId="{5B4B70AB-21BF-46A4-8B7C-7D2DD919BF76}" srcOrd="1" destOrd="0" parTransId="{5819445A-E700-48E1-9D26-2B9F9FEFC87D}" sibTransId="{03A35231-A14A-491F-9BD9-79EE49D39753}"/>
    <dgm:cxn modelId="{BB2AB0AE-10E8-447F-A7B0-58F46E3B1464}" type="presParOf" srcId="{6E6127AC-0FE9-46EE-B7CD-52A910EF8F43}" destId="{729A4549-5A55-4156-A4BA-2624F66E1C30}" srcOrd="0" destOrd="0" presId="urn:microsoft.com/office/officeart/2005/8/layout/target3"/>
    <dgm:cxn modelId="{E20DD748-4ECC-44FB-A6D6-F5C7B8F2EA10}" type="presParOf" srcId="{6E6127AC-0FE9-46EE-B7CD-52A910EF8F43}" destId="{94D7AEFD-F5A1-42E6-B1CF-04C6BE381A7D}" srcOrd="1" destOrd="0" presId="urn:microsoft.com/office/officeart/2005/8/layout/target3"/>
    <dgm:cxn modelId="{4EB91109-8F0C-495E-9F39-CEF16FB7524C}" type="presParOf" srcId="{6E6127AC-0FE9-46EE-B7CD-52A910EF8F43}" destId="{11CBD48A-DE07-4824-B3E7-DC7D67D7A3E4}" srcOrd="2" destOrd="0" presId="urn:microsoft.com/office/officeart/2005/8/layout/target3"/>
    <dgm:cxn modelId="{876F01AF-0464-4B3D-8729-C90EB3BBCB99}" type="presParOf" srcId="{6E6127AC-0FE9-46EE-B7CD-52A910EF8F43}" destId="{E07F3773-B79D-4A8B-948E-AA74A0A52596}" srcOrd="3" destOrd="0" presId="urn:microsoft.com/office/officeart/2005/8/layout/target3"/>
    <dgm:cxn modelId="{F58E05A2-C6F7-40FC-88CC-F2DD689BAE7B}" type="presParOf" srcId="{6E6127AC-0FE9-46EE-B7CD-52A910EF8F43}" destId="{FD6FC07B-753C-4131-9849-EAAE11231C1E}" srcOrd="4" destOrd="0" presId="urn:microsoft.com/office/officeart/2005/8/layout/target3"/>
    <dgm:cxn modelId="{150B2658-7A03-4DB2-AB79-9B8F5F056AE5}" type="presParOf" srcId="{6E6127AC-0FE9-46EE-B7CD-52A910EF8F43}" destId="{3DF10D2B-DC92-4A23-B81A-39C3F1A484C8}" srcOrd="5" destOrd="0" presId="urn:microsoft.com/office/officeart/2005/8/layout/target3"/>
    <dgm:cxn modelId="{71CB303C-3CBB-45A9-B729-E7481E8EC318}" type="presParOf" srcId="{6E6127AC-0FE9-46EE-B7CD-52A910EF8F43}" destId="{1587F214-E5C9-48C0-933C-87AB4CFAC184}" srcOrd="6" destOrd="0" presId="urn:microsoft.com/office/officeart/2005/8/layout/target3"/>
    <dgm:cxn modelId="{BF29E7E5-3A49-43B0-9F87-47734B7EAB73}" type="presParOf" srcId="{6E6127AC-0FE9-46EE-B7CD-52A910EF8F43}" destId="{6C62533E-45FB-4321-A117-6A0DA76B8B0A}" srcOrd="7" destOrd="0" presId="urn:microsoft.com/office/officeart/2005/8/layout/target3"/>
    <dgm:cxn modelId="{1F91F8C0-05C8-437F-AB70-1E08EB337917}" type="presParOf" srcId="{6E6127AC-0FE9-46EE-B7CD-52A910EF8F43}" destId="{0CF0437C-639F-4CD7-A246-EC090DC75D10}" srcOrd="8" destOrd="0" presId="urn:microsoft.com/office/officeart/2005/8/layout/target3"/>
    <dgm:cxn modelId="{A282030E-DD78-472D-9D72-87F886216E9C}" type="presParOf" srcId="{6E6127AC-0FE9-46EE-B7CD-52A910EF8F43}" destId="{B5DDB4F0-29CA-4EDD-A655-978C75DB8F2E}" srcOrd="9" destOrd="0" presId="urn:microsoft.com/office/officeart/2005/8/layout/target3"/>
    <dgm:cxn modelId="{D18B2B39-200A-404A-8BA4-6DDE994C509D}" type="presParOf" srcId="{6E6127AC-0FE9-46EE-B7CD-52A910EF8F43}" destId="{D70F1033-847C-48CC-8088-CD217EF56C7C}" srcOrd="10" destOrd="0" presId="urn:microsoft.com/office/officeart/2005/8/layout/target3"/>
    <dgm:cxn modelId="{6B61754F-026D-4A96-9DF4-A700C6519F67}" type="presParOf" srcId="{6E6127AC-0FE9-46EE-B7CD-52A910EF8F43}" destId="{97F52478-2BBE-4DB9-BC72-C01828D8C6D2}" srcOrd="11" destOrd="0" presId="urn:microsoft.com/office/officeart/2005/8/layout/target3"/>
    <dgm:cxn modelId="{29ED7100-5B5B-4178-9358-A90F5296A979}" type="presParOf" srcId="{6E6127AC-0FE9-46EE-B7CD-52A910EF8F43}" destId="{A84E38BB-4817-49AD-B4D0-30EDF807B84A}" srcOrd="12" destOrd="0" presId="urn:microsoft.com/office/officeart/2005/8/layout/target3"/>
    <dgm:cxn modelId="{624D7A1E-892A-407A-8F69-E43D0F5BBD50}" type="presParOf" srcId="{6E6127AC-0FE9-46EE-B7CD-52A910EF8F43}" destId="{31D57A81-1A66-4262-BEAF-503A39F422E0}" srcOrd="13" destOrd="0" presId="urn:microsoft.com/office/officeart/2005/8/layout/target3"/>
    <dgm:cxn modelId="{A83DCC18-9068-4B13-BA8C-664570B369A5}" type="presParOf" srcId="{6E6127AC-0FE9-46EE-B7CD-52A910EF8F43}" destId="{60120820-44DF-4AFF-B01F-F3039BEFF61D}" srcOrd="14" destOrd="0" presId="urn:microsoft.com/office/officeart/2005/8/layout/target3"/>
    <dgm:cxn modelId="{3EE344BB-83A5-4525-B8CA-945CD28692F2}" type="presParOf" srcId="{6E6127AC-0FE9-46EE-B7CD-52A910EF8F43}" destId="{8A319E8B-FC42-4E3D-8906-35C60EACDB6C}"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C46098-868E-4580-A76F-EB2302706EB9}"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9CD0E9FA-B1AD-4FAE-9C6C-AF569544BE03}">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Microsoft Teams allows staff to communicate instantly through messaging, voice calls and video conferencing.</a:t>
          </a:r>
          <a:endParaRPr lang="en-GB">
            <a:latin typeface="Times New Roman" panose="02020603050405020304" pitchFamily="18" charset="0"/>
            <a:cs typeface="Times New Roman" panose="02020603050405020304" pitchFamily="18" charset="0"/>
          </a:endParaRPr>
        </a:p>
      </dgm:t>
    </dgm:pt>
    <dgm:pt modelId="{5A859E68-9F77-4AF7-A3A0-272EC5235AD6}" type="parTrans" cxnId="{65D06417-A7DB-444C-B811-5B3F4E4828D9}">
      <dgm:prSet/>
      <dgm:spPr/>
      <dgm:t>
        <a:bodyPr/>
        <a:lstStyle/>
        <a:p>
          <a:endParaRPr lang="en-GB"/>
        </a:p>
      </dgm:t>
    </dgm:pt>
    <dgm:pt modelId="{6C67A496-3DE5-4CBE-B463-446B558ADEA3}" type="sibTrans" cxnId="{65D06417-A7DB-444C-B811-5B3F4E4828D9}">
      <dgm:prSet/>
      <dgm:spPr/>
      <dgm:t>
        <a:bodyPr/>
        <a:lstStyle/>
        <a:p>
          <a:endParaRPr lang="en-GB"/>
        </a:p>
      </dgm:t>
    </dgm:pt>
    <dgm:pt modelId="{A950AB9C-532E-4881-8392-209708E8DE42}">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Teams channels can be created for specific departments, shifts or operational discussions.</a:t>
          </a:r>
          <a:endParaRPr lang="en-GB">
            <a:latin typeface="Times New Roman" panose="02020603050405020304" pitchFamily="18" charset="0"/>
            <a:cs typeface="Times New Roman" panose="02020603050405020304" pitchFamily="18" charset="0"/>
          </a:endParaRPr>
        </a:p>
      </dgm:t>
    </dgm:pt>
    <dgm:pt modelId="{E98D513F-5DB3-4748-AD81-BE40BD7B4259}" type="parTrans" cxnId="{B51152D9-FB41-4DA7-9349-781F528FF78A}">
      <dgm:prSet/>
      <dgm:spPr/>
      <dgm:t>
        <a:bodyPr/>
        <a:lstStyle/>
        <a:p>
          <a:endParaRPr lang="en-GB"/>
        </a:p>
      </dgm:t>
    </dgm:pt>
    <dgm:pt modelId="{CD6FDDA6-8260-4633-B09F-4CC7297C511F}" type="sibTrans" cxnId="{B51152D9-FB41-4DA7-9349-781F528FF78A}">
      <dgm:prSet/>
      <dgm:spPr/>
      <dgm:t>
        <a:bodyPr/>
        <a:lstStyle/>
        <a:p>
          <a:endParaRPr lang="en-GB"/>
        </a:p>
      </dgm:t>
    </dgm:pt>
    <dgm:pt modelId="{9D4A5430-6373-4881-84E7-C2F0E471F4EE}">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Staff can share documents, updates and announcements within a single digital workspace.</a:t>
          </a:r>
          <a:endParaRPr lang="en-GB">
            <a:latin typeface="Times New Roman" panose="02020603050405020304" pitchFamily="18" charset="0"/>
            <a:cs typeface="Times New Roman" panose="02020603050405020304" pitchFamily="18" charset="0"/>
          </a:endParaRPr>
        </a:p>
      </dgm:t>
    </dgm:pt>
    <dgm:pt modelId="{5934145E-EA96-4F73-ADC1-290CCC98CD50}" type="parTrans" cxnId="{9545E0B4-D788-4382-B0D5-FC2F11B3AABE}">
      <dgm:prSet/>
      <dgm:spPr/>
      <dgm:t>
        <a:bodyPr/>
        <a:lstStyle/>
        <a:p>
          <a:endParaRPr lang="en-GB"/>
        </a:p>
      </dgm:t>
    </dgm:pt>
    <dgm:pt modelId="{30F2BAF6-BEBC-4F21-95AA-D2CB6FFFC74D}" type="sibTrans" cxnId="{9545E0B4-D788-4382-B0D5-FC2F11B3AABE}">
      <dgm:prSet/>
      <dgm:spPr/>
      <dgm:t>
        <a:bodyPr/>
        <a:lstStyle/>
        <a:p>
          <a:endParaRPr lang="en-GB"/>
        </a:p>
      </dgm:t>
    </dgm:pt>
    <dgm:pt modelId="{86005742-9B5F-436B-90C0-694E136AB887}">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This improves teamwork and ensures that information remains organised and accessible (Mallakin et al., 2022).</a:t>
          </a:r>
          <a:endParaRPr lang="en-GB">
            <a:latin typeface="Times New Roman" panose="02020603050405020304" pitchFamily="18" charset="0"/>
            <a:cs typeface="Times New Roman" panose="02020603050405020304" pitchFamily="18" charset="0"/>
          </a:endParaRPr>
        </a:p>
      </dgm:t>
    </dgm:pt>
    <dgm:pt modelId="{C379FE25-1139-4D71-B566-2E7DE426F525}" type="parTrans" cxnId="{F6C1EB71-F87D-4D1C-89D0-83F20530B5C6}">
      <dgm:prSet/>
      <dgm:spPr/>
      <dgm:t>
        <a:bodyPr/>
        <a:lstStyle/>
        <a:p>
          <a:endParaRPr lang="en-GB"/>
        </a:p>
      </dgm:t>
    </dgm:pt>
    <dgm:pt modelId="{8F78957A-42AC-492A-8C92-4FB255EE5490}" type="sibTrans" cxnId="{F6C1EB71-F87D-4D1C-89D0-83F20530B5C6}">
      <dgm:prSet/>
      <dgm:spPr/>
      <dgm:t>
        <a:bodyPr/>
        <a:lstStyle/>
        <a:p>
          <a:endParaRPr lang="en-GB"/>
        </a:p>
      </dgm:t>
    </dgm:pt>
    <dgm:pt modelId="{51FCD741-D35D-4C15-B102-1D4029C33266}" type="pres">
      <dgm:prSet presAssocID="{28C46098-868E-4580-A76F-EB2302706EB9}" presName="Name0" presStyleCnt="0">
        <dgm:presLayoutVars>
          <dgm:chMax val="7"/>
          <dgm:dir/>
          <dgm:animLvl val="lvl"/>
          <dgm:resizeHandles val="exact"/>
        </dgm:presLayoutVars>
      </dgm:prSet>
      <dgm:spPr/>
    </dgm:pt>
    <dgm:pt modelId="{01D67EE5-70FB-4042-91A4-A31673A0BD93}" type="pres">
      <dgm:prSet presAssocID="{9CD0E9FA-B1AD-4FAE-9C6C-AF569544BE03}" presName="circle1" presStyleLbl="node1" presStyleIdx="0" presStyleCnt="4"/>
      <dgm:spPr>
        <a:ln>
          <a:solidFill>
            <a:srgbClr val="002060"/>
          </a:solidFill>
        </a:ln>
        <a:scene3d>
          <a:camera prst="orthographicFront"/>
          <a:lightRig rig="threePt" dir="t"/>
        </a:scene3d>
        <a:sp3d>
          <a:bevelT prst="relaxedInset"/>
        </a:sp3d>
      </dgm:spPr>
    </dgm:pt>
    <dgm:pt modelId="{8B275528-EF4B-41CF-B962-145CD4498C1E}" type="pres">
      <dgm:prSet presAssocID="{9CD0E9FA-B1AD-4FAE-9C6C-AF569544BE03}" presName="space" presStyleCnt="0"/>
      <dgm:spPr/>
    </dgm:pt>
    <dgm:pt modelId="{6FE4E353-7D5D-49DB-9B1D-3B70EA55AC89}" type="pres">
      <dgm:prSet presAssocID="{9CD0E9FA-B1AD-4FAE-9C6C-AF569544BE03}" presName="rect1" presStyleLbl="alignAcc1" presStyleIdx="0" presStyleCnt="4"/>
      <dgm:spPr/>
    </dgm:pt>
    <dgm:pt modelId="{5F5613CE-A0D2-453B-BCEA-99FAC738AA40}" type="pres">
      <dgm:prSet presAssocID="{A950AB9C-532E-4881-8392-209708E8DE42}" presName="vertSpace2" presStyleLbl="node1" presStyleIdx="0" presStyleCnt="4"/>
      <dgm:spPr/>
    </dgm:pt>
    <dgm:pt modelId="{5A721CE8-9FFF-49EE-9AF6-2CF9C2941332}" type="pres">
      <dgm:prSet presAssocID="{A950AB9C-532E-4881-8392-209708E8DE42}" presName="circle2" presStyleLbl="node1" presStyleIdx="1" presStyleCnt="4"/>
      <dgm:spPr>
        <a:ln>
          <a:solidFill>
            <a:srgbClr val="002060"/>
          </a:solidFill>
        </a:ln>
        <a:scene3d>
          <a:camera prst="orthographicFront"/>
          <a:lightRig rig="threePt" dir="t"/>
        </a:scene3d>
        <a:sp3d>
          <a:bevelT prst="relaxedInset"/>
        </a:sp3d>
      </dgm:spPr>
    </dgm:pt>
    <dgm:pt modelId="{477F91CE-7A62-490C-ABB1-5D72A5F1D87D}" type="pres">
      <dgm:prSet presAssocID="{A950AB9C-532E-4881-8392-209708E8DE42}" presName="rect2" presStyleLbl="alignAcc1" presStyleIdx="1" presStyleCnt="4"/>
      <dgm:spPr/>
    </dgm:pt>
    <dgm:pt modelId="{E33A80AB-1B82-4FAB-9DF7-FA6A19F0DBA3}" type="pres">
      <dgm:prSet presAssocID="{9D4A5430-6373-4881-84E7-C2F0E471F4EE}" presName="vertSpace3" presStyleLbl="node1" presStyleIdx="1" presStyleCnt="4"/>
      <dgm:spPr/>
    </dgm:pt>
    <dgm:pt modelId="{5656006A-2079-4D81-8D9D-CDE5DA1510F7}" type="pres">
      <dgm:prSet presAssocID="{9D4A5430-6373-4881-84E7-C2F0E471F4EE}" presName="circle3" presStyleLbl="node1" presStyleIdx="2" presStyleCnt="4"/>
      <dgm:spPr>
        <a:ln>
          <a:solidFill>
            <a:srgbClr val="002060"/>
          </a:solidFill>
        </a:ln>
        <a:scene3d>
          <a:camera prst="orthographicFront"/>
          <a:lightRig rig="threePt" dir="t"/>
        </a:scene3d>
        <a:sp3d>
          <a:bevelT prst="relaxedInset"/>
        </a:sp3d>
      </dgm:spPr>
    </dgm:pt>
    <dgm:pt modelId="{6747B69B-D899-4846-AC16-D16FD966AB95}" type="pres">
      <dgm:prSet presAssocID="{9D4A5430-6373-4881-84E7-C2F0E471F4EE}" presName="rect3" presStyleLbl="alignAcc1" presStyleIdx="2" presStyleCnt="4"/>
      <dgm:spPr/>
    </dgm:pt>
    <dgm:pt modelId="{6DDFAE06-1AD6-45B2-B6AF-2CCBA8B1CD84}" type="pres">
      <dgm:prSet presAssocID="{86005742-9B5F-436B-90C0-694E136AB887}" presName="vertSpace4" presStyleLbl="node1" presStyleIdx="2" presStyleCnt="4"/>
      <dgm:spPr/>
    </dgm:pt>
    <dgm:pt modelId="{7CC049DC-66B7-4F00-899E-93E2DAAD2D45}" type="pres">
      <dgm:prSet presAssocID="{86005742-9B5F-436B-90C0-694E136AB887}" presName="circle4" presStyleLbl="node1" presStyleIdx="3" presStyleCnt="4"/>
      <dgm:spPr>
        <a:ln>
          <a:solidFill>
            <a:srgbClr val="002060"/>
          </a:solidFill>
        </a:ln>
        <a:scene3d>
          <a:camera prst="orthographicFront"/>
          <a:lightRig rig="threePt" dir="t"/>
        </a:scene3d>
        <a:sp3d>
          <a:bevelT prst="relaxedInset"/>
        </a:sp3d>
      </dgm:spPr>
    </dgm:pt>
    <dgm:pt modelId="{D439655D-1F20-401E-9B8B-81E75A71802A}" type="pres">
      <dgm:prSet presAssocID="{86005742-9B5F-436B-90C0-694E136AB887}" presName="rect4" presStyleLbl="alignAcc1" presStyleIdx="3" presStyleCnt="4"/>
      <dgm:spPr/>
    </dgm:pt>
    <dgm:pt modelId="{697065F5-AB34-46D3-8A64-FD735F9BDD9C}" type="pres">
      <dgm:prSet presAssocID="{9CD0E9FA-B1AD-4FAE-9C6C-AF569544BE03}" presName="rect1ParTxNoCh" presStyleLbl="alignAcc1" presStyleIdx="3" presStyleCnt="4">
        <dgm:presLayoutVars>
          <dgm:chMax val="1"/>
          <dgm:bulletEnabled val="1"/>
        </dgm:presLayoutVars>
      </dgm:prSet>
      <dgm:spPr/>
    </dgm:pt>
    <dgm:pt modelId="{BD23A85C-A9EB-418C-9D24-711985E02FE8}" type="pres">
      <dgm:prSet presAssocID="{A950AB9C-532E-4881-8392-209708E8DE42}" presName="rect2ParTxNoCh" presStyleLbl="alignAcc1" presStyleIdx="3" presStyleCnt="4">
        <dgm:presLayoutVars>
          <dgm:chMax val="1"/>
          <dgm:bulletEnabled val="1"/>
        </dgm:presLayoutVars>
      </dgm:prSet>
      <dgm:spPr/>
    </dgm:pt>
    <dgm:pt modelId="{94699801-ABC2-4F7D-92D5-FDEDDB9911D0}" type="pres">
      <dgm:prSet presAssocID="{9D4A5430-6373-4881-84E7-C2F0E471F4EE}" presName="rect3ParTxNoCh" presStyleLbl="alignAcc1" presStyleIdx="3" presStyleCnt="4">
        <dgm:presLayoutVars>
          <dgm:chMax val="1"/>
          <dgm:bulletEnabled val="1"/>
        </dgm:presLayoutVars>
      </dgm:prSet>
      <dgm:spPr/>
    </dgm:pt>
    <dgm:pt modelId="{E417D9E4-58D6-4605-819C-0C3DCF146703}" type="pres">
      <dgm:prSet presAssocID="{86005742-9B5F-436B-90C0-694E136AB887}" presName="rect4ParTxNoCh" presStyleLbl="alignAcc1" presStyleIdx="3" presStyleCnt="4">
        <dgm:presLayoutVars>
          <dgm:chMax val="1"/>
          <dgm:bulletEnabled val="1"/>
        </dgm:presLayoutVars>
      </dgm:prSet>
      <dgm:spPr/>
    </dgm:pt>
  </dgm:ptLst>
  <dgm:cxnLst>
    <dgm:cxn modelId="{65D06417-A7DB-444C-B811-5B3F4E4828D9}" srcId="{28C46098-868E-4580-A76F-EB2302706EB9}" destId="{9CD0E9FA-B1AD-4FAE-9C6C-AF569544BE03}" srcOrd="0" destOrd="0" parTransId="{5A859E68-9F77-4AF7-A3A0-272EC5235AD6}" sibTransId="{6C67A496-3DE5-4CBE-B463-446B558ADEA3}"/>
    <dgm:cxn modelId="{1AB5551A-42A5-4206-825D-0C484AE72510}" type="presOf" srcId="{A950AB9C-532E-4881-8392-209708E8DE42}" destId="{BD23A85C-A9EB-418C-9D24-711985E02FE8}" srcOrd="1" destOrd="0" presId="urn:microsoft.com/office/officeart/2005/8/layout/target3"/>
    <dgm:cxn modelId="{C6FFCD1C-3931-46BB-AD7C-A440C72F3B5F}" type="presOf" srcId="{9D4A5430-6373-4881-84E7-C2F0E471F4EE}" destId="{6747B69B-D899-4846-AC16-D16FD966AB95}" srcOrd="0" destOrd="0" presId="urn:microsoft.com/office/officeart/2005/8/layout/target3"/>
    <dgm:cxn modelId="{B9E1451E-CC35-448D-9A01-28D5064FD577}" type="presOf" srcId="{9D4A5430-6373-4881-84E7-C2F0E471F4EE}" destId="{94699801-ABC2-4F7D-92D5-FDEDDB9911D0}" srcOrd="1" destOrd="0" presId="urn:microsoft.com/office/officeart/2005/8/layout/target3"/>
    <dgm:cxn modelId="{4A2B9061-440E-4B0D-8F73-1FE240ED9D16}" type="presOf" srcId="{86005742-9B5F-436B-90C0-694E136AB887}" destId="{E417D9E4-58D6-4605-819C-0C3DCF146703}" srcOrd="1" destOrd="0" presId="urn:microsoft.com/office/officeart/2005/8/layout/target3"/>
    <dgm:cxn modelId="{F13EAC63-5545-44D9-B40C-B4B7B07ABC48}" type="presOf" srcId="{9CD0E9FA-B1AD-4FAE-9C6C-AF569544BE03}" destId="{697065F5-AB34-46D3-8A64-FD735F9BDD9C}" srcOrd="1" destOrd="0" presId="urn:microsoft.com/office/officeart/2005/8/layout/target3"/>
    <dgm:cxn modelId="{BF68B243-5DDC-4567-919D-F7949390BE32}" type="presOf" srcId="{9CD0E9FA-B1AD-4FAE-9C6C-AF569544BE03}" destId="{6FE4E353-7D5D-49DB-9B1D-3B70EA55AC89}" srcOrd="0" destOrd="0" presId="urn:microsoft.com/office/officeart/2005/8/layout/target3"/>
    <dgm:cxn modelId="{F6C1EB71-F87D-4D1C-89D0-83F20530B5C6}" srcId="{28C46098-868E-4580-A76F-EB2302706EB9}" destId="{86005742-9B5F-436B-90C0-694E136AB887}" srcOrd="3" destOrd="0" parTransId="{C379FE25-1139-4D71-B566-2E7DE426F525}" sibTransId="{8F78957A-42AC-492A-8C92-4FB255EE5490}"/>
    <dgm:cxn modelId="{15E254A2-00ED-4E35-9E59-AF21988C51F4}" type="presOf" srcId="{28C46098-868E-4580-A76F-EB2302706EB9}" destId="{51FCD741-D35D-4C15-B102-1D4029C33266}" srcOrd="0" destOrd="0" presId="urn:microsoft.com/office/officeart/2005/8/layout/target3"/>
    <dgm:cxn modelId="{9545E0B4-D788-4382-B0D5-FC2F11B3AABE}" srcId="{28C46098-868E-4580-A76F-EB2302706EB9}" destId="{9D4A5430-6373-4881-84E7-C2F0E471F4EE}" srcOrd="2" destOrd="0" parTransId="{5934145E-EA96-4F73-ADC1-290CCC98CD50}" sibTransId="{30F2BAF6-BEBC-4F21-95AA-D2CB6FFFC74D}"/>
    <dgm:cxn modelId="{B51152D9-FB41-4DA7-9349-781F528FF78A}" srcId="{28C46098-868E-4580-A76F-EB2302706EB9}" destId="{A950AB9C-532E-4881-8392-209708E8DE42}" srcOrd="1" destOrd="0" parTransId="{E98D513F-5DB3-4748-AD81-BE40BD7B4259}" sibTransId="{CD6FDDA6-8260-4633-B09F-4CC7297C511F}"/>
    <dgm:cxn modelId="{B93C0EF5-8F34-4866-8430-73961DFE71A6}" type="presOf" srcId="{A950AB9C-532E-4881-8392-209708E8DE42}" destId="{477F91CE-7A62-490C-ABB1-5D72A5F1D87D}" srcOrd="0" destOrd="0" presId="urn:microsoft.com/office/officeart/2005/8/layout/target3"/>
    <dgm:cxn modelId="{BF263BFF-1F7A-40D4-91BB-8F390309DEAC}" type="presOf" srcId="{86005742-9B5F-436B-90C0-694E136AB887}" destId="{D439655D-1F20-401E-9B8B-81E75A71802A}" srcOrd="0" destOrd="0" presId="urn:microsoft.com/office/officeart/2005/8/layout/target3"/>
    <dgm:cxn modelId="{60817087-3020-495B-BD8A-8D468C47B3BC}" type="presParOf" srcId="{51FCD741-D35D-4C15-B102-1D4029C33266}" destId="{01D67EE5-70FB-4042-91A4-A31673A0BD93}" srcOrd="0" destOrd="0" presId="urn:microsoft.com/office/officeart/2005/8/layout/target3"/>
    <dgm:cxn modelId="{CD8421C3-A921-4F99-8F99-C7576F72CB74}" type="presParOf" srcId="{51FCD741-D35D-4C15-B102-1D4029C33266}" destId="{8B275528-EF4B-41CF-B962-145CD4498C1E}" srcOrd="1" destOrd="0" presId="urn:microsoft.com/office/officeart/2005/8/layout/target3"/>
    <dgm:cxn modelId="{26E5CC7C-2723-498D-8D1A-ED62537B0F26}" type="presParOf" srcId="{51FCD741-D35D-4C15-B102-1D4029C33266}" destId="{6FE4E353-7D5D-49DB-9B1D-3B70EA55AC89}" srcOrd="2" destOrd="0" presId="urn:microsoft.com/office/officeart/2005/8/layout/target3"/>
    <dgm:cxn modelId="{607FC41E-C6A5-4CB7-98B4-51C01CC00813}" type="presParOf" srcId="{51FCD741-D35D-4C15-B102-1D4029C33266}" destId="{5F5613CE-A0D2-453B-BCEA-99FAC738AA40}" srcOrd="3" destOrd="0" presId="urn:microsoft.com/office/officeart/2005/8/layout/target3"/>
    <dgm:cxn modelId="{27A80213-C1D9-4A32-8F02-E7889C486126}" type="presParOf" srcId="{51FCD741-D35D-4C15-B102-1D4029C33266}" destId="{5A721CE8-9FFF-49EE-9AF6-2CF9C2941332}" srcOrd="4" destOrd="0" presId="urn:microsoft.com/office/officeart/2005/8/layout/target3"/>
    <dgm:cxn modelId="{BF06853F-19DA-45E6-B1C5-8D7B46597663}" type="presParOf" srcId="{51FCD741-D35D-4C15-B102-1D4029C33266}" destId="{477F91CE-7A62-490C-ABB1-5D72A5F1D87D}" srcOrd="5" destOrd="0" presId="urn:microsoft.com/office/officeart/2005/8/layout/target3"/>
    <dgm:cxn modelId="{5A6641B0-8A4B-417F-9AF1-5B5F742BCA3A}" type="presParOf" srcId="{51FCD741-D35D-4C15-B102-1D4029C33266}" destId="{E33A80AB-1B82-4FAB-9DF7-FA6A19F0DBA3}" srcOrd="6" destOrd="0" presId="urn:microsoft.com/office/officeart/2005/8/layout/target3"/>
    <dgm:cxn modelId="{FA6767DF-E3F5-4348-ACB2-E1B245FA4630}" type="presParOf" srcId="{51FCD741-D35D-4C15-B102-1D4029C33266}" destId="{5656006A-2079-4D81-8D9D-CDE5DA1510F7}" srcOrd="7" destOrd="0" presId="urn:microsoft.com/office/officeart/2005/8/layout/target3"/>
    <dgm:cxn modelId="{BC8154ED-7F55-44B9-8C78-0A7161AD17A1}" type="presParOf" srcId="{51FCD741-D35D-4C15-B102-1D4029C33266}" destId="{6747B69B-D899-4846-AC16-D16FD966AB95}" srcOrd="8" destOrd="0" presId="urn:microsoft.com/office/officeart/2005/8/layout/target3"/>
    <dgm:cxn modelId="{15A96827-3AE6-4405-974C-9E9BC7CD4426}" type="presParOf" srcId="{51FCD741-D35D-4C15-B102-1D4029C33266}" destId="{6DDFAE06-1AD6-45B2-B6AF-2CCBA8B1CD84}" srcOrd="9" destOrd="0" presId="urn:microsoft.com/office/officeart/2005/8/layout/target3"/>
    <dgm:cxn modelId="{CF9ABC79-FF83-4EB7-B7E8-5240CC997045}" type="presParOf" srcId="{51FCD741-D35D-4C15-B102-1D4029C33266}" destId="{7CC049DC-66B7-4F00-899E-93E2DAAD2D45}" srcOrd="10" destOrd="0" presId="urn:microsoft.com/office/officeart/2005/8/layout/target3"/>
    <dgm:cxn modelId="{6EA3C1A8-545E-463F-97E8-190EB56CD579}" type="presParOf" srcId="{51FCD741-D35D-4C15-B102-1D4029C33266}" destId="{D439655D-1F20-401E-9B8B-81E75A71802A}" srcOrd="11" destOrd="0" presId="urn:microsoft.com/office/officeart/2005/8/layout/target3"/>
    <dgm:cxn modelId="{BAF238E3-C742-4DDB-B118-4D0E3F886B5A}" type="presParOf" srcId="{51FCD741-D35D-4C15-B102-1D4029C33266}" destId="{697065F5-AB34-46D3-8A64-FD735F9BDD9C}" srcOrd="12" destOrd="0" presId="urn:microsoft.com/office/officeart/2005/8/layout/target3"/>
    <dgm:cxn modelId="{C65F72F4-7FCE-44BF-9891-1A2F3861542A}" type="presParOf" srcId="{51FCD741-D35D-4C15-B102-1D4029C33266}" destId="{BD23A85C-A9EB-418C-9D24-711985E02FE8}" srcOrd="13" destOrd="0" presId="urn:microsoft.com/office/officeart/2005/8/layout/target3"/>
    <dgm:cxn modelId="{C112CAB9-3871-423B-B301-2359BFC0F9CD}" type="presParOf" srcId="{51FCD741-D35D-4C15-B102-1D4029C33266}" destId="{94699801-ABC2-4F7D-92D5-FDEDDB9911D0}" srcOrd="14" destOrd="0" presId="urn:microsoft.com/office/officeart/2005/8/layout/target3"/>
    <dgm:cxn modelId="{35E9B4B8-5D85-4F7C-9934-08E5A5C01F5C}" type="presParOf" srcId="{51FCD741-D35D-4C15-B102-1D4029C33266}" destId="{E417D9E4-58D6-4605-819C-0C3DCF146703}"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4E7E75-DA2C-40B4-96F2-59A6A2FE26BA}"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77DF2AD4-A90E-4403-A8DD-B987DFAC6520}">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SharePoint provides a central platform for storing and managing organisational documents.</a:t>
          </a:r>
          <a:endParaRPr lang="en-GB">
            <a:latin typeface="Times New Roman" panose="02020603050405020304" pitchFamily="18" charset="0"/>
            <a:cs typeface="Times New Roman" panose="02020603050405020304" pitchFamily="18" charset="0"/>
          </a:endParaRPr>
        </a:p>
      </dgm:t>
    </dgm:pt>
    <dgm:pt modelId="{CF391149-CAB7-41BB-9C51-EE0C428DC335}" type="parTrans" cxnId="{C7965F90-E5A8-42B7-BBC0-CC7A229E3868}">
      <dgm:prSet/>
      <dgm:spPr/>
      <dgm:t>
        <a:bodyPr/>
        <a:lstStyle/>
        <a:p>
          <a:endParaRPr lang="en-GB"/>
        </a:p>
      </dgm:t>
    </dgm:pt>
    <dgm:pt modelId="{4EB9064B-6890-48B2-9E21-A007D25EE833}" type="sibTrans" cxnId="{C7965F90-E5A8-42B7-BBC0-CC7A229E3868}">
      <dgm:prSet/>
      <dgm:spPr/>
      <dgm:t>
        <a:bodyPr/>
        <a:lstStyle/>
        <a:p>
          <a:endParaRPr lang="en-GB"/>
        </a:p>
      </dgm:t>
    </dgm:pt>
    <dgm:pt modelId="{48D4DC8B-1773-4AB2-ADE8-095E3ED595D0}">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OneDrive enables individual staff members to store and share files securely online.</a:t>
          </a:r>
          <a:endParaRPr lang="en-GB">
            <a:latin typeface="Times New Roman" panose="02020603050405020304" pitchFamily="18" charset="0"/>
            <a:cs typeface="Times New Roman" panose="02020603050405020304" pitchFamily="18" charset="0"/>
          </a:endParaRPr>
        </a:p>
      </dgm:t>
    </dgm:pt>
    <dgm:pt modelId="{B99209F8-4742-44DB-87F1-C72E4C282A25}" type="parTrans" cxnId="{6096617A-1601-45A7-849F-D085E96B74B9}">
      <dgm:prSet/>
      <dgm:spPr/>
      <dgm:t>
        <a:bodyPr/>
        <a:lstStyle/>
        <a:p>
          <a:endParaRPr lang="en-GB"/>
        </a:p>
      </dgm:t>
    </dgm:pt>
    <dgm:pt modelId="{6B5B8DCB-0D5E-490A-9576-223644CFF645}" type="sibTrans" cxnId="{6096617A-1601-45A7-849F-D085E96B74B9}">
      <dgm:prSet/>
      <dgm:spPr/>
      <dgm:t>
        <a:bodyPr/>
        <a:lstStyle/>
        <a:p>
          <a:endParaRPr lang="en-GB"/>
        </a:p>
      </dgm:t>
    </dgm:pt>
    <dgm:pt modelId="{8622A0FA-0036-4FC1-ADBB-8EAAC65F2023}">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Staff can collaborate on documents while maintaining access to the latest updated versions.</a:t>
          </a:r>
          <a:endParaRPr lang="en-GB">
            <a:latin typeface="Times New Roman" panose="02020603050405020304" pitchFamily="18" charset="0"/>
            <a:cs typeface="Times New Roman" panose="02020603050405020304" pitchFamily="18" charset="0"/>
          </a:endParaRPr>
        </a:p>
      </dgm:t>
    </dgm:pt>
    <dgm:pt modelId="{A7FD7EAC-DBAF-4B94-9663-C4007812C6C9}" type="parTrans" cxnId="{4CA9A7D0-32BA-4E5C-9760-B6536F313A01}">
      <dgm:prSet/>
      <dgm:spPr/>
      <dgm:t>
        <a:bodyPr/>
        <a:lstStyle/>
        <a:p>
          <a:endParaRPr lang="en-GB"/>
        </a:p>
      </dgm:t>
    </dgm:pt>
    <dgm:pt modelId="{59B5C18A-2D53-44B4-87C6-59FFAA168E51}" type="sibTrans" cxnId="{4CA9A7D0-32BA-4E5C-9760-B6536F313A01}">
      <dgm:prSet/>
      <dgm:spPr/>
      <dgm:t>
        <a:bodyPr/>
        <a:lstStyle/>
        <a:p>
          <a:endParaRPr lang="en-GB"/>
        </a:p>
      </dgm:t>
    </dgm:pt>
    <dgm:pt modelId="{405E9D36-9947-4C8E-9D1E-F93B7BF8F893}">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These tools improve information accessibility and reduce duplication of records (Wannheden et al., 2022).</a:t>
          </a:r>
          <a:endParaRPr lang="en-GB">
            <a:latin typeface="Times New Roman" panose="02020603050405020304" pitchFamily="18" charset="0"/>
            <a:cs typeface="Times New Roman" panose="02020603050405020304" pitchFamily="18" charset="0"/>
          </a:endParaRPr>
        </a:p>
      </dgm:t>
    </dgm:pt>
    <dgm:pt modelId="{D85B7E97-9735-4391-A199-28F77680E593}" type="parTrans" cxnId="{B1E65512-F847-463B-92A7-35E1C885D290}">
      <dgm:prSet/>
      <dgm:spPr/>
      <dgm:t>
        <a:bodyPr/>
        <a:lstStyle/>
        <a:p>
          <a:endParaRPr lang="en-GB"/>
        </a:p>
      </dgm:t>
    </dgm:pt>
    <dgm:pt modelId="{FF61B7FD-EB9F-4C05-8D03-33D7E7432EE9}" type="sibTrans" cxnId="{B1E65512-F847-463B-92A7-35E1C885D290}">
      <dgm:prSet/>
      <dgm:spPr/>
      <dgm:t>
        <a:bodyPr/>
        <a:lstStyle/>
        <a:p>
          <a:endParaRPr lang="en-GB"/>
        </a:p>
      </dgm:t>
    </dgm:pt>
    <dgm:pt modelId="{C5B016E1-35AB-469A-AFB8-D86A154618D5}" type="pres">
      <dgm:prSet presAssocID="{304E7E75-DA2C-40B4-96F2-59A6A2FE26BA}" presName="Name0" presStyleCnt="0">
        <dgm:presLayoutVars>
          <dgm:chMax val="7"/>
          <dgm:dir/>
          <dgm:animLvl val="lvl"/>
          <dgm:resizeHandles val="exact"/>
        </dgm:presLayoutVars>
      </dgm:prSet>
      <dgm:spPr/>
    </dgm:pt>
    <dgm:pt modelId="{439AC641-8A14-41FF-B2F9-3DF032841AE7}" type="pres">
      <dgm:prSet presAssocID="{77DF2AD4-A90E-4403-A8DD-B987DFAC6520}" presName="circle1" presStyleLbl="node1" presStyleIdx="0" presStyleCnt="4"/>
      <dgm:spPr>
        <a:ln>
          <a:solidFill>
            <a:srgbClr val="002060"/>
          </a:solidFill>
        </a:ln>
        <a:scene3d>
          <a:camera prst="orthographicFront"/>
          <a:lightRig rig="threePt" dir="t"/>
        </a:scene3d>
        <a:sp3d>
          <a:bevelT prst="relaxedInset"/>
        </a:sp3d>
      </dgm:spPr>
    </dgm:pt>
    <dgm:pt modelId="{41547A2C-7EA9-4D89-9BCC-473A1B80C52E}" type="pres">
      <dgm:prSet presAssocID="{77DF2AD4-A90E-4403-A8DD-B987DFAC6520}" presName="space" presStyleCnt="0"/>
      <dgm:spPr/>
    </dgm:pt>
    <dgm:pt modelId="{C9CD06D5-9BE2-4D9B-84DD-39425E38611E}" type="pres">
      <dgm:prSet presAssocID="{77DF2AD4-A90E-4403-A8DD-B987DFAC6520}" presName="rect1" presStyleLbl="alignAcc1" presStyleIdx="0" presStyleCnt="4"/>
      <dgm:spPr/>
    </dgm:pt>
    <dgm:pt modelId="{06E6D29E-5BF4-44F1-8D60-3E8E6A29EFAA}" type="pres">
      <dgm:prSet presAssocID="{48D4DC8B-1773-4AB2-ADE8-095E3ED595D0}" presName="vertSpace2" presStyleLbl="node1" presStyleIdx="0" presStyleCnt="4"/>
      <dgm:spPr/>
    </dgm:pt>
    <dgm:pt modelId="{0232ABE4-C5C4-4CAE-B4B7-3DBD2BDBB59B}" type="pres">
      <dgm:prSet presAssocID="{48D4DC8B-1773-4AB2-ADE8-095E3ED595D0}" presName="circle2" presStyleLbl="node1" presStyleIdx="1" presStyleCnt="4"/>
      <dgm:spPr>
        <a:ln>
          <a:solidFill>
            <a:srgbClr val="002060"/>
          </a:solidFill>
        </a:ln>
        <a:scene3d>
          <a:camera prst="orthographicFront"/>
          <a:lightRig rig="threePt" dir="t"/>
        </a:scene3d>
        <a:sp3d>
          <a:bevelT prst="relaxedInset"/>
        </a:sp3d>
      </dgm:spPr>
    </dgm:pt>
    <dgm:pt modelId="{FA68267F-4CE0-401D-8C74-5E9265C70959}" type="pres">
      <dgm:prSet presAssocID="{48D4DC8B-1773-4AB2-ADE8-095E3ED595D0}" presName="rect2" presStyleLbl="alignAcc1" presStyleIdx="1" presStyleCnt="4"/>
      <dgm:spPr/>
    </dgm:pt>
    <dgm:pt modelId="{14E707BC-0B34-4F06-8CDA-49A10F530F0A}" type="pres">
      <dgm:prSet presAssocID="{8622A0FA-0036-4FC1-ADBB-8EAAC65F2023}" presName="vertSpace3" presStyleLbl="node1" presStyleIdx="1" presStyleCnt="4"/>
      <dgm:spPr/>
    </dgm:pt>
    <dgm:pt modelId="{8C87BE95-C6D4-4196-A64C-A28013C87598}" type="pres">
      <dgm:prSet presAssocID="{8622A0FA-0036-4FC1-ADBB-8EAAC65F2023}" presName="circle3" presStyleLbl="node1" presStyleIdx="2" presStyleCnt="4"/>
      <dgm:spPr>
        <a:ln>
          <a:solidFill>
            <a:srgbClr val="002060"/>
          </a:solidFill>
        </a:ln>
        <a:scene3d>
          <a:camera prst="orthographicFront"/>
          <a:lightRig rig="threePt" dir="t"/>
        </a:scene3d>
        <a:sp3d>
          <a:bevelT prst="relaxedInset"/>
        </a:sp3d>
      </dgm:spPr>
    </dgm:pt>
    <dgm:pt modelId="{B1B11BFD-0E32-42FE-9CA4-F892F6BB5F8A}" type="pres">
      <dgm:prSet presAssocID="{8622A0FA-0036-4FC1-ADBB-8EAAC65F2023}" presName="rect3" presStyleLbl="alignAcc1" presStyleIdx="2" presStyleCnt="4"/>
      <dgm:spPr/>
    </dgm:pt>
    <dgm:pt modelId="{3FFD43F2-9971-4483-81D4-D603561002B0}" type="pres">
      <dgm:prSet presAssocID="{405E9D36-9947-4C8E-9D1E-F93B7BF8F893}" presName="vertSpace4" presStyleLbl="node1" presStyleIdx="2" presStyleCnt="4"/>
      <dgm:spPr/>
    </dgm:pt>
    <dgm:pt modelId="{81C1B46C-CECB-4C5E-AB78-2C1C4F176CF4}" type="pres">
      <dgm:prSet presAssocID="{405E9D36-9947-4C8E-9D1E-F93B7BF8F893}" presName="circle4" presStyleLbl="node1" presStyleIdx="3" presStyleCnt="4"/>
      <dgm:spPr>
        <a:ln>
          <a:solidFill>
            <a:srgbClr val="002060"/>
          </a:solidFill>
        </a:ln>
        <a:scene3d>
          <a:camera prst="orthographicFront"/>
          <a:lightRig rig="threePt" dir="t"/>
        </a:scene3d>
        <a:sp3d>
          <a:bevelT prst="relaxedInset"/>
        </a:sp3d>
      </dgm:spPr>
    </dgm:pt>
    <dgm:pt modelId="{0CEEDAFE-9107-4117-8540-197F85147334}" type="pres">
      <dgm:prSet presAssocID="{405E9D36-9947-4C8E-9D1E-F93B7BF8F893}" presName="rect4" presStyleLbl="alignAcc1" presStyleIdx="3" presStyleCnt="4"/>
      <dgm:spPr/>
    </dgm:pt>
    <dgm:pt modelId="{9EF52D6C-A8CA-46A1-8275-8A00618E7584}" type="pres">
      <dgm:prSet presAssocID="{77DF2AD4-A90E-4403-A8DD-B987DFAC6520}" presName="rect1ParTxNoCh" presStyleLbl="alignAcc1" presStyleIdx="3" presStyleCnt="4">
        <dgm:presLayoutVars>
          <dgm:chMax val="1"/>
          <dgm:bulletEnabled val="1"/>
        </dgm:presLayoutVars>
      </dgm:prSet>
      <dgm:spPr/>
    </dgm:pt>
    <dgm:pt modelId="{4B39FC96-5E6B-412D-A623-A427C06B6A01}" type="pres">
      <dgm:prSet presAssocID="{48D4DC8B-1773-4AB2-ADE8-095E3ED595D0}" presName="rect2ParTxNoCh" presStyleLbl="alignAcc1" presStyleIdx="3" presStyleCnt="4">
        <dgm:presLayoutVars>
          <dgm:chMax val="1"/>
          <dgm:bulletEnabled val="1"/>
        </dgm:presLayoutVars>
      </dgm:prSet>
      <dgm:spPr/>
    </dgm:pt>
    <dgm:pt modelId="{8F086085-4801-40DB-ACFA-5FE6B2BA8B0B}" type="pres">
      <dgm:prSet presAssocID="{8622A0FA-0036-4FC1-ADBB-8EAAC65F2023}" presName="rect3ParTxNoCh" presStyleLbl="alignAcc1" presStyleIdx="3" presStyleCnt="4">
        <dgm:presLayoutVars>
          <dgm:chMax val="1"/>
          <dgm:bulletEnabled val="1"/>
        </dgm:presLayoutVars>
      </dgm:prSet>
      <dgm:spPr/>
    </dgm:pt>
    <dgm:pt modelId="{834ABE27-0EA3-4D9F-811A-686A9EB11D0E}" type="pres">
      <dgm:prSet presAssocID="{405E9D36-9947-4C8E-9D1E-F93B7BF8F893}" presName="rect4ParTxNoCh" presStyleLbl="alignAcc1" presStyleIdx="3" presStyleCnt="4">
        <dgm:presLayoutVars>
          <dgm:chMax val="1"/>
          <dgm:bulletEnabled val="1"/>
        </dgm:presLayoutVars>
      </dgm:prSet>
      <dgm:spPr/>
    </dgm:pt>
  </dgm:ptLst>
  <dgm:cxnLst>
    <dgm:cxn modelId="{AFAA5A08-387B-442A-9D66-5474CDB4130C}" type="presOf" srcId="{77DF2AD4-A90E-4403-A8DD-B987DFAC6520}" destId="{9EF52D6C-A8CA-46A1-8275-8A00618E7584}" srcOrd="1" destOrd="0" presId="urn:microsoft.com/office/officeart/2005/8/layout/target3"/>
    <dgm:cxn modelId="{B1E65512-F847-463B-92A7-35E1C885D290}" srcId="{304E7E75-DA2C-40B4-96F2-59A6A2FE26BA}" destId="{405E9D36-9947-4C8E-9D1E-F93B7BF8F893}" srcOrd="3" destOrd="0" parTransId="{D85B7E97-9735-4391-A199-28F77680E593}" sibTransId="{FF61B7FD-EB9F-4C05-8D03-33D7E7432EE9}"/>
    <dgm:cxn modelId="{9B5D7625-EAB8-41FF-BDFF-FCB5D9AB4980}" type="presOf" srcId="{77DF2AD4-A90E-4403-A8DD-B987DFAC6520}" destId="{C9CD06D5-9BE2-4D9B-84DD-39425E38611E}" srcOrd="0" destOrd="0" presId="urn:microsoft.com/office/officeart/2005/8/layout/target3"/>
    <dgm:cxn modelId="{454EAC25-B0DF-4810-AF75-450183493668}" type="presOf" srcId="{8622A0FA-0036-4FC1-ADBB-8EAAC65F2023}" destId="{B1B11BFD-0E32-42FE-9CA4-F892F6BB5F8A}" srcOrd="0" destOrd="0" presId="urn:microsoft.com/office/officeart/2005/8/layout/target3"/>
    <dgm:cxn modelId="{92EC7937-B819-41F2-8DD3-3AC622DB0663}" type="presOf" srcId="{405E9D36-9947-4C8E-9D1E-F93B7BF8F893}" destId="{834ABE27-0EA3-4D9F-811A-686A9EB11D0E}" srcOrd="1" destOrd="0" presId="urn:microsoft.com/office/officeart/2005/8/layout/target3"/>
    <dgm:cxn modelId="{3C473C3A-08FC-467A-A3B0-F140231C5F0C}" type="presOf" srcId="{48D4DC8B-1773-4AB2-ADE8-095E3ED595D0}" destId="{FA68267F-4CE0-401D-8C74-5E9265C70959}" srcOrd="0" destOrd="0" presId="urn:microsoft.com/office/officeart/2005/8/layout/target3"/>
    <dgm:cxn modelId="{244F7451-92B2-4EBD-8464-DA058E66184F}" type="presOf" srcId="{48D4DC8B-1773-4AB2-ADE8-095E3ED595D0}" destId="{4B39FC96-5E6B-412D-A623-A427C06B6A01}" srcOrd="1" destOrd="0" presId="urn:microsoft.com/office/officeart/2005/8/layout/target3"/>
    <dgm:cxn modelId="{0E95DB78-694E-491E-9414-F1BB59A57ACA}" type="presOf" srcId="{405E9D36-9947-4C8E-9D1E-F93B7BF8F893}" destId="{0CEEDAFE-9107-4117-8540-197F85147334}" srcOrd="0" destOrd="0" presId="urn:microsoft.com/office/officeart/2005/8/layout/target3"/>
    <dgm:cxn modelId="{6096617A-1601-45A7-849F-D085E96B74B9}" srcId="{304E7E75-DA2C-40B4-96F2-59A6A2FE26BA}" destId="{48D4DC8B-1773-4AB2-ADE8-095E3ED595D0}" srcOrd="1" destOrd="0" parTransId="{B99209F8-4742-44DB-87F1-C72E4C282A25}" sibTransId="{6B5B8DCB-0D5E-490A-9576-223644CFF645}"/>
    <dgm:cxn modelId="{866BB081-2315-442A-8C97-6571DF455E6B}" type="presOf" srcId="{304E7E75-DA2C-40B4-96F2-59A6A2FE26BA}" destId="{C5B016E1-35AB-469A-AFB8-D86A154618D5}" srcOrd="0" destOrd="0" presId="urn:microsoft.com/office/officeart/2005/8/layout/target3"/>
    <dgm:cxn modelId="{C7965F90-E5A8-42B7-BBC0-CC7A229E3868}" srcId="{304E7E75-DA2C-40B4-96F2-59A6A2FE26BA}" destId="{77DF2AD4-A90E-4403-A8DD-B987DFAC6520}" srcOrd="0" destOrd="0" parTransId="{CF391149-CAB7-41BB-9C51-EE0C428DC335}" sibTransId="{4EB9064B-6890-48B2-9E21-A007D25EE833}"/>
    <dgm:cxn modelId="{4CA9A7D0-32BA-4E5C-9760-B6536F313A01}" srcId="{304E7E75-DA2C-40B4-96F2-59A6A2FE26BA}" destId="{8622A0FA-0036-4FC1-ADBB-8EAAC65F2023}" srcOrd="2" destOrd="0" parTransId="{A7FD7EAC-DBAF-4B94-9663-C4007812C6C9}" sibTransId="{59B5C18A-2D53-44B4-87C6-59FFAA168E51}"/>
    <dgm:cxn modelId="{674234EA-22F8-46BC-8340-252245BE82AA}" type="presOf" srcId="{8622A0FA-0036-4FC1-ADBB-8EAAC65F2023}" destId="{8F086085-4801-40DB-ACFA-5FE6B2BA8B0B}" srcOrd="1" destOrd="0" presId="urn:microsoft.com/office/officeart/2005/8/layout/target3"/>
    <dgm:cxn modelId="{457AF5BF-97BC-4311-8010-31C114230B5B}" type="presParOf" srcId="{C5B016E1-35AB-469A-AFB8-D86A154618D5}" destId="{439AC641-8A14-41FF-B2F9-3DF032841AE7}" srcOrd="0" destOrd="0" presId="urn:microsoft.com/office/officeart/2005/8/layout/target3"/>
    <dgm:cxn modelId="{FFC9CCCE-8CF4-46EC-98F5-11CED31742DE}" type="presParOf" srcId="{C5B016E1-35AB-469A-AFB8-D86A154618D5}" destId="{41547A2C-7EA9-4D89-9BCC-473A1B80C52E}" srcOrd="1" destOrd="0" presId="urn:microsoft.com/office/officeart/2005/8/layout/target3"/>
    <dgm:cxn modelId="{1ED82D94-0401-46CB-A4E8-DE17EEF87AB5}" type="presParOf" srcId="{C5B016E1-35AB-469A-AFB8-D86A154618D5}" destId="{C9CD06D5-9BE2-4D9B-84DD-39425E38611E}" srcOrd="2" destOrd="0" presId="urn:microsoft.com/office/officeart/2005/8/layout/target3"/>
    <dgm:cxn modelId="{DD745371-7A13-408D-81F8-F88CAC4C355A}" type="presParOf" srcId="{C5B016E1-35AB-469A-AFB8-D86A154618D5}" destId="{06E6D29E-5BF4-44F1-8D60-3E8E6A29EFAA}" srcOrd="3" destOrd="0" presId="urn:microsoft.com/office/officeart/2005/8/layout/target3"/>
    <dgm:cxn modelId="{04BEB22A-C7C3-4898-AB53-487115469988}" type="presParOf" srcId="{C5B016E1-35AB-469A-AFB8-D86A154618D5}" destId="{0232ABE4-C5C4-4CAE-B4B7-3DBD2BDBB59B}" srcOrd="4" destOrd="0" presId="urn:microsoft.com/office/officeart/2005/8/layout/target3"/>
    <dgm:cxn modelId="{1E26676B-D7B5-4D5B-AECE-E3B2ED6D2065}" type="presParOf" srcId="{C5B016E1-35AB-469A-AFB8-D86A154618D5}" destId="{FA68267F-4CE0-401D-8C74-5E9265C70959}" srcOrd="5" destOrd="0" presId="urn:microsoft.com/office/officeart/2005/8/layout/target3"/>
    <dgm:cxn modelId="{90845018-43DB-4BEB-A257-4B49C9A0164D}" type="presParOf" srcId="{C5B016E1-35AB-469A-AFB8-D86A154618D5}" destId="{14E707BC-0B34-4F06-8CDA-49A10F530F0A}" srcOrd="6" destOrd="0" presId="urn:microsoft.com/office/officeart/2005/8/layout/target3"/>
    <dgm:cxn modelId="{292C79BE-AE2E-4486-BE4D-5730D647C343}" type="presParOf" srcId="{C5B016E1-35AB-469A-AFB8-D86A154618D5}" destId="{8C87BE95-C6D4-4196-A64C-A28013C87598}" srcOrd="7" destOrd="0" presId="urn:microsoft.com/office/officeart/2005/8/layout/target3"/>
    <dgm:cxn modelId="{0300DC21-7F68-46A5-9150-2659D9A974BA}" type="presParOf" srcId="{C5B016E1-35AB-469A-AFB8-D86A154618D5}" destId="{B1B11BFD-0E32-42FE-9CA4-F892F6BB5F8A}" srcOrd="8" destOrd="0" presId="urn:microsoft.com/office/officeart/2005/8/layout/target3"/>
    <dgm:cxn modelId="{11109263-A6F8-467E-985E-AD0E303C83DA}" type="presParOf" srcId="{C5B016E1-35AB-469A-AFB8-D86A154618D5}" destId="{3FFD43F2-9971-4483-81D4-D603561002B0}" srcOrd="9" destOrd="0" presId="urn:microsoft.com/office/officeart/2005/8/layout/target3"/>
    <dgm:cxn modelId="{354A7D5A-6C0B-418F-A810-C1E0D315546E}" type="presParOf" srcId="{C5B016E1-35AB-469A-AFB8-D86A154618D5}" destId="{81C1B46C-CECB-4C5E-AB78-2C1C4F176CF4}" srcOrd="10" destOrd="0" presId="urn:microsoft.com/office/officeart/2005/8/layout/target3"/>
    <dgm:cxn modelId="{54FD7198-03F0-43E2-9810-3DF032EEDF16}" type="presParOf" srcId="{C5B016E1-35AB-469A-AFB8-D86A154618D5}" destId="{0CEEDAFE-9107-4117-8540-197F85147334}" srcOrd="11" destOrd="0" presId="urn:microsoft.com/office/officeart/2005/8/layout/target3"/>
    <dgm:cxn modelId="{5AF6B7AB-57C6-4E54-9F60-C639EB0060D7}" type="presParOf" srcId="{C5B016E1-35AB-469A-AFB8-D86A154618D5}" destId="{9EF52D6C-A8CA-46A1-8275-8A00618E7584}" srcOrd="12" destOrd="0" presId="urn:microsoft.com/office/officeart/2005/8/layout/target3"/>
    <dgm:cxn modelId="{4C89FC85-71B7-4888-B5F9-A190837C69E9}" type="presParOf" srcId="{C5B016E1-35AB-469A-AFB8-D86A154618D5}" destId="{4B39FC96-5E6B-412D-A623-A427C06B6A01}" srcOrd="13" destOrd="0" presId="urn:microsoft.com/office/officeart/2005/8/layout/target3"/>
    <dgm:cxn modelId="{34FD6213-1380-4FF2-9B76-86527424FD33}" type="presParOf" srcId="{C5B016E1-35AB-469A-AFB8-D86A154618D5}" destId="{8F086085-4801-40DB-ACFA-5FE6B2BA8B0B}" srcOrd="14" destOrd="0" presId="urn:microsoft.com/office/officeart/2005/8/layout/target3"/>
    <dgm:cxn modelId="{9048C4F6-EBAA-401B-B7EE-7D1B6504F679}" type="presParOf" srcId="{C5B016E1-35AB-469A-AFB8-D86A154618D5}" destId="{834ABE27-0EA3-4D9F-811A-686A9EB11D0E}"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8AACDD9-074A-4B89-A533-C01F58858822}"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32260394-A740-4153-9011-131E1D3C6615}">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Improved communication between staff supports faster decision-making and coordinated care delivery.</a:t>
          </a:r>
          <a:endParaRPr lang="en-GB">
            <a:latin typeface="Times New Roman" panose="02020603050405020304" pitchFamily="18" charset="0"/>
            <a:cs typeface="Times New Roman" panose="02020603050405020304" pitchFamily="18" charset="0"/>
          </a:endParaRPr>
        </a:p>
      </dgm:t>
    </dgm:pt>
    <dgm:pt modelId="{20EB3683-3AF2-47F7-8710-105A4D9D6AB1}" type="parTrans" cxnId="{9A728863-6255-47E4-B4AF-612DC6D5E70B}">
      <dgm:prSet/>
      <dgm:spPr/>
      <dgm:t>
        <a:bodyPr/>
        <a:lstStyle/>
        <a:p>
          <a:endParaRPr lang="en-GB"/>
        </a:p>
      </dgm:t>
    </dgm:pt>
    <dgm:pt modelId="{0366AEFC-28A2-46AF-BEB4-46F0AED5C9C6}" type="sibTrans" cxnId="{9A728863-6255-47E4-B4AF-612DC6D5E70B}">
      <dgm:prSet/>
      <dgm:spPr/>
      <dgm:t>
        <a:bodyPr/>
        <a:lstStyle/>
        <a:p>
          <a:endParaRPr lang="en-GB"/>
        </a:p>
      </dgm:t>
    </dgm:pt>
    <dgm:pt modelId="{672561BE-F4BE-404D-A02C-EB5BCC9C6D18}">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Digital collaboration tools allow employees to access information and documents more efficiently.</a:t>
          </a:r>
          <a:endParaRPr lang="en-GB">
            <a:latin typeface="Times New Roman" panose="02020603050405020304" pitchFamily="18" charset="0"/>
            <a:cs typeface="Times New Roman" panose="02020603050405020304" pitchFamily="18" charset="0"/>
          </a:endParaRPr>
        </a:p>
      </dgm:t>
    </dgm:pt>
    <dgm:pt modelId="{18721689-BE79-485B-9C47-AFD34691C74F}" type="parTrans" cxnId="{CEBA7698-B3B8-44F7-9C38-1FDCC41CC3B1}">
      <dgm:prSet/>
      <dgm:spPr/>
      <dgm:t>
        <a:bodyPr/>
        <a:lstStyle/>
        <a:p>
          <a:endParaRPr lang="en-GB"/>
        </a:p>
      </dgm:t>
    </dgm:pt>
    <dgm:pt modelId="{09EE3B07-0739-4AB6-84A1-9B5BBE5C8FAB}" type="sibTrans" cxnId="{CEBA7698-B3B8-44F7-9C38-1FDCC41CC3B1}">
      <dgm:prSet/>
      <dgm:spPr/>
      <dgm:t>
        <a:bodyPr/>
        <a:lstStyle/>
        <a:p>
          <a:endParaRPr lang="en-GB"/>
        </a:p>
      </dgm:t>
    </dgm:pt>
    <dgm:pt modelId="{A8A7B35D-429B-4D52-A5BD-E8D5D412004A}">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Real-time communication helps reduce misunderstandings during shift handovers.</a:t>
          </a:r>
          <a:endParaRPr lang="en-GB">
            <a:latin typeface="Times New Roman" panose="02020603050405020304" pitchFamily="18" charset="0"/>
            <a:cs typeface="Times New Roman" panose="02020603050405020304" pitchFamily="18" charset="0"/>
          </a:endParaRPr>
        </a:p>
      </dgm:t>
    </dgm:pt>
    <dgm:pt modelId="{CAB14A4B-640C-465A-BCBD-21017FFC02B9}" type="parTrans" cxnId="{3D6DE029-AAF9-41C3-9AA3-587507B5C5E2}">
      <dgm:prSet/>
      <dgm:spPr/>
      <dgm:t>
        <a:bodyPr/>
        <a:lstStyle/>
        <a:p>
          <a:endParaRPr lang="en-GB"/>
        </a:p>
      </dgm:t>
    </dgm:pt>
    <dgm:pt modelId="{3407CE1F-C60B-4092-8116-3952240CDD2C}" type="sibTrans" cxnId="{3D6DE029-AAF9-41C3-9AA3-587507B5C5E2}">
      <dgm:prSet/>
      <dgm:spPr/>
      <dgm:t>
        <a:bodyPr/>
        <a:lstStyle/>
        <a:p>
          <a:endParaRPr lang="en-GB"/>
        </a:p>
      </dgm:t>
    </dgm:pt>
    <dgm:pt modelId="{702B942E-7E41-439A-BF22-FE96003CF98B}">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These systems support more organised workflows and improved operational efficiency (NHS England, 2023).</a:t>
          </a:r>
          <a:endParaRPr lang="en-GB">
            <a:latin typeface="Times New Roman" panose="02020603050405020304" pitchFamily="18" charset="0"/>
            <a:cs typeface="Times New Roman" panose="02020603050405020304" pitchFamily="18" charset="0"/>
          </a:endParaRPr>
        </a:p>
      </dgm:t>
    </dgm:pt>
    <dgm:pt modelId="{B763A4CD-D9F8-41C6-89E6-F90DC126D4C9}" type="parTrans" cxnId="{1A119942-3EB5-481B-8448-08C2CDEFAB0D}">
      <dgm:prSet/>
      <dgm:spPr/>
      <dgm:t>
        <a:bodyPr/>
        <a:lstStyle/>
        <a:p>
          <a:endParaRPr lang="en-GB"/>
        </a:p>
      </dgm:t>
    </dgm:pt>
    <dgm:pt modelId="{20ECD3BF-CB8F-43A8-8D88-CC44921D0149}" type="sibTrans" cxnId="{1A119942-3EB5-481B-8448-08C2CDEFAB0D}">
      <dgm:prSet/>
      <dgm:spPr/>
      <dgm:t>
        <a:bodyPr/>
        <a:lstStyle/>
        <a:p>
          <a:endParaRPr lang="en-GB"/>
        </a:p>
      </dgm:t>
    </dgm:pt>
    <dgm:pt modelId="{3D02B4DD-7357-4138-A4E2-3C968863B1CB}" type="pres">
      <dgm:prSet presAssocID="{A8AACDD9-074A-4B89-A533-C01F58858822}" presName="Name0" presStyleCnt="0">
        <dgm:presLayoutVars>
          <dgm:chMax val="7"/>
          <dgm:dir/>
          <dgm:animLvl val="lvl"/>
          <dgm:resizeHandles val="exact"/>
        </dgm:presLayoutVars>
      </dgm:prSet>
      <dgm:spPr/>
    </dgm:pt>
    <dgm:pt modelId="{18E5B608-7DC4-46F3-89A8-FC2402A9A086}" type="pres">
      <dgm:prSet presAssocID="{32260394-A740-4153-9011-131E1D3C6615}" presName="circle1" presStyleLbl="node1" presStyleIdx="0" presStyleCnt="4"/>
      <dgm:spPr>
        <a:ln>
          <a:solidFill>
            <a:srgbClr val="002060"/>
          </a:solidFill>
        </a:ln>
        <a:scene3d>
          <a:camera prst="orthographicFront"/>
          <a:lightRig rig="threePt" dir="t"/>
        </a:scene3d>
        <a:sp3d>
          <a:bevelT prst="relaxedInset"/>
        </a:sp3d>
      </dgm:spPr>
    </dgm:pt>
    <dgm:pt modelId="{407837AC-4598-403E-A469-B2369882C00B}" type="pres">
      <dgm:prSet presAssocID="{32260394-A740-4153-9011-131E1D3C6615}" presName="space" presStyleCnt="0"/>
      <dgm:spPr/>
    </dgm:pt>
    <dgm:pt modelId="{4D407855-D270-4158-8A6F-E41F343563D8}" type="pres">
      <dgm:prSet presAssocID="{32260394-A740-4153-9011-131E1D3C6615}" presName="rect1" presStyleLbl="alignAcc1" presStyleIdx="0" presStyleCnt="4"/>
      <dgm:spPr/>
    </dgm:pt>
    <dgm:pt modelId="{84CADBD5-D6AB-4C64-9D1B-97BBECEBE46C}" type="pres">
      <dgm:prSet presAssocID="{672561BE-F4BE-404D-A02C-EB5BCC9C6D18}" presName="vertSpace2" presStyleLbl="node1" presStyleIdx="0" presStyleCnt="4"/>
      <dgm:spPr/>
    </dgm:pt>
    <dgm:pt modelId="{1200A855-B397-4E22-B32D-636A567F5B9D}" type="pres">
      <dgm:prSet presAssocID="{672561BE-F4BE-404D-A02C-EB5BCC9C6D18}" presName="circle2" presStyleLbl="node1" presStyleIdx="1" presStyleCnt="4"/>
      <dgm:spPr>
        <a:ln>
          <a:solidFill>
            <a:srgbClr val="002060"/>
          </a:solidFill>
        </a:ln>
        <a:scene3d>
          <a:camera prst="orthographicFront"/>
          <a:lightRig rig="threePt" dir="t"/>
        </a:scene3d>
        <a:sp3d>
          <a:bevelT prst="relaxedInset"/>
        </a:sp3d>
      </dgm:spPr>
    </dgm:pt>
    <dgm:pt modelId="{600712BC-A645-4707-B815-725E176BE519}" type="pres">
      <dgm:prSet presAssocID="{672561BE-F4BE-404D-A02C-EB5BCC9C6D18}" presName="rect2" presStyleLbl="alignAcc1" presStyleIdx="1" presStyleCnt="4"/>
      <dgm:spPr/>
    </dgm:pt>
    <dgm:pt modelId="{0210D92F-AC99-4932-97AB-96C5CD3D91B1}" type="pres">
      <dgm:prSet presAssocID="{A8A7B35D-429B-4D52-A5BD-E8D5D412004A}" presName="vertSpace3" presStyleLbl="node1" presStyleIdx="1" presStyleCnt="4"/>
      <dgm:spPr/>
    </dgm:pt>
    <dgm:pt modelId="{CFDDEB26-947D-4153-BF8D-74F4EE8EE91D}" type="pres">
      <dgm:prSet presAssocID="{A8A7B35D-429B-4D52-A5BD-E8D5D412004A}" presName="circle3" presStyleLbl="node1" presStyleIdx="2" presStyleCnt="4"/>
      <dgm:spPr>
        <a:ln>
          <a:solidFill>
            <a:srgbClr val="002060"/>
          </a:solidFill>
        </a:ln>
        <a:scene3d>
          <a:camera prst="orthographicFront"/>
          <a:lightRig rig="threePt" dir="t"/>
        </a:scene3d>
        <a:sp3d>
          <a:bevelT prst="relaxedInset"/>
        </a:sp3d>
      </dgm:spPr>
    </dgm:pt>
    <dgm:pt modelId="{3ED85AA1-0968-4B04-9F31-D17B7D08A7D1}" type="pres">
      <dgm:prSet presAssocID="{A8A7B35D-429B-4D52-A5BD-E8D5D412004A}" presName="rect3" presStyleLbl="alignAcc1" presStyleIdx="2" presStyleCnt="4"/>
      <dgm:spPr/>
    </dgm:pt>
    <dgm:pt modelId="{0626BEB4-BCA5-4967-9B41-16C460F90819}" type="pres">
      <dgm:prSet presAssocID="{702B942E-7E41-439A-BF22-FE96003CF98B}" presName="vertSpace4" presStyleLbl="node1" presStyleIdx="2" presStyleCnt="4"/>
      <dgm:spPr/>
    </dgm:pt>
    <dgm:pt modelId="{1F7CAFAC-1E70-442B-A2B3-DA30CD6F387B}" type="pres">
      <dgm:prSet presAssocID="{702B942E-7E41-439A-BF22-FE96003CF98B}" presName="circle4" presStyleLbl="node1" presStyleIdx="3" presStyleCnt="4"/>
      <dgm:spPr>
        <a:ln>
          <a:solidFill>
            <a:srgbClr val="002060"/>
          </a:solidFill>
        </a:ln>
        <a:scene3d>
          <a:camera prst="orthographicFront"/>
          <a:lightRig rig="threePt" dir="t"/>
        </a:scene3d>
        <a:sp3d>
          <a:bevelT prst="relaxedInset"/>
        </a:sp3d>
      </dgm:spPr>
    </dgm:pt>
    <dgm:pt modelId="{D939C207-FE01-485D-A6F8-AC583C571F7D}" type="pres">
      <dgm:prSet presAssocID="{702B942E-7E41-439A-BF22-FE96003CF98B}" presName="rect4" presStyleLbl="alignAcc1" presStyleIdx="3" presStyleCnt="4"/>
      <dgm:spPr/>
    </dgm:pt>
    <dgm:pt modelId="{A020A750-B66C-409F-A69E-FE832EAE29C3}" type="pres">
      <dgm:prSet presAssocID="{32260394-A740-4153-9011-131E1D3C6615}" presName="rect1ParTxNoCh" presStyleLbl="alignAcc1" presStyleIdx="3" presStyleCnt="4">
        <dgm:presLayoutVars>
          <dgm:chMax val="1"/>
          <dgm:bulletEnabled val="1"/>
        </dgm:presLayoutVars>
      </dgm:prSet>
      <dgm:spPr/>
    </dgm:pt>
    <dgm:pt modelId="{4BC4118E-654A-46AA-AD5C-8AD74F069DFE}" type="pres">
      <dgm:prSet presAssocID="{672561BE-F4BE-404D-A02C-EB5BCC9C6D18}" presName="rect2ParTxNoCh" presStyleLbl="alignAcc1" presStyleIdx="3" presStyleCnt="4">
        <dgm:presLayoutVars>
          <dgm:chMax val="1"/>
          <dgm:bulletEnabled val="1"/>
        </dgm:presLayoutVars>
      </dgm:prSet>
      <dgm:spPr/>
    </dgm:pt>
    <dgm:pt modelId="{178CA035-8AC8-4E1A-A7F7-F00CC300DD82}" type="pres">
      <dgm:prSet presAssocID="{A8A7B35D-429B-4D52-A5BD-E8D5D412004A}" presName="rect3ParTxNoCh" presStyleLbl="alignAcc1" presStyleIdx="3" presStyleCnt="4">
        <dgm:presLayoutVars>
          <dgm:chMax val="1"/>
          <dgm:bulletEnabled val="1"/>
        </dgm:presLayoutVars>
      </dgm:prSet>
      <dgm:spPr/>
    </dgm:pt>
    <dgm:pt modelId="{04E6BA81-852D-437E-9CE0-33F7575C47EE}" type="pres">
      <dgm:prSet presAssocID="{702B942E-7E41-439A-BF22-FE96003CF98B}" presName="rect4ParTxNoCh" presStyleLbl="alignAcc1" presStyleIdx="3" presStyleCnt="4">
        <dgm:presLayoutVars>
          <dgm:chMax val="1"/>
          <dgm:bulletEnabled val="1"/>
        </dgm:presLayoutVars>
      </dgm:prSet>
      <dgm:spPr/>
    </dgm:pt>
  </dgm:ptLst>
  <dgm:cxnLst>
    <dgm:cxn modelId="{9B8B6E0C-F1A2-4150-8F20-9BDD1C49A7BF}" type="presOf" srcId="{32260394-A740-4153-9011-131E1D3C6615}" destId="{4D407855-D270-4158-8A6F-E41F343563D8}" srcOrd="0" destOrd="0" presId="urn:microsoft.com/office/officeart/2005/8/layout/target3"/>
    <dgm:cxn modelId="{FB2D081B-91B7-4EDE-83B2-11318E82C838}" type="presOf" srcId="{672561BE-F4BE-404D-A02C-EB5BCC9C6D18}" destId="{600712BC-A645-4707-B815-725E176BE519}" srcOrd="0" destOrd="0" presId="urn:microsoft.com/office/officeart/2005/8/layout/target3"/>
    <dgm:cxn modelId="{6B28B11D-3BC9-426F-9FD4-CDCBAA4DF00F}" type="presOf" srcId="{A8A7B35D-429B-4D52-A5BD-E8D5D412004A}" destId="{178CA035-8AC8-4E1A-A7F7-F00CC300DD82}" srcOrd="1" destOrd="0" presId="urn:microsoft.com/office/officeart/2005/8/layout/target3"/>
    <dgm:cxn modelId="{3D6DE029-AAF9-41C3-9AA3-587507B5C5E2}" srcId="{A8AACDD9-074A-4B89-A533-C01F58858822}" destId="{A8A7B35D-429B-4D52-A5BD-E8D5D412004A}" srcOrd="2" destOrd="0" parTransId="{CAB14A4B-640C-465A-BCBD-21017FFC02B9}" sibTransId="{3407CE1F-C60B-4092-8116-3952240CDD2C}"/>
    <dgm:cxn modelId="{0481973F-E903-4A9B-BED4-D95D119AAF63}" type="presOf" srcId="{672561BE-F4BE-404D-A02C-EB5BCC9C6D18}" destId="{4BC4118E-654A-46AA-AD5C-8AD74F069DFE}" srcOrd="1" destOrd="0" presId="urn:microsoft.com/office/officeart/2005/8/layout/target3"/>
    <dgm:cxn modelId="{1A119942-3EB5-481B-8448-08C2CDEFAB0D}" srcId="{A8AACDD9-074A-4B89-A533-C01F58858822}" destId="{702B942E-7E41-439A-BF22-FE96003CF98B}" srcOrd="3" destOrd="0" parTransId="{B763A4CD-D9F8-41C6-89E6-F90DC126D4C9}" sibTransId="{20ECD3BF-CB8F-43A8-8D88-CC44921D0149}"/>
    <dgm:cxn modelId="{9A728863-6255-47E4-B4AF-612DC6D5E70B}" srcId="{A8AACDD9-074A-4B89-A533-C01F58858822}" destId="{32260394-A740-4153-9011-131E1D3C6615}" srcOrd="0" destOrd="0" parTransId="{20EB3683-3AF2-47F7-8710-105A4D9D6AB1}" sibTransId="{0366AEFC-28A2-46AF-BEB4-46F0AED5C9C6}"/>
    <dgm:cxn modelId="{5B6FCE6B-CC38-48DF-8F68-BAFB6B84A952}" type="presOf" srcId="{702B942E-7E41-439A-BF22-FE96003CF98B}" destId="{04E6BA81-852D-437E-9CE0-33F7575C47EE}" srcOrd="1" destOrd="0" presId="urn:microsoft.com/office/officeart/2005/8/layout/target3"/>
    <dgm:cxn modelId="{C0F9F892-8301-46BC-89F3-F9829CA7706A}" type="presOf" srcId="{702B942E-7E41-439A-BF22-FE96003CF98B}" destId="{D939C207-FE01-485D-A6F8-AC583C571F7D}" srcOrd="0" destOrd="0" presId="urn:microsoft.com/office/officeart/2005/8/layout/target3"/>
    <dgm:cxn modelId="{CEBA7698-B3B8-44F7-9C38-1FDCC41CC3B1}" srcId="{A8AACDD9-074A-4B89-A533-C01F58858822}" destId="{672561BE-F4BE-404D-A02C-EB5BCC9C6D18}" srcOrd="1" destOrd="0" parTransId="{18721689-BE79-485B-9C47-AFD34691C74F}" sibTransId="{09EE3B07-0739-4AB6-84A1-9B5BBE5C8FAB}"/>
    <dgm:cxn modelId="{12510DCE-B17D-4B26-A690-B78F22716643}" type="presOf" srcId="{32260394-A740-4153-9011-131E1D3C6615}" destId="{A020A750-B66C-409F-A69E-FE832EAE29C3}" srcOrd="1" destOrd="0" presId="urn:microsoft.com/office/officeart/2005/8/layout/target3"/>
    <dgm:cxn modelId="{DDD6A1D1-37E5-4463-92E3-F6621B9E8466}" type="presOf" srcId="{A8A7B35D-429B-4D52-A5BD-E8D5D412004A}" destId="{3ED85AA1-0968-4B04-9F31-D17B7D08A7D1}" srcOrd="0" destOrd="0" presId="urn:microsoft.com/office/officeart/2005/8/layout/target3"/>
    <dgm:cxn modelId="{F3641AD2-BEC8-4E3F-9231-2884B6230098}" type="presOf" srcId="{A8AACDD9-074A-4B89-A533-C01F58858822}" destId="{3D02B4DD-7357-4138-A4E2-3C968863B1CB}" srcOrd="0" destOrd="0" presId="urn:microsoft.com/office/officeart/2005/8/layout/target3"/>
    <dgm:cxn modelId="{976BFC37-B043-44FF-A0D9-ED073BCB79AB}" type="presParOf" srcId="{3D02B4DD-7357-4138-A4E2-3C968863B1CB}" destId="{18E5B608-7DC4-46F3-89A8-FC2402A9A086}" srcOrd="0" destOrd="0" presId="urn:microsoft.com/office/officeart/2005/8/layout/target3"/>
    <dgm:cxn modelId="{965FC73A-4F70-4344-A350-0FC356A59D9D}" type="presParOf" srcId="{3D02B4DD-7357-4138-A4E2-3C968863B1CB}" destId="{407837AC-4598-403E-A469-B2369882C00B}" srcOrd="1" destOrd="0" presId="urn:microsoft.com/office/officeart/2005/8/layout/target3"/>
    <dgm:cxn modelId="{91DE4A7E-1EB7-456D-882A-20D5BF138334}" type="presParOf" srcId="{3D02B4DD-7357-4138-A4E2-3C968863B1CB}" destId="{4D407855-D270-4158-8A6F-E41F343563D8}" srcOrd="2" destOrd="0" presId="urn:microsoft.com/office/officeart/2005/8/layout/target3"/>
    <dgm:cxn modelId="{9ADAD145-40F7-4D30-ADB9-742A16DCB086}" type="presParOf" srcId="{3D02B4DD-7357-4138-A4E2-3C968863B1CB}" destId="{84CADBD5-D6AB-4C64-9D1B-97BBECEBE46C}" srcOrd="3" destOrd="0" presId="urn:microsoft.com/office/officeart/2005/8/layout/target3"/>
    <dgm:cxn modelId="{BDA64D55-1C32-4254-8EF9-9BA08FC92B05}" type="presParOf" srcId="{3D02B4DD-7357-4138-A4E2-3C968863B1CB}" destId="{1200A855-B397-4E22-B32D-636A567F5B9D}" srcOrd="4" destOrd="0" presId="urn:microsoft.com/office/officeart/2005/8/layout/target3"/>
    <dgm:cxn modelId="{319F9DEB-AFE4-4816-96A6-D8ABF6F0BB78}" type="presParOf" srcId="{3D02B4DD-7357-4138-A4E2-3C968863B1CB}" destId="{600712BC-A645-4707-B815-725E176BE519}" srcOrd="5" destOrd="0" presId="urn:microsoft.com/office/officeart/2005/8/layout/target3"/>
    <dgm:cxn modelId="{D6A16A2F-BB2C-439A-A432-7100FA63DDC2}" type="presParOf" srcId="{3D02B4DD-7357-4138-A4E2-3C968863B1CB}" destId="{0210D92F-AC99-4932-97AB-96C5CD3D91B1}" srcOrd="6" destOrd="0" presId="urn:microsoft.com/office/officeart/2005/8/layout/target3"/>
    <dgm:cxn modelId="{28FAA903-33C0-4382-AD3A-0B46A7136BE6}" type="presParOf" srcId="{3D02B4DD-7357-4138-A4E2-3C968863B1CB}" destId="{CFDDEB26-947D-4153-BF8D-74F4EE8EE91D}" srcOrd="7" destOrd="0" presId="urn:microsoft.com/office/officeart/2005/8/layout/target3"/>
    <dgm:cxn modelId="{3549D5E1-468C-48E6-83E7-8FCCEFB5E2B6}" type="presParOf" srcId="{3D02B4DD-7357-4138-A4E2-3C968863B1CB}" destId="{3ED85AA1-0968-4B04-9F31-D17B7D08A7D1}" srcOrd="8" destOrd="0" presId="urn:microsoft.com/office/officeart/2005/8/layout/target3"/>
    <dgm:cxn modelId="{E9662338-FE8F-4782-A233-7EBB18AC0150}" type="presParOf" srcId="{3D02B4DD-7357-4138-A4E2-3C968863B1CB}" destId="{0626BEB4-BCA5-4967-9B41-16C460F90819}" srcOrd="9" destOrd="0" presId="urn:microsoft.com/office/officeart/2005/8/layout/target3"/>
    <dgm:cxn modelId="{E43EA3E0-F515-4B0D-871A-4239EF6D0A76}" type="presParOf" srcId="{3D02B4DD-7357-4138-A4E2-3C968863B1CB}" destId="{1F7CAFAC-1E70-442B-A2B3-DA30CD6F387B}" srcOrd="10" destOrd="0" presId="urn:microsoft.com/office/officeart/2005/8/layout/target3"/>
    <dgm:cxn modelId="{E5ECB745-441C-4FE9-92D5-C5A1C7CEC9FF}" type="presParOf" srcId="{3D02B4DD-7357-4138-A4E2-3C968863B1CB}" destId="{D939C207-FE01-485D-A6F8-AC583C571F7D}" srcOrd="11" destOrd="0" presId="urn:microsoft.com/office/officeart/2005/8/layout/target3"/>
    <dgm:cxn modelId="{B6017B33-5355-4638-95C9-9CC382FEECC7}" type="presParOf" srcId="{3D02B4DD-7357-4138-A4E2-3C968863B1CB}" destId="{A020A750-B66C-409F-A69E-FE832EAE29C3}" srcOrd="12" destOrd="0" presId="urn:microsoft.com/office/officeart/2005/8/layout/target3"/>
    <dgm:cxn modelId="{E230BC58-5E57-4713-AD5C-B9CB13E3898F}" type="presParOf" srcId="{3D02B4DD-7357-4138-A4E2-3C968863B1CB}" destId="{4BC4118E-654A-46AA-AD5C-8AD74F069DFE}" srcOrd="13" destOrd="0" presId="urn:microsoft.com/office/officeart/2005/8/layout/target3"/>
    <dgm:cxn modelId="{64733EA7-F416-455A-AB52-56585F61E89A}" type="presParOf" srcId="{3D02B4DD-7357-4138-A4E2-3C968863B1CB}" destId="{178CA035-8AC8-4E1A-A7F7-F00CC300DD82}" srcOrd="14" destOrd="0" presId="urn:microsoft.com/office/officeart/2005/8/layout/target3"/>
    <dgm:cxn modelId="{178905EC-4959-4A25-B887-5AD98A7396C8}" type="presParOf" srcId="{3D02B4DD-7357-4138-A4E2-3C968863B1CB}" destId="{04E6BA81-852D-437E-9CE0-33F7575C47EE}"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AC0AC56-4BF5-4C55-BEF5-5ABF97176A50}"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2EDBAB03-552F-4DE1-8F43-3E6A774D058E}">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Digital systems require staff training to ensure effective and responsible use.</a:t>
          </a:r>
          <a:endParaRPr lang="en-GB">
            <a:latin typeface="Times New Roman" panose="02020603050405020304" pitchFamily="18" charset="0"/>
            <a:cs typeface="Times New Roman" panose="02020603050405020304" pitchFamily="18" charset="0"/>
          </a:endParaRPr>
        </a:p>
      </dgm:t>
    </dgm:pt>
    <dgm:pt modelId="{B01102DC-155B-4515-8C68-2FBBA112357E}" type="parTrans" cxnId="{9297FF73-3691-4D18-ADB5-C67C2478A11C}">
      <dgm:prSet/>
      <dgm:spPr/>
      <dgm:t>
        <a:bodyPr/>
        <a:lstStyle/>
        <a:p>
          <a:endParaRPr lang="en-GB"/>
        </a:p>
      </dgm:t>
    </dgm:pt>
    <dgm:pt modelId="{9AA6C25D-6945-4C04-89F1-3219285E4352}" type="sibTrans" cxnId="{9297FF73-3691-4D18-ADB5-C67C2478A11C}">
      <dgm:prSet/>
      <dgm:spPr/>
      <dgm:t>
        <a:bodyPr/>
        <a:lstStyle/>
        <a:p>
          <a:endParaRPr lang="en-GB"/>
        </a:p>
      </dgm:t>
    </dgm:pt>
    <dgm:pt modelId="{74BE5571-7C13-4DCB-A643-EAC7DD9A32CD}">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Poorly managed access controls could expose confidential information to unauthorised individuals.</a:t>
          </a:r>
          <a:endParaRPr lang="en-GB">
            <a:latin typeface="Times New Roman" panose="02020603050405020304" pitchFamily="18" charset="0"/>
            <a:cs typeface="Times New Roman" panose="02020603050405020304" pitchFamily="18" charset="0"/>
          </a:endParaRPr>
        </a:p>
      </dgm:t>
    </dgm:pt>
    <dgm:pt modelId="{9FCDDEDD-5D5A-46DB-AF56-E754F5A71DF1}" type="parTrans" cxnId="{27DB7D49-0FDF-46AB-8698-4526E7385D1E}">
      <dgm:prSet/>
      <dgm:spPr/>
      <dgm:t>
        <a:bodyPr/>
        <a:lstStyle/>
        <a:p>
          <a:endParaRPr lang="en-GB"/>
        </a:p>
      </dgm:t>
    </dgm:pt>
    <dgm:pt modelId="{33C23A90-57D6-42D8-94F3-41CF9A3D0517}" type="sibTrans" cxnId="{27DB7D49-0FDF-46AB-8698-4526E7385D1E}">
      <dgm:prSet/>
      <dgm:spPr/>
      <dgm:t>
        <a:bodyPr/>
        <a:lstStyle/>
        <a:p>
          <a:endParaRPr lang="en-GB"/>
        </a:p>
      </dgm:t>
    </dgm:pt>
    <dgm:pt modelId="{CBE15FF8-4719-4E5A-B06E-E6ECAF65C67B}">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Cybersecurity threats such as phishing attacks remain a significant organisational risk.</a:t>
          </a:r>
          <a:endParaRPr lang="en-GB">
            <a:latin typeface="Times New Roman" panose="02020603050405020304" pitchFamily="18" charset="0"/>
            <a:cs typeface="Times New Roman" panose="02020603050405020304" pitchFamily="18" charset="0"/>
          </a:endParaRPr>
        </a:p>
      </dgm:t>
    </dgm:pt>
    <dgm:pt modelId="{BD7900D8-AFD4-4841-92C0-95C6DA83552B}" type="parTrans" cxnId="{4F03FF1B-C25D-4F24-B72C-85C87EEB3FBA}">
      <dgm:prSet/>
      <dgm:spPr/>
      <dgm:t>
        <a:bodyPr/>
        <a:lstStyle/>
        <a:p>
          <a:endParaRPr lang="en-GB"/>
        </a:p>
      </dgm:t>
    </dgm:pt>
    <dgm:pt modelId="{D304C08A-F1D6-42FC-92B0-504D3EC4920B}" type="sibTrans" cxnId="{4F03FF1B-C25D-4F24-B72C-85C87EEB3FBA}">
      <dgm:prSet/>
      <dgm:spPr/>
      <dgm:t>
        <a:bodyPr/>
        <a:lstStyle/>
        <a:p>
          <a:endParaRPr lang="en-GB"/>
        </a:p>
      </dgm:t>
    </dgm:pt>
    <dgm:pt modelId="{2F2960E4-E142-4425-8326-5B4768994655}">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Over-reliance on digital communication may reduce direct interpersonal interaction among staff.</a:t>
          </a:r>
          <a:endParaRPr lang="en-GB">
            <a:latin typeface="Times New Roman" panose="02020603050405020304" pitchFamily="18" charset="0"/>
            <a:cs typeface="Times New Roman" panose="02020603050405020304" pitchFamily="18" charset="0"/>
          </a:endParaRPr>
        </a:p>
      </dgm:t>
    </dgm:pt>
    <dgm:pt modelId="{4C491979-C11C-4F0D-A604-4908AF5F95BC}" type="parTrans" cxnId="{E0601C39-B45F-4EAE-A545-146B1717A7B6}">
      <dgm:prSet/>
      <dgm:spPr/>
      <dgm:t>
        <a:bodyPr/>
        <a:lstStyle/>
        <a:p>
          <a:endParaRPr lang="en-GB"/>
        </a:p>
      </dgm:t>
    </dgm:pt>
    <dgm:pt modelId="{D21F82BE-81A1-4A3D-8244-71E6FA72B8FD}" type="sibTrans" cxnId="{E0601C39-B45F-4EAE-A545-146B1717A7B6}">
      <dgm:prSet/>
      <dgm:spPr/>
      <dgm:t>
        <a:bodyPr/>
        <a:lstStyle/>
        <a:p>
          <a:endParaRPr lang="en-GB"/>
        </a:p>
      </dgm:t>
    </dgm:pt>
    <dgm:pt modelId="{AA281A53-7263-4545-8B55-E19D13A3260B}" type="pres">
      <dgm:prSet presAssocID="{6AC0AC56-4BF5-4C55-BEF5-5ABF97176A50}" presName="Name0" presStyleCnt="0">
        <dgm:presLayoutVars>
          <dgm:chMax val="7"/>
          <dgm:dir/>
          <dgm:animLvl val="lvl"/>
          <dgm:resizeHandles val="exact"/>
        </dgm:presLayoutVars>
      </dgm:prSet>
      <dgm:spPr/>
    </dgm:pt>
    <dgm:pt modelId="{FF4F3A37-1B7B-4883-9710-7BDA5FF09370}" type="pres">
      <dgm:prSet presAssocID="{2EDBAB03-552F-4DE1-8F43-3E6A774D058E}" presName="circle1" presStyleLbl="node1" presStyleIdx="0" presStyleCnt="4"/>
      <dgm:spPr>
        <a:ln>
          <a:solidFill>
            <a:srgbClr val="002060"/>
          </a:solidFill>
        </a:ln>
        <a:scene3d>
          <a:camera prst="orthographicFront"/>
          <a:lightRig rig="threePt" dir="t"/>
        </a:scene3d>
        <a:sp3d>
          <a:bevelT prst="relaxedInset"/>
        </a:sp3d>
      </dgm:spPr>
    </dgm:pt>
    <dgm:pt modelId="{524482DA-3376-4CFF-B907-5942BEB2A434}" type="pres">
      <dgm:prSet presAssocID="{2EDBAB03-552F-4DE1-8F43-3E6A774D058E}" presName="space" presStyleCnt="0"/>
      <dgm:spPr/>
    </dgm:pt>
    <dgm:pt modelId="{52D2AB9D-B3C5-481F-A687-343F6899C4BF}" type="pres">
      <dgm:prSet presAssocID="{2EDBAB03-552F-4DE1-8F43-3E6A774D058E}" presName="rect1" presStyleLbl="alignAcc1" presStyleIdx="0" presStyleCnt="4"/>
      <dgm:spPr/>
    </dgm:pt>
    <dgm:pt modelId="{DEBA875E-40DC-4983-8F7D-58FAB6311B91}" type="pres">
      <dgm:prSet presAssocID="{74BE5571-7C13-4DCB-A643-EAC7DD9A32CD}" presName="vertSpace2" presStyleLbl="node1" presStyleIdx="0" presStyleCnt="4"/>
      <dgm:spPr/>
    </dgm:pt>
    <dgm:pt modelId="{36A48D43-5B37-47B8-8215-DEE504026EA6}" type="pres">
      <dgm:prSet presAssocID="{74BE5571-7C13-4DCB-A643-EAC7DD9A32CD}" presName="circle2" presStyleLbl="node1" presStyleIdx="1" presStyleCnt="4"/>
      <dgm:spPr>
        <a:ln>
          <a:solidFill>
            <a:srgbClr val="002060"/>
          </a:solidFill>
        </a:ln>
        <a:scene3d>
          <a:camera prst="orthographicFront"/>
          <a:lightRig rig="threePt" dir="t"/>
        </a:scene3d>
        <a:sp3d>
          <a:bevelT prst="relaxedInset"/>
        </a:sp3d>
      </dgm:spPr>
    </dgm:pt>
    <dgm:pt modelId="{7FEE31C6-564A-439D-9CE4-8E4EF6FA0C37}" type="pres">
      <dgm:prSet presAssocID="{74BE5571-7C13-4DCB-A643-EAC7DD9A32CD}" presName="rect2" presStyleLbl="alignAcc1" presStyleIdx="1" presStyleCnt="4"/>
      <dgm:spPr/>
    </dgm:pt>
    <dgm:pt modelId="{B1D1A3E5-F1F1-4567-9338-C32CC7135292}" type="pres">
      <dgm:prSet presAssocID="{CBE15FF8-4719-4E5A-B06E-E6ECAF65C67B}" presName="vertSpace3" presStyleLbl="node1" presStyleIdx="1" presStyleCnt="4"/>
      <dgm:spPr/>
    </dgm:pt>
    <dgm:pt modelId="{CA509B1F-774C-44FD-9E8F-ACE69B5C0578}" type="pres">
      <dgm:prSet presAssocID="{CBE15FF8-4719-4E5A-B06E-E6ECAF65C67B}" presName="circle3" presStyleLbl="node1" presStyleIdx="2" presStyleCnt="4"/>
      <dgm:spPr>
        <a:ln>
          <a:solidFill>
            <a:srgbClr val="002060"/>
          </a:solidFill>
        </a:ln>
        <a:scene3d>
          <a:camera prst="orthographicFront"/>
          <a:lightRig rig="threePt" dir="t"/>
        </a:scene3d>
        <a:sp3d>
          <a:bevelT prst="relaxedInset"/>
        </a:sp3d>
      </dgm:spPr>
    </dgm:pt>
    <dgm:pt modelId="{A32B4A44-761B-4786-87A5-28D5024BC8BE}" type="pres">
      <dgm:prSet presAssocID="{CBE15FF8-4719-4E5A-B06E-E6ECAF65C67B}" presName="rect3" presStyleLbl="alignAcc1" presStyleIdx="2" presStyleCnt="4"/>
      <dgm:spPr/>
    </dgm:pt>
    <dgm:pt modelId="{EA975244-45DF-4C97-8978-B72A4145E644}" type="pres">
      <dgm:prSet presAssocID="{2F2960E4-E142-4425-8326-5B4768994655}" presName="vertSpace4" presStyleLbl="node1" presStyleIdx="2" presStyleCnt="4"/>
      <dgm:spPr/>
    </dgm:pt>
    <dgm:pt modelId="{F55B0732-1175-49F2-B44C-27A916B0DB8F}" type="pres">
      <dgm:prSet presAssocID="{2F2960E4-E142-4425-8326-5B4768994655}" presName="circle4" presStyleLbl="node1" presStyleIdx="3" presStyleCnt="4"/>
      <dgm:spPr>
        <a:ln>
          <a:solidFill>
            <a:srgbClr val="002060"/>
          </a:solidFill>
        </a:ln>
        <a:scene3d>
          <a:camera prst="orthographicFront"/>
          <a:lightRig rig="threePt" dir="t"/>
        </a:scene3d>
        <a:sp3d>
          <a:bevelT prst="relaxedInset"/>
        </a:sp3d>
      </dgm:spPr>
    </dgm:pt>
    <dgm:pt modelId="{DB591A50-7EA9-49B9-9FEE-5A3A48C8B8EE}" type="pres">
      <dgm:prSet presAssocID="{2F2960E4-E142-4425-8326-5B4768994655}" presName="rect4" presStyleLbl="alignAcc1" presStyleIdx="3" presStyleCnt="4"/>
      <dgm:spPr/>
    </dgm:pt>
    <dgm:pt modelId="{1158D7FE-FA76-4C38-9669-02C7349303AA}" type="pres">
      <dgm:prSet presAssocID="{2EDBAB03-552F-4DE1-8F43-3E6A774D058E}" presName="rect1ParTxNoCh" presStyleLbl="alignAcc1" presStyleIdx="3" presStyleCnt="4">
        <dgm:presLayoutVars>
          <dgm:chMax val="1"/>
          <dgm:bulletEnabled val="1"/>
        </dgm:presLayoutVars>
      </dgm:prSet>
      <dgm:spPr/>
    </dgm:pt>
    <dgm:pt modelId="{1736772B-71EA-4880-BE0C-8A032A0F23C2}" type="pres">
      <dgm:prSet presAssocID="{74BE5571-7C13-4DCB-A643-EAC7DD9A32CD}" presName="rect2ParTxNoCh" presStyleLbl="alignAcc1" presStyleIdx="3" presStyleCnt="4">
        <dgm:presLayoutVars>
          <dgm:chMax val="1"/>
          <dgm:bulletEnabled val="1"/>
        </dgm:presLayoutVars>
      </dgm:prSet>
      <dgm:spPr/>
    </dgm:pt>
    <dgm:pt modelId="{6CA9BBCF-0A32-4DCA-9CB3-CD8185A0A56A}" type="pres">
      <dgm:prSet presAssocID="{CBE15FF8-4719-4E5A-B06E-E6ECAF65C67B}" presName="rect3ParTxNoCh" presStyleLbl="alignAcc1" presStyleIdx="3" presStyleCnt="4">
        <dgm:presLayoutVars>
          <dgm:chMax val="1"/>
          <dgm:bulletEnabled val="1"/>
        </dgm:presLayoutVars>
      </dgm:prSet>
      <dgm:spPr/>
    </dgm:pt>
    <dgm:pt modelId="{60A8DA13-9DFB-4584-9C7F-E1B267988284}" type="pres">
      <dgm:prSet presAssocID="{2F2960E4-E142-4425-8326-5B4768994655}" presName="rect4ParTxNoCh" presStyleLbl="alignAcc1" presStyleIdx="3" presStyleCnt="4">
        <dgm:presLayoutVars>
          <dgm:chMax val="1"/>
          <dgm:bulletEnabled val="1"/>
        </dgm:presLayoutVars>
      </dgm:prSet>
      <dgm:spPr/>
    </dgm:pt>
  </dgm:ptLst>
  <dgm:cxnLst>
    <dgm:cxn modelId="{4436D21A-0E68-4795-A6C4-E74BCE867732}" type="presOf" srcId="{2EDBAB03-552F-4DE1-8F43-3E6A774D058E}" destId="{52D2AB9D-B3C5-481F-A687-343F6899C4BF}" srcOrd="0" destOrd="0" presId="urn:microsoft.com/office/officeart/2005/8/layout/target3"/>
    <dgm:cxn modelId="{4F03FF1B-C25D-4F24-B72C-85C87EEB3FBA}" srcId="{6AC0AC56-4BF5-4C55-BEF5-5ABF97176A50}" destId="{CBE15FF8-4719-4E5A-B06E-E6ECAF65C67B}" srcOrd="2" destOrd="0" parTransId="{BD7900D8-AFD4-4841-92C0-95C6DA83552B}" sibTransId="{D304C08A-F1D6-42FC-92B0-504D3EC4920B}"/>
    <dgm:cxn modelId="{E0601C39-B45F-4EAE-A545-146B1717A7B6}" srcId="{6AC0AC56-4BF5-4C55-BEF5-5ABF97176A50}" destId="{2F2960E4-E142-4425-8326-5B4768994655}" srcOrd="3" destOrd="0" parTransId="{4C491979-C11C-4F0D-A604-4908AF5F95BC}" sibTransId="{D21F82BE-81A1-4A3D-8244-71E6FA72B8FD}"/>
    <dgm:cxn modelId="{27DB7D49-0FDF-46AB-8698-4526E7385D1E}" srcId="{6AC0AC56-4BF5-4C55-BEF5-5ABF97176A50}" destId="{74BE5571-7C13-4DCB-A643-EAC7DD9A32CD}" srcOrd="1" destOrd="0" parTransId="{9FCDDEDD-5D5A-46DB-AF56-E754F5A71DF1}" sibTransId="{33C23A90-57D6-42D8-94F3-41CF9A3D0517}"/>
    <dgm:cxn modelId="{17B2ED6C-0ACE-4339-A847-D5BB0ABEECC2}" type="presOf" srcId="{CBE15FF8-4719-4E5A-B06E-E6ECAF65C67B}" destId="{A32B4A44-761B-4786-87A5-28D5024BC8BE}" srcOrd="0" destOrd="0" presId="urn:microsoft.com/office/officeart/2005/8/layout/target3"/>
    <dgm:cxn modelId="{9297FF73-3691-4D18-ADB5-C67C2478A11C}" srcId="{6AC0AC56-4BF5-4C55-BEF5-5ABF97176A50}" destId="{2EDBAB03-552F-4DE1-8F43-3E6A774D058E}" srcOrd="0" destOrd="0" parTransId="{B01102DC-155B-4515-8C68-2FBBA112357E}" sibTransId="{9AA6C25D-6945-4C04-89F1-3219285E4352}"/>
    <dgm:cxn modelId="{738C338E-264A-444E-9AA1-C892CBA0C1EE}" type="presOf" srcId="{2F2960E4-E142-4425-8326-5B4768994655}" destId="{DB591A50-7EA9-49B9-9FEE-5A3A48C8B8EE}" srcOrd="0" destOrd="0" presId="urn:microsoft.com/office/officeart/2005/8/layout/target3"/>
    <dgm:cxn modelId="{335BD68E-9705-4449-8447-DC376FDDE837}" type="presOf" srcId="{74BE5571-7C13-4DCB-A643-EAC7DD9A32CD}" destId="{7FEE31C6-564A-439D-9CE4-8E4EF6FA0C37}" srcOrd="0" destOrd="0" presId="urn:microsoft.com/office/officeart/2005/8/layout/target3"/>
    <dgm:cxn modelId="{59E7969E-E903-4138-A1AD-0BABE81ED596}" type="presOf" srcId="{2F2960E4-E142-4425-8326-5B4768994655}" destId="{60A8DA13-9DFB-4584-9C7F-E1B267988284}" srcOrd="1" destOrd="0" presId="urn:microsoft.com/office/officeart/2005/8/layout/target3"/>
    <dgm:cxn modelId="{C6FDA3B8-0679-40BE-B187-CEB64517C2F0}" type="presOf" srcId="{CBE15FF8-4719-4E5A-B06E-E6ECAF65C67B}" destId="{6CA9BBCF-0A32-4DCA-9CB3-CD8185A0A56A}" srcOrd="1" destOrd="0" presId="urn:microsoft.com/office/officeart/2005/8/layout/target3"/>
    <dgm:cxn modelId="{5C8D16C3-7F81-4E73-93E9-0D3BAE262E24}" type="presOf" srcId="{6AC0AC56-4BF5-4C55-BEF5-5ABF97176A50}" destId="{AA281A53-7263-4545-8B55-E19D13A3260B}" srcOrd="0" destOrd="0" presId="urn:microsoft.com/office/officeart/2005/8/layout/target3"/>
    <dgm:cxn modelId="{D5D1DFCD-8C61-4FCD-90FE-682B0859BAD3}" type="presOf" srcId="{74BE5571-7C13-4DCB-A643-EAC7DD9A32CD}" destId="{1736772B-71EA-4880-BE0C-8A032A0F23C2}" srcOrd="1" destOrd="0" presId="urn:microsoft.com/office/officeart/2005/8/layout/target3"/>
    <dgm:cxn modelId="{DA811AD3-82D6-4283-A29B-C8590AECE0C2}" type="presOf" srcId="{2EDBAB03-552F-4DE1-8F43-3E6A774D058E}" destId="{1158D7FE-FA76-4C38-9669-02C7349303AA}" srcOrd="1" destOrd="0" presId="urn:microsoft.com/office/officeart/2005/8/layout/target3"/>
    <dgm:cxn modelId="{7164A4C7-F2D7-43E2-B9F2-F074D38E58BC}" type="presParOf" srcId="{AA281A53-7263-4545-8B55-E19D13A3260B}" destId="{FF4F3A37-1B7B-4883-9710-7BDA5FF09370}" srcOrd="0" destOrd="0" presId="urn:microsoft.com/office/officeart/2005/8/layout/target3"/>
    <dgm:cxn modelId="{75D0411D-9850-4C0B-84B5-3D94C5B8C936}" type="presParOf" srcId="{AA281A53-7263-4545-8B55-E19D13A3260B}" destId="{524482DA-3376-4CFF-B907-5942BEB2A434}" srcOrd="1" destOrd="0" presId="urn:microsoft.com/office/officeart/2005/8/layout/target3"/>
    <dgm:cxn modelId="{D3D5CC04-9306-4CB0-95C4-C5B41B1EA128}" type="presParOf" srcId="{AA281A53-7263-4545-8B55-E19D13A3260B}" destId="{52D2AB9D-B3C5-481F-A687-343F6899C4BF}" srcOrd="2" destOrd="0" presId="urn:microsoft.com/office/officeart/2005/8/layout/target3"/>
    <dgm:cxn modelId="{3752CD2C-CF98-409F-9915-BBFB6BFB1E56}" type="presParOf" srcId="{AA281A53-7263-4545-8B55-E19D13A3260B}" destId="{DEBA875E-40DC-4983-8F7D-58FAB6311B91}" srcOrd="3" destOrd="0" presId="urn:microsoft.com/office/officeart/2005/8/layout/target3"/>
    <dgm:cxn modelId="{B4755784-DADB-4708-ADC4-2307DFC14EC9}" type="presParOf" srcId="{AA281A53-7263-4545-8B55-E19D13A3260B}" destId="{36A48D43-5B37-47B8-8215-DEE504026EA6}" srcOrd="4" destOrd="0" presId="urn:microsoft.com/office/officeart/2005/8/layout/target3"/>
    <dgm:cxn modelId="{1A9965F8-E996-4B90-9CF2-F390DE0D0249}" type="presParOf" srcId="{AA281A53-7263-4545-8B55-E19D13A3260B}" destId="{7FEE31C6-564A-439D-9CE4-8E4EF6FA0C37}" srcOrd="5" destOrd="0" presId="urn:microsoft.com/office/officeart/2005/8/layout/target3"/>
    <dgm:cxn modelId="{EE79A5C0-A6A4-4D31-8708-B91499E90FD8}" type="presParOf" srcId="{AA281A53-7263-4545-8B55-E19D13A3260B}" destId="{B1D1A3E5-F1F1-4567-9338-C32CC7135292}" srcOrd="6" destOrd="0" presId="urn:microsoft.com/office/officeart/2005/8/layout/target3"/>
    <dgm:cxn modelId="{109F7679-669B-48B9-B51D-E0F1096830C7}" type="presParOf" srcId="{AA281A53-7263-4545-8B55-E19D13A3260B}" destId="{CA509B1F-774C-44FD-9E8F-ACE69B5C0578}" srcOrd="7" destOrd="0" presId="urn:microsoft.com/office/officeart/2005/8/layout/target3"/>
    <dgm:cxn modelId="{091FAED9-8D26-4153-A597-F58A9EC9D2D0}" type="presParOf" srcId="{AA281A53-7263-4545-8B55-E19D13A3260B}" destId="{A32B4A44-761B-4786-87A5-28D5024BC8BE}" srcOrd="8" destOrd="0" presId="urn:microsoft.com/office/officeart/2005/8/layout/target3"/>
    <dgm:cxn modelId="{9679B0EA-387A-41CF-A30D-484D785612D5}" type="presParOf" srcId="{AA281A53-7263-4545-8B55-E19D13A3260B}" destId="{EA975244-45DF-4C97-8978-B72A4145E644}" srcOrd="9" destOrd="0" presId="urn:microsoft.com/office/officeart/2005/8/layout/target3"/>
    <dgm:cxn modelId="{15E8A2AB-93FC-4D46-9476-BCD04EE5FA24}" type="presParOf" srcId="{AA281A53-7263-4545-8B55-E19D13A3260B}" destId="{F55B0732-1175-49F2-B44C-27A916B0DB8F}" srcOrd="10" destOrd="0" presId="urn:microsoft.com/office/officeart/2005/8/layout/target3"/>
    <dgm:cxn modelId="{5D09A239-02F3-4A39-BCDD-9A2C3613EBC2}" type="presParOf" srcId="{AA281A53-7263-4545-8B55-E19D13A3260B}" destId="{DB591A50-7EA9-49B9-9FEE-5A3A48C8B8EE}" srcOrd="11" destOrd="0" presId="urn:microsoft.com/office/officeart/2005/8/layout/target3"/>
    <dgm:cxn modelId="{AD485589-50E4-4092-8FCA-4929F6B8B65C}" type="presParOf" srcId="{AA281A53-7263-4545-8B55-E19D13A3260B}" destId="{1158D7FE-FA76-4C38-9669-02C7349303AA}" srcOrd="12" destOrd="0" presId="urn:microsoft.com/office/officeart/2005/8/layout/target3"/>
    <dgm:cxn modelId="{629A2FC6-6377-4313-843D-AD1C71C74527}" type="presParOf" srcId="{AA281A53-7263-4545-8B55-E19D13A3260B}" destId="{1736772B-71EA-4880-BE0C-8A032A0F23C2}" srcOrd="13" destOrd="0" presId="urn:microsoft.com/office/officeart/2005/8/layout/target3"/>
    <dgm:cxn modelId="{7AF4E1D1-AA3D-4E55-AEF7-88A5A962F924}" type="presParOf" srcId="{AA281A53-7263-4545-8B55-E19D13A3260B}" destId="{6CA9BBCF-0A32-4DCA-9CB3-CD8185A0A56A}" srcOrd="14" destOrd="0" presId="urn:microsoft.com/office/officeart/2005/8/layout/target3"/>
    <dgm:cxn modelId="{DEA0193C-037A-459E-9F8F-7993C48F0ECA}" type="presParOf" srcId="{AA281A53-7263-4545-8B55-E19D13A3260B}" destId="{60A8DA13-9DFB-4584-9C7F-E1B267988284}"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7E66488-FEA4-4452-B6D4-5EA44289E6BC}"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C2319509-8EE1-440F-9DA9-615D3F37EDEC}">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Greenford Care Home should implement Microsoft Teams for daily staff communication and collaboration.</a:t>
          </a:r>
          <a:endParaRPr lang="en-GB">
            <a:latin typeface="Times New Roman" panose="02020603050405020304" pitchFamily="18" charset="0"/>
            <a:cs typeface="Times New Roman" panose="02020603050405020304" pitchFamily="18" charset="0"/>
          </a:endParaRPr>
        </a:p>
      </dgm:t>
    </dgm:pt>
    <dgm:pt modelId="{53D37039-A07F-4F6A-8814-2C2240317EEF}" type="parTrans" cxnId="{0B13E73D-658B-4BA3-AE7E-4E505BC10605}">
      <dgm:prSet/>
      <dgm:spPr/>
      <dgm:t>
        <a:bodyPr/>
        <a:lstStyle/>
        <a:p>
          <a:endParaRPr lang="en-GB"/>
        </a:p>
      </dgm:t>
    </dgm:pt>
    <dgm:pt modelId="{F1C0E4C7-7546-4C82-BB5C-3A4503184E29}" type="sibTrans" cxnId="{0B13E73D-658B-4BA3-AE7E-4E505BC10605}">
      <dgm:prSet/>
      <dgm:spPr/>
      <dgm:t>
        <a:bodyPr/>
        <a:lstStyle/>
        <a:p>
          <a:endParaRPr lang="en-GB"/>
        </a:p>
      </dgm:t>
    </dgm:pt>
    <dgm:pt modelId="{D2487E90-2033-471B-B054-D8334553799C}">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SharePoint and OneDrive should support secure document management and information sharing.</a:t>
          </a:r>
          <a:endParaRPr lang="en-GB">
            <a:latin typeface="Times New Roman" panose="02020603050405020304" pitchFamily="18" charset="0"/>
            <a:cs typeface="Times New Roman" panose="02020603050405020304" pitchFamily="18" charset="0"/>
          </a:endParaRPr>
        </a:p>
      </dgm:t>
    </dgm:pt>
    <dgm:pt modelId="{E2240906-898C-450E-8DED-92B6CC3202FF}" type="parTrans" cxnId="{47E42DF2-F64D-4D75-9D14-AD3C20723B86}">
      <dgm:prSet/>
      <dgm:spPr/>
      <dgm:t>
        <a:bodyPr/>
        <a:lstStyle/>
        <a:p>
          <a:endParaRPr lang="en-GB"/>
        </a:p>
      </dgm:t>
    </dgm:pt>
    <dgm:pt modelId="{005863DD-391A-4CFC-9E66-AECF5B844322}" type="sibTrans" cxnId="{47E42DF2-F64D-4D75-9D14-AD3C20723B86}">
      <dgm:prSet/>
      <dgm:spPr/>
      <dgm:t>
        <a:bodyPr/>
        <a:lstStyle/>
        <a:p>
          <a:endParaRPr lang="en-GB"/>
        </a:p>
      </dgm:t>
    </dgm:pt>
    <dgm:pt modelId="{941E98E0-54D4-4193-83F1-691E5F74AE99}">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Staff training programmes should be introduced to improve digital confidence and system usage.</a:t>
          </a:r>
          <a:endParaRPr lang="en-GB">
            <a:latin typeface="Times New Roman" panose="02020603050405020304" pitchFamily="18" charset="0"/>
            <a:cs typeface="Times New Roman" panose="02020603050405020304" pitchFamily="18" charset="0"/>
          </a:endParaRPr>
        </a:p>
      </dgm:t>
    </dgm:pt>
    <dgm:pt modelId="{B935E348-5E9C-445C-937F-FF191388910F}" type="parTrans" cxnId="{4CDB6BE1-3653-4F44-A983-1CB71CD20276}">
      <dgm:prSet/>
      <dgm:spPr/>
      <dgm:t>
        <a:bodyPr/>
        <a:lstStyle/>
        <a:p>
          <a:endParaRPr lang="en-GB"/>
        </a:p>
      </dgm:t>
    </dgm:pt>
    <dgm:pt modelId="{27BF153F-8A04-49FA-BFCE-5686AFC2FD0F}" type="sibTrans" cxnId="{4CDB6BE1-3653-4F44-A983-1CB71CD20276}">
      <dgm:prSet/>
      <dgm:spPr/>
      <dgm:t>
        <a:bodyPr/>
        <a:lstStyle/>
        <a:p>
          <a:endParaRPr lang="en-GB"/>
        </a:p>
      </dgm:t>
    </dgm:pt>
    <dgm:pt modelId="{A16E7224-0157-4955-A073-C4FDC24CD11E}">
      <dgm:prSet/>
      <dgm:spPr>
        <a:ln>
          <a:solidFill>
            <a:srgbClr val="002060"/>
          </a:solidFill>
        </a:ln>
        <a:scene3d>
          <a:camera prst="orthographicFront"/>
          <a:lightRig rig="threePt" dir="t"/>
        </a:scene3d>
        <a:sp3d>
          <a:bevelT prst="relaxedInset"/>
        </a:sp3d>
      </dgm:spPr>
      <dgm:t>
        <a:bodyPr/>
        <a:lstStyle/>
        <a:p>
          <a:r>
            <a:rPr lang="en-US">
              <a:latin typeface="Times New Roman" panose="02020603050405020304" pitchFamily="18" charset="0"/>
              <a:cs typeface="Times New Roman" panose="02020603050405020304" pitchFamily="18" charset="0"/>
            </a:rPr>
            <a:t>A structured digital communication strategy can strengthen teamwork and improve care delivery.</a:t>
          </a:r>
          <a:endParaRPr lang="en-GB">
            <a:latin typeface="Times New Roman" panose="02020603050405020304" pitchFamily="18" charset="0"/>
            <a:cs typeface="Times New Roman" panose="02020603050405020304" pitchFamily="18" charset="0"/>
          </a:endParaRPr>
        </a:p>
      </dgm:t>
    </dgm:pt>
    <dgm:pt modelId="{F41E7013-044A-464E-99F6-94E585A3D64A}" type="parTrans" cxnId="{D042655C-452B-4A85-A44C-778DB41F0F2B}">
      <dgm:prSet/>
      <dgm:spPr/>
      <dgm:t>
        <a:bodyPr/>
        <a:lstStyle/>
        <a:p>
          <a:endParaRPr lang="en-GB"/>
        </a:p>
      </dgm:t>
    </dgm:pt>
    <dgm:pt modelId="{D7618463-EBC4-4207-B692-EB4424015ED6}" type="sibTrans" cxnId="{D042655C-452B-4A85-A44C-778DB41F0F2B}">
      <dgm:prSet/>
      <dgm:spPr/>
      <dgm:t>
        <a:bodyPr/>
        <a:lstStyle/>
        <a:p>
          <a:endParaRPr lang="en-GB"/>
        </a:p>
      </dgm:t>
    </dgm:pt>
    <dgm:pt modelId="{506C8917-AB49-4339-99B4-43B2A707DF05}" type="pres">
      <dgm:prSet presAssocID="{F7E66488-FEA4-4452-B6D4-5EA44289E6BC}" presName="Name0" presStyleCnt="0">
        <dgm:presLayoutVars>
          <dgm:chMax val="7"/>
          <dgm:dir/>
          <dgm:animLvl val="lvl"/>
          <dgm:resizeHandles val="exact"/>
        </dgm:presLayoutVars>
      </dgm:prSet>
      <dgm:spPr/>
    </dgm:pt>
    <dgm:pt modelId="{23DCD180-CD40-4A16-9952-EDADDD3488F5}" type="pres">
      <dgm:prSet presAssocID="{C2319509-8EE1-440F-9DA9-615D3F37EDEC}" presName="circle1" presStyleLbl="node1" presStyleIdx="0" presStyleCnt="4"/>
      <dgm:spPr>
        <a:ln>
          <a:solidFill>
            <a:srgbClr val="002060"/>
          </a:solidFill>
        </a:ln>
        <a:scene3d>
          <a:camera prst="orthographicFront"/>
          <a:lightRig rig="threePt" dir="t"/>
        </a:scene3d>
        <a:sp3d>
          <a:bevelT prst="relaxedInset"/>
        </a:sp3d>
      </dgm:spPr>
    </dgm:pt>
    <dgm:pt modelId="{0F290418-CF5C-4022-86CB-BB8CABDB3715}" type="pres">
      <dgm:prSet presAssocID="{C2319509-8EE1-440F-9DA9-615D3F37EDEC}" presName="space" presStyleCnt="0"/>
      <dgm:spPr/>
    </dgm:pt>
    <dgm:pt modelId="{F7B7D4E5-5B2D-4246-BCC9-63289D39CE9D}" type="pres">
      <dgm:prSet presAssocID="{C2319509-8EE1-440F-9DA9-615D3F37EDEC}" presName="rect1" presStyleLbl="alignAcc1" presStyleIdx="0" presStyleCnt="4"/>
      <dgm:spPr/>
    </dgm:pt>
    <dgm:pt modelId="{8375B702-1B1A-412C-B38E-EDE97CF93D15}" type="pres">
      <dgm:prSet presAssocID="{D2487E90-2033-471B-B054-D8334553799C}" presName="vertSpace2" presStyleLbl="node1" presStyleIdx="0" presStyleCnt="4"/>
      <dgm:spPr/>
    </dgm:pt>
    <dgm:pt modelId="{38602E8D-D49C-474E-BA91-A9F0F8D054A8}" type="pres">
      <dgm:prSet presAssocID="{D2487E90-2033-471B-B054-D8334553799C}" presName="circle2" presStyleLbl="node1" presStyleIdx="1" presStyleCnt="4"/>
      <dgm:spPr>
        <a:ln>
          <a:solidFill>
            <a:srgbClr val="002060"/>
          </a:solidFill>
        </a:ln>
        <a:scene3d>
          <a:camera prst="orthographicFront"/>
          <a:lightRig rig="threePt" dir="t"/>
        </a:scene3d>
        <a:sp3d>
          <a:bevelT prst="relaxedInset"/>
        </a:sp3d>
      </dgm:spPr>
    </dgm:pt>
    <dgm:pt modelId="{D6D31669-338F-46E4-9BE3-D083F7C240FE}" type="pres">
      <dgm:prSet presAssocID="{D2487E90-2033-471B-B054-D8334553799C}" presName="rect2" presStyleLbl="alignAcc1" presStyleIdx="1" presStyleCnt="4"/>
      <dgm:spPr/>
    </dgm:pt>
    <dgm:pt modelId="{8E789C23-A2BE-4850-9E76-78DB06081EE8}" type="pres">
      <dgm:prSet presAssocID="{941E98E0-54D4-4193-83F1-691E5F74AE99}" presName="vertSpace3" presStyleLbl="node1" presStyleIdx="1" presStyleCnt="4"/>
      <dgm:spPr/>
    </dgm:pt>
    <dgm:pt modelId="{8FE042C6-88D1-437E-8A3D-CFB05F65BEFE}" type="pres">
      <dgm:prSet presAssocID="{941E98E0-54D4-4193-83F1-691E5F74AE99}" presName="circle3" presStyleLbl="node1" presStyleIdx="2" presStyleCnt="4"/>
      <dgm:spPr>
        <a:ln>
          <a:solidFill>
            <a:srgbClr val="002060"/>
          </a:solidFill>
        </a:ln>
        <a:scene3d>
          <a:camera prst="orthographicFront"/>
          <a:lightRig rig="threePt" dir="t"/>
        </a:scene3d>
        <a:sp3d>
          <a:bevelT prst="relaxedInset"/>
        </a:sp3d>
      </dgm:spPr>
    </dgm:pt>
    <dgm:pt modelId="{16AD5C73-C42A-4401-857D-E50CD355390E}" type="pres">
      <dgm:prSet presAssocID="{941E98E0-54D4-4193-83F1-691E5F74AE99}" presName="rect3" presStyleLbl="alignAcc1" presStyleIdx="2" presStyleCnt="4"/>
      <dgm:spPr/>
    </dgm:pt>
    <dgm:pt modelId="{C779AB2D-802B-48E6-85AE-431DEEE2A73C}" type="pres">
      <dgm:prSet presAssocID="{A16E7224-0157-4955-A073-C4FDC24CD11E}" presName="vertSpace4" presStyleLbl="node1" presStyleIdx="2" presStyleCnt="4"/>
      <dgm:spPr/>
    </dgm:pt>
    <dgm:pt modelId="{15DBAD20-BA5B-4A1C-A71C-5F5D9740F010}" type="pres">
      <dgm:prSet presAssocID="{A16E7224-0157-4955-A073-C4FDC24CD11E}" presName="circle4" presStyleLbl="node1" presStyleIdx="3" presStyleCnt="4"/>
      <dgm:spPr>
        <a:ln>
          <a:solidFill>
            <a:srgbClr val="002060"/>
          </a:solidFill>
        </a:ln>
        <a:scene3d>
          <a:camera prst="orthographicFront"/>
          <a:lightRig rig="threePt" dir="t"/>
        </a:scene3d>
        <a:sp3d>
          <a:bevelT prst="relaxedInset"/>
        </a:sp3d>
      </dgm:spPr>
    </dgm:pt>
    <dgm:pt modelId="{2BDC5B74-C6C2-4AD3-A6C7-9FA0ADAE2C9F}" type="pres">
      <dgm:prSet presAssocID="{A16E7224-0157-4955-A073-C4FDC24CD11E}" presName="rect4" presStyleLbl="alignAcc1" presStyleIdx="3" presStyleCnt="4"/>
      <dgm:spPr/>
    </dgm:pt>
    <dgm:pt modelId="{5B36BD6B-47E0-4B6B-9446-F98B889277AE}" type="pres">
      <dgm:prSet presAssocID="{C2319509-8EE1-440F-9DA9-615D3F37EDEC}" presName="rect1ParTxNoCh" presStyleLbl="alignAcc1" presStyleIdx="3" presStyleCnt="4">
        <dgm:presLayoutVars>
          <dgm:chMax val="1"/>
          <dgm:bulletEnabled val="1"/>
        </dgm:presLayoutVars>
      </dgm:prSet>
      <dgm:spPr/>
    </dgm:pt>
    <dgm:pt modelId="{D1CEB505-883F-4C24-9200-35C02D72E6F8}" type="pres">
      <dgm:prSet presAssocID="{D2487E90-2033-471B-B054-D8334553799C}" presName="rect2ParTxNoCh" presStyleLbl="alignAcc1" presStyleIdx="3" presStyleCnt="4">
        <dgm:presLayoutVars>
          <dgm:chMax val="1"/>
          <dgm:bulletEnabled val="1"/>
        </dgm:presLayoutVars>
      </dgm:prSet>
      <dgm:spPr/>
    </dgm:pt>
    <dgm:pt modelId="{74C9A45E-45CB-49DF-8B50-170506B0EE3D}" type="pres">
      <dgm:prSet presAssocID="{941E98E0-54D4-4193-83F1-691E5F74AE99}" presName="rect3ParTxNoCh" presStyleLbl="alignAcc1" presStyleIdx="3" presStyleCnt="4">
        <dgm:presLayoutVars>
          <dgm:chMax val="1"/>
          <dgm:bulletEnabled val="1"/>
        </dgm:presLayoutVars>
      </dgm:prSet>
      <dgm:spPr/>
    </dgm:pt>
    <dgm:pt modelId="{E6103A81-0058-4E51-B629-696D3E8AC1F6}" type="pres">
      <dgm:prSet presAssocID="{A16E7224-0157-4955-A073-C4FDC24CD11E}" presName="rect4ParTxNoCh" presStyleLbl="alignAcc1" presStyleIdx="3" presStyleCnt="4">
        <dgm:presLayoutVars>
          <dgm:chMax val="1"/>
          <dgm:bulletEnabled val="1"/>
        </dgm:presLayoutVars>
      </dgm:prSet>
      <dgm:spPr/>
    </dgm:pt>
  </dgm:ptLst>
  <dgm:cxnLst>
    <dgm:cxn modelId="{070BBD01-8FEE-428C-9A24-7CAFDB2C44C2}" type="presOf" srcId="{C2319509-8EE1-440F-9DA9-615D3F37EDEC}" destId="{5B36BD6B-47E0-4B6B-9446-F98B889277AE}" srcOrd="1" destOrd="0" presId="urn:microsoft.com/office/officeart/2005/8/layout/target3"/>
    <dgm:cxn modelId="{792D9B2F-E606-4A42-85D2-3D3956C9AEF9}" type="presOf" srcId="{F7E66488-FEA4-4452-B6D4-5EA44289E6BC}" destId="{506C8917-AB49-4339-99B4-43B2A707DF05}" srcOrd="0" destOrd="0" presId="urn:microsoft.com/office/officeart/2005/8/layout/target3"/>
    <dgm:cxn modelId="{0B802B38-4A6D-4F4A-A2DD-489E2500D331}" type="presOf" srcId="{941E98E0-54D4-4193-83F1-691E5F74AE99}" destId="{74C9A45E-45CB-49DF-8B50-170506B0EE3D}" srcOrd="1" destOrd="0" presId="urn:microsoft.com/office/officeart/2005/8/layout/target3"/>
    <dgm:cxn modelId="{0B13E73D-658B-4BA3-AE7E-4E505BC10605}" srcId="{F7E66488-FEA4-4452-B6D4-5EA44289E6BC}" destId="{C2319509-8EE1-440F-9DA9-615D3F37EDEC}" srcOrd="0" destOrd="0" parTransId="{53D37039-A07F-4F6A-8814-2C2240317EEF}" sibTransId="{F1C0E4C7-7546-4C82-BB5C-3A4503184E29}"/>
    <dgm:cxn modelId="{D042655C-452B-4A85-A44C-778DB41F0F2B}" srcId="{F7E66488-FEA4-4452-B6D4-5EA44289E6BC}" destId="{A16E7224-0157-4955-A073-C4FDC24CD11E}" srcOrd="3" destOrd="0" parTransId="{F41E7013-044A-464E-99F6-94E585A3D64A}" sibTransId="{D7618463-EBC4-4207-B692-EB4424015ED6}"/>
    <dgm:cxn modelId="{85810952-5C39-4E3B-8392-81CB57FE267C}" type="presOf" srcId="{941E98E0-54D4-4193-83F1-691E5F74AE99}" destId="{16AD5C73-C42A-4401-857D-E50CD355390E}" srcOrd="0" destOrd="0" presId="urn:microsoft.com/office/officeart/2005/8/layout/target3"/>
    <dgm:cxn modelId="{DFBAA875-9652-4BCE-89AC-97EB6D8FAA1A}" type="presOf" srcId="{C2319509-8EE1-440F-9DA9-615D3F37EDEC}" destId="{F7B7D4E5-5B2D-4246-BCC9-63289D39CE9D}" srcOrd="0" destOrd="0" presId="urn:microsoft.com/office/officeart/2005/8/layout/target3"/>
    <dgm:cxn modelId="{C31D9396-9545-41A4-9E4F-AC9DADF851E1}" type="presOf" srcId="{A16E7224-0157-4955-A073-C4FDC24CD11E}" destId="{E6103A81-0058-4E51-B629-696D3E8AC1F6}" srcOrd="1" destOrd="0" presId="urn:microsoft.com/office/officeart/2005/8/layout/target3"/>
    <dgm:cxn modelId="{2AAFFAC0-BA78-49DC-A10F-CC8CC6D114A9}" type="presOf" srcId="{D2487E90-2033-471B-B054-D8334553799C}" destId="{D1CEB505-883F-4C24-9200-35C02D72E6F8}" srcOrd="1" destOrd="0" presId="urn:microsoft.com/office/officeart/2005/8/layout/target3"/>
    <dgm:cxn modelId="{4CDB6BE1-3653-4F44-A983-1CB71CD20276}" srcId="{F7E66488-FEA4-4452-B6D4-5EA44289E6BC}" destId="{941E98E0-54D4-4193-83F1-691E5F74AE99}" srcOrd="2" destOrd="0" parTransId="{B935E348-5E9C-445C-937F-FF191388910F}" sibTransId="{27BF153F-8A04-49FA-BFCE-5686AFC2FD0F}"/>
    <dgm:cxn modelId="{47E42DF2-F64D-4D75-9D14-AD3C20723B86}" srcId="{F7E66488-FEA4-4452-B6D4-5EA44289E6BC}" destId="{D2487E90-2033-471B-B054-D8334553799C}" srcOrd="1" destOrd="0" parTransId="{E2240906-898C-450E-8DED-92B6CC3202FF}" sibTransId="{005863DD-391A-4CFC-9E66-AECF5B844322}"/>
    <dgm:cxn modelId="{D8922BF8-7A9B-426C-99B5-ED33AC20B1C0}" type="presOf" srcId="{A16E7224-0157-4955-A073-C4FDC24CD11E}" destId="{2BDC5B74-C6C2-4AD3-A6C7-9FA0ADAE2C9F}" srcOrd="0" destOrd="0" presId="urn:microsoft.com/office/officeart/2005/8/layout/target3"/>
    <dgm:cxn modelId="{1698D2FE-AB74-4F87-82A7-93021DAA2A8E}" type="presOf" srcId="{D2487E90-2033-471B-B054-D8334553799C}" destId="{D6D31669-338F-46E4-9BE3-D083F7C240FE}" srcOrd="0" destOrd="0" presId="urn:microsoft.com/office/officeart/2005/8/layout/target3"/>
    <dgm:cxn modelId="{85234DB4-0203-4FA9-9DDA-66AE5591582D}" type="presParOf" srcId="{506C8917-AB49-4339-99B4-43B2A707DF05}" destId="{23DCD180-CD40-4A16-9952-EDADDD3488F5}" srcOrd="0" destOrd="0" presId="urn:microsoft.com/office/officeart/2005/8/layout/target3"/>
    <dgm:cxn modelId="{68BF1B14-53EB-4D04-9323-1D064F6578BA}" type="presParOf" srcId="{506C8917-AB49-4339-99B4-43B2A707DF05}" destId="{0F290418-CF5C-4022-86CB-BB8CABDB3715}" srcOrd="1" destOrd="0" presId="urn:microsoft.com/office/officeart/2005/8/layout/target3"/>
    <dgm:cxn modelId="{AF7428F9-F91C-4725-999E-C50FFB8ED5E7}" type="presParOf" srcId="{506C8917-AB49-4339-99B4-43B2A707DF05}" destId="{F7B7D4E5-5B2D-4246-BCC9-63289D39CE9D}" srcOrd="2" destOrd="0" presId="urn:microsoft.com/office/officeart/2005/8/layout/target3"/>
    <dgm:cxn modelId="{9CC92821-9240-47ED-9DAA-0E3DC5FC1BB5}" type="presParOf" srcId="{506C8917-AB49-4339-99B4-43B2A707DF05}" destId="{8375B702-1B1A-412C-B38E-EDE97CF93D15}" srcOrd="3" destOrd="0" presId="urn:microsoft.com/office/officeart/2005/8/layout/target3"/>
    <dgm:cxn modelId="{A2AE926A-E329-4522-BCC9-E48DAC2E7A03}" type="presParOf" srcId="{506C8917-AB49-4339-99B4-43B2A707DF05}" destId="{38602E8D-D49C-474E-BA91-A9F0F8D054A8}" srcOrd="4" destOrd="0" presId="urn:microsoft.com/office/officeart/2005/8/layout/target3"/>
    <dgm:cxn modelId="{7B6242C3-7960-4E33-BA57-4ACA662AA05E}" type="presParOf" srcId="{506C8917-AB49-4339-99B4-43B2A707DF05}" destId="{D6D31669-338F-46E4-9BE3-D083F7C240FE}" srcOrd="5" destOrd="0" presId="urn:microsoft.com/office/officeart/2005/8/layout/target3"/>
    <dgm:cxn modelId="{0C82F32E-306A-41DD-B3C5-B885A239049F}" type="presParOf" srcId="{506C8917-AB49-4339-99B4-43B2A707DF05}" destId="{8E789C23-A2BE-4850-9E76-78DB06081EE8}" srcOrd="6" destOrd="0" presId="urn:microsoft.com/office/officeart/2005/8/layout/target3"/>
    <dgm:cxn modelId="{8846AD82-0BF3-4B61-95D2-C36416B53134}" type="presParOf" srcId="{506C8917-AB49-4339-99B4-43B2A707DF05}" destId="{8FE042C6-88D1-437E-8A3D-CFB05F65BEFE}" srcOrd="7" destOrd="0" presId="urn:microsoft.com/office/officeart/2005/8/layout/target3"/>
    <dgm:cxn modelId="{1097542A-26FC-4B70-AFEF-EF84AA31A162}" type="presParOf" srcId="{506C8917-AB49-4339-99B4-43B2A707DF05}" destId="{16AD5C73-C42A-4401-857D-E50CD355390E}" srcOrd="8" destOrd="0" presId="urn:microsoft.com/office/officeart/2005/8/layout/target3"/>
    <dgm:cxn modelId="{DBB4DDCE-442C-4E50-ADC0-7F379FAF355E}" type="presParOf" srcId="{506C8917-AB49-4339-99B4-43B2A707DF05}" destId="{C779AB2D-802B-48E6-85AE-431DEEE2A73C}" srcOrd="9" destOrd="0" presId="urn:microsoft.com/office/officeart/2005/8/layout/target3"/>
    <dgm:cxn modelId="{4240A6C0-A4A0-43E8-BC83-54CCA63A8C82}" type="presParOf" srcId="{506C8917-AB49-4339-99B4-43B2A707DF05}" destId="{15DBAD20-BA5B-4A1C-A71C-5F5D9740F010}" srcOrd="10" destOrd="0" presId="urn:microsoft.com/office/officeart/2005/8/layout/target3"/>
    <dgm:cxn modelId="{41A918E4-620B-40B0-B2E3-29E97D0A3BF3}" type="presParOf" srcId="{506C8917-AB49-4339-99B4-43B2A707DF05}" destId="{2BDC5B74-C6C2-4AD3-A6C7-9FA0ADAE2C9F}" srcOrd="11" destOrd="0" presId="urn:microsoft.com/office/officeart/2005/8/layout/target3"/>
    <dgm:cxn modelId="{6074E31E-91E9-4BDD-AE97-FE13D90BCE5D}" type="presParOf" srcId="{506C8917-AB49-4339-99B4-43B2A707DF05}" destId="{5B36BD6B-47E0-4B6B-9446-F98B889277AE}" srcOrd="12" destOrd="0" presId="urn:microsoft.com/office/officeart/2005/8/layout/target3"/>
    <dgm:cxn modelId="{3E172E6A-8F3B-404B-B308-DF4C4D51996F}" type="presParOf" srcId="{506C8917-AB49-4339-99B4-43B2A707DF05}" destId="{D1CEB505-883F-4C24-9200-35C02D72E6F8}" srcOrd="13" destOrd="0" presId="urn:microsoft.com/office/officeart/2005/8/layout/target3"/>
    <dgm:cxn modelId="{0A27567C-5037-4CE1-9891-A9AB2AF263F2}" type="presParOf" srcId="{506C8917-AB49-4339-99B4-43B2A707DF05}" destId="{74C9A45E-45CB-49DF-8B50-170506B0EE3D}" srcOrd="14" destOrd="0" presId="urn:microsoft.com/office/officeart/2005/8/layout/target3"/>
    <dgm:cxn modelId="{E92ABCDE-E23D-4568-933C-8714A75D2EEA}" type="presParOf" srcId="{506C8917-AB49-4339-99B4-43B2A707DF05}" destId="{E6103A81-0058-4E51-B629-696D3E8AC1F6}"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13602C5-252D-483A-AB25-655712DCF1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A699808-74D7-4558-8EAB-CFECB8166742}">
      <dgm:prSet/>
      <dgm:spPr/>
      <dgm:t>
        <a:bodyPr/>
        <a:lstStyle/>
        <a:p>
          <a:pPr>
            <a:lnSpc>
              <a:spcPct val="100000"/>
            </a:lnSpc>
          </a:pPr>
          <a:r>
            <a:rPr lang="en-GB"/>
            <a:t>Digital safety protects personal and organisational data from cyber threats.</a:t>
          </a:r>
          <a:endParaRPr lang="en-US"/>
        </a:p>
      </dgm:t>
    </dgm:pt>
    <dgm:pt modelId="{3D55C73C-B109-4A28-BF30-12755C787C5E}" type="parTrans" cxnId="{B3BD7CD5-1877-4A54-A053-E089A7CFA3FD}">
      <dgm:prSet/>
      <dgm:spPr/>
      <dgm:t>
        <a:bodyPr/>
        <a:lstStyle/>
        <a:p>
          <a:endParaRPr lang="en-US"/>
        </a:p>
      </dgm:t>
    </dgm:pt>
    <dgm:pt modelId="{1192825A-2B1E-4A17-BBE4-FA2F605D0397}" type="sibTrans" cxnId="{B3BD7CD5-1877-4A54-A053-E089A7CFA3FD}">
      <dgm:prSet/>
      <dgm:spPr/>
      <dgm:t>
        <a:bodyPr/>
        <a:lstStyle/>
        <a:p>
          <a:endParaRPr lang="en-US"/>
        </a:p>
      </dgm:t>
    </dgm:pt>
    <dgm:pt modelId="{CB211278-D893-48FC-84E2-2364A2519829}">
      <dgm:prSet/>
      <dgm:spPr/>
      <dgm:t>
        <a:bodyPr/>
        <a:lstStyle/>
        <a:p>
          <a:pPr>
            <a:lnSpc>
              <a:spcPct val="100000"/>
            </a:lnSpc>
          </a:pPr>
          <a:r>
            <a:rPr lang="en-GB"/>
            <a:t>This action plan focuses on </a:t>
          </a:r>
          <a:r>
            <a:rPr lang="en-GB" b="1"/>
            <a:t>four key areas:</a:t>
          </a:r>
          <a:endParaRPr lang="en-US"/>
        </a:p>
      </dgm:t>
    </dgm:pt>
    <dgm:pt modelId="{BCE57622-3C2C-4D77-B4B3-E085184D1FEF}" type="parTrans" cxnId="{71E0941F-A1A3-415A-9BFB-D170E1C0C2BB}">
      <dgm:prSet/>
      <dgm:spPr/>
      <dgm:t>
        <a:bodyPr/>
        <a:lstStyle/>
        <a:p>
          <a:endParaRPr lang="en-US"/>
        </a:p>
      </dgm:t>
    </dgm:pt>
    <dgm:pt modelId="{148581F9-877B-43FF-B220-84B1FD17B777}" type="sibTrans" cxnId="{71E0941F-A1A3-415A-9BFB-D170E1C0C2BB}">
      <dgm:prSet/>
      <dgm:spPr/>
      <dgm:t>
        <a:bodyPr/>
        <a:lstStyle/>
        <a:p>
          <a:endParaRPr lang="en-US"/>
        </a:p>
      </dgm:t>
    </dgm:pt>
    <dgm:pt modelId="{8FF71975-8DCF-4469-8DD2-EBA4F0D9D1E4}">
      <dgm:prSet/>
      <dgm:spPr/>
      <dgm:t>
        <a:bodyPr/>
        <a:lstStyle/>
        <a:p>
          <a:pPr>
            <a:lnSpc>
              <a:spcPct val="100000"/>
            </a:lnSpc>
          </a:pPr>
          <a:r>
            <a:rPr lang="en-GB"/>
            <a:t>🔐 Secure Access</a:t>
          </a:r>
          <a:br>
            <a:rPr lang="en-GB"/>
          </a:br>
          <a:r>
            <a:rPr lang="en-GB"/>
            <a:t>📧 Email Awareness</a:t>
          </a:r>
          <a:br>
            <a:rPr lang="en-GB"/>
          </a:br>
          <a:r>
            <a:rPr lang="en-GB"/>
            <a:t>🗂️ Data Management</a:t>
          </a:r>
          <a:br>
            <a:rPr lang="en-GB"/>
          </a:br>
          <a:r>
            <a:rPr lang="en-GB"/>
            <a:t>⚖️ Confidentiality &amp; Compliance</a:t>
          </a:r>
          <a:endParaRPr lang="en-US"/>
        </a:p>
      </dgm:t>
    </dgm:pt>
    <dgm:pt modelId="{BA09B795-46DE-47A5-B7F2-C4A17886F40B}" type="parTrans" cxnId="{562CD4D5-579C-4529-86B9-55239332ED0C}">
      <dgm:prSet/>
      <dgm:spPr/>
      <dgm:t>
        <a:bodyPr/>
        <a:lstStyle/>
        <a:p>
          <a:endParaRPr lang="en-US"/>
        </a:p>
      </dgm:t>
    </dgm:pt>
    <dgm:pt modelId="{A24C4963-768E-4D20-BC72-449D1C2D562E}" type="sibTrans" cxnId="{562CD4D5-579C-4529-86B9-55239332ED0C}">
      <dgm:prSet/>
      <dgm:spPr/>
      <dgm:t>
        <a:bodyPr/>
        <a:lstStyle/>
        <a:p>
          <a:endParaRPr lang="en-US"/>
        </a:p>
      </dgm:t>
    </dgm:pt>
    <dgm:pt modelId="{ECCAA0FA-C2F5-4787-BD38-ECE0C3C40BCD}">
      <dgm:prSet/>
      <dgm:spPr/>
      <dgm:t>
        <a:bodyPr/>
        <a:lstStyle/>
        <a:p>
          <a:pPr>
            <a:lnSpc>
              <a:spcPct val="100000"/>
            </a:lnSpc>
          </a:pPr>
          <a:r>
            <a:rPr lang="en-GB"/>
            <a:t>These steps help reduce security risks and improve data protection.</a:t>
          </a:r>
          <a:endParaRPr lang="en-US"/>
        </a:p>
      </dgm:t>
    </dgm:pt>
    <dgm:pt modelId="{ABF76767-6413-4D5B-AF7A-EF74B25C900F}" type="parTrans" cxnId="{1F87BE54-ED9F-4000-BCF2-715BB489A914}">
      <dgm:prSet/>
      <dgm:spPr/>
      <dgm:t>
        <a:bodyPr/>
        <a:lstStyle/>
        <a:p>
          <a:endParaRPr lang="en-US"/>
        </a:p>
      </dgm:t>
    </dgm:pt>
    <dgm:pt modelId="{ACCDB983-D1E1-4BAE-857A-7213E1E3C0D2}" type="sibTrans" cxnId="{1F87BE54-ED9F-4000-BCF2-715BB489A914}">
      <dgm:prSet/>
      <dgm:spPr/>
      <dgm:t>
        <a:bodyPr/>
        <a:lstStyle/>
        <a:p>
          <a:endParaRPr lang="en-US"/>
        </a:p>
      </dgm:t>
    </dgm:pt>
    <dgm:pt modelId="{9A14D043-CB7A-42C8-B31E-274A9196FE88}" type="pres">
      <dgm:prSet presAssocID="{313602C5-252D-483A-AB25-655712DCF172}" presName="root" presStyleCnt="0">
        <dgm:presLayoutVars>
          <dgm:dir/>
          <dgm:resizeHandles val="exact"/>
        </dgm:presLayoutVars>
      </dgm:prSet>
      <dgm:spPr/>
    </dgm:pt>
    <dgm:pt modelId="{7BBE56B9-F7A8-4542-B39E-E1380C4A9434}" type="pres">
      <dgm:prSet presAssocID="{8A699808-74D7-4558-8EAB-CFECB8166742}" presName="compNode" presStyleCnt="0"/>
      <dgm:spPr/>
    </dgm:pt>
    <dgm:pt modelId="{4C63EF20-5696-41F6-A518-CD56BAC747BB}" type="pres">
      <dgm:prSet presAssocID="{8A699808-74D7-4558-8EAB-CFECB8166742}" presName="bgRect" presStyleLbl="bgShp" presStyleIdx="0" presStyleCnt="4"/>
      <dgm:spPr/>
    </dgm:pt>
    <dgm:pt modelId="{9F28470C-4982-4D3C-8199-A5AFC73B4F78}" type="pres">
      <dgm:prSet presAssocID="{8A699808-74D7-4558-8EAB-CFECB816674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AFEFE387-38F0-4B38-A2C0-2200E1560E80}" type="pres">
      <dgm:prSet presAssocID="{8A699808-74D7-4558-8EAB-CFECB8166742}" presName="spaceRect" presStyleCnt="0"/>
      <dgm:spPr/>
    </dgm:pt>
    <dgm:pt modelId="{81C5A1A9-C23C-48ED-9D84-AE0468E6FC38}" type="pres">
      <dgm:prSet presAssocID="{8A699808-74D7-4558-8EAB-CFECB8166742}" presName="parTx" presStyleLbl="revTx" presStyleIdx="0" presStyleCnt="4">
        <dgm:presLayoutVars>
          <dgm:chMax val="0"/>
          <dgm:chPref val="0"/>
        </dgm:presLayoutVars>
      </dgm:prSet>
      <dgm:spPr/>
    </dgm:pt>
    <dgm:pt modelId="{0CAC4628-8061-41C9-B470-A3655DACC794}" type="pres">
      <dgm:prSet presAssocID="{1192825A-2B1E-4A17-BBE4-FA2F605D0397}" presName="sibTrans" presStyleCnt="0"/>
      <dgm:spPr/>
    </dgm:pt>
    <dgm:pt modelId="{11D8BDED-A60D-4370-AE7C-EE6778B083EA}" type="pres">
      <dgm:prSet presAssocID="{CB211278-D893-48FC-84E2-2364A2519829}" presName="compNode" presStyleCnt="0"/>
      <dgm:spPr/>
    </dgm:pt>
    <dgm:pt modelId="{8343B720-723E-40F3-AF54-3E91852103E6}" type="pres">
      <dgm:prSet presAssocID="{CB211278-D893-48FC-84E2-2364A2519829}" presName="bgRect" presStyleLbl="bgShp" presStyleIdx="1" presStyleCnt="4"/>
      <dgm:spPr/>
    </dgm:pt>
    <dgm:pt modelId="{3B7CEAD0-EB33-4720-805B-CBF6B496E1B5}" type="pres">
      <dgm:prSet presAssocID="{CB211278-D893-48FC-84E2-2364A251982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32213A7D-821A-4A51-B24D-28525F479916}" type="pres">
      <dgm:prSet presAssocID="{CB211278-D893-48FC-84E2-2364A2519829}" presName="spaceRect" presStyleCnt="0"/>
      <dgm:spPr/>
    </dgm:pt>
    <dgm:pt modelId="{49FDC282-19B6-4DAE-B88E-72F7D971D4C1}" type="pres">
      <dgm:prSet presAssocID="{CB211278-D893-48FC-84E2-2364A2519829}" presName="parTx" presStyleLbl="revTx" presStyleIdx="1" presStyleCnt="4">
        <dgm:presLayoutVars>
          <dgm:chMax val="0"/>
          <dgm:chPref val="0"/>
        </dgm:presLayoutVars>
      </dgm:prSet>
      <dgm:spPr/>
    </dgm:pt>
    <dgm:pt modelId="{43CEDA9C-6496-43F1-BD13-E3933DE2917C}" type="pres">
      <dgm:prSet presAssocID="{148581F9-877B-43FF-B220-84B1FD17B777}" presName="sibTrans" presStyleCnt="0"/>
      <dgm:spPr/>
    </dgm:pt>
    <dgm:pt modelId="{28E5BE07-F049-49DB-AD3D-3EE463DEC05D}" type="pres">
      <dgm:prSet presAssocID="{8FF71975-8DCF-4469-8DD2-EBA4F0D9D1E4}" presName="compNode" presStyleCnt="0"/>
      <dgm:spPr/>
    </dgm:pt>
    <dgm:pt modelId="{E342D16A-80B5-4475-B950-84DBFD384AD0}" type="pres">
      <dgm:prSet presAssocID="{8FF71975-8DCF-4469-8DD2-EBA4F0D9D1E4}" presName="bgRect" presStyleLbl="bgShp" presStyleIdx="2" presStyleCnt="4"/>
      <dgm:spPr/>
    </dgm:pt>
    <dgm:pt modelId="{D01EFDAA-EB89-4ECE-B972-29A8085F2EAA}" type="pres">
      <dgm:prSet presAssocID="{8FF71975-8DCF-4469-8DD2-EBA4F0D9D1E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ail"/>
        </a:ext>
      </dgm:extLst>
    </dgm:pt>
    <dgm:pt modelId="{5457C2FF-F726-476F-8576-E929BA0F251D}" type="pres">
      <dgm:prSet presAssocID="{8FF71975-8DCF-4469-8DD2-EBA4F0D9D1E4}" presName="spaceRect" presStyleCnt="0"/>
      <dgm:spPr/>
    </dgm:pt>
    <dgm:pt modelId="{1A77A65A-0320-4BA9-9840-2F893A018DC6}" type="pres">
      <dgm:prSet presAssocID="{8FF71975-8DCF-4469-8DD2-EBA4F0D9D1E4}" presName="parTx" presStyleLbl="revTx" presStyleIdx="2" presStyleCnt="4">
        <dgm:presLayoutVars>
          <dgm:chMax val="0"/>
          <dgm:chPref val="0"/>
        </dgm:presLayoutVars>
      </dgm:prSet>
      <dgm:spPr/>
    </dgm:pt>
    <dgm:pt modelId="{53DBD0EF-DDBF-4440-8405-61C17B216A58}" type="pres">
      <dgm:prSet presAssocID="{A24C4963-768E-4D20-BC72-449D1C2D562E}" presName="sibTrans" presStyleCnt="0"/>
      <dgm:spPr/>
    </dgm:pt>
    <dgm:pt modelId="{AB1B0601-5431-4366-B14C-C27C4F0EDB75}" type="pres">
      <dgm:prSet presAssocID="{ECCAA0FA-C2F5-4787-BD38-ECE0C3C40BCD}" presName="compNode" presStyleCnt="0"/>
      <dgm:spPr/>
    </dgm:pt>
    <dgm:pt modelId="{D6AFC311-740F-4690-BC5F-A00549431B56}" type="pres">
      <dgm:prSet presAssocID="{ECCAA0FA-C2F5-4787-BD38-ECE0C3C40BCD}" presName="bgRect" presStyleLbl="bgShp" presStyleIdx="3" presStyleCnt="4"/>
      <dgm:spPr/>
    </dgm:pt>
    <dgm:pt modelId="{03A4EE38-F537-4337-9459-16E1597B6E2B}" type="pres">
      <dgm:prSet presAssocID="{ECCAA0FA-C2F5-4787-BD38-ECE0C3C40BC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ecurity Camera Sign"/>
        </a:ext>
      </dgm:extLst>
    </dgm:pt>
    <dgm:pt modelId="{EB8220C4-7D51-4500-99D8-B1F14ED0F982}" type="pres">
      <dgm:prSet presAssocID="{ECCAA0FA-C2F5-4787-BD38-ECE0C3C40BCD}" presName="spaceRect" presStyleCnt="0"/>
      <dgm:spPr/>
    </dgm:pt>
    <dgm:pt modelId="{D3971877-67EC-411F-BE6D-2E7B5343542A}" type="pres">
      <dgm:prSet presAssocID="{ECCAA0FA-C2F5-4787-BD38-ECE0C3C40BCD}" presName="parTx" presStyleLbl="revTx" presStyleIdx="3" presStyleCnt="4">
        <dgm:presLayoutVars>
          <dgm:chMax val="0"/>
          <dgm:chPref val="0"/>
        </dgm:presLayoutVars>
      </dgm:prSet>
      <dgm:spPr/>
    </dgm:pt>
  </dgm:ptLst>
  <dgm:cxnLst>
    <dgm:cxn modelId="{71E0941F-A1A3-415A-9BFB-D170E1C0C2BB}" srcId="{313602C5-252D-483A-AB25-655712DCF172}" destId="{CB211278-D893-48FC-84E2-2364A2519829}" srcOrd="1" destOrd="0" parTransId="{BCE57622-3C2C-4D77-B4B3-E085184D1FEF}" sibTransId="{148581F9-877B-43FF-B220-84B1FD17B777}"/>
    <dgm:cxn modelId="{BD4B2964-DFFC-4B2C-A551-73F8A2907A19}" type="presOf" srcId="{8A699808-74D7-4558-8EAB-CFECB8166742}" destId="{81C5A1A9-C23C-48ED-9D84-AE0468E6FC38}" srcOrd="0" destOrd="0" presId="urn:microsoft.com/office/officeart/2018/2/layout/IconVerticalSolidList"/>
    <dgm:cxn modelId="{3CE28269-B48C-4F00-B440-0CC50A3573C3}" type="presOf" srcId="{ECCAA0FA-C2F5-4787-BD38-ECE0C3C40BCD}" destId="{D3971877-67EC-411F-BE6D-2E7B5343542A}" srcOrd="0" destOrd="0" presId="urn:microsoft.com/office/officeart/2018/2/layout/IconVerticalSolidList"/>
    <dgm:cxn modelId="{1F87BE54-ED9F-4000-BCF2-715BB489A914}" srcId="{313602C5-252D-483A-AB25-655712DCF172}" destId="{ECCAA0FA-C2F5-4787-BD38-ECE0C3C40BCD}" srcOrd="3" destOrd="0" parTransId="{ABF76767-6413-4D5B-AF7A-EF74B25C900F}" sibTransId="{ACCDB983-D1E1-4BAE-857A-7213E1E3C0D2}"/>
    <dgm:cxn modelId="{B03B0C84-17D7-4215-A38D-8684EFF64D6B}" type="presOf" srcId="{313602C5-252D-483A-AB25-655712DCF172}" destId="{9A14D043-CB7A-42C8-B31E-274A9196FE88}" srcOrd="0" destOrd="0" presId="urn:microsoft.com/office/officeart/2018/2/layout/IconVerticalSolidList"/>
    <dgm:cxn modelId="{3D5154C0-3E73-4453-ACEF-50BC3174F9F2}" type="presOf" srcId="{CB211278-D893-48FC-84E2-2364A2519829}" destId="{49FDC282-19B6-4DAE-B88E-72F7D971D4C1}" srcOrd="0" destOrd="0" presId="urn:microsoft.com/office/officeart/2018/2/layout/IconVerticalSolidList"/>
    <dgm:cxn modelId="{B3BD7CD5-1877-4A54-A053-E089A7CFA3FD}" srcId="{313602C5-252D-483A-AB25-655712DCF172}" destId="{8A699808-74D7-4558-8EAB-CFECB8166742}" srcOrd="0" destOrd="0" parTransId="{3D55C73C-B109-4A28-BF30-12755C787C5E}" sibTransId="{1192825A-2B1E-4A17-BBE4-FA2F605D0397}"/>
    <dgm:cxn modelId="{562CD4D5-579C-4529-86B9-55239332ED0C}" srcId="{313602C5-252D-483A-AB25-655712DCF172}" destId="{8FF71975-8DCF-4469-8DD2-EBA4F0D9D1E4}" srcOrd="2" destOrd="0" parTransId="{BA09B795-46DE-47A5-B7F2-C4A17886F40B}" sibTransId="{A24C4963-768E-4D20-BC72-449D1C2D562E}"/>
    <dgm:cxn modelId="{92629AEB-3352-4E57-9E99-9506305212AB}" type="presOf" srcId="{8FF71975-8DCF-4469-8DD2-EBA4F0D9D1E4}" destId="{1A77A65A-0320-4BA9-9840-2F893A018DC6}" srcOrd="0" destOrd="0" presId="urn:microsoft.com/office/officeart/2018/2/layout/IconVerticalSolidList"/>
    <dgm:cxn modelId="{D2967C49-A843-4314-9E1A-510B3E64E1C2}" type="presParOf" srcId="{9A14D043-CB7A-42C8-B31E-274A9196FE88}" destId="{7BBE56B9-F7A8-4542-B39E-E1380C4A9434}" srcOrd="0" destOrd="0" presId="urn:microsoft.com/office/officeart/2018/2/layout/IconVerticalSolidList"/>
    <dgm:cxn modelId="{7B73595A-30B0-4489-944B-EBCF72561BC5}" type="presParOf" srcId="{7BBE56B9-F7A8-4542-B39E-E1380C4A9434}" destId="{4C63EF20-5696-41F6-A518-CD56BAC747BB}" srcOrd="0" destOrd="0" presId="urn:microsoft.com/office/officeart/2018/2/layout/IconVerticalSolidList"/>
    <dgm:cxn modelId="{3852E7A5-28B0-4D87-AB80-1B06E1D86DAC}" type="presParOf" srcId="{7BBE56B9-F7A8-4542-B39E-E1380C4A9434}" destId="{9F28470C-4982-4D3C-8199-A5AFC73B4F78}" srcOrd="1" destOrd="0" presId="urn:microsoft.com/office/officeart/2018/2/layout/IconVerticalSolidList"/>
    <dgm:cxn modelId="{F09C9142-CAAC-4724-BCF1-0F63FB3E1645}" type="presParOf" srcId="{7BBE56B9-F7A8-4542-B39E-E1380C4A9434}" destId="{AFEFE387-38F0-4B38-A2C0-2200E1560E80}" srcOrd="2" destOrd="0" presId="urn:microsoft.com/office/officeart/2018/2/layout/IconVerticalSolidList"/>
    <dgm:cxn modelId="{E4F3A039-B0C0-4845-B443-C6EA56A97D90}" type="presParOf" srcId="{7BBE56B9-F7A8-4542-B39E-E1380C4A9434}" destId="{81C5A1A9-C23C-48ED-9D84-AE0468E6FC38}" srcOrd="3" destOrd="0" presId="urn:microsoft.com/office/officeart/2018/2/layout/IconVerticalSolidList"/>
    <dgm:cxn modelId="{701828D0-D737-4D94-B33A-EB61B1E8C408}" type="presParOf" srcId="{9A14D043-CB7A-42C8-B31E-274A9196FE88}" destId="{0CAC4628-8061-41C9-B470-A3655DACC794}" srcOrd="1" destOrd="0" presId="urn:microsoft.com/office/officeart/2018/2/layout/IconVerticalSolidList"/>
    <dgm:cxn modelId="{B2F209FB-0F76-41AB-BF32-231D0A63C105}" type="presParOf" srcId="{9A14D043-CB7A-42C8-B31E-274A9196FE88}" destId="{11D8BDED-A60D-4370-AE7C-EE6778B083EA}" srcOrd="2" destOrd="0" presId="urn:microsoft.com/office/officeart/2018/2/layout/IconVerticalSolidList"/>
    <dgm:cxn modelId="{A9FE346D-39B8-47A0-A55C-49F0BDDF26CE}" type="presParOf" srcId="{11D8BDED-A60D-4370-AE7C-EE6778B083EA}" destId="{8343B720-723E-40F3-AF54-3E91852103E6}" srcOrd="0" destOrd="0" presId="urn:microsoft.com/office/officeart/2018/2/layout/IconVerticalSolidList"/>
    <dgm:cxn modelId="{1BF07C23-98D1-45A6-9856-863636D15924}" type="presParOf" srcId="{11D8BDED-A60D-4370-AE7C-EE6778B083EA}" destId="{3B7CEAD0-EB33-4720-805B-CBF6B496E1B5}" srcOrd="1" destOrd="0" presId="urn:microsoft.com/office/officeart/2018/2/layout/IconVerticalSolidList"/>
    <dgm:cxn modelId="{EECE07D2-9C62-4A24-BD04-2D84B20C7D71}" type="presParOf" srcId="{11D8BDED-A60D-4370-AE7C-EE6778B083EA}" destId="{32213A7D-821A-4A51-B24D-28525F479916}" srcOrd="2" destOrd="0" presId="urn:microsoft.com/office/officeart/2018/2/layout/IconVerticalSolidList"/>
    <dgm:cxn modelId="{AF03941F-B9B4-4BEA-9658-1220556722D3}" type="presParOf" srcId="{11D8BDED-A60D-4370-AE7C-EE6778B083EA}" destId="{49FDC282-19B6-4DAE-B88E-72F7D971D4C1}" srcOrd="3" destOrd="0" presId="urn:microsoft.com/office/officeart/2018/2/layout/IconVerticalSolidList"/>
    <dgm:cxn modelId="{E1CA4082-2C14-4562-80B4-C452F5F60600}" type="presParOf" srcId="{9A14D043-CB7A-42C8-B31E-274A9196FE88}" destId="{43CEDA9C-6496-43F1-BD13-E3933DE2917C}" srcOrd="3" destOrd="0" presId="urn:microsoft.com/office/officeart/2018/2/layout/IconVerticalSolidList"/>
    <dgm:cxn modelId="{A8A0354B-AC09-4CEA-A66A-22335AA35615}" type="presParOf" srcId="{9A14D043-CB7A-42C8-B31E-274A9196FE88}" destId="{28E5BE07-F049-49DB-AD3D-3EE463DEC05D}" srcOrd="4" destOrd="0" presId="urn:microsoft.com/office/officeart/2018/2/layout/IconVerticalSolidList"/>
    <dgm:cxn modelId="{B2755022-9EFF-481D-BE74-B0BDC094B828}" type="presParOf" srcId="{28E5BE07-F049-49DB-AD3D-3EE463DEC05D}" destId="{E342D16A-80B5-4475-B950-84DBFD384AD0}" srcOrd="0" destOrd="0" presId="urn:microsoft.com/office/officeart/2018/2/layout/IconVerticalSolidList"/>
    <dgm:cxn modelId="{2297CEEF-66C9-4EB8-B94A-864EF8D1FA9E}" type="presParOf" srcId="{28E5BE07-F049-49DB-AD3D-3EE463DEC05D}" destId="{D01EFDAA-EB89-4ECE-B972-29A8085F2EAA}" srcOrd="1" destOrd="0" presId="urn:microsoft.com/office/officeart/2018/2/layout/IconVerticalSolidList"/>
    <dgm:cxn modelId="{224600D2-C0BB-4413-89C6-4BDFED4E331A}" type="presParOf" srcId="{28E5BE07-F049-49DB-AD3D-3EE463DEC05D}" destId="{5457C2FF-F726-476F-8576-E929BA0F251D}" srcOrd="2" destOrd="0" presId="urn:microsoft.com/office/officeart/2018/2/layout/IconVerticalSolidList"/>
    <dgm:cxn modelId="{26483AE5-13C5-41C0-A019-4A480BC05BD5}" type="presParOf" srcId="{28E5BE07-F049-49DB-AD3D-3EE463DEC05D}" destId="{1A77A65A-0320-4BA9-9840-2F893A018DC6}" srcOrd="3" destOrd="0" presId="urn:microsoft.com/office/officeart/2018/2/layout/IconVerticalSolidList"/>
    <dgm:cxn modelId="{40E19634-0DC9-47A1-8D71-7B605A5FBE11}" type="presParOf" srcId="{9A14D043-CB7A-42C8-B31E-274A9196FE88}" destId="{53DBD0EF-DDBF-4440-8405-61C17B216A58}" srcOrd="5" destOrd="0" presId="urn:microsoft.com/office/officeart/2018/2/layout/IconVerticalSolidList"/>
    <dgm:cxn modelId="{EF90D0FF-3336-4548-B0FD-1115C1BE10E9}" type="presParOf" srcId="{9A14D043-CB7A-42C8-B31E-274A9196FE88}" destId="{AB1B0601-5431-4366-B14C-C27C4F0EDB75}" srcOrd="6" destOrd="0" presId="urn:microsoft.com/office/officeart/2018/2/layout/IconVerticalSolidList"/>
    <dgm:cxn modelId="{C0A7312F-AC2B-477F-BAC5-43D4942B9421}" type="presParOf" srcId="{AB1B0601-5431-4366-B14C-C27C4F0EDB75}" destId="{D6AFC311-740F-4690-BC5F-A00549431B56}" srcOrd="0" destOrd="0" presId="urn:microsoft.com/office/officeart/2018/2/layout/IconVerticalSolidList"/>
    <dgm:cxn modelId="{45905EA1-8DBF-4403-B6B5-F68C8588D009}" type="presParOf" srcId="{AB1B0601-5431-4366-B14C-C27C4F0EDB75}" destId="{03A4EE38-F537-4337-9459-16E1597B6E2B}" srcOrd="1" destOrd="0" presId="urn:microsoft.com/office/officeart/2018/2/layout/IconVerticalSolidList"/>
    <dgm:cxn modelId="{5CAE962E-628D-476F-A6E9-665D68922676}" type="presParOf" srcId="{AB1B0601-5431-4366-B14C-C27C4F0EDB75}" destId="{EB8220C4-7D51-4500-99D8-B1F14ED0F982}" srcOrd="2" destOrd="0" presId="urn:microsoft.com/office/officeart/2018/2/layout/IconVerticalSolidList"/>
    <dgm:cxn modelId="{279574C6-467E-477F-963B-DE04E613EC1D}" type="presParOf" srcId="{AB1B0601-5431-4366-B14C-C27C4F0EDB75}" destId="{D3971877-67EC-411F-BE6D-2E7B534354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3EB093C-2EC8-45FA-8B9A-68502A17654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80F6D1-AC12-47B1-9B9B-B102CCF28DE0}">
      <dgm:prSet/>
      <dgm:spPr/>
      <dgm:t>
        <a:bodyPr/>
        <a:lstStyle/>
        <a:p>
          <a:pPr>
            <a:lnSpc>
              <a:spcPct val="100000"/>
            </a:lnSpc>
          </a:pPr>
          <a:r>
            <a:rPr lang="en-US" b="0" i="0" baseline="0"/>
            <a:t>🔑 Use strong passwords (12+ characters)</a:t>
          </a:r>
          <a:endParaRPr lang="en-US"/>
        </a:p>
      </dgm:t>
    </dgm:pt>
    <dgm:pt modelId="{E49F92BB-3265-440E-9E6A-DA62397F5A55}" type="parTrans" cxnId="{CEB594DD-C7CF-48D5-93CE-0AE72361B86D}">
      <dgm:prSet/>
      <dgm:spPr/>
      <dgm:t>
        <a:bodyPr/>
        <a:lstStyle/>
        <a:p>
          <a:endParaRPr lang="en-US"/>
        </a:p>
      </dgm:t>
    </dgm:pt>
    <dgm:pt modelId="{FE1B2022-95E8-476D-9B79-5ADBFC7C183D}" type="sibTrans" cxnId="{CEB594DD-C7CF-48D5-93CE-0AE72361B86D}">
      <dgm:prSet/>
      <dgm:spPr/>
      <dgm:t>
        <a:bodyPr/>
        <a:lstStyle/>
        <a:p>
          <a:endParaRPr lang="en-US"/>
        </a:p>
      </dgm:t>
    </dgm:pt>
    <dgm:pt modelId="{835B8037-87C6-49B4-9415-C2F8D48B8791}">
      <dgm:prSet/>
      <dgm:spPr/>
      <dgm:t>
        <a:bodyPr/>
        <a:lstStyle/>
        <a:p>
          <a:pPr>
            <a:lnSpc>
              <a:spcPct val="100000"/>
            </a:lnSpc>
          </a:pPr>
          <a:r>
            <a:rPr lang="en-US" b="0" i="0" baseline="0"/>
            <a:t>📲 Enable Multi-Factor Authentication (MFA)</a:t>
          </a:r>
          <a:endParaRPr lang="en-US"/>
        </a:p>
      </dgm:t>
    </dgm:pt>
    <dgm:pt modelId="{571E1D6F-AF5E-4DAE-B932-8D1B0337FA7A}" type="parTrans" cxnId="{E74A9861-3DAC-4D0A-9E78-F8F5C327869E}">
      <dgm:prSet/>
      <dgm:spPr/>
      <dgm:t>
        <a:bodyPr/>
        <a:lstStyle/>
        <a:p>
          <a:endParaRPr lang="en-US"/>
        </a:p>
      </dgm:t>
    </dgm:pt>
    <dgm:pt modelId="{F6A76851-88EE-42D9-9BFD-812775029209}" type="sibTrans" cxnId="{E74A9861-3DAC-4D0A-9E78-F8F5C327869E}">
      <dgm:prSet/>
      <dgm:spPr/>
      <dgm:t>
        <a:bodyPr/>
        <a:lstStyle/>
        <a:p>
          <a:endParaRPr lang="en-US"/>
        </a:p>
      </dgm:t>
    </dgm:pt>
    <dgm:pt modelId="{16F2BB9C-5706-4658-B5C4-953789207CBE}">
      <dgm:prSet/>
      <dgm:spPr/>
      <dgm:t>
        <a:bodyPr/>
        <a:lstStyle/>
        <a:p>
          <a:pPr>
            <a:lnSpc>
              <a:spcPct val="100000"/>
            </a:lnSpc>
          </a:pPr>
          <a:r>
            <a:rPr lang="en-US" b="0" i="0" baseline="0"/>
            <a:t>💻 Lock computers when away from desk</a:t>
          </a:r>
          <a:endParaRPr lang="en-US"/>
        </a:p>
      </dgm:t>
    </dgm:pt>
    <dgm:pt modelId="{D198A08F-0441-4FC8-BC6A-64A554BBBA48}" type="parTrans" cxnId="{41588389-5C37-4955-B800-73CC1D23B846}">
      <dgm:prSet/>
      <dgm:spPr/>
      <dgm:t>
        <a:bodyPr/>
        <a:lstStyle/>
        <a:p>
          <a:endParaRPr lang="en-US"/>
        </a:p>
      </dgm:t>
    </dgm:pt>
    <dgm:pt modelId="{2EAEB598-E86D-4453-B2C7-432E4B236D26}" type="sibTrans" cxnId="{41588389-5C37-4955-B800-73CC1D23B846}">
      <dgm:prSet/>
      <dgm:spPr/>
      <dgm:t>
        <a:bodyPr/>
        <a:lstStyle/>
        <a:p>
          <a:endParaRPr lang="en-US"/>
        </a:p>
      </dgm:t>
    </dgm:pt>
    <dgm:pt modelId="{59D26D11-1B4C-4B35-8CBE-06A467ADABE0}">
      <dgm:prSet/>
      <dgm:spPr/>
      <dgm:t>
        <a:bodyPr/>
        <a:lstStyle/>
        <a:p>
          <a:pPr>
            <a:lnSpc>
              <a:spcPct val="100000"/>
            </a:lnSpc>
          </a:pPr>
          <a:r>
            <a:rPr lang="en-US" b="0" i="0" baseline="0"/>
            <a:t>👤 Limit system access based on job roles</a:t>
          </a:r>
          <a:endParaRPr lang="en-US"/>
        </a:p>
      </dgm:t>
    </dgm:pt>
    <dgm:pt modelId="{0CBB21AD-F975-40D4-BDEA-0040E0EF475B}" type="parTrans" cxnId="{FA847137-A319-43E8-82B0-0F58B088AF58}">
      <dgm:prSet/>
      <dgm:spPr/>
      <dgm:t>
        <a:bodyPr/>
        <a:lstStyle/>
        <a:p>
          <a:endParaRPr lang="en-US"/>
        </a:p>
      </dgm:t>
    </dgm:pt>
    <dgm:pt modelId="{98AA1F37-EBDF-4A29-86E4-4B05F65CFCB8}" type="sibTrans" cxnId="{FA847137-A319-43E8-82B0-0F58B088AF58}">
      <dgm:prSet/>
      <dgm:spPr/>
      <dgm:t>
        <a:bodyPr/>
        <a:lstStyle/>
        <a:p>
          <a:endParaRPr lang="en-US"/>
        </a:p>
      </dgm:t>
    </dgm:pt>
    <dgm:pt modelId="{9AF49C1E-62DB-4179-89DC-A5426057085F}">
      <dgm:prSet/>
      <dgm:spPr/>
      <dgm:t>
        <a:bodyPr/>
        <a:lstStyle/>
        <a:p>
          <a:pPr>
            <a:lnSpc>
              <a:spcPct val="100000"/>
            </a:lnSpc>
          </a:pPr>
          <a:r>
            <a:rPr lang="en-US" b="0" i="0" baseline="0"/>
            <a:t>⏳ Automatic logout after inactivity</a:t>
          </a:r>
          <a:endParaRPr lang="en-US"/>
        </a:p>
      </dgm:t>
    </dgm:pt>
    <dgm:pt modelId="{84F7A864-2744-41C6-A728-50E184441E85}" type="parTrans" cxnId="{391F2AAB-9E81-4036-8A54-0B69B65E571B}">
      <dgm:prSet/>
      <dgm:spPr/>
      <dgm:t>
        <a:bodyPr/>
        <a:lstStyle/>
        <a:p>
          <a:endParaRPr lang="en-US"/>
        </a:p>
      </dgm:t>
    </dgm:pt>
    <dgm:pt modelId="{242E1792-CF55-41C4-A159-19865951742F}" type="sibTrans" cxnId="{391F2AAB-9E81-4036-8A54-0B69B65E571B}">
      <dgm:prSet/>
      <dgm:spPr/>
      <dgm:t>
        <a:bodyPr/>
        <a:lstStyle/>
        <a:p>
          <a:endParaRPr lang="en-US"/>
        </a:p>
      </dgm:t>
    </dgm:pt>
    <dgm:pt modelId="{CE5F2130-09EB-4D95-ADD0-04D92C41CE35}" type="pres">
      <dgm:prSet presAssocID="{A3EB093C-2EC8-45FA-8B9A-68502A176541}" presName="root" presStyleCnt="0">
        <dgm:presLayoutVars>
          <dgm:dir/>
          <dgm:resizeHandles val="exact"/>
        </dgm:presLayoutVars>
      </dgm:prSet>
      <dgm:spPr/>
    </dgm:pt>
    <dgm:pt modelId="{33DFF7F5-1CC1-4C7E-A9E2-8778858DBB2A}" type="pres">
      <dgm:prSet presAssocID="{A980F6D1-AC12-47B1-9B9B-B102CCF28DE0}" presName="compNode" presStyleCnt="0"/>
      <dgm:spPr/>
    </dgm:pt>
    <dgm:pt modelId="{0ED4631F-4C61-4A51-868D-8C8875E5C1DA}" type="pres">
      <dgm:prSet presAssocID="{A980F6D1-AC12-47B1-9B9B-B102CCF28DE0}" presName="bgRect" presStyleLbl="bgShp" presStyleIdx="0" presStyleCnt="5"/>
      <dgm:spPr/>
    </dgm:pt>
    <dgm:pt modelId="{3DE12B14-4E35-473B-8A80-407CB7648AD9}" type="pres">
      <dgm:prSet presAssocID="{A980F6D1-AC12-47B1-9B9B-B102CCF28DE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FBD507F7-D018-4A16-B46E-F34DB2F2BFD1}" type="pres">
      <dgm:prSet presAssocID="{A980F6D1-AC12-47B1-9B9B-B102CCF28DE0}" presName="spaceRect" presStyleCnt="0"/>
      <dgm:spPr/>
    </dgm:pt>
    <dgm:pt modelId="{91E762A1-74BA-4876-803A-AF5D30E0635C}" type="pres">
      <dgm:prSet presAssocID="{A980F6D1-AC12-47B1-9B9B-B102CCF28DE0}" presName="parTx" presStyleLbl="revTx" presStyleIdx="0" presStyleCnt="5">
        <dgm:presLayoutVars>
          <dgm:chMax val="0"/>
          <dgm:chPref val="0"/>
        </dgm:presLayoutVars>
      </dgm:prSet>
      <dgm:spPr/>
    </dgm:pt>
    <dgm:pt modelId="{699F3C32-5B1B-46FE-BEC3-D93036C0DA4A}" type="pres">
      <dgm:prSet presAssocID="{FE1B2022-95E8-476D-9B79-5ADBFC7C183D}" presName="sibTrans" presStyleCnt="0"/>
      <dgm:spPr/>
    </dgm:pt>
    <dgm:pt modelId="{728B225E-5A3B-4CE4-80DC-03A3736B3088}" type="pres">
      <dgm:prSet presAssocID="{835B8037-87C6-49B4-9415-C2F8D48B8791}" presName="compNode" presStyleCnt="0"/>
      <dgm:spPr/>
    </dgm:pt>
    <dgm:pt modelId="{07EDD91E-77F7-4A7B-8C12-8D7AB837E9EA}" type="pres">
      <dgm:prSet presAssocID="{835B8037-87C6-49B4-9415-C2F8D48B8791}" presName="bgRect" presStyleLbl="bgShp" presStyleIdx="1" presStyleCnt="5"/>
      <dgm:spPr/>
    </dgm:pt>
    <dgm:pt modelId="{7688DB3E-4CDE-46CB-ACE9-395BF9002C86}" type="pres">
      <dgm:prSet presAssocID="{835B8037-87C6-49B4-9415-C2F8D48B87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69E82082-0B54-4BDF-9E7E-00F4F77A732B}" type="pres">
      <dgm:prSet presAssocID="{835B8037-87C6-49B4-9415-C2F8D48B8791}" presName="spaceRect" presStyleCnt="0"/>
      <dgm:spPr/>
    </dgm:pt>
    <dgm:pt modelId="{F7B4D0F7-D6E5-48D0-8070-81B7D0793EC0}" type="pres">
      <dgm:prSet presAssocID="{835B8037-87C6-49B4-9415-C2F8D48B8791}" presName="parTx" presStyleLbl="revTx" presStyleIdx="1" presStyleCnt="5">
        <dgm:presLayoutVars>
          <dgm:chMax val="0"/>
          <dgm:chPref val="0"/>
        </dgm:presLayoutVars>
      </dgm:prSet>
      <dgm:spPr/>
    </dgm:pt>
    <dgm:pt modelId="{64D1C671-FE44-4009-8562-C8178B23A5E0}" type="pres">
      <dgm:prSet presAssocID="{F6A76851-88EE-42D9-9BFD-812775029209}" presName="sibTrans" presStyleCnt="0"/>
      <dgm:spPr/>
    </dgm:pt>
    <dgm:pt modelId="{66CF8E9C-38C8-415C-AC35-88958E9B2CAA}" type="pres">
      <dgm:prSet presAssocID="{16F2BB9C-5706-4658-B5C4-953789207CBE}" presName="compNode" presStyleCnt="0"/>
      <dgm:spPr/>
    </dgm:pt>
    <dgm:pt modelId="{FA7C810A-AD8D-4FDF-99F9-7785CF051EEA}" type="pres">
      <dgm:prSet presAssocID="{16F2BB9C-5706-4658-B5C4-953789207CBE}" presName="bgRect" presStyleLbl="bgShp" presStyleIdx="2" presStyleCnt="5"/>
      <dgm:spPr/>
    </dgm:pt>
    <dgm:pt modelId="{21854224-9DC5-4BB2-881F-326947439DC3}" type="pres">
      <dgm:prSet presAssocID="{16F2BB9C-5706-4658-B5C4-953789207CB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72467A09-4750-4952-BE6B-288614BC4D65}" type="pres">
      <dgm:prSet presAssocID="{16F2BB9C-5706-4658-B5C4-953789207CBE}" presName="spaceRect" presStyleCnt="0"/>
      <dgm:spPr/>
    </dgm:pt>
    <dgm:pt modelId="{1B38F778-75D0-47B3-939E-7CDA754E3AEE}" type="pres">
      <dgm:prSet presAssocID="{16F2BB9C-5706-4658-B5C4-953789207CBE}" presName="parTx" presStyleLbl="revTx" presStyleIdx="2" presStyleCnt="5">
        <dgm:presLayoutVars>
          <dgm:chMax val="0"/>
          <dgm:chPref val="0"/>
        </dgm:presLayoutVars>
      </dgm:prSet>
      <dgm:spPr/>
    </dgm:pt>
    <dgm:pt modelId="{C5700C41-1721-4B07-987A-20078A0C36CC}" type="pres">
      <dgm:prSet presAssocID="{2EAEB598-E86D-4453-B2C7-432E4B236D26}" presName="sibTrans" presStyleCnt="0"/>
      <dgm:spPr/>
    </dgm:pt>
    <dgm:pt modelId="{A947E12D-11A8-4D29-9091-06201AF4F68D}" type="pres">
      <dgm:prSet presAssocID="{59D26D11-1B4C-4B35-8CBE-06A467ADABE0}" presName="compNode" presStyleCnt="0"/>
      <dgm:spPr/>
    </dgm:pt>
    <dgm:pt modelId="{158503D1-E447-4FCA-B51E-B1F9752EFFEF}" type="pres">
      <dgm:prSet presAssocID="{59D26D11-1B4C-4B35-8CBE-06A467ADABE0}" presName="bgRect" presStyleLbl="bgShp" presStyleIdx="3" presStyleCnt="5"/>
      <dgm:spPr/>
    </dgm:pt>
    <dgm:pt modelId="{94ED5FE5-9186-46E7-92E7-37B81B33B415}" type="pres">
      <dgm:prSet presAssocID="{59D26D11-1B4C-4B35-8CBE-06A467ADABE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4A6CBDB8-B231-40CF-9954-4C655DAEE935}" type="pres">
      <dgm:prSet presAssocID="{59D26D11-1B4C-4B35-8CBE-06A467ADABE0}" presName="spaceRect" presStyleCnt="0"/>
      <dgm:spPr/>
    </dgm:pt>
    <dgm:pt modelId="{729ECD93-6528-4E87-9572-7D7F6199ED8A}" type="pres">
      <dgm:prSet presAssocID="{59D26D11-1B4C-4B35-8CBE-06A467ADABE0}" presName="parTx" presStyleLbl="revTx" presStyleIdx="3" presStyleCnt="5">
        <dgm:presLayoutVars>
          <dgm:chMax val="0"/>
          <dgm:chPref val="0"/>
        </dgm:presLayoutVars>
      </dgm:prSet>
      <dgm:spPr/>
    </dgm:pt>
    <dgm:pt modelId="{938928C3-D5E9-4DF2-8354-1FBFAC9DEE1E}" type="pres">
      <dgm:prSet presAssocID="{98AA1F37-EBDF-4A29-86E4-4B05F65CFCB8}" presName="sibTrans" presStyleCnt="0"/>
      <dgm:spPr/>
    </dgm:pt>
    <dgm:pt modelId="{05575C85-0A2C-43F4-9BEF-D3AF1802D58E}" type="pres">
      <dgm:prSet presAssocID="{9AF49C1E-62DB-4179-89DC-A5426057085F}" presName="compNode" presStyleCnt="0"/>
      <dgm:spPr/>
    </dgm:pt>
    <dgm:pt modelId="{0F76221A-3076-4F0C-AA91-5B50AB905646}" type="pres">
      <dgm:prSet presAssocID="{9AF49C1E-62DB-4179-89DC-A5426057085F}" presName="bgRect" presStyleLbl="bgShp" presStyleIdx="4" presStyleCnt="5" custLinFactNeighborY="-20103"/>
      <dgm:spPr/>
    </dgm:pt>
    <dgm:pt modelId="{C46CC93C-F86D-4384-ADF7-2D94E01E40FE}" type="pres">
      <dgm:prSet presAssocID="{9AF49C1E-62DB-4179-89DC-A5426057085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ick"/>
        </a:ext>
      </dgm:extLst>
    </dgm:pt>
    <dgm:pt modelId="{9096004E-B4C0-4260-9550-4315968AA310}" type="pres">
      <dgm:prSet presAssocID="{9AF49C1E-62DB-4179-89DC-A5426057085F}" presName="spaceRect" presStyleCnt="0"/>
      <dgm:spPr/>
    </dgm:pt>
    <dgm:pt modelId="{9CD379A0-6F23-4926-AFEA-33143188873F}" type="pres">
      <dgm:prSet presAssocID="{9AF49C1E-62DB-4179-89DC-A5426057085F}" presName="parTx" presStyleLbl="revTx" presStyleIdx="4" presStyleCnt="5">
        <dgm:presLayoutVars>
          <dgm:chMax val="0"/>
          <dgm:chPref val="0"/>
        </dgm:presLayoutVars>
      </dgm:prSet>
      <dgm:spPr/>
    </dgm:pt>
  </dgm:ptLst>
  <dgm:cxnLst>
    <dgm:cxn modelId="{FBB5F022-2DEE-4767-AE64-92240FFF4FAF}" type="presOf" srcId="{9AF49C1E-62DB-4179-89DC-A5426057085F}" destId="{9CD379A0-6F23-4926-AFEA-33143188873F}" srcOrd="0" destOrd="0" presId="urn:microsoft.com/office/officeart/2018/2/layout/IconVerticalSolidList"/>
    <dgm:cxn modelId="{3F524F23-B73E-4805-83EA-997E4CB81A82}" type="presOf" srcId="{59D26D11-1B4C-4B35-8CBE-06A467ADABE0}" destId="{729ECD93-6528-4E87-9572-7D7F6199ED8A}" srcOrd="0" destOrd="0" presId="urn:microsoft.com/office/officeart/2018/2/layout/IconVerticalSolidList"/>
    <dgm:cxn modelId="{FA847137-A319-43E8-82B0-0F58B088AF58}" srcId="{A3EB093C-2EC8-45FA-8B9A-68502A176541}" destId="{59D26D11-1B4C-4B35-8CBE-06A467ADABE0}" srcOrd="3" destOrd="0" parTransId="{0CBB21AD-F975-40D4-BDEA-0040E0EF475B}" sibTransId="{98AA1F37-EBDF-4A29-86E4-4B05F65CFCB8}"/>
    <dgm:cxn modelId="{E74A9861-3DAC-4D0A-9E78-F8F5C327869E}" srcId="{A3EB093C-2EC8-45FA-8B9A-68502A176541}" destId="{835B8037-87C6-49B4-9415-C2F8D48B8791}" srcOrd="1" destOrd="0" parTransId="{571E1D6F-AF5E-4DAE-B932-8D1B0337FA7A}" sibTransId="{F6A76851-88EE-42D9-9BFD-812775029209}"/>
    <dgm:cxn modelId="{268FFD53-9BCE-4EC8-821C-47814BD74B39}" type="presOf" srcId="{A980F6D1-AC12-47B1-9B9B-B102CCF28DE0}" destId="{91E762A1-74BA-4876-803A-AF5D30E0635C}" srcOrd="0" destOrd="0" presId="urn:microsoft.com/office/officeart/2018/2/layout/IconVerticalSolidList"/>
    <dgm:cxn modelId="{41588389-5C37-4955-B800-73CC1D23B846}" srcId="{A3EB093C-2EC8-45FA-8B9A-68502A176541}" destId="{16F2BB9C-5706-4658-B5C4-953789207CBE}" srcOrd="2" destOrd="0" parTransId="{D198A08F-0441-4FC8-BC6A-64A554BBBA48}" sibTransId="{2EAEB598-E86D-4453-B2C7-432E4B236D26}"/>
    <dgm:cxn modelId="{7706F8A3-0A94-447A-A73E-EC1C6D4BDBE6}" type="presOf" srcId="{A3EB093C-2EC8-45FA-8B9A-68502A176541}" destId="{CE5F2130-09EB-4D95-ADD0-04D92C41CE35}" srcOrd="0" destOrd="0" presId="urn:microsoft.com/office/officeart/2018/2/layout/IconVerticalSolidList"/>
    <dgm:cxn modelId="{391F2AAB-9E81-4036-8A54-0B69B65E571B}" srcId="{A3EB093C-2EC8-45FA-8B9A-68502A176541}" destId="{9AF49C1E-62DB-4179-89DC-A5426057085F}" srcOrd="4" destOrd="0" parTransId="{84F7A864-2744-41C6-A728-50E184441E85}" sibTransId="{242E1792-CF55-41C4-A159-19865951742F}"/>
    <dgm:cxn modelId="{A0C136BB-5E9E-4335-968B-A62958FF930B}" type="presOf" srcId="{16F2BB9C-5706-4658-B5C4-953789207CBE}" destId="{1B38F778-75D0-47B3-939E-7CDA754E3AEE}" srcOrd="0" destOrd="0" presId="urn:microsoft.com/office/officeart/2018/2/layout/IconVerticalSolidList"/>
    <dgm:cxn modelId="{FC16A7C6-8293-414C-8409-6C1E857876F5}" type="presOf" srcId="{835B8037-87C6-49B4-9415-C2F8D48B8791}" destId="{F7B4D0F7-D6E5-48D0-8070-81B7D0793EC0}" srcOrd="0" destOrd="0" presId="urn:microsoft.com/office/officeart/2018/2/layout/IconVerticalSolidList"/>
    <dgm:cxn modelId="{CEB594DD-C7CF-48D5-93CE-0AE72361B86D}" srcId="{A3EB093C-2EC8-45FA-8B9A-68502A176541}" destId="{A980F6D1-AC12-47B1-9B9B-B102CCF28DE0}" srcOrd="0" destOrd="0" parTransId="{E49F92BB-3265-440E-9E6A-DA62397F5A55}" sibTransId="{FE1B2022-95E8-476D-9B79-5ADBFC7C183D}"/>
    <dgm:cxn modelId="{275AB0A3-C31D-4D29-AF1E-0A0DA99F64C4}" type="presParOf" srcId="{CE5F2130-09EB-4D95-ADD0-04D92C41CE35}" destId="{33DFF7F5-1CC1-4C7E-A9E2-8778858DBB2A}" srcOrd="0" destOrd="0" presId="urn:microsoft.com/office/officeart/2018/2/layout/IconVerticalSolidList"/>
    <dgm:cxn modelId="{FE294766-DD31-45E6-A209-5048788D5BFE}" type="presParOf" srcId="{33DFF7F5-1CC1-4C7E-A9E2-8778858DBB2A}" destId="{0ED4631F-4C61-4A51-868D-8C8875E5C1DA}" srcOrd="0" destOrd="0" presId="urn:microsoft.com/office/officeart/2018/2/layout/IconVerticalSolidList"/>
    <dgm:cxn modelId="{0A580EE9-9403-4AFF-BB53-C7DCD4A39D02}" type="presParOf" srcId="{33DFF7F5-1CC1-4C7E-A9E2-8778858DBB2A}" destId="{3DE12B14-4E35-473B-8A80-407CB7648AD9}" srcOrd="1" destOrd="0" presId="urn:microsoft.com/office/officeart/2018/2/layout/IconVerticalSolidList"/>
    <dgm:cxn modelId="{AF7189B6-FA13-4D0C-8C3C-9784F4000461}" type="presParOf" srcId="{33DFF7F5-1CC1-4C7E-A9E2-8778858DBB2A}" destId="{FBD507F7-D018-4A16-B46E-F34DB2F2BFD1}" srcOrd="2" destOrd="0" presId="urn:microsoft.com/office/officeart/2018/2/layout/IconVerticalSolidList"/>
    <dgm:cxn modelId="{95F1FCF3-E00A-4183-B5C3-2CB3352021F8}" type="presParOf" srcId="{33DFF7F5-1CC1-4C7E-A9E2-8778858DBB2A}" destId="{91E762A1-74BA-4876-803A-AF5D30E0635C}" srcOrd="3" destOrd="0" presId="urn:microsoft.com/office/officeart/2018/2/layout/IconVerticalSolidList"/>
    <dgm:cxn modelId="{63938AE5-5B9D-4893-85D5-F267C51499AA}" type="presParOf" srcId="{CE5F2130-09EB-4D95-ADD0-04D92C41CE35}" destId="{699F3C32-5B1B-46FE-BEC3-D93036C0DA4A}" srcOrd="1" destOrd="0" presId="urn:microsoft.com/office/officeart/2018/2/layout/IconVerticalSolidList"/>
    <dgm:cxn modelId="{9E15D2F7-EB50-4F82-8D68-1D05E88FF735}" type="presParOf" srcId="{CE5F2130-09EB-4D95-ADD0-04D92C41CE35}" destId="{728B225E-5A3B-4CE4-80DC-03A3736B3088}" srcOrd="2" destOrd="0" presId="urn:microsoft.com/office/officeart/2018/2/layout/IconVerticalSolidList"/>
    <dgm:cxn modelId="{95614076-79FF-4D1D-A47E-B80CAC7AC27A}" type="presParOf" srcId="{728B225E-5A3B-4CE4-80DC-03A3736B3088}" destId="{07EDD91E-77F7-4A7B-8C12-8D7AB837E9EA}" srcOrd="0" destOrd="0" presId="urn:microsoft.com/office/officeart/2018/2/layout/IconVerticalSolidList"/>
    <dgm:cxn modelId="{5CFF40FE-CCF0-4147-9AE4-618FD33CB0ED}" type="presParOf" srcId="{728B225E-5A3B-4CE4-80DC-03A3736B3088}" destId="{7688DB3E-4CDE-46CB-ACE9-395BF9002C86}" srcOrd="1" destOrd="0" presId="urn:microsoft.com/office/officeart/2018/2/layout/IconVerticalSolidList"/>
    <dgm:cxn modelId="{B1601C72-E2EC-4EEF-8CDE-72FC7375F7BE}" type="presParOf" srcId="{728B225E-5A3B-4CE4-80DC-03A3736B3088}" destId="{69E82082-0B54-4BDF-9E7E-00F4F77A732B}" srcOrd="2" destOrd="0" presId="urn:microsoft.com/office/officeart/2018/2/layout/IconVerticalSolidList"/>
    <dgm:cxn modelId="{9F6BF47C-E36E-4BBF-956E-CE7B265DA95B}" type="presParOf" srcId="{728B225E-5A3B-4CE4-80DC-03A3736B3088}" destId="{F7B4D0F7-D6E5-48D0-8070-81B7D0793EC0}" srcOrd="3" destOrd="0" presId="urn:microsoft.com/office/officeart/2018/2/layout/IconVerticalSolidList"/>
    <dgm:cxn modelId="{556A4186-3140-49D1-AE5F-F3AE9EACD21A}" type="presParOf" srcId="{CE5F2130-09EB-4D95-ADD0-04D92C41CE35}" destId="{64D1C671-FE44-4009-8562-C8178B23A5E0}" srcOrd="3" destOrd="0" presId="urn:microsoft.com/office/officeart/2018/2/layout/IconVerticalSolidList"/>
    <dgm:cxn modelId="{F44EC121-D84F-4E73-A983-EBB24C2462A1}" type="presParOf" srcId="{CE5F2130-09EB-4D95-ADD0-04D92C41CE35}" destId="{66CF8E9C-38C8-415C-AC35-88958E9B2CAA}" srcOrd="4" destOrd="0" presId="urn:microsoft.com/office/officeart/2018/2/layout/IconVerticalSolidList"/>
    <dgm:cxn modelId="{A5271046-4A3A-4577-A28E-9282BD61CF2D}" type="presParOf" srcId="{66CF8E9C-38C8-415C-AC35-88958E9B2CAA}" destId="{FA7C810A-AD8D-4FDF-99F9-7785CF051EEA}" srcOrd="0" destOrd="0" presId="urn:microsoft.com/office/officeart/2018/2/layout/IconVerticalSolidList"/>
    <dgm:cxn modelId="{4E56803C-178E-4C8A-893A-DDD13DAA3F7C}" type="presParOf" srcId="{66CF8E9C-38C8-415C-AC35-88958E9B2CAA}" destId="{21854224-9DC5-4BB2-881F-326947439DC3}" srcOrd="1" destOrd="0" presId="urn:microsoft.com/office/officeart/2018/2/layout/IconVerticalSolidList"/>
    <dgm:cxn modelId="{8A05E874-0E35-4926-85EA-C24FC0E25C71}" type="presParOf" srcId="{66CF8E9C-38C8-415C-AC35-88958E9B2CAA}" destId="{72467A09-4750-4952-BE6B-288614BC4D65}" srcOrd="2" destOrd="0" presId="urn:microsoft.com/office/officeart/2018/2/layout/IconVerticalSolidList"/>
    <dgm:cxn modelId="{95812F6E-BDBA-4CF2-9B29-F7B3CFAC8A75}" type="presParOf" srcId="{66CF8E9C-38C8-415C-AC35-88958E9B2CAA}" destId="{1B38F778-75D0-47B3-939E-7CDA754E3AEE}" srcOrd="3" destOrd="0" presId="urn:microsoft.com/office/officeart/2018/2/layout/IconVerticalSolidList"/>
    <dgm:cxn modelId="{07C4568E-398D-4458-A627-C01F675965B6}" type="presParOf" srcId="{CE5F2130-09EB-4D95-ADD0-04D92C41CE35}" destId="{C5700C41-1721-4B07-987A-20078A0C36CC}" srcOrd="5" destOrd="0" presId="urn:microsoft.com/office/officeart/2018/2/layout/IconVerticalSolidList"/>
    <dgm:cxn modelId="{CA8BAD67-AA21-42E8-AEBC-F4EE3840D2F9}" type="presParOf" srcId="{CE5F2130-09EB-4D95-ADD0-04D92C41CE35}" destId="{A947E12D-11A8-4D29-9091-06201AF4F68D}" srcOrd="6" destOrd="0" presId="urn:microsoft.com/office/officeart/2018/2/layout/IconVerticalSolidList"/>
    <dgm:cxn modelId="{671175BC-95A9-4C97-A39F-205FD7880C11}" type="presParOf" srcId="{A947E12D-11A8-4D29-9091-06201AF4F68D}" destId="{158503D1-E447-4FCA-B51E-B1F9752EFFEF}" srcOrd="0" destOrd="0" presId="urn:microsoft.com/office/officeart/2018/2/layout/IconVerticalSolidList"/>
    <dgm:cxn modelId="{6149C597-7883-4832-B027-CD971E201FBC}" type="presParOf" srcId="{A947E12D-11A8-4D29-9091-06201AF4F68D}" destId="{94ED5FE5-9186-46E7-92E7-37B81B33B415}" srcOrd="1" destOrd="0" presId="urn:microsoft.com/office/officeart/2018/2/layout/IconVerticalSolidList"/>
    <dgm:cxn modelId="{6D98A2C7-E981-44F2-BBE2-B9C5894D1707}" type="presParOf" srcId="{A947E12D-11A8-4D29-9091-06201AF4F68D}" destId="{4A6CBDB8-B231-40CF-9954-4C655DAEE935}" srcOrd="2" destOrd="0" presId="urn:microsoft.com/office/officeart/2018/2/layout/IconVerticalSolidList"/>
    <dgm:cxn modelId="{B5586CD9-8B73-4354-A9EE-B744ACF5A008}" type="presParOf" srcId="{A947E12D-11A8-4D29-9091-06201AF4F68D}" destId="{729ECD93-6528-4E87-9572-7D7F6199ED8A}" srcOrd="3" destOrd="0" presId="urn:microsoft.com/office/officeart/2018/2/layout/IconVerticalSolidList"/>
    <dgm:cxn modelId="{CBCFEBCC-C5B3-485F-AFDC-34BB33DDED1F}" type="presParOf" srcId="{CE5F2130-09EB-4D95-ADD0-04D92C41CE35}" destId="{938928C3-D5E9-4DF2-8354-1FBFAC9DEE1E}" srcOrd="7" destOrd="0" presId="urn:microsoft.com/office/officeart/2018/2/layout/IconVerticalSolidList"/>
    <dgm:cxn modelId="{29A936D6-BDFC-489B-A5CD-72FD82BB9877}" type="presParOf" srcId="{CE5F2130-09EB-4D95-ADD0-04D92C41CE35}" destId="{05575C85-0A2C-43F4-9BEF-D3AF1802D58E}" srcOrd="8" destOrd="0" presId="urn:microsoft.com/office/officeart/2018/2/layout/IconVerticalSolidList"/>
    <dgm:cxn modelId="{88CED244-0209-4A78-AF98-9556EE966D73}" type="presParOf" srcId="{05575C85-0A2C-43F4-9BEF-D3AF1802D58E}" destId="{0F76221A-3076-4F0C-AA91-5B50AB905646}" srcOrd="0" destOrd="0" presId="urn:microsoft.com/office/officeart/2018/2/layout/IconVerticalSolidList"/>
    <dgm:cxn modelId="{74443A88-F98B-4E36-A31F-69EEC6CFD1DB}" type="presParOf" srcId="{05575C85-0A2C-43F4-9BEF-D3AF1802D58E}" destId="{C46CC93C-F86D-4384-ADF7-2D94E01E40FE}" srcOrd="1" destOrd="0" presId="urn:microsoft.com/office/officeart/2018/2/layout/IconVerticalSolidList"/>
    <dgm:cxn modelId="{CC4ADAEF-1B6D-4085-B35C-FAEA9FB6237A}" type="presParOf" srcId="{05575C85-0A2C-43F4-9BEF-D3AF1802D58E}" destId="{9096004E-B4C0-4260-9550-4315968AA310}" srcOrd="2" destOrd="0" presId="urn:microsoft.com/office/officeart/2018/2/layout/IconVerticalSolidList"/>
    <dgm:cxn modelId="{1DF0D722-923D-4ECB-A223-94A8C5C47E98}" type="presParOf" srcId="{05575C85-0A2C-43F4-9BEF-D3AF1802D58E}" destId="{9CD379A0-6F23-4926-AFEA-33143188873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93704E-3058-4F29-86EB-F5B621A0CB0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5675CD9-1E09-468D-BF4A-68E2D3743EA5}">
      <dgm:prSet/>
      <dgm:spPr/>
      <dgm:t>
        <a:bodyPr/>
        <a:lstStyle/>
        <a:p>
          <a:pPr>
            <a:lnSpc>
              <a:spcPct val="100000"/>
            </a:lnSpc>
          </a:pPr>
          <a:r>
            <a:rPr lang="en-US" b="0" i="0" baseline="0"/>
            <a:t>📚 Train staff on data protection laws</a:t>
          </a:r>
          <a:endParaRPr lang="en-US"/>
        </a:p>
      </dgm:t>
    </dgm:pt>
    <dgm:pt modelId="{7132D029-99EE-44E7-89BE-099A65EEE041}" type="parTrans" cxnId="{ED716567-775A-48BC-A5DE-175384860F53}">
      <dgm:prSet/>
      <dgm:spPr/>
      <dgm:t>
        <a:bodyPr/>
        <a:lstStyle/>
        <a:p>
          <a:endParaRPr lang="en-US"/>
        </a:p>
      </dgm:t>
    </dgm:pt>
    <dgm:pt modelId="{5F59458C-80EC-476C-9D4D-89921E859D8B}" type="sibTrans" cxnId="{ED716567-775A-48BC-A5DE-175384860F53}">
      <dgm:prSet/>
      <dgm:spPr/>
      <dgm:t>
        <a:bodyPr/>
        <a:lstStyle/>
        <a:p>
          <a:endParaRPr lang="en-US"/>
        </a:p>
      </dgm:t>
    </dgm:pt>
    <dgm:pt modelId="{6049CE12-2222-44E7-A5EA-75DD3E7144C1}">
      <dgm:prSet/>
      <dgm:spPr/>
      <dgm:t>
        <a:bodyPr/>
        <a:lstStyle/>
        <a:p>
          <a:pPr>
            <a:lnSpc>
              <a:spcPct val="100000"/>
            </a:lnSpc>
          </a:pPr>
          <a:r>
            <a:rPr lang="en-US" b="0" i="0" baseline="0"/>
            <a:t>👥 Share information only with authorised staff</a:t>
          </a:r>
          <a:endParaRPr lang="en-US"/>
        </a:p>
      </dgm:t>
    </dgm:pt>
    <dgm:pt modelId="{F594B19A-34D8-4A9D-B2E9-546CE050C9BF}" type="parTrans" cxnId="{27B380CF-154B-411B-BDA9-AC1FEDF41935}">
      <dgm:prSet/>
      <dgm:spPr/>
      <dgm:t>
        <a:bodyPr/>
        <a:lstStyle/>
        <a:p>
          <a:endParaRPr lang="en-US"/>
        </a:p>
      </dgm:t>
    </dgm:pt>
    <dgm:pt modelId="{77F449DC-1B07-4F87-A25F-6BF0635362C6}" type="sibTrans" cxnId="{27B380CF-154B-411B-BDA9-AC1FEDF41935}">
      <dgm:prSet/>
      <dgm:spPr/>
      <dgm:t>
        <a:bodyPr/>
        <a:lstStyle/>
        <a:p>
          <a:endParaRPr lang="en-US"/>
        </a:p>
      </dgm:t>
    </dgm:pt>
    <dgm:pt modelId="{6F0F94BA-7202-4B98-A803-61CF1968AD98}">
      <dgm:prSet/>
      <dgm:spPr/>
      <dgm:t>
        <a:bodyPr/>
        <a:lstStyle/>
        <a:p>
          <a:pPr>
            <a:lnSpc>
              <a:spcPct val="100000"/>
            </a:lnSpc>
          </a:pPr>
          <a:r>
            <a:rPr lang="en-US" b="0" i="0" baseline="0"/>
            <a:t>✍️ Use confidentiality agreements</a:t>
          </a:r>
          <a:endParaRPr lang="en-US"/>
        </a:p>
      </dgm:t>
    </dgm:pt>
    <dgm:pt modelId="{E2F8B47E-BBAA-4F76-8269-61564496FBC6}" type="parTrans" cxnId="{441DF279-D1BD-46B0-9D97-51806CDA2B19}">
      <dgm:prSet/>
      <dgm:spPr/>
      <dgm:t>
        <a:bodyPr/>
        <a:lstStyle/>
        <a:p>
          <a:endParaRPr lang="en-US"/>
        </a:p>
      </dgm:t>
    </dgm:pt>
    <dgm:pt modelId="{DF55E089-BBC9-48FA-928D-B8D3FEDBA7D4}" type="sibTrans" cxnId="{441DF279-D1BD-46B0-9D97-51806CDA2B19}">
      <dgm:prSet/>
      <dgm:spPr/>
      <dgm:t>
        <a:bodyPr/>
        <a:lstStyle/>
        <a:p>
          <a:endParaRPr lang="en-US"/>
        </a:p>
      </dgm:t>
    </dgm:pt>
    <dgm:pt modelId="{777E6FE8-0512-4964-9E0C-D86F1BA40624}">
      <dgm:prSet/>
      <dgm:spPr/>
      <dgm:t>
        <a:bodyPr/>
        <a:lstStyle/>
        <a:p>
          <a:pPr>
            <a:lnSpc>
              <a:spcPct val="100000"/>
            </a:lnSpc>
          </a:pPr>
          <a:r>
            <a:rPr lang="en-US" b="0" i="0" baseline="0"/>
            <a:t>🔍 Carry out regular security checks</a:t>
          </a:r>
          <a:endParaRPr lang="en-US"/>
        </a:p>
      </dgm:t>
    </dgm:pt>
    <dgm:pt modelId="{26AB6B15-D61D-4833-B3EC-3DD8D315011D}" type="parTrans" cxnId="{607046B9-806C-4B76-8E6A-79474B304A85}">
      <dgm:prSet/>
      <dgm:spPr/>
      <dgm:t>
        <a:bodyPr/>
        <a:lstStyle/>
        <a:p>
          <a:endParaRPr lang="en-US"/>
        </a:p>
      </dgm:t>
    </dgm:pt>
    <dgm:pt modelId="{2D4D61BF-2F48-4553-8206-CB98D8941121}" type="sibTrans" cxnId="{607046B9-806C-4B76-8E6A-79474B304A85}">
      <dgm:prSet/>
      <dgm:spPr/>
      <dgm:t>
        <a:bodyPr/>
        <a:lstStyle/>
        <a:p>
          <a:endParaRPr lang="en-US"/>
        </a:p>
      </dgm:t>
    </dgm:pt>
    <dgm:pt modelId="{BD64A4B1-9AD7-478D-8431-8DC0488A82F7}">
      <dgm:prSet/>
      <dgm:spPr/>
      <dgm:t>
        <a:bodyPr/>
        <a:lstStyle/>
        <a:p>
          <a:pPr>
            <a:lnSpc>
              <a:spcPct val="100000"/>
            </a:lnSpc>
          </a:pPr>
          <a:r>
            <a:rPr lang="en-US" b="0" i="0" baseline="0"/>
            <a:t>🚨 Report and respond to data breaches quickly</a:t>
          </a:r>
          <a:endParaRPr lang="en-US"/>
        </a:p>
      </dgm:t>
    </dgm:pt>
    <dgm:pt modelId="{6E1098E5-BB4D-4A21-8F99-269ABEBC9206}" type="parTrans" cxnId="{96CC820F-C0B1-420A-A1A5-2E7FA84CDE0F}">
      <dgm:prSet/>
      <dgm:spPr/>
      <dgm:t>
        <a:bodyPr/>
        <a:lstStyle/>
        <a:p>
          <a:endParaRPr lang="en-US"/>
        </a:p>
      </dgm:t>
    </dgm:pt>
    <dgm:pt modelId="{D46210BF-CC34-42CB-9293-C055C349A3D3}" type="sibTrans" cxnId="{96CC820F-C0B1-420A-A1A5-2E7FA84CDE0F}">
      <dgm:prSet/>
      <dgm:spPr/>
      <dgm:t>
        <a:bodyPr/>
        <a:lstStyle/>
        <a:p>
          <a:endParaRPr lang="en-US"/>
        </a:p>
      </dgm:t>
    </dgm:pt>
    <dgm:pt modelId="{FADC8CD5-4847-4238-A0AB-1F6EA2F3F92D}" type="pres">
      <dgm:prSet presAssocID="{1393704E-3058-4F29-86EB-F5B621A0CB07}" presName="root" presStyleCnt="0">
        <dgm:presLayoutVars>
          <dgm:dir/>
          <dgm:resizeHandles val="exact"/>
        </dgm:presLayoutVars>
      </dgm:prSet>
      <dgm:spPr/>
    </dgm:pt>
    <dgm:pt modelId="{09F8A22E-84C0-4FF5-AEAC-8887C3531391}" type="pres">
      <dgm:prSet presAssocID="{65675CD9-1E09-468D-BF4A-68E2D3743EA5}" presName="compNode" presStyleCnt="0"/>
      <dgm:spPr/>
    </dgm:pt>
    <dgm:pt modelId="{5C64ACDA-F13B-404F-B5CA-84A5B4B3129B}" type="pres">
      <dgm:prSet presAssocID="{65675CD9-1E09-468D-BF4A-68E2D3743EA5}" presName="bgRect" presStyleLbl="bgShp" presStyleIdx="0" presStyleCnt="5"/>
      <dgm:spPr/>
    </dgm:pt>
    <dgm:pt modelId="{52E9505C-E087-4CB5-8C2D-2CD031BE06F7}" type="pres">
      <dgm:prSet presAssocID="{65675CD9-1E09-468D-BF4A-68E2D3743EA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5EC4FC6D-C69C-4B6A-8525-52C69B3D88BC}" type="pres">
      <dgm:prSet presAssocID="{65675CD9-1E09-468D-BF4A-68E2D3743EA5}" presName="spaceRect" presStyleCnt="0"/>
      <dgm:spPr/>
    </dgm:pt>
    <dgm:pt modelId="{6A4E8A88-4B28-4722-83B4-AE7EDF862790}" type="pres">
      <dgm:prSet presAssocID="{65675CD9-1E09-468D-BF4A-68E2D3743EA5}" presName="parTx" presStyleLbl="revTx" presStyleIdx="0" presStyleCnt="5">
        <dgm:presLayoutVars>
          <dgm:chMax val="0"/>
          <dgm:chPref val="0"/>
        </dgm:presLayoutVars>
      </dgm:prSet>
      <dgm:spPr/>
    </dgm:pt>
    <dgm:pt modelId="{B7CA85E6-02EE-4E11-98B6-0BD5C2309307}" type="pres">
      <dgm:prSet presAssocID="{5F59458C-80EC-476C-9D4D-89921E859D8B}" presName="sibTrans" presStyleCnt="0"/>
      <dgm:spPr/>
    </dgm:pt>
    <dgm:pt modelId="{7D3F6959-FC75-4ACA-B8C9-62B0F95295AD}" type="pres">
      <dgm:prSet presAssocID="{6049CE12-2222-44E7-A5EA-75DD3E7144C1}" presName="compNode" presStyleCnt="0"/>
      <dgm:spPr/>
    </dgm:pt>
    <dgm:pt modelId="{CF2E8000-EC9C-4ED4-AA26-CB97E3052FC7}" type="pres">
      <dgm:prSet presAssocID="{6049CE12-2222-44E7-A5EA-75DD3E7144C1}" presName="bgRect" presStyleLbl="bgShp" presStyleIdx="1" presStyleCnt="5"/>
      <dgm:spPr/>
    </dgm:pt>
    <dgm:pt modelId="{FFED948A-FDD6-4A6B-B06C-26F873215FC4}" type="pres">
      <dgm:prSet presAssocID="{6049CE12-2222-44E7-A5EA-75DD3E7144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a:ext>
      </dgm:extLst>
    </dgm:pt>
    <dgm:pt modelId="{9EC72365-DEDC-46C7-82B7-223C58E8F4C4}" type="pres">
      <dgm:prSet presAssocID="{6049CE12-2222-44E7-A5EA-75DD3E7144C1}" presName="spaceRect" presStyleCnt="0"/>
      <dgm:spPr/>
    </dgm:pt>
    <dgm:pt modelId="{3E7C7F85-2D7B-47DA-A2B8-40EAD6EB0377}" type="pres">
      <dgm:prSet presAssocID="{6049CE12-2222-44E7-A5EA-75DD3E7144C1}" presName="parTx" presStyleLbl="revTx" presStyleIdx="1" presStyleCnt="5">
        <dgm:presLayoutVars>
          <dgm:chMax val="0"/>
          <dgm:chPref val="0"/>
        </dgm:presLayoutVars>
      </dgm:prSet>
      <dgm:spPr/>
    </dgm:pt>
    <dgm:pt modelId="{FF3FDAFA-90B3-4B0E-9C60-B341DF1646D1}" type="pres">
      <dgm:prSet presAssocID="{77F449DC-1B07-4F87-A25F-6BF0635362C6}" presName="sibTrans" presStyleCnt="0"/>
      <dgm:spPr/>
    </dgm:pt>
    <dgm:pt modelId="{D32CFE19-2135-477B-AFF0-52F51A515309}" type="pres">
      <dgm:prSet presAssocID="{6F0F94BA-7202-4B98-A803-61CF1968AD98}" presName="compNode" presStyleCnt="0"/>
      <dgm:spPr/>
    </dgm:pt>
    <dgm:pt modelId="{FC13BD80-786B-47C0-BC88-E647494C5990}" type="pres">
      <dgm:prSet presAssocID="{6F0F94BA-7202-4B98-A803-61CF1968AD98}" presName="bgRect" presStyleLbl="bgShp" presStyleIdx="2" presStyleCnt="5"/>
      <dgm:spPr/>
    </dgm:pt>
    <dgm:pt modelId="{E2FC79F5-EE0F-4671-BD10-89CDFE64F522}" type="pres">
      <dgm:prSet presAssocID="{6F0F94BA-7202-4B98-A803-61CF1968AD9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31214228-C4E1-4F45-A410-BD953F0DE8BC}" type="pres">
      <dgm:prSet presAssocID="{6F0F94BA-7202-4B98-A803-61CF1968AD98}" presName="spaceRect" presStyleCnt="0"/>
      <dgm:spPr/>
    </dgm:pt>
    <dgm:pt modelId="{7BB9D497-CDB8-418D-ACE1-D13CB0D92D56}" type="pres">
      <dgm:prSet presAssocID="{6F0F94BA-7202-4B98-A803-61CF1968AD98}" presName="parTx" presStyleLbl="revTx" presStyleIdx="2" presStyleCnt="5">
        <dgm:presLayoutVars>
          <dgm:chMax val="0"/>
          <dgm:chPref val="0"/>
        </dgm:presLayoutVars>
      </dgm:prSet>
      <dgm:spPr/>
    </dgm:pt>
    <dgm:pt modelId="{0F07C5FB-DBF1-40A6-958A-09BD03C48786}" type="pres">
      <dgm:prSet presAssocID="{DF55E089-BBC9-48FA-928D-B8D3FEDBA7D4}" presName="sibTrans" presStyleCnt="0"/>
      <dgm:spPr/>
    </dgm:pt>
    <dgm:pt modelId="{7E3A36C8-808A-4AA2-8D34-A055E1E23A31}" type="pres">
      <dgm:prSet presAssocID="{777E6FE8-0512-4964-9E0C-D86F1BA40624}" presName="compNode" presStyleCnt="0"/>
      <dgm:spPr/>
    </dgm:pt>
    <dgm:pt modelId="{DC97419B-2E60-45E3-87F0-0C8573A388C3}" type="pres">
      <dgm:prSet presAssocID="{777E6FE8-0512-4964-9E0C-D86F1BA40624}" presName="bgRect" presStyleLbl="bgShp" presStyleIdx="3" presStyleCnt="5"/>
      <dgm:spPr/>
    </dgm:pt>
    <dgm:pt modelId="{25E7D460-9F75-4956-9CBF-95F8B08F38E3}" type="pres">
      <dgm:prSet presAssocID="{777E6FE8-0512-4964-9E0C-D86F1BA4062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AFC5F7A4-2C36-489B-8809-AE18146F63D4}" type="pres">
      <dgm:prSet presAssocID="{777E6FE8-0512-4964-9E0C-D86F1BA40624}" presName="spaceRect" presStyleCnt="0"/>
      <dgm:spPr/>
    </dgm:pt>
    <dgm:pt modelId="{87586059-5BAE-4569-932F-E89E1B8E5C3E}" type="pres">
      <dgm:prSet presAssocID="{777E6FE8-0512-4964-9E0C-D86F1BA40624}" presName="parTx" presStyleLbl="revTx" presStyleIdx="3" presStyleCnt="5">
        <dgm:presLayoutVars>
          <dgm:chMax val="0"/>
          <dgm:chPref val="0"/>
        </dgm:presLayoutVars>
      </dgm:prSet>
      <dgm:spPr/>
    </dgm:pt>
    <dgm:pt modelId="{CF48240D-D121-4C95-83EF-6C8A24979B2E}" type="pres">
      <dgm:prSet presAssocID="{2D4D61BF-2F48-4553-8206-CB98D8941121}" presName="sibTrans" presStyleCnt="0"/>
      <dgm:spPr/>
    </dgm:pt>
    <dgm:pt modelId="{F1B58EB7-9AA8-4D04-B205-165D2FD72476}" type="pres">
      <dgm:prSet presAssocID="{BD64A4B1-9AD7-478D-8431-8DC0488A82F7}" presName="compNode" presStyleCnt="0"/>
      <dgm:spPr/>
    </dgm:pt>
    <dgm:pt modelId="{BEB778D3-EF7B-408A-BF38-6A38BC935C3D}" type="pres">
      <dgm:prSet presAssocID="{BD64A4B1-9AD7-478D-8431-8DC0488A82F7}" presName="bgRect" presStyleLbl="bgShp" presStyleIdx="4" presStyleCnt="5" custLinFactNeighborX="2148" custLinFactNeighborY="24370"/>
      <dgm:spPr/>
    </dgm:pt>
    <dgm:pt modelId="{E0AF4A96-9A23-494F-9DEF-6C2A111EB9BF}" type="pres">
      <dgm:prSet presAssocID="{BD64A4B1-9AD7-478D-8431-8DC0488A82F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Warning"/>
        </a:ext>
      </dgm:extLst>
    </dgm:pt>
    <dgm:pt modelId="{EA89B32D-B270-45E5-9E29-90197BCBECD4}" type="pres">
      <dgm:prSet presAssocID="{BD64A4B1-9AD7-478D-8431-8DC0488A82F7}" presName="spaceRect" presStyleCnt="0"/>
      <dgm:spPr/>
    </dgm:pt>
    <dgm:pt modelId="{1D1A694A-1F7D-47D0-8497-9F3C7541BBF8}" type="pres">
      <dgm:prSet presAssocID="{BD64A4B1-9AD7-478D-8431-8DC0488A82F7}" presName="parTx" presStyleLbl="revTx" presStyleIdx="4" presStyleCnt="5">
        <dgm:presLayoutVars>
          <dgm:chMax val="0"/>
          <dgm:chPref val="0"/>
        </dgm:presLayoutVars>
      </dgm:prSet>
      <dgm:spPr/>
    </dgm:pt>
  </dgm:ptLst>
  <dgm:cxnLst>
    <dgm:cxn modelId="{96CC820F-C0B1-420A-A1A5-2E7FA84CDE0F}" srcId="{1393704E-3058-4F29-86EB-F5B621A0CB07}" destId="{BD64A4B1-9AD7-478D-8431-8DC0488A82F7}" srcOrd="4" destOrd="0" parTransId="{6E1098E5-BB4D-4A21-8F99-269ABEBC9206}" sibTransId="{D46210BF-CC34-42CB-9293-C055C349A3D3}"/>
    <dgm:cxn modelId="{ED716567-775A-48BC-A5DE-175384860F53}" srcId="{1393704E-3058-4F29-86EB-F5B621A0CB07}" destId="{65675CD9-1E09-468D-BF4A-68E2D3743EA5}" srcOrd="0" destOrd="0" parTransId="{7132D029-99EE-44E7-89BE-099A65EEE041}" sibTransId="{5F59458C-80EC-476C-9D4D-89921E859D8B}"/>
    <dgm:cxn modelId="{EDCCEE4F-AC47-435E-A85A-7BA0EE289AB4}" type="presOf" srcId="{65675CD9-1E09-468D-BF4A-68E2D3743EA5}" destId="{6A4E8A88-4B28-4722-83B4-AE7EDF862790}" srcOrd="0" destOrd="0" presId="urn:microsoft.com/office/officeart/2018/2/layout/IconVerticalSolidList"/>
    <dgm:cxn modelId="{D5DA4E57-03D6-46F0-BC17-2AED06B6BB9A}" type="presOf" srcId="{6F0F94BA-7202-4B98-A803-61CF1968AD98}" destId="{7BB9D497-CDB8-418D-ACE1-D13CB0D92D56}" srcOrd="0" destOrd="0" presId="urn:microsoft.com/office/officeart/2018/2/layout/IconVerticalSolidList"/>
    <dgm:cxn modelId="{441DF279-D1BD-46B0-9D97-51806CDA2B19}" srcId="{1393704E-3058-4F29-86EB-F5B621A0CB07}" destId="{6F0F94BA-7202-4B98-A803-61CF1968AD98}" srcOrd="2" destOrd="0" parTransId="{E2F8B47E-BBAA-4F76-8269-61564496FBC6}" sibTransId="{DF55E089-BBC9-48FA-928D-B8D3FEDBA7D4}"/>
    <dgm:cxn modelId="{F830A88F-F219-4B83-B34A-046FFD7AB662}" type="presOf" srcId="{BD64A4B1-9AD7-478D-8431-8DC0488A82F7}" destId="{1D1A694A-1F7D-47D0-8497-9F3C7541BBF8}" srcOrd="0" destOrd="0" presId="urn:microsoft.com/office/officeart/2018/2/layout/IconVerticalSolidList"/>
    <dgm:cxn modelId="{607046B9-806C-4B76-8E6A-79474B304A85}" srcId="{1393704E-3058-4F29-86EB-F5B621A0CB07}" destId="{777E6FE8-0512-4964-9E0C-D86F1BA40624}" srcOrd="3" destOrd="0" parTransId="{26AB6B15-D61D-4833-B3EC-3DD8D315011D}" sibTransId="{2D4D61BF-2F48-4553-8206-CB98D8941121}"/>
    <dgm:cxn modelId="{A2BB27BD-4735-44AC-A2E2-4B49502BA073}" type="presOf" srcId="{1393704E-3058-4F29-86EB-F5B621A0CB07}" destId="{FADC8CD5-4847-4238-A0AB-1F6EA2F3F92D}" srcOrd="0" destOrd="0" presId="urn:microsoft.com/office/officeart/2018/2/layout/IconVerticalSolidList"/>
    <dgm:cxn modelId="{2B27FFC6-E1DE-4DCC-973F-2DC81B8F1788}" type="presOf" srcId="{6049CE12-2222-44E7-A5EA-75DD3E7144C1}" destId="{3E7C7F85-2D7B-47DA-A2B8-40EAD6EB0377}" srcOrd="0" destOrd="0" presId="urn:microsoft.com/office/officeart/2018/2/layout/IconVerticalSolidList"/>
    <dgm:cxn modelId="{27B380CF-154B-411B-BDA9-AC1FEDF41935}" srcId="{1393704E-3058-4F29-86EB-F5B621A0CB07}" destId="{6049CE12-2222-44E7-A5EA-75DD3E7144C1}" srcOrd="1" destOrd="0" parTransId="{F594B19A-34D8-4A9D-B2E9-546CE050C9BF}" sibTransId="{77F449DC-1B07-4F87-A25F-6BF0635362C6}"/>
    <dgm:cxn modelId="{BB1E90FB-FB20-4FA1-BD57-A57F90686D54}" type="presOf" srcId="{777E6FE8-0512-4964-9E0C-D86F1BA40624}" destId="{87586059-5BAE-4569-932F-E89E1B8E5C3E}" srcOrd="0" destOrd="0" presId="urn:microsoft.com/office/officeart/2018/2/layout/IconVerticalSolidList"/>
    <dgm:cxn modelId="{F4E83CA5-E04F-4106-95FF-D06A80DA1DC0}" type="presParOf" srcId="{FADC8CD5-4847-4238-A0AB-1F6EA2F3F92D}" destId="{09F8A22E-84C0-4FF5-AEAC-8887C3531391}" srcOrd="0" destOrd="0" presId="urn:microsoft.com/office/officeart/2018/2/layout/IconVerticalSolidList"/>
    <dgm:cxn modelId="{82A117EA-E8E5-44EF-995F-D4B2BDB7B37D}" type="presParOf" srcId="{09F8A22E-84C0-4FF5-AEAC-8887C3531391}" destId="{5C64ACDA-F13B-404F-B5CA-84A5B4B3129B}" srcOrd="0" destOrd="0" presId="urn:microsoft.com/office/officeart/2018/2/layout/IconVerticalSolidList"/>
    <dgm:cxn modelId="{20A7F70C-1BCE-4AA9-A6C8-B3F8990994A4}" type="presParOf" srcId="{09F8A22E-84C0-4FF5-AEAC-8887C3531391}" destId="{52E9505C-E087-4CB5-8C2D-2CD031BE06F7}" srcOrd="1" destOrd="0" presId="urn:microsoft.com/office/officeart/2018/2/layout/IconVerticalSolidList"/>
    <dgm:cxn modelId="{54BD96FB-8887-4773-AC4F-7512CB23EF19}" type="presParOf" srcId="{09F8A22E-84C0-4FF5-AEAC-8887C3531391}" destId="{5EC4FC6D-C69C-4B6A-8525-52C69B3D88BC}" srcOrd="2" destOrd="0" presId="urn:microsoft.com/office/officeart/2018/2/layout/IconVerticalSolidList"/>
    <dgm:cxn modelId="{68FC9B94-B3FD-4F80-AF78-1F5C600B75C5}" type="presParOf" srcId="{09F8A22E-84C0-4FF5-AEAC-8887C3531391}" destId="{6A4E8A88-4B28-4722-83B4-AE7EDF862790}" srcOrd="3" destOrd="0" presId="urn:microsoft.com/office/officeart/2018/2/layout/IconVerticalSolidList"/>
    <dgm:cxn modelId="{0D41C0EC-E114-44F9-9617-8CBDB0D4B15E}" type="presParOf" srcId="{FADC8CD5-4847-4238-A0AB-1F6EA2F3F92D}" destId="{B7CA85E6-02EE-4E11-98B6-0BD5C2309307}" srcOrd="1" destOrd="0" presId="urn:microsoft.com/office/officeart/2018/2/layout/IconVerticalSolidList"/>
    <dgm:cxn modelId="{D07C3834-852F-4FFD-A721-9CC8841F4AD6}" type="presParOf" srcId="{FADC8CD5-4847-4238-A0AB-1F6EA2F3F92D}" destId="{7D3F6959-FC75-4ACA-B8C9-62B0F95295AD}" srcOrd="2" destOrd="0" presId="urn:microsoft.com/office/officeart/2018/2/layout/IconVerticalSolidList"/>
    <dgm:cxn modelId="{9FB9CECB-E1C7-42C4-9436-92B5769EA1B9}" type="presParOf" srcId="{7D3F6959-FC75-4ACA-B8C9-62B0F95295AD}" destId="{CF2E8000-EC9C-4ED4-AA26-CB97E3052FC7}" srcOrd="0" destOrd="0" presId="urn:microsoft.com/office/officeart/2018/2/layout/IconVerticalSolidList"/>
    <dgm:cxn modelId="{1D29FECD-562F-4329-B9E5-A8358222418A}" type="presParOf" srcId="{7D3F6959-FC75-4ACA-B8C9-62B0F95295AD}" destId="{FFED948A-FDD6-4A6B-B06C-26F873215FC4}" srcOrd="1" destOrd="0" presId="urn:microsoft.com/office/officeart/2018/2/layout/IconVerticalSolidList"/>
    <dgm:cxn modelId="{04013BC4-AC86-4BDC-923E-2534967719D7}" type="presParOf" srcId="{7D3F6959-FC75-4ACA-B8C9-62B0F95295AD}" destId="{9EC72365-DEDC-46C7-82B7-223C58E8F4C4}" srcOrd="2" destOrd="0" presId="urn:microsoft.com/office/officeart/2018/2/layout/IconVerticalSolidList"/>
    <dgm:cxn modelId="{4E7CF266-DD0F-4CB6-AB1B-37D98CDBB585}" type="presParOf" srcId="{7D3F6959-FC75-4ACA-B8C9-62B0F95295AD}" destId="{3E7C7F85-2D7B-47DA-A2B8-40EAD6EB0377}" srcOrd="3" destOrd="0" presId="urn:microsoft.com/office/officeart/2018/2/layout/IconVerticalSolidList"/>
    <dgm:cxn modelId="{3B83E9A2-2D9D-4BA3-BAFE-47351FFBC835}" type="presParOf" srcId="{FADC8CD5-4847-4238-A0AB-1F6EA2F3F92D}" destId="{FF3FDAFA-90B3-4B0E-9C60-B341DF1646D1}" srcOrd="3" destOrd="0" presId="urn:microsoft.com/office/officeart/2018/2/layout/IconVerticalSolidList"/>
    <dgm:cxn modelId="{CB4D2F5D-34C9-43C7-AAD0-2E280025973B}" type="presParOf" srcId="{FADC8CD5-4847-4238-A0AB-1F6EA2F3F92D}" destId="{D32CFE19-2135-477B-AFF0-52F51A515309}" srcOrd="4" destOrd="0" presId="urn:microsoft.com/office/officeart/2018/2/layout/IconVerticalSolidList"/>
    <dgm:cxn modelId="{DAA94513-79A9-40BB-AF06-21898962C4B5}" type="presParOf" srcId="{D32CFE19-2135-477B-AFF0-52F51A515309}" destId="{FC13BD80-786B-47C0-BC88-E647494C5990}" srcOrd="0" destOrd="0" presId="urn:microsoft.com/office/officeart/2018/2/layout/IconVerticalSolidList"/>
    <dgm:cxn modelId="{F680227A-29AD-48D8-B4C1-40E703749CF9}" type="presParOf" srcId="{D32CFE19-2135-477B-AFF0-52F51A515309}" destId="{E2FC79F5-EE0F-4671-BD10-89CDFE64F522}" srcOrd="1" destOrd="0" presId="urn:microsoft.com/office/officeart/2018/2/layout/IconVerticalSolidList"/>
    <dgm:cxn modelId="{D61B5285-4A49-4452-B2F0-7428E7E3734C}" type="presParOf" srcId="{D32CFE19-2135-477B-AFF0-52F51A515309}" destId="{31214228-C4E1-4F45-A410-BD953F0DE8BC}" srcOrd="2" destOrd="0" presId="urn:microsoft.com/office/officeart/2018/2/layout/IconVerticalSolidList"/>
    <dgm:cxn modelId="{FB69A195-9CFA-4255-B569-3AB45278AEE2}" type="presParOf" srcId="{D32CFE19-2135-477B-AFF0-52F51A515309}" destId="{7BB9D497-CDB8-418D-ACE1-D13CB0D92D56}" srcOrd="3" destOrd="0" presId="urn:microsoft.com/office/officeart/2018/2/layout/IconVerticalSolidList"/>
    <dgm:cxn modelId="{E5B4C76F-88F2-479E-8752-0A31F2AFBA08}" type="presParOf" srcId="{FADC8CD5-4847-4238-A0AB-1F6EA2F3F92D}" destId="{0F07C5FB-DBF1-40A6-958A-09BD03C48786}" srcOrd="5" destOrd="0" presId="urn:microsoft.com/office/officeart/2018/2/layout/IconVerticalSolidList"/>
    <dgm:cxn modelId="{A62F4D5A-6410-46A0-A724-047D2A54702D}" type="presParOf" srcId="{FADC8CD5-4847-4238-A0AB-1F6EA2F3F92D}" destId="{7E3A36C8-808A-4AA2-8D34-A055E1E23A31}" srcOrd="6" destOrd="0" presId="urn:microsoft.com/office/officeart/2018/2/layout/IconVerticalSolidList"/>
    <dgm:cxn modelId="{6FF72FA8-D953-4E70-81E5-6E21BBD0FB86}" type="presParOf" srcId="{7E3A36C8-808A-4AA2-8D34-A055E1E23A31}" destId="{DC97419B-2E60-45E3-87F0-0C8573A388C3}" srcOrd="0" destOrd="0" presId="urn:microsoft.com/office/officeart/2018/2/layout/IconVerticalSolidList"/>
    <dgm:cxn modelId="{C8B95A7E-9E60-40F1-A6A6-E2402AD30F6E}" type="presParOf" srcId="{7E3A36C8-808A-4AA2-8D34-A055E1E23A31}" destId="{25E7D460-9F75-4956-9CBF-95F8B08F38E3}" srcOrd="1" destOrd="0" presId="urn:microsoft.com/office/officeart/2018/2/layout/IconVerticalSolidList"/>
    <dgm:cxn modelId="{AAA58DB8-3A20-49A4-B408-E1D843336608}" type="presParOf" srcId="{7E3A36C8-808A-4AA2-8D34-A055E1E23A31}" destId="{AFC5F7A4-2C36-489B-8809-AE18146F63D4}" srcOrd="2" destOrd="0" presId="urn:microsoft.com/office/officeart/2018/2/layout/IconVerticalSolidList"/>
    <dgm:cxn modelId="{1D24EFC5-2BF6-421D-88E2-92E30B0B4FCF}" type="presParOf" srcId="{7E3A36C8-808A-4AA2-8D34-A055E1E23A31}" destId="{87586059-5BAE-4569-932F-E89E1B8E5C3E}" srcOrd="3" destOrd="0" presId="urn:microsoft.com/office/officeart/2018/2/layout/IconVerticalSolidList"/>
    <dgm:cxn modelId="{72812167-600E-434B-A35F-C761AD0DE6D6}" type="presParOf" srcId="{FADC8CD5-4847-4238-A0AB-1F6EA2F3F92D}" destId="{CF48240D-D121-4C95-83EF-6C8A24979B2E}" srcOrd="7" destOrd="0" presId="urn:microsoft.com/office/officeart/2018/2/layout/IconVerticalSolidList"/>
    <dgm:cxn modelId="{D26C8700-2042-4E3A-BFAD-DE1362DB4471}" type="presParOf" srcId="{FADC8CD5-4847-4238-A0AB-1F6EA2F3F92D}" destId="{F1B58EB7-9AA8-4D04-B205-165D2FD72476}" srcOrd="8" destOrd="0" presId="urn:microsoft.com/office/officeart/2018/2/layout/IconVerticalSolidList"/>
    <dgm:cxn modelId="{42FFF220-11D0-44B2-9C68-13D430C18300}" type="presParOf" srcId="{F1B58EB7-9AA8-4D04-B205-165D2FD72476}" destId="{BEB778D3-EF7B-408A-BF38-6A38BC935C3D}" srcOrd="0" destOrd="0" presId="urn:microsoft.com/office/officeart/2018/2/layout/IconVerticalSolidList"/>
    <dgm:cxn modelId="{A73E3489-B40E-4DE8-94F6-1CABFF77A74F}" type="presParOf" srcId="{F1B58EB7-9AA8-4D04-B205-165D2FD72476}" destId="{E0AF4A96-9A23-494F-9DEF-6C2A111EB9BF}" srcOrd="1" destOrd="0" presId="urn:microsoft.com/office/officeart/2018/2/layout/IconVerticalSolidList"/>
    <dgm:cxn modelId="{8640ADF9-8969-4AB6-9C9A-93E49284030C}" type="presParOf" srcId="{F1B58EB7-9AA8-4D04-B205-165D2FD72476}" destId="{EA89B32D-B270-45E5-9E29-90197BCBECD4}" srcOrd="2" destOrd="0" presId="urn:microsoft.com/office/officeart/2018/2/layout/IconVerticalSolidList"/>
    <dgm:cxn modelId="{7A8C392C-33F9-4FCA-BE95-B37F98216EC6}" type="presParOf" srcId="{F1B58EB7-9AA8-4D04-B205-165D2FD72476}" destId="{1D1A694A-1F7D-47D0-8497-9F3C7541BB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8CDDFE4-8F46-4D21-8E36-6ED31F3A4B68}"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GB"/>
        </a:p>
      </dgm:t>
    </dgm:pt>
    <dgm:pt modelId="{F5D34E6D-570D-4E3B-9331-10575D656012}">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Clohessy, S., Arvanitis, T.N., Rashid, U., Craddock, C., Evans, M., Toro, C.T. and Elliott, M.T. (2024). Using digital tools in clinical, health and social care research: a mixed-methods study of UK stakeholders. BMJ open, 14(4), pp.e076613–e076613. doi:https://doi.org/10.1136/bmjopen-2023-076613.</a:t>
          </a:r>
        </a:p>
      </dgm:t>
    </dgm:pt>
    <dgm:pt modelId="{510B7A08-40E1-4F7F-99DC-118F3F70D8AF}" type="parTrans" cxnId="{873CC7C3-6740-426C-AC1F-C3B92A17B94E}">
      <dgm:prSet/>
      <dgm:spPr/>
      <dgm:t>
        <a:bodyPr/>
        <a:lstStyle/>
        <a:p>
          <a:endParaRPr lang="en-GB"/>
        </a:p>
      </dgm:t>
    </dgm:pt>
    <dgm:pt modelId="{B287F383-C674-45B5-AD32-52FABDEED6F8}" type="sibTrans" cxnId="{873CC7C3-6740-426C-AC1F-C3B92A17B94E}">
      <dgm:prSet/>
      <dgm:spPr/>
      <dgm:t>
        <a:bodyPr/>
        <a:lstStyle/>
        <a:p>
          <a:endParaRPr lang="en-GB"/>
        </a:p>
      </dgm:t>
    </dgm:pt>
    <dgm:pt modelId="{4244386A-3025-4EC3-993A-1408751675E9}">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Mallakin, M., Dery, C., Vaillancourt, S., Gupta, S. and Sellen, K. (2022). Online Co-design in Healthcare: Considerations for Renewed Participation - A Viewpoint (Preprint). Interactive Journal of Medical Research, 12. doi:https://doi.org/10.2196/36765.</a:t>
          </a:r>
        </a:p>
      </dgm:t>
    </dgm:pt>
    <dgm:pt modelId="{74364319-6D36-4790-985A-A6648CE62643}" type="parTrans" cxnId="{7D910D6D-658E-4D6B-ABCC-1A8489B25447}">
      <dgm:prSet/>
      <dgm:spPr/>
      <dgm:t>
        <a:bodyPr/>
        <a:lstStyle/>
        <a:p>
          <a:endParaRPr lang="en-GB"/>
        </a:p>
      </dgm:t>
    </dgm:pt>
    <dgm:pt modelId="{0DA2C786-5146-40EB-AECC-719A74B70D3F}" type="sibTrans" cxnId="{7D910D6D-658E-4D6B-ABCC-1A8489B25447}">
      <dgm:prSet/>
      <dgm:spPr/>
      <dgm:t>
        <a:bodyPr/>
        <a:lstStyle/>
        <a:p>
          <a:endParaRPr lang="en-GB"/>
        </a:p>
      </dgm:t>
    </dgm:pt>
    <dgm:pt modelId="{21486F9F-4498-4E9D-A613-B5F83A4E9324}">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NHS Confederation (2025). Digital transformation in the NHS: a reference guide. [online] NHS Confederation. Available at: </a:t>
          </a:r>
          <a:r>
            <a:rPr lang="en-GB">
              <a:latin typeface="Times New Roman" panose="02020603050405020304" pitchFamily="18" charset="0"/>
              <a:cs typeface="Times New Roman" panose="02020603050405020304" pitchFamily="18" charset="0"/>
              <a:hlinkClick xmlns:r="http://schemas.openxmlformats.org/officeDocument/2006/relationships" r:id="rId1"/>
            </a:rPr>
            <a:t>https://www.nhsconfed.org/publications/digital-transformation-nhs-reference-guide</a:t>
          </a:r>
          <a:r>
            <a:rPr lang="en-GB">
              <a:latin typeface="Times New Roman" panose="02020603050405020304" pitchFamily="18" charset="0"/>
              <a:cs typeface="Times New Roman" panose="02020603050405020304" pitchFamily="18" charset="0"/>
            </a:rPr>
            <a:t>.</a:t>
          </a:r>
        </a:p>
      </dgm:t>
    </dgm:pt>
    <dgm:pt modelId="{4E270174-3BD6-4896-9D31-9704349CBDFF}" type="parTrans" cxnId="{7A65CD8A-82C5-4CF8-9D03-141783011276}">
      <dgm:prSet/>
      <dgm:spPr/>
      <dgm:t>
        <a:bodyPr/>
        <a:lstStyle/>
        <a:p>
          <a:endParaRPr lang="en-GB"/>
        </a:p>
      </dgm:t>
    </dgm:pt>
    <dgm:pt modelId="{5A0DD26B-3A3D-4679-9FC1-167AF37FA92A}" type="sibTrans" cxnId="{7A65CD8A-82C5-4CF8-9D03-141783011276}">
      <dgm:prSet/>
      <dgm:spPr/>
      <dgm:t>
        <a:bodyPr/>
        <a:lstStyle/>
        <a:p>
          <a:endParaRPr lang="en-GB"/>
        </a:p>
      </dgm:t>
    </dgm:pt>
    <dgm:pt modelId="{DAE2DCEC-2877-4549-9A4B-DD8EA8948FEF}">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NHS England (2023). Inclusive digital healthcare: a framework for NHS action on digital inclusion. [online] NHS England. Available at: </a:t>
          </a:r>
          <a:r>
            <a:rPr lang="en-GB">
              <a:latin typeface="Times New Roman" panose="02020603050405020304" pitchFamily="18" charset="0"/>
              <a:cs typeface="Times New Roman" panose="02020603050405020304" pitchFamily="18" charset="0"/>
              <a:hlinkClick xmlns:r="http://schemas.openxmlformats.org/officeDocument/2006/relationships" r:id="rId2"/>
            </a:rPr>
            <a:t>https://www.england.nhs.uk/long-read/inclusive-digital-healthcare-a-framework-for-nhs-action-on-digital-inclusion/</a:t>
          </a:r>
          <a:r>
            <a:rPr lang="en-GB">
              <a:latin typeface="Times New Roman" panose="02020603050405020304" pitchFamily="18" charset="0"/>
              <a:cs typeface="Times New Roman" panose="02020603050405020304" pitchFamily="18" charset="0"/>
            </a:rPr>
            <a:t>.</a:t>
          </a:r>
        </a:p>
      </dgm:t>
    </dgm:pt>
    <dgm:pt modelId="{BCB8EDDA-E005-4206-9BDE-8B72F6134A36}" type="parTrans" cxnId="{1930DDDB-92BB-4D84-917A-97B549C25B4F}">
      <dgm:prSet/>
      <dgm:spPr/>
      <dgm:t>
        <a:bodyPr/>
        <a:lstStyle/>
        <a:p>
          <a:endParaRPr lang="en-GB"/>
        </a:p>
      </dgm:t>
    </dgm:pt>
    <dgm:pt modelId="{3902D327-DD5F-4791-AFB3-B394164CB8DB}" type="sibTrans" cxnId="{1930DDDB-92BB-4D84-917A-97B549C25B4F}">
      <dgm:prSet/>
      <dgm:spPr/>
      <dgm:t>
        <a:bodyPr/>
        <a:lstStyle/>
        <a:p>
          <a:endParaRPr lang="en-GB"/>
        </a:p>
      </dgm:t>
    </dgm:pt>
    <dgm:pt modelId="{BF6AA9B2-69CF-4658-A467-4552D282944D}">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Nordmann, K., Redlich, M.-C., Schaller, M., Sauter, S. and Fischer, F. (2024). Towards a conceptual framework for digitally supported communication, coordination, cooperation and collaboration in interprofessional healthcare: A scoping review (Preprint). Journal of Medical Internet Research, 27. doi:https://doi.org/10.2196/69276.</a:t>
          </a:r>
        </a:p>
      </dgm:t>
    </dgm:pt>
    <dgm:pt modelId="{0172FE69-897A-4EE8-AB21-B56DA51896A3}" type="parTrans" cxnId="{F59D9A40-395B-480D-A3B8-59F574EA5FAB}">
      <dgm:prSet/>
      <dgm:spPr/>
      <dgm:t>
        <a:bodyPr/>
        <a:lstStyle/>
        <a:p>
          <a:endParaRPr lang="en-GB"/>
        </a:p>
      </dgm:t>
    </dgm:pt>
    <dgm:pt modelId="{F6A752C4-1F7E-4098-B375-8A98BEA20076}" type="sibTrans" cxnId="{F59D9A40-395B-480D-A3B8-59F574EA5FAB}">
      <dgm:prSet/>
      <dgm:spPr/>
      <dgm:t>
        <a:bodyPr/>
        <a:lstStyle/>
        <a:p>
          <a:endParaRPr lang="en-GB"/>
        </a:p>
      </dgm:t>
    </dgm:pt>
    <dgm:pt modelId="{D3B65A29-417C-4810-BB61-FF6237F14FA1}">
      <dgm:prSet/>
      <dgm:spPr>
        <a:solidFill>
          <a:schemeClr val="accent2">
            <a:lumMod val="40000"/>
            <a:lumOff val="60000"/>
          </a:schemeClr>
        </a:solidFill>
      </dgm:spPr>
      <dgm:t>
        <a:bodyPr/>
        <a:lstStyle/>
        <a:p>
          <a:pPr algn="just"/>
          <a:r>
            <a:rPr lang="en-GB">
              <a:latin typeface="Times New Roman" panose="02020603050405020304" pitchFamily="18" charset="0"/>
              <a:cs typeface="Times New Roman" panose="02020603050405020304" pitchFamily="18" charset="0"/>
            </a:rPr>
            <a:t>Wannheden, C., Åberg-Wennerholm, M., Dahlberg, M., Revenäs, Å., Tolf, S., Eftimovska, E. and Brommels, M. (2022). Digital Health Technologies Enabling Partnerships in Chronic Care Management: A Scoping Review  (Preprint). Journal of Medical Internet Research, 24(8). doi:https://doi.org/10.2196/38980.</a:t>
          </a:r>
        </a:p>
      </dgm:t>
    </dgm:pt>
    <dgm:pt modelId="{A1BABB09-FE04-4D7B-A037-300E1B38FA16}" type="parTrans" cxnId="{C02CADC5-5E42-4640-9DE3-C42B40C138C7}">
      <dgm:prSet/>
      <dgm:spPr/>
      <dgm:t>
        <a:bodyPr/>
        <a:lstStyle/>
        <a:p>
          <a:endParaRPr lang="en-GB"/>
        </a:p>
      </dgm:t>
    </dgm:pt>
    <dgm:pt modelId="{4CE4A5F4-BDE6-4043-B821-7A2044E4651B}" type="sibTrans" cxnId="{C02CADC5-5E42-4640-9DE3-C42B40C138C7}">
      <dgm:prSet/>
      <dgm:spPr/>
      <dgm:t>
        <a:bodyPr/>
        <a:lstStyle/>
        <a:p>
          <a:endParaRPr lang="en-GB"/>
        </a:p>
      </dgm:t>
    </dgm:pt>
    <dgm:pt modelId="{BE66239E-57D0-41FD-B9E4-04A85E5C7C2F}" type="pres">
      <dgm:prSet presAssocID="{18CDDFE4-8F46-4D21-8E36-6ED31F3A4B68}" presName="Name0" presStyleCnt="0">
        <dgm:presLayoutVars>
          <dgm:chMax val="7"/>
          <dgm:dir/>
          <dgm:animLvl val="lvl"/>
          <dgm:resizeHandles val="exact"/>
        </dgm:presLayoutVars>
      </dgm:prSet>
      <dgm:spPr/>
    </dgm:pt>
    <dgm:pt modelId="{E3AF4C70-6519-4D39-8DEF-9D5B82AE9276}" type="pres">
      <dgm:prSet presAssocID="{F5D34E6D-570D-4E3B-9331-10575D656012}" presName="circle1" presStyleLbl="node1" presStyleIdx="0" presStyleCnt="6"/>
      <dgm:spPr>
        <a:solidFill>
          <a:schemeClr val="accent2">
            <a:lumMod val="40000"/>
            <a:lumOff val="60000"/>
          </a:schemeClr>
        </a:solidFill>
      </dgm:spPr>
    </dgm:pt>
    <dgm:pt modelId="{A576295B-3DF8-49F3-AB85-81724524D88C}" type="pres">
      <dgm:prSet presAssocID="{F5D34E6D-570D-4E3B-9331-10575D656012}" presName="space" presStyleCnt="0"/>
      <dgm:spPr/>
    </dgm:pt>
    <dgm:pt modelId="{71D357D4-5714-4383-9209-006A5F1D957B}" type="pres">
      <dgm:prSet presAssocID="{F5D34E6D-570D-4E3B-9331-10575D656012}" presName="rect1" presStyleLbl="alignAcc1" presStyleIdx="0" presStyleCnt="6"/>
      <dgm:spPr/>
    </dgm:pt>
    <dgm:pt modelId="{1EACDAC6-A5CF-4A52-8DEF-C2A0A288FACA}" type="pres">
      <dgm:prSet presAssocID="{4244386A-3025-4EC3-993A-1408751675E9}" presName="vertSpace2" presStyleLbl="node1" presStyleIdx="0" presStyleCnt="6"/>
      <dgm:spPr/>
    </dgm:pt>
    <dgm:pt modelId="{3D102557-3131-4AFD-B7A0-77AE22FCAC6B}" type="pres">
      <dgm:prSet presAssocID="{4244386A-3025-4EC3-993A-1408751675E9}" presName="circle2" presStyleLbl="node1" presStyleIdx="1" presStyleCnt="6"/>
      <dgm:spPr>
        <a:solidFill>
          <a:schemeClr val="accent2">
            <a:lumMod val="40000"/>
            <a:lumOff val="60000"/>
          </a:schemeClr>
        </a:solidFill>
      </dgm:spPr>
    </dgm:pt>
    <dgm:pt modelId="{3BB9185D-6260-45A3-BD3B-3749BF625A24}" type="pres">
      <dgm:prSet presAssocID="{4244386A-3025-4EC3-993A-1408751675E9}" presName="rect2" presStyleLbl="alignAcc1" presStyleIdx="1" presStyleCnt="6"/>
      <dgm:spPr/>
    </dgm:pt>
    <dgm:pt modelId="{DA180000-D605-4A1D-A218-6DB73AA552B5}" type="pres">
      <dgm:prSet presAssocID="{21486F9F-4498-4E9D-A613-B5F83A4E9324}" presName="vertSpace3" presStyleLbl="node1" presStyleIdx="1" presStyleCnt="6"/>
      <dgm:spPr/>
    </dgm:pt>
    <dgm:pt modelId="{34B2F42C-FBBE-4F92-90A5-68B389165DC5}" type="pres">
      <dgm:prSet presAssocID="{21486F9F-4498-4E9D-A613-B5F83A4E9324}" presName="circle3" presStyleLbl="node1" presStyleIdx="2" presStyleCnt="6"/>
      <dgm:spPr>
        <a:solidFill>
          <a:schemeClr val="accent2">
            <a:lumMod val="40000"/>
            <a:lumOff val="60000"/>
          </a:schemeClr>
        </a:solidFill>
      </dgm:spPr>
    </dgm:pt>
    <dgm:pt modelId="{8B9B4EFC-AF4E-47CB-A720-2258AE7F914A}" type="pres">
      <dgm:prSet presAssocID="{21486F9F-4498-4E9D-A613-B5F83A4E9324}" presName="rect3" presStyleLbl="alignAcc1" presStyleIdx="2" presStyleCnt="6"/>
      <dgm:spPr/>
    </dgm:pt>
    <dgm:pt modelId="{A1B57490-8521-4E02-A8A8-E4DFB4D57F94}" type="pres">
      <dgm:prSet presAssocID="{DAE2DCEC-2877-4549-9A4B-DD8EA8948FEF}" presName="vertSpace4" presStyleLbl="node1" presStyleIdx="2" presStyleCnt="6"/>
      <dgm:spPr/>
    </dgm:pt>
    <dgm:pt modelId="{68F0DF84-A814-4ACE-AA0B-86D41905D5FB}" type="pres">
      <dgm:prSet presAssocID="{DAE2DCEC-2877-4549-9A4B-DD8EA8948FEF}" presName="circle4" presStyleLbl="node1" presStyleIdx="3" presStyleCnt="6"/>
      <dgm:spPr>
        <a:solidFill>
          <a:schemeClr val="accent2">
            <a:lumMod val="40000"/>
            <a:lumOff val="60000"/>
          </a:schemeClr>
        </a:solidFill>
      </dgm:spPr>
    </dgm:pt>
    <dgm:pt modelId="{D3594A76-BD46-4166-A2B8-EE8882B12C66}" type="pres">
      <dgm:prSet presAssocID="{DAE2DCEC-2877-4549-9A4B-DD8EA8948FEF}" presName="rect4" presStyleLbl="alignAcc1" presStyleIdx="3" presStyleCnt="6"/>
      <dgm:spPr/>
    </dgm:pt>
    <dgm:pt modelId="{4730776E-4BEC-474C-B65E-EAEF1AFA523B}" type="pres">
      <dgm:prSet presAssocID="{BF6AA9B2-69CF-4658-A467-4552D282944D}" presName="vertSpace5" presStyleLbl="node1" presStyleIdx="3" presStyleCnt="6"/>
      <dgm:spPr/>
    </dgm:pt>
    <dgm:pt modelId="{946758D2-212E-457E-A1B2-4682E0666CE7}" type="pres">
      <dgm:prSet presAssocID="{BF6AA9B2-69CF-4658-A467-4552D282944D}" presName="circle5" presStyleLbl="node1" presStyleIdx="4" presStyleCnt="6"/>
      <dgm:spPr>
        <a:solidFill>
          <a:schemeClr val="accent2">
            <a:lumMod val="40000"/>
            <a:lumOff val="60000"/>
          </a:schemeClr>
        </a:solidFill>
      </dgm:spPr>
    </dgm:pt>
    <dgm:pt modelId="{E8ECE3D5-CC52-4B16-B246-329916DBDCEF}" type="pres">
      <dgm:prSet presAssocID="{BF6AA9B2-69CF-4658-A467-4552D282944D}" presName="rect5" presStyleLbl="alignAcc1" presStyleIdx="4" presStyleCnt="6"/>
      <dgm:spPr/>
    </dgm:pt>
    <dgm:pt modelId="{5165F09F-210E-4293-9051-083A3D3C86EC}" type="pres">
      <dgm:prSet presAssocID="{D3B65A29-417C-4810-BB61-FF6237F14FA1}" presName="vertSpace6" presStyleLbl="node1" presStyleIdx="4" presStyleCnt="6"/>
      <dgm:spPr/>
    </dgm:pt>
    <dgm:pt modelId="{869EEB3F-AECE-4E76-BC9C-CEB929BB45C0}" type="pres">
      <dgm:prSet presAssocID="{D3B65A29-417C-4810-BB61-FF6237F14FA1}" presName="circle6" presStyleLbl="node1" presStyleIdx="5" presStyleCnt="6"/>
      <dgm:spPr>
        <a:solidFill>
          <a:schemeClr val="accent2">
            <a:lumMod val="40000"/>
            <a:lumOff val="60000"/>
          </a:schemeClr>
        </a:solidFill>
      </dgm:spPr>
    </dgm:pt>
    <dgm:pt modelId="{E6FEAE6A-B693-45B7-9395-8089839765D1}" type="pres">
      <dgm:prSet presAssocID="{D3B65A29-417C-4810-BB61-FF6237F14FA1}" presName="rect6" presStyleLbl="alignAcc1" presStyleIdx="5" presStyleCnt="6"/>
      <dgm:spPr/>
    </dgm:pt>
    <dgm:pt modelId="{D39B9CA1-1A78-4C14-A755-41EC32276701}" type="pres">
      <dgm:prSet presAssocID="{F5D34E6D-570D-4E3B-9331-10575D656012}" presName="rect1ParTxNoCh" presStyleLbl="alignAcc1" presStyleIdx="5" presStyleCnt="6">
        <dgm:presLayoutVars>
          <dgm:chMax val="1"/>
          <dgm:bulletEnabled val="1"/>
        </dgm:presLayoutVars>
      </dgm:prSet>
      <dgm:spPr/>
    </dgm:pt>
    <dgm:pt modelId="{21DE986E-69CC-4E19-8084-3A86F52B0C38}" type="pres">
      <dgm:prSet presAssocID="{4244386A-3025-4EC3-993A-1408751675E9}" presName="rect2ParTxNoCh" presStyleLbl="alignAcc1" presStyleIdx="5" presStyleCnt="6">
        <dgm:presLayoutVars>
          <dgm:chMax val="1"/>
          <dgm:bulletEnabled val="1"/>
        </dgm:presLayoutVars>
      </dgm:prSet>
      <dgm:spPr/>
    </dgm:pt>
    <dgm:pt modelId="{461D3C36-3C51-4AF3-A308-5A7466777DDC}" type="pres">
      <dgm:prSet presAssocID="{21486F9F-4498-4E9D-A613-B5F83A4E9324}" presName="rect3ParTxNoCh" presStyleLbl="alignAcc1" presStyleIdx="5" presStyleCnt="6">
        <dgm:presLayoutVars>
          <dgm:chMax val="1"/>
          <dgm:bulletEnabled val="1"/>
        </dgm:presLayoutVars>
      </dgm:prSet>
      <dgm:spPr/>
    </dgm:pt>
    <dgm:pt modelId="{B810F219-B511-4ADD-9BC0-FDCDBD78C343}" type="pres">
      <dgm:prSet presAssocID="{DAE2DCEC-2877-4549-9A4B-DD8EA8948FEF}" presName="rect4ParTxNoCh" presStyleLbl="alignAcc1" presStyleIdx="5" presStyleCnt="6">
        <dgm:presLayoutVars>
          <dgm:chMax val="1"/>
          <dgm:bulletEnabled val="1"/>
        </dgm:presLayoutVars>
      </dgm:prSet>
      <dgm:spPr/>
    </dgm:pt>
    <dgm:pt modelId="{65010B63-DB9D-4D00-9DC8-F530C53588C6}" type="pres">
      <dgm:prSet presAssocID="{BF6AA9B2-69CF-4658-A467-4552D282944D}" presName="rect5ParTxNoCh" presStyleLbl="alignAcc1" presStyleIdx="5" presStyleCnt="6">
        <dgm:presLayoutVars>
          <dgm:chMax val="1"/>
          <dgm:bulletEnabled val="1"/>
        </dgm:presLayoutVars>
      </dgm:prSet>
      <dgm:spPr/>
    </dgm:pt>
    <dgm:pt modelId="{CECBD0A2-E3B0-48E3-B751-B7A18269F04B}" type="pres">
      <dgm:prSet presAssocID="{D3B65A29-417C-4810-BB61-FF6237F14FA1}" presName="rect6ParTxNoCh" presStyleLbl="alignAcc1" presStyleIdx="5" presStyleCnt="6">
        <dgm:presLayoutVars>
          <dgm:chMax val="1"/>
          <dgm:bulletEnabled val="1"/>
        </dgm:presLayoutVars>
      </dgm:prSet>
      <dgm:spPr/>
    </dgm:pt>
  </dgm:ptLst>
  <dgm:cxnLst>
    <dgm:cxn modelId="{A5EBF209-51EE-4154-9ABD-30D54769AE42}" type="presOf" srcId="{D3B65A29-417C-4810-BB61-FF6237F14FA1}" destId="{CECBD0A2-E3B0-48E3-B751-B7A18269F04B}" srcOrd="1" destOrd="0" presId="urn:microsoft.com/office/officeart/2005/8/layout/target3"/>
    <dgm:cxn modelId="{87FB8414-B943-44F3-A3DE-157DD07DF8EC}" type="presOf" srcId="{F5D34E6D-570D-4E3B-9331-10575D656012}" destId="{71D357D4-5714-4383-9209-006A5F1D957B}" srcOrd="0" destOrd="0" presId="urn:microsoft.com/office/officeart/2005/8/layout/target3"/>
    <dgm:cxn modelId="{580DE732-290A-4D59-989F-321040A57931}" type="presOf" srcId="{BF6AA9B2-69CF-4658-A467-4552D282944D}" destId="{65010B63-DB9D-4D00-9DC8-F530C53588C6}" srcOrd="1" destOrd="0" presId="urn:microsoft.com/office/officeart/2005/8/layout/target3"/>
    <dgm:cxn modelId="{AB1F1C35-599A-4F5F-925D-A476AAB5B67A}" type="presOf" srcId="{4244386A-3025-4EC3-993A-1408751675E9}" destId="{21DE986E-69CC-4E19-8084-3A86F52B0C38}" srcOrd="1" destOrd="0" presId="urn:microsoft.com/office/officeart/2005/8/layout/target3"/>
    <dgm:cxn modelId="{F59D9A40-395B-480D-A3B8-59F574EA5FAB}" srcId="{18CDDFE4-8F46-4D21-8E36-6ED31F3A4B68}" destId="{BF6AA9B2-69CF-4658-A467-4552D282944D}" srcOrd="4" destOrd="0" parTransId="{0172FE69-897A-4EE8-AB21-B56DA51896A3}" sibTransId="{F6A752C4-1F7E-4098-B375-8A98BEA20076}"/>
    <dgm:cxn modelId="{7EEE5343-10FE-4080-BA69-047769D66BD9}" type="presOf" srcId="{F5D34E6D-570D-4E3B-9331-10575D656012}" destId="{D39B9CA1-1A78-4C14-A755-41EC32276701}" srcOrd="1" destOrd="0" presId="urn:microsoft.com/office/officeart/2005/8/layout/target3"/>
    <dgm:cxn modelId="{7D910D6D-658E-4D6B-ABCC-1A8489B25447}" srcId="{18CDDFE4-8F46-4D21-8E36-6ED31F3A4B68}" destId="{4244386A-3025-4EC3-993A-1408751675E9}" srcOrd="1" destOrd="0" parTransId="{74364319-6D36-4790-985A-A6648CE62643}" sibTransId="{0DA2C786-5146-40EB-AECC-719A74B70D3F}"/>
    <dgm:cxn modelId="{A0FAF96D-EA06-4958-A980-E84921E1B932}" type="presOf" srcId="{BF6AA9B2-69CF-4658-A467-4552D282944D}" destId="{E8ECE3D5-CC52-4B16-B246-329916DBDCEF}" srcOrd="0" destOrd="0" presId="urn:microsoft.com/office/officeart/2005/8/layout/target3"/>
    <dgm:cxn modelId="{1FA0837F-6FF3-4BA3-B4C7-25651A6B2670}" type="presOf" srcId="{21486F9F-4498-4E9D-A613-B5F83A4E9324}" destId="{8B9B4EFC-AF4E-47CB-A720-2258AE7F914A}" srcOrd="0" destOrd="0" presId="urn:microsoft.com/office/officeart/2005/8/layout/target3"/>
    <dgm:cxn modelId="{18FF1B86-A7FA-4279-8B84-410C5E23F591}" type="presOf" srcId="{21486F9F-4498-4E9D-A613-B5F83A4E9324}" destId="{461D3C36-3C51-4AF3-A308-5A7466777DDC}" srcOrd="1" destOrd="0" presId="urn:microsoft.com/office/officeart/2005/8/layout/target3"/>
    <dgm:cxn modelId="{7A65CD8A-82C5-4CF8-9D03-141783011276}" srcId="{18CDDFE4-8F46-4D21-8E36-6ED31F3A4B68}" destId="{21486F9F-4498-4E9D-A613-B5F83A4E9324}" srcOrd="2" destOrd="0" parTransId="{4E270174-3BD6-4896-9D31-9704349CBDFF}" sibTransId="{5A0DD26B-3A3D-4679-9FC1-167AF37FA92A}"/>
    <dgm:cxn modelId="{ABBD84AE-53C9-4637-8556-423EEEDA7269}" type="presOf" srcId="{4244386A-3025-4EC3-993A-1408751675E9}" destId="{3BB9185D-6260-45A3-BD3B-3749BF625A24}" srcOrd="0" destOrd="0" presId="urn:microsoft.com/office/officeart/2005/8/layout/target3"/>
    <dgm:cxn modelId="{2AFCB1B2-9234-466C-95A2-EC2AC563298B}" type="presOf" srcId="{DAE2DCEC-2877-4549-9A4B-DD8EA8948FEF}" destId="{D3594A76-BD46-4166-A2B8-EE8882B12C66}" srcOrd="0" destOrd="0" presId="urn:microsoft.com/office/officeart/2005/8/layout/target3"/>
    <dgm:cxn modelId="{873CC7C3-6740-426C-AC1F-C3B92A17B94E}" srcId="{18CDDFE4-8F46-4D21-8E36-6ED31F3A4B68}" destId="{F5D34E6D-570D-4E3B-9331-10575D656012}" srcOrd="0" destOrd="0" parTransId="{510B7A08-40E1-4F7F-99DC-118F3F70D8AF}" sibTransId="{B287F383-C674-45B5-AD32-52FABDEED6F8}"/>
    <dgm:cxn modelId="{C02CADC5-5E42-4640-9DE3-C42B40C138C7}" srcId="{18CDDFE4-8F46-4D21-8E36-6ED31F3A4B68}" destId="{D3B65A29-417C-4810-BB61-FF6237F14FA1}" srcOrd="5" destOrd="0" parTransId="{A1BABB09-FE04-4D7B-A037-300E1B38FA16}" sibTransId="{4CE4A5F4-BDE6-4043-B821-7A2044E4651B}"/>
    <dgm:cxn modelId="{1930DDDB-92BB-4D84-917A-97B549C25B4F}" srcId="{18CDDFE4-8F46-4D21-8E36-6ED31F3A4B68}" destId="{DAE2DCEC-2877-4549-9A4B-DD8EA8948FEF}" srcOrd="3" destOrd="0" parTransId="{BCB8EDDA-E005-4206-9BDE-8B72F6134A36}" sibTransId="{3902D327-DD5F-4791-AFB3-B394164CB8DB}"/>
    <dgm:cxn modelId="{BEB4ACE0-9B07-4D95-A295-242AA5CCE074}" type="presOf" srcId="{18CDDFE4-8F46-4D21-8E36-6ED31F3A4B68}" destId="{BE66239E-57D0-41FD-B9E4-04A85E5C7C2F}" srcOrd="0" destOrd="0" presId="urn:microsoft.com/office/officeart/2005/8/layout/target3"/>
    <dgm:cxn modelId="{A8B1D1E0-68FD-45F1-A458-A513A0D8A960}" type="presOf" srcId="{DAE2DCEC-2877-4549-9A4B-DD8EA8948FEF}" destId="{B810F219-B511-4ADD-9BC0-FDCDBD78C343}" srcOrd="1" destOrd="0" presId="urn:microsoft.com/office/officeart/2005/8/layout/target3"/>
    <dgm:cxn modelId="{C59EEDF2-FA51-454F-8B59-09DE534F3497}" type="presOf" srcId="{D3B65A29-417C-4810-BB61-FF6237F14FA1}" destId="{E6FEAE6A-B693-45B7-9395-8089839765D1}" srcOrd="0" destOrd="0" presId="urn:microsoft.com/office/officeart/2005/8/layout/target3"/>
    <dgm:cxn modelId="{737F7EA9-9B19-42BE-9E74-DD020B86C772}" type="presParOf" srcId="{BE66239E-57D0-41FD-B9E4-04A85E5C7C2F}" destId="{E3AF4C70-6519-4D39-8DEF-9D5B82AE9276}" srcOrd="0" destOrd="0" presId="urn:microsoft.com/office/officeart/2005/8/layout/target3"/>
    <dgm:cxn modelId="{261D4413-ABF7-41CD-80B1-BE12E6DC44A1}" type="presParOf" srcId="{BE66239E-57D0-41FD-B9E4-04A85E5C7C2F}" destId="{A576295B-3DF8-49F3-AB85-81724524D88C}" srcOrd="1" destOrd="0" presId="urn:microsoft.com/office/officeart/2005/8/layout/target3"/>
    <dgm:cxn modelId="{DC03A323-B913-40E6-A1C0-41974C7E5AEE}" type="presParOf" srcId="{BE66239E-57D0-41FD-B9E4-04A85E5C7C2F}" destId="{71D357D4-5714-4383-9209-006A5F1D957B}" srcOrd="2" destOrd="0" presId="urn:microsoft.com/office/officeart/2005/8/layout/target3"/>
    <dgm:cxn modelId="{554D38EB-B978-4640-9A04-093A7C589B24}" type="presParOf" srcId="{BE66239E-57D0-41FD-B9E4-04A85E5C7C2F}" destId="{1EACDAC6-A5CF-4A52-8DEF-C2A0A288FACA}" srcOrd="3" destOrd="0" presId="urn:microsoft.com/office/officeart/2005/8/layout/target3"/>
    <dgm:cxn modelId="{94314379-4F73-4110-ACC5-3D9F8794A38B}" type="presParOf" srcId="{BE66239E-57D0-41FD-B9E4-04A85E5C7C2F}" destId="{3D102557-3131-4AFD-B7A0-77AE22FCAC6B}" srcOrd="4" destOrd="0" presId="urn:microsoft.com/office/officeart/2005/8/layout/target3"/>
    <dgm:cxn modelId="{BBD9D21D-6631-4C72-A9FD-90CBD775AD20}" type="presParOf" srcId="{BE66239E-57D0-41FD-B9E4-04A85E5C7C2F}" destId="{3BB9185D-6260-45A3-BD3B-3749BF625A24}" srcOrd="5" destOrd="0" presId="urn:microsoft.com/office/officeart/2005/8/layout/target3"/>
    <dgm:cxn modelId="{FD8FCDBE-DFDE-42D2-8EBF-47ABDC2A67C0}" type="presParOf" srcId="{BE66239E-57D0-41FD-B9E4-04A85E5C7C2F}" destId="{DA180000-D605-4A1D-A218-6DB73AA552B5}" srcOrd="6" destOrd="0" presId="urn:microsoft.com/office/officeart/2005/8/layout/target3"/>
    <dgm:cxn modelId="{C5D282A4-BE4E-465A-BD9B-F566E9D02D41}" type="presParOf" srcId="{BE66239E-57D0-41FD-B9E4-04A85E5C7C2F}" destId="{34B2F42C-FBBE-4F92-90A5-68B389165DC5}" srcOrd="7" destOrd="0" presId="urn:microsoft.com/office/officeart/2005/8/layout/target3"/>
    <dgm:cxn modelId="{E3B440E1-D67F-4610-84B1-B5A769115EC4}" type="presParOf" srcId="{BE66239E-57D0-41FD-B9E4-04A85E5C7C2F}" destId="{8B9B4EFC-AF4E-47CB-A720-2258AE7F914A}" srcOrd="8" destOrd="0" presId="urn:microsoft.com/office/officeart/2005/8/layout/target3"/>
    <dgm:cxn modelId="{1B551F28-2040-46FC-9024-181F2819FBB9}" type="presParOf" srcId="{BE66239E-57D0-41FD-B9E4-04A85E5C7C2F}" destId="{A1B57490-8521-4E02-A8A8-E4DFB4D57F94}" srcOrd="9" destOrd="0" presId="urn:microsoft.com/office/officeart/2005/8/layout/target3"/>
    <dgm:cxn modelId="{C7A463A5-BFD0-4998-AF42-58AD2F3474C8}" type="presParOf" srcId="{BE66239E-57D0-41FD-B9E4-04A85E5C7C2F}" destId="{68F0DF84-A814-4ACE-AA0B-86D41905D5FB}" srcOrd="10" destOrd="0" presId="urn:microsoft.com/office/officeart/2005/8/layout/target3"/>
    <dgm:cxn modelId="{E68DB9D4-399B-442C-9021-F55194FC9804}" type="presParOf" srcId="{BE66239E-57D0-41FD-B9E4-04A85E5C7C2F}" destId="{D3594A76-BD46-4166-A2B8-EE8882B12C66}" srcOrd="11" destOrd="0" presId="urn:microsoft.com/office/officeart/2005/8/layout/target3"/>
    <dgm:cxn modelId="{9F3D4851-6B6F-47F1-9FCB-8B250E1B0C7B}" type="presParOf" srcId="{BE66239E-57D0-41FD-B9E4-04A85E5C7C2F}" destId="{4730776E-4BEC-474C-B65E-EAEF1AFA523B}" srcOrd="12" destOrd="0" presId="urn:microsoft.com/office/officeart/2005/8/layout/target3"/>
    <dgm:cxn modelId="{AAEE1FA8-397A-4909-88B6-97F8817D5A16}" type="presParOf" srcId="{BE66239E-57D0-41FD-B9E4-04A85E5C7C2F}" destId="{946758D2-212E-457E-A1B2-4682E0666CE7}" srcOrd="13" destOrd="0" presId="urn:microsoft.com/office/officeart/2005/8/layout/target3"/>
    <dgm:cxn modelId="{062305B6-869B-4A58-B602-23EE276ECD48}" type="presParOf" srcId="{BE66239E-57D0-41FD-B9E4-04A85E5C7C2F}" destId="{E8ECE3D5-CC52-4B16-B246-329916DBDCEF}" srcOrd="14" destOrd="0" presId="urn:microsoft.com/office/officeart/2005/8/layout/target3"/>
    <dgm:cxn modelId="{4F86B2CF-BB50-463A-99F6-FA6D4736DA91}" type="presParOf" srcId="{BE66239E-57D0-41FD-B9E4-04A85E5C7C2F}" destId="{5165F09F-210E-4293-9051-083A3D3C86EC}" srcOrd="15" destOrd="0" presId="urn:microsoft.com/office/officeart/2005/8/layout/target3"/>
    <dgm:cxn modelId="{F20813B4-CA31-4D76-9D50-C70084C0C5ED}" type="presParOf" srcId="{BE66239E-57D0-41FD-B9E4-04A85E5C7C2F}" destId="{869EEB3F-AECE-4E76-BC9C-CEB929BB45C0}" srcOrd="16" destOrd="0" presId="urn:microsoft.com/office/officeart/2005/8/layout/target3"/>
    <dgm:cxn modelId="{C14AF73A-1521-487E-AD1A-341163B9E2F9}" type="presParOf" srcId="{BE66239E-57D0-41FD-B9E4-04A85E5C7C2F}" destId="{E6FEAE6A-B693-45B7-9395-8089839765D1}" srcOrd="17" destOrd="0" presId="urn:microsoft.com/office/officeart/2005/8/layout/target3"/>
    <dgm:cxn modelId="{1BEB681B-021D-4649-B167-8B4E08E4EB13}" type="presParOf" srcId="{BE66239E-57D0-41FD-B9E4-04A85E5C7C2F}" destId="{D39B9CA1-1A78-4C14-A755-41EC32276701}" srcOrd="18" destOrd="0" presId="urn:microsoft.com/office/officeart/2005/8/layout/target3"/>
    <dgm:cxn modelId="{6173706D-3C1E-48D8-8EE9-B49F72C21F7E}" type="presParOf" srcId="{BE66239E-57D0-41FD-B9E4-04A85E5C7C2F}" destId="{21DE986E-69CC-4E19-8084-3A86F52B0C38}" srcOrd="19" destOrd="0" presId="urn:microsoft.com/office/officeart/2005/8/layout/target3"/>
    <dgm:cxn modelId="{E5F4313E-B600-46D8-80A6-7E093A88ECEE}" type="presParOf" srcId="{BE66239E-57D0-41FD-B9E4-04A85E5C7C2F}" destId="{461D3C36-3C51-4AF3-A308-5A7466777DDC}" srcOrd="20" destOrd="0" presId="urn:microsoft.com/office/officeart/2005/8/layout/target3"/>
    <dgm:cxn modelId="{71412EFF-4C85-458F-A347-680B2E32C718}" type="presParOf" srcId="{BE66239E-57D0-41FD-B9E4-04A85E5C7C2F}" destId="{B810F219-B511-4ADD-9BC0-FDCDBD78C343}" srcOrd="21" destOrd="0" presId="urn:microsoft.com/office/officeart/2005/8/layout/target3"/>
    <dgm:cxn modelId="{75CF1040-CE8E-4BAB-B12F-8F572E752523}" type="presParOf" srcId="{BE66239E-57D0-41FD-B9E4-04A85E5C7C2F}" destId="{65010B63-DB9D-4D00-9DC8-F530C53588C6}" srcOrd="22" destOrd="0" presId="urn:microsoft.com/office/officeart/2005/8/layout/target3"/>
    <dgm:cxn modelId="{E9E1C3E2-D816-4FA5-86C9-1C98D1E068A6}" type="presParOf" srcId="{BE66239E-57D0-41FD-B9E4-04A85E5C7C2F}" destId="{CECBD0A2-E3B0-48E3-B751-B7A18269F04B}" srcOrd="2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Introduction and Case study context</a:t>
          </a:r>
          <a:endParaRPr lang="en-US" sz="15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dirty="0"/>
            <a:t>Evaluate Productivity tools</a:t>
          </a:r>
          <a:endParaRPr lang="en-US" sz="15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Evaluate Co0mmunication Tools</a:t>
          </a:r>
          <a:endParaRPr lang="en-US" sz="15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Design digital safety action plan</a:t>
          </a:r>
          <a:endParaRPr lang="en-US" sz="15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Conclusion</a:t>
          </a:r>
          <a:endParaRPr lang="en-US" sz="15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References</a:t>
          </a:r>
          <a:endParaRPr lang="en-US" sz="1500" kern="1200"/>
        </a:p>
      </dsp:txBody>
      <dsp:txXfrm>
        <a:off x="9326989" y="2056930"/>
        <a:ext cx="1587304" cy="634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44053-9C86-49BC-AFBE-D8336F1B3DF9}">
      <dsp:nvSpPr>
        <dsp:cNvPr id="0" name=""/>
        <dsp:cNvSpPr/>
      </dsp:nvSpPr>
      <dsp:spPr>
        <a:xfrm>
          <a:off x="0" y="0"/>
          <a:ext cx="3334213" cy="3334213"/>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4C5E40-E699-493E-869D-59FC0F196D28}">
      <dsp:nvSpPr>
        <dsp:cNvPr id="0" name=""/>
        <dsp:cNvSpPr/>
      </dsp:nvSpPr>
      <dsp:spPr>
        <a:xfrm>
          <a:off x="1667106" y="0"/>
          <a:ext cx="10524893" cy="3334213"/>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Title</a:t>
          </a:r>
          <a:endParaRPr lang="en-GB" sz="2000" kern="1200">
            <a:latin typeface="Times New Roman" panose="02020603050405020304" pitchFamily="18" charset="0"/>
            <a:cs typeface="Times New Roman" panose="02020603050405020304" pitchFamily="18" charset="0"/>
          </a:endParaRPr>
        </a:p>
      </dsp:txBody>
      <dsp:txXfrm>
        <a:off x="1667106" y="0"/>
        <a:ext cx="10524893" cy="416777"/>
      </dsp:txXfrm>
    </dsp:sp>
    <dsp:sp modelId="{AA79E112-2ACD-4C68-9D25-3FACC8CF15C5}">
      <dsp:nvSpPr>
        <dsp:cNvPr id="0" name=""/>
        <dsp:cNvSpPr/>
      </dsp:nvSpPr>
      <dsp:spPr>
        <a:xfrm>
          <a:off x="291744" y="416777"/>
          <a:ext cx="2750724" cy="275072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76AA18-FF4D-4C2F-8D27-75C86DF02424}">
      <dsp:nvSpPr>
        <dsp:cNvPr id="0" name=""/>
        <dsp:cNvSpPr/>
      </dsp:nvSpPr>
      <dsp:spPr>
        <a:xfrm>
          <a:off x="1667106" y="416777"/>
          <a:ext cx="10524893" cy="2750724"/>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latin typeface="Times New Roman" panose="02020603050405020304" pitchFamily="18" charset="0"/>
              <a:cs typeface="Times New Roman" panose="02020603050405020304" pitchFamily="18" charset="0"/>
            </a:rPr>
            <a:t>Applying Microsoft 365 Communication and Collaboration Tools to Improve Care Home Operations: A Case Study of Greenford Care Home</a:t>
          </a:r>
          <a:endParaRPr lang="en-GB" sz="1800" kern="1200" dirty="0">
            <a:latin typeface="Times New Roman" panose="02020603050405020304" pitchFamily="18" charset="0"/>
            <a:cs typeface="Times New Roman" panose="02020603050405020304" pitchFamily="18" charset="0"/>
          </a:endParaRPr>
        </a:p>
      </dsp:txBody>
      <dsp:txXfrm>
        <a:off x="1667106" y="416777"/>
        <a:ext cx="10524893" cy="416777"/>
      </dsp:txXfrm>
    </dsp:sp>
    <dsp:sp modelId="{14F34F16-F408-4A96-B090-E52485808920}">
      <dsp:nvSpPr>
        <dsp:cNvPr id="0" name=""/>
        <dsp:cNvSpPr/>
      </dsp:nvSpPr>
      <dsp:spPr>
        <a:xfrm>
          <a:off x="583488" y="833555"/>
          <a:ext cx="2167236" cy="216723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4CF642-0D27-4F37-B902-4FA6DC9FF477}">
      <dsp:nvSpPr>
        <dsp:cNvPr id="0" name=""/>
        <dsp:cNvSpPr/>
      </dsp:nvSpPr>
      <dsp:spPr>
        <a:xfrm>
          <a:off x="1667106" y="833555"/>
          <a:ext cx="10524893" cy="2167236"/>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Module</a:t>
          </a:r>
          <a:endParaRPr lang="en-GB" sz="2000" kern="1200">
            <a:latin typeface="Times New Roman" panose="02020603050405020304" pitchFamily="18" charset="0"/>
            <a:cs typeface="Times New Roman" panose="02020603050405020304" pitchFamily="18" charset="0"/>
          </a:endParaRPr>
        </a:p>
      </dsp:txBody>
      <dsp:txXfrm>
        <a:off x="1667106" y="833555"/>
        <a:ext cx="10524893" cy="416774"/>
      </dsp:txXfrm>
    </dsp:sp>
    <dsp:sp modelId="{1BF0C149-C4D1-4B51-9856-ACACB42BB941}">
      <dsp:nvSpPr>
        <dsp:cNvPr id="0" name=""/>
        <dsp:cNvSpPr/>
      </dsp:nvSpPr>
      <dsp:spPr>
        <a:xfrm>
          <a:off x="875230" y="1250329"/>
          <a:ext cx="1583751" cy="1583751"/>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3FE26D-0E03-42E7-973A-4F93723540AE}">
      <dsp:nvSpPr>
        <dsp:cNvPr id="0" name=""/>
        <dsp:cNvSpPr/>
      </dsp:nvSpPr>
      <dsp:spPr>
        <a:xfrm>
          <a:off x="1667106" y="1250329"/>
          <a:ext cx="10524893" cy="1583751"/>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latin typeface="Times New Roman" panose="02020603050405020304" pitchFamily="18" charset="0"/>
              <a:cs typeface="Times New Roman" panose="02020603050405020304" pitchFamily="18" charset="0"/>
            </a:rPr>
            <a:t>Digital Skills and Research Methods</a:t>
          </a:r>
          <a:endParaRPr lang="en-GB" sz="2000" kern="1200">
            <a:latin typeface="Times New Roman" panose="02020603050405020304" pitchFamily="18" charset="0"/>
            <a:cs typeface="Times New Roman" panose="02020603050405020304" pitchFamily="18" charset="0"/>
          </a:endParaRPr>
        </a:p>
      </dsp:txBody>
      <dsp:txXfrm>
        <a:off x="1667106" y="1250329"/>
        <a:ext cx="10524893" cy="416777"/>
      </dsp:txXfrm>
    </dsp:sp>
    <dsp:sp modelId="{7E3E9339-3587-4588-97D6-D98F8EC9F6C9}">
      <dsp:nvSpPr>
        <dsp:cNvPr id="0" name=""/>
        <dsp:cNvSpPr/>
      </dsp:nvSpPr>
      <dsp:spPr>
        <a:xfrm>
          <a:off x="1166975" y="1667107"/>
          <a:ext cx="1000262" cy="1000262"/>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F0963-07A7-4E69-8CB1-405C33545AB2}">
      <dsp:nvSpPr>
        <dsp:cNvPr id="0" name=""/>
        <dsp:cNvSpPr/>
      </dsp:nvSpPr>
      <dsp:spPr>
        <a:xfrm>
          <a:off x="1667106" y="1740311"/>
          <a:ext cx="10524893" cy="853854"/>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Student Name: Nicholas A Daramola</a:t>
          </a:r>
          <a:endParaRPr lang="en-GB" sz="2000" kern="1200" dirty="0">
            <a:latin typeface="Times New Roman" panose="02020603050405020304" pitchFamily="18" charset="0"/>
            <a:cs typeface="Times New Roman" panose="02020603050405020304" pitchFamily="18" charset="0"/>
          </a:endParaRPr>
        </a:p>
      </dsp:txBody>
      <dsp:txXfrm>
        <a:off x="1667106" y="1740311"/>
        <a:ext cx="10524893" cy="355774"/>
      </dsp:txXfrm>
    </dsp:sp>
    <dsp:sp modelId="{DB7CDD77-169F-4A08-9007-FD76AC3CC416}">
      <dsp:nvSpPr>
        <dsp:cNvPr id="0" name=""/>
        <dsp:cNvSpPr/>
      </dsp:nvSpPr>
      <dsp:spPr>
        <a:xfrm>
          <a:off x="1458719" y="2083885"/>
          <a:ext cx="416774" cy="41677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BBF403-7488-4964-8510-7CBC3371B6C1}">
      <dsp:nvSpPr>
        <dsp:cNvPr id="0" name=""/>
        <dsp:cNvSpPr/>
      </dsp:nvSpPr>
      <dsp:spPr>
        <a:xfrm>
          <a:off x="1667106" y="2083885"/>
          <a:ext cx="10524893" cy="416774"/>
        </a:xfrm>
        <a:prstGeom prst="rect">
          <a:avLst/>
        </a:prstGeom>
        <a:solidFill>
          <a:schemeClr val="accent2">
            <a:lumMod val="60000"/>
            <a:lumOff val="40000"/>
          </a:schemeClr>
        </a:solidFill>
        <a:ln w="15875" cap="flat" cmpd="sng" algn="ctr">
          <a:solidFill>
            <a:srgbClr val="002060"/>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Student ID:2528127</a:t>
          </a:r>
        </a:p>
      </dsp:txBody>
      <dsp:txXfrm>
        <a:off x="1667106" y="2083885"/>
        <a:ext cx="10524893" cy="4167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50BCE-08C9-4625-B357-5B4D90CB24F7}">
      <dsp:nvSpPr>
        <dsp:cNvPr id="0" name=""/>
        <dsp:cNvSpPr/>
      </dsp:nvSpPr>
      <dsp:spPr>
        <a:xfrm>
          <a:off x="0" y="420687"/>
          <a:ext cx="3853542" cy="385354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8764B3D8-62B0-4CCE-8289-A3DF52F1CB2D}">
      <dsp:nvSpPr>
        <dsp:cNvPr id="0" name=""/>
        <dsp:cNvSpPr/>
      </dsp:nvSpPr>
      <dsp:spPr>
        <a:xfrm>
          <a:off x="1926771" y="420687"/>
          <a:ext cx="4495799" cy="385354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Effective communication is essential in care homes to coordinate patient care, staff responsibilities and daily operational tasks efficiently (Nordmann et al., 2024).</a:t>
          </a:r>
          <a:endParaRPr lang="en-GB" sz="1500" kern="1200">
            <a:latin typeface="Times New Roman" panose="02020603050405020304" pitchFamily="18" charset="0"/>
            <a:cs typeface="Times New Roman" panose="02020603050405020304" pitchFamily="18" charset="0"/>
          </a:endParaRPr>
        </a:p>
      </dsp:txBody>
      <dsp:txXfrm>
        <a:off x="1926771" y="420687"/>
        <a:ext cx="4495799" cy="818877"/>
      </dsp:txXfrm>
    </dsp:sp>
    <dsp:sp modelId="{FADC53C6-EB0C-4BB4-A57A-17FE261C76B2}">
      <dsp:nvSpPr>
        <dsp:cNvPr id="0" name=""/>
        <dsp:cNvSpPr/>
      </dsp:nvSpPr>
      <dsp:spPr>
        <a:xfrm>
          <a:off x="505777" y="1239565"/>
          <a:ext cx="2841987" cy="284198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351EE2DA-3043-408E-9FB2-8E0C9DB6412D}">
      <dsp:nvSpPr>
        <dsp:cNvPr id="0" name=""/>
        <dsp:cNvSpPr/>
      </dsp:nvSpPr>
      <dsp:spPr>
        <a:xfrm>
          <a:off x="1926771" y="1239565"/>
          <a:ext cx="4495799" cy="284198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Traditional methods such as verbal updates or paper documentation can lead to communication gaps and delays.</a:t>
          </a:r>
          <a:endParaRPr lang="en-GB" sz="1500" kern="1200">
            <a:latin typeface="Times New Roman" panose="02020603050405020304" pitchFamily="18" charset="0"/>
            <a:cs typeface="Times New Roman" panose="02020603050405020304" pitchFamily="18" charset="0"/>
          </a:endParaRPr>
        </a:p>
      </dsp:txBody>
      <dsp:txXfrm>
        <a:off x="1926771" y="1239565"/>
        <a:ext cx="4495799" cy="818877"/>
      </dsp:txXfrm>
    </dsp:sp>
    <dsp:sp modelId="{0FCC18B9-5048-4A8D-94DE-7BF95DC6D2CC}">
      <dsp:nvSpPr>
        <dsp:cNvPr id="0" name=""/>
        <dsp:cNvSpPr/>
      </dsp:nvSpPr>
      <dsp:spPr>
        <a:xfrm>
          <a:off x="1011554" y="2058443"/>
          <a:ext cx="1830432" cy="183043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C3B6FFED-4B87-4FA4-8841-E67E582D4099}">
      <dsp:nvSpPr>
        <dsp:cNvPr id="0" name=""/>
        <dsp:cNvSpPr/>
      </dsp:nvSpPr>
      <dsp:spPr>
        <a:xfrm>
          <a:off x="1926771" y="2058443"/>
          <a:ext cx="4495799" cy="183043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Digital collaboration platforms enable faster information sharing, better coordination and improved decision-making among staff members.</a:t>
          </a:r>
          <a:endParaRPr lang="en-GB" sz="1500" kern="1200">
            <a:latin typeface="Times New Roman" panose="02020603050405020304" pitchFamily="18" charset="0"/>
            <a:cs typeface="Times New Roman" panose="02020603050405020304" pitchFamily="18" charset="0"/>
          </a:endParaRPr>
        </a:p>
      </dsp:txBody>
      <dsp:txXfrm>
        <a:off x="1926771" y="2058443"/>
        <a:ext cx="4495799" cy="818877"/>
      </dsp:txXfrm>
    </dsp:sp>
    <dsp:sp modelId="{1F9BBD69-7FB9-4FE7-A1E3-3E0B9DEDB525}">
      <dsp:nvSpPr>
        <dsp:cNvPr id="0" name=""/>
        <dsp:cNvSpPr/>
      </dsp:nvSpPr>
      <dsp:spPr>
        <a:xfrm>
          <a:off x="1517332" y="2877321"/>
          <a:ext cx="818877" cy="81887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BE4601A0-066A-4A7F-B1FE-C7B06C95C0C2}">
      <dsp:nvSpPr>
        <dsp:cNvPr id="0" name=""/>
        <dsp:cNvSpPr/>
      </dsp:nvSpPr>
      <dsp:spPr>
        <a:xfrm>
          <a:off x="1926771" y="2877321"/>
          <a:ext cx="4495799" cy="81887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Microsoft 365 communication tools can support Greenford Care Home in modernising workplace communication and improving service delivery.</a:t>
          </a:r>
          <a:endParaRPr lang="en-GB" sz="1500" kern="1200">
            <a:latin typeface="Times New Roman" panose="02020603050405020304" pitchFamily="18" charset="0"/>
            <a:cs typeface="Times New Roman" panose="02020603050405020304" pitchFamily="18" charset="0"/>
          </a:endParaRPr>
        </a:p>
      </dsp:txBody>
      <dsp:txXfrm>
        <a:off x="1926771" y="2877321"/>
        <a:ext cx="4495799" cy="8188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9A4549-5A55-4156-A4BA-2624F66E1C30}">
      <dsp:nvSpPr>
        <dsp:cNvPr id="0" name=""/>
        <dsp:cNvSpPr/>
      </dsp:nvSpPr>
      <dsp:spPr>
        <a:xfrm>
          <a:off x="0" y="442458"/>
          <a:ext cx="3918857" cy="391885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11CBD48A-DE07-4824-B3E7-DC7D67D7A3E4}">
      <dsp:nvSpPr>
        <dsp:cNvPr id="0" name=""/>
        <dsp:cNvSpPr/>
      </dsp:nvSpPr>
      <dsp:spPr>
        <a:xfrm>
          <a:off x="1959428" y="442458"/>
          <a:ext cx="4572000" cy="391885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Microsoft 365 offers integrated communication tools that support messaging, meetings and collaborative teamwork.</a:t>
          </a:r>
          <a:endParaRPr lang="en-GB" sz="1600" kern="1200">
            <a:latin typeface="Times New Roman" panose="02020603050405020304" pitchFamily="18" charset="0"/>
            <a:cs typeface="Times New Roman" panose="02020603050405020304" pitchFamily="18" charset="0"/>
          </a:endParaRPr>
        </a:p>
      </dsp:txBody>
      <dsp:txXfrm>
        <a:off x="1959428" y="442458"/>
        <a:ext cx="4572000" cy="832757"/>
      </dsp:txXfrm>
    </dsp:sp>
    <dsp:sp modelId="{FD6FC07B-753C-4131-9849-EAAE11231C1E}">
      <dsp:nvSpPr>
        <dsp:cNvPr id="0" name=""/>
        <dsp:cNvSpPr/>
      </dsp:nvSpPr>
      <dsp:spPr>
        <a:xfrm>
          <a:off x="514350" y="1275215"/>
          <a:ext cx="2890157" cy="289015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3DF10D2B-DC92-4A23-B81A-39C3F1A484C8}">
      <dsp:nvSpPr>
        <dsp:cNvPr id="0" name=""/>
        <dsp:cNvSpPr/>
      </dsp:nvSpPr>
      <dsp:spPr>
        <a:xfrm>
          <a:off x="1959428" y="1275215"/>
          <a:ext cx="4572000" cy="289015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Microsoft Teams allows staff to communicate instantly through chat, video meetings and group discussions.</a:t>
          </a:r>
          <a:endParaRPr lang="en-GB" sz="1600" kern="1200">
            <a:latin typeface="Times New Roman" panose="02020603050405020304" pitchFamily="18" charset="0"/>
            <a:cs typeface="Times New Roman" panose="02020603050405020304" pitchFamily="18" charset="0"/>
          </a:endParaRPr>
        </a:p>
      </dsp:txBody>
      <dsp:txXfrm>
        <a:off x="1959428" y="1275215"/>
        <a:ext cx="4572000" cy="832757"/>
      </dsp:txXfrm>
    </dsp:sp>
    <dsp:sp modelId="{6C62533E-45FB-4321-A117-6A0DA76B8B0A}">
      <dsp:nvSpPr>
        <dsp:cNvPr id="0" name=""/>
        <dsp:cNvSpPr/>
      </dsp:nvSpPr>
      <dsp:spPr>
        <a:xfrm>
          <a:off x="1028700" y="2107973"/>
          <a:ext cx="1861457" cy="186145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0CF0437C-639F-4CD7-A246-EC090DC75D10}">
      <dsp:nvSpPr>
        <dsp:cNvPr id="0" name=""/>
        <dsp:cNvSpPr/>
      </dsp:nvSpPr>
      <dsp:spPr>
        <a:xfrm>
          <a:off x="1959428" y="2107973"/>
          <a:ext cx="4572000" cy="186145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Outlook enables structured email communication and scheduling of meetings or shift coordination.</a:t>
          </a:r>
          <a:endParaRPr lang="en-GB" sz="1600" kern="1200">
            <a:latin typeface="Times New Roman" panose="02020603050405020304" pitchFamily="18" charset="0"/>
            <a:cs typeface="Times New Roman" panose="02020603050405020304" pitchFamily="18" charset="0"/>
          </a:endParaRPr>
        </a:p>
      </dsp:txBody>
      <dsp:txXfrm>
        <a:off x="1959428" y="2107973"/>
        <a:ext cx="4572000" cy="832757"/>
      </dsp:txXfrm>
    </dsp:sp>
    <dsp:sp modelId="{D70F1033-847C-48CC-8088-CD217EF56C7C}">
      <dsp:nvSpPr>
        <dsp:cNvPr id="0" name=""/>
        <dsp:cNvSpPr/>
      </dsp:nvSpPr>
      <dsp:spPr>
        <a:xfrm>
          <a:off x="1543050" y="2940730"/>
          <a:ext cx="832757" cy="83275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97F52478-2BBE-4DB9-BC72-C01828D8C6D2}">
      <dsp:nvSpPr>
        <dsp:cNvPr id="0" name=""/>
        <dsp:cNvSpPr/>
      </dsp:nvSpPr>
      <dsp:spPr>
        <a:xfrm>
          <a:off x="1959428" y="2940730"/>
          <a:ext cx="4572000" cy="83275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These tools provide a centralised digital environment that supports professional communication across the organisation (NHS Confederation, 2025).</a:t>
          </a:r>
          <a:endParaRPr lang="en-GB" sz="1600" kern="1200">
            <a:latin typeface="Times New Roman" panose="02020603050405020304" pitchFamily="18" charset="0"/>
            <a:cs typeface="Times New Roman" panose="02020603050405020304" pitchFamily="18" charset="0"/>
          </a:endParaRPr>
        </a:p>
      </dsp:txBody>
      <dsp:txXfrm>
        <a:off x="1959428" y="2940730"/>
        <a:ext cx="4572000" cy="8327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D67EE5-70FB-4042-91A4-A31673A0BD93}">
      <dsp:nvSpPr>
        <dsp:cNvPr id="0" name=""/>
        <dsp:cNvSpPr/>
      </dsp:nvSpPr>
      <dsp:spPr>
        <a:xfrm>
          <a:off x="0" y="564378"/>
          <a:ext cx="3631474" cy="3631474"/>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6FE4E353-7D5D-49DB-9B1D-3B70EA55AC89}">
      <dsp:nvSpPr>
        <dsp:cNvPr id="0" name=""/>
        <dsp:cNvSpPr/>
      </dsp:nvSpPr>
      <dsp:spPr>
        <a:xfrm>
          <a:off x="1815737" y="564378"/>
          <a:ext cx="4236719" cy="3631474"/>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Microsoft Teams allows staff to communicate instantly through messaging, voice calls and video conferencing.</a:t>
          </a:r>
          <a:endParaRPr lang="en-GB" sz="1600" kern="1200">
            <a:latin typeface="Times New Roman" panose="02020603050405020304" pitchFamily="18" charset="0"/>
            <a:cs typeface="Times New Roman" panose="02020603050405020304" pitchFamily="18" charset="0"/>
          </a:endParaRPr>
        </a:p>
      </dsp:txBody>
      <dsp:txXfrm>
        <a:off x="1815737" y="564378"/>
        <a:ext cx="4236719" cy="771688"/>
      </dsp:txXfrm>
    </dsp:sp>
    <dsp:sp modelId="{5A721CE8-9FFF-49EE-9AF6-2CF9C2941332}">
      <dsp:nvSpPr>
        <dsp:cNvPr id="0" name=""/>
        <dsp:cNvSpPr/>
      </dsp:nvSpPr>
      <dsp:spPr>
        <a:xfrm>
          <a:off x="476630" y="1336067"/>
          <a:ext cx="2678212" cy="267821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477F91CE-7A62-490C-ABB1-5D72A5F1D87D}">
      <dsp:nvSpPr>
        <dsp:cNvPr id="0" name=""/>
        <dsp:cNvSpPr/>
      </dsp:nvSpPr>
      <dsp:spPr>
        <a:xfrm>
          <a:off x="1815737" y="1336067"/>
          <a:ext cx="4236719" cy="267821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Teams channels can be created for specific departments, shifts or operational discussions.</a:t>
          </a:r>
          <a:endParaRPr lang="en-GB" sz="1600" kern="1200">
            <a:latin typeface="Times New Roman" panose="02020603050405020304" pitchFamily="18" charset="0"/>
            <a:cs typeface="Times New Roman" panose="02020603050405020304" pitchFamily="18" charset="0"/>
          </a:endParaRPr>
        </a:p>
      </dsp:txBody>
      <dsp:txXfrm>
        <a:off x="1815737" y="1336067"/>
        <a:ext cx="4236719" cy="771688"/>
      </dsp:txXfrm>
    </dsp:sp>
    <dsp:sp modelId="{5656006A-2079-4D81-8D9D-CDE5DA1510F7}">
      <dsp:nvSpPr>
        <dsp:cNvPr id="0" name=""/>
        <dsp:cNvSpPr/>
      </dsp:nvSpPr>
      <dsp:spPr>
        <a:xfrm>
          <a:off x="953261" y="2107755"/>
          <a:ext cx="1724950" cy="1724950"/>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6747B69B-D899-4846-AC16-D16FD966AB95}">
      <dsp:nvSpPr>
        <dsp:cNvPr id="0" name=""/>
        <dsp:cNvSpPr/>
      </dsp:nvSpPr>
      <dsp:spPr>
        <a:xfrm>
          <a:off x="1815737" y="2107755"/>
          <a:ext cx="4236719" cy="1724950"/>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Staff can share documents, updates and announcements within a single digital workspace.</a:t>
          </a:r>
          <a:endParaRPr lang="en-GB" sz="1600" kern="1200">
            <a:latin typeface="Times New Roman" panose="02020603050405020304" pitchFamily="18" charset="0"/>
            <a:cs typeface="Times New Roman" panose="02020603050405020304" pitchFamily="18" charset="0"/>
          </a:endParaRPr>
        </a:p>
      </dsp:txBody>
      <dsp:txXfrm>
        <a:off x="1815737" y="2107755"/>
        <a:ext cx="4236719" cy="771688"/>
      </dsp:txXfrm>
    </dsp:sp>
    <dsp:sp modelId="{7CC049DC-66B7-4F00-899E-93E2DAAD2D45}">
      <dsp:nvSpPr>
        <dsp:cNvPr id="0" name=""/>
        <dsp:cNvSpPr/>
      </dsp:nvSpPr>
      <dsp:spPr>
        <a:xfrm>
          <a:off x="1429892" y="2879443"/>
          <a:ext cx="771688" cy="771688"/>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D439655D-1F20-401E-9B8B-81E75A71802A}">
      <dsp:nvSpPr>
        <dsp:cNvPr id="0" name=""/>
        <dsp:cNvSpPr/>
      </dsp:nvSpPr>
      <dsp:spPr>
        <a:xfrm>
          <a:off x="1815737" y="2879443"/>
          <a:ext cx="4236719" cy="771688"/>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This improves teamwork and ensures that information remains organised and accessible (Mallakin et al., 2022).</a:t>
          </a:r>
          <a:endParaRPr lang="en-GB" sz="1600" kern="1200">
            <a:latin typeface="Times New Roman" panose="02020603050405020304" pitchFamily="18" charset="0"/>
            <a:cs typeface="Times New Roman" panose="02020603050405020304" pitchFamily="18" charset="0"/>
          </a:endParaRPr>
        </a:p>
      </dsp:txBody>
      <dsp:txXfrm>
        <a:off x="1815737" y="2879443"/>
        <a:ext cx="4236719" cy="77168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AC641-8A14-41FF-B2F9-3DF032841AE7}">
      <dsp:nvSpPr>
        <dsp:cNvPr id="0" name=""/>
        <dsp:cNvSpPr/>
      </dsp:nvSpPr>
      <dsp:spPr>
        <a:xfrm>
          <a:off x="0" y="592681"/>
          <a:ext cx="3487782" cy="348778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C9CD06D5-9BE2-4D9B-84DD-39425E38611E}">
      <dsp:nvSpPr>
        <dsp:cNvPr id="0" name=""/>
        <dsp:cNvSpPr/>
      </dsp:nvSpPr>
      <dsp:spPr>
        <a:xfrm>
          <a:off x="1743891" y="592681"/>
          <a:ext cx="4069079" cy="348778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SharePoint provides a central platform for storing and managing organisational documents.</a:t>
          </a:r>
          <a:endParaRPr lang="en-GB" sz="1500" kern="1200">
            <a:latin typeface="Times New Roman" panose="02020603050405020304" pitchFamily="18" charset="0"/>
            <a:cs typeface="Times New Roman" panose="02020603050405020304" pitchFamily="18" charset="0"/>
          </a:endParaRPr>
        </a:p>
      </dsp:txBody>
      <dsp:txXfrm>
        <a:off x="1743891" y="592681"/>
        <a:ext cx="4069079" cy="741153"/>
      </dsp:txXfrm>
    </dsp:sp>
    <dsp:sp modelId="{0232ABE4-C5C4-4CAE-B4B7-3DBD2BDBB59B}">
      <dsp:nvSpPr>
        <dsp:cNvPr id="0" name=""/>
        <dsp:cNvSpPr/>
      </dsp:nvSpPr>
      <dsp:spPr>
        <a:xfrm>
          <a:off x="457771" y="1333835"/>
          <a:ext cx="2572239" cy="2572239"/>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FA68267F-4CE0-401D-8C74-5E9265C70959}">
      <dsp:nvSpPr>
        <dsp:cNvPr id="0" name=""/>
        <dsp:cNvSpPr/>
      </dsp:nvSpPr>
      <dsp:spPr>
        <a:xfrm>
          <a:off x="1743891" y="1333835"/>
          <a:ext cx="4069079" cy="2572239"/>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OneDrive enables individual staff members to store and share files securely online.</a:t>
          </a:r>
          <a:endParaRPr lang="en-GB" sz="1500" kern="1200">
            <a:latin typeface="Times New Roman" panose="02020603050405020304" pitchFamily="18" charset="0"/>
            <a:cs typeface="Times New Roman" panose="02020603050405020304" pitchFamily="18" charset="0"/>
          </a:endParaRPr>
        </a:p>
      </dsp:txBody>
      <dsp:txXfrm>
        <a:off x="1743891" y="1333835"/>
        <a:ext cx="4069079" cy="741153"/>
      </dsp:txXfrm>
    </dsp:sp>
    <dsp:sp modelId="{8C87BE95-C6D4-4196-A64C-A28013C87598}">
      <dsp:nvSpPr>
        <dsp:cNvPr id="0" name=""/>
        <dsp:cNvSpPr/>
      </dsp:nvSpPr>
      <dsp:spPr>
        <a:xfrm>
          <a:off x="915542" y="2074989"/>
          <a:ext cx="1656696" cy="1656696"/>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B1B11BFD-0E32-42FE-9CA4-F892F6BB5F8A}">
      <dsp:nvSpPr>
        <dsp:cNvPr id="0" name=""/>
        <dsp:cNvSpPr/>
      </dsp:nvSpPr>
      <dsp:spPr>
        <a:xfrm>
          <a:off x="1743891" y="2074989"/>
          <a:ext cx="4069079" cy="1656696"/>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Staff can collaborate on documents while maintaining access to the latest updated versions.</a:t>
          </a:r>
          <a:endParaRPr lang="en-GB" sz="1500" kern="1200">
            <a:latin typeface="Times New Roman" panose="02020603050405020304" pitchFamily="18" charset="0"/>
            <a:cs typeface="Times New Roman" panose="02020603050405020304" pitchFamily="18" charset="0"/>
          </a:endParaRPr>
        </a:p>
      </dsp:txBody>
      <dsp:txXfrm>
        <a:off x="1743891" y="2074989"/>
        <a:ext cx="4069079" cy="741153"/>
      </dsp:txXfrm>
    </dsp:sp>
    <dsp:sp modelId="{81C1B46C-CECB-4C5E-AB78-2C1C4F176CF4}">
      <dsp:nvSpPr>
        <dsp:cNvPr id="0" name=""/>
        <dsp:cNvSpPr/>
      </dsp:nvSpPr>
      <dsp:spPr>
        <a:xfrm>
          <a:off x="1373314" y="2816143"/>
          <a:ext cx="741153" cy="741153"/>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0CEEDAFE-9107-4117-8540-197F85147334}">
      <dsp:nvSpPr>
        <dsp:cNvPr id="0" name=""/>
        <dsp:cNvSpPr/>
      </dsp:nvSpPr>
      <dsp:spPr>
        <a:xfrm>
          <a:off x="1743891" y="2816143"/>
          <a:ext cx="4069079" cy="741153"/>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These tools improve information accessibility and reduce duplication of records (Wannheden et al., 2022).</a:t>
          </a:r>
          <a:endParaRPr lang="en-GB" sz="1500" kern="1200">
            <a:latin typeface="Times New Roman" panose="02020603050405020304" pitchFamily="18" charset="0"/>
            <a:cs typeface="Times New Roman" panose="02020603050405020304" pitchFamily="18" charset="0"/>
          </a:endParaRPr>
        </a:p>
      </dsp:txBody>
      <dsp:txXfrm>
        <a:off x="1743891" y="2816143"/>
        <a:ext cx="4069079" cy="74115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5B608-7DC4-46F3-89A8-FC2402A9A086}">
      <dsp:nvSpPr>
        <dsp:cNvPr id="0" name=""/>
        <dsp:cNvSpPr/>
      </dsp:nvSpPr>
      <dsp:spPr>
        <a:xfrm>
          <a:off x="0" y="586150"/>
          <a:ext cx="3664131" cy="3664131"/>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4D407855-D270-4158-8A6F-E41F343563D8}">
      <dsp:nvSpPr>
        <dsp:cNvPr id="0" name=""/>
        <dsp:cNvSpPr/>
      </dsp:nvSpPr>
      <dsp:spPr>
        <a:xfrm>
          <a:off x="1832065" y="586150"/>
          <a:ext cx="4274820" cy="3664131"/>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Improved communication between staff supports faster decision-making and coordinated care delivery.</a:t>
          </a:r>
          <a:endParaRPr lang="en-GB" sz="1600" kern="1200">
            <a:latin typeface="Times New Roman" panose="02020603050405020304" pitchFamily="18" charset="0"/>
            <a:cs typeface="Times New Roman" panose="02020603050405020304" pitchFamily="18" charset="0"/>
          </a:endParaRPr>
        </a:p>
      </dsp:txBody>
      <dsp:txXfrm>
        <a:off x="1832065" y="586150"/>
        <a:ext cx="4274820" cy="778627"/>
      </dsp:txXfrm>
    </dsp:sp>
    <dsp:sp modelId="{1200A855-B397-4E22-B32D-636A567F5B9D}">
      <dsp:nvSpPr>
        <dsp:cNvPr id="0" name=""/>
        <dsp:cNvSpPr/>
      </dsp:nvSpPr>
      <dsp:spPr>
        <a:xfrm>
          <a:off x="480917" y="1364778"/>
          <a:ext cx="2702297" cy="270229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600712BC-A645-4707-B815-725E176BE519}">
      <dsp:nvSpPr>
        <dsp:cNvPr id="0" name=""/>
        <dsp:cNvSpPr/>
      </dsp:nvSpPr>
      <dsp:spPr>
        <a:xfrm>
          <a:off x="1832065" y="1364778"/>
          <a:ext cx="4274820" cy="270229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Digital collaboration tools allow employees to access information and documents more efficiently.</a:t>
          </a:r>
          <a:endParaRPr lang="en-GB" sz="1600" kern="1200">
            <a:latin typeface="Times New Roman" panose="02020603050405020304" pitchFamily="18" charset="0"/>
            <a:cs typeface="Times New Roman" panose="02020603050405020304" pitchFamily="18" charset="0"/>
          </a:endParaRPr>
        </a:p>
      </dsp:txBody>
      <dsp:txXfrm>
        <a:off x="1832065" y="1364778"/>
        <a:ext cx="4274820" cy="778627"/>
      </dsp:txXfrm>
    </dsp:sp>
    <dsp:sp modelId="{CFDDEB26-947D-4153-BF8D-74F4EE8EE91D}">
      <dsp:nvSpPr>
        <dsp:cNvPr id="0" name=""/>
        <dsp:cNvSpPr/>
      </dsp:nvSpPr>
      <dsp:spPr>
        <a:xfrm>
          <a:off x="961834" y="2143406"/>
          <a:ext cx="1740462" cy="174046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3ED85AA1-0968-4B04-9F31-D17B7D08A7D1}">
      <dsp:nvSpPr>
        <dsp:cNvPr id="0" name=""/>
        <dsp:cNvSpPr/>
      </dsp:nvSpPr>
      <dsp:spPr>
        <a:xfrm>
          <a:off x="1832065" y="2143406"/>
          <a:ext cx="4274820" cy="174046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Real-time communication helps reduce misunderstandings during shift handovers.</a:t>
          </a:r>
          <a:endParaRPr lang="en-GB" sz="1600" kern="1200">
            <a:latin typeface="Times New Roman" panose="02020603050405020304" pitchFamily="18" charset="0"/>
            <a:cs typeface="Times New Roman" panose="02020603050405020304" pitchFamily="18" charset="0"/>
          </a:endParaRPr>
        </a:p>
      </dsp:txBody>
      <dsp:txXfrm>
        <a:off x="1832065" y="2143406"/>
        <a:ext cx="4274820" cy="778627"/>
      </dsp:txXfrm>
    </dsp:sp>
    <dsp:sp modelId="{1F7CAFAC-1E70-442B-A2B3-DA30CD6F387B}">
      <dsp:nvSpPr>
        <dsp:cNvPr id="0" name=""/>
        <dsp:cNvSpPr/>
      </dsp:nvSpPr>
      <dsp:spPr>
        <a:xfrm>
          <a:off x="1442751" y="2922034"/>
          <a:ext cx="778627" cy="778627"/>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D939C207-FE01-485D-A6F8-AC583C571F7D}">
      <dsp:nvSpPr>
        <dsp:cNvPr id="0" name=""/>
        <dsp:cNvSpPr/>
      </dsp:nvSpPr>
      <dsp:spPr>
        <a:xfrm>
          <a:off x="1832065" y="2922034"/>
          <a:ext cx="4274820" cy="778627"/>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These systems support more organised workflows and improved operational efficiency (NHS England, 2023).</a:t>
          </a:r>
          <a:endParaRPr lang="en-GB" sz="1600" kern="1200">
            <a:latin typeface="Times New Roman" panose="02020603050405020304" pitchFamily="18" charset="0"/>
            <a:cs typeface="Times New Roman" panose="02020603050405020304" pitchFamily="18" charset="0"/>
          </a:endParaRPr>
        </a:p>
      </dsp:txBody>
      <dsp:txXfrm>
        <a:off x="1832065" y="2922034"/>
        <a:ext cx="4274820" cy="7786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4F3A37-1B7B-4883-9710-7BDA5FF09370}">
      <dsp:nvSpPr>
        <dsp:cNvPr id="0" name=""/>
        <dsp:cNvSpPr/>
      </dsp:nvSpPr>
      <dsp:spPr>
        <a:xfrm>
          <a:off x="0" y="431777"/>
          <a:ext cx="3487782" cy="348778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52D2AB9D-B3C5-481F-A687-343F6899C4BF}">
      <dsp:nvSpPr>
        <dsp:cNvPr id="0" name=""/>
        <dsp:cNvSpPr/>
      </dsp:nvSpPr>
      <dsp:spPr>
        <a:xfrm>
          <a:off x="1743891" y="431777"/>
          <a:ext cx="4069079" cy="348778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Digital systems require staff training to ensure effective and responsible use.</a:t>
          </a:r>
          <a:endParaRPr lang="en-GB" sz="1500" kern="1200">
            <a:latin typeface="Times New Roman" panose="02020603050405020304" pitchFamily="18" charset="0"/>
            <a:cs typeface="Times New Roman" panose="02020603050405020304" pitchFamily="18" charset="0"/>
          </a:endParaRPr>
        </a:p>
      </dsp:txBody>
      <dsp:txXfrm>
        <a:off x="1743891" y="431777"/>
        <a:ext cx="4069079" cy="741153"/>
      </dsp:txXfrm>
    </dsp:sp>
    <dsp:sp modelId="{36A48D43-5B37-47B8-8215-DEE504026EA6}">
      <dsp:nvSpPr>
        <dsp:cNvPr id="0" name=""/>
        <dsp:cNvSpPr/>
      </dsp:nvSpPr>
      <dsp:spPr>
        <a:xfrm>
          <a:off x="457771" y="1172931"/>
          <a:ext cx="2572239" cy="2572239"/>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7FEE31C6-564A-439D-9CE4-8E4EF6FA0C37}">
      <dsp:nvSpPr>
        <dsp:cNvPr id="0" name=""/>
        <dsp:cNvSpPr/>
      </dsp:nvSpPr>
      <dsp:spPr>
        <a:xfrm>
          <a:off x="1743891" y="1172931"/>
          <a:ext cx="4069079" cy="2572239"/>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Poorly managed access controls could expose confidential information to unauthorised individuals.</a:t>
          </a:r>
          <a:endParaRPr lang="en-GB" sz="1500" kern="1200">
            <a:latin typeface="Times New Roman" panose="02020603050405020304" pitchFamily="18" charset="0"/>
            <a:cs typeface="Times New Roman" panose="02020603050405020304" pitchFamily="18" charset="0"/>
          </a:endParaRPr>
        </a:p>
      </dsp:txBody>
      <dsp:txXfrm>
        <a:off x="1743891" y="1172931"/>
        <a:ext cx="4069079" cy="741153"/>
      </dsp:txXfrm>
    </dsp:sp>
    <dsp:sp modelId="{CA509B1F-774C-44FD-9E8F-ACE69B5C0578}">
      <dsp:nvSpPr>
        <dsp:cNvPr id="0" name=""/>
        <dsp:cNvSpPr/>
      </dsp:nvSpPr>
      <dsp:spPr>
        <a:xfrm>
          <a:off x="915542" y="1914085"/>
          <a:ext cx="1656696" cy="1656696"/>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A32B4A44-761B-4786-87A5-28D5024BC8BE}">
      <dsp:nvSpPr>
        <dsp:cNvPr id="0" name=""/>
        <dsp:cNvSpPr/>
      </dsp:nvSpPr>
      <dsp:spPr>
        <a:xfrm>
          <a:off x="1743891" y="1914085"/>
          <a:ext cx="4069079" cy="1656696"/>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Cybersecurity threats such as phishing attacks remain a significant organisational risk.</a:t>
          </a:r>
          <a:endParaRPr lang="en-GB" sz="1500" kern="1200">
            <a:latin typeface="Times New Roman" panose="02020603050405020304" pitchFamily="18" charset="0"/>
            <a:cs typeface="Times New Roman" panose="02020603050405020304" pitchFamily="18" charset="0"/>
          </a:endParaRPr>
        </a:p>
      </dsp:txBody>
      <dsp:txXfrm>
        <a:off x="1743891" y="1914085"/>
        <a:ext cx="4069079" cy="741153"/>
      </dsp:txXfrm>
    </dsp:sp>
    <dsp:sp modelId="{F55B0732-1175-49F2-B44C-27A916B0DB8F}">
      <dsp:nvSpPr>
        <dsp:cNvPr id="0" name=""/>
        <dsp:cNvSpPr/>
      </dsp:nvSpPr>
      <dsp:spPr>
        <a:xfrm>
          <a:off x="1373314" y="2655239"/>
          <a:ext cx="741153" cy="741153"/>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DB591A50-7EA9-49B9-9FEE-5A3A48C8B8EE}">
      <dsp:nvSpPr>
        <dsp:cNvPr id="0" name=""/>
        <dsp:cNvSpPr/>
      </dsp:nvSpPr>
      <dsp:spPr>
        <a:xfrm>
          <a:off x="1743891" y="2655239"/>
          <a:ext cx="4069079" cy="741153"/>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Over-reliance on digital communication may reduce direct interpersonal interaction among staff.</a:t>
          </a:r>
          <a:endParaRPr lang="en-GB" sz="1500" kern="1200">
            <a:latin typeface="Times New Roman" panose="02020603050405020304" pitchFamily="18" charset="0"/>
            <a:cs typeface="Times New Roman" panose="02020603050405020304" pitchFamily="18" charset="0"/>
          </a:endParaRPr>
        </a:p>
      </dsp:txBody>
      <dsp:txXfrm>
        <a:off x="1743891" y="2655239"/>
        <a:ext cx="4069079" cy="7411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CD180-CD40-4A16-9952-EDADDD3488F5}">
      <dsp:nvSpPr>
        <dsp:cNvPr id="0" name=""/>
        <dsp:cNvSpPr/>
      </dsp:nvSpPr>
      <dsp:spPr>
        <a:xfrm>
          <a:off x="0" y="772296"/>
          <a:ext cx="3487782" cy="3487782"/>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F7B7D4E5-5B2D-4246-BCC9-63289D39CE9D}">
      <dsp:nvSpPr>
        <dsp:cNvPr id="0" name=""/>
        <dsp:cNvSpPr/>
      </dsp:nvSpPr>
      <dsp:spPr>
        <a:xfrm>
          <a:off x="1743891" y="772296"/>
          <a:ext cx="4069079" cy="3487782"/>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Greenford Care Home should implement Microsoft Teams for daily staff communication and collaboration.</a:t>
          </a:r>
          <a:endParaRPr lang="en-GB" sz="1500" kern="1200">
            <a:latin typeface="Times New Roman" panose="02020603050405020304" pitchFamily="18" charset="0"/>
            <a:cs typeface="Times New Roman" panose="02020603050405020304" pitchFamily="18" charset="0"/>
          </a:endParaRPr>
        </a:p>
      </dsp:txBody>
      <dsp:txXfrm>
        <a:off x="1743891" y="772296"/>
        <a:ext cx="4069079" cy="741153"/>
      </dsp:txXfrm>
    </dsp:sp>
    <dsp:sp modelId="{38602E8D-D49C-474E-BA91-A9F0F8D054A8}">
      <dsp:nvSpPr>
        <dsp:cNvPr id="0" name=""/>
        <dsp:cNvSpPr/>
      </dsp:nvSpPr>
      <dsp:spPr>
        <a:xfrm>
          <a:off x="457771" y="1513450"/>
          <a:ext cx="2572239" cy="2572239"/>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D6D31669-338F-46E4-9BE3-D083F7C240FE}">
      <dsp:nvSpPr>
        <dsp:cNvPr id="0" name=""/>
        <dsp:cNvSpPr/>
      </dsp:nvSpPr>
      <dsp:spPr>
        <a:xfrm>
          <a:off x="1743891" y="1513450"/>
          <a:ext cx="4069079" cy="2572239"/>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SharePoint and OneDrive should support secure document management and information sharing.</a:t>
          </a:r>
          <a:endParaRPr lang="en-GB" sz="1500" kern="1200">
            <a:latin typeface="Times New Roman" panose="02020603050405020304" pitchFamily="18" charset="0"/>
            <a:cs typeface="Times New Roman" panose="02020603050405020304" pitchFamily="18" charset="0"/>
          </a:endParaRPr>
        </a:p>
      </dsp:txBody>
      <dsp:txXfrm>
        <a:off x="1743891" y="1513450"/>
        <a:ext cx="4069079" cy="741153"/>
      </dsp:txXfrm>
    </dsp:sp>
    <dsp:sp modelId="{8FE042C6-88D1-437E-8A3D-CFB05F65BEFE}">
      <dsp:nvSpPr>
        <dsp:cNvPr id="0" name=""/>
        <dsp:cNvSpPr/>
      </dsp:nvSpPr>
      <dsp:spPr>
        <a:xfrm>
          <a:off x="915542" y="2254603"/>
          <a:ext cx="1656696" cy="1656696"/>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16AD5C73-C42A-4401-857D-E50CD355390E}">
      <dsp:nvSpPr>
        <dsp:cNvPr id="0" name=""/>
        <dsp:cNvSpPr/>
      </dsp:nvSpPr>
      <dsp:spPr>
        <a:xfrm>
          <a:off x="1743891" y="2254603"/>
          <a:ext cx="4069079" cy="1656696"/>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Staff training programmes should be introduced to improve digital confidence and system usage.</a:t>
          </a:r>
          <a:endParaRPr lang="en-GB" sz="1500" kern="1200">
            <a:latin typeface="Times New Roman" panose="02020603050405020304" pitchFamily="18" charset="0"/>
            <a:cs typeface="Times New Roman" panose="02020603050405020304" pitchFamily="18" charset="0"/>
          </a:endParaRPr>
        </a:p>
      </dsp:txBody>
      <dsp:txXfrm>
        <a:off x="1743891" y="2254603"/>
        <a:ext cx="4069079" cy="741153"/>
      </dsp:txXfrm>
    </dsp:sp>
    <dsp:sp modelId="{15DBAD20-BA5B-4A1C-A71C-5F5D9740F010}">
      <dsp:nvSpPr>
        <dsp:cNvPr id="0" name=""/>
        <dsp:cNvSpPr/>
      </dsp:nvSpPr>
      <dsp:spPr>
        <a:xfrm>
          <a:off x="1373314" y="2995757"/>
          <a:ext cx="741153" cy="741153"/>
        </a:xfrm>
        <a:prstGeom prst="pie">
          <a:avLst>
            <a:gd name="adj1" fmla="val 5400000"/>
            <a:gd name="adj2" fmla="val 16200000"/>
          </a:avLst>
        </a:prstGeom>
        <a:solidFill>
          <a:schemeClr val="accent1">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a:schemeClr val="lt1"/>
        </a:fontRef>
      </dsp:style>
    </dsp:sp>
    <dsp:sp modelId="{2BDC5B74-C6C2-4AD3-A6C7-9FA0ADAE2C9F}">
      <dsp:nvSpPr>
        <dsp:cNvPr id="0" name=""/>
        <dsp:cNvSpPr/>
      </dsp:nvSpPr>
      <dsp:spPr>
        <a:xfrm>
          <a:off x="1743891" y="2995757"/>
          <a:ext cx="4069079" cy="741153"/>
        </a:xfrm>
        <a:prstGeom prst="rect">
          <a:avLst/>
        </a:prstGeom>
        <a:solidFill>
          <a:schemeClr val="lt1">
            <a:alpha val="90000"/>
            <a:hueOff val="0"/>
            <a:satOff val="0"/>
            <a:lumOff val="0"/>
            <a:alphaOff val="0"/>
          </a:schemeClr>
        </a:solidFill>
        <a:ln w="15875" cap="flat" cmpd="sng" algn="ctr">
          <a:solidFill>
            <a:srgbClr val="002060"/>
          </a:solidFill>
          <a:prstDash val="solid"/>
        </a:ln>
        <a:effectLst/>
        <a:scene3d>
          <a:camera prst="orthographicFront"/>
          <a:lightRig rig="threePt" dir="t"/>
        </a:scene3d>
        <a:sp3d>
          <a:bevelT prst="relaxedInset"/>
        </a:sp3d>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latin typeface="Times New Roman" panose="02020603050405020304" pitchFamily="18" charset="0"/>
              <a:cs typeface="Times New Roman" panose="02020603050405020304" pitchFamily="18" charset="0"/>
            </a:rPr>
            <a:t>A structured digital communication strategy can strengthen teamwork and improve care delivery.</a:t>
          </a:r>
          <a:endParaRPr lang="en-GB" sz="1500" kern="1200">
            <a:latin typeface="Times New Roman" panose="02020603050405020304" pitchFamily="18" charset="0"/>
            <a:cs typeface="Times New Roman" panose="02020603050405020304" pitchFamily="18" charset="0"/>
          </a:endParaRPr>
        </a:p>
      </dsp:txBody>
      <dsp:txXfrm>
        <a:off x="1743891" y="2995757"/>
        <a:ext cx="4069079" cy="74115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3EF20-5696-41F6-A518-CD56BAC747BB}">
      <dsp:nvSpPr>
        <dsp:cNvPr id="0" name=""/>
        <dsp:cNvSpPr/>
      </dsp:nvSpPr>
      <dsp:spPr>
        <a:xfrm>
          <a:off x="0" y="4998"/>
          <a:ext cx="6900512" cy="1094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8470C-4982-4D3C-8199-A5AFC73B4F78}">
      <dsp:nvSpPr>
        <dsp:cNvPr id="0" name=""/>
        <dsp:cNvSpPr/>
      </dsp:nvSpPr>
      <dsp:spPr>
        <a:xfrm>
          <a:off x="331226" y="251365"/>
          <a:ext cx="602818" cy="6022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C5A1A9-C23C-48ED-9D84-AE0468E6FC38}">
      <dsp:nvSpPr>
        <dsp:cNvPr id="0" name=""/>
        <dsp:cNvSpPr/>
      </dsp:nvSpPr>
      <dsp:spPr>
        <a:xfrm>
          <a:off x="1265271" y="4998"/>
          <a:ext cx="5596916" cy="116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26" tIns="123126" rIns="123126" bIns="123126" numCol="1" spcCol="1270" anchor="ctr" anchorCtr="0">
          <a:noAutofit/>
        </a:bodyPr>
        <a:lstStyle/>
        <a:p>
          <a:pPr marL="0" lvl="0" indent="0" algn="l" defTabSz="622300">
            <a:lnSpc>
              <a:spcPct val="100000"/>
            </a:lnSpc>
            <a:spcBef>
              <a:spcPct val="0"/>
            </a:spcBef>
            <a:spcAft>
              <a:spcPct val="35000"/>
            </a:spcAft>
            <a:buNone/>
          </a:pPr>
          <a:r>
            <a:rPr lang="en-GB" sz="1400" kern="1200"/>
            <a:t>Digital safety protects personal and organisational data from cyber threats.</a:t>
          </a:r>
          <a:endParaRPr lang="en-US" sz="1400" kern="1200"/>
        </a:p>
      </dsp:txBody>
      <dsp:txXfrm>
        <a:off x="1265271" y="4998"/>
        <a:ext cx="5596916" cy="1163398"/>
      </dsp:txXfrm>
    </dsp:sp>
    <dsp:sp modelId="{8343B720-723E-40F3-AF54-3E91852103E6}">
      <dsp:nvSpPr>
        <dsp:cNvPr id="0" name=""/>
        <dsp:cNvSpPr/>
      </dsp:nvSpPr>
      <dsp:spPr>
        <a:xfrm>
          <a:off x="0" y="1459246"/>
          <a:ext cx="6900512" cy="1094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7CEAD0-EB33-4720-805B-CBF6B496E1B5}">
      <dsp:nvSpPr>
        <dsp:cNvPr id="0" name=""/>
        <dsp:cNvSpPr/>
      </dsp:nvSpPr>
      <dsp:spPr>
        <a:xfrm>
          <a:off x="331226" y="1705613"/>
          <a:ext cx="602818" cy="6022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FDC282-19B6-4DAE-B88E-72F7D971D4C1}">
      <dsp:nvSpPr>
        <dsp:cNvPr id="0" name=""/>
        <dsp:cNvSpPr/>
      </dsp:nvSpPr>
      <dsp:spPr>
        <a:xfrm>
          <a:off x="1265271" y="1459246"/>
          <a:ext cx="5596916" cy="116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26" tIns="123126" rIns="123126" bIns="123126" numCol="1" spcCol="1270" anchor="ctr" anchorCtr="0">
          <a:noAutofit/>
        </a:bodyPr>
        <a:lstStyle/>
        <a:p>
          <a:pPr marL="0" lvl="0" indent="0" algn="l" defTabSz="622300">
            <a:lnSpc>
              <a:spcPct val="100000"/>
            </a:lnSpc>
            <a:spcBef>
              <a:spcPct val="0"/>
            </a:spcBef>
            <a:spcAft>
              <a:spcPct val="35000"/>
            </a:spcAft>
            <a:buNone/>
          </a:pPr>
          <a:r>
            <a:rPr lang="en-GB" sz="1400" kern="1200"/>
            <a:t>This action plan focuses on </a:t>
          </a:r>
          <a:r>
            <a:rPr lang="en-GB" sz="1400" b="1" kern="1200"/>
            <a:t>four key areas:</a:t>
          </a:r>
          <a:endParaRPr lang="en-US" sz="1400" kern="1200"/>
        </a:p>
      </dsp:txBody>
      <dsp:txXfrm>
        <a:off x="1265271" y="1459246"/>
        <a:ext cx="5596916" cy="1163398"/>
      </dsp:txXfrm>
    </dsp:sp>
    <dsp:sp modelId="{E342D16A-80B5-4475-B950-84DBFD384AD0}">
      <dsp:nvSpPr>
        <dsp:cNvPr id="0" name=""/>
        <dsp:cNvSpPr/>
      </dsp:nvSpPr>
      <dsp:spPr>
        <a:xfrm>
          <a:off x="0" y="2913495"/>
          <a:ext cx="6900512" cy="1094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1EFDAA-EB89-4ECE-B972-29A8085F2EAA}">
      <dsp:nvSpPr>
        <dsp:cNvPr id="0" name=""/>
        <dsp:cNvSpPr/>
      </dsp:nvSpPr>
      <dsp:spPr>
        <a:xfrm>
          <a:off x="331226" y="3159862"/>
          <a:ext cx="602818" cy="6022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77A65A-0320-4BA9-9840-2F893A018DC6}">
      <dsp:nvSpPr>
        <dsp:cNvPr id="0" name=""/>
        <dsp:cNvSpPr/>
      </dsp:nvSpPr>
      <dsp:spPr>
        <a:xfrm>
          <a:off x="1265271" y="2913495"/>
          <a:ext cx="5596916" cy="116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26" tIns="123126" rIns="123126" bIns="123126" numCol="1" spcCol="1270" anchor="ctr" anchorCtr="0">
          <a:noAutofit/>
        </a:bodyPr>
        <a:lstStyle/>
        <a:p>
          <a:pPr marL="0" lvl="0" indent="0" algn="l" defTabSz="622300">
            <a:lnSpc>
              <a:spcPct val="100000"/>
            </a:lnSpc>
            <a:spcBef>
              <a:spcPct val="0"/>
            </a:spcBef>
            <a:spcAft>
              <a:spcPct val="35000"/>
            </a:spcAft>
            <a:buNone/>
          </a:pPr>
          <a:r>
            <a:rPr lang="en-GB" sz="1400" kern="1200"/>
            <a:t>🔐 Secure Access</a:t>
          </a:r>
          <a:br>
            <a:rPr lang="en-GB" sz="1400" kern="1200"/>
          </a:br>
          <a:r>
            <a:rPr lang="en-GB" sz="1400" kern="1200"/>
            <a:t>📧 Email Awareness</a:t>
          </a:r>
          <a:br>
            <a:rPr lang="en-GB" sz="1400" kern="1200"/>
          </a:br>
          <a:r>
            <a:rPr lang="en-GB" sz="1400" kern="1200"/>
            <a:t>🗂️ Data Management</a:t>
          </a:r>
          <a:br>
            <a:rPr lang="en-GB" sz="1400" kern="1200"/>
          </a:br>
          <a:r>
            <a:rPr lang="en-GB" sz="1400" kern="1200"/>
            <a:t>⚖️ Confidentiality &amp; Compliance</a:t>
          </a:r>
          <a:endParaRPr lang="en-US" sz="1400" kern="1200"/>
        </a:p>
      </dsp:txBody>
      <dsp:txXfrm>
        <a:off x="1265271" y="2913495"/>
        <a:ext cx="5596916" cy="1163398"/>
      </dsp:txXfrm>
    </dsp:sp>
    <dsp:sp modelId="{D6AFC311-740F-4690-BC5F-A00549431B56}">
      <dsp:nvSpPr>
        <dsp:cNvPr id="0" name=""/>
        <dsp:cNvSpPr/>
      </dsp:nvSpPr>
      <dsp:spPr>
        <a:xfrm>
          <a:off x="0" y="4367743"/>
          <a:ext cx="6900512" cy="10949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4EE38-F537-4337-9459-16E1597B6E2B}">
      <dsp:nvSpPr>
        <dsp:cNvPr id="0" name=""/>
        <dsp:cNvSpPr/>
      </dsp:nvSpPr>
      <dsp:spPr>
        <a:xfrm>
          <a:off x="331226" y="4614110"/>
          <a:ext cx="602818" cy="6022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971877-67EC-411F-BE6D-2E7B5343542A}">
      <dsp:nvSpPr>
        <dsp:cNvPr id="0" name=""/>
        <dsp:cNvSpPr/>
      </dsp:nvSpPr>
      <dsp:spPr>
        <a:xfrm>
          <a:off x="1265271" y="4367743"/>
          <a:ext cx="5596916" cy="11633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26" tIns="123126" rIns="123126" bIns="123126" numCol="1" spcCol="1270" anchor="ctr" anchorCtr="0">
          <a:noAutofit/>
        </a:bodyPr>
        <a:lstStyle/>
        <a:p>
          <a:pPr marL="0" lvl="0" indent="0" algn="l" defTabSz="622300">
            <a:lnSpc>
              <a:spcPct val="100000"/>
            </a:lnSpc>
            <a:spcBef>
              <a:spcPct val="0"/>
            </a:spcBef>
            <a:spcAft>
              <a:spcPct val="35000"/>
            </a:spcAft>
            <a:buNone/>
          </a:pPr>
          <a:r>
            <a:rPr lang="en-GB" sz="1400" kern="1200"/>
            <a:t>These steps help reduce security risks and improve data protection.</a:t>
          </a:r>
          <a:endParaRPr lang="en-US" sz="1400" kern="1200"/>
        </a:p>
      </dsp:txBody>
      <dsp:txXfrm>
        <a:off x="1265271" y="4367743"/>
        <a:ext cx="5596916" cy="11633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4631F-4C61-4A51-868D-8C8875E5C1DA}">
      <dsp:nvSpPr>
        <dsp:cNvPr id="0" name=""/>
        <dsp:cNvSpPr/>
      </dsp:nvSpPr>
      <dsp:spPr>
        <a:xfrm>
          <a:off x="0" y="3142"/>
          <a:ext cx="10058399" cy="669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E12B14-4E35-473B-8A80-407CB7648AD9}">
      <dsp:nvSpPr>
        <dsp:cNvPr id="0" name=""/>
        <dsp:cNvSpPr/>
      </dsp:nvSpPr>
      <dsp:spPr>
        <a:xfrm>
          <a:off x="202495" y="153759"/>
          <a:ext cx="368173" cy="3681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E762A1-74BA-4876-803A-AF5D30E0635C}">
      <dsp:nvSpPr>
        <dsp:cNvPr id="0" name=""/>
        <dsp:cNvSpPr/>
      </dsp:nvSpPr>
      <dsp:spPr>
        <a:xfrm>
          <a:off x="773164" y="3142"/>
          <a:ext cx="9285235"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100000"/>
            </a:lnSpc>
            <a:spcBef>
              <a:spcPct val="0"/>
            </a:spcBef>
            <a:spcAft>
              <a:spcPct val="35000"/>
            </a:spcAft>
            <a:buNone/>
          </a:pPr>
          <a:r>
            <a:rPr lang="en-US" sz="1900" b="0" i="0" kern="1200" baseline="0"/>
            <a:t>🔑 Use strong passwords (12+ characters)</a:t>
          </a:r>
          <a:endParaRPr lang="en-US" sz="1900" kern="1200"/>
        </a:p>
      </dsp:txBody>
      <dsp:txXfrm>
        <a:off x="773164" y="3142"/>
        <a:ext cx="9285235" cy="669406"/>
      </dsp:txXfrm>
    </dsp:sp>
    <dsp:sp modelId="{07EDD91E-77F7-4A7B-8C12-8D7AB837E9EA}">
      <dsp:nvSpPr>
        <dsp:cNvPr id="0" name=""/>
        <dsp:cNvSpPr/>
      </dsp:nvSpPr>
      <dsp:spPr>
        <a:xfrm>
          <a:off x="0" y="839900"/>
          <a:ext cx="10058399" cy="669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88DB3E-4CDE-46CB-ACE9-395BF9002C86}">
      <dsp:nvSpPr>
        <dsp:cNvPr id="0" name=""/>
        <dsp:cNvSpPr/>
      </dsp:nvSpPr>
      <dsp:spPr>
        <a:xfrm>
          <a:off x="202495" y="990517"/>
          <a:ext cx="368173" cy="3681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B4D0F7-D6E5-48D0-8070-81B7D0793EC0}">
      <dsp:nvSpPr>
        <dsp:cNvPr id="0" name=""/>
        <dsp:cNvSpPr/>
      </dsp:nvSpPr>
      <dsp:spPr>
        <a:xfrm>
          <a:off x="773164" y="839900"/>
          <a:ext cx="9285235"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100000"/>
            </a:lnSpc>
            <a:spcBef>
              <a:spcPct val="0"/>
            </a:spcBef>
            <a:spcAft>
              <a:spcPct val="35000"/>
            </a:spcAft>
            <a:buNone/>
          </a:pPr>
          <a:r>
            <a:rPr lang="en-US" sz="1900" b="0" i="0" kern="1200" baseline="0"/>
            <a:t>📲 Enable Multi-Factor Authentication (MFA)</a:t>
          </a:r>
          <a:endParaRPr lang="en-US" sz="1900" kern="1200"/>
        </a:p>
      </dsp:txBody>
      <dsp:txXfrm>
        <a:off x="773164" y="839900"/>
        <a:ext cx="9285235" cy="669406"/>
      </dsp:txXfrm>
    </dsp:sp>
    <dsp:sp modelId="{FA7C810A-AD8D-4FDF-99F9-7785CF051EEA}">
      <dsp:nvSpPr>
        <dsp:cNvPr id="0" name=""/>
        <dsp:cNvSpPr/>
      </dsp:nvSpPr>
      <dsp:spPr>
        <a:xfrm>
          <a:off x="0" y="1676659"/>
          <a:ext cx="10058399" cy="669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854224-9DC5-4BB2-881F-326947439DC3}">
      <dsp:nvSpPr>
        <dsp:cNvPr id="0" name=""/>
        <dsp:cNvSpPr/>
      </dsp:nvSpPr>
      <dsp:spPr>
        <a:xfrm>
          <a:off x="202495" y="1827275"/>
          <a:ext cx="368173" cy="3681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38F778-75D0-47B3-939E-7CDA754E3AEE}">
      <dsp:nvSpPr>
        <dsp:cNvPr id="0" name=""/>
        <dsp:cNvSpPr/>
      </dsp:nvSpPr>
      <dsp:spPr>
        <a:xfrm>
          <a:off x="773164" y="1676659"/>
          <a:ext cx="9285235"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100000"/>
            </a:lnSpc>
            <a:spcBef>
              <a:spcPct val="0"/>
            </a:spcBef>
            <a:spcAft>
              <a:spcPct val="35000"/>
            </a:spcAft>
            <a:buNone/>
          </a:pPr>
          <a:r>
            <a:rPr lang="en-US" sz="1900" b="0" i="0" kern="1200" baseline="0"/>
            <a:t>💻 Lock computers when away from desk</a:t>
          </a:r>
          <a:endParaRPr lang="en-US" sz="1900" kern="1200"/>
        </a:p>
      </dsp:txBody>
      <dsp:txXfrm>
        <a:off x="773164" y="1676659"/>
        <a:ext cx="9285235" cy="669406"/>
      </dsp:txXfrm>
    </dsp:sp>
    <dsp:sp modelId="{158503D1-E447-4FCA-B51E-B1F9752EFFEF}">
      <dsp:nvSpPr>
        <dsp:cNvPr id="0" name=""/>
        <dsp:cNvSpPr/>
      </dsp:nvSpPr>
      <dsp:spPr>
        <a:xfrm>
          <a:off x="0" y="2513417"/>
          <a:ext cx="10058399" cy="669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D5FE5-9186-46E7-92E7-37B81B33B415}">
      <dsp:nvSpPr>
        <dsp:cNvPr id="0" name=""/>
        <dsp:cNvSpPr/>
      </dsp:nvSpPr>
      <dsp:spPr>
        <a:xfrm>
          <a:off x="202495" y="2664033"/>
          <a:ext cx="368173" cy="36817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9ECD93-6528-4E87-9572-7D7F6199ED8A}">
      <dsp:nvSpPr>
        <dsp:cNvPr id="0" name=""/>
        <dsp:cNvSpPr/>
      </dsp:nvSpPr>
      <dsp:spPr>
        <a:xfrm>
          <a:off x="773164" y="2513417"/>
          <a:ext cx="9285235"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100000"/>
            </a:lnSpc>
            <a:spcBef>
              <a:spcPct val="0"/>
            </a:spcBef>
            <a:spcAft>
              <a:spcPct val="35000"/>
            </a:spcAft>
            <a:buNone/>
          </a:pPr>
          <a:r>
            <a:rPr lang="en-US" sz="1900" b="0" i="0" kern="1200" baseline="0"/>
            <a:t>👤 Limit system access based on job roles</a:t>
          </a:r>
          <a:endParaRPr lang="en-US" sz="1900" kern="1200"/>
        </a:p>
      </dsp:txBody>
      <dsp:txXfrm>
        <a:off x="773164" y="2513417"/>
        <a:ext cx="9285235" cy="669406"/>
      </dsp:txXfrm>
    </dsp:sp>
    <dsp:sp modelId="{0F76221A-3076-4F0C-AA91-5B50AB905646}">
      <dsp:nvSpPr>
        <dsp:cNvPr id="0" name=""/>
        <dsp:cNvSpPr/>
      </dsp:nvSpPr>
      <dsp:spPr>
        <a:xfrm>
          <a:off x="0" y="3215604"/>
          <a:ext cx="10058399" cy="66940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6CC93C-F86D-4384-ADF7-2D94E01E40FE}">
      <dsp:nvSpPr>
        <dsp:cNvPr id="0" name=""/>
        <dsp:cNvSpPr/>
      </dsp:nvSpPr>
      <dsp:spPr>
        <a:xfrm>
          <a:off x="202495" y="3500792"/>
          <a:ext cx="368173" cy="36817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379A0-6F23-4926-AFEA-33143188873F}">
      <dsp:nvSpPr>
        <dsp:cNvPr id="0" name=""/>
        <dsp:cNvSpPr/>
      </dsp:nvSpPr>
      <dsp:spPr>
        <a:xfrm>
          <a:off x="773164" y="3350175"/>
          <a:ext cx="9285235" cy="669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846" tIns="70846" rIns="70846" bIns="70846" numCol="1" spcCol="1270" anchor="ctr" anchorCtr="0">
          <a:noAutofit/>
        </a:bodyPr>
        <a:lstStyle/>
        <a:p>
          <a:pPr marL="0" lvl="0" indent="0" algn="l" defTabSz="844550">
            <a:lnSpc>
              <a:spcPct val="100000"/>
            </a:lnSpc>
            <a:spcBef>
              <a:spcPct val="0"/>
            </a:spcBef>
            <a:spcAft>
              <a:spcPct val="35000"/>
            </a:spcAft>
            <a:buNone/>
          </a:pPr>
          <a:r>
            <a:rPr lang="en-US" sz="1900" b="0" i="0" kern="1200" baseline="0"/>
            <a:t>⏳ Automatic logout after inactivity</a:t>
          </a:r>
          <a:endParaRPr lang="en-US" sz="1900" kern="1200"/>
        </a:p>
      </dsp:txBody>
      <dsp:txXfrm>
        <a:off x="773164" y="3350175"/>
        <a:ext cx="9285235" cy="669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4ACDA-F13B-404F-B5CA-84A5B4B3129B}">
      <dsp:nvSpPr>
        <dsp:cNvPr id="0" name=""/>
        <dsp:cNvSpPr/>
      </dsp:nvSpPr>
      <dsp:spPr>
        <a:xfrm>
          <a:off x="0" y="3223"/>
          <a:ext cx="10515600" cy="6865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9505C-E087-4CB5-8C2D-2CD031BE06F7}">
      <dsp:nvSpPr>
        <dsp:cNvPr id="0" name=""/>
        <dsp:cNvSpPr/>
      </dsp:nvSpPr>
      <dsp:spPr>
        <a:xfrm>
          <a:off x="207692" y="157705"/>
          <a:ext cx="377623" cy="377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4E8A88-4B28-4722-83B4-AE7EDF862790}">
      <dsp:nvSpPr>
        <dsp:cNvPr id="0" name=""/>
        <dsp:cNvSpPr/>
      </dsp:nvSpPr>
      <dsp:spPr>
        <a:xfrm>
          <a:off x="793009" y="3223"/>
          <a:ext cx="9722590" cy="68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64" tIns="72664" rIns="72664" bIns="72664" numCol="1" spcCol="1270" anchor="ctr" anchorCtr="0">
          <a:noAutofit/>
        </a:bodyPr>
        <a:lstStyle/>
        <a:p>
          <a:pPr marL="0" lvl="0" indent="0" algn="l" defTabSz="844550">
            <a:lnSpc>
              <a:spcPct val="100000"/>
            </a:lnSpc>
            <a:spcBef>
              <a:spcPct val="0"/>
            </a:spcBef>
            <a:spcAft>
              <a:spcPct val="35000"/>
            </a:spcAft>
            <a:buNone/>
          </a:pPr>
          <a:r>
            <a:rPr lang="en-US" sz="1900" b="0" i="0" kern="1200" baseline="0"/>
            <a:t>📚 Train staff on data protection laws</a:t>
          </a:r>
          <a:endParaRPr lang="en-US" sz="1900" kern="1200"/>
        </a:p>
      </dsp:txBody>
      <dsp:txXfrm>
        <a:off x="793009" y="3223"/>
        <a:ext cx="9722590" cy="686588"/>
      </dsp:txXfrm>
    </dsp:sp>
    <dsp:sp modelId="{CF2E8000-EC9C-4ED4-AA26-CB97E3052FC7}">
      <dsp:nvSpPr>
        <dsp:cNvPr id="0" name=""/>
        <dsp:cNvSpPr/>
      </dsp:nvSpPr>
      <dsp:spPr>
        <a:xfrm>
          <a:off x="0" y="861458"/>
          <a:ext cx="10515600" cy="6865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ED948A-FDD6-4A6B-B06C-26F873215FC4}">
      <dsp:nvSpPr>
        <dsp:cNvPr id="0" name=""/>
        <dsp:cNvSpPr/>
      </dsp:nvSpPr>
      <dsp:spPr>
        <a:xfrm>
          <a:off x="207692" y="1015941"/>
          <a:ext cx="377623" cy="377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7C7F85-2D7B-47DA-A2B8-40EAD6EB0377}">
      <dsp:nvSpPr>
        <dsp:cNvPr id="0" name=""/>
        <dsp:cNvSpPr/>
      </dsp:nvSpPr>
      <dsp:spPr>
        <a:xfrm>
          <a:off x="793009" y="861458"/>
          <a:ext cx="9722590" cy="68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64" tIns="72664" rIns="72664" bIns="72664" numCol="1" spcCol="1270" anchor="ctr" anchorCtr="0">
          <a:noAutofit/>
        </a:bodyPr>
        <a:lstStyle/>
        <a:p>
          <a:pPr marL="0" lvl="0" indent="0" algn="l" defTabSz="844550">
            <a:lnSpc>
              <a:spcPct val="100000"/>
            </a:lnSpc>
            <a:spcBef>
              <a:spcPct val="0"/>
            </a:spcBef>
            <a:spcAft>
              <a:spcPct val="35000"/>
            </a:spcAft>
            <a:buNone/>
          </a:pPr>
          <a:r>
            <a:rPr lang="en-US" sz="1900" b="0" i="0" kern="1200" baseline="0"/>
            <a:t>👥 Share information only with authorised staff</a:t>
          </a:r>
          <a:endParaRPr lang="en-US" sz="1900" kern="1200"/>
        </a:p>
      </dsp:txBody>
      <dsp:txXfrm>
        <a:off x="793009" y="861458"/>
        <a:ext cx="9722590" cy="686588"/>
      </dsp:txXfrm>
    </dsp:sp>
    <dsp:sp modelId="{FC13BD80-786B-47C0-BC88-E647494C5990}">
      <dsp:nvSpPr>
        <dsp:cNvPr id="0" name=""/>
        <dsp:cNvSpPr/>
      </dsp:nvSpPr>
      <dsp:spPr>
        <a:xfrm>
          <a:off x="0" y="1719693"/>
          <a:ext cx="10515600" cy="6865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FC79F5-EE0F-4671-BD10-89CDFE64F522}">
      <dsp:nvSpPr>
        <dsp:cNvPr id="0" name=""/>
        <dsp:cNvSpPr/>
      </dsp:nvSpPr>
      <dsp:spPr>
        <a:xfrm>
          <a:off x="207692" y="1874176"/>
          <a:ext cx="377623" cy="377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B9D497-CDB8-418D-ACE1-D13CB0D92D56}">
      <dsp:nvSpPr>
        <dsp:cNvPr id="0" name=""/>
        <dsp:cNvSpPr/>
      </dsp:nvSpPr>
      <dsp:spPr>
        <a:xfrm>
          <a:off x="793009" y="1719693"/>
          <a:ext cx="9722590" cy="68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64" tIns="72664" rIns="72664" bIns="72664" numCol="1" spcCol="1270" anchor="ctr" anchorCtr="0">
          <a:noAutofit/>
        </a:bodyPr>
        <a:lstStyle/>
        <a:p>
          <a:pPr marL="0" lvl="0" indent="0" algn="l" defTabSz="844550">
            <a:lnSpc>
              <a:spcPct val="100000"/>
            </a:lnSpc>
            <a:spcBef>
              <a:spcPct val="0"/>
            </a:spcBef>
            <a:spcAft>
              <a:spcPct val="35000"/>
            </a:spcAft>
            <a:buNone/>
          </a:pPr>
          <a:r>
            <a:rPr lang="en-US" sz="1900" b="0" i="0" kern="1200" baseline="0"/>
            <a:t>✍️ Use confidentiality agreements</a:t>
          </a:r>
          <a:endParaRPr lang="en-US" sz="1900" kern="1200"/>
        </a:p>
      </dsp:txBody>
      <dsp:txXfrm>
        <a:off x="793009" y="1719693"/>
        <a:ext cx="9722590" cy="686588"/>
      </dsp:txXfrm>
    </dsp:sp>
    <dsp:sp modelId="{DC97419B-2E60-45E3-87F0-0C8573A388C3}">
      <dsp:nvSpPr>
        <dsp:cNvPr id="0" name=""/>
        <dsp:cNvSpPr/>
      </dsp:nvSpPr>
      <dsp:spPr>
        <a:xfrm>
          <a:off x="0" y="2577929"/>
          <a:ext cx="10515600" cy="6865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E7D460-9F75-4956-9CBF-95F8B08F38E3}">
      <dsp:nvSpPr>
        <dsp:cNvPr id="0" name=""/>
        <dsp:cNvSpPr/>
      </dsp:nvSpPr>
      <dsp:spPr>
        <a:xfrm>
          <a:off x="207692" y="2732411"/>
          <a:ext cx="377623" cy="377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586059-5BAE-4569-932F-E89E1B8E5C3E}">
      <dsp:nvSpPr>
        <dsp:cNvPr id="0" name=""/>
        <dsp:cNvSpPr/>
      </dsp:nvSpPr>
      <dsp:spPr>
        <a:xfrm>
          <a:off x="793009" y="2577929"/>
          <a:ext cx="9722590" cy="68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64" tIns="72664" rIns="72664" bIns="72664" numCol="1" spcCol="1270" anchor="ctr" anchorCtr="0">
          <a:noAutofit/>
        </a:bodyPr>
        <a:lstStyle/>
        <a:p>
          <a:pPr marL="0" lvl="0" indent="0" algn="l" defTabSz="844550">
            <a:lnSpc>
              <a:spcPct val="100000"/>
            </a:lnSpc>
            <a:spcBef>
              <a:spcPct val="0"/>
            </a:spcBef>
            <a:spcAft>
              <a:spcPct val="35000"/>
            </a:spcAft>
            <a:buNone/>
          </a:pPr>
          <a:r>
            <a:rPr lang="en-US" sz="1900" b="0" i="0" kern="1200" baseline="0"/>
            <a:t>🔍 Carry out regular security checks</a:t>
          </a:r>
          <a:endParaRPr lang="en-US" sz="1900" kern="1200"/>
        </a:p>
      </dsp:txBody>
      <dsp:txXfrm>
        <a:off x="793009" y="2577929"/>
        <a:ext cx="9722590" cy="686588"/>
      </dsp:txXfrm>
    </dsp:sp>
    <dsp:sp modelId="{BEB778D3-EF7B-408A-BF38-6A38BC935C3D}">
      <dsp:nvSpPr>
        <dsp:cNvPr id="0" name=""/>
        <dsp:cNvSpPr/>
      </dsp:nvSpPr>
      <dsp:spPr>
        <a:xfrm>
          <a:off x="0" y="3439387"/>
          <a:ext cx="10515600" cy="68658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F4A96-9A23-494F-9DEF-6C2A111EB9BF}">
      <dsp:nvSpPr>
        <dsp:cNvPr id="0" name=""/>
        <dsp:cNvSpPr/>
      </dsp:nvSpPr>
      <dsp:spPr>
        <a:xfrm>
          <a:off x="207692" y="3590646"/>
          <a:ext cx="377623" cy="37762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1A694A-1F7D-47D0-8497-9F3C7541BBF8}">
      <dsp:nvSpPr>
        <dsp:cNvPr id="0" name=""/>
        <dsp:cNvSpPr/>
      </dsp:nvSpPr>
      <dsp:spPr>
        <a:xfrm>
          <a:off x="793009" y="3436164"/>
          <a:ext cx="9722590" cy="6865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64" tIns="72664" rIns="72664" bIns="72664" numCol="1" spcCol="1270" anchor="ctr" anchorCtr="0">
          <a:noAutofit/>
        </a:bodyPr>
        <a:lstStyle/>
        <a:p>
          <a:pPr marL="0" lvl="0" indent="0" algn="l" defTabSz="844550">
            <a:lnSpc>
              <a:spcPct val="100000"/>
            </a:lnSpc>
            <a:spcBef>
              <a:spcPct val="0"/>
            </a:spcBef>
            <a:spcAft>
              <a:spcPct val="35000"/>
            </a:spcAft>
            <a:buNone/>
          </a:pPr>
          <a:r>
            <a:rPr lang="en-US" sz="1900" b="0" i="0" kern="1200" baseline="0"/>
            <a:t>🚨 Report and respond to data breaches quickly</a:t>
          </a:r>
          <a:endParaRPr lang="en-US" sz="1900" kern="1200"/>
        </a:p>
      </dsp:txBody>
      <dsp:txXfrm>
        <a:off x="793009" y="3436164"/>
        <a:ext cx="9722590" cy="68658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F4C70-6519-4D39-8DEF-9D5B82AE9276}">
      <dsp:nvSpPr>
        <dsp:cNvPr id="0" name=""/>
        <dsp:cNvSpPr/>
      </dsp:nvSpPr>
      <dsp:spPr>
        <a:xfrm>
          <a:off x="0" y="0"/>
          <a:ext cx="4662260" cy="4662260"/>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D357D4-5714-4383-9209-006A5F1D957B}">
      <dsp:nvSpPr>
        <dsp:cNvPr id="0" name=""/>
        <dsp:cNvSpPr/>
      </dsp:nvSpPr>
      <dsp:spPr>
        <a:xfrm>
          <a:off x="2331130" y="0"/>
          <a:ext cx="8260669" cy="4662260"/>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Clohessy, S., Arvanitis, T.N., Rashid, U., Craddock, C., Evans, M., Toro, C.T. and Elliott, M.T. (2024). Using digital tools in clinical, health and social care research: a mixed-methods study of UK stakeholders. BMJ open, 14(4), pp.e076613–e076613. doi:https://doi.org/10.1136/bmjopen-2023-076613.</a:t>
          </a:r>
        </a:p>
      </dsp:txBody>
      <dsp:txXfrm>
        <a:off x="2331130" y="0"/>
        <a:ext cx="8260669" cy="582784"/>
      </dsp:txXfrm>
    </dsp:sp>
    <dsp:sp modelId="{3D102557-3131-4AFD-B7A0-77AE22FCAC6B}">
      <dsp:nvSpPr>
        <dsp:cNvPr id="0" name=""/>
        <dsp:cNvSpPr/>
      </dsp:nvSpPr>
      <dsp:spPr>
        <a:xfrm>
          <a:off x="407948" y="582784"/>
          <a:ext cx="3846363" cy="3846363"/>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B9185D-6260-45A3-BD3B-3749BF625A24}">
      <dsp:nvSpPr>
        <dsp:cNvPr id="0" name=""/>
        <dsp:cNvSpPr/>
      </dsp:nvSpPr>
      <dsp:spPr>
        <a:xfrm>
          <a:off x="2331130" y="582784"/>
          <a:ext cx="8260669" cy="3846363"/>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Mallakin, M., Dery, C., Vaillancourt, S., Gupta, S. and Sellen, K. (2022). Online Co-design in Healthcare: Considerations for Renewed Participation - A Viewpoint (Preprint). Interactive Journal of Medical Research, 12. doi:https://doi.org/10.2196/36765.</a:t>
          </a:r>
        </a:p>
      </dsp:txBody>
      <dsp:txXfrm>
        <a:off x="2331130" y="582784"/>
        <a:ext cx="8260669" cy="582784"/>
      </dsp:txXfrm>
    </dsp:sp>
    <dsp:sp modelId="{34B2F42C-FBBE-4F92-90A5-68B389165DC5}">
      <dsp:nvSpPr>
        <dsp:cNvPr id="0" name=""/>
        <dsp:cNvSpPr/>
      </dsp:nvSpPr>
      <dsp:spPr>
        <a:xfrm>
          <a:off x="815897" y="1165568"/>
          <a:ext cx="3030466" cy="3030466"/>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9B4EFC-AF4E-47CB-A720-2258AE7F914A}">
      <dsp:nvSpPr>
        <dsp:cNvPr id="0" name=""/>
        <dsp:cNvSpPr/>
      </dsp:nvSpPr>
      <dsp:spPr>
        <a:xfrm>
          <a:off x="2331130" y="1165568"/>
          <a:ext cx="8260669" cy="3030466"/>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NHS Confederation (2025). Digital transformation in the NHS: a reference guide. [online] NHS Confederation. Available at: </a:t>
          </a:r>
          <a:r>
            <a:rPr lang="en-GB" sz="1200" kern="1200">
              <a:latin typeface="Times New Roman" panose="02020603050405020304" pitchFamily="18" charset="0"/>
              <a:cs typeface="Times New Roman" panose="02020603050405020304" pitchFamily="18" charset="0"/>
              <a:hlinkClick xmlns:r="http://schemas.openxmlformats.org/officeDocument/2006/relationships" r:id="rId1"/>
            </a:rPr>
            <a:t>https://www.nhsconfed.org/publications/digital-transformation-nhs-reference-guide</a:t>
          </a:r>
          <a:r>
            <a:rPr lang="en-GB" sz="1200" kern="1200">
              <a:latin typeface="Times New Roman" panose="02020603050405020304" pitchFamily="18" charset="0"/>
              <a:cs typeface="Times New Roman" panose="02020603050405020304" pitchFamily="18" charset="0"/>
            </a:rPr>
            <a:t>.</a:t>
          </a:r>
        </a:p>
      </dsp:txBody>
      <dsp:txXfrm>
        <a:off x="2331130" y="1165568"/>
        <a:ext cx="8260669" cy="582779"/>
      </dsp:txXfrm>
    </dsp:sp>
    <dsp:sp modelId="{68F0DF84-A814-4ACE-AA0B-86D41905D5FB}">
      <dsp:nvSpPr>
        <dsp:cNvPr id="0" name=""/>
        <dsp:cNvSpPr/>
      </dsp:nvSpPr>
      <dsp:spPr>
        <a:xfrm>
          <a:off x="1223843" y="1748347"/>
          <a:ext cx="2214573" cy="2214573"/>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594A76-BD46-4166-A2B8-EE8882B12C66}">
      <dsp:nvSpPr>
        <dsp:cNvPr id="0" name=""/>
        <dsp:cNvSpPr/>
      </dsp:nvSpPr>
      <dsp:spPr>
        <a:xfrm>
          <a:off x="2331130" y="1748347"/>
          <a:ext cx="8260669" cy="2214573"/>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NHS England (2023). Inclusive digital healthcare: a framework for NHS action on digital inclusion. [online] NHS England. Available at: </a:t>
          </a:r>
          <a:r>
            <a:rPr lang="en-GB" sz="1200" kern="1200">
              <a:latin typeface="Times New Roman" panose="02020603050405020304" pitchFamily="18" charset="0"/>
              <a:cs typeface="Times New Roman" panose="02020603050405020304" pitchFamily="18" charset="0"/>
              <a:hlinkClick xmlns:r="http://schemas.openxmlformats.org/officeDocument/2006/relationships" r:id="rId2"/>
            </a:rPr>
            <a:t>https://www.england.nhs.uk/long-read/inclusive-digital-healthcare-a-framework-for-nhs-action-on-digital-inclusion/</a:t>
          </a:r>
          <a:r>
            <a:rPr lang="en-GB" sz="1200" kern="1200">
              <a:latin typeface="Times New Roman" panose="02020603050405020304" pitchFamily="18" charset="0"/>
              <a:cs typeface="Times New Roman" panose="02020603050405020304" pitchFamily="18" charset="0"/>
            </a:rPr>
            <a:t>.</a:t>
          </a:r>
        </a:p>
      </dsp:txBody>
      <dsp:txXfrm>
        <a:off x="2331130" y="1748347"/>
        <a:ext cx="8260669" cy="582784"/>
      </dsp:txXfrm>
    </dsp:sp>
    <dsp:sp modelId="{946758D2-212E-457E-A1B2-4682E0666CE7}">
      <dsp:nvSpPr>
        <dsp:cNvPr id="0" name=""/>
        <dsp:cNvSpPr/>
      </dsp:nvSpPr>
      <dsp:spPr>
        <a:xfrm>
          <a:off x="1631792" y="2331131"/>
          <a:ext cx="1398676" cy="1398676"/>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ECE3D5-CC52-4B16-B246-329916DBDCEF}">
      <dsp:nvSpPr>
        <dsp:cNvPr id="0" name=""/>
        <dsp:cNvSpPr/>
      </dsp:nvSpPr>
      <dsp:spPr>
        <a:xfrm>
          <a:off x="2331130" y="2331131"/>
          <a:ext cx="8260669" cy="1398676"/>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Nordmann, K., Redlich, M.-C., Schaller, M., Sauter, S. and Fischer, F. (2024). Towards a conceptual framework for digitally supported communication, coordination, cooperation and collaboration in interprofessional healthcare: A scoping review (Preprint). Journal of Medical Internet Research, 27. doi:https://doi.org/10.2196/69276.</a:t>
          </a:r>
        </a:p>
      </dsp:txBody>
      <dsp:txXfrm>
        <a:off x="2331130" y="2331131"/>
        <a:ext cx="8260669" cy="582784"/>
      </dsp:txXfrm>
    </dsp:sp>
    <dsp:sp modelId="{869EEB3F-AECE-4E76-BC9C-CEB929BB45C0}">
      <dsp:nvSpPr>
        <dsp:cNvPr id="0" name=""/>
        <dsp:cNvSpPr/>
      </dsp:nvSpPr>
      <dsp:spPr>
        <a:xfrm>
          <a:off x="2039740" y="2913916"/>
          <a:ext cx="582779" cy="582779"/>
        </a:xfrm>
        <a:prstGeom prst="pie">
          <a:avLst>
            <a:gd name="adj1" fmla="val 5400000"/>
            <a:gd name="adj2" fmla="val 16200000"/>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FEAE6A-B693-45B7-9395-8089839765D1}">
      <dsp:nvSpPr>
        <dsp:cNvPr id="0" name=""/>
        <dsp:cNvSpPr/>
      </dsp:nvSpPr>
      <dsp:spPr>
        <a:xfrm>
          <a:off x="2331130" y="2913916"/>
          <a:ext cx="8260669" cy="582779"/>
        </a:xfrm>
        <a:prstGeom prst="rect">
          <a:avLst/>
        </a:prstGeom>
        <a:solidFill>
          <a:schemeClr val="accent2">
            <a:lumMod val="40000"/>
            <a:lumOff val="6000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a:latin typeface="Times New Roman" panose="02020603050405020304" pitchFamily="18" charset="0"/>
              <a:cs typeface="Times New Roman" panose="02020603050405020304" pitchFamily="18" charset="0"/>
            </a:rPr>
            <a:t>Wannheden, C., Åberg-Wennerholm, M., Dahlberg, M., Revenäs, Å., Tolf, S., Eftimovska, E. and Brommels, M. (2022). Digital Health Technologies Enabling Partnerships in Chronic Care Management: A Scoping Review  (Preprint). Journal of Medical Internet Research, 24(8). doi:https://doi.org/10.2196/38980.</a:t>
          </a:r>
        </a:p>
      </dsp:txBody>
      <dsp:txXfrm>
        <a:off x="2331130" y="2913916"/>
        <a:ext cx="8260669" cy="582779"/>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BB4569-F2E2-4314-A6D3-B3E19B97295B}"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EF0E41-73E2-4353-BE5F-7BD1EF0E7230}" type="slidenum">
              <a:rPr lang="en-GB" smtClean="0"/>
              <a:t>‹#›</a:t>
            </a:fld>
            <a:endParaRPr lang="en-GB"/>
          </a:p>
        </p:txBody>
      </p:sp>
    </p:spTree>
    <p:extLst>
      <p:ext uri="{BB962C8B-B14F-4D97-AF65-F5344CB8AC3E}">
        <p14:creationId xmlns:p14="http://schemas.microsoft.com/office/powerpoint/2010/main" val="32399362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care homes, communication plays a pivotal role since the employees will always need to exchange information regarding the care of patients, medication schedules and operational duties. In Greenford Care Home, the interaction between the carers, nurses and managers also achieves safety and consistent support to the residents. But some of the traditional modes of communication including handwritten notes or verbal communication can cause slowing of information or misinterpretation. Digital communication platforms provide a better system of trust as it allows to communicate in real-time and to coordinate the work. It is thus possible that Microsoft 365 tools can be employed to assist Greenford Care Home in enhancing information sharing and reinforcing day-to-day operational coordination among the staff members (Clohessy et al., 2024).</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10</a:t>
            </a:fld>
            <a:endParaRPr lang="en-GB"/>
          </a:p>
        </p:txBody>
      </p:sp>
    </p:spTree>
    <p:extLst>
      <p:ext uri="{BB962C8B-B14F-4D97-AF65-F5344CB8AC3E}">
        <p14:creationId xmlns:p14="http://schemas.microsoft.com/office/powerpoint/2010/main" val="2652974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Microsoft 365 is an integrated communication tool system that facilitates teamwork and organisation in an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context. These are some of the tools that can enhance the communication and handling of operational information by the staff in Greenford Care Home. Microsoft Teams also allows instant messaging, chat groups and online meetings, which gives the staff a chance to share information in a matter of seconds. Outlook also allows an organised communication with the use of professional email and calendar scheduling, which may assist the managers to </a:t>
            </a:r>
            <a:r>
              <a:rPr lang="en-US" sz="1200" b="0" i="0" kern="1200" dirty="0" err="1">
                <a:solidFill>
                  <a:schemeClr val="tx1"/>
                </a:solidFill>
                <a:effectLst/>
                <a:latin typeface="+mn-lt"/>
                <a:ea typeface="+mn-ea"/>
                <a:cs typeface="+mn-cs"/>
              </a:rPr>
              <a:t>organise</a:t>
            </a:r>
            <a:r>
              <a:rPr lang="en-US" sz="1200" b="0" i="0" kern="1200" dirty="0">
                <a:solidFill>
                  <a:schemeClr val="tx1"/>
                </a:solidFill>
                <a:effectLst/>
                <a:latin typeface="+mn-lt"/>
                <a:ea typeface="+mn-ea"/>
                <a:cs typeface="+mn-cs"/>
              </a:rPr>
              <a:t> meetings, training and staff tasks. By combining these tools into a single platform, Microsoft 365 will make a centralised communication space that will enable more efficient and structured work with employees (NHS Confederation, 2025).</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11</a:t>
            </a:fld>
            <a:endParaRPr lang="en-GB"/>
          </a:p>
        </p:txBody>
      </p:sp>
    </p:spTree>
    <p:extLst>
      <p:ext uri="{BB962C8B-B14F-4D97-AF65-F5344CB8AC3E}">
        <p14:creationId xmlns:p14="http://schemas.microsoft.com/office/powerpoint/2010/main" val="2238878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Microsoft Teams can be used to collaborate as it offers a common digital workspace where employees can share information and </a:t>
            </a:r>
            <a:r>
              <a:rPr lang="en-US" sz="1200" b="0" i="0" kern="1200" dirty="0" err="1">
                <a:solidFill>
                  <a:schemeClr val="tx1"/>
                </a:solidFill>
                <a:effectLst/>
                <a:latin typeface="+mn-lt"/>
                <a:ea typeface="+mn-ea"/>
                <a:cs typeface="+mn-cs"/>
              </a:rPr>
              <a:t>organise</a:t>
            </a:r>
            <a:r>
              <a:rPr lang="en-US" sz="1200" b="0" i="0" kern="1200" dirty="0">
                <a:solidFill>
                  <a:schemeClr val="tx1"/>
                </a:solidFill>
                <a:effectLst/>
                <a:latin typeface="+mn-lt"/>
                <a:ea typeface="+mn-ea"/>
                <a:cs typeface="+mn-cs"/>
              </a:rPr>
              <a:t> the work effectively. The Teams in Greenford Care Home might assist in enhancing the communication among the various staff members especially during the busy work hours. With instant messaging, it is possible to have rapid updates on the patient care or operations. It is also possible to </a:t>
            </a:r>
            <a:r>
              <a:rPr lang="en-US" sz="1200" b="0" i="0" kern="1200" dirty="0" err="1">
                <a:solidFill>
                  <a:schemeClr val="tx1"/>
                </a:solidFill>
                <a:effectLst/>
                <a:latin typeface="+mn-lt"/>
                <a:ea typeface="+mn-ea"/>
                <a:cs typeface="+mn-cs"/>
              </a:rPr>
              <a:t>organise</a:t>
            </a:r>
            <a:r>
              <a:rPr lang="en-US" sz="1200" b="0" i="0" kern="1200" dirty="0">
                <a:solidFill>
                  <a:schemeClr val="tx1"/>
                </a:solidFill>
                <a:effectLst/>
                <a:latin typeface="+mn-lt"/>
                <a:ea typeface="+mn-ea"/>
                <a:cs typeface="+mn-cs"/>
              </a:rPr>
              <a:t> teams channels according to particular departments or activities, e.g. shift coordination or management discussions. A second feature that comes in handy is document sharing whereby staff members are in a position to peruse policies or schedules using the same platform. These functions promote the work in a team and assist in keeping the staff in the know of the significant changes (</a:t>
            </a:r>
            <a:r>
              <a:rPr lang="en-US" sz="1200" b="0" i="0" kern="1200" dirty="0" err="1">
                <a:solidFill>
                  <a:schemeClr val="tx1"/>
                </a:solidFill>
                <a:effectLst/>
                <a:latin typeface="+mn-lt"/>
                <a:ea typeface="+mn-ea"/>
                <a:cs typeface="+mn-cs"/>
              </a:rPr>
              <a:t>Mallakin</a:t>
            </a:r>
            <a:r>
              <a:rPr lang="en-US" sz="1200" b="0" i="0" kern="1200" dirty="0">
                <a:solidFill>
                  <a:schemeClr val="tx1"/>
                </a:solidFill>
                <a:effectLst/>
                <a:latin typeface="+mn-lt"/>
                <a:ea typeface="+mn-ea"/>
                <a:cs typeface="+mn-cs"/>
              </a:rPr>
              <a:t> et al., 2022).</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12</a:t>
            </a:fld>
            <a:endParaRPr lang="en-GB"/>
          </a:p>
        </p:txBody>
      </p:sp>
    </p:spTree>
    <p:extLst>
      <p:ext uri="{BB962C8B-B14F-4D97-AF65-F5344CB8AC3E}">
        <p14:creationId xmlns:p14="http://schemas.microsoft.com/office/powerpoint/2010/main" val="8411224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SharePoint and OneDrive are the collaboration tools of the Microsoft 365 that facilitate the storage of documents and sharing of information securely. These tools may be better applied in Greenford Care Home to enhance the way the operational documents are structured and accessed by the staff members. The administration records, training materials, and other policies can be centrally stored with the help of SharePoint. The updated documents are available in one digital location and are easily accessed by the staff. OneDrive enables individual employees to store and exchange files in a safe way in case they need to collaborate. The other benefit is version control, which is used to guarantee that the most recent version of the documents is accessible when multiple employees are operating the same file (</a:t>
            </a:r>
            <a:r>
              <a:rPr lang="en-US" sz="1200" b="0" i="0" kern="1200" dirty="0" err="1">
                <a:solidFill>
                  <a:schemeClr val="tx1"/>
                </a:solidFill>
                <a:effectLst/>
                <a:latin typeface="+mn-lt"/>
                <a:ea typeface="+mn-ea"/>
                <a:cs typeface="+mn-cs"/>
              </a:rPr>
              <a:t>Wannheden</a:t>
            </a:r>
            <a:r>
              <a:rPr lang="en-US" sz="1200" b="0" i="0" kern="1200" dirty="0">
                <a:solidFill>
                  <a:schemeClr val="tx1"/>
                </a:solidFill>
                <a:effectLst/>
                <a:latin typeface="+mn-lt"/>
                <a:ea typeface="+mn-ea"/>
                <a:cs typeface="+mn-cs"/>
              </a:rPr>
              <a:t> et al., 2022).</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13</a:t>
            </a:fld>
            <a:endParaRPr lang="en-GB"/>
          </a:p>
        </p:txBody>
      </p:sp>
    </p:spTree>
    <p:extLst>
      <p:ext uri="{BB962C8B-B14F-4D97-AF65-F5344CB8AC3E}">
        <p14:creationId xmlns:p14="http://schemas.microsoft.com/office/powerpoint/2010/main" val="12782403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adoption of the Microsoft 365 communication tools would have a number of advantages to Greenford Care Home. Among the benefits, one can single out better communication among the staff members that promotes faster decision-making and more organised care delivery. Lightning the electronic teamwork systems also enable the employees to access records and working information more effectively. Live communication is also useful especially when handing over shifts since essential information regarding patient care is communicated in an accurate manner. Microsoft 365 systems can be used to create a more streamlined and efficient workplace in the care home by enhancing the accessibility of information and improving teamwork (NHS England, 2023).</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14</a:t>
            </a:fld>
            <a:endParaRPr lang="en-GB"/>
          </a:p>
        </p:txBody>
      </p:sp>
    </p:spTree>
    <p:extLst>
      <p:ext uri="{BB962C8B-B14F-4D97-AF65-F5344CB8AC3E}">
        <p14:creationId xmlns:p14="http://schemas.microsoft.com/office/powerpoint/2010/main" val="2710309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Although digital communication systems have a lot of benefits, </a:t>
            </a:r>
            <a:r>
              <a:rPr lang="en-US" sz="1200" b="0" i="0" kern="1200" dirty="0" err="1">
                <a:solidFill>
                  <a:schemeClr val="tx1"/>
                </a:solidFill>
                <a:effectLst/>
                <a:latin typeface="+mn-lt"/>
                <a:ea typeface="+mn-ea"/>
                <a:cs typeface="+mn-cs"/>
              </a:rPr>
              <a:t>organisations</a:t>
            </a:r>
            <a:r>
              <a:rPr lang="en-US" sz="1200" b="0" i="0" kern="1200" dirty="0">
                <a:solidFill>
                  <a:schemeClr val="tx1"/>
                </a:solidFill>
                <a:effectLst/>
                <a:latin typeface="+mn-lt"/>
                <a:ea typeface="+mn-ea"/>
                <a:cs typeface="+mn-cs"/>
              </a:rPr>
              <a:t> are equally expected to examine the possible limitations and risks. The employees might need to be trained to acquire the digital skills to be able to use them efficiently. There are the chances that without training the employees will not easily adjust to new technologies. The second issue is the question of the data security because the care homes work with the very sensitive personal data. The improper accessed permissions may reveal confidential data to unqualified people. There are also cybersecurity threats like phishing email of which the digital systems are at risk so the awareness of staff and the use of the systems properly are critical.</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15</a:t>
            </a:fld>
            <a:endParaRPr lang="en-GB"/>
          </a:p>
        </p:txBody>
      </p:sp>
    </p:spTree>
    <p:extLst>
      <p:ext uri="{BB962C8B-B14F-4D97-AF65-F5344CB8AC3E}">
        <p14:creationId xmlns:p14="http://schemas.microsoft.com/office/powerpoint/2010/main" val="13790445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 is on this basis that it can be concluded that Greenford Care Home ought to integrate Microsoft 365 communication and collaboration tools in enhancing operational coordination. Daily communication, meeting and sharing of information within the staff can be supported with the help of Microsoft Teams. SharePoint and OneDrive can offer the safe management of documents and enable the staff to work more efficiently with </a:t>
            </a:r>
            <a:r>
              <a:rPr lang="en-US" sz="1200" b="0" i="0" kern="1200" dirty="0" err="1">
                <a:solidFill>
                  <a:schemeClr val="tx1"/>
                </a:solidFill>
                <a:effectLst/>
                <a:latin typeface="+mn-lt"/>
                <a:ea typeface="+mn-ea"/>
                <a:cs typeface="+mn-cs"/>
              </a:rPr>
              <a:t>organisational</a:t>
            </a:r>
            <a:r>
              <a:rPr lang="en-US" sz="1200" b="0" i="0" kern="1200" dirty="0">
                <a:solidFill>
                  <a:schemeClr val="tx1"/>
                </a:solidFill>
                <a:effectLst/>
                <a:latin typeface="+mn-lt"/>
                <a:ea typeface="+mn-ea"/>
                <a:cs typeface="+mn-cs"/>
              </a:rPr>
              <a:t> files. Nevertheless, digital systems implementation will not be successful without proper staff training and governance policies. Through integration of technology and good management </a:t>
            </a:r>
            <a:r>
              <a:rPr lang="en-US" sz="1200" b="0" i="0" kern="1200" dirty="0" err="1">
                <a:solidFill>
                  <a:schemeClr val="tx1"/>
                </a:solidFill>
                <a:effectLst/>
                <a:latin typeface="+mn-lt"/>
                <a:ea typeface="+mn-ea"/>
                <a:cs typeface="+mn-cs"/>
              </a:rPr>
              <a:t>practises</a:t>
            </a:r>
            <a:r>
              <a:rPr lang="en-US" sz="1200" b="0" i="0" kern="1200" dirty="0">
                <a:solidFill>
                  <a:schemeClr val="tx1"/>
                </a:solidFill>
                <a:effectLst/>
                <a:latin typeface="+mn-lt"/>
                <a:ea typeface="+mn-ea"/>
                <a:cs typeface="+mn-cs"/>
              </a:rPr>
              <a:t>, Greenford Care Home will be able to reinforce the effectiveness of communication, enhance teamwork and foster a better quality of management to the residents.</a:t>
            </a:r>
            <a:endParaRPr lang="en-GB" dirty="0"/>
          </a:p>
        </p:txBody>
      </p:sp>
      <p:sp>
        <p:nvSpPr>
          <p:cNvPr id="4" name="Slide Number Placeholder 3"/>
          <p:cNvSpPr>
            <a:spLocks noGrp="1"/>
          </p:cNvSpPr>
          <p:nvPr>
            <p:ph type="sldNum" sz="quarter" idx="5"/>
          </p:nvPr>
        </p:nvSpPr>
        <p:spPr/>
        <p:txBody>
          <a:bodyPr/>
          <a:lstStyle/>
          <a:p>
            <a:fld id="{F75C6B06-90A6-4989-9728-C4B0FDB7E675}" type="slidenum">
              <a:rPr lang="en-GB" smtClean="0"/>
              <a:t>16</a:t>
            </a:fld>
            <a:endParaRPr lang="en-GB"/>
          </a:p>
        </p:txBody>
      </p:sp>
    </p:spTree>
    <p:extLst>
      <p:ext uri="{BB962C8B-B14F-4D97-AF65-F5344CB8AC3E}">
        <p14:creationId xmlns:p14="http://schemas.microsoft.com/office/powerpoint/2010/main" val="2818168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EF0E41-73E2-4353-BE5F-7BD1EF0E7230}" type="slidenum">
              <a:rPr lang="en-GB" smtClean="0"/>
              <a:t>23</a:t>
            </a:fld>
            <a:endParaRPr lang="en-GB"/>
          </a:p>
        </p:txBody>
      </p:sp>
    </p:spTree>
    <p:extLst>
      <p:ext uri="{BB962C8B-B14F-4D97-AF65-F5344CB8AC3E}">
        <p14:creationId xmlns:p14="http://schemas.microsoft.com/office/powerpoint/2010/main" val="15990216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8EF0E41-73E2-4353-BE5F-7BD1EF0E7230}" type="slidenum">
              <a:rPr lang="en-GB" smtClean="0"/>
              <a:t>26</a:t>
            </a:fld>
            <a:endParaRPr lang="en-GB"/>
          </a:p>
        </p:txBody>
      </p:sp>
    </p:spTree>
    <p:extLst>
      <p:ext uri="{BB962C8B-B14F-4D97-AF65-F5344CB8AC3E}">
        <p14:creationId xmlns:p14="http://schemas.microsoft.com/office/powerpoint/2010/main" val="3594221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9382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0037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4117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5345468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40903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21506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2345051-2045-45DA-935E-2E3CA1A69ADC}" type="datetimeFigureOut">
              <a:rPr lang="en-US" smtClean="0"/>
              <a:t>3/15/2026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37548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7CD31F4-64FA-4BA0-9498-67783267A8C8}" type="slidenum">
              <a:rPr lang="en-US" smtClean="0"/>
              <a:t>‹#›</a:t>
            </a:fld>
            <a:endParaRPr lang="en-US"/>
          </a:p>
        </p:txBody>
      </p:sp>
    </p:spTree>
    <p:extLst>
      <p:ext uri="{BB962C8B-B14F-4D97-AF65-F5344CB8AC3E}">
        <p14:creationId xmlns:p14="http://schemas.microsoft.com/office/powerpoint/2010/main" val="4002035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213730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39521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82982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2345051-2045-45DA-935E-2E3CA1A69ADC}" type="datetimeFigureOut">
              <a:rPr lang="en-US" smtClean="0"/>
              <a:t>3/15/2026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7CD31F4-64FA-4BA0-9498-67783267A8C8}"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88345961"/>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png"/><Relationship Id="rId7" Type="http://schemas.openxmlformats.org/officeDocument/2006/relationships/diagramColors" Target="../diagrams/colors2.xml"/><Relationship Id="rId2" Type="http://schemas.openxmlformats.org/officeDocument/2006/relationships/image" Target="../media/image15.png"/><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 Id="rId4" Type="http://schemas.openxmlformats.org/officeDocument/2006/relationships/hyperlink" Target="https://www.ncsc.gov.uk/cyberaware" TargetMode="Externa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hyperlink" Target="https://www.ncsc.gov.uk/cyberaware" TargetMode="Externa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7" Type="http://schemas.openxmlformats.org/officeDocument/2006/relationships/hyperlink" Target="https://www.ncsc.gov.uk/cyberaware" TargetMode="Externa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hyperlink" Target="https://www.ncsc.gov.uk/guidance/phish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2.xml"/><Relationship Id="rId4" Type="http://schemas.openxmlformats.org/officeDocument/2006/relationships/hyperlink" Target="https://ico.org.uk/for-organisations"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hyperlink" Target="https://ico.org.uk/" TargetMode="Externa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iso.or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nhs.uk/" TargetMode="External"/><Relationship Id="rId2" Type="http://schemas.openxmlformats.org/officeDocument/2006/relationships/hyperlink" Target="https://www.microsoft.com/microsoft-365" TargetMode="External"/><Relationship Id="rId1" Type="http://schemas.openxmlformats.org/officeDocument/2006/relationships/slideLayout" Target="../slideLayouts/slideLayout2.xml"/><Relationship Id="rId4" Type="http://schemas.openxmlformats.org/officeDocument/2006/relationships/hyperlink" Target="https://www.skillsforcare.org.uk/" TargetMode="Externa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fontScale="90000"/>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fontScale="85000" lnSpcReduction="20000"/>
          </a:bodyPr>
          <a:lstStyle/>
          <a:p>
            <a:pPr>
              <a:lnSpc>
                <a:spcPct val="100000"/>
              </a:lnSpc>
            </a:pPr>
            <a:r>
              <a:rPr lang="en-GB" sz="2600" dirty="0"/>
              <a:t>Assessment 1: Group Presentation 3</a:t>
            </a:r>
          </a:p>
          <a:p>
            <a:pPr>
              <a:lnSpc>
                <a:spcPct val="100000"/>
              </a:lnSpc>
            </a:pPr>
            <a:r>
              <a:rPr lang="en-GB" sz="2600" dirty="0"/>
              <a:t>Programme: Certificate of Higher Education in Health and Social Care</a:t>
            </a:r>
          </a:p>
          <a:p>
            <a:pPr>
              <a:lnSpc>
                <a:spcPct val="100000"/>
              </a:lnSpc>
            </a:pPr>
            <a:r>
              <a:rPr lang="en-GB" sz="2600" dirty="0"/>
              <a:t>Lecturer name: Koushik Modak</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1783558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288630949"/>
              </p:ext>
            </p:extLst>
          </p:nvPr>
        </p:nvGraphicFramePr>
        <p:xfrm>
          <a:off x="6313228" y="756478"/>
          <a:ext cx="4088554" cy="5532120"/>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pt-BR" sz="3300" dirty="0" err="1"/>
                        <a:t>Klarinta</a:t>
                      </a:r>
                      <a:r>
                        <a:rPr lang="pt-BR" sz="3300" dirty="0"/>
                        <a:t> </a:t>
                      </a:r>
                      <a:r>
                        <a:rPr lang="pt-BR" sz="3300" dirty="0" err="1"/>
                        <a:t>Alla</a:t>
                      </a:r>
                      <a:endParaRPr lang="en-GB" sz="3300" dirty="0"/>
                    </a:p>
                  </a:txBody>
                  <a:tcPr marL="167640" marR="167640" marT="83820" marB="83820"/>
                </a:tc>
                <a:tc>
                  <a:txBody>
                    <a:bodyPr/>
                    <a:lstStyle/>
                    <a:p>
                      <a:r>
                        <a:rPr lang="pt-BR" sz="3300" dirty="0"/>
                        <a:t>2533087</a:t>
                      </a:r>
                      <a:endParaRPr lang="en-GB" sz="3300" dirty="0"/>
                    </a:p>
                  </a:txBody>
                  <a:tcPr marL="167640" marR="167640" marT="83820" marB="83820"/>
                </a:tc>
                <a:extLst>
                  <a:ext uri="{0D108BD9-81ED-4DB2-BD59-A6C34878D82A}">
                    <a16:rowId xmlns:a16="http://schemas.microsoft.com/office/drawing/2014/main" val="3576773117"/>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r>
                        <a:rPr lang="pt-BR" sz="3300" dirty="0"/>
                        <a:t>Aline Ticiane </a:t>
                      </a:r>
                      <a:endParaRPr lang="en-GB" sz="3300" dirty="0"/>
                    </a:p>
                  </a:txBody>
                  <a:tcPr marL="167640" marR="167640" marT="83820" marB="83820"/>
                </a:tc>
                <a:tc>
                  <a:txBody>
                    <a:bodyPr/>
                    <a:lstStyle/>
                    <a:p>
                      <a:r>
                        <a:rPr lang="pt-BR" sz="3300" dirty="0"/>
                        <a:t>2531527</a:t>
                      </a:r>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r>
                        <a:rPr lang="pt-BR" sz="3300" dirty="0"/>
                        <a:t>Nicholas</a:t>
                      </a:r>
                      <a:endParaRPr lang="en-GB" sz="3300" dirty="0"/>
                    </a:p>
                  </a:txBody>
                  <a:tcPr marL="167640" marR="167640" marT="83820" marB="83820"/>
                </a:tc>
                <a:tc>
                  <a:txBody>
                    <a:bodyPr/>
                    <a:lstStyle/>
                    <a:p>
                      <a:r>
                        <a:rPr lang="en-GB" sz="3300" dirty="0"/>
                        <a:t>2528127</a:t>
                      </a:r>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260208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normAutofit/>
          </a:bodyPr>
          <a:lstStyle/>
          <a:p>
            <a:r>
              <a:rPr lang="en-GB" dirty="0">
                <a:solidFill>
                  <a:srgbClr val="FF0000"/>
                </a:solidFill>
              </a:rPr>
              <a:t>Define Greenfield’s Needs: Briefly explain that the agency provides </a:t>
            </a:r>
            <a:r>
              <a:rPr lang="en-GB" dirty="0" err="1">
                <a:solidFill>
                  <a:srgbClr val="FF0000"/>
                </a:solidFill>
              </a:rPr>
              <a:t>person-centered</a:t>
            </a:r>
            <a:r>
              <a:rPr lang="en-GB" dirty="0">
                <a:solidFill>
                  <a:srgbClr val="FF0000"/>
                </a:solidFill>
              </a:rPr>
              <a:t> support for older adults and is currently struggling to adapt to Microsoft 365.</a:t>
            </a:r>
            <a:r>
              <a:rPr lang="pt-BR" dirty="0">
                <a:solidFill>
                  <a:srgbClr val="FF0000"/>
                </a:solidFill>
              </a:rPr>
              <a:t> </a:t>
            </a:r>
          </a:p>
          <a:p>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Greenfield Home Care Agency provides person-centred support for older adults who live independently at home. The organisation recently started using Microsoft 365</a:t>
            </a:r>
            <a:r>
              <a:rPr lang="pt-BR"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(Word, Digital </a:t>
            </a:r>
            <a:r>
              <a:rPr lang="pt-BR"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safety</a:t>
            </a:r>
            <a:r>
              <a:rPr lang="pt-BR"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but many staff members are still learning how to use the tools and are finding it difficult to adapt.</a:t>
            </a:r>
            <a:endParaRPr lang="en-GB" dirty="0">
              <a:solidFill>
                <a:srgbClr val="FF0000"/>
              </a:solidFill>
            </a:endParaRPr>
          </a:p>
          <a:p>
            <a:r>
              <a:rPr lang="en-GB" dirty="0">
                <a:solidFill>
                  <a:srgbClr val="FF0000"/>
                </a:solidFill>
              </a:rPr>
              <a:t>Set the Objective: State that the presentation evaluates how digital tools improve efficiency, data safety, and staff collaboration.</a:t>
            </a:r>
            <a:endParaRPr lang="pt-BR" dirty="0">
              <a:solidFill>
                <a:srgbClr val="FF0000"/>
              </a:solidFill>
            </a:endParaRPr>
          </a:p>
          <a:p>
            <a:r>
              <a:rPr lang="pt-BR" sz="1800" dirty="0" err="1">
                <a:solidFill>
                  <a:srgbClr val="000000"/>
                </a:solidFill>
                <a:latin typeface="Aptos" panose="020B0004020202020204" pitchFamily="34" charset="0"/>
                <a:ea typeface="Times New Roman" panose="02020603050405020304" pitchFamily="18" charset="0"/>
                <a:cs typeface="Times New Roman" panose="02020603050405020304" pitchFamily="18" charset="0"/>
              </a:rPr>
              <a:t>Evaluate</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how Microsoft 365 </a:t>
            </a:r>
            <a:r>
              <a:rPr lang="pt-BR" sz="1800" dirty="0" err="1">
                <a:solidFill>
                  <a:srgbClr val="000000"/>
                </a:solidFill>
                <a:latin typeface="Aptos" panose="020B0004020202020204" pitchFamily="34" charset="0"/>
                <a:ea typeface="Times New Roman" panose="02020603050405020304" pitchFamily="18" charset="0"/>
                <a:cs typeface="Times New Roman" panose="02020603050405020304" pitchFamily="18" charset="0"/>
              </a:rPr>
              <a:t>improves</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r>
              <a:rPr lang="pt-BR" sz="1800" dirty="0" err="1">
                <a:solidFill>
                  <a:srgbClr val="000000"/>
                </a:solidFill>
                <a:latin typeface="Aptos" panose="020B0004020202020204" pitchFamily="34" charset="0"/>
                <a:ea typeface="Times New Roman" panose="02020603050405020304" pitchFamily="18" charset="0"/>
                <a:cs typeface="Times New Roman" panose="02020603050405020304" pitchFamily="18" charset="0"/>
              </a:rPr>
              <a:t>efficiency</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data </a:t>
            </a:r>
            <a:r>
              <a:rPr lang="pt-BR" sz="1800" dirty="0" err="1">
                <a:solidFill>
                  <a:srgbClr val="000000"/>
                </a:solidFill>
                <a:latin typeface="Aptos" panose="020B0004020202020204" pitchFamily="34" charset="0"/>
                <a:ea typeface="Times New Roman" panose="02020603050405020304" pitchFamily="18" charset="0"/>
                <a:cs typeface="Times New Roman" panose="02020603050405020304" pitchFamily="18" charset="0"/>
              </a:rPr>
              <a:t>safety</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and staff </a:t>
            </a:r>
            <a:r>
              <a:rPr lang="pt-BR" sz="1800" dirty="0" err="1">
                <a:solidFill>
                  <a:srgbClr val="000000"/>
                </a:solidFill>
                <a:latin typeface="Aptos" panose="020B0004020202020204" pitchFamily="34" charset="0"/>
                <a:ea typeface="Times New Roman" panose="02020603050405020304" pitchFamily="18" charset="0"/>
                <a:cs typeface="Times New Roman" panose="02020603050405020304" pitchFamily="18" charset="0"/>
              </a:rPr>
              <a:t>collaboration</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r>
              <a:rPr lang="pt-BR" sz="1800" i="1"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Microsoft, 2023)</a:t>
            </a:r>
            <a:endParaRPr lang="pt-BR" sz="1800" i="1"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F0000"/>
              </a:solidFill>
            </a:endParaRPr>
          </a:p>
          <a:p>
            <a:endParaRPr lang="en-GB" dirty="0"/>
          </a:p>
        </p:txBody>
      </p:sp>
    </p:spTree>
    <p:extLst>
      <p:ext uri="{BB962C8B-B14F-4D97-AF65-F5344CB8AC3E}">
        <p14:creationId xmlns:p14="http://schemas.microsoft.com/office/powerpoint/2010/main" val="1449857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p:txBody>
          <a:bodyPr>
            <a:normAutofit fontScale="90000"/>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p:txBody>
          <a:bodyPr>
            <a:normAutofit/>
          </a:bodyPr>
          <a:lstStyle/>
          <a:p>
            <a:pPr marL="0" indent="0">
              <a:buNone/>
            </a:pPr>
            <a:r>
              <a:rPr lang="en-GB" dirty="0"/>
              <a:t>I acknowledge the use of Grammarly (https://www.grammarly.com/) on </a:t>
            </a:r>
            <a:r>
              <a:rPr lang="en-GB"/>
              <a:t>ADD DATE OF ACCESS HERE </a:t>
            </a:r>
            <a:r>
              <a:rPr lang="en-GB" dirty="0"/>
              <a:t>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1468462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4549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a:bodyPr>
          <a:lstStyle/>
          <a:p>
            <a:r>
              <a:rPr lang="en-GB" dirty="0">
                <a:solidFill>
                  <a:srgbClr val="FF0000"/>
                </a:solidFill>
              </a:rPr>
              <a:t>Choose One App: Select Word</a:t>
            </a:r>
            <a:r>
              <a:rPr lang="pt-BR" dirty="0">
                <a:solidFill>
                  <a:srgbClr val="FF0000"/>
                </a:solidFill>
              </a:rPr>
              <a:t>: </a:t>
            </a:r>
            <a:r>
              <a:rPr lang="en-GB" sz="12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Microsoft Word can be used at Greenfield to create documents such as care plans and staff reports in a clear and organised way.</a:t>
            </a:r>
            <a:r>
              <a:rPr lang="pt-BR" sz="1200" dirty="0">
                <a:effectLst/>
              </a:rPr>
              <a:t> </a:t>
            </a:r>
            <a:endParaRPr lang="en-GB" sz="1200" dirty="0">
              <a:solidFill>
                <a:srgbClr val="FF0000"/>
              </a:solidFill>
            </a:endParaRPr>
          </a:p>
          <a:p>
            <a:r>
              <a:rPr lang="en-GB" dirty="0">
                <a:solidFill>
                  <a:srgbClr val="FF0000"/>
                </a:solidFill>
              </a:rPr>
              <a:t>Current vs. Future State: Describe how staff currently handle a task (e.g., paper medication logs) and how the app improves it (e.g., an Excel tracking sheet).</a:t>
            </a:r>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Currently, some staff record care information and medication notes on paper or in different documents. This can make information harder to organise and sometimes takes more time to update or find.</a:t>
            </a:r>
            <a:endParaRPr lang="pt-BR"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1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Using Microsoft Word, the agency could create standard templates for care plans and reports. This would help staff record information in a clearer and more organised way.</a:t>
            </a:r>
            <a:endParaRPr lang="pt-BR" sz="11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dirty="0">
                <a:solidFill>
                  <a:srgbClr val="FF0000"/>
                </a:solidFill>
              </a:rPr>
              <a:t>Critical Analysis: Use bullet points to list specific Benefits (e.g., faster data entry) and Limitations (e.g., training time).</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Documents look more organised and professional</a:t>
            </a:r>
            <a:r>
              <a:rPr lang="pt-BR"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Some staff may need time to learn how to use Word properly</a:t>
            </a:r>
            <a:endParaRPr lang="pt-BR"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solidFill>
                <a:srgbClr val="FF0000"/>
              </a:solidFill>
            </a:endParaRPr>
          </a:p>
          <a:p>
            <a:endParaRPr lang="en-GB" dirty="0"/>
          </a:p>
        </p:txBody>
      </p:sp>
    </p:spTree>
    <p:extLst>
      <p:ext uri="{BB962C8B-B14F-4D97-AF65-F5344CB8AC3E}">
        <p14:creationId xmlns:p14="http://schemas.microsoft.com/office/powerpoint/2010/main" val="1115344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nvPr>
        </p:nvGraphicFramePr>
        <p:xfrm>
          <a:off x="1096963" y="1846263"/>
          <a:ext cx="10058400" cy="4022725"/>
        </p:xfrm>
        <a:graphic>
          <a:graphicData uri="http://schemas.openxmlformats.org/drawingml/2006/table">
            <a:tbl>
              <a:tblPr firstRow="1" bandRow="1">
                <a:tableStyleId>{5C22544A-7EE6-4342-B048-85BDC9FD1C3A}</a:tableStyleId>
              </a:tblPr>
              <a:tblGrid>
                <a:gridCol w="5029200">
                  <a:extLst>
                    <a:ext uri="{9D8B030D-6E8A-4147-A177-3AD203B41FA5}">
                      <a16:colId xmlns:a16="http://schemas.microsoft.com/office/drawing/2014/main" val="1109808954"/>
                    </a:ext>
                  </a:extLst>
                </a:gridCol>
                <a:gridCol w="5029200">
                  <a:extLst>
                    <a:ext uri="{9D8B030D-6E8A-4147-A177-3AD203B41FA5}">
                      <a16:colId xmlns:a16="http://schemas.microsoft.com/office/drawing/2014/main" val="4102497299"/>
                    </a:ext>
                  </a:extLst>
                </a:gridCol>
              </a:tblGrid>
              <a:tr h="528926">
                <a:tc>
                  <a:txBody>
                    <a:bodyPr/>
                    <a:lstStyle/>
                    <a:p>
                      <a:r>
                        <a:rPr lang="en-GB" dirty="0"/>
                        <a:t>Benefits</a:t>
                      </a:r>
                    </a:p>
                  </a:txBody>
                  <a:tcPr marL="87464" marR="87464"/>
                </a:tc>
                <a:tc>
                  <a:txBody>
                    <a:bodyPr/>
                    <a:lstStyle/>
                    <a:p>
                      <a:r>
                        <a:rPr lang="en-GB" dirty="0"/>
                        <a:t>Limitations</a:t>
                      </a:r>
                    </a:p>
                  </a:txBody>
                  <a:tcPr marL="87464" marR="87464"/>
                </a:tc>
                <a:extLst>
                  <a:ext uri="{0D108BD9-81ED-4DB2-BD59-A6C34878D82A}">
                    <a16:rowId xmlns:a16="http://schemas.microsoft.com/office/drawing/2014/main" val="2601703228"/>
                  </a:ext>
                </a:extLst>
              </a:tr>
              <a:tr h="52892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Easier to update information when a client</a:t>
                      </a:r>
                      <a:r>
                        <a:rPr lang="en-GB" sz="1400" kern="1200" dirty="0">
                          <a:solidFill>
                            <a:srgbClr val="000000"/>
                          </a:solidFill>
                          <a:effectLst/>
                          <a:latin typeface="The Hand Bold"/>
                          <a:ea typeface="Times New Roman" panose="02020603050405020304" pitchFamily="18" charset="0"/>
                          <a:cs typeface="Times New Roman" panose="02020603050405020304" pitchFamily="18" charset="0"/>
                        </a:rPr>
                        <a:t>’</a:t>
                      </a:r>
                      <a:r>
                        <a:rPr lang="en-GB" sz="14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 needs change</a:t>
                      </a:r>
                      <a:r>
                        <a:rPr lang="pt-BR" sz="14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endParaRPr lang="pt-BR" sz="14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tc>
                  <a:txBody>
                    <a:bodyPr/>
                    <a:lstStyle/>
                    <a:p>
                      <a:r>
                        <a:rPr lang="en-GB" sz="14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If the system or internet is slow, it may delay access to documents</a:t>
                      </a:r>
                      <a:r>
                        <a:rPr lang="pt-BR" dirty="0">
                          <a:effectLst/>
                        </a:rPr>
                        <a:t> </a:t>
                      </a:r>
                      <a:endParaRPr lang="en-GB" dirty="0"/>
                    </a:p>
                  </a:txBody>
                  <a:tcPr marL="87464" marR="87464"/>
                </a:tc>
                <a:extLst>
                  <a:ext uri="{0D108BD9-81ED-4DB2-BD59-A6C34878D82A}">
                    <a16:rowId xmlns:a16="http://schemas.microsoft.com/office/drawing/2014/main" val="2567844958"/>
                  </a:ext>
                </a:extLst>
              </a:tr>
              <a:tr h="528926">
                <a:tc>
                  <a:txBody>
                    <a:bodyPr/>
                    <a:lstStyle/>
                    <a:p>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Documents can be saved and organised in folders</a:t>
                      </a:r>
                      <a:r>
                        <a:rPr lang="pt-BR" sz="1600" dirty="0">
                          <a:effectLst/>
                        </a:rPr>
                        <a:t> </a:t>
                      </a:r>
                      <a:endParaRPr lang="en-GB" sz="1600" dirty="0"/>
                    </a:p>
                  </a:txBody>
                  <a:tcPr marL="87464" marR="8746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Some staff may prefer paper and resist using digital tools</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extLst>
                  <a:ext uri="{0D108BD9-81ED-4DB2-BD59-A6C34878D82A}">
                    <a16:rowId xmlns:a16="http://schemas.microsoft.com/office/drawing/2014/main" val="816450203"/>
                  </a:ext>
                </a:extLst>
              </a:tr>
              <a:tr h="9129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Staff can add notes or comments to explain important information</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Mistakes can still happen if information is typed incorrectly</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extLst>
                  <a:ext uri="{0D108BD9-81ED-4DB2-BD59-A6C34878D82A}">
                    <a16:rowId xmlns:a16="http://schemas.microsoft.com/office/drawing/2014/main" val="3754902980"/>
                  </a:ext>
                </a:extLst>
              </a:tr>
              <a:tr h="9129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Reduces the risk of losing paper documents</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a:txBody>
                  <a:tcPr marL="87464" marR="8746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Staff need to remember to save and store documents correctly</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extLst>
                  <a:ext uri="{0D108BD9-81ED-4DB2-BD59-A6C34878D82A}">
                    <a16:rowId xmlns:a16="http://schemas.microsoft.com/office/drawing/2014/main" val="1085222299"/>
                  </a:ext>
                </a:extLst>
              </a:tr>
              <a:tr h="91294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Spelling and grammar tools help make reports clearer</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Staff need access to a computer or device</a:t>
                      </a:r>
                      <a:endParaRPr lang="pt-BR" sz="16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87464" marR="87464"/>
                </a:tc>
                <a:extLst>
                  <a:ext uri="{0D108BD9-81ED-4DB2-BD59-A6C34878D82A}">
                    <a16:rowId xmlns:a16="http://schemas.microsoft.com/office/drawing/2014/main" val="1120275862"/>
                  </a:ext>
                </a:extLst>
              </a:tr>
            </a:tbl>
          </a:graphicData>
        </a:graphic>
      </p:graphicFrame>
    </p:spTree>
    <p:extLst>
      <p:ext uri="{BB962C8B-B14F-4D97-AF65-F5344CB8AC3E}">
        <p14:creationId xmlns:p14="http://schemas.microsoft.com/office/powerpoint/2010/main" val="2656865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lstStyle/>
          <a:p>
            <a:r>
              <a:rPr lang="en-GB" dirty="0">
                <a:solidFill>
                  <a:srgbClr val="FF0000"/>
                </a:solidFill>
              </a:rPr>
              <a:t>Provide the concluding summary for the presentation</a:t>
            </a:r>
          </a:p>
          <a:p>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In conclusion, Microsoft Word can help Greenfield Home Care Agency improve the way staff record and organise information. Using templates and digital documents can make work more efficient and help staff share information more easily. However, the organisation may need to provide some training so that all employees feel confident using the system.</a:t>
            </a:r>
            <a:endParaRPr lang="pt-BR"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2323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91C6C3-BBAD-466F-1663-861FE9F9B1EE}"/>
              </a:ext>
            </a:extLst>
          </p:cNvPr>
          <p:cNvPicPr>
            <a:picLocks noChangeAspect="1"/>
          </p:cNvPicPr>
          <p:nvPr/>
        </p:nvPicPr>
        <p:blipFill>
          <a:blip r:embed="rId2"/>
          <a:stretch>
            <a:fillRect/>
          </a:stretch>
        </p:blipFill>
        <p:spPr>
          <a:xfrm>
            <a:off x="0" y="3334215"/>
            <a:ext cx="5843238" cy="3523785"/>
          </a:xfrm>
          <a:prstGeom prst="rect">
            <a:avLst/>
          </a:prstGeom>
        </p:spPr>
      </p:pic>
      <p:pic>
        <p:nvPicPr>
          <p:cNvPr id="5" name="Picture 4">
            <a:extLst>
              <a:ext uri="{FF2B5EF4-FFF2-40B4-BE49-F238E27FC236}">
                <a16:creationId xmlns:a16="http://schemas.microsoft.com/office/drawing/2014/main" id="{9610B571-DCBA-CAB4-25DA-D5A512A4E696}"/>
              </a:ext>
            </a:extLst>
          </p:cNvPr>
          <p:cNvPicPr>
            <a:picLocks noChangeAspect="1"/>
          </p:cNvPicPr>
          <p:nvPr/>
        </p:nvPicPr>
        <p:blipFill>
          <a:blip r:embed="rId3"/>
          <a:stretch>
            <a:fillRect/>
          </a:stretch>
        </p:blipFill>
        <p:spPr>
          <a:xfrm>
            <a:off x="5843238" y="3334215"/>
            <a:ext cx="6348761" cy="3523784"/>
          </a:xfrm>
          <a:prstGeom prst="rect">
            <a:avLst/>
          </a:prstGeom>
        </p:spPr>
      </p:pic>
      <p:graphicFrame>
        <p:nvGraphicFramePr>
          <p:cNvPr id="8" name="Diagram 7">
            <a:extLst>
              <a:ext uri="{FF2B5EF4-FFF2-40B4-BE49-F238E27FC236}">
                <a16:creationId xmlns:a16="http://schemas.microsoft.com/office/drawing/2014/main" id="{F8AE9796-A6BC-97CB-F603-834D5ADEADA2}"/>
              </a:ext>
            </a:extLst>
          </p:cNvPr>
          <p:cNvGraphicFramePr/>
          <p:nvPr>
            <p:extLst>
              <p:ext uri="{D42A27DB-BD31-4B8C-83A1-F6EECF244321}">
                <p14:modId xmlns:p14="http://schemas.microsoft.com/office/powerpoint/2010/main" val="1216797267"/>
              </p:ext>
            </p:extLst>
          </p:nvPr>
        </p:nvGraphicFramePr>
        <p:xfrm>
          <a:off x="0" y="0"/>
          <a:ext cx="12192000" cy="33342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01515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FBF15-FD1C-F960-DB6F-06D128F691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1895CD-15D7-D46C-6182-4801BFDB2C54}"/>
              </a:ext>
            </a:extLst>
          </p:cNvPr>
          <p:cNvSpPr>
            <a:spLocks noGrp="1"/>
          </p:cNvSpPr>
          <p:nvPr>
            <p:ph type="title"/>
          </p:nvPr>
        </p:nvSpPr>
        <p:spPr>
          <a:xfrm>
            <a:off x="838200" y="990600"/>
            <a:ext cx="10515600" cy="700088"/>
          </a:xfrm>
          <a:solidFill>
            <a:srgbClr val="00B050"/>
          </a:solidFill>
        </p:spPr>
        <p:txBody>
          <a:bodyPr>
            <a:noAutofit/>
          </a:bodyPr>
          <a:lstStyle/>
          <a:p>
            <a:pPr algn="ctr"/>
            <a:r>
              <a:rPr lang="en-US" sz="3200" dirty="0">
                <a:latin typeface="Times New Roman" panose="02020603050405020304" pitchFamily="18" charset="0"/>
                <a:cs typeface="Times New Roman" panose="02020603050405020304" pitchFamily="18" charset="0"/>
              </a:rPr>
              <a:t>Introduction: Digital Communication in Greenford Care Home</a:t>
            </a:r>
            <a:endParaRPr lang="en-GB" sz="3200"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C0CA15AE-25B5-89B1-7D37-E7AABB1A86DD}"/>
              </a:ext>
            </a:extLst>
          </p:cNvPr>
          <p:cNvGraphicFramePr>
            <a:graphicFrameLocks noGrp="1"/>
          </p:cNvGraphicFramePr>
          <p:nvPr>
            <p:ph idx="1"/>
          </p:nvPr>
        </p:nvGraphicFramePr>
        <p:xfrm>
          <a:off x="838200" y="1825625"/>
          <a:ext cx="6422571" cy="4694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74AA2267-4B9B-FFEF-6FFC-0D06C244F5A3}"/>
              </a:ext>
            </a:extLst>
          </p:cNvPr>
          <p:cNvPicPr>
            <a:picLocks noChangeAspect="1"/>
          </p:cNvPicPr>
          <p:nvPr/>
        </p:nvPicPr>
        <p:blipFill>
          <a:blip r:embed="rId8"/>
          <a:stretch>
            <a:fillRect/>
          </a:stretch>
        </p:blipFill>
        <p:spPr>
          <a:xfrm>
            <a:off x="7411130" y="2294163"/>
            <a:ext cx="2790825" cy="3845379"/>
          </a:xfrm>
          <a:prstGeom prst="rect">
            <a:avLst/>
          </a:prstGeom>
        </p:spPr>
      </p:pic>
    </p:spTree>
    <p:extLst>
      <p:ext uri="{BB962C8B-B14F-4D97-AF65-F5344CB8AC3E}">
        <p14:creationId xmlns:p14="http://schemas.microsoft.com/office/powerpoint/2010/main" val="1100028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56EB3E-AB13-3500-F254-05A45D50B2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FFCE96-DF4E-8E3C-B88B-91F717B692FC}"/>
              </a:ext>
            </a:extLst>
          </p:cNvPr>
          <p:cNvSpPr>
            <a:spLocks noGrp="1"/>
          </p:cNvSpPr>
          <p:nvPr>
            <p:ph type="title"/>
          </p:nvPr>
        </p:nvSpPr>
        <p:spPr>
          <a:xfrm>
            <a:off x="838200" y="990600"/>
            <a:ext cx="10515600" cy="700088"/>
          </a:xfrm>
          <a:solidFill>
            <a:srgbClr val="00B050"/>
          </a:solidFill>
        </p:spPr>
        <p:txBody>
          <a:bodyPr>
            <a:normAutofit/>
          </a:bodyPr>
          <a:lstStyle/>
          <a:p>
            <a:pPr algn="ctr"/>
            <a:r>
              <a:rPr lang="en-GB" sz="4000" dirty="0">
                <a:latin typeface="Times New Roman" panose="02020603050405020304" pitchFamily="18" charset="0"/>
                <a:cs typeface="Times New Roman" panose="02020603050405020304" pitchFamily="18" charset="0"/>
              </a:rPr>
              <a:t>Microsoft 365 Communication Tools</a:t>
            </a:r>
          </a:p>
        </p:txBody>
      </p:sp>
      <p:graphicFrame>
        <p:nvGraphicFramePr>
          <p:cNvPr id="4" name="Content Placeholder 3">
            <a:extLst>
              <a:ext uri="{FF2B5EF4-FFF2-40B4-BE49-F238E27FC236}">
                <a16:creationId xmlns:a16="http://schemas.microsoft.com/office/drawing/2014/main" id="{A021F58C-6DC8-CAF1-39DA-E12B517966A6}"/>
              </a:ext>
            </a:extLst>
          </p:cNvPr>
          <p:cNvGraphicFramePr>
            <a:graphicFrameLocks noGrp="1"/>
          </p:cNvGraphicFramePr>
          <p:nvPr>
            <p:ph idx="1"/>
          </p:nvPr>
        </p:nvGraphicFramePr>
        <p:xfrm>
          <a:off x="838200" y="1825624"/>
          <a:ext cx="6531429" cy="4803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75231AC-6A0D-36AC-5488-8FB965E1BD28}"/>
              </a:ext>
            </a:extLst>
          </p:cNvPr>
          <p:cNvPicPr>
            <a:picLocks noChangeAspect="1"/>
          </p:cNvPicPr>
          <p:nvPr/>
        </p:nvPicPr>
        <p:blipFill>
          <a:blip r:embed="rId8"/>
          <a:stretch>
            <a:fillRect/>
          </a:stretch>
        </p:blipFill>
        <p:spPr>
          <a:xfrm flipH="1">
            <a:off x="7369627" y="2274849"/>
            <a:ext cx="4127279" cy="3914078"/>
          </a:xfrm>
          <a:prstGeom prst="rect">
            <a:avLst/>
          </a:prstGeom>
        </p:spPr>
      </p:pic>
    </p:spTree>
    <p:extLst>
      <p:ext uri="{BB962C8B-B14F-4D97-AF65-F5344CB8AC3E}">
        <p14:creationId xmlns:p14="http://schemas.microsoft.com/office/powerpoint/2010/main" val="35205537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213CF9-E495-3A47-BCC7-7635D2F658F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4B2A25-1E3A-45B3-DB38-25673CC0D6CE}"/>
              </a:ext>
            </a:extLst>
          </p:cNvPr>
          <p:cNvSpPr>
            <a:spLocks noGrp="1"/>
          </p:cNvSpPr>
          <p:nvPr>
            <p:ph type="title"/>
          </p:nvPr>
        </p:nvSpPr>
        <p:spPr>
          <a:xfrm>
            <a:off x="838200" y="990600"/>
            <a:ext cx="10515600" cy="700088"/>
          </a:xfrm>
          <a:solidFill>
            <a:srgbClr val="00B050"/>
          </a:solidFill>
        </p:spPr>
        <p:txBody>
          <a:bodyPr>
            <a:normAutofit/>
          </a:bodyPr>
          <a:lstStyle/>
          <a:p>
            <a:pPr algn="ctr"/>
            <a:r>
              <a:rPr lang="en-US" sz="4000" dirty="0">
                <a:latin typeface="Times New Roman" panose="02020603050405020304" pitchFamily="18" charset="0"/>
                <a:cs typeface="Times New Roman" panose="02020603050405020304" pitchFamily="18" charset="0"/>
              </a:rPr>
              <a:t>Microsoft Teams for Staff Collaboration</a:t>
            </a:r>
            <a:endParaRPr lang="en-GB" sz="40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11D60DA9-AFCB-1FAC-6159-13CC53E3F351}"/>
              </a:ext>
            </a:extLst>
          </p:cNvPr>
          <p:cNvGraphicFramePr>
            <a:graphicFrameLocks noGrp="1"/>
          </p:cNvGraphicFramePr>
          <p:nvPr>
            <p:ph idx="1"/>
          </p:nvPr>
        </p:nvGraphicFramePr>
        <p:xfrm>
          <a:off x="838200" y="1825625"/>
          <a:ext cx="6052457" cy="47602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99CD3DC7-2510-3F8B-76EE-1F4F9527BD2D}"/>
              </a:ext>
            </a:extLst>
          </p:cNvPr>
          <p:cNvPicPr>
            <a:picLocks noChangeAspect="1"/>
          </p:cNvPicPr>
          <p:nvPr/>
        </p:nvPicPr>
        <p:blipFill>
          <a:blip r:embed="rId8"/>
          <a:stretch>
            <a:fillRect/>
          </a:stretch>
        </p:blipFill>
        <p:spPr>
          <a:xfrm>
            <a:off x="7050541" y="2339747"/>
            <a:ext cx="2964316" cy="3603853"/>
          </a:xfrm>
          <a:prstGeom prst="rect">
            <a:avLst/>
          </a:prstGeom>
        </p:spPr>
      </p:pic>
    </p:spTree>
    <p:extLst>
      <p:ext uri="{BB962C8B-B14F-4D97-AF65-F5344CB8AC3E}">
        <p14:creationId xmlns:p14="http://schemas.microsoft.com/office/powerpoint/2010/main" val="3937999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2B98B-0971-8D3E-9159-D39276A5CD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B25AD1-3D85-171E-CBA1-B80F55E20AF9}"/>
              </a:ext>
            </a:extLst>
          </p:cNvPr>
          <p:cNvSpPr>
            <a:spLocks noGrp="1"/>
          </p:cNvSpPr>
          <p:nvPr>
            <p:ph type="title"/>
          </p:nvPr>
        </p:nvSpPr>
        <p:spPr>
          <a:xfrm>
            <a:off x="838200" y="990600"/>
            <a:ext cx="10515600" cy="700088"/>
          </a:xfrm>
          <a:solidFill>
            <a:srgbClr val="00B050"/>
          </a:solidFill>
        </p:spPr>
        <p:txBody>
          <a:bodyPr>
            <a:normAutofit fontScale="90000"/>
          </a:bodyPr>
          <a:lstStyle/>
          <a:p>
            <a:pPr algn="ctr"/>
            <a:r>
              <a:rPr lang="en-US" dirty="0">
                <a:latin typeface="Times New Roman" panose="02020603050405020304" pitchFamily="18" charset="0"/>
                <a:cs typeface="Times New Roman" panose="02020603050405020304" pitchFamily="18" charset="0"/>
              </a:rPr>
              <a:t>SharePoint and OneDrive for Information Sharing</a:t>
            </a:r>
            <a:endParaRPr lang="en-GB"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00850029-DBA7-3659-EBAD-B0A942AC1EBA}"/>
              </a:ext>
            </a:extLst>
          </p:cNvPr>
          <p:cNvGraphicFramePr>
            <a:graphicFrameLocks noGrp="1"/>
          </p:cNvGraphicFramePr>
          <p:nvPr>
            <p:ph idx="1"/>
          </p:nvPr>
        </p:nvGraphicFramePr>
        <p:xfrm>
          <a:off x="838200" y="1825625"/>
          <a:ext cx="5812971" cy="4673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1E206113-F746-474B-0F7C-A99D444534BA}"/>
              </a:ext>
            </a:extLst>
          </p:cNvPr>
          <p:cNvPicPr>
            <a:picLocks noChangeAspect="1"/>
          </p:cNvPicPr>
          <p:nvPr/>
        </p:nvPicPr>
        <p:blipFill>
          <a:blip r:embed="rId8"/>
          <a:stretch>
            <a:fillRect/>
          </a:stretch>
        </p:blipFill>
        <p:spPr>
          <a:xfrm>
            <a:off x="6781120" y="2396898"/>
            <a:ext cx="4289651" cy="2055359"/>
          </a:xfrm>
          <a:prstGeom prst="rect">
            <a:avLst/>
          </a:prstGeom>
        </p:spPr>
      </p:pic>
    </p:spTree>
    <p:extLst>
      <p:ext uri="{BB962C8B-B14F-4D97-AF65-F5344CB8AC3E}">
        <p14:creationId xmlns:p14="http://schemas.microsoft.com/office/powerpoint/2010/main" val="1383817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269F3-D92B-B0F2-B7DE-1409CA9AEF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36C7EC-E06C-A698-AD07-AFAD16C2AB06}"/>
              </a:ext>
            </a:extLst>
          </p:cNvPr>
          <p:cNvSpPr>
            <a:spLocks noGrp="1"/>
          </p:cNvSpPr>
          <p:nvPr>
            <p:ph type="title"/>
          </p:nvPr>
        </p:nvSpPr>
        <p:spPr>
          <a:xfrm>
            <a:off x="838200" y="990600"/>
            <a:ext cx="10515600" cy="700088"/>
          </a:xfrm>
          <a:solidFill>
            <a:srgbClr val="00B050"/>
          </a:solidFill>
        </p:spPr>
        <p:txBody>
          <a:bodyPr>
            <a:normAutofit/>
          </a:bodyPr>
          <a:lstStyle/>
          <a:p>
            <a:pPr algn="ctr"/>
            <a:r>
              <a:rPr lang="en-US" sz="4000" dirty="0">
                <a:latin typeface="Times New Roman" panose="02020603050405020304" pitchFamily="18" charset="0"/>
                <a:cs typeface="Times New Roman" panose="02020603050405020304" pitchFamily="18" charset="0"/>
              </a:rPr>
              <a:t>Benefits for Greenford Care Home</a:t>
            </a:r>
            <a:endParaRPr lang="en-GB" sz="40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EFB23A33-C723-35E4-5571-CC20E6348549}"/>
              </a:ext>
            </a:extLst>
          </p:cNvPr>
          <p:cNvGraphicFramePr>
            <a:graphicFrameLocks noGrp="1"/>
          </p:cNvGraphicFramePr>
          <p:nvPr>
            <p:ph idx="1"/>
          </p:nvPr>
        </p:nvGraphicFramePr>
        <p:xfrm>
          <a:off x="838200" y="1825625"/>
          <a:ext cx="6106886" cy="4836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FEF86F1-0E21-2C71-3ACA-DA26B3F917EE}"/>
              </a:ext>
            </a:extLst>
          </p:cNvPr>
          <p:cNvPicPr>
            <a:picLocks noChangeAspect="1"/>
          </p:cNvPicPr>
          <p:nvPr/>
        </p:nvPicPr>
        <p:blipFill>
          <a:blip r:embed="rId8"/>
          <a:stretch>
            <a:fillRect/>
          </a:stretch>
        </p:blipFill>
        <p:spPr>
          <a:xfrm>
            <a:off x="7137627" y="2395990"/>
            <a:ext cx="3377973" cy="3471409"/>
          </a:xfrm>
          <a:prstGeom prst="rect">
            <a:avLst/>
          </a:prstGeom>
        </p:spPr>
      </p:pic>
    </p:spTree>
    <p:extLst>
      <p:ext uri="{BB962C8B-B14F-4D97-AF65-F5344CB8AC3E}">
        <p14:creationId xmlns:p14="http://schemas.microsoft.com/office/powerpoint/2010/main" val="22727456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686E1A-D0D9-B0BB-26CB-6CD2299AB9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3A3C36-4FC7-DDD8-502F-DBDCFC9F7EF0}"/>
              </a:ext>
            </a:extLst>
          </p:cNvPr>
          <p:cNvSpPr>
            <a:spLocks noGrp="1"/>
          </p:cNvSpPr>
          <p:nvPr>
            <p:ph type="title"/>
          </p:nvPr>
        </p:nvSpPr>
        <p:spPr>
          <a:xfrm>
            <a:off x="838200" y="990600"/>
            <a:ext cx="10515600" cy="700088"/>
          </a:xfrm>
          <a:solidFill>
            <a:srgbClr val="00B050"/>
          </a:solidFill>
        </p:spPr>
        <p:txBody>
          <a:bodyPr>
            <a:normAutofit/>
          </a:bodyPr>
          <a:lstStyle/>
          <a:p>
            <a:pPr algn="ctr"/>
            <a:r>
              <a:rPr lang="en-GB" sz="4000" dirty="0">
                <a:latin typeface="Times New Roman" panose="02020603050405020304" pitchFamily="18" charset="0"/>
                <a:cs typeface="Times New Roman" panose="02020603050405020304" pitchFamily="18" charset="0"/>
              </a:rPr>
              <a:t>Limitations and Risks</a:t>
            </a:r>
          </a:p>
        </p:txBody>
      </p:sp>
      <p:graphicFrame>
        <p:nvGraphicFramePr>
          <p:cNvPr id="4" name="Content Placeholder 3">
            <a:extLst>
              <a:ext uri="{FF2B5EF4-FFF2-40B4-BE49-F238E27FC236}">
                <a16:creationId xmlns:a16="http://schemas.microsoft.com/office/drawing/2014/main" id="{3F464808-4D56-518C-8E3C-61672BCA0D07}"/>
              </a:ext>
            </a:extLst>
          </p:cNvPr>
          <p:cNvGraphicFramePr>
            <a:graphicFrameLocks noGrp="1"/>
          </p:cNvGraphicFramePr>
          <p:nvPr>
            <p:ph idx="1"/>
          </p:nvPr>
        </p:nvGraphicFramePr>
        <p:xfrm>
          <a:off x="838200" y="1825625"/>
          <a:ext cx="581297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298B7DB1-47EC-1524-3D9B-FF70E15A4149}"/>
              </a:ext>
            </a:extLst>
          </p:cNvPr>
          <p:cNvPicPr>
            <a:picLocks noChangeAspect="1"/>
          </p:cNvPicPr>
          <p:nvPr/>
        </p:nvPicPr>
        <p:blipFill>
          <a:blip r:embed="rId8"/>
          <a:stretch>
            <a:fillRect/>
          </a:stretch>
        </p:blipFill>
        <p:spPr>
          <a:xfrm>
            <a:off x="6807653" y="2254703"/>
            <a:ext cx="3577318" cy="3503839"/>
          </a:xfrm>
          <a:prstGeom prst="rect">
            <a:avLst/>
          </a:prstGeom>
        </p:spPr>
      </p:pic>
    </p:spTree>
    <p:extLst>
      <p:ext uri="{BB962C8B-B14F-4D97-AF65-F5344CB8AC3E}">
        <p14:creationId xmlns:p14="http://schemas.microsoft.com/office/powerpoint/2010/main" val="1611642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4E4C4-1A7C-CD68-226F-7D82AF8C22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C7D45-B54B-AA51-2CDE-FE62277748B4}"/>
              </a:ext>
            </a:extLst>
          </p:cNvPr>
          <p:cNvSpPr>
            <a:spLocks noGrp="1"/>
          </p:cNvSpPr>
          <p:nvPr>
            <p:ph type="title"/>
          </p:nvPr>
        </p:nvSpPr>
        <p:spPr>
          <a:xfrm>
            <a:off x="838200" y="990600"/>
            <a:ext cx="10515600" cy="700088"/>
          </a:xfrm>
          <a:solidFill>
            <a:srgbClr val="00B050"/>
          </a:solidFill>
        </p:spPr>
        <p:txBody>
          <a:bodyPr>
            <a:normAutofit/>
          </a:bodyPr>
          <a:lstStyle/>
          <a:p>
            <a:pPr algn="ctr"/>
            <a:r>
              <a:rPr lang="en-US" sz="4000" dirty="0">
                <a:latin typeface="Times New Roman" panose="02020603050405020304" pitchFamily="18" charset="0"/>
                <a:cs typeface="Times New Roman" panose="02020603050405020304" pitchFamily="18" charset="0"/>
              </a:rPr>
              <a:t>Recommendation for Greenford Care Home</a:t>
            </a:r>
            <a:endParaRPr lang="en-GB" sz="4000" dirty="0">
              <a:latin typeface="Times New Roman" panose="02020603050405020304" pitchFamily="18" charset="0"/>
              <a:cs typeface="Times New Roman" panose="02020603050405020304" pitchFamily="18" charset="0"/>
            </a:endParaRPr>
          </a:p>
        </p:txBody>
      </p:sp>
      <p:graphicFrame>
        <p:nvGraphicFramePr>
          <p:cNvPr id="4" name="Content Placeholder 3">
            <a:extLst>
              <a:ext uri="{FF2B5EF4-FFF2-40B4-BE49-F238E27FC236}">
                <a16:creationId xmlns:a16="http://schemas.microsoft.com/office/drawing/2014/main" id="{3187CAB3-0274-0687-0F62-F5EAE31CB1B7}"/>
              </a:ext>
            </a:extLst>
          </p:cNvPr>
          <p:cNvGraphicFramePr>
            <a:graphicFrameLocks noGrp="1"/>
          </p:cNvGraphicFramePr>
          <p:nvPr>
            <p:ph idx="1"/>
          </p:nvPr>
        </p:nvGraphicFramePr>
        <p:xfrm>
          <a:off x="838200" y="1825624"/>
          <a:ext cx="5812971"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E367AA0E-B6A5-A61D-D098-29B845D97059}"/>
              </a:ext>
            </a:extLst>
          </p:cNvPr>
          <p:cNvPicPr>
            <a:picLocks noChangeAspect="1"/>
          </p:cNvPicPr>
          <p:nvPr/>
        </p:nvPicPr>
        <p:blipFill>
          <a:blip r:embed="rId8"/>
          <a:stretch>
            <a:fillRect/>
          </a:stretch>
        </p:blipFill>
        <p:spPr>
          <a:xfrm>
            <a:off x="6950528" y="2660876"/>
            <a:ext cx="3423558" cy="3402467"/>
          </a:xfrm>
          <a:prstGeom prst="rect">
            <a:avLst/>
          </a:prstGeom>
        </p:spPr>
      </p:pic>
    </p:spTree>
    <p:extLst>
      <p:ext uri="{BB962C8B-B14F-4D97-AF65-F5344CB8AC3E}">
        <p14:creationId xmlns:p14="http://schemas.microsoft.com/office/powerpoint/2010/main" val="22600065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C362371-F653-D6E3-7E19-DDDB81DAFB2C}"/>
              </a:ext>
            </a:extLst>
          </p:cNvPr>
          <p:cNvPicPr>
            <a:picLocks noGrp="1" noChangeAspect="1"/>
          </p:cNvPicPr>
          <p:nvPr>
            <p:ph idx="1"/>
          </p:nvPr>
        </p:nvPicPr>
        <p:blipFill>
          <a:blip r:embed="rId2"/>
          <a:stretch>
            <a:fillRect/>
          </a:stretch>
        </p:blipFill>
        <p:spPr>
          <a:xfrm>
            <a:off x="-1" y="-84252"/>
            <a:ext cx="12192001" cy="6942252"/>
          </a:xfrm>
          <a:prstGeom prst="rect">
            <a:avLst/>
          </a:prstGeom>
        </p:spPr>
      </p:pic>
    </p:spTree>
    <p:extLst>
      <p:ext uri="{BB962C8B-B14F-4D97-AF65-F5344CB8AC3E}">
        <p14:creationId xmlns:p14="http://schemas.microsoft.com/office/powerpoint/2010/main" val="10278158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fontScale="90000"/>
          </a:bodyPr>
          <a:lstStyle/>
          <a:p>
            <a:pPr>
              <a:lnSpc>
                <a:spcPct val="90000"/>
              </a:lnSpc>
            </a:pPr>
            <a:r>
              <a:rPr lang="en-GB" sz="8200" dirty="0"/>
              <a:t>Digital Skills and Research Method</a:t>
            </a:r>
            <a:br>
              <a:rPr lang="en-GB" sz="8200" dirty="0"/>
            </a:br>
            <a:r>
              <a:rPr lang="en-GB" sz="8200" dirty="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fontScale="85000" lnSpcReduction="20000"/>
          </a:bodyPr>
          <a:lstStyle/>
          <a:p>
            <a:pPr>
              <a:lnSpc>
                <a:spcPct val="100000"/>
              </a:lnSpc>
            </a:pPr>
            <a:r>
              <a:rPr lang="en-GB" sz="2600" dirty="0"/>
              <a:t>Assessment 1: Group Presentation 3</a:t>
            </a:r>
          </a:p>
          <a:p>
            <a:pPr>
              <a:lnSpc>
                <a:spcPct val="100000"/>
              </a:lnSpc>
            </a:pPr>
            <a:r>
              <a:rPr lang="en-GB" sz="2600" dirty="0"/>
              <a:t>Programme: Certificate of Higher Education in Health and Social Care</a:t>
            </a:r>
          </a:p>
          <a:p>
            <a:pPr>
              <a:lnSpc>
                <a:spcPct val="100000"/>
              </a:lnSpc>
            </a:pPr>
            <a:r>
              <a:rPr lang="en-GB" sz="2600" dirty="0"/>
              <a:t>Lecturer name: Koushik Modak </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734134677"/>
              </p:ext>
            </p:extLst>
          </p:nvPr>
        </p:nvGraphicFramePr>
        <p:xfrm>
          <a:off x="6313228" y="756478"/>
          <a:ext cx="4088554" cy="534276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err="1"/>
                        <a:t>Klarinta</a:t>
                      </a:r>
                      <a:endParaRPr lang="en-GB" sz="3300" dirty="0"/>
                    </a:p>
                  </a:txBody>
                  <a:tcPr marL="167640" marR="167640" marT="83820" marB="83820"/>
                </a:tc>
                <a:tc>
                  <a:txBody>
                    <a:bodyPr/>
                    <a:lstStyle/>
                    <a:p>
                      <a:r>
                        <a:rPr lang="en-GB" sz="3300" dirty="0"/>
                        <a:t>2533087</a:t>
                      </a:r>
                    </a:p>
                  </a:txBody>
                  <a:tcPr marL="167640" marR="167640" marT="83820" marB="83820"/>
                </a:tc>
                <a:extLst>
                  <a:ext uri="{0D108BD9-81ED-4DB2-BD59-A6C34878D82A}">
                    <a16:rowId xmlns:a16="http://schemas.microsoft.com/office/drawing/2014/main" val="3576773117"/>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747151769"/>
                  </a:ext>
                </a:extLst>
              </a:tr>
              <a:tr h="664950">
                <a:tc>
                  <a:txBody>
                    <a:bodyPr/>
                    <a:lstStyle/>
                    <a:p>
                      <a:r>
                        <a:rPr lang="en-GB" sz="3300" dirty="0"/>
                        <a:t>Aline </a:t>
                      </a:r>
                      <a:r>
                        <a:rPr lang="en-GB" sz="3300" dirty="0" err="1"/>
                        <a:t>Ticiane</a:t>
                      </a:r>
                      <a:endParaRPr lang="en-GB" sz="3300" dirty="0"/>
                    </a:p>
                  </a:txBody>
                  <a:tcPr marL="167640" marR="167640" marT="83820" marB="8382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pt-BR" sz="3300" dirty="0"/>
                        <a:t>2531527</a:t>
                      </a:r>
                      <a:endParaRPr lang="en-GB" sz="3300" dirty="0"/>
                    </a:p>
                    <a:p>
                      <a:endParaRPr lang="en-GB" sz="3300" dirty="0"/>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r>
                        <a:rPr lang="en-GB" sz="3300" dirty="0"/>
                        <a:t>Nicholas A Daramola</a:t>
                      </a:r>
                    </a:p>
                  </a:txBody>
                  <a:tcPr marL="167640" marR="167640" marT="83820" marB="83820"/>
                </a:tc>
                <a:tc>
                  <a:txBody>
                    <a:bodyPr/>
                    <a:lstStyle/>
                    <a:p>
                      <a:r>
                        <a:rPr lang="en-GB" sz="3300" dirty="0"/>
                        <a:t>2528127</a:t>
                      </a:r>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a:xfrm>
            <a:off x="1484312" y="685800"/>
            <a:ext cx="2812386" cy="1752599"/>
          </a:xfrm>
        </p:spPr>
        <p:txBody>
          <a:bodyPr>
            <a:normAutofit/>
          </a:bodyPr>
          <a:lstStyle/>
          <a:p>
            <a:r>
              <a:rPr lang="en-GB" sz="320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a:xfrm>
            <a:off x="1484311" y="2666999"/>
            <a:ext cx="2812386" cy="3124201"/>
          </a:xfrm>
        </p:spPr>
        <p:txBody>
          <a:bodyPr>
            <a:normAutofit/>
          </a:bodyPr>
          <a:lstStyle/>
          <a:p>
            <a:pPr marL="0" indent="0">
              <a:lnSpc>
                <a:spcPct val="90000"/>
              </a:lnSpc>
              <a:buNone/>
            </a:pPr>
            <a:endParaRPr lang="en-GB" sz="1700" dirty="0"/>
          </a:p>
          <a:p>
            <a:pPr>
              <a:lnSpc>
                <a:spcPct val="90000"/>
              </a:lnSpc>
            </a:pPr>
            <a:r>
              <a:rPr lang="en-GB" sz="1700" dirty="0"/>
              <a:t>🛡️ Digital Safety Action Plan for </a:t>
            </a:r>
            <a:r>
              <a:rPr lang="en-GB" sz="1700" dirty="0" err="1"/>
              <a:t>GreenfieldPrepared</a:t>
            </a:r>
            <a:r>
              <a:rPr lang="en-GB" sz="1700" dirty="0"/>
              <a:t> by: Group Member 3Course: Digital Safety / Cyber </a:t>
            </a:r>
            <a:r>
              <a:rPr lang="en-GB" sz="1700" dirty="0" err="1"/>
              <a:t>SecurityDate</a:t>
            </a:r>
            <a:r>
              <a:rPr lang="en-GB" sz="1700" dirty="0"/>
              <a:t>: 2026PurposeOutline practical steps Greenfield can </a:t>
            </a:r>
            <a:r>
              <a:rPr lang="en-GB" sz="1700" dirty="0" err="1"/>
              <a:t>takeImprove</a:t>
            </a:r>
            <a:r>
              <a:rPr lang="en-GB" sz="1700" dirty="0"/>
              <a:t> data </a:t>
            </a:r>
            <a:r>
              <a:rPr lang="en-GB" sz="1700" dirty="0" err="1"/>
              <a:t>securityProtect</a:t>
            </a:r>
            <a:r>
              <a:rPr lang="en-GB" sz="1700" dirty="0"/>
              <a:t> sensitive information</a:t>
            </a:r>
          </a:p>
        </p:txBody>
      </p:sp>
      <p:pic>
        <p:nvPicPr>
          <p:cNvPr id="2051" name="Picture 3">
            <a:extLst>
              <a:ext uri="{FF2B5EF4-FFF2-40B4-BE49-F238E27FC236}">
                <a16:creationId xmlns:a16="http://schemas.microsoft.com/office/drawing/2014/main" id="{961E6005-87E0-22A0-9D25-6779878BC5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17551" y="1850067"/>
            <a:ext cx="3329643" cy="2813548"/>
          </a:xfrm>
          <a:prstGeom prst="roundRect">
            <a:avLst>
              <a:gd name="adj" fmla="val 4380"/>
            </a:avLst>
          </a:prstGeom>
          <a:no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84AF0F9-6499-E38D-2A45-CD82E12A6146}"/>
              </a:ext>
            </a:extLst>
          </p:cNvPr>
          <p:cNvPicPr>
            <a:picLocks noChangeAspect="1"/>
          </p:cNvPicPr>
          <p:nvPr/>
        </p:nvPicPr>
        <p:blipFill>
          <a:blip r:embed="rId3"/>
          <a:stretch>
            <a:fillRect/>
          </a:stretch>
        </p:blipFill>
        <p:spPr>
          <a:xfrm>
            <a:off x="8205387" y="1608024"/>
            <a:ext cx="3297635" cy="329763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a16="http://schemas.microsoft.com/office/drawing/2014/main" id="{F38CAE6B-FC85-3730-AB42-BD5B0131F865}"/>
              </a:ext>
            </a:extLst>
          </p:cNvPr>
          <p:cNvSpPr txBox="1"/>
          <p:nvPr/>
        </p:nvSpPr>
        <p:spPr>
          <a:xfrm>
            <a:off x="8205387" y="4575896"/>
            <a:ext cx="3297635" cy="329763"/>
          </a:xfrm>
          <a:prstGeom prst="rect">
            <a:avLst/>
          </a:prstGeom>
          <a:solidFill>
            <a:srgbClr val="000000">
              <a:alpha val="50000"/>
            </a:srgbClr>
          </a:solidFill>
          <a:ln>
            <a:noFill/>
          </a:ln>
        </p:spPr>
        <p:txBody>
          <a:bodyPr wrap="square">
            <a:noAutofit/>
          </a:bodyPr>
          <a:lstStyle/>
          <a:p>
            <a:pPr algn="ctr">
              <a:spcAft>
                <a:spcPts val="600"/>
              </a:spcAft>
            </a:pPr>
            <a:r>
              <a:rPr lang="en-GB" sz="800">
                <a:solidFill>
                  <a:srgbClr val="FFFFFF"/>
                </a:solidFill>
              </a:rPr>
              <a:t>National Cyber Security Centre (2024) Cyber Aware. Available at: </a:t>
            </a:r>
            <a:r>
              <a:rPr lang="en-GB" sz="800">
                <a:solidFill>
                  <a:srgbClr val="FFFFFF"/>
                </a:solidFill>
                <a:hlinkClick r:id="rId4">
                  <a:extLst>
                    <a:ext uri="{A12FA001-AC4F-418D-AE19-62706E023703}">
                      <ahyp:hlinkClr xmlns:ahyp="http://schemas.microsoft.com/office/drawing/2018/hyperlinkcolor" val="tx"/>
                    </a:ext>
                  </a:extLst>
                </a:hlinkClick>
              </a:rPr>
              <a:t>https://www.ncsc.gov.uk/cyberaware</a:t>
            </a:r>
            <a:r>
              <a:rPr lang="en-GB" sz="800">
                <a:solidFill>
                  <a:srgbClr val="FFFFFF"/>
                </a:solidFill>
              </a:rPr>
              <a:t> (Accessed: 15 March 2026).</a:t>
            </a:r>
          </a:p>
        </p:txBody>
      </p:sp>
    </p:spTree>
    <p:extLst>
      <p:ext uri="{BB962C8B-B14F-4D97-AF65-F5344CB8AC3E}">
        <p14:creationId xmlns:p14="http://schemas.microsoft.com/office/powerpoint/2010/main" val="5383557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C5AD-6348-ECA6-1F74-58687C04C411}"/>
              </a:ext>
            </a:extLst>
          </p:cNvPr>
          <p:cNvSpPr>
            <a:spLocks noGrp="1"/>
          </p:cNvSpPr>
          <p:nvPr>
            <p:ph type="title"/>
          </p:nvPr>
        </p:nvSpPr>
        <p:spPr>
          <a:xfrm>
            <a:off x="635001" y="640823"/>
            <a:ext cx="3103194" cy="5583148"/>
          </a:xfrm>
        </p:spPr>
        <p:txBody>
          <a:bodyPr anchor="ctr">
            <a:normAutofit/>
          </a:bodyPr>
          <a:lstStyle/>
          <a:p>
            <a:r>
              <a:rPr lang="en-GB" b="1">
                <a:solidFill>
                  <a:schemeClr val="bg1"/>
                </a:solidFill>
              </a:rPr>
              <a:t>💻 Introduction</a:t>
            </a:r>
            <a:br>
              <a:rPr lang="en-GB" b="1">
                <a:solidFill>
                  <a:schemeClr val="bg1"/>
                </a:solidFill>
              </a:rPr>
            </a:br>
            <a:endParaRPr lang="en-GB">
              <a:solidFill>
                <a:schemeClr val="bg1"/>
              </a:solidFill>
            </a:endParaRPr>
          </a:p>
        </p:txBody>
      </p:sp>
      <p:graphicFrame>
        <p:nvGraphicFramePr>
          <p:cNvPr id="13" name="Content Placeholder 2">
            <a:extLst>
              <a:ext uri="{FF2B5EF4-FFF2-40B4-BE49-F238E27FC236}">
                <a16:creationId xmlns:a16="http://schemas.microsoft.com/office/drawing/2014/main" id="{212D9DA5-13A7-7183-BB13-66A438983769}"/>
              </a:ext>
            </a:extLst>
          </p:cNvPr>
          <p:cNvGraphicFramePr>
            <a:graphicFrameLocks noGrp="1"/>
          </p:cNvGraphicFramePr>
          <p:nvPr>
            <p:ph idx="1"/>
            <p:extLst>
              <p:ext uri="{D42A27DB-BD31-4B8C-83A1-F6EECF244321}">
                <p14:modId xmlns:p14="http://schemas.microsoft.com/office/powerpoint/2010/main" val="28534062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22E3B777-3F55-7C3E-5F7E-2EFFC85DEC50}"/>
              </a:ext>
            </a:extLst>
          </p:cNvPr>
          <p:cNvSpPr txBox="1"/>
          <p:nvPr/>
        </p:nvSpPr>
        <p:spPr>
          <a:xfrm>
            <a:off x="7763069" y="6171454"/>
            <a:ext cx="4090557" cy="646331"/>
          </a:xfrm>
          <a:prstGeom prst="rect">
            <a:avLst/>
          </a:prstGeom>
          <a:noFill/>
        </p:spPr>
        <p:txBody>
          <a:bodyPr wrap="square">
            <a:spAutoFit/>
          </a:bodyPr>
          <a:lstStyle/>
          <a:p>
            <a:r>
              <a:rPr lang="en-GB"/>
              <a:t>National Cyber Security Centre (2024) Cyber Aware. Available at: </a:t>
            </a:r>
            <a:r>
              <a:rPr lang="en-GB">
                <a:hlinkClick r:id="rId7"/>
              </a:rPr>
              <a:t>https://www.ncsc.gov.uk/cyberaware</a:t>
            </a:r>
            <a:r>
              <a:rPr lang="en-GB"/>
              <a:t> (Accessed: 15 March 2026).</a:t>
            </a:r>
            <a:endParaRPr lang="en-GB" dirty="0"/>
          </a:p>
        </p:txBody>
      </p:sp>
    </p:spTree>
    <p:extLst>
      <p:ext uri="{BB962C8B-B14F-4D97-AF65-F5344CB8AC3E}">
        <p14:creationId xmlns:p14="http://schemas.microsoft.com/office/powerpoint/2010/main" val="2028040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17717-8D96-BE5A-8272-5214587148F9}"/>
              </a:ext>
            </a:extLst>
          </p:cNvPr>
          <p:cNvSpPr>
            <a:spLocks noGrp="1"/>
          </p:cNvSpPr>
          <p:nvPr>
            <p:ph type="title"/>
          </p:nvPr>
        </p:nvSpPr>
        <p:spPr/>
        <p:txBody>
          <a:bodyPr/>
          <a:lstStyle/>
          <a:p>
            <a:r>
              <a:rPr lang="en-GB" dirty="0"/>
              <a:t>🔐 Secure Access</a:t>
            </a:r>
          </a:p>
        </p:txBody>
      </p:sp>
      <p:graphicFrame>
        <p:nvGraphicFramePr>
          <p:cNvPr id="8" name="Rectangle 1">
            <a:extLst>
              <a:ext uri="{FF2B5EF4-FFF2-40B4-BE49-F238E27FC236}">
                <a16:creationId xmlns:a16="http://schemas.microsoft.com/office/drawing/2014/main" id="{C211EA44-2004-6B65-305E-6BF769B18AB2}"/>
              </a:ext>
            </a:extLst>
          </p:cNvPr>
          <p:cNvGraphicFramePr>
            <a:graphicFrameLocks noGrp="1"/>
          </p:cNvGraphicFramePr>
          <p:nvPr>
            <p:ph idx="1"/>
            <p:extLst>
              <p:ext uri="{D42A27DB-BD31-4B8C-83A1-F6EECF244321}">
                <p14:modId xmlns:p14="http://schemas.microsoft.com/office/powerpoint/2010/main" val="164818115"/>
              </p:ext>
            </p:extLst>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57E21D5-3A3F-1B48-D960-5A1F1835630B}"/>
              </a:ext>
            </a:extLst>
          </p:cNvPr>
          <p:cNvSpPr txBox="1"/>
          <p:nvPr/>
        </p:nvSpPr>
        <p:spPr>
          <a:xfrm>
            <a:off x="7637262" y="6031210"/>
            <a:ext cx="3594618" cy="923330"/>
          </a:xfrm>
          <a:prstGeom prst="rect">
            <a:avLst/>
          </a:prstGeom>
          <a:noFill/>
        </p:spPr>
        <p:txBody>
          <a:bodyPr wrap="square">
            <a:spAutoFit/>
          </a:bodyPr>
          <a:lstStyle/>
          <a:p>
            <a:r>
              <a:rPr lang="en-GB" i="1"/>
              <a:t>National Cyber Security Centre (2024) Cyber Aware. Available at: </a:t>
            </a:r>
            <a:r>
              <a:rPr lang="en-GB" i="1">
                <a:hlinkClick r:id="rId7"/>
              </a:rPr>
              <a:t>https://www.ncsc.gov.uk/cyberaware</a:t>
            </a:r>
            <a:r>
              <a:rPr lang="en-GB" i="1"/>
              <a:t> (Accessed: 15 March 2026).</a:t>
            </a:r>
            <a:endParaRPr lang="en-GB"/>
          </a:p>
        </p:txBody>
      </p:sp>
    </p:spTree>
    <p:extLst>
      <p:ext uri="{BB962C8B-B14F-4D97-AF65-F5344CB8AC3E}">
        <p14:creationId xmlns:p14="http://schemas.microsoft.com/office/powerpoint/2010/main" val="1465571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666F-E177-41B3-3740-08753FD81CBC}"/>
              </a:ext>
            </a:extLst>
          </p:cNvPr>
          <p:cNvSpPr>
            <a:spLocks noGrp="1"/>
          </p:cNvSpPr>
          <p:nvPr>
            <p:ph type="title"/>
          </p:nvPr>
        </p:nvSpPr>
        <p:spPr/>
        <p:txBody>
          <a:bodyPr/>
          <a:lstStyle/>
          <a:p>
            <a:r>
              <a:rPr lang="en-GB" dirty="0"/>
              <a:t>📧 Email Awareness</a:t>
            </a:r>
          </a:p>
        </p:txBody>
      </p:sp>
      <p:sp>
        <p:nvSpPr>
          <p:cNvPr id="4" name="Rectangle 1">
            <a:extLst>
              <a:ext uri="{FF2B5EF4-FFF2-40B4-BE49-F238E27FC236}">
                <a16:creationId xmlns:a16="http://schemas.microsoft.com/office/drawing/2014/main" id="{52497AF9-41F7-423D-62C7-C6FDD62C81DF}"/>
              </a:ext>
            </a:extLst>
          </p:cNvPr>
          <p:cNvSpPr>
            <a:spLocks noGrp="1" noChangeArrowheads="1"/>
          </p:cNvSpPr>
          <p:nvPr>
            <p:ph idx="1"/>
          </p:nvPr>
        </p:nvSpPr>
        <p:spPr bwMode="auto">
          <a:xfrm>
            <a:off x="838200" y="2178365"/>
            <a:ext cx="6173485"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Provide staff training on phishing awareness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Check sender email addresses carefully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Do not open unknown attachments or links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Report suspicious emails to IT immediately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 Avoid sending sensitive data through unsecured email</a:t>
            </a:r>
          </a:p>
        </p:txBody>
      </p:sp>
      <p:sp>
        <p:nvSpPr>
          <p:cNvPr id="6" name="TextBox 5">
            <a:extLst>
              <a:ext uri="{FF2B5EF4-FFF2-40B4-BE49-F238E27FC236}">
                <a16:creationId xmlns:a16="http://schemas.microsoft.com/office/drawing/2014/main" id="{795E9F9B-B5B3-5D6E-E913-D2FF89EC6775}"/>
              </a:ext>
            </a:extLst>
          </p:cNvPr>
          <p:cNvSpPr txBox="1"/>
          <p:nvPr/>
        </p:nvSpPr>
        <p:spPr>
          <a:xfrm>
            <a:off x="8961276" y="5657671"/>
            <a:ext cx="3230724" cy="1200329"/>
          </a:xfrm>
          <a:prstGeom prst="rect">
            <a:avLst/>
          </a:prstGeom>
          <a:noFill/>
        </p:spPr>
        <p:txBody>
          <a:bodyPr wrap="square">
            <a:spAutoFit/>
          </a:bodyPr>
          <a:lstStyle/>
          <a:p>
            <a:r>
              <a:rPr lang="en-GB"/>
              <a:t>National Cyber Security Centre (2024) Phishing attacks: guidance. Available at: </a:t>
            </a:r>
            <a:r>
              <a:rPr lang="en-GB">
                <a:hlinkClick r:id="rId3"/>
              </a:rPr>
              <a:t>https://www.ncsc.gov.uk/guidance/phishing</a:t>
            </a:r>
            <a:r>
              <a:rPr lang="en-GB"/>
              <a:t> (Accessed: 15 March 2026)</a:t>
            </a:r>
            <a:endParaRPr lang="en-GB" dirty="0"/>
          </a:p>
        </p:txBody>
      </p:sp>
    </p:spTree>
    <p:extLst>
      <p:ext uri="{BB962C8B-B14F-4D97-AF65-F5344CB8AC3E}">
        <p14:creationId xmlns:p14="http://schemas.microsoft.com/office/powerpoint/2010/main" val="39750699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6872A-A2E7-F049-3811-F459D5D5ADCD}"/>
              </a:ext>
            </a:extLst>
          </p:cNvPr>
          <p:cNvSpPr>
            <a:spLocks noGrp="1"/>
          </p:cNvSpPr>
          <p:nvPr>
            <p:ph type="title"/>
          </p:nvPr>
        </p:nvSpPr>
        <p:spPr>
          <a:xfrm>
            <a:off x="630936" y="640080"/>
            <a:ext cx="4818888" cy="1481328"/>
          </a:xfrm>
        </p:spPr>
        <p:txBody>
          <a:bodyPr anchor="b">
            <a:normAutofit/>
          </a:bodyPr>
          <a:lstStyle/>
          <a:p>
            <a:r>
              <a:rPr lang="en-GB" sz="5200"/>
              <a:t>🗂️ Data Management</a:t>
            </a:r>
          </a:p>
        </p:txBody>
      </p:sp>
      <p:sp>
        <p:nvSpPr>
          <p:cNvPr id="4" name="Rectangle 1">
            <a:extLst>
              <a:ext uri="{FF2B5EF4-FFF2-40B4-BE49-F238E27FC236}">
                <a16:creationId xmlns:a16="http://schemas.microsoft.com/office/drawing/2014/main" id="{32CC8CCD-A93C-8F4E-B159-D838DCC33CF0}"/>
              </a:ext>
            </a:extLst>
          </p:cNvPr>
          <p:cNvSpPr>
            <a:spLocks noGrp="1" noChangeArrowheads="1"/>
          </p:cNvSpPr>
          <p:nvPr>
            <p:ph idx="1"/>
          </p:nvPr>
        </p:nvSpPr>
        <p:spPr bwMode="auto">
          <a:xfrm>
            <a:off x="630936" y="2660904"/>
            <a:ext cx="4818888" cy="354787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 Store files in secure company systems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 Encrypt sensitive data</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 Perform regular data backups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 Delete information that is no longer needed</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400" b="0" i="0" u="none" strike="noStrike" cap="none" normalizeH="0" baseline="0">
                <a:ln>
                  <a:noFill/>
                </a:ln>
                <a:effectLst/>
                <a:latin typeface="Arial" panose="020B0604020202020204" pitchFamily="34" charset="0"/>
              </a:rPr>
              <a:t>📄 Securely destroy confidential documents</a:t>
            </a:r>
          </a:p>
        </p:txBody>
      </p:sp>
      <p:pic>
        <p:nvPicPr>
          <p:cNvPr id="8" name="Graphic 7" descr="Laptop Secure">
            <a:extLst>
              <a:ext uri="{FF2B5EF4-FFF2-40B4-BE49-F238E27FC236}">
                <a16:creationId xmlns:a16="http://schemas.microsoft.com/office/drawing/2014/main" id="{BEF91A5C-7901-4A6C-9E7F-C937FC61B0B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
        <p:nvSpPr>
          <p:cNvPr id="6" name="TextBox 5">
            <a:extLst>
              <a:ext uri="{FF2B5EF4-FFF2-40B4-BE49-F238E27FC236}">
                <a16:creationId xmlns:a16="http://schemas.microsoft.com/office/drawing/2014/main" id="{03C6CB17-34A7-D82D-08EE-B56A4E9D4456}"/>
              </a:ext>
            </a:extLst>
          </p:cNvPr>
          <p:cNvSpPr txBox="1"/>
          <p:nvPr/>
        </p:nvSpPr>
        <p:spPr>
          <a:xfrm>
            <a:off x="9224241" y="5657671"/>
            <a:ext cx="2982999" cy="1200329"/>
          </a:xfrm>
          <a:prstGeom prst="rect">
            <a:avLst/>
          </a:prstGeom>
          <a:noFill/>
        </p:spPr>
        <p:txBody>
          <a:bodyPr wrap="square">
            <a:spAutoFit/>
          </a:bodyPr>
          <a:lstStyle/>
          <a:p>
            <a:r>
              <a:rPr lang="en-GB" dirty="0"/>
              <a:t>Information Commissioner’s Office (2024) Data protection for organisations. Available at: </a:t>
            </a:r>
            <a:r>
              <a:rPr lang="en-GB" dirty="0">
                <a:hlinkClick r:id="rId4"/>
              </a:rPr>
              <a:t>https://ico.org.uk/for-organisations</a:t>
            </a:r>
            <a:r>
              <a:rPr lang="en-GB" dirty="0"/>
              <a:t> (Accessed: 15 March 2026).</a:t>
            </a:r>
          </a:p>
        </p:txBody>
      </p:sp>
    </p:spTree>
    <p:extLst>
      <p:ext uri="{BB962C8B-B14F-4D97-AF65-F5344CB8AC3E}">
        <p14:creationId xmlns:p14="http://schemas.microsoft.com/office/powerpoint/2010/main" val="5949728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BAB0-4E9D-E6BA-E194-CB77D788C3F0}"/>
              </a:ext>
            </a:extLst>
          </p:cNvPr>
          <p:cNvSpPr>
            <a:spLocks noGrp="1"/>
          </p:cNvSpPr>
          <p:nvPr>
            <p:ph type="title"/>
          </p:nvPr>
        </p:nvSpPr>
        <p:spPr/>
        <p:txBody>
          <a:bodyPr/>
          <a:lstStyle/>
          <a:p>
            <a:r>
              <a:rPr lang="en-GB" dirty="0"/>
              <a:t>⚖️ Confidentiality &amp; Compliance</a:t>
            </a:r>
          </a:p>
        </p:txBody>
      </p:sp>
      <p:graphicFrame>
        <p:nvGraphicFramePr>
          <p:cNvPr id="8" name="Rectangle 1">
            <a:extLst>
              <a:ext uri="{FF2B5EF4-FFF2-40B4-BE49-F238E27FC236}">
                <a16:creationId xmlns:a16="http://schemas.microsoft.com/office/drawing/2014/main" id="{08E67C3C-8E35-06F5-6FE1-C3E5546D84C5}"/>
              </a:ext>
            </a:extLst>
          </p:cNvPr>
          <p:cNvGraphicFramePr>
            <a:graphicFrameLocks noGrp="1"/>
          </p:cNvGraphicFramePr>
          <p:nvPr>
            <p:ph idx="1"/>
            <p:extLst>
              <p:ext uri="{D42A27DB-BD31-4B8C-83A1-F6EECF244321}">
                <p14:modId xmlns:p14="http://schemas.microsoft.com/office/powerpoint/2010/main" val="4214181172"/>
              </p:ext>
            </p:extLst>
          </p:nvPr>
        </p:nvGraphicFramePr>
        <p:xfrm>
          <a:off x="838200" y="1929384"/>
          <a:ext cx="10515600" cy="41259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6AFA23BE-AD57-06B2-BB08-0D7B1D2E0E1F}"/>
              </a:ext>
            </a:extLst>
          </p:cNvPr>
          <p:cNvSpPr txBox="1"/>
          <p:nvPr/>
        </p:nvSpPr>
        <p:spPr>
          <a:xfrm>
            <a:off x="8045010" y="5934670"/>
            <a:ext cx="3818553" cy="646331"/>
          </a:xfrm>
          <a:prstGeom prst="rect">
            <a:avLst/>
          </a:prstGeom>
          <a:noFill/>
        </p:spPr>
        <p:txBody>
          <a:bodyPr wrap="square">
            <a:spAutoFit/>
          </a:bodyPr>
          <a:lstStyle/>
          <a:p>
            <a:r>
              <a:rPr lang="en-GB"/>
              <a:t>Information Commissioner’s Office (2024) Guide to data protection. Available at: </a:t>
            </a:r>
            <a:r>
              <a:rPr lang="en-GB">
                <a:hlinkClick r:id="rId7"/>
              </a:rPr>
              <a:t>https://ico.org.uk</a:t>
            </a:r>
            <a:r>
              <a:rPr lang="en-GB"/>
              <a:t> (Accessed: 15 March 2026).</a:t>
            </a:r>
            <a:endParaRPr lang="en-GB" dirty="0"/>
          </a:p>
        </p:txBody>
      </p:sp>
    </p:spTree>
    <p:extLst>
      <p:ext uri="{BB962C8B-B14F-4D97-AF65-F5344CB8AC3E}">
        <p14:creationId xmlns:p14="http://schemas.microsoft.com/office/powerpoint/2010/main" val="534093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a:xfrm>
            <a:off x="5297762" y="329184"/>
            <a:ext cx="6251110" cy="1783080"/>
          </a:xfrm>
        </p:spPr>
        <p:txBody>
          <a:bodyPr anchor="b">
            <a:normAutofit/>
          </a:bodyPr>
          <a:lstStyle/>
          <a:p>
            <a:r>
              <a:rPr lang="en-GB" sz="7200" dirty="0"/>
              <a:t>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a:xfrm>
            <a:off x="5297762" y="2706624"/>
            <a:ext cx="6251110" cy="3483864"/>
          </a:xfrm>
        </p:spPr>
        <p:txBody>
          <a:bodyPr>
            <a:normAutofit/>
          </a:bodyPr>
          <a:lstStyle/>
          <a:p>
            <a:pPr>
              <a:lnSpc>
                <a:spcPct val="100000"/>
              </a:lnSpc>
            </a:pPr>
            <a:r>
              <a:rPr lang="en-GB" dirty="0"/>
              <a:t>Implementing this digital safety plan will help Greenfield:</a:t>
            </a:r>
          </a:p>
          <a:p>
            <a:pPr>
              <a:lnSpc>
                <a:spcPct val="100000"/>
              </a:lnSpc>
            </a:pPr>
            <a:r>
              <a:rPr lang="en-GB" dirty="0"/>
              <a:t>🔒 Protect sensitive information</a:t>
            </a:r>
          </a:p>
          <a:p>
            <a:pPr>
              <a:lnSpc>
                <a:spcPct val="100000"/>
              </a:lnSpc>
            </a:pPr>
            <a:r>
              <a:rPr lang="en-GB" dirty="0"/>
              <a:t>🛡️ Reduce cyber security risks</a:t>
            </a:r>
          </a:p>
          <a:p>
            <a:pPr>
              <a:lnSpc>
                <a:spcPct val="100000"/>
              </a:lnSpc>
            </a:pPr>
            <a:r>
              <a:rPr lang="en-GB" dirty="0"/>
              <a:t>👨‍🏫 Improve staff awareness</a:t>
            </a:r>
          </a:p>
          <a:p>
            <a:pPr>
              <a:lnSpc>
                <a:spcPct val="100000"/>
              </a:lnSpc>
            </a:pPr>
            <a:r>
              <a:rPr lang="en-GB" dirty="0"/>
              <a:t>📜 Follow data protection regulations</a:t>
            </a:r>
          </a:p>
          <a:p>
            <a:pPr>
              <a:lnSpc>
                <a:spcPct val="100000"/>
              </a:lnSpc>
            </a:pPr>
            <a:r>
              <a:rPr lang="en-GB" dirty="0"/>
              <a:t>🤝 Build trust with clients and stakeholders</a:t>
            </a:r>
          </a:p>
          <a:p>
            <a:pPr marL="0" indent="0">
              <a:lnSpc>
                <a:spcPct val="100000"/>
              </a:lnSpc>
              <a:buNone/>
            </a:pPr>
            <a:endParaRPr lang="en-GB" dirty="0"/>
          </a:p>
          <a:p>
            <a:pPr>
              <a:lnSpc>
                <a:spcPct val="100000"/>
              </a:lnSpc>
            </a:pPr>
            <a:endParaRPr lang="en-GB" dirty="0"/>
          </a:p>
        </p:txBody>
      </p:sp>
      <p:pic>
        <p:nvPicPr>
          <p:cNvPr id="5" name="Picture 4" descr="Sunset silhouette of scaffolding in construction site">
            <a:extLst>
              <a:ext uri="{FF2B5EF4-FFF2-40B4-BE49-F238E27FC236}">
                <a16:creationId xmlns:a16="http://schemas.microsoft.com/office/drawing/2014/main" id="{B6ABBBF5-B2E4-084E-3F93-61AD0C400DCA}"/>
              </a:ext>
            </a:extLst>
          </p:cNvPr>
          <p:cNvPicPr>
            <a:picLocks noChangeAspect="1"/>
          </p:cNvPicPr>
          <p:nvPr/>
        </p:nvPicPr>
        <p:blipFill>
          <a:blip r:embed="rId3"/>
          <a:srcRect l="29262" r="25406"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extBox 5">
            <a:extLst>
              <a:ext uri="{FF2B5EF4-FFF2-40B4-BE49-F238E27FC236}">
                <a16:creationId xmlns:a16="http://schemas.microsoft.com/office/drawing/2014/main" id="{96244005-BC78-695A-B16B-C093B85715E0}"/>
              </a:ext>
            </a:extLst>
          </p:cNvPr>
          <p:cNvSpPr txBox="1"/>
          <p:nvPr/>
        </p:nvSpPr>
        <p:spPr>
          <a:xfrm>
            <a:off x="7059011" y="6222259"/>
            <a:ext cx="5507699" cy="646331"/>
          </a:xfrm>
          <a:prstGeom prst="rect">
            <a:avLst/>
          </a:prstGeom>
          <a:noFill/>
        </p:spPr>
        <p:txBody>
          <a:bodyPr wrap="square">
            <a:spAutoFit/>
          </a:bodyPr>
          <a:lstStyle/>
          <a:p>
            <a:r>
              <a:rPr lang="en-GB" dirty="0"/>
              <a:t>International Organization for Standardization (2024) ISO standards for information security. Available at: </a:t>
            </a:r>
            <a:r>
              <a:rPr lang="en-GB" dirty="0">
                <a:hlinkClick r:id="rId4"/>
              </a:rPr>
              <a:t>https://www.iso.org</a:t>
            </a:r>
            <a:r>
              <a:rPr lang="en-GB" dirty="0"/>
              <a:t> (Accessed: 15 March 2026).</a:t>
            </a:r>
          </a:p>
        </p:txBody>
      </p:sp>
    </p:spTree>
    <p:extLst>
      <p:ext uri="{BB962C8B-B14F-4D97-AF65-F5344CB8AC3E}">
        <p14:creationId xmlns:p14="http://schemas.microsoft.com/office/powerpoint/2010/main" val="2527619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normAutofit fontScale="90000"/>
          </a:bodyPr>
          <a:lstStyle/>
          <a:p>
            <a:r>
              <a:rPr lang="en-GB" sz="6600" dirty="0"/>
              <a:t>References                                  Klarinta.     </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normAutofit/>
          </a:bodyPr>
          <a:lstStyle/>
          <a:p>
            <a:pPr marL="0" indent="0">
              <a:buNone/>
            </a:pPr>
            <a:r>
              <a:rPr lang="en-GB" dirty="0"/>
              <a:t>National Cyber Security Centre (2024) Cyber Aware. Available at: https://www.ncsc.gov.uk/cyberaware (Accessed: 15 March 2026).</a:t>
            </a:r>
          </a:p>
          <a:p>
            <a:pPr marL="0" indent="0">
              <a:buNone/>
            </a:pPr>
            <a:r>
              <a:rPr lang="en-GB" dirty="0"/>
              <a:t>National Cyber Security Centre (2024). Phishing attacks: guidance. Available at: https://www.ncsc.gov.uk/guidance/phishing (Accessed: 15 March 2026).</a:t>
            </a:r>
          </a:p>
          <a:p>
            <a:pPr marL="0" indent="0">
              <a:buNone/>
            </a:pPr>
            <a:r>
              <a:rPr lang="en-GB" dirty="0"/>
              <a:t>Information Commissioner’s Office (2024) Guide to data protection. Available at: https://ico.org.uk (Accessed: 15 March 2026).</a:t>
            </a:r>
          </a:p>
          <a:p>
            <a:endParaRPr lang="en-GB" dirty="0"/>
          </a:p>
        </p:txBody>
      </p:sp>
    </p:spTree>
    <p:extLst>
      <p:ext uri="{BB962C8B-B14F-4D97-AF65-F5344CB8AC3E}">
        <p14:creationId xmlns:p14="http://schemas.microsoft.com/office/powerpoint/2010/main" val="7880033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br>
              <a:rPr lang="en-GB" dirty="0"/>
            </a:br>
            <a:r>
              <a:rPr lang="en-GB" dirty="0" err="1"/>
              <a:t>Ticiane</a:t>
            </a:r>
            <a:endParaRPr lang="en-GB" dirty="0"/>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lstStyle/>
          <a:p>
            <a:r>
              <a:rPr lang="en-GB" dirty="0">
                <a:solidFill>
                  <a:srgbClr val="FF0000"/>
                </a:solidFill>
              </a:rPr>
              <a:t>Use Word and copy it here – Harvard Style</a:t>
            </a:r>
          </a:p>
          <a:p>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Microsoft (2023) Microsoft 365 documentation and collaboration tools. Available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2"/>
              </a:rPr>
              <a:t>https://</a:t>
            </a:r>
            <a:r>
              <a:rPr lang="en-GB"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2"/>
              </a:rPr>
              <a:t>www.microsoft.com</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2"/>
              </a:rPr>
              <a:t>/</a:t>
            </a:r>
            <a:r>
              <a:rPr lang="en-GB"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2"/>
              </a:rPr>
              <a:t>microsoft-365</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(Accessed: 14 March 2026).</a:t>
            </a:r>
            <a:endParaRPr lang="pt-BR"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NHS (2022) Digital technology in health and social care. Available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3"/>
              </a:rPr>
              <a:t>https://www.nhs.uk</a:t>
            </a:r>
            <a:r>
              <a:rPr lang="pt-BR"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(Accessed: 14 March 2026).</a:t>
            </a:r>
            <a:endParaRPr lang="pt-BR"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Skills for Care (2021) Using digital technology in adult social care. Available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4"/>
              </a:rPr>
              <a:t>https://</a:t>
            </a:r>
            <a:r>
              <a:rPr lang="en-GB" sz="1800" kern="12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hlinkClick r:id="rId4"/>
              </a:rPr>
              <a:t>www.skillsforcare.org.uk</a:t>
            </a:r>
            <a:r>
              <a:rPr lang="pt-BR" sz="1800" dirty="0">
                <a:solidFill>
                  <a:srgbClr val="000000"/>
                </a:solidFill>
                <a:latin typeface="Aptos" panose="020B0004020202020204" pitchFamily="34" charset="0"/>
                <a:ea typeface="Times New Roman" panose="02020603050405020304" pitchFamily="18" charset="0"/>
                <a:cs typeface="Times New Roman" panose="02020603050405020304" pitchFamily="18" charset="0"/>
              </a:rPr>
              <a:t> </a:t>
            </a:r>
            <a:r>
              <a:rPr lang="en-GB" sz="1800" kern="12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(Accessed: 14 March 2026).</a:t>
            </a:r>
            <a:endParaRPr lang="pt-BR"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05210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56693-5997-4402-D289-08B5300A59A0}"/>
              </a:ext>
            </a:extLst>
          </p:cNvPr>
          <p:cNvSpPr>
            <a:spLocks noGrp="1"/>
          </p:cNvSpPr>
          <p:nvPr>
            <p:ph type="title"/>
          </p:nvPr>
        </p:nvSpPr>
        <p:spPr>
          <a:xfrm>
            <a:off x="838200" y="794657"/>
            <a:ext cx="10515600" cy="896031"/>
          </a:xfrm>
          <a:solidFill>
            <a:srgbClr val="00B050"/>
          </a:solidFill>
        </p:spPr>
        <p:txBody>
          <a:bodyPr>
            <a:normAutofit fontScale="90000"/>
          </a:bodyPr>
          <a:lstStyle/>
          <a:p>
            <a:pPr algn="ctr"/>
            <a:r>
              <a:rPr lang="en-GB" sz="4000" dirty="0">
                <a:latin typeface="Times New Roman" panose="02020603050405020304" pitchFamily="18" charset="0"/>
                <a:cs typeface="Times New Roman" panose="02020603050405020304" pitchFamily="18" charset="0"/>
              </a:rPr>
              <a:t>References</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Nicholas </a:t>
            </a:r>
          </a:p>
        </p:txBody>
      </p:sp>
      <p:graphicFrame>
        <p:nvGraphicFramePr>
          <p:cNvPr id="5" name="Content Placeholder 4">
            <a:extLst>
              <a:ext uri="{FF2B5EF4-FFF2-40B4-BE49-F238E27FC236}">
                <a16:creationId xmlns:a16="http://schemas.microsoft.com/office/drawing/2014/main" id="{F9E66D93-AE45-F5DF-7E0A-B7A2EEE543F2}"/>
              </a:ext>
            </a:extLst>
          </p:cNvPr>
          <p:cNvGraphicFramePr>
            <a:graphicFrameLocks noGrp="1"/>
          </p:cNvGraphicFramePr>
          <p:nvPr>
            <p:ph idx="1"/>
          </p:nvPr>
        </p:nvGraphicFramePr>
        <p:xfrm>
          <a:off x="762000" y="1825624"/>
          <a:ext cx="10591800" cy="46622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658699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97b646f1b9946e59f9192c01f8226513">
  <xsd:schema xmlns:xsd="http://www.w3.org/2001/XMLSchema" xmlns:xs="http://www.w3.org/2001/XMLSchema" xmlns:p="http://schemas.microsoft.com/office/2006/metadata/properties" xmlns:ns3="21f98238-5914-40fc-b2db-49ce196065c9" targetNamespace="http://schemas.microsoft.com/office/2006/metadata/properties" ma:root="true" ma:fieldsID="d7bf7ac66862e535360b38ce3f7238b0"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3BA73763-677C-4633-92A9-E02BCF5163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8FF45F-5AFE-43F7-AB43-ADD5E75EA4CC}">
  <ds:schemaRefs>
    <ds:schemaRef ds:uri="http://schemas.microsoft.com/sharepoint/v3/contenttype/forms"/>
  </ds:schemaRefs>
</ds:datastoreItem>
</file>

<file path=customXml/itemProps3.xml><?xml version="1.0" encoding="utf-8"?>
<ds:datastoreItem xmlns:ds="http://schemas.openxmlformats.org/officeDocument/2006/customXml" ds:itemID="{346AE6B7-FC4F-4B05-B6FF-94EE06DAFB4A}">
  <ds:schemaRefs>
    <ds:schemaRef ds:uri="http://purl.org/dc/dcmitype/"/>
    <ds:schemaRef ds:uri="http://purl.org/dc/elements/1.1/"/>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21f98238-5914-40fc-b2db-49ce196065c9"/>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177</TotalTime>
  <Words>3142</Words>
  <Application>Microsoft Office PowerPoint</Application>
  <PresentationFormat>Widescreen</PresentationFormat>
  <Paragraphs>184</Paragraphs>
  <Slides>29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Aptos</vt:lpstr>
      <vt:lpstr>Arial</vt:lpstr>
      <vt:lpstr>Calibri</vt:lpstr>
      <vt:lpstr>Calibri Light</vt:lpstr>
      <vt:lpstr>The Hand Bold</vt:lpstr>
      <vt:lpstr>Times New Roman</vt:lpstr>
      <vt:lpstr>Retrospect</vt:lpstr>
      <vt:lpstr>Digital Skills and Research Method LCHS4007</vt:lpstr>
      <vt:lpstr>Enhancing staff training and professional communication at Greenfield Care Agency</vt:lpstr>
      <vt:lpstr>Group Member 1: Introduction</vt:lpstr>
      <vt:lpstr>Acknowledgement of the use of AI</vt:lpstr>
      <vt:lpstr>Content</vt:lpstr>
      <vt:lpstr>Evaluate productivity tools</vt:lpstr>
      <vt:lpstr>Benefits and limitation</vt:lpstr>
      <vt:lpstr>conclusion</vt:lpstr>
      <vt:lpstr>PowerPoint Presentation</vt:lpstr>
      <vt:lpstr>Introduction: Digital Communication in Greenford Care Home</vt:lpstr>
      <vt:lpstr>Microsoft 365 Communication Tools</vt:lpstr>
      <vt:lpstr>Microsoft Teams for Staff Collaboration</vt:lpstr>
      <vt:lpstr>SharePoint and OneDrive for Information Sharing</vt:lpstr>
      <vt:lpstr>Benefits for Greenford Care Home</vt:lpstr>
      <vt:lpstr>Limitations and Risks</vt:lpstr>
      <vt:lpstr>Recommendation for Greenford Care Home</vt:lpstr>
      <vt:lpstr>PowerPoint Presentation</vt:lpstr>
      <vt:lpstr>Digital Skills and Research Method LCHS4007</vt:lpstr>
      <vt:lpstr>Enhancing staff training and professional communication at Greenfield Care Agency</vt:lpstr>
      <vt:lpstr>Group Member 3: Digital safety action plan</vt:lpstr>
      <vt:lpstr>💻 Introduction </vt:lpstr>
      <vt:lpstr>🔐 Secure Access</vt:lpstr>
      <vt:lpstr>📧 Email Awareness</vt:lpstr>
      <vt:lpstr>🗂️ Data Management</vt:lpstr>
      <vt:lpstr>⚖️ Confidentiality &amp; Compliance</vt:lpstr>
      <vt:lpstr>conclusion</vt:lpstr>
      <vt:lpstr>References                                  Klarinta.     </vt:lpstr>
      <vt:lpstr>References Ticiane</vt:lpstr>
      <vt:lpstr>References Nicholas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Klarinta Alla (2533087)</cp:lastModifiedBy>
  <cp:revision>3</cp:revision>
  <dcterms:created xsi:type="dcterms:W3CDTF">2026-03-02T15:07:48Z</dcterms:created>
  <dcterms:modified xsi:type="dcterms:W3CDTF">2026-03-16T00:36:40Z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