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changesInfos/changesInfo1.xml" ContentType="application/vnd.ms-powerpoint.changesinfo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6" Type="http://schemas.microsoft.com/office/2020/02/relationships/classificationlabels" Target="docMetadata/LabelInfo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 autoCompressPictures="0">
  <p:sldMasterIdLst>
    <p:sldMasterId id="2147483676" r:id="rId4"/>
  </p:sldMasterIdLst>
  <p:notesMasterIdLst>
    <p:notesMasterId r:id="rId19"/>
  </p:notesMasterIdLst>
  <p:handoutMasterIdLst>
    <p:handoutMasterId r:id="rId20"/>
  </p:handoutMasterIdLst>
  <p:sldIdLst>
    <p:sldId id="309" r:id="rId5"/>
    <p:sldId id="306" r:id="rId6"/>
    <p:sldId id="313" r:id="rId7"/>
    <p:sldId id="315" r:id="rId8"/>
    <p:sldId id="317" r:id="rId9"/>
    <p:sldId id="296" r:id="rId10"/>
    <p:sldId id="287" r:id="rId11"/>
    <p:sldId id="314" r:id="rId12"/>
    <p:sldId id="319" r:id="rId13"/>
    <p:sldId id="320" r:id="rId14"/>
    <p:sldId id="304" r:id="rId15"/>
    <p:sldId id="318" r:id="rId16"/>
    <p:sldId id="305" r:id="rId17"/>
    <p:sldId id="256" r:id="rId1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2" pos="3840">
          <p15:clr>
            <a:srgbClr val="A4A3A4"/>
          </p15:clr>
        </p15:guide>
        <p15:guide id="3" orient="horz" pos="96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00000000-0000-0000-0000-000000000000}" name="Author" initials="A" userId="Author" providerId="AD"/>
</p188:authorLst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4" name="Author" initials="A" lastIdx="21" clrIdx="3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7EDE9"/>
    <a:srgbClr val="C59C93"/>
    <a:srgbClr val="4D748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17292A2E-F333-43FB-9621-5CBBE7FDCDCB}" styleName="Light Style 2 - Accent 4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</a:tcStyle>
    </a:band1H>
    <a:band1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1V>
    <a:band2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4"/>
        </a:fillRef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912C8C85-51F0-491E-9774-3900AFEF0FD7}" styleName="Light Style 2 - Accent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  <a:tblStyle styleId="{72833802-FEF1-4C79-8D5D-14CF1EAF98D9}" styleName="Light Style 2 - Accent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</a:tcStyle>
    </a:band1H>
    <a:band1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1V>
    <a:band2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2"/>
        </a:fillRef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54" d="100"/>
          <a:sy n="54" d="100"/>
        </p:scale>
        <p:origin x="1124" y="52"/>
      </p:cViewPr>
      <p:guideLst>
        <p:guide pos="3840"/>
        <p:guide orient="horz" pos="96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>
        <p:scale>
          <a:sx n="1" d="2"/>
          <a:sy n="1" d="2"/>
        </p:scale>
        <p:origin x="0" y="0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microsoft.com/office/2016/11/relationships/changesInfo" Target="changesInfos/changesInfo1.xml"/><Relationship Id="rId3" Type="http://schemas.openxmlformats.org/officeDocument/2006/relationships/customXml" Target="../customXml/item3.xml"/><Relationship Id="rId21" Type="http://schemas.openxmlformats.org/officeDocument/2006/relationships/commentAuthors" Target="commentAuthor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handoutMaster" Target="handoutMasters/handout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openxmlformats.org/officeDocument/2006/relationships/notesMaster" Target="notesMasters/notes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presProps" Target="presProps.xml"/><Relationship Id="rId27" Type="http://schemas.microsoft.com/office/2018/10/relationships/authors" Target="author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Faisal Khalid (2123094)" userId="d895f323-ac5a-4041-940b-942f782be630" providerId="ADAL" clId="{734047D1-E88D-47E6-AE6B-8D89EB307893}"/>
    <pc:docChg chg="modSld">
      <pc:chgData name="Faisal Khalid (2123094)" userId="d895f323-ac5a-4041-940b-942f782be630" providerId="ADAL" clId="{734047D1-E88D-47E6-AE6B-8D89EB307893}" dt="2022-07-22T15:32:09.632" v="18" actId="20577"/>
      <pc:docMkLst>
        <pc:docMk/>
      </pc:docMkLst>
      <pc:sldChg chg="modSp mod">
        <pc:chgData name="Faisal Khalid (2123094)" userId="d895f323-ac5a-4041-940b-942f782be630" providerId="ADAL" clId="{734047D1-E88D-47E6-AE6B-8D89EB307893}" dt="2022-07-22T15:32:09.632" v="18" actId="20577"/>
        <pc:sldMkLst>
          <pc:docMk/>
          <pc:sldMk cId="3691353093" sldId="256"/>
        </pc:sldMkLst>
        <pc:graphicFrameChg chg="modGraphic">
          <ac:chgData name="Faisal Khalid (2123094)" userId="d895f323-ac5a-4041-940b-942f782be630" providerId="ADAL" clId="{734047D1-E88D-47E6-AE6B-8D89EB307893}" dt="2022-07-22T15:32:09.632" v="18" actId="20577"/>
          <ac:graphicFrameMkLst>
            <pc:docMk/>
            <pc:sldMk cId="3691353093" sldId="256"/>
            <ac:graphicFrameMk id="4" creationId="{45286591-9DEE-40D6-861B-569E5A9D47E2}"/>
          </ac:graphicFrameMkLst>
        </pc:graphicFrameChg>
      </pc:sldChg>
    </pc:docChg>
  </pc:docChgLst>
</pc:chgInfo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8"/>
    </mc:Choice>
    <mc:Fallback>
      <c:style val="8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128" b="1" i="0" u="none" strike="noStrike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pPr>
            <a:r>
              <a:rPr lang="en-GB" dirty="0"/>
              <a:t>A comparison of Samsung advertisement strategies with branded products and its advertisement with Apple products</a:t>
            </a:r>
          </a:p>
        </c:rich>
      </c:tx>
      <c:layout>
        <c:manualLayout>
          <c:xMode val="edge"/>
          <c:yMode val="edge"/>
          <c:x val="4.8908615464289755E-2"/>
          <c:y val="3.3377047629309778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128" b="1" i="0" u="none" strike="noStrike" kern="1200" baseline="0">
              <a:solidFill>
                <a:schemeClr val="tx2"/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Samsung's advertisement comprising Apple</c:v>
                </c:pt>
              </c:strCache>
            </c:strRef>
          </c:tx>
          <c:spPr>
            <a:gradFill rotWithShape="1">
              <a:gsLst>
                <a:gs pos="0">
                  <a:schemeClr val="accent6">
                    <a:tint val="65000"/>
                    <a:tint val="98000"/>
                    <a:lumMod val="114000"/>
                  </a:schemeClr>
                </a:gs>
                <a:gs pos="100000">
                  <a:schemeClr val="accent6">
                    <a:tint val="65000"/>
                    <a:shade val="90000"/>
                    <a:lumMod val="84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38100" dist="25400" dir="5400000" rotWithShape="0">
                <a:srgbClr val="000000">
                  <a:alpha val="45000"/>
                </a:srgbClr>
              </a:outerShdw>
            </a:effectLst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2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Sheet1!$A$2:$A$8</c:f>
              <c:strCache>
                <c:ptCount val="7"/>
                <c:pt idx="0">
                  <c:v>APPROPRIATE</c:v>
                </c:pt>
                <c:pt idx="1">
                  <c:v>ORIGINAL</c:v>
                </c:pt>
                <c:pt idx="2">
                  <c:v>INTRESTING</c:v>
                </c:pt>
                <c:pt idx="3">
                  <c:v>ATTRACTIVE</c:v>
                </c:pt>
                <c:pt idx="4">
                  <c:v>PERCEPTIBLE</c:v>
                </c:pt>
                <c:pt idx="5">
                  <c:v>MEMORABLE</c:v>
                </c:pt>
                <c:pt idx="6">
                  <c:v>RELIABLE</c:v>
                </c:pt>
              </c:strCache>
            </c:strRef>
          </c:cat>
          <c:val>
            <c:numRef>
              <c:f>Sheet1!$B$2:$B$8</c:f>
              <c:numCache>
                <c:formatCode>General</c:formatCode>
                <c:ptCount val="7"/>
                <c:pt idx="0">
                  <c:v>3.1</c:v>
                </c:pt>
                <c:pt idx="1">
                  <c:v>3.1</c:v>
                </c:pt>
                <c:pt idx="2">
                  <c:v>3.2</c:v>
                </c:pt>
                <c:pt idx="3">
                  <c:v>3.2</c:v>
                </c:pt>
                <c:pt idx="4">
                  <c:v>3.2</c:v>
                </c:pt>
                <c:pt idx="5">
                  <c:v>3</c:v>
                </c:pt>
                <c:pt idx="6">
                  <c:v>3.2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8B14-44C6-817C-EEC9283F839A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Samsung's advertisement</c:v>
                </c:pt>
              </c:strCache>
            </c:strRef>
          </c:tx>
          <c:spPr>
            <a:gradFill rotWithShape="1">
              <a:gsLst>
                <a:gs pos="0">
                  <a:schemeClr val="accent6">
                    <a:tint val="98000"/>
                    <a:lumMod val="114000"/>
                  </a:schemeClr>
                </a:gs>
                <a:gs pos="100000">
                  <a:schemeClr val="accent6">
                    <a:shade val="90000"/>
                    <a:lumMod val="84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38100" dist="25400" dir="5400000" rotWithShape="0">
                <a:srgbClr val="000000">
                  <a:alpha val="45000"/>
                </a:srgbClr>
              </a:outerShdw>
            </a:effectLst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2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Sheet1!$A$2:$A$8</c:f>
              <c:strCache>
                <c:ptCount val="7"/>
                <c:pt idx="0">
                  <c:v>APPROPRIATE</c:v>
                </c:pt>
                <c:pt idx="1">
                  <c:v>ORIGINAL</c:v>
                </c:pt>
                <c:pt idx="2">
                  <c:v>INTRESTING</c:v>
                </c:pt>
                <c:pt idx="3">
                  <c:v>ATTRACTIVE</c:v>
                </c:pt>
                <c:pt idx="4">
                  <c:v>PERCEPTIBLE</c:v>
                </c:pt>
                <c:pt idx="5">
                  <c:v>MEMORABLE</c:v>
                </c:pt>
                <c:pt idx="6">
                  <c:v>RELIABLE</c:v>
                </c:pt>
              </c:strCache>
            </c:strRef>
          </c:cat>
          <c:val>
            <c:numRef>
              <c:f>Sheet1!$C$2:$C$8</c:f>
              <c:numCache>
                <c:formatCode>General</c:formatCode>
                <c:ptCount val="7"/>
                <c:pt idx="0">
                  <c:v>3.4</c:v>
                </c:pt>
                <c:pt idx="1">
                  <c:v>3.3</c:v>
                </c:pt>
                <c:pt idx="2">
                  <c:v>3.4</c:v>
                </c:pt>
                <c:pt idx="3">
                  <c:v>3.5</c:v>
                </c:pt>
                <c:pt idx="4">
                  <c:v>3.4</c:v>
                </c:pt>
                <c:pt idx="5">
                  <c:v>3.1</c:v>
                </c:pt>
                <c:pt idx="6">
                  <c:v>3.4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8B14-44C6-817C-EEC9283F839A}"/>
            </c:ext>
          </c:extLst>
        </c:ser>
        <c:ser>
          <c:idx val="2"/>
          <c:order val="2"/>
          <c:spPr>
            <a:gradFill rotWithShape="1">
              <a:gsLst>
                <a:gs pos="0">
                  <a:schemeClr val="accent6">
                    <a:shade val="65000"/>
                    <a:tint val="98000"/>
                    <a:lumMod val="114000"/>
                  </a:schemeClr>
                </a:gs>
                <a:gs pos="100000">
                  <a:schemeClr val="accent6">
                    <a:shade val="65000"/>
                    <a:shade val="90000"/>
                    <a:lumMod val="84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38100" dist="25400" dir="5400000" rotWithShape="0">
                <a:srgbClr val="000000">
                  <a:alpha val="45000"/>
                </a:srgbClr>
              </a:outerShdw>
            </a:effectLst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2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Sheet1!$A$2:$A$8</c:f>
              <c:strCache>
                <c:ptCount val="7"/>
                <c:pt idx="0">
                  <c:v>APPROPRIATE</c:v>
                </c:pt>
                <c:pt idx="1">
                  <c:v>ORIGINAL</c:v>
                </c:pt>
                <c:pt idx="2">
                  <c:v>INTRESTING</c:v>
                </c:pt>
                <c:pt idx="3">
                  <c:v>ATTRACTIVE</c:v>
                </c:pt>
                <c:pt idx="4">
                  <c:v>PERCEPTIBLE</c:v>
                </c:pt>
                <c:pt idx="5">
                  <c:v>MEMORABLE</c:v>
                </c:pt>
                <c:pt idx="6">
                  <c:v>RELIABLE</c:v>
                </c:pt>
              </c:strCache>
            </c:strRef>
          </c:cat>
          <c:val>
            <c:numRef>
              <c:f>Sheet1!$D$1</c:f>
              <c:numCache>
                <c:formatCode>General</c:formatCode>
                <c:ptCount val="1"/>
                <c:pt idx="0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8B14-44C6-817C-EEC9283F839A}"/>
            </c:ext>
          </c:extLst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100"/>
        <c:overlap val="-24"/>
        <c:axId val="1178200463"/>
        <c:axId val="1178201295"/>
      </c:barChart>
      <c:catAx>
        <c:axId val="1178200463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2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178201295"/>
        <c:crosses val="autoZero"/>
        <c:auto val="1"/>
        <c:lblAlgn val="ctr"/>
        <c:lblOffset val="100"/>
        <c:noMultiLvlLbl val="0"/>
      </c:catAx>
      <c:valAx>
        <c:axId val="1178201295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2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178200463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2"/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withinLinearReversed" id="26">
  <a:schemeClr val="accent6"/>
</cs:colorStyle>
</file>

<file path=ppt/charts/style1.xml><?xml version="1.0" encoding="utf-8"?>
<cs:chartStyle xmlns:cs="http://schemas.microsoft.com/office/drawing/2012/chartStyle" xmlns:a="http://schemas.openxmlformats.org/drawingml/2006/main" id="207">
  <cs:axisTitle>
    <cs:lnRef idx="0"/>
    <cs:fillRef idx="0"/>
    <cs:effectRef idx="0"/>
    <cs:fontRef idx="minor">
      <a:schemeClr val="tx2"/>
    </cs:fontRef>
    <cs:defRPr sz="1197" b="1" kern="1200"/>
  </cs:axisTitle>
  <cs:categoryAxis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2"/>
    </cs:fontRef>
    <cs:defRPr sz="1197" kern="1200"/>
  </cs:dataLabel>
  <cs:dataLabelCallout>
    <cs:lnRef idx="0"/>
    <cs:fillRef idx="0"/>
    <cs:effectRef idx="0"/>
    <cs:fontRef idx="minor">
      <a:schemeClr val="dk2">
        <a:lumMod val="7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2"/>
    <cs:fontRef idx="minor">
      <a:schemeClr val="tx2"/>
    </cs:fontRef>
  </cs:dataPoint>
  <cs:dataPoint3D>
    <cs:lnRef idx="0"/>
    <cs:fillRef idx="3">
      <cs:styleClr val="auto"/>
    </cs:fillRef>
    <cs:effectRef idx="2"/>
    <cs:fontRef idx="minor">
      <a:schemeClr val="tx2"/>
    </cs:fontRef>
  </cs:dataPoint3D>
  <cs:dataPointLine>
    <cs:lnRef idx="0">
      <cs:styleClr val="auto"/>
    </cs:lnRef>
    <cs:fillRef idx="3"/>
    <cs:effectRef idx="2"/>
    <cs:fontRef idx="minor">
      <a:schemeClr val="tx2"/>
    </cs:fontRef>
    <cs:spPr>
      <a:ln w="31750" cap="rnd">
        <a:solidFill>
          <a:schemeClr val="phClr"/>
        </a:solidFill>
        <a:round/>
      </a:ln>
    </cs:spPr>
  </cs:dataPointLine>
  <cs:dataPointMarker>
    <cs:lnRef idx="0"/>
    <cs:fillRef idx="3">
      <cs:styleClr val="auto"/>
    </cs:fillRef>
    <cs:effectRef idx="2"/>
    <cs:fontRef idx="minor">
      <a:schemeClr val="tx2"/>
    </cs:fontRef>
    <cs:spPr>
      <a:ln w="12700">
        <a:solidFill>
          <a:schemeClr val="lt2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2"/>
    <cs:fontRef idx="minor">
      <a:schemeClr val="tx2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2"/>
    </cs:fontRef>
    <cs:spPr>
      <a:ln w="9525">
        <a:solidFill>
          <a:schemeClr val="tx2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tx2"/>
    </cs:fontRef>
    <cs:spPr>
      <a:ln w="9525">
        <a:solidFill>
          <a:schemeClr val="tx2">
            <a:lumMod val="75000"/>
            <a:lumOff val="25000"/>
          </a:schemeClr>
        </a:solidFill>
        <a:round/>
      </a:ln>
    </cs:spPr>
  </cs:errorBar>
  <cs:floor>
    <cs:lnRef idx="0"/>
    <cs:fillRef idx="0"/>
    <cs:effectRef idx="0"/>
    <cs:fontRef idx="minor">
      <a:schemeClr val="tx2"/>
    </cs:fontRef>
  </cs:floor>
  <cs:gridlineMajor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2"/>
    </cs:fontRef>
    <cs:spPr>
      <a:ln>
        <a:solidFill>
          <a:schemeClr val="tx2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2"/>
    </cs:fontRef>
    <cs:defRPr sz="1197" kern="1200"/>
  </cs:legend>
  <cs:plotArea>
    <cs:lnRef idx="0"/>
    <cs:fillRef idx="0"/>
    <cs:effectRef idx="0"/>
    <cs:fontRef idx="minor">
      <a:schemeClr val="tx2"/>
    </cs:fontRef>
  </cs:plotArea>
  <cs:plotArea3D>
    <cs:lnRef idx="0"/>
    <cs:fillRef idx="0"/>
    <cs:effectRef idx="0"/>
    <cs:fontRef idx="minor">
      <a:schemeClr val="tx2"/>
    </cs:fontRef>
  </cs:plotArea3D>
  <cs:seriesAxis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seriesLine>
  <cs:title>
    <cs:lnRef idx="0"/>
    <cs:fillRef idx="0"/>
    <cs:effectRef idx="0"/>
    <cs:fontRef idx="minor">
      <a:schemeClr val="tx2"/>
    </cs:fontRef>
    <cs:defRPr sz="2128" b="1" kern="1200"/>
  </cs:title>
  <cs:trendline>
    <cs:lnRef idx="0">
      <cs:styleClr val="auto"/>
    </cs:lnRef>
    <cs:fillRef idx="0"/>
    <cs:effectRef idx="0"/>
    <cs:fontRef idx="minor">
      <a:schemeClr val="tx2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2"/>
    </cs:fontRef>
    <cs:defRPr sz="1197" kern="1200"/>
  </cs:trendlineLabel>
  <cs:upBar>
    <cs:lnRef idx="0"/>
    <cs:fillRef idx="0"/>
    <cs:effectRef idx="0"/>
    <cs:fontRef idx="minor">
      <a:schemeClr val="tx2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2"/>
    </cs:fontRef>
    <cs:defRPr sz="1197" kern="1200"/>
  </cs:valueAxis>
  <cs:wall>
    <cs:lnRef idx="0"/>
    <cs:fillRef idx="0"/>
    <cs:effectRef idx="0"/>
    <cs:fontRef idx="minor">
      <a:schemeClr val="tx2"/>
    </cs:fontRef>
  </cs:wall>
</cs:chartStyl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5_3">
  <dgm:title val=""/>
  <dgm:desc val=""/>
  <dgm:catLst>
    <dgm:cat type="accent5" pri="11300"/>
  </dgm:catLst>
  <dgm:styleLbl name="node0">
    <dgm:fillClrLst meth="repeat">
      <a:schemeClr val="accent5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>
        <a:shade val="80000"/>
      </a:schemeClr>
      <a:schemeClr val="accent5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>
        <a:shade val="80000"/>
      </a:schemeClr>
      <a:schemeClr val="accent5">
        <a:tint val="70000"/>
      </a:schemeClr>
    </dgm:fillClrLst>
    <dgm:linClrLst>
      <a:schemeClr val="accent5">
        <a:shade val="80000"/>
      </a:schemeClr>
      <a:schemeClr val="accent5">
        <a:tint val="70000"/>
      </a:schemeClr>
    </dgm:linClrLst>
    <dgm:effectClrLst/>
    <dgm:txLinClrLst/>
    <dgm:txFillClrLst/>
    <dgm:txEffectClrLst/>
  </dgm:styleLbl>
  <dgm:styleLbl name="lnNode1">
    <dgm:fillClrLst>
      <a:schemeClr val="accent5">
        <a:shade val="80000"/>
      </a:schemeClr>
      <a:schemeClr val="accent5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shade val="80000"/>
        <a:alpha val="50000"/>
      </a:schemeClr>
      <a:schemeClr val="accent5">
        <a:tint val="7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>
        <a:shade val="90000"/>
      </a:schemeClr>
      <a:schemeClr val="accent5">
        <a:tint val="70000"/>
      </a:schemeClr>
    </dgm:fillClrLst>
    <dgm:linClrLst>
      <a:schemeClr val="accent5">
        <a:shade val="90000"/>
      </a:schemeClr>
      <a:schemeClr val="accent5">
        <a:tint val="70000"/>
      </a:schemeClr>
    </dgm:linClrLst>
    <dgm:effectClrLst/>
    <dgm:txLinClrLst/>
    <dgm:txFillClrLst/>
    <dgm:txEffectClrLst/>
  </dgm:styleLbl>
  <dgm:styleLbl name="fgSibTrans2D1">
    <dgm:fillClrLst>
      <a:schemeClr val="accent5">
        <a:shade val="90000"/>
      </a:schemeClr>
      <a:schemeClr val="accent5">
        <a:tint val="70000"/>
      </a:schemeClr>
    </dgm:fillClrLst>
    <dgm:linClrLst>
      <a:schemeClr val="accent5">
        <a:shade val="90000"/>
      </a:schemeClr>
      <a:schemeClr val="accent5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>
        <a:shade val="90000"/>
      </a:schemeClr>
      <a:schemeClr val="accent5">
        <a:tint val="70000"/>
      </a:schemeClr>
    </dgm:fillClrLst>
    <dgm:linClrLst>
      <a:schemeClr val="accent5">
        <a:shade val="90000"/>
      </a:schemeClr>
      <a:schemeClr val="accent5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sibTrans1D1">
    <dgm:fillClrLst>
      <a:schemeClr val="accent5">
        <a:shade val="90000"/>
      </a:schemeClr>
      <a:schemeClr val="accent5">
        <a:tint val="70000"/>
      </a:schemeClr>
    </dgm:fillClrLst>
    <dgm:linClrLst>
      <a:schemeClr val="accent5">
        <a:shade val="90000"/>
      </a:schemeClr>
      <a:schemeClr val="accent5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5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5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>
        <a:tint val="90000"/>
      </a:schemeClr>
    </dgm:fillClrLst>
    <dgm:linClrLst meth="repeat">
      <a:schemeClr val="accent5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5">
        <a:tint val="70000"/>
      </a:schemeClr>
    </dgm:fillClrLst>
    <dgm:linClrLst meth="repeat">
      <a:schemeClr val="accent5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5">
        <a:tint val="50000"/>
      </a:schemeClr>
    </dgm:fillClrLst>
    <dgm:linClrLst meth="repeat">
      <a:schemeClr val="accent5">
        <a:tint val="50000"/>
      </a:schemeClr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>
        <a:shade val="8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5">
        <a:tint val="99000"/>
      </a:schemeClr>
    </dgm:fillClrLst>
    <dgm:linClrLst meth="repeat">
      <a:schemeClr val="accent5">
        <a:tint val="99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5">
        <a:tint val="80000"/>
      </a:schemeClr>
    </dgm:fillClrLst>
    <dgm:linClrLst meth="repeat">
      <a:schemeClr val="accent5">
        <a:tint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70000"/>
      </a:schemeClr>
    </dgm:fillClrLst>
    <dgm:linClrLst meth="repeat">
      <a:schemeClr val="accent5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>
        <a:shade val="80000"/>
      </a:schemeClr>
      <a:schemeClr val="accent5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>
        <a:shade val="80000"/>
      </a:schemeClr>
      <a:schemeClr val="accent5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>
        <a:shade val="80000"/>
      </a:schemeClr>
      <a:schemeClr val="accent5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>
        <a:shade val="80000"/>
      </a:schemeClr>
      <a:schemeClr val="accent5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>
        <a:shade val="80000"/>
      </a:schemeClr>
      <a:schemeClr val="accent5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5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5">
        <a:tint val="99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5">
        <a:tint val="8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5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6B22AE9-1925-4F52-8D51-5948CA773641}" type="doc">
      <dgm:prSet loTypeId="urn:microsoft.com/office/officeart/2005/8/layout/vList2" loCatId="list" qsTypeId="urn:microsoft.com/office/officeart/2005/8/quickstyle/simple1" qsCatId="simple" csTypeId="urn:microsoft.com/office/officeart/2005/8/colors/accent0_3" csCatId="mainScheme" phldr="1"/>
      <dgm:spPr/>
      <dgm:t>
        <a:bodyPr/>
        <a:lstStyle/>
        <a:p>
          <a:endParaRPr lang="en-GB"/>
        </a:p>
      </dgm:t>
    </dgm:pt>
    <dgm:pt modelId="{0B5D060C-C9BB-45BC-B6F1-52C446C926CD}">
      <dgm:prSet/>
      <dgm:spPr/>
      <dgm:t>
        <a:bodyPr/>
        <a:lstStyle/>
        <a:p>
          <a:r>
            <a:rPr lang="en-GB" b="0" i="0" dirty="0"/>
            <a:t>Samsung is a South Korean multinational conglomerate company and was founded by Lee Byung - </a:t>
          </a:r>
          <a:r>
            <a:rPr lang="en-GB" b="0" i="0" dirty="0" err="1"/>
            <a:t>Chull</a:t>
          </a:r>
          <a:r>
            <a:rPr lang="en-GB" b="0" i="0" dirty="0"/>
            <a:t> in 1938 as a trading company. Headquartered in Seoul, (Source: ruitersportviehoff.nl)​</a:t>
          </a:r>
          <a:endParaRPr lang="en-GB" dirty="0"/>
        </a:p>
      </dgm:t>
    </dgm:pt>
    <dgm:pt modelId="{12401302-7202-4CEE-9954-86A2353EFEEE}" type="parTrans" cxnId="{CC8CEB54-A800-417D-9C82-BF6367552FD2}">
      <dgm:prSet/>
      <dgm:spPr/>
      <dgm:t>
        <a:bodyPr/>
        <a:lstStyle/>
        <a:p>
          <a:endParaRPr lang="en-GB"/>
        </a:p>
      </dgm:t>
    </dgm:pt>
    <dgm:pt modelId="{3D319DF1-F1FC-4CBC-AB82-C4FB7B68348D}" type="sibTrans" cxnId="{CC8CEB54-A800-417D-9C82-BF6367552FD2}">
      <dgm:prSet/>
      <dgm:spPr/>
      <dgm:t>
        <a:bodyPr/>
        <a:lstStyle/>
        <a:p>
          <a:endParaRPr lang="en-GB"/>
        </a:p>
      </dgm:t>
    </dgm:pt>
    <dgm:pt modelId="{49320379-DC2F-472C-926A-2A18E8CA80DF}">
      <dgm:prSet/>
      <dgm:spPr/>
      <dgm:t>
        <a:bodyPr/>
        <a:lstStyle/>
        <a:p>
          <a:r>
            <a:rPr lang="en-GB" b="0" i="0" dirty="0"/>
            <a:t>In the 1950s and 1960 the company moved into other businesses such as life insurance and textile, (Source: bussinessinsider.com)​</a:t>
          </a:r>
          <a:endParaRPr lang="en-GB" dirty="0"/>
        </a:p>
      </dgm:t>
    </dgm:pt>
    <dgm:pt modelId="{30325F32-C3C5-45D1-9F41-C40FAD00F56E}" type="parTrans" cxnId="{6BC54E3E-16AB-4EAE-98DA-710FBA012205}">
      <dgm:prSet/>
      <dgm:spPr/>
      <dgm:t>
        <a:bodyPr/>
        <a:lstStyle/>
        <a:p>
          <a:endParaRPr lang="en-GB"/>
        </a:p>
      </dgm:t>
    </dgm:pt>
    <dgm:pt modelId="{B8B7D586-CA6A-43BF-91C9-16B85FE715E6}" type="sibTrans" cxnId="{6BC54E3E-16AB-4EAE-98DA-710FBA012205}">
      <dgm:prSet/>
      <dgm:spPr/>
      <dgm:t>
        <a:bodyPr/>
        <a:lstStyle/>
        <a:p>
          <a:endParaRPr lang="en-GB"/>
        </a:p>
      </dgm:t>
    </dgm:pt>
    <dgm:pt modelId="{77FF6E8E-1F55-40BA-9A18-54DE2E182B7B}">
      <dgm:prSet/>
      <dgm:spPr/>
      <dgm:t>
        <a:bodyPr/>
        <a:lstStyle/>
        <a:p>
          <a:r>
            <a:rPr lang="en-GB" b="0" i="0"/>
            <a:t>In the late 1096s and 1970, Samsung entered the electronic industry, by building ships, and producing Samsung's first black and white TV, washing machines, refrigerators, and Microwaves.​</a:t>
          </a:r>
          <a:endParaRPr lang="en-GB"/>
        </a:p>
      </dgm:t>
    </dgm:pt>
    <dgm:pt modelId="{C49B9862-EFD3-4957-B6AA-AB15F201ADA7}" type="parTrans" cxnId="{4604FEA2-23F5-4796-A18E-5204AF1BB42A}">
      <dgm:prSet/>
      <dgm:spPr/>
      <dgm:t>
        <a:bodyPr/>
        <a:lstStyle/>
        <a:p>
          <a:endParaRPr lang="en-GB"/>
        </a:p>
      </dgm:t>
    </dgm:pt>
    <dgm:pt modelId="{7A0049E6-05DA-460D-AD08-77628CE5F344}" type="sibTrans" cxnId="{4604FEA2-23F5-4796-A18E-5204AF1BB42A}">
      <dgm:prSet/>
      <dgm:spPr/>
      <dgm:t>
        <a:bodyPr/>
        <a:lstStyle/>
        <a:p>
          <a:endParaRPr lang="en-GB"/>
        </a:p>
      </dgm:t>
    </dgm:pt>
    <dgm:pt modelId="{8F3C27C0-3958-4E96-BDC6-6E42845206F7}">
      <dgm:prSet/>
      <dgm:spPr/>
      <dgm:t>
        <a:bodyPr/>
        <a:lstStyle/>
        <a:p>
          <a:r>
            <a:rPr lang="en-GB" b="0" i="0"/>
            <a:t>In 1980, the company produced color TVs, Personal Computers, and VCRs, and in the 1990s it produced memory and hard drives for use of personal computers.​</a:t>
          </a:r>
          <a:endParaRPr lang="en-GB"/>
        </a:p>
      </dgm:t>
    </dgm:pt>
    <dgm:pt modelId="{5DB8B73F-5B3A-4ACE-970C-79E369E21F3C}" type="parTrans" cxnId="{B1D7AE92-FF4F-480E-B84D-DD9C755730BF}">
      <dgm:prSet/>
      <dgm:spPr/>
      <dgm:t>
        <a:bodyPr/>
        <a:lstStyle/>
        <a:p>
          <a:endParaRPr lang="en-GB"/>
        </a:p>
      </dgm:t>
    </dgm:pt>
    <dgm:pt modelId="{F923FFFE-F94E-418D-A791-5774B8E46A4D}" type="sibTrans" cxnId="{B1D7AE92-FF4F-480E-B84D-DD9C755730BF}">
      <dgm:prSet/>
      <dgm:spPr/>
      <dgm:t>
        <a:bodyPr/>
        <a:lstStyle/>
        <a:p>
          <a:endParaRPr lang="en-GB"/>
        </a:p>
      </dgm:t>
    </dgm:pt>
    <dgm:pt modelId="{260160E8-5A0C-45DC-A5F8-1B9190A111D9}">
      <dgm:prSet/>
      <dgm:spPr/>
      <dgm:t>
        <a:bodyPr/>
        <a:lstStyle/>
        <a:p>
          <a:r>
            <a:rPr lang="en-GB" b="0" i="0"/>
            <a:t>In 1990 the company was mainly known for its semiconductors, LCD screens, and other technology products, and in 1999, Samsung released the first mobile phone internet​</a:t>
          </a:r>
          <a:endParaRPr lang="en-GB"/>
        </a:p>
      </dgm:t>
    </dgm:pt>
    <dgm:pt modelId="{72F88628-A554-4302-86F0-B0190ADD7860}" type="parTrans" cxnId="{116EB931-E41E-4359-9676-8581043B7008}">
      <dgm:prSet/>
      <dgm:spPr/>
      <dgm:t>
        <a:bodyPr/>
        <a:lstStyle/>
        <a:p>
          <a:endParaRPr lang="en-GB"/>
        </a:p>
      </dgm:t>
    </dgm:pt>
    <dgm:pt modelId="{1B50B6E0-1E81-4236-8B41-C6C1E1B170BF}" type="sibTrans" cxnId="{116EB931-E41E-4359-9676-8581043B7008}">
      <dgm:prSet/>
      <dgm:spPr/>
      <dgm:t>
        <a:bodyPr/>
        <a:lstStyle/>
        <a:p>
          <a:endParaRPr lang="en-GB"/>
        </a:p>
      </dgm:t>
    </dgm:pt>
    <dgm:pt modelId="{EFF304CC-75E0-4634-9E60-6454544B7E90}">
      <dgm:prSet/>
      <dgm:spPr/>
      <dgm:t>
        <a:bodyPr/>
        <a:lstStyle/>
        <a:p>
          <a:r>
            <a:rPr lang="en-GB" b="0" i="0"/>
            <a:t>In 2010, Samsung introduced the android phone, Galaxy S at the Mobile World Congress.​</a:t>
          </a:r>
          <a:endParaRPr lang="en-GB"/>
        </a:p>
      </dgm:t>
    </dgm:pt>
    <dgm:pt modelId="{E0431F2E-518E-4C9F-86F9-1AA1FE44AECA}" type="parTrans" cxnId="{7CB901A9-BFFD-489B-B7FA-422A94C0DC5C}">
      <dgm:prSet/>
      <dgm:spPr/>
      <dgm:t>
        <a:bodyPr/>
        <a:lstStyle/>
        <a:p>
          <a:endParaRPr lang="en-GB"/>
        </a:p>
      </dgm:t>
    </dgm:pt>
    <dgm:pt modelId="{FE66FC07-031A-4984-947A-A1AA7F1C4679}" type="sibTrans" cxnId="{7CB901A9-BFFD-489B-B7FA-422A94C0DC5C}">
      <dgm:prSet/>
      <dgm:spPr/>
      <dgm:t>
        <a:bodyPr/>
        <a:lstStyle/>
        <a:p>
          <a:endParaRPr lang="en-GB"/>
        </a:p>
      </dgm:t>
    </dgm:pt>
    <dgm:pt modelId="{54D42295-3980-469E-BB66-FA62A016CA4C}">
      <dgm:prSet/>
      <dgm:spPr/>
      <dgm:t>
        <a:bodyPr/>
        <a:lstStyle/>
        <a:p>
          <a:r>
            <a:rPr lang="en-GB" b="0" i="0"/>
            <a:t>Samsung is one of the major suppliers of electronic products, to companies such as Apple, Sony, and Nokia.​</a:t>
          </a:r>
          <a:endParaRPr lang="en-GB"/>
        </a:p>
      </dgm:t>
    </dgm:pt>
    <dgm:pt modelId="{B6A4B27C-2643-4A24-8482-4C2D04FB122E}" type="parTrans" cxnId="{14C062B0-41F6-4264-A61E-2779DCCBC356}">
      <dgm:prSet/>
      <dgm:spPr/>
      <dgm:t>
        <a:bodyPr/>
        <a:lstStyle/>
        <a:p>
          <a:endParaRPr lang="en-GB"/>
        </a:p>
      </dgm:t>
    </dgm:pt>
    <dgm:pt modelId="{9C216713-E6B8-444F-9C20-D83D811AC095}" type="sibTrans" cxnId="{14C062B0-41F6-4264-A61E-2779DCCBC356}">
      <dgm:prSet/>
      <dgm:spPr/>
      <dgm:t>
        <a:bodyPr/>
        <a:lstStyle/>
        <a:p>
          <a:endParaRPr lang="en-GB"/>
        </a:p>
      </dgm:t>
    </dgm:pt>
    <dgm:pt modelId="{A34779DC-2518-45D1-B9CE-B09D56D0C79F}" type="pres">
      <dgm:prSet presAssocID="{B6B22AE9-1925-4F52-8D51-5948CA773641}" presName="linear" presStyleCnt="0">
        <dgm:presLayoutVars>
          <dgm:animLvl val="lvl"/>
          <dgm:resizeHandles val="exact"/>
        </dgm:presLayoutVars>
      </dgm:prSet>
      <dgm:spPr/>
    </dgm:pt>
    <dgm:pt modelId="{A09E798B-948F-4331-9F12-0FD693E1FC8D}" type="pres">
      <dgm:prSet presAssocID="{0B5D060C-C9BB-45BC-B6F1-52C446C926CD}" presName="parentText" presStyleLbl="node1" presStyleIdx="0" presStyleCnt="7" custScaleY="124306">
        <dgm:presLayoutVars>
          <dgm:chMax val="0"/>
          <dgm:bulletEnabled val="1"/>
        </dgm:presLayoutVars>
      </dgm:prSet>
      <dgm:spPr/>
    </dgm:pt>
    <dgm:pt modelId="{7EE393FF-3489-434E-95CA-5C888AD51747}" type="pres">
      <dgm:prSet presAssocID="{3D319DF1-F1FC-4CBC-AB82-C4FB7B68348D}" presName="spacer" presStyleCnt="0"/>
      <dgm:spPr/>
    </dgm:pt>
    <dgm:pt modelId="{C7A7DA34-D5FF-4462-976A-BBE6299F11D8}" type="pres">
      <dgm:prSet presAssocID="{49320379-DC2F-472C-926A-2A18E8CA80DF}" presName="parentText" presStyleLbl="node1" presStyleIdx="1" presStyleCnt="7">
        <dgm:presLayoutVars>
          <dgm:chMax val="0"/>
          <dgm:bulletEnabled val="1"/>
        </dgm:presLayoutVars>
      </dgm:prSet>
      <dgm:spPr/>
    </dgm:pt>
    <dgm:pt modelId="{5BD411CE-51AE-46AD-A576-40E270D00AEA}" type="pres">
      <dgm:prSet presAssocID="{B8B7D586-CA6A-43BF-91C9-16B85FE715E6}" presName="spacer" presStyleCnt="0"/>
      <dgm:spPr/>
    </dgm:pt>
    <dgm:pt modelId="{196F22D6-334C-44B2-A6DB-37AD6594969A}" type="pres">
      <dgm:prSet presAssocID="{77FF6E8E-1F55-40BA-9A18-54DE2E182B7B}" presName="parentText" presStyleLbl="node1" presStyleIdx="2" presStyleCnt="7">
        <dgm:presLayoutVars>
          <dgm:chMax val="0"/>
          <dgm:bulletEnabled val="1"/>
        </dgm:presLayoutVars>
      </dgm:prSet>
      <dgm:spPr/>
    </dgm:pt>
    <dgm:pt modelId="{39EB3ED4-00A7-4A43-A679-DDEE0F67EC13}" type="pres">
      <dgm:prSet presAssocID="{7A0049E6-05DA-460D-AD08-77628CE5F344}" presName="spacer" presStyleCnt="0"/>
      <dgm:spPr/>
    </dgm:pt>
    <dgm:pt modelId="{F18724E6-CCBD-4222-A093-FCBB52614B8A}" type="pres">
      <dgm:prSet presAssocID="{8F3C27C0-3958-4E96-BDC6-6E42845206F7}" presName="parentText" presStyleLbl="node1" presStyleIdx="3" presStyleCnt="7">
        <dgm:presLayoutVars>
          <dgm:chMax val="0"/>
          <dgm:bulletEnabled val="1"/>
        </dgm:presLayoutVars>
      </dgm:prSet>
      <dgm:spPr/>
    </dgm:pt>
    <dgm:pt modelId="{E66C8681-BF96-4B7D-964E-7D1B17D020CA}" type="pres">
      <dgm:prSet presAssocID="{F923FFFE-F94E-418D-A791-5774B8E46A4D}" presName="spacer" presStyleCnt="0"/>
      <dgm:spPr/>
    </dgm:pt>
    <dgm:pt modelId="{D00C2527-FBB3-486A-AB86-ABC9829EFB88}" type="pres">
      <dgm:prSet presAssocID="{260160E8-5A0C-45DC-A5F8-1B9190A111D9}" presName="parentText" presStyleLbl="node1" presStyleIdx="4" presStyleCnt="7">
        <dgm:presLayoutVars>
          <dgm:chMax val="0"/>
          <dgm:bulletEnabled val="1"/>
        </dgm:presLayoutVars>
      </dgm:prSet>
      <dgm:spPr/>
    </dgm:pt>
    <dgm:pt modelId="{4CBF29BD-DE84-498B-90D7-45183C8F83EB}" type="pres">
      <dgm:prSet presAssocID="{1B50B6E0-1E81-4236-8B41-C6C1E1B170BF}" presName="spacer" presStyleCnt="0"/>
      <dgm:spPr/>
    </dgm:pt>
    <dgm:pt modelId="{EB187171-14E2-42CE-99CA-0A257F34DDE4}" type="pres">
      <dgm:prSet presAssocID="{EFF304CC-75E0-4634-9E60-6454544B7E90}" presName="parentText" presStyleLbl="node1" presStyleIdx="5" presStyleCnt="7">
        <dgm:presLayoutVars>
          <dgm:chMax val="0"/>
          <dgm:bulletEnabled val="1"/>
        </dgm:presLayoutVars>
      </dgm:prSet>
      <dgm:spPr/>
    </dgm:pt>
    <dgm:pt modelId="{C6383FBF-B9E4-42C9-A975-571C1B4BC887}" type="pres">
      <dgm:prSet presAssocID="{FE66FC07-031A-4984-947A-A1AA7F1C4679}" presName="spacer" presStyleCnt="0"/>
      <dgm:spPr/>
    </dgm:pt>
    <dgm:pt modelId="{AE44D053-F00F-4D7B-A73A-E71EBF2F14F8}" type="pres">
      <dgm:prSet presAssocID="{54D42295-3980-469E-BB66-FA62A016CA4C}" presName="parentText" presStyleLbl="node1" presStyleIdx="6" presStyleCnt="7">
        <dgm:presLayoutVars>
          <dgm:chMax val="0"/>
          <dgm:bulletEnabled val="1"/>
        </dgm:presLayoutVars>
      </dgm:prSet>
      <dgm:spPr/>
    </dgm:pt>
  </dgm:ptLst>
  <dgm:cxnLst>
    <dgm:cxn modelId="{03EA1223-05C5-4120-BF93-20E634D471D1}" type="presOf" srcId="{260160E8-5A0C-45DC-A5F8-1B9190A111D9}" destId="{D00C2527-FBB3-486A-AB86-ABC9829EFB88}" srcOrd="0" destOrd="0" presId="urn:microsoft.com/office/officeart/2005/8/layout/vList2"/>
    <dgm:cxn modelId="{116EB931-E41E-4359-9676-8581043B7008}" srcId="{B6B22AE9-1925-4F52-8D51-5948CA773641}" destId="{260160E8-5A0C-45DC-A5F8-1B9190A111D9}" srcOrd="4" destOrd="0" parTransId="{72F88628-A554-4302-86F0-B0190ADD7860}" sibTransId="{1B50B6E0-1E81-4236-8B41-C6C1E1B170BF}"/>
    <dgm:cxn modelId="{6BC54E3E-16AB-4EAE-98DA-710FBA012205}" srcId="{B6B22AE9-1925-4F52-8D51-5948CA773641}" destId="{49320379-DC2F-472C-926A-2A18E8CA80DF}" srcOrd="1" destOrd="0" parTransId="{30325F32-C3C5-45D1-9F41-C40FAD00F56E}" sibTransId="{B8B7D586-CA6A-43BF-91C9-16B85FE715E6}"/>
    <dgm:cxn modelId="{7951EC61-F9DA-4B1E-B95A-DD836E67EAFE}" type="presOf" srcId="{8F3C27C0-3958-4E96-BDC6-6E42845206F7}" destId="{F18724E6-CCBD-4222-A093-FCBB52614B8A}" srcOrd="0" destOrd="0" presId="urn:microsoft.com/office/officeart/2005/8/layout/vList2"/>
    <dgm:cxn modelId="{7E27724F-0D2C-45DD-9E18-9910AFB93C33}" type="presOf" srcId="{EFF304CC-75E0-4634-9E60-6454544B7E90}" destId="{EB187171-14E2-42CE-99CA-0A257F34DDE4}" srcOrd="0" destOrd="0" presId="urn:microsoft.com/office/officeart/2005/8/layout/vList2"/>
    <dgm:cxn modelId="{CC8CEB54-A800-417D-9C82-BF6367552FD2}" srcId="{B6B22AE9-1925-4F52-8D51-5948CA773641}" destId="{0B5D060C-C9BB-45BC-B6F1-52C446C926CD}" srcOrd="0" destOrd="0" parTransId="{12401302-7202-4CEE-9954-86A2353EFEEE}" sibTransId="{3D319DF1-F1FC-4CBC-AB82-C4FB7B68348D}"/>
    <dgm:cxn modelId="{001A7555-5623-47CE-B05A-834DCCDD6622}" type="presOf" srcId="{0B5D060C-C9BB-45BC-B6F1-52C446C926CD}" destId="{A09E798B-948F-4331-9F12-0FD693E1FC8D}" srcOrd="0" destOrd="0" presId="urn:microsoft.com/office/officeart/2005/8/layout/vList2"/>
    <dgm:cxn modelId="{9D678A55-9EC6-4AAD-BAEB-581017D3F19E}" type="presOf" srcId="{49320379-DC2F-472C-926A-2A18E8CA80DF}" destId="{C7A7DA34-D5FF-4462-976A-BBE6299F11D8}" srcOrd="0" destOrd="0" presId="urn:microsoft.com/office/officeart/2005/8/layout/vList2"/>
    <dgm:cxn modelId="{E8250D83-5EB9-4E40-B2E7-A6CD4CFF57F8}" type="presOf" srcId="{B6B22AE9-1925-4F52-8D51-5948CA773641}" destId="{A34779DC-2518-45D1-B9CE-B09D56D0C79F}" srcOrd="0" destOrd="0" presId="urn:microsoft.com/office/officeart/2005/8/layout/vList2"/>
    <dgm:cxn modelId="{B1D7AE92-FF4F-480E-B84D-DD9C755730BF}" srcId="{B6B22AE9-1925-4F52-8D51-5948CA773641}" destId="{8F3C27C0-3958-4E96-BDC6-6E42845206F7}" srcOrd="3" destOrd="0" parTransId="{5DB8B73F-5B3A-4ACE-970C-79E369E21F3C}" sibTransId="{F923FFFE-F94E-418D-A791-5774B8E46A4D}"/>
    <dgm:cxn modelId="{4604FEA2-23F5-4796-A18E-5204AF1BB42A}" srcId="{B6B22AE9-1925-4F52-8D51-5948CA773641}" destId="{77FF6E8E-1F55-40BA-9A18-54DE2E182B7B}" srcOrd="2" destOrd="0" parTransId="{C49B9862-EFD3-4957-B6AA-AB15F201ADA7}" sibTransId="{7A0049E6-05DA-460D-AD08-77628CE5F344}"/>
    <dgm:cxn modelId="{7CB901A9-BFFD-489B-B7FA-422A94C0DC5C}" srcId="{B6B22AE9-1925-4F52-8D51-5948CA773641}" destId="{EFF304CC-75E0-4634-9E60-6454544B7E90}" srcOrd="5" destOrd="0" parTransId="{E0431F2E-518E-4C9F-86F9-1AA1FE44AECA}" sibTransId="{FE66FC07-031A-4984-947A-A1AA7F1C4679}"/>
    <dgm:cxn modelId="{14C062B0-41F6-4264-A61E-2779DCCBC356}" srcId="{B6B22AE9-1925-4F52-8D51-5948CA773641}" destId="{54D42295-3980-469E-BB66-FA62A016CA4C}" srcOrd="6" destOrd="0" parTransId="{B6A4B27C-2643-4A24-8482-4C2D04FB122E}" sibTransId="{9C216713-E6B8-444F-9C20-D83D811AC095}"/>
    <dgm:cxn modelId="{B5374ED1-B4A6-4EC9-849E-BBCC0122D330}" type="presOf" srcId="{54D42295-3980-469E-BB66-FA62A016CA4C}" destId="{AE44D053-F00F-4D7B-A73A-E71EBF2F14F8}" srcOrd="0" destOrd="0" presId="urn:microsoft.com/office/officeart/2005/8/layout/vList2"/>
    <dgm:cxn modelId="{0BF8E3E2-5A02-4795-8BA9-FAA7005584B8}" type="presOf" srcId="{77FF6E8E-1F55-40BA-9A18-54DE2E182B7B}" destId="{196F22D6-334C-44B2-A6DB-37AD6594969A}" srcOrd="0" destOrd="0" presId="urn:microsoft.com/office/officeart/2005/8/layout/vList2"/>
    <dgm:cxn modelId="{6FD175DE-677A-4DC2-BE73-D6966678A5EB}" type="presParOf" srcId="{A34779DC-2518-45D1-B9CE-B09D56D0C79F}" destId="{A09E798B-948F-4331-9F12-0FD693E1FC8D}" srcOrd="0" destOrd="0" presId="urn:microsoft.com/office/officeart/2005/8/layout/vList2"/>
    <dgm:cxn modelId="{1FDACAC0-9B4D-4252-BC19-7DA0717ED407}" type="presParOf" srcId="{A34779DC-2518-45D1-B9CE-B09D56D0C79F}" destId="{7EE393FF-3489-434E-95CA-5C888AD51747}" srcOrd="1" destOrd="0" presId="urn:microsoft.com/office/officeart/2005/8/layout/vList2"/>
    <dgm:cxn modelId="{5754C810-C189-4270-A78F-F829FB427B84}" type="presParOf" srcId="{A34779DC-2518-45D1-B9CE-B09D56D0C79F}" destId="{C7A7DA34-D5FF-4462-976A-BBE6299F11D8}" srcOrd="2" destOrd="0" presId="urn:microsoft.com/office/officeart/2005/8/layout/vList2"/>
    <dgm:cxn modelId="{2A2943E9-98B2-43AB-B356-317B1467C348}" type="presParOf" srcId="{A34779DC-2518-45D1-B9CE-B09D56D0C79F}" destId="{5BD411CE-51AE-46AD-A576-40E270D00AEA}" srcOrd="3" destOrd="0" presId="urn:microsoft.com/office/officeart/2005/8/layout/vList2"/>
    <dgm:cxn modelId="{F7A1F0A7-400B-4DB0-8249-74017A4E3B64}" type="presParOf" srcId="{A34779DC-2518-45D1-B9CE-B09D56D0C79F}" destId="{196F22D6-334C-44B2-A6DB-37AD6594969A}" srcOrd="4" destOrd="0" presId="urn:microsoft.com/office/officeart/2005/8/layout/vList2"/>
    <dgm:cxn modelId="{E3C9412C-A203-4C58-BE82-08111FEA8AFE}" type="presParOf" srcId="{A34779DC-2518-45D1-B9CE-B09D56D0C79F}" destId="{39EB3ED4-00A7-4A43-A679-DDEE0F67EC13}" srcOrd="5" destOrd="0" presId="urn:microsoft.com/office/officeart/2005/8/layout/vList2"/>
    <dgm:cxn modelId="{3125A163-5557-4EFE-BDF1-A4A5FEF059AD}" type="presParOf" srcId="{A34779DC-2518-45D1-B9CE-B09D56D0C79F}" destId="{F18724E6-CCBD-4222-A093-FCBB52614B8A}" srcOrd="6" destOrd="0" presId="urn:microsoft.com/office/officeart/2005/8/layout/vList2"/>
    <dgm:cxn modelId="{0014DA84-40CD-4B82-A1CE-4F8FB7628E2B}" type="presParOf" srcId="{A34779DC-2518-45D1-B9CE-B09D56D0C79F}" destId="{E66C8681-BF96-4B7D-964E-7D1B17D020CA}" srcOrd="7" destOrd="0" presId="urn:microsoft.com/office/officeart/2005/8/layout/vList2"/>
    <dgm:cxn modelId="{956CC658-0955-46CB-9F16-5CDDA00A4F53}" type="presParOf" srcId="{A34779DC-2518-45D1-B9CE-B09D56D0C79F}" destId="{D00C2527-FBB3-486A-AB86-ABC9829EFB88}" srcOrd="8" destOrd="0" presId="urn:microsoft.com/office/officeart/2005/8/layout/vList2"/>
    <dgm:cxn modelId="{095D581F-F2D5-466D-B68B-38E2A993033E}" type="presParOf" srcId="{A34779DC-2518-45D1-B9CE-B09D56D0C79F}" destId="{4CBF29BD-DE84-498B-90D7-45183C8F83EB}" srcOrd="9" destOrd="0" presId="urn:microsoft.com/office/officeart/2005/8/layout/vList2"/>
    <dgm:cxn modelId="{4FCAA518-11CC-43C9-9180-C3B358811756}" type="presParOf" srcId="{A34779DC-2518-45D1-B9CE-B09D56D0C79F}" destId="{EB187171-14E2-42CE-99CA-0A257F34DDE4}" srcOrd="10" destOrd="0" presId="urn:microsoft.com/office/officeart/2005/8/layout/vList2"/>
    <dgm:cxn modelId="{D1D2FD13-29CA-4105-A434-A9A8FC5C220D}" type="presParOf" srcId="{A34779DC-2518-45D1-B9CE-B09D56D0C79F}" destId="{C6383FBF-B9E4-42C9-A975-571C1B4BC887}" srcOrd="11" destOrd="0" presId="urn:microsoft.com/office/officeart/2005/8/layout/vList2"/>
    <dgm:cxn modelId="{613B162E-6468-481F-A570-E2ADA51409B1}" type="presParOf" srcId="{A34779DC-2518-45D1-B9CE-B09D56D0C79F}" destId="{AE44D053-F00F-4D7B-A73A-E71EBF2F14F8}" srcOrd="12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B054B73E-3BBA-4646-863F-3D4F62BF6279}" type="doc">
      <dgm:prSet loTypeId="urn:microsoft.com/office/officeart/2005/8/layout/cycle5" loCatId="cycle" qsTypeId="urn:microsoft.com/office/officeart/2005/8/quickstyle/simple3" qsCatId="simple" csTypeId="urn:microsoft.com/office/officeart/2005/8/colors/accent5_3" csCatId="accent5" phldr="1"/>
      <dgm:spPr/>
      <dgm:t>
        <a:bodyPr/>
        <a:lstStyle/>
        <a:p>
          <a:endParaRPr lang="en-GB"/>
        </a:p>
      </dgm:t>
    </dgm:pt>
    <dgm:pt modelId="{06694293-4081-4955-AC88-53E8D7676B91}">
      <dgm:prSet phldrT="[Text]"/>
      <dgm:spPr/>
      <dgm:t>
        <a:bodyPr/>
        <a:lstStyle/>
        <a:p>
          <a:r>
            <a:rPr lang="en-GB" dirty="0"/>
            <a:t>Trust reinforcement campaign</a:t>
          </a:r>
        </a:p>
      </dgm:t>
    </dgm:pt>
    <dgm:pt modelId="{AE22642E-13EA-4204-97B1-BEB7AF765BF7}" type="parTrans" cxnId="{EAC6864E-CE06-4F3C-8C2F-2B569FBE011B}">
      <dgm:prSet/>
      <dgm:spPr/>
      <dgm:t>
        <a:bodyPr/>
        <a:lstStyle/>
        <a:p>
          <a:endParaRPr lang="en-GB"/>
        </a:p>
      </dgm:t>
    </dgm:pt>
    <dgm:pt modelId="{CAA965A2-9A98-443B-9C9B-A6F417D0D735}" type="sibTrans" cxnId="{EAC6864E-CE06-4F3C-8C2F-2B569FBE011B}">
      <dgm:prSet/>
      <dgm:spPr/>
      <dgm:t>
        <a:bodyPr/>
        <a:lstStyle/>
        <a:p>
          <a:endParaRPr lang="en-GB"/>
        </a:p>
      </dgm:t>
    </dgm:pt>
    <dgm:pt modelId="{CD4E12FC-E780-4A3C-81EA-5C4F556E31C1}">
      <dgm:prSet phldrT="[Text]"/>
      <dgm:spPr/>
      <dgm:t>
        <a:bodyPr/>
        <a:lstStyle/>
        <a:p>
          <a:r>
            <a:rPr lang="en-GB" dirty="0"/>
            <a:t>Samsung’s customers</a:t>
          </a:r>
        </a:p>
      </dgm:t>
    </dgm:pt>
    <dgm:pt modelId="{086E8D3C-9767-4A11-B120-4543C860AF18}" type="parTrans" cxnId="{7565E782-AD2C-4C34-ADA7-581C4B16DDA4}">
      <dgm:prSet/>
      <dgm:spPr/>
      <dgm:t>
        <a:bodyPr/>
        <a:lstStyle/>
        <a:p>
          <a:endParaRPr lang="en-GB"/>
        </a:p>
      </dgm:t>
    </dgm:pt>
    <dgm:pt modelId="{E3C8DF63-4D08-41E5-BB9D-7AC1029EDBB3}" type="sibTrans" cxnId="{7565E782-AD2C-4C34-ADA7-581C4B16DDA4}">
      <dgm:prSet/>
      <dgm:spPr/>
      <dgm:t>
        <a:bodyPr/>
        <a:lstStyle/>
        <a:p>
          <a:endParaRPr lang="en-GB"/>
        </a:p>
      </dgm:t>
    </dgm:pt>
    <dgm:pt modelId="{2CBB4D63-9B2F-4D4E-9837-F6658A9A13A2}">
      <dgm:prSet phldrT="[Text]"/>
      <dgm:spPr/>
      <dgm:t>
        <a:bodyPr/>
        <a:lstStyle/>
        <a:p>
          <a:r>
            <a:rPr lang="en-GB" dirty="0"/>
            <a:t>Feedback</a:t>
          </a:r>
        </a:p>
      </dgm:t>
    </dgm:pt>
    <dgm:pt modelId="{7E171791-EBE6-45F8-80E6-BE95022AB446}" type="parTrans" cxnId="{1F28DAB2-1B54-433C-9E20-E69E670FF68B}">
      <dgm:prSet/>
      <dgm:spPr/>
      <dgm:t>
        <a:bodyPr/>
        <a:lstStyle/>
        <a:p>
          <a:endParaRPr lang="en-GB"/>
        </a:p>
      </dgm:t>
    </dgm:pt>
    <dgm:pt modelId="{07E03D98-4649-4EC9-9B08-4C077792E661}" type="sibTrans" cxnId="{1F28DAB2-1B54-433C-9E20-E69E670FF68B}">
      <dgm:prSet/>
      <dgm:spPr/>
      <dgm:t>
        <a:bodyPr/>
        <a:lstStyle/>
        <a:p>
          <a:endParaRPr lang="en-GB"/>
        </a:p>
      </dgm:t>
    </dgm:pt>
    <dgm:pt modelId="{B18E3C06-3814-4B84-BC54-9C4CFB860BCB}">
      <dgm:prSet phldrT="[Text]"/>
      <dgm:spPr/>
      <dgm:t>
        <a:bodyPr/>
        <a:lstStyle/>
        <a:p>
          <a:r>
            <a:rPr lang="en-GB" dirty="0"/>
            <a:t>Samsung</a:t>
          </a:r>
        </a:p>
      </dgm:t>
    </dgm:pt>
    <dgm:pt modelId="{CE3B1378-90FB-4B3D-A337-F9C5AE4B7B13}" type="parTrans" cxnId="{425CEBCA-7D53-48A0-81DC-CEB676FFFCD0}">
      <dgm:prSet/>
      <dgm:spPr/>
      <dgm:t>
        <a:bodyPr/>
        <a:lstStyle/>
        <a:p>
          <a:endParaRPr lang="en-GB"/>
        </a:p>
      </dgm:t>
    </dgm:pt>
    <dgm:pt modelId="{8B913CA7-6193-45D7-95E5-1DCC0FF0BDEA}" type="sibTrans" cxnId="{425CEBCA-7D53-48A0-81DC-CEB676FFFCD0}">
      <dgm:prSet/>
      <dgm:spPr/>
      <dgm:t>
        <a:bodyPr/>
        <a:lstStyle/>
        <a:p>
          <a:endParaRPr lang="en-GB"/>
        </a:p>
      </dgm:t>
    </dgm:pt>
    <dgm:pt modelId="{F67DE974-9C2E-4790-9F6C-FD9CA9703477}" type="pres">
      <dgm:prSet presAssocID="{B054B73E-3BBA-4646-863F-3D4F62BF6279}" presName="cycle" presStyleCnt="0">
        <dgm:presLayoutVars>
          <dgm:dir/>
          <dgm:resizeHandles val="exact"/>
        </dgm:presLayoutVars>
      </dgm:prSet>
      <dgm:spPr/>
    </dgm:pt>
    <dgm:pt modelId="{0E2F0D13-4413-4447-87A8-C4A0EA31E02A}" type="pres">
      <dgm:prSet presAssocID="{06694293-4081-4955-AC88-53E8D7676B91}" presName="node" presStyleLbl="node1" presStyleIdx="0" presStyleCnt="4">
        <dgm:presLayoutVars>
          <dgm:bulletEnabled val="1"/>
        </dgm:presLayoutVars>
      </dgm:prSet>
      <dgm:spPr/>
    </dgm:pt>
    <dgm:pt modelId="{854F3DA3-C344-4EF1-8B5A-86DCBF7021D5}" type="pres">
      <dgm:prSet presAssocID="{06694293-4081-4955-AC88-53E8D7676B91}" presName="spNode" presStyleCnt="0"/>
      <dgm:spPr/>
    </dgm:pt>
    <dgm:pt modelId="{923330E5-5E1B-4632-9811-5AB70FE9E0BF}" type="pres">
      <dgm:prSet presAssocID="{CAA965A2-9A98-443B-9C9B-A6F417D0D735}" presName="sibTrans" presStyleLbl="sibTrans1D1" presStyleIdx="0" presStyleCnt="4"/>
      <dgm:spPr/>
    </dgm:pt>
    <dgm:pt modelId="{68801763-A673-4BE7-9FDB-30257DF5A44A}" type="pres">
      <dgm:prSet presAssocID="{CD4E12FC-E780-4A3C-81EA-5C4F556E31C1}" presName="node" presStyleLbl="node1" presStyleIdx="1" presStyleCnt="4">
        <dgm:presLayoutVars>
          <dgm:bulletEnabled val="1"/>
        </dgm:presLayoutVars>
      </dgm:prSet>
      <dgm:spPr/>
    </dgm:pt>
    <dgm:pt modelId="{F997D955-EC43-4BFC-AC82-8A91E1CF7583}" type="pres">
      <dgm:prSet presAssocID="{CD4E12FC-E780-4A3C-81EA-5C4F556E31C1}" presName="spNode" presStyleCnt="0"/>
      <dgm:spPr/>
    </dgm:pt>
    <dgm:pt modelId="{7AB95189-3A37-4191-BE17-1BCCF96DE3B2}" type="pres">
      <dgm:prSet presAssocID="{E3C8DF63-4D08-41E5-BB9D-7AC1029EDBB3}" presName="sibTrans" presStyleLbl="sibTrans1D1" presStyleIdx="1" presStyleCnt="4"/>
      <dgm:spPr/>
    </dgm:pt>
    <dgm:pt modelId="{6A646283-A311-4B4B-BC3D-33D7553451E7}" type="pres">
      <dgm:prSet presAssocID="{2CBB4D63-9B2F-4D4E-9837-F6658A9A13A2}" presName="node" presStyleLbl="node1" presStyleIdx="2" presStyleCnt="4">
        <dgm:presLayoutVars>
          <dgm:bulletEnabled val="1"/>
        </dgm:presLayoutVars>
      </dgm:prSet>
      <dgm:spPr/>
    </dgm:pt>
    <dgm:pt modelId="{ED097D1F-162F-4512-8F34-3E1DF4F597A3}" type="pres">
      <dgm:prSet presAssocID="{2CBB4D63-9B2F-4D4E-9837-F6658A9A13A2}" presName="spNode" presStyleCnt="0"/>
      <dgm:spPr/>
    </dgm:pt>
    <dgm:pt modelId="{B309CB58-2ED7-4A59-98C8-FB5A9C39DDC7}" type="pres">
      <dgm:prSet presAssocID="{07E03D98-4649-4EC9-9B08-4C077792E661}" presName="sibTrans" presStyleLbl="sibTrans1D1" presStyleIdx="2" presStyleCnt="4"/>
      <dgm:spPr/>
    </dgm:pt>
    <dgm:pt modelId="{E7A6B454-7E66-4388-8149-39068B2ACE64}" type="pres">
      <dgm:prSet presAssocID="{B18E3C06-3814-4B84-BC54-9C4CFB860BCB}" presName="node" presStyleLbl="node1" presStyleIdx="3" presStyleCnt="4">
        <dgm:presLayoutVars>
          <dgm:bulletEnabled val="1"/>
        </dgm:presLayoutVars>
      </dgm:prSet>
      <dgm:spPr/>
    </dgm:pt>
    <dgm:pt modelId="{4807D0E0-5247-4044-8443-02E1A611B9B9}" type="pres">
      <dgm:prSet presAssocID="{B18E3C06-3814-4B84-BC54-9C4CFB860BCB}" presName="spNode" presStyleCnt="0"/>
      <dgm:spPr/>
    </dgm:pt>
    <dgm:pt modelId="{6B5F7F20-AE0F-4BD3-88A3-EADAAA0AF0BB}" type="pres">
      <dgm:prSet presAssocID="{8B913CA7-6193-45D7-95E5-1DCC0FF0BDEA}" presName="sibTrans" presStyleLbl="sibTrans1D1" presStyleIdx="3" presStyleCnt="4"/>
      <dgm:spPr/>
    </dgm:pt>
  </dgm:ptLst>
  <dgm:cxnLst>
    <dgm:cxn modelId="{67BEF45D-BD02-44D1-A891-AC3EE099E2AE}" type="presOf" srcId="{06694293-4081-4955-AC88-53E8D7676B91}" destId="{0E2F0D13-4413-4447-87A8-C4A0EA31E02A}" srcOrd="0" destOrd="0" presId="urn:microsoft.com/office/officeart/2005/8/layout/cycle5"/>
    <dgm:cxn modelId="{EAC6864E-CE06-4F3C-8C2F-2B569FBE011B}" srcId="{B054B73E-3BBA-4646-863F-3D4F62BF6279}" destId="{06694293-4081-4955-AC88-53E8D7676B91}" srcOrd="0" destOrd="0" parTransId="{AE22642E-13EA-4204-97B1-BEB7AF765BF7}" sibTransId="{CAA965A2-9A98-443B-9C9B-A6F417D0D735}"/>
    <dgm:cxn modelId="{2D06A575-7083-4D68-9F44-4314F24B7693}" type="presOf" srcId="{8B913CA7-6193-45D7-95E5-1DCC0FF0BDEA}" destId="{6B5F7F20-AE0F-4BD3-88A3-EADAAA0AF0BB}" srcOrd="0" destOrd="0" presId="urn:microsoft.com/office/officeart/2005/8/layout/cycle5"/>
    <dgm:cxn modelId="{7565E782-AD2C-4C34-ADA7-581C4B16DDA4}" srcId="{B054B73E-3BBA-4646-863F-3D4F62BF6279}" destId="{CD4E12FC-E780-4A3C-81EA-5C4F556E31C1}" srcOrd="1" destOrd="0" parTransId="{086E8D3C-9767-4A11-B120-4543C860AF18}" sibTransId="{E3C8DF63-4D08-41E5-BB9D-7AC1029EDBB3}"/>
    <dgm:cxn modelId="{EA486986-DAEC-4FEC-87CE-D86B11EEFFE6}" type="presOf" srcId="{07E03D98-4649-4EC9-9B08-4C077792E661}" destId="{B309CB58-2ED7-4A59-98C8-FB5A9C39DDC7}" srcOrd="0" destOrd="0" presId="urn:microsoft.com/office/officeart/2005/8/layout/cycle5"/>
    <dgm:cxn modelId="{0B7838A9-5E33-41FE-822E-C453201BAA85}" type="presOf" srcId="{CD4E12FC-E780-4A3C-81EA-5C4F556E31C1}" destId="{68801763-A673-4BE7-9FDB-30257DF5A44A}" srcOrd="0" destOrd="0" presId="urn:microsoft.com/office/officeart/2005/8/layout/cycle5"/>
    <dgm:cxn modelId="{B97D7DB1-BE69-4B09-B1FA-1FA78E6C91FD}" type="presOf" srcId="{E3C8DF63-4D08-41E5-BB9D-7AC1029EDBB3}" destId="{7AB95189-3A37-4191-BE17-1BCCF96DE3B2}" srcOrd="0" destOrd="0" presId="urn:microsoft.com/office/officeart/2005/8/layout/cycle5"/>
    <dgm:cxn modelId="{1F28DAB2-1B54-433C-9E20-E69E670FF68B}" srcId="{B054B73E-3BBA-4646-863F-3D4F62BF6279}" destId="{2CBB4D63-9B2F-4D4E-9837-F6658A9A13A2}" srcOrd="2" destOrd="0" parTransId="{7E171791-EBE6-45F8-80E6-BE95022AB446}" sibTransId="{07E03D98-4649-4EC9-9B08-4C077792E661}"/>
    <dgm:cxn modelId="{C5ACF3C3-C122-4B67-AC67-68044753DCA6}" type="presOf" srcId="{B054B73E-3BBA-4646-863F-3D4F62BF6279}" destId="{F67DE974-9C2E-4790-9F6C-FD9CA9703477}" srcOrd="0" destOrd="0" presId="urn:microsoft.com/office/officeart/2005/8/layout/cycle5"/>
    <dgm:cxn modelId="{7882DAC9-45B8-46FC-9EB7-131FA1419FBB}" type="presOf" srcId="{CAA965A2-9A98-443B-9C9B-A6F417D0D735}" destId="{923330E5-5E1B-4632-9811-5AB70FE9E0BF}" srcOrd="0" destOrd="0" presId="urn:microsoft.com/office/officeart/2005/8/layout/cycle5"/>
    <dgm:cxn modelId="{425CEBCA-7D53-48A0-81DC-CEB676FFFCD0}" srcId="{B054B73E-3BBA-4646-863F-3D4F62BF6279}" destId="{B18E3C06-3814-4B84-BC54-9C4CFB860BCB}" srcOrd="3" destOrd="0" parTransId="{CE3B1378-90FB-4B3D-A337-F9C5AE4B7B13}" sibTransId="{8B913CA7-6193-45D7-95E5-1DCC0FF0BDEA}"/>
    <dgm:cxn modelId="{33879DEC-FB6D-41C3-A7D4-4FEE3B50A475}" type="presOf" srcId="{2CBB4D63-9B2F-4D4E-9837-F6658A9A13A2}" destId="{6A646283-A311-4B4B-BC3D-33D7553451E7}" srcOrd="0" destOrd="0" presId="urn:microsoft.com/office/officeart/2005/8/layout/cycle5"/>
    <dgm:cxn modelId="{8F0C20F8-B78F-4E33-9DA4-F46B3563F86B}" type="presOf" srcId="{B18E3C06-3814-4B84-BC54-9C4CFB860BCB}" destId="{E7A6B454-7E66-4388-8149-39068B2ACE64}" srcOrd="0" destOrd="0" presId="urn:microsoft.com/office/officeart/2005/8/layout/cycle5"/>
    <dgm:cxn modelId="{EDDFD11E-0E50-4D29-9A84-5D6AAFE3013A}" type="presParOf" srcId="{F67DE974-9C2E-4790-9F6C-FD9CA9703477}" destId="{0E2F0D13-4413-4447-87A8-C4A0EA31E02A}" srcOrd="0" destOrd="0" presId="urn:microsoft.com/office/officeart/2005/8/layout/cycle5"/>
    <dgm:cxn modelId="{5F7D0E96-0FCD-474F-BBCB-CB371AEA0F06}" type="presParOf" srcId="{F67DE974-9C2E-4790-9F6C-FD9CA9703477}" destId="{854F3DA3-C344-4EF1-8B5A-86DCBF7021D5}" srcOrd="1" destOrd="0" presId="urn:microsoft.com/office/officeart/2005/8/layout/cycle5"/>
    <dgm:cxn modelId="{FC4CCC56-E18D-4118-8616-F4D328DA4AE4}" type="presParOf" srcId="{F67DE974-9C2E-4790-9F6C-FD9CA9703477}" destId="{923330E5-5E1B-4632-9811-5AB70FE9E0BF}" srcOrd="2" destOrd="0" presId="urn:microsoft.com/office/officeart/2005/8/layout/cycle5"/>
    <dgm:cxn modelId="{DC16CF4A-027A-4A3A-B760-A0A98BAE4D5C}" type="presParOf" srcId="{F67DE974-9C2E-4790-9F6C-FD9CA9703477}" destId="{68801763-A673-4BE7-9FDB-30257DF5A44A}" srcOrd="3" destOrd="0" presId="urn:microsoft.com/office/officeart/2005/8/layout/cycle5"/>
    <dgm:cxn modelId="{D097F768-1EE1-42B3-969D-7B8F8E02F5E7}" type="presParOf" srcId="{F67DE974-9C2E-4790-9F6C-FD9CA9703477}" destId="{F997D955-EC43-4BFC-AC82-8A91E1CF7583}" srcOrd="4" destOrd="0" presId="urn:microsoft.com/office/officeart/2005/8/layout/cycle5"/>
    <dgm:cxn modelId="{85C7BF8D-A098-49F6-9311-F96E3C41110C}" type="presParOf" srcId="{F67DE974-9C2E-4790-9F6C-FD9CA9703477}" destId="{7AB95189-3A37-4191-BE17-1BCCF96DE3B2}" srcOrd="5" destOrd="0" presId="urn:microsoft.com/office/officeart/2005/8/layout/cycle5"/>
    <dgm:cxn modelId="{47CA564F-0C16-4B16-BF64-7E58FD4C61A6}" type="presParOf" srcId="{F67DE974-9C2E-4790-9F6C-FD9CA9703477}" destId="{6A646283-A311-4B4B-BC3D-33D7553451E7}" srcOrd="6" destOrd="0" presId="urn:microsoft.com/office/officeart/2005/8/layout/cycle5"/>
    <dgm:cxn modelId="{D9D1A7A4-8894-4AEF-989D-B4B5A82B77D1}" type="presParOf" srcId="{F67DE974-9C2E-4790-9F6C-FD9CA9703477}" destId="{ED097D1F-162F-4512-8F34-3E1DF4F597A3}" srcOrd="7" destOrd="0" presId="urn:microsoft.com/office/officeart/2005/8/layout/cycle5"/>
    <dgm:cxn modelId="{2207A694-79D1-4FD8-A366-11E3CF195EC8}" type="presParOf" srcId="{F67DE974-9C2E-4790-9F6C-FD9CA9703477}" destId="{B309CB58-2ED7-4A59-98C8-FB5A9C39DDC7}" srcOrd="8" destOrd="0" presId="urn:microsoft.com/office/officeart/2005/8/layout/cycle5"/>
    <dgm:cxn modelId="{D02D0793-5E34-4456-8AF0-44D8A4DD75A0}" type="presParOf" srcId="{F67DE974-9C2E-4790-9F6C-FD9CA9703477}" destId="{E7A6B454-7E66-4388-8149-39068B2ACE64}" srcOrd="9" destOrd="0" presId="urn:microsoft.com/office/officeart/2005/8/layout/cycle5"/>
    <dgm:cxn modelId="{0336F767-A79F-4282-993D-DF12C8CB755E}" type="presParOf" srcId="{F67DE974-9C2E-4790-9F6C-FD9CA9703477}" destId="{4807D0E0-5247-4044-8443-02E1A611B9B9}" srcOrd="10" destOrd="0" presId="urn:microsoft.com/office/officeart/2005/8/layout/cycle5"/>
    <dgm:cxn modelId="{E05F70B7-CEDB-4D88-A293-D69326B115B6}" type="presParOf" srcId="{F67DE974-9C2E-4790-9F6C-FD9CA9703477}" destId="{6B5F7F20-AE0F-4BD3-88A3-EADAAA0AF0BB}" srcOrd="11" destOrd="0" presId="urn:microsoft.com/office/officeart/2005/8/layout/cycle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44B2DCDE-BAD4-4544-B58F-A1092217F561}" type="doc">
      <dgm:prSet loTypeId="urn:microsoft.com/office/officeart/2005/8/layout/bProcess3" loCatId="process" qsTypeId="urn:microsoft.com/office/officeart/2005/8/quickstyle/simple1" qsCatId="simple" csTypeId="urn:microsoft.com/office/officeart/2005/8/colors/colorful4" csCatId="colorful" phldr="1"/>
      <dgm:spPr/>
      <dgm:t>
        <a:bodyPr/>
        <a:lstStyle/>
        <a:p>
          <a:endParaRPr lang="en-GB"/>
        </a:p>
      </dgm:t>
    </dgm:pt>
    <dgm:pt modelId="{DECECEE5-DC6E-4E2C-8040-DC9D8F1C9D5A}">
      <dgm:prSet phldrT="[Text]"/>
      <dgm:spPr/>
      <dgm:t>
        <a:bodyPr/>
        <a:lstStyle/>
        <a:p>
          <a:r>
            <a:rPr lang="en-GB" dirty="0"/>
            <a:t>CEO</a:t>
          </a:r>
        </a:p>
      </dgm:t>
    </dgm:pt>
    <dgm:pt modelId="{FE6A96FA-5EA8-4E9B-B193-99B4F2A9CA58}" type="parTrans" cxnId="{E4F8C787-6645-453C-878D-00B8FEF54AFC}">
      <dgm:prSet/>
      <dgm:spPr/>
      <dgm:t>
        <a:bodyPr/>
        <a:lstStyle/>
        <a:p>
          <a:endParaRPr lang="en-GB"/>
        </a:p>
      </dgm:t>
    </dgm:pt>
    <dgm:pt modelId="{E00A669D-8371-4B63-AA6D-0ADEAF90F47B}" type="sibTrans" cxnId="{E4F8C787-6645-453C-878D-00B8FEF54AFC}">
      <dgm:prSet/>
      <dgm:spPr/>
      <dgm:t>
        <a:bodyPr/>
        <a:lstStyle/>
        <a:p>
          <a:endParaRPr lang="en-GB"/>
        </a:p>
      </dgm:t>
    </dgm:pt>
    <dgm:pt modelId="{FC7A80B3-EA01-4BB9-BB9A-14D9E175DA89}">
      <dgm:prSet phldrT="[Text]"/>
      <dgm:spPr/>
      <dgm:t>
        <a:bodyPr/>
        <a:lstStyle/>
        <a:p>
          <a:r>
            <a:rPr lang="en-GB" dirty="0"/>
            <a:t>Managers</a:t>
          </a:r>
        </a:p>
      </dgm:t>
    </dgm:pt>
    <dgm:pt modelId="{707768A7-956E-4390-9331-000536FAE8E7}" type="parTrans" cxnId="{40CEDE57-FBAA-42A4-BAB5-32DA8A4C8BED}">
      <dgm:prSet/>
      <dgm:spPr/>
      <dgm:t>
        <a:bodyPr/>
        <a:lstStyle/>
        <a:p>
          <a:endParaRPr lang="en-GB"/>
        </a:p>
      </dgm:t>
    </dgm:pt>
    <dgm:pt modelId="{0B5D9AC5-F2D0-40C7-82AD-4388ED783A20}" type="sibTrans" cxnId="{40CEDE57-FBAA-42A4-BAB5-32DA8A4C8BED}">
      <dgm:prSet/>
      <dgm:spPr/>
      <dgm:t>
        <a:bodyPr/>
        <a:lstStyle/>
        <a:p>
          <a:endParaRPr lang="en-GB"/>
        </a:p>
      </dgm:t>
    </dgm:pt>
    <dgm:pt modelId="{CC6558DC-F21E-4C54-80FE-BF1B8029CB95}">
      <dgm:prSet phldrT="[Text]"/>
      <dgm:spPr/>
      <dgm:t>
        <a:bodyPr/>
        <a:lstStyle/>
        <a:p>
          <a:r>
            <a:rPr lang="en-GB" dirty="0"/>
            <a:t>Team meetings</a:t>
          </a:r>
        </a:p>
      </dgm:t>
    </dgm:pt>
    <dgm:pt modelId="{39890B16-6634-402F-837B-F7AEDBA3796F}" type="parTrans" cxnId="{B69F652B-6CE0-4D21-9306-8A102AF90D9C}">
      <dgm:prSet/>
      <dgm:spPr/>
      <dgm:t>
        <a:bodyPr/>
        <a:lstStyle/>
        <a:p>
          <a:endParaRPr lang="en-GB"/>
        </a:p>
      </dgm:t>
    </dgm:pt>
    <dgm:pt modelId="{D9D12AC0-90BA-4491-A2AE-51C5C54AC2F8}" type="sibTrans" cxnId="{B69F652B-6CE0-4D21-9306-8A102AF90D9C}">
      <dgm:prSet/>
      <dgm:spPr/>
      <dgm:t>
        <a:bodyPr/>
        <a:lstStyle/>
        <a:p>
          <a:endParaRPr lang="en-GB"/>
        </a:p>
      </dgm:t>
    </dgm:pt>
    <dgm:pt modelId="{3949F2ED-A618-4911-81F5-B3F7FBB37695}">
      <dgm:prSet phldrT="[Text]"/>
      <dgm:spPr/>
      <dgm:t>
        <a:bodyPr/>
        <a:lstStyle/>
        <a:p>
          <a:r>
            <a:rPr lang="en-GB" dirty="0"/>
            <a:t>Team members</a:t>
          </a:r>
        </a:p>
      </dgm:t>
    </dgm:pt>
    <dgm:pt modelId="{D933D95A-8021-4DC2-9790-70D6F1D306BA}" type="parTrans" cxnId="{C8CFA948-9AED-434A-8DB9-179B3F6B8FE4}">
      <dgm:prSet/>
      <dgm:spPr/>
      <dgm:t>
        <a:bodyPr/>
        <a:lstStyle/>
        <a:p>
          <a:endParaRPr lang="en-GB"/>
        </a:p>
      </dgm:t>
    </dgm:pt>
    <dgm:pt modelId="{BAA9E4DE-7FC6-489F-A8BB-EDDBE21F4758}" type="sibTrans" cxnId="{C8CFA948-9AED-434A-8DB9-179B3F6B8FE4}">
      <dgm:prSet/>
      <dgm:spPr/>
      <dgm:t>
        <a:bodyPr/>
        <a:lstStyle/>
        <a:p>
          <a:endParaRPr lang="en-GB"/>
        </a:p>
      </dgm:t>
    </dgm:pt>
    <dgm:pt modelId="{CD66AA86-FDDF-4D10-900F-5E19DE3C9168}">
      <dgm:prSet phldrT="[Text]"/>
      <dgm:spPr/>
      <dgm:t>
        <a:bodyPr/>
        <a:lstStyle/>
        <a:p>
          <a:r>
            <a:rPr lang="en-GB" dirty="0"/>
            <a:t>Customers</a:t>
          </a:r>
        </a:p>
      </dgm:t>
    </dgm:pt>
    <dgm:pt modelId="{35FA286D-2A3A-4AAB-A2C2-F6AF09611064}" type="parTrans" cxnId="{E79461F2-EB8E-4862-B3DF-E3A1D4AA2DAC}">
      <dgm:prSet/>
      <dgm:spPr/>
      <dgm:t>
        <a:bodyPr/>
        <a:lstStyle/>
        <a:p>
          <a:endParaRPr lang="en-GB"/>
        </a:p>
      </dgm:t>
    </dgm:pt>
    <dgm:pt modelId="{4F0EAFBB-3FE6-4E02-A82A-D833983A7FDB}" type="sibTrans" cxnId="{E79461F2-EB8E-4862-B3DF-E3A1D4AA2DAC}">
      <dgm:prSet/>
      <dgm:spPr/>
      <dgm:t>
        <a:bodyPr/>
        <a:lstStyle/>
        <a:p>
          <a:endParaRPr lang="en-GB"/>
        </a:p>
      </dgm:t>
    </dgm:pt>
    <dgm:pt modelId="{295C6D17-03AF-4B14-AE6B-EB3DEB99553C}" type="pres">
      <dgm:prSet presAssocID="{44B2DCDE-BAD4-4544-B58F-A1092217F561}" presName="Name0" presStyleCnt="0">
        <dgm:presLayoutVars>
          <dgm:dir/>
          <dgm:resizeHandles val="exact"/>
        </dgm:presLayoutVars>
      </dgm:prSet>
      <dgm:spPr/>
    </dgm:pt>
    <dgm:pt modelId="{78B4F25B-7CCC-4E29-843F-D588E1B8B8E1}" type="pres">
      <dgm:prSet presAssocID="{DECECEE5-DC6E-4E2C-8040-DC9D8F1C9D5A}" presName="node" presStyleLbl="node1" presStyleIdx="0" presStyleCnt="5">
        <dgm:presLayoutVars>
          <dgm:bulletEnabled val="1"/>
        </dgm:presLayoutVars>
      </dgm:prSet>
      <dgm:spPr/>
    </dgm:pt>
    <dgm:pt modelId="{A6E24511-C3D5-4671-B168-E5F31CE69CBF}" type="pres">
      <dgm:prSet presAssocID="{E00A669D-8371-4B63-AA6D-0ADEAF90F47B}" presName="sibTrans" presStyleLbl="sibTrans1D1" presStyleIdx="0" presStyleCnt="4"/>
      <dgm:spPr/>
    </dgm:pt>
    <dgm:pt modelId="{23F94F6B-4186-4027-85F5-C65236759976}" type="pres">
      <dgm:prSet presAssocID="{E00A669D-8371-4B63-AA6D-0ADEAF90F47B}" presName="connectorText" presStyleLbl="sibTrans1D1" presStyleIdx="0" presStyleCnt="4"/>
      <dgm:spPr/>
    </dgm:pt>
    <dgm:pt modelId="{10E426BA-680F-4B78-B6C3-BAD2E5AD7AED}" type="pres">
      <dgm:prSet presAssocID="{FC7A80B3-EA01-4BB9-BB9A-14D9E175DA89}" presName="node" presStyleLbl="node1" presStyleIdx="1" presStyleCnt="5">
        <dgm:presLayoutVars>
          <dgm:bulletEnabled val="1"/>
        </dgm:presLayoutVars>
      </dgm:prSet>
      <dgm:spPr/>
    </dgm:pt>
    <dgm:pt modelId="{1053797F-A687-4D50-9974-6B9FBE13E43A}" type="pres">
      <dgm:prSet presAssocID="{0B5D9AC5-F2D0-40C7-82AD-4388ED783A20}" presName="sibTrans" presStyleLbl="sibTrans1D1" presStyleIdx="1" presStyleCnt="4"/>
      <dgm:spPr/>
    </dgm:pt>
    <dgm:pt modelId="{85D0118F-44AD-4FB9-825D-3C693F840A91}" type="pres">
      <dgm:prSet presAssocID="{0B5D9AC5-F2D0-40C7-82AD-4388ED783A20}" presName="connectorText" presStyleLbl="sibTrans1D1" presStyleIdx="1" presStyleCnt="4"/>
      <dgm:spPr/>
    </dgm:pt>
    <dgm:pt modelId="{F1F8648E-EE23-44BA-BFA6-9F5F2795C8EE}" type="pres">
      <dgm:prSet presAssocID="{CC6558DC-F21E-4C54-80FE-BF1B8029CB95}" presName="node" presStyleLbl="node1" presStyleIdx="2" presStyleCnt="5">
        <dgm:presLayoutVars>
          <dgm:bulletEnabled val="1"/>
        </dgm:presLayoutVars>
      </dgm:prSet>
      <dgm:spPr/>
    </dgm:pt>
    <dgm:pt modelId="{27C55CE6-8450-4B50-B5A7-60C095564152}" type="pres">
      <dgm:prSet presAssocID="{D9D12AC0-90BA-4491-A2AE-51C5C54AC2F8}" presName="sibTrans" presStyleLbl="sibTrans1D1" presStyleIdx="2" presStyleCnt="4"/>
      <dgm:spPr/>
    </dgm:pt>
    <dgm:pt modelId="{637A0E3A-B4C4-427E-A254-09C29DCBA402}" type="pres">
      <dgm:prSet presAssocID="{D9D12AC0-90BA-4491-A2AE-51C5C54AC2F8}" presName="connectorText" presStyleLbl="sibTrans1D1" presStyleIdx="2" presStyleCnt="4"/>
      <dgm:spPr/>
    </dgm:pt>
    <dgm:pt modelId="{C85E8ABD-E18F-4BA2-9C42-ABD64198B229}" type="pres">
      <dgm:prSet presAssocID="{3949F2ED-A618-4911-81F5-B3F7FBB37695}" presName="node" presStyleLbl="node1" presStyleIdx="3" presStyleCnt="5">
        <dgm:presLayoutVars>
          <dgm:bulletEnabled val="1"/>
        </dgm:presLayoutVars>
      </dgm:prSet>
      <dgm:spPr/>
    </dgm:pt>
    <dgm:pt modelId="{6EA25CE3-FF38-46F4-B6D1-D45B9064F7E0}" type="pres">
      <dgm:prSet presAssocID="{BAA9E4DE-7FC6-489F-A8BB-EDDBE21F4758}" presName="sibTrans" presStyleLbl="sibTrans1D1" presStyleIdx="3" presStyleCnt="4"/>
      <dgm:spPr/>
    </dgm:pt>
    <dgm:pt modelId="{6E1E36A2-F06D-4464-8974-BE2F00C1F7AB}" type="pres">
      <dgm:prSet presAssocID="{BAA9E4DE-7FC6-489F-A8BB-EDDBE21F4758}" presName="connectorText" presStyleLbl="sibTrans1D1" presStyleIdx="3" presStyleCnt="4"/>
      <dgm:spPr/>
    </dgm:pt>
    <dgm:pt modelId="{DB32A332-A55B-44B8-937C-B428556DFDEA}" type="pres">
      <dgm:prSet presAssocID="{CD66AA86-FDDF-4D10-900F-5E19DE3C9168}" presName="node" presStyleLbl="node1" presStyleIdx="4" presStyleCnt="5">
        <dgm:presLayoutVars>
          <dgm:bulletEnabled val="1"/>
        </dgm:presLayoutVars>
      </dgm:prSet>
      <dgm:spPr/>
    </dgm:pt>
  </dgm:ptLst>
  <dgm:cxnLst>
    <dgm:cxn modelId="{2761002A-A7F9-495C-BD65-7EB3652EC2A6}" type="presOf" srcId="{BAA9E4DE-7FC6-489F-A8BB-EDDBE21F4758}" destId="{6EA25CE3-FF38-46F4-B6D1-D45B9064F7E0}" srcOrd="0" destOrd="0" presId="urn:microsoft.com/office/officeart/2005/8/layout/bProcess3"/>
    <dgm:cxn modelId="{B69F652B-6CE0-4D21-9306-8A102AF90D9C}" srcId="{44B2DCDE-BAD4-4544-B58F-A1092217F561}" destId="{CC6558DC-F21E-4C54-80FE-BF1B8029CB95}" srcOrd="2" destOrd="0" parTransId="{39890B16-6634-402F-837B-F7AEDBA3796F}" sibTransId="{D9D12AC0-90BA-4491-A2AE-51C5C54AC2F8}"/>
    <dgm:cxn modelId="{E190572F-A6FE-4FE5-BD73-68B31A1913B1}" type="presOf" srcId="{44B2DCDE-BAD4-4544-B58F-A1092217F561}" destId="{295C6D17-03AF-4B14-AE6B-EB3DEB99553C}" srcOrd="0" destOrd="0" presId="urn:microsoft.com/office/officeart/2005/8/layout/bProcess3"/>
    <dgm:cxn modelId="{0C59D831-8B72-417A-A10E-4616A86305AB}" type="presOf" srcId="{CC6558DC-F21E-4C54-80FE-BF1B8029CB95}" destId="{F1F8648E-EE23-44BA-BFA6-9F5F2795C8EE}" srcOrd="0" destOrd="0" presId="urn:microsoft.com/office/officeart/2005/8/layout/bProcess3"/>
    <dgm:cxn modelId="{C8CFA948-9AED-434A-8DB9-179B3F6B8FE4}" srcId="{44B2DCDE-BAD4-4544-B58F-A1092217F561}" destId="{3949F2ED-A618-4911-81F5-B3F7FBB37695}" srcOrd="3" destOrd="0" parTransId="{D933D95A-8021-4DC2-9790-70D6F1D306BA}" sibTransId="{BAA9E4DE-7FC6-489F-A8BB-EDDBE21F4758}"/>
    <dgm:cxn modelId="{D9A7BC6F-E88F-4F1D-9DB9-FBA16F4EA040}" type="presOf" srcId="{D9D12AC0-90BA-4491-A2AE-51C5C54AC2F8}" destId="{637A0E3A-B4C4-427E-A254-09C29DCBA402}" srcOrd="1" destOrd="0" presId="urn:microsoft.com/office/officeart/2005/8/layout/bProcess3"/>
    <dgm:cxn modelId="{294A0973-23C3-4CC6-BCB7-43E6D4DC8EA3}" type="presOf" srcId="{DECECEE5-DC6E-4E2C-8040-DC9D8F1C9D5A}" destId="{78B4F25B-7CCC-4E29-843F-D588E1B8B8E1}" srcOrd="0" destOrd="0" presId="urn:microsoft.com/office/officeart/2005/8/layout/bProcess3"/>
    <dgm:cxn modelId="{E3092C56-8077-4698-BED1-C83DD03CA550}" type="presOf" srcId="{0B5D9AC5-F2D0-40C7-82AD-4388ED783A20}" destId="{1053797F-A687-4D50-9974-6B9FBE13E43A}" srcOrd="0" destOrd="0" presId="urn:microsoft.com/office/officeart/2005/8/layout/bProcess3"/>
    <dgm:cxn modelId="{40CEDE57-FBAA-42A4-BAB5-32DA8A4C8BED}" srcId="{44B2DCDE-BAD4-4544-B58F-A1092217F561}" destId="{FC7A80B3-EA01-4BB9-BB9A-14D9E175DA89}" srcOrd="1" destOrd="0" parTransId="{707768A7-956E-4390-9331-000536FAE8E7}" sibTransId="{0B5D9AC5-F2D0-40C7-82AD-4388ED783A20}"/>
    <dgm:cxn modelId="{D73F8F79-121A-4171-BE58-92E0C6C3FE77}" type="presOf" srcId="{FC7A80B3-EA01-4BB9-BB9A-14D9E175DA89}" destId="{10E426BA-680F-4B78-B6C3-BAD2E5AD7AED}" srcOrd="0" destOrd="0" presId="urn:microsoft.com/office/officeart/2005/8/layout/bProcess3"/>
    <dgm:cxn modelId="{66BE2F7A-834E-4525-B820-AFA3FC0CC9CA}" type="presOf" srcId="{D9D12AC0-90BA-4491-A2AE-51C5C54AC2F8}" destId="{27C55CE6-8450-4B50-B5A7-60C095564152}" srcOrd="0" destOrd="0" presId="urn:microsoft.com/office/officeart/2005/8/layout/bProcess3"/>
    <dgm:cxn modelId="{9E4AC77B-BF67-45C5-A33B-A7397ACD0292}" type="presOf" srcId="{3949F2ED-A618-4911-81F5-B3F7FBB37695}" destId="{C85E8ABD-E18F-4BA2-9C42-ABD64198B229}" srcOrd="0" destOrd="0" presId="urn:microsoft.com/office/officeart/2005/8/layout/bProcess3"/>
    <dgm:cxn modelId="{853AA080-FB90-4A03-B643-8AE909C6CA47}" type="presOf" srcId="{CD66AA86-FDDF-4D10-900F-5E19DE3C9168}" destId="{DB32A332-A55B-44B8-937C-B428556DFDEA}" srcOrd="0" destOrd="0" presId="urn:microsoft.com/office/officeart/2005/8/layout/bProcess3"/>
    <dgm:cxn modelId="{E4F8C787-6645-453C-878D-00B8FEF54AFC}" srcId="{44B2DCDE-BAD4-4544-B58F-A1092217F561}" destId="{DECECEE5-DC6E-4E2C-8040-DC9D8F1C9D5A}" srcOrd="0" destOrd="0" parTransId="{FE6A96FA-5EA8-4E9B-B193-99B4F2A9CA58}" sibTransId="{E00A669D-8371-4B63-AA6D-0ADEAF90F47B}"/>
    <dgm:cxn modelId="{9C2D9EA1-B32F-4AB2-A2A7-CDEF46F2E151}" type="presOf" srcId="{E00A669D-8371-4B63-AA6D-0ADEAF90F47B}" destId="{A6E24511-C3D5-4671-B168-E5F31CE69CBF}" srcOrd="0" destOrd="0" presId="urn:microsoft.com/office/officeart/2005/8/layout/bProcess3"/>
    <dgm:cxn modelId="{B4483CCD-FD59-4D9F-AD03-601477CAF7C8}" type="presOf" srcId="{0B5D9AC5-F2D0-40C7-82AD-4388ED783A20}" destId="{85D0118F-44AD-4FB9-825D-3C693F840A91}" srcOrd="1" destOrd="0" presId="urn:microsoft.com/office/officeart/2005/8/layout/bProcess3"/>
    <dgm:cxn modelId="{E79461F2-EB8E-4862-B3DF-E3A1D4AA2DAC}" srcId="{44B2DCDE-BAD4-4544-B58F-A1092217F561}" destId="{CD66AA86-FDDF-4D10-900F-5E19DE3C9168}" srcOrd="4" destOrd="0" parTransId="{35FA286D-2A3A-4AAB-A2C2-F6AF09611064}" sibTransId="{4F0EAFBB-3FE6-4E02-A82A-D833983A7FDB}"/>
    <dgm:cxn modelId="{BC2C6EF6-678F-4009-B05A-ADDACAAC2786}" type="presOf" srcId="{BAA9E4DE-7FC6-489F-A8BB-EDDBE21F4758}" destId="{6E1E36A2-F06D-4464-8974-BE2F00C1F7AB}" srcOrd="1" destOrd="0" presId="urn:microsoft.com/office/officeart/2005/8/layout/bProcess3"/>
    <dgm:cxn modelId="{ACB681FF-3C38-4F1C-BAEA-3B48515DC26E}" type="presOf" srcId="{E00A669D-8371-4B63-AA6D-0ADEAF90F47B}" destId="{23F94F6B-4186-4027-85F5-C65236759976}" srcOrd="1" destOrd="0" presId="urn:microsoft.com/office/officeart/2005/8/layout/bProcess3"/>
    <dgm:cxn modelId="{1763BC2A-4DAA-4766-992A-72D827680C5A}" type="presParOf" srcId="{295C6D17-03AF-4B14-AE6B-EB3DEB99553C}" destId="{78B4F25B-7CCC-4E29-843F-D588E1B8B8E1}" srcOrd="0" destOrd="0" presId="urn:microsoft.com/office/officeart/2005/8/layout/bProcess3"/>
    <dgm:cxn modelId="{9A082D32-E23B-4208-9509-984E47D76BDA}" type="presParOf" srcId="{295C6D17-03AF-4B14-AE6B-EB3DEB99553C}" destId="{A6E24511-C3D5-4671-B168-E5F31CE69CBF}" srcOrd="1" destOrd="0" presId="urn:microsoft.com/office/officeart/2005/8/layout/bProcess3"/>
    <dgm:cxn modelId="{FE70DCF3-4036-4A13-B3DD-A473BD8EBC04}" type="presParOf" srcId="{A6E24511-C3D5-4671-B168-E5F31CE69CBF}" destId="{23F94F6B-4186-4027-85F5-C65236759976}" srcOrd="0" destOrd="0" presId="urn:microsoft.com/office/officeart/2005/8/layout/bProcess3"/>
    <dgm:cxn modelId="{B08CB04E-F44B-42A3-9363-70D59F30FDEC}" type="presParOf" srcId="{295C6D17-03AF-4B14-AE6B-EB3DEB99553C}" destId="{10E426BA-680F-4B78-B6C3-BAD2E5AD7AED}" srcOrd="2" destOrd="0" presId="urn:microsoft.com/office/officeart/2005/8/layout/bProcess3"/>
    <dgm:cxn modelId="{B64D60A6-B7E4-46BD-BDB0-44126DC2FB48}" type="presParOf" srcId="{295C6D17-03AF-4B14-AE6B-EB3DEB99553C}" destId="{1053797F-A687-4D50-9974-6B9FBE13E43A}" srcOrd="3" destOrd="0" presId="urn:microsoft.com/office/officeart/2005/8/layout/bProcess3"/>
    <dgm:cxn modelId="{17DFC470-7751-4050-8EAC-41BE5E24B9E4}" type="presParOf" srcId="{1053797F-A687-4D50-9974-6B9FBE13E43A}" destId="{85D0118F-44AD-4FB9-825D-3C693F840A91}" srcOrd="0" destOrd="0" presId="urn:microsoft.com/office/officeart/2005/8/layout/bProcess3"/>
    <dgm:cxn modelId="{B600540C-10C8-46F3-AA4C-41084C0F57CC}" type="presParOf" srcId="{295C6D17-03AF-4B14-AE6B-EB3DEB99553C}" destId="{F1F8648E-EE23-44BA-BFA6-9F5F2795C8EE}" srcOrd="4" destOrd="0" presId="urn:microsoft.com/office/officeart/2005/8/layout/bProcess3"/>
    <dgm:cxn modelId="{AFE30FB3-D3A4-4A40-B5F0-1A764861ABDF}" type="presParOf" srcId="{295C6D17-03AF-4B14-AE6B-EB3DEB99553C}" destId="{27C55CE6-8450-4B50-B5A7-60C095564152}" srcOrd="5" destOrd="0" presId="urn:microsoft.com/office/officeart/2005/8/layout/bProcess3"/>
    <dgm:cxn modelId="{64F56CD3-D006-478C-9D7F-BC0BC68A3113}" type="presParOf" srcId="{27C55CE6-8450-4B50-B5A7-60C095564152}" destId="{637A0E3A-B4C4-427E-A254-09C29DCBA402}" srcOrd="0" destOrd="0" presId="urn:microsoft.com/office/officeart/2005/8/layout/bProcess3"/>
    <dgm:cxn modelId="{EF4988C5-C083-4B11-A7CE-32FFD92872F0}" type="presParOf" srcId="{295C6D17-03AF-4B14-AE6B-EB3DEB99553C}" destId="{C85E8ABD-E18F-4BA2-9C42-ABD64198B229}" srcOrd="6" destOrd="0" presId="urn:microsoft.com/office/officeart/2005/8/layout/bProcess3"/>
    <dgm:cxn modelId="{527EA32B-C1DE-442A-834E-E8D8D1411CC0}" type="presParOf" srcId="{295C6D17-03AF-4B14-AE6B-EB3DEB99553C}" destId="{6EA25CE3-FF38-46F4-B6D1-D45B9064F7E0}" srcOrd="7" destOrd="0" presId="urn:microsoft.com/office/officeart/2005/8/layout/bProcess3"/>
    <dgm:cxn modelId="{E5C3FDC7-D6C9-48DE-BDB1-86D59687A773}" type="presParOf" srcId="{6EA25CE3-FF38-46F4-B6D1-D45B9064F7E0}" destId="{6E1E36A2-F06D-4464-8974-BE2F00C1F7AB}" srcOrd="0" destOrd="0" presId="urn:microsoft.com/office/officeart/2005/8/layout/bProcess3"/>
    <dgm:cxn modelId="{F65C4C4E-01C6-4509-AD53-D20BBDF28DCD}" type="presParOf" srcId="{295C6D17-03AF-4B14-AE6B-EB3DEB99553C}" destId="{DB32A332-A55B-44B8-937C-B428556DFDEA}" srcOrd="8" destOrd="0" presId="urn:microsoft.com/office/officeart/2005/8/layout/bProcess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09E798B-948F-4331-9F12-0FD693E1FC8D}">
      <dsp:nvSpPr>
        <dsp:cNvPr id="0" name=""/>
        <dsp:cNvSpPr/>
      </dsp:nvSpPr>
      <dsp:spPr>
        <a:xfrm>
          <a:off x="0" y="78642"/>
          <a:ext cx="9955908" cy="593387"/>
        </a:xfrm>
        <a:prstGeom prst="round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b="0" i="0" kern="1200" dirty="0"/>
            <a:t>Samsung is a South Korean multinational conglomerate company and was founded by Lee Byung - </a:t>
          </a:r>
          <a:r>
            <a:rPr lang="en-GB" sz="1200" b="0" i="0" kern="1200" dirty="0" err="1"/>
            <a:t>Chull</a:t>
          </a:r>
          <a:r>
            <a:rPr lang="en-GB" sz="1200" b="0" i="0" kern="1200" dirty="0"/>
            <a:t> in 1938 as a trading company. Headquartered in Seoul, (Source: ruitersportviehoff.nl)​</a:t>
          </a:r>
          <a:endParaRPr lang="en-GB" sz="1200" kern="1200" dirty="0"/>
        </a:p>
      </dsp:txBody>
      <dsp:txXfrm>
        <a:off x="28967" y="107609"/>
        <a:ext cx="9897974" cy="535453"/>
      </dsp:txXfrm>
    </dsp:sp>
    <dsp:sp modelId="{C7A7DA34-D5FF-4462-976A-BBE6299F11D8}">
      <dsp:nvSpPr>
        <dsp:cNvPr id="0" name=""/>
        <dsp:cNvSpPr/>
      </dsp:nvSpPr>
      <dsp:spPr>
        <a:xfrm>
          <a:off x="0" y="706589"/>
          <a:ext cx="9955908" cy="477359"/>
        </a:xfrm>
        <a:prstGeom prst="round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b="0" i="0" kern="1200" dirty="0"/>
            <a:t>In the 1950s and 1960 the company moved into other businesses such as life insurance and textile, (Source: bussinessinsider.com)​</a:t>
          </a:r>
          <a:endParaRPr lang="en-GB" sz="1200" kern="1200" dirty="0"/>
        </a:p>
      </dsp:txBody>
      <dsp:txXfrm>
        <a:off x="23303" y="729892"/>
        <a:ext cx="9909302" cy="430753"/>
      </dsp:txXfrm>
    </dsp:sp>
    <dsp:sp modelId="{196F22D6-334C-44B2-A6DB-37AD6594969A}">
      <dsp:nvSpPr>
        <dsp:cNvPr id="0" name=""/>
        <dsp:cNvSpPr/>
      </dsp:nvSpPr>
      <dsp:spPr>
        <a:xfrm>
          <a:off x="0" y="1218509"/>
          <a:ext cx="9955908" cy="477359"/>
        </a:xfrm>
        <a:prstGeom prst="round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b="0" i="0" kern="1200"/>
            <a:t>In the late 1096s and 1970, Samsung entered the electronic industry, by building ships, and producing Samsung's first black and white TV, washing machines, refrigerators, and Microwaves.​</a:t>
          </a:r>
          <a:endParaRPr lang="en-GB" sz="1200" kern="1200"/>
        </a:p>
      </dsp:txBody>
      <dsp:txXfrm>
        <a:off x="23303" y="1241812"/>
        <a:ext cx="9909302" cy="430753"/>
      </dsp:txXfrm>
    </dsp:sp>
    <dsp:sp modelId="{F18724E6-CCBD-4222-A093-FCBB52614B8A}">
      <dsp:nvSpPr>
        <dsp:cNvPr id="0" name=""/>
        <dsp:cNvSpPr/>
      </dsp:nvSpPr>
      <dsp:spPr>
        <a:xfrm>
          <a:off x="0" y="1730429"/>
          <a:ext cx="9955908" cy="477359"/>
        </a:xfrm>
        <a:prstGeom prst="round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b="0" i="0" kern="1200"/>
            <a:t>In 1980, the company produced color TVs, Personal Computers, and VCRs, and in the 1990s it produced memory and hard drives for use of personal computers.​</a:t>
          </a:r>
          <a:endParaRPr lang="en-GB" sz="1200" kern="1200"/>
        </a:p>
      </dsp:txBody>
      <dsp:txXfrm>
        <a:off x="23303" y="1753732"/>
        <a:ext cx="9909302" cy="430753"/>
      </dsp:txXfrm>
    </dsp:sp>
    <dsp:sp modelId="{D00C2527-FBB3-486A-AB86-ABC9829EFB88}">
      <dsp:nvSpPr>
        <dsp:cNvPr id="0" name=""/>
        <dsp:cNvSpPr/>
      </dsp:nvSpPr>
      <dsp:spPr>
        <a:xfrm>
          <a:off x="0" y="2242349"/>
          <a:ext cx="9955908" cy="477359"/>
        </a:xfrm>
        <a:prstGeom prst="round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b="0" i="0" kern="1200"/>
            <a:t>In 1990 the company was mainly known for its semiconductors, LCD screens, and other technology products, and in 1999, Samsung released the first mobile phone internet​</a:t>
          </a:r>
          <a:endParaRPr lang="en-GB" sz="1200" kern="1200"/>
        </a:p>
      </dsp:txBody>
      <dsp:txXfrm>
        <a:off x="23303" y="2265652"/>
        <a:ext cx="9909302" cy="430753"/>
      </dsp:txXfrm>
    </dsp:sp>
    <dsp:sp modelId="{EB187171-14E2-42CE-99CA-0A257F34DDE4}">
      <dsp:nvSpPr>
        <dsp:cNvPr id="0" name=""/>
        <dsp:cNvSpPr/>
      </dsp:nvSpPr>
      <dsp:spPr>
        <a:xfrm>
          <a:off x="0" y="2754269"/>
          <a:ext cx="9955908" cy="477359"/>
        </a:xfrm>
        <a:prstGeom prst="round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b="0" i="0" kern="1200"/>
            <a:t>In 2010, Samsung introduced the android phone, Galaxy S at the Mobile World Congress.​</a:t>
          </a:r>
          <a:endParaRPr lang="en-GB" sz="1200" kern="1200"/>
        </a:p>
      </dsp:txBody>
      <dsp:txXfrm>
        <a:off x="23303" y="2777572"/>
        <a:ext cx="9909302" cy="430753"/>
      </dsp:txXfrm>
    </dsp:sp>
    <dsp:sp modelId="{AE44D053-F00F-4D7B-A73A-E71EBF2F14F8}">
      <dsp:nvSpPr>
        <dsp:cNvPr id="0" name=""/>
        <dsp:cNvSpPr/>
      </dsp:nvSpPr>
      <dsp:spPr>
        <a:xfrm>
          <a:off x="0" y="3266189"/>
          <a:ext cx="9955908" cy="477359"/>
        </a:xfrm>
        <a:prstGeom prst="round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b="0" i="0" kern="1200"/>
            <a:t>Samsung is one of the major suppliers of electronic products, to companies such as Apple, Sony, and Nokia.​</a:t>
          </a:r>
          <a:endParaRPr lang="en-GB" sz="1200" kern="1200"/>
        </a:p>
      </dsp:txBody>
      <dsp:txXfrm>
        <a:off x="23303" y="3289492"/>
        <a:ext cx="9909302" cy="430753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E2F0D13-4413-4447-87A8-C4A0EA31E02A}">
      <dsp:nvSpPr>
        <dsp:cNvPr id="0" name=""/>
        <dsp:cNvSpPr/>
      </dsp:nvSpPr>
      <dsp:spPr>
        <a:xfrm>
          <a:off x="3724338" y="920"/>
          <a:ext cx="1498472" cy="974007"/>
        </a:xfrm>
        <a:prstGeom prst="roundRect">
          <a:avLst/>
        </a:prstGeom>
        <a:gradFill rotWithShape="0">
          <a:gsLst>
            <a:gs pos="0">
              <a:schemeClr val="accent5">
                <a:shade val="80000"/>
                <a:hueOff val="0"/>
                <a:satOff val="0"/>
                <a:lumOff val="0"/>
                <a:alphaOff val="0"/>
                <a:tint val="64000"/>
                <a:lumMod val="118000"/>
              </a:schemeClr>
            </a:gs>
            <a:gs pos="100000">
              <a:schemeClr val="accent5">
                <a:shade val="80000"/>
                <a:hueOff val="0"/>
                <a:satOff val="0"/>
                <a:lumOff val="0"/>
                <a:alphaOff val="0"/>
                <a:tint val="92000"/>
                <a:alpha val="100000"/>
                <a:lumMod val="11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 dirty="0"/>
            <a:t>Trust reinforcement campaign</a:t>
          </a:r>
        </a:p>
      </dsp:txBody>
      <dsp:txXfrm>
        <a:off x="3771885" y="48467"/>
        <a:ext cx="1403378" cy="878913"/>
      </dsp:txXfrm>
    </dsp:sp>
    <dsp:sp modelId="{923330E5-5E1B-4632-9811-5AB70FE9E0BF}">
      <dsp:nvSpPr>
        <dsp:cNvPr id="0" name=""/>
        <dsp:cNvSpPr/>
      </dsp:nvSpPr>
      <dsp:spPr>
        <a:xfrm>
          <a:off x="2863618" y="487924"/>
          <a:ext cx="3219912" cy="3219912"/>
        </a:xfrm>
        <a:custGeom>
          <a:avLst/>
          <a:gdLst/>
          <a:ahLst/>
          <a:cxnLst/>
          <a:rect l="0" t="0" r="0" b="0"/>
          <a:pathLst>
            <a:path>
              <a:moveTo>
                <a:pt x="2566280" y="314810"/>
              </a:moveTo>
              <a:arcTo wR="1609956" hR="1609956" stAng="18386509" swAng="1634608"/>
            </a:path>
          </a:pathLst>
        </a:custGeom>
        <a:noFill/>
        <a:ln w="9525" cap="rnd" cmpd="sng" algn="ctr">
          <a:solidFill>
            <a:schemeClr val="accent5">
              <a:shade val="90000"/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8801763-A673-4BE7-9FDB-30257DF5A44A}">
      <dsp:nvSpPr>
        <dsp:cNvPr id="0" name=""/>
        <dsp:cNvSpPr/>
      </dsp:nvSpPr>
      <dsp:spPr>
        <a:xfrm>
          <a:off x="5334295" y="1610877"/>
          <a:ext cx="1498472" cy="974007"/>
        </a:xfrm>
        <a:prstGeom prst="roundRect">
          <a:avLst/>
        </a:prstGeom>
        <a:gradFill rotWithShape="0">
          <a:gsLst>
            <a:gs pos="0">
              <a:schemeClr val="accent5">
                <a:shade val="80000"/>
                <a:hueOff val="65251"/>
                <a:satOff val="-3571"/>
                <a:lumOff val="9126"/>
                <a:alphaOff val="0"/>
                <a:tint val="64000"/>
                <a:lumMod val="118000"/>
              </a:schemeClr>
            </a:gs>
            <a:gs pos="100000">
              <a:schemeClr val="accent5">
                <a:shade val="80000"/>
                <a:hueOff val="65251"/>
                <a:satOff val="-3571"/>
                <a:lumOff val="9126"/>
                <a:alphaOff val="0"/>
                <a:tint val="92000"/>
                <a:alpha val="100000"/>
                <a:lumMod val="11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 dirty="0"/>
            <a:t>Samsung’s customers</a:t>
          </a:r>
        </a:p>
      </dsp:txBody>
      <dsp:txXfrm>
        <a:off x="5381842" y="1658424"/>
        <a:ext cx="1403378" cy="878913"/>
      </dsp:txXfrm>
    </dsp:sp>
    <dsp:sp modelId="{7AB95189-3A37-4191-BE17-1BCCF96DE3B2}">
      <dsp:nvSpPr>
        <dsp:cNvPr id="0" name=""/>
        <dsp:cNvSpPr/>
      </dsp:nvSpPr>
      <dsp:spPr>
        <a:xfrm>
          <a:off x="2863618" y="487924"/>
          <a:ext cx="3219912" cy="3219912"/>
        </a:xfrm>
        <a:custGeom>
          <a:avLst/>
          <a:gdLst/>
          <a:ahLst/>
          <a:cxnLst/>
          <a:rect l="0" t="0" r="0" b="0"/>
          <a:pathLst>
            <a:path>
              <a:moveTo>
                <a:pt x="3053077" y="2323652"/>
              </a:moveTo>
              <a:arcTo wR="1609956" hR="1609956" stAng="1578883" swAng="1634608"/>
            </a:path>
          </a:pathLst>
        </a:custGeom>
        <a:noFill/>
        <a:ln w="9525" cap="rnd" cmpd="sng" algn="ctr">
          <a:solidFill>
            <a:schemeClr val="accent5">
              <a:shade val="90000"/>
              <a:hueOff val="65282"/>
              <a:satOff val="-3510"/>
              <a:lumOff val="8329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A646283-A311-4B4B-BC3D-33D7553451E7}">
      <dsp:nvSpPr>
        <dsp:cNvPr id="0" name=""/>
        <dsp:cNvSpPr/>
      </dsp:nvSpPr>
      <dsp:spPr>
        <a:xfrm>
          <a:off x="3724338" y="3220833"/>
          <a:ext cx="1498472" cy="974007"/>
        </a:xfrm>
        <a:prstGeom prst="roundRect">
          <a:avLst/>
        </a:prstGeom>
        <a:gradFill rotWithShape="0">
          <a:gsLst>
            <a:gs pos="0">
              <a:schemeClr val="accent5">
                <a:shade val="80000"/>
                <a:hueOff val="130502"/>
                <a:satOff val="-7142"/>
                <a:lumOff val="18251"/>
                <a:alphaOff val="0"/>
                <a:tint val="64000"/>
                <a:lumMod val="118000"/>
              </a:schemeClr>
            </a:gs>
            <a:gs pos="100000">
              <a:schemeClr val="accent5">
                <a:shade val="80000"/>
                <a:hueOff val="130502"/>
                <a:satOff val="-7142"/>
                <a:lumOff val="18251"/>
                <a:alphaOff val="0"/>
                <a:tint val="92000"/>
                <a:alpha val="100000"/>
                <a:lumMod val="11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 dirty="0"/>
            <a:t>Feedback</a:t>
          </a:r>
        </a:p>
      </dsp:txBody>
      <dsp:txXfrm>
        <a:off x="3771885" y="3268380"/>
        <a:ext cx="1403378" cy="878913"/>
      </dsp:txXfrm>
    </dsp:sp>
    <dsp:sp modelId="{B309CB58-2ED7-4A59-98C8-FB5A9C39DDC7}">
      <dsp:nvSpPr>
        <dsp:cNvPr id="0" name=""/>
        <dsp:cNvSpPr/>
      </dsp:nvSpPr>
      <dsp:spPr>
        <a:xfrm>
          <a:off x="2863618" y="487924"/>
          <a:ext cx="3219912" cy="3219912"/>
        </a:xfrm>
        <a:custGeom>
          <a:avLst/>
          <a:gdLst/>
          <a:ahLst/>
          <a:cxnLst/>
          <a:rect l="0" t="0" r="0" b="0"/>
          <a:pathLst>
            <a:path>
              <a:moveTo>
                <a:pt x="653632" y="2905102"/>
              </a:moveTo>
              <a:arcTo wR="1609956" hR="1609956" stAng="7586509" swAng="1634608"/>
            </a:path>
          </a:pathLst>
        </a:custGeom>
        <a:noFill/>
        <a:ln w="9525" cap="rnd" cmpd="sng" algn="ctr">
          <a:solidFill>
            <a:schemeClr val="accent5">
              <a:shade val="90000"/>
              <a:hueOff val="130563"/>
              <a:satOff val="-7020"/>
              <a:lumOff val="16657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7A6B454-7E66-4388-8149-39068B2ACE64}">
      <dsp:nvSpPr>
        <dsp:cNvPr id="0" name=""/>
        <dsp:cNvSpPr/>
      </dsp:nvSpPr>
      <dsp:spPr>
        <a:xfrm>
          <a:off x="2114382" y="1610877"/>
          <a:ext cx="1498472" cy="974007"/>
        </a:xfrm>
        <a:prstGeom prst="roundRect">
          <a:avLst/>
        </a:prstGeom>
        <a:gradFill rotWithShape="0">
          <a:gsLst>
            <a:gs pos="0">
              <a:schemeClr val="accent5">
                <a:shade val="80000"/>
                <a:hueOff val="195753"/>
                <a:satOff val="-10713"/>
                <a:lumOff val="27377"/>
                <a:alphaOff val="0"/>
                <a:tint val="64000"/>
                <a:lumMod val="118000"/>
              </a:schemeClr>
            </a:gs>
            <a:gs pos="100000">
              <a:schemeClr val="accent5">
                <a:shade val="80000"/>
                <a:hueOff val="195753"/>
                <a:satOff val="-10713"/>
                <a:lumOff val="27377"/>
                <a:alphaOff val="0"/>
                <a:tint val="92000"/>
                <a:alpha val="100000"/>
                <a:lumMod val="11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 dirty="0"/>
            <a:t>Samsung</a:t>
          </a:r>
        </a:p>
      </dsp:txBody>
      <dsp:txXfrm>
        <a:off x="2161929" y="1658424"/>
        <a:ext cx="1403378" cy="878913"/>
      </dsp:txXfrm>
    </dsp:sp>
    <dsp:sp modelId="{6B5F7F20-AE0F-4BD3-88A3-EADAAA0AF0BB}">
      <dsp:nvSpPr>
        <dsp:cNvPr id="0" name=""/>
        <dsp:cNvSpPr/>
      </dsp:nvSpPr>
      <dsp:spPr>
        <a:xfrm>
          <a:off x="2863618" y="487924"/>
          <a:ext cx="3219912" cy="3219912"/>
        </a:xfrm>
        <a:custGeom>
          <a:avLst/>
          <a:gdLst/>
          <a:ahLst/>
          <a:cxnLst/>
          <a:rect l="0" t="0" r="0" b="0"/>
          <a:pathLst>
            <a:path>
              <a:moveTo>
                <a:pt x="166835" y="896260"/>
              </a:moveTo>
              <a:arcTo wR="1609956" hR="1609956" stAng="12378883" swAng="1634608"/>
            </a:path>
          </a:pathLst>
        </a:custGeom>
        <a:noFill/>
        <a:ln w="9525" cap="rnd" cmpd="sng" algn="ctr">
          <a:solidFill>
            <a:schemeClr val="accent5">
              <a:shade val="90000"/>
              <a:hueOff val="195845"/>
              <a:satOff val="-10530"/>
              <a:lumOff val="24986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6E24511-C3D5-4671-B168-E5F31CE69CBF}">
      <dsp:nvSpPr>
        <dsp:cNvPr id="0" name=""/>
        <dsp:cNvSpPr/>
      </dsp:nvSpPr>
      <dsp:spPr>
        <a:xfrm>
          <a:off x="2254491" y="866784"/>
          <a:ext cx="486971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86971" y="45720"/>
              </a:lnTo>
            </a:path>
          </a:pathLst>
        </a:custGeom>
        <a:noFill/>
        <a:ln w="9525" cap="rnd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500" kern="1200"/>
        </a:p>
      </dsp:txBody>
      <dsp:txXfrm>
        <a:off x="2485037" y="909916"/>
        <a:ext cx="25878" cy="5175"/>
      </dsp:txXfrm>
    </dsp:sp>
    <dsp:sp modelId="{78B4F25B-7CCC-4E29-843F-D588E1B8B8E1}">
      <dsp:nvSpPr>
        <dsp:cNvPr id="0" name=""/>
        <dsp:cNvSpPr/>
      </dsp:nvSpPr>
      <dsp:spPr>
        <a:xfrm>
          <a:off x="5977" y="237410"/>
          <a:ext cx="2250313" cy="1350187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9136" tIns="199136" rIns="199136" bIns="199136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800" kern="1200" dirty="0"/>
            <a:t>CEO</a:t>
          </a:r>
        </a:p>
      </dsp:txBody>
      <dsp:txXfrm>
        <a:off x="5977" y="237410"/>
        <a:ext cx="2250313" cy="1350187"/>
      </dsp:txXfrm>
    </dsp:sp>
    <dsp:sp modelId="{1053797F-A687-4D50-9974-6B9FBE13E43A}">
      <dsp:nvSpPr>
        <dsp:cNvPr id="0" name=""/>
        <dsp:cNvSpPr/>
      </dsp:nvSpPr>
      <dsp:spPr>
        <a:xfrm>
          <a:off x="5022376" y="866784"/>
          <a:ext cx="486971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86971" y="45720"/>
              </a:lnTo>
            </a:path>
          </a:pathLst>
        </a:custGeom>
        <a:noFill/>
        <a:ln w="9525" cap="rnd" cmpd="sng" algn="ctr">
          <a:solidFill>
            <a:schemeClr val="accent4">
              <a:hueOff val="886254"/>
              <a:satOff val="321"/>
              <a:lumOff val="-2614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500" kern="1200"/>
        </a:p>
      </dsp:txBody>
      <dsp:txXfrm>
        <a:off x="5252922" y="909916"/>
        <a:ext cx="25878" cy="5175"/>
      </dsp:txXfrm>
    </dsp:sp>
    <dsp:sp modelId="{10E426BA-680F-4B78-B6C3-BAD2E5AD7AED}">
      <dsp:nvSpPr>
        <dsp:cNvPr id="0" name=""/>
        <dsp:cNvSpPr/>
      </dsp:nvSpPr>
      <dsp:spPr>
        <a:xfrm>
          <a:off x="2773862" y="237410"/>
          <a:ext cx="2250313" cy="1350187"/>
        </a:xfrm>
        <a:prstGeom prst="rect">
          <a:avLst/>
        </a:prstGeom>
        <a:solidFill>
          <a:schemeClr val="accent4">
            <a:hueOff val="664690"/>
            <a:satOff val="240"/>
            <a:lumOff val="-1961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9136" tIns="199136" rIns="199136" bIns="199136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800" kern="1200" dirty="0"/>
            <a:t>Managers</a:t>
          </a:r>
        </a:p>
      </dsp:txBody>
      <dsp:txXfrm>
        <a:off x="2773862" y="237410"/>
        <a:ext cx="2250313" cy="1350187"/>
      </dsp:txXfrm>
    </dsp:sp>
    <dsp:sp modelId="{27C55CE6-8450-4B50-B5A7-60C095564152}">
      <dsp:nvSpPr>
        <dsp:cNvPr id="0" name=""/>
        <dsp:cNvSpPr/>
      </dsp:nvSpPr>
      <dsp:spPr>
        <a:xfrm>
          <a:off x="1131134" y="1585798"/>
          <a:ext cx="5535770" cy="486971"/>
        </a:xfrm>
        <a:custGeom>
          <a:avLst/>
          <a:gdLst/>
          <a:ahLst/>
          <a:cxnLst/>
          <a:rect l="0" t="0" r="0" b="0"/>
          <a:pathLst>
            <a:path>
              <a:moveTo>
                <a:pt x="5535770" y="0"/>
              </a:moveTo>
              <a:lnTo>
                <a:pt x="5535770" y="260585"/>
              </a:lnTo>
              <a:lnTo>
                <a:pt x="0" y="260585"/>
              </a:lnTo>
              <a:lnTo>
                <a:pt x="0" y="486971"/>
              </a:lnTo>
            </a:path>
          </a:pathLst>
        </a:custGeom>
        <a:noFill/>
        <a:ln w="9525" cap="rnd" cmpd="sng" algn="ctr">
          <a:solidFill>
            <a:schemeClr val="accent4">
              <a:hueOff val="1772507"/>
              <a:satOff val="641"/>
              <a:lumOff val="-5229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500" kern="1200"/>
        </a:p>
      </dsp:txBody>
      <dsp:txXfrm>
        <a:off x="3760021" y="1826696"/>
        <a:ext cx="277995" cy="5175"/>
      </dsp:txXfrm>
    </dsp:sp>
    <dsp:sp modelId="{F1F8648E-EE23-44BA-BFA6-9F5F2795C8EE}">
      <dsp:nvSpPr>
        <dsp:cNvPr id="0" name=""/>
        <dsp:cNvSpPr/>
      </dsp:nvSpPr>
      <dsp:spPr>
        <a:xfrm>
          <a:off x="5541747" y="237410"/>
          <a:ext cx="2250313" cy="1350187"/>
        </a:xfrm>
        <a:prstGeom prst="rect">
          <a:avLst/>
        </a:prstGeom>
        <a:solidFill>
          <a:schemeClr val="accent4">
            <a:hueOff val="1329380"/>
            <a:satOff val="481"/>
            <a:lumOff val="-3921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9136" tIns="199136" rIns="199136" bIns="199136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800" kern="1200" dirty="0"/>
            <a:t>Team meetings</a:t>
          </a:r>
        </a:p>
      </dsp:txBody>
      <dsp:txXfrm>
        <a:off x="5541747" y="237410"/>
        <a:ext cx="2250313" cy="1350187"/>
      </dsp:txXfrm>
    </dsp:sp>
    <dsp:sp modelId="{6EA25CE3-FF38-46F4-B6D1-D45B9064F7E0}">
      <dsp:nvSpPr>
        <dsp:cNvPr id="0" name=""/>
        <dsp:cNvSpPr/>
      </dsp:nvSpPr>
      <dsp:spPr>
        <a:xfrm>
          <a:off x="2254491" y="2734544"/>
          <a:ext cx="486971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86971" y="45720"/>
              </a:lnTo>
            </a:path>
          </a:pathLst>
        </a:custGeom>
        <a:noFill/>
        <a:ln w="9525" cap="rnd" cmpd="sng" algn="ctr">
          <a:solidFill>
            <a:schemeClr val="accent4">
              <a:hueOff val="2658761"/>
              <a:satOff val="962"/>
              <a:lumOff val="-7843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500" kern="1200"/>
        </a:p>
      </dsp:txBody>
      <dsp:txXfrm>
        <a:off x="2485037" y="2777676"/>
        <a:ext cx="25878" cy="5175"/>
      </dsp:txXfrm>
    </dsp:sp>
    <dsp:sp modelId="{C85E8ABD-E18F-4BA2-9C42-ABD64198B229}">
      <dsp:nvSpPr>
        <dsp:cNvPr id="0" name=""/>
        <dsp:cNvSpPr/>
      </dsp:nvSpPr>
      <dsp:spPr>
        <a:xfrm>
          <a:off x="5977" y="2105170"/>
          <a:ext cx="2250313" cy="1350187"/>
        </a:xfrm>
        <a:prstGeom prst="rect">
          <a:avLst/>
        </a:prstGeom>
        <a:solidFill>
          <a:schemeClr val="accent4">
            <a:hueOff val="1994071"/>
            <a:satOff val="721"/>
            <a:lumOff val="-5882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9136" tIns="199136" rIns="199136" bIns="199136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800" kern="1200" dirty="0"/>
            <a:t>Team members</a:t>
          </a:r>
        </a:p>
      </dsp:txBody>
      <dsp:txXfrm>
        <a:off x="5977" y="2105170"/>
        <a:ext cx="2250313" cy="1350187"/>
      </dsp:txXfrm>
    </dsp:sp>
    <dsp:sp modelId="{DB32A332-A55B-44B8-937C-B428556DFDEA}">
      <dsp:nvSpPr>
        <dsp:cNvPr id="0" name=""/>
        <dsp:cNvSpPr/>
      </dsp:nvSpPr>
      <dsp:spPr>
        <a:xfrm>
          <a:off x="2773862" y="2105170"/>
          <a:ext cx="2250313" cy="1350187"/>
        </a:xfrm>
        <a:prstGeom prst="rect">
          <a:avLst/>
        </a:prstGeom>
        <a:solidFill>
          <a:schemeClr val="accent4">
            <a:hueOff val="2658761"/>
            <a:satOff val="962"/>
            <a:lumOff val="-7843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9136" tIns="199136" rIns="199136" bIns="199136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800" kern="1200" dirty="0"/>
            <a:t>Customers</a:t>
          </a:r>
        </a:p>
      </dsp:txBody>
      <dsp:txXfrm>
        <a:off x="2773862" y="2105170"/>
        <a:ext cx="2250313" cy="135018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cycle5">
  <dgm:title val=""/>
  <dgm:desc val=""/>
  <dgm:catLst>
    <dgm:cat type="cycle" pri="3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9">
      <dgm:if name="Name10" func="var" arg="dir" op="equ" val="norm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if>
      <dgm:else name="Name11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fact="-1"/>
          <dgm:constr type="diam" for="ch" refType="diam" op="equ" fact="-1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else>
    </dgm:choose>
    <dgm:ruleLst/>
    <dgm:forEach name="Name12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/>
        </dgm:shape>
        <dgm:presOf axis="desOrSelf" ptType="node"/>
        <dgm:constrLst>
          <dgm:constr type="h" refType="w" fact="0.65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choose name="Name13">
        <dgm:if name="Name14" axis="par ch" ptType="doc node" func="cnt" op="gt" val="1">
          <dgm:layoutNode name="spNode">
            <dgm:alg type="sp"/>
            <dgm:shape xmlns:r="http://schemas.openxmlformats.org/officeDocument/2006/relationships" r:blip="">
              <dgm:adjLst/>
            </dgm:shape>
            <dgm:presOf/>
            <dgm:constrLst>
              <dgm:constr type="h" refType="w"/>
            </dgm:constrLst>
            <dgm:ruleLst/>
          </dgm:layoutNode>
          <dgm:forEach name="Name15" axis="followSib" ptType="sibTrans" hideLastTrans="0" cnt="1">
            <dgm:layoutNode name="sibTrans">
              <dgm:alg type="conn">
                <dgm:param type="dim" val="1D"/>
                <dgm:param type="connRout" val="curve"/>
                <dgm:param type="begPts" val="radial"/>
                <dgm:param type="endPts" val="radial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65"/>
                <dgm:constr type="connDist"/>
                <dgm:constr type="begPad" refType="connDist" fact="0.2"/>
                <dgm:constr type="endPad" refType="connDist" fact="0.2"/>
              </dgm:constrLst>
              <dgm:ruleLst/>
            </dgm:layoutNode>
          </dgm:forEach>
        </dgm:if>
        <dgm:else name="Name16"/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bProcess3">
  <dgm:title val=""/>
  <dgm:desc val=""/>
  <dgm:catLst>
    <dgm:cat type="process" pri="18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axis="self" func="var" arg="dir" op="equ" val="norm">
        <dgm:alg type="snake">
          <dgm:param type="grDir" val="tL"/>
          <dgm:param type="flowDir" val="row"/>
          <dgm:param type="contDir" val="sameDir"/>
          <dgm:param type="bkpt" val="endCnv"/>
        </dgm:alg>
      </dgm:if>
      <dgm:else name="Name3">
        <dgm:alg type="snake">
          <dgm:param type="grDir" val="tR"/>
          <dgm:param type="flowDir" val="row"/>
          <dgm:param type="contDir" val="sameDir"/>
          <dgm:param type="bkpt" val="endCnv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forName="sibTrans" refType="w" refFor="ch" refPtType="node" op="equ" fact="0.23"/>
      <dgm:constr type="sp" refType="w" refFor="ch" refForName="sibTrans" op="equ"/>
      <dgm:constr type="userB" for="des" forName="connectorText" refType="sp"/>
      <dgm:constr type="primFontSz" for="ch" ptType="node" op="equ" val="65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h" refType="w" fact="0.6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choose name="Name4">
            <dgm:if name="Name5" axis="self" func="var" arg="dir" op="equ" val="norm">
              <dgm:alg type="conn">
                <dgm:param type="connRout" val="bend"/>
                <dgm:param type="dim" val="1D"/>
                <dgm:param type="begPts" val="midR bCtr"/>
                <dgm:param type="endPts" val="midL tCtr"/>
              </dgm:alg>
            </dgm:if>
            <dgm:else name="Name6">
              <dgm:alg type="conn">
                <dgm:param type="connRout" val="bend"/>
                <dgm:param type="dim" val="1D"/>
                <dgm:param type="begPts" val="midL bCtr"/>
                <dgm:param type="endPts" val="midR tCtr"/>
              </dgm:alg>
            </dgm:else>
          </dgm:choose>
          <dgm:shape xmlns:r="http://schemas.openxmlformats.org/officeDocument/2006/relationships" type="conn" r:blip="" zOrderOff="-2">
            <dgm:adjLst/>
          </dgm:shape>
          <dgm:presOf axis="self"/>
          <dgm:constrLst>
            <dgm:constr type="begPad" val="-0.05"/>
            <dgm:constr type="endPad" val="0.9"/>
            <dgm:constr type="userA" for="ch" refType="connDist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userA"/>
              <dgm:constr type="userB"/>
              <dgm:constr type="w" refType="userA" fact="0.05"/>
              <dgm:constr type="h" refType="userB" fact="0.01"/>
              <dgm:constr type="lMarg" val="1"/>
              <dgm:constr type="rMarg" val="1"/>
              <dgm:constr type="tMarg"/>
              <dgm:constr type="bMarg"/>
            </dgm:constrLst>
            <dgm:ruleLst>
              <dgm:rule type="w" val="NaN" fact="0.6" max="NaN"/>
              <dgm:rule type="h" val="NaN" fact="0.6" max="NaN"/>
              <dgm:rule type="primFontSz" val="5" fact="NaN" max="NaN"/>
            </dgm:ruleLst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2CC20273-5AA7-4B5D-8917-720BAAB91386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61CC58D-E543-4F81-9083-39F6F7D445D3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B9BE15F-B090-4CF7-BFCF-98C3F033F340}" type="datetimeFigureOut">
              <a:rPr lang="en-US" smtClean="0"/>
              <a:t>7/22/2022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C66FDA1-CF86-4FB5-8893-04F6CB5B0620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9D5CFB5-A96B-47B6-A27C-F99C604341E9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DD7E118-DCD0-425E-8F60-56D854F8828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825939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6D90BB5-5D2F-4678-ABFA-886B35A080E3}" type="datetimeFigureOut">
              <a:rPr lang="en-US" smtClean="0"/>
              <a:t>7/22/2022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6B913A0-8194-43AB-8CE1-D8825DE31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8276717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6B913A0-8194-43AB-8CE1-D8825DE3150C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1362152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6B913A0-8194-43AB-8CE1-D8825DE3150C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123571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Master" Target="../slideMasters/slideMaster1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1447800"/>
            <a:ext cx="882565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20XX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Contoso business plan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CEABB6-07DC-46E8-9B57-56EC44A396E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0132215"/>
      </p:ext>
    </p:extLst>
  </p:cSld>
  <p:clrMapOvr>
    <a:masterClrMapping/>
  </p:clrMapOvr>
  <p:hf hdr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20XX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Contoso business plan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CEABB6-07DC-46E8-9B57-56EC44A396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035779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861733"/>
            <a:ext cx="882565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4777381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20XX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Contoso business plan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CEABB6-07DC-46E8-9B57-56EC44A396E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65205375"/>
      </p:ext>
    </p:extLst>
  </p:cSld>
  <p:clrMapOvr>
    <a:masterClrMapping/>
  </p:clrMapOvr>
  <p:hf hdr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03312" y="2060575"/>
            <a:ext cx="4396339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654493" y="2056092"/>
            <a:ext cx="4396341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20XX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Contoso business plan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CEABB6-07DC-46E8-9B57-56EC44A396E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61788709"/>
      </p:ext>
    </p:extLst>
  </p:cSld>
  <p:clrMapOvr>
    <a:masterClrMapping/>
  </p:clrMapOvr>
  <p:hf hdr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3" y="1905000"/>
            <a:ext cx="43963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03312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4495" y="1905000"/>
            <a:ext cx="43963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654495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20XX</a:t>
            </a: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Contoso business plan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CEABB6-07DC-46E8-9B57-56EC44A396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44503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20XX</a:t>
            </a:r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Contoso business plan</a:t>
            </a:r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CEABB6-07DC-46E8-9B57-56EC44A396E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34926282"/>
      </p:ext>
    </p:extLst>
  </p:cSld>
  <p:clrMapOvr>
    <a:masterClrMapping/>
  </p:clrMapOvr>
  <p:hf hdr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20XX</a:t>
            </a:r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Contoso business plan</a:t>
            </a:r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CEABB6-07DC-46E8-9B57-56EC44A396E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5852034"/>
      </p:ext>
    </p:extLst>
  </p:cSld>
  <p:clrMapOvr>
    <a:masterClrMapping/>
  </p:clrMapOvr>
  <p:hf hdr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3" y="1447800"/>
            <a:ext cx="3401064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84616" y="1447800"/>
            <a:ext cx="5195997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3" y="3129280"/>
            <a:ext cx="3401063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20XX</a:t>
            </a:r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Contoso business plan</a:t>
            </a:r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CEABB6-07DC-46E8-9B57-56EC44A396E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9972153"/>
      </p:ext>
    </p:extLst>
  </p:cSld>
  <p:clrMapOvr>
    <a:masterClrMapping/>
  </p:clrMapOvr>
  <p:hf hdr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854192"/>
            <a:ext cx="5092906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949546" y="1143000"/>
            <a:ext cx="3200400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5084979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20XX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Contoso business plan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CEABB6-07DC-46E8-9B57-56EC44A396E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01146967"/>
      </p:ext>
    </p:extLst>
  </p:cSld>
  <p:clrMapOvr>
    <a:masterClrMapping/>
  </p:clrMapOvr>
  <p:hf hdr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800587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64066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6" y="536732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20XX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Contoso business plan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CEABB6-07DC-46E8-9B57-56EC44A396E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3801201"/>
      </p:ext>
    </p:extLst>
  </p:cSld>
  <p:clrMapOvr>
    <a:masterClrMapping/>
  </p:clrMapOvr>
  <p:hf hdr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8825659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8825659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20XX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Contoso business plan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CEABB6-07DC-46E8-9B57-56EC44A396E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22251534"/>
      </p:ext>
    </p:extLst>
  </p:cSld>
  <p:clrMapOvr>
    <a:masterClrMapping/>
  </p:clrMapOvr>
  <p:hf hdr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801" y="1447800"/>
            <a:ext cx="7999315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14"/>
          </p:nvPr>
        </p:nvSpPr>
        <p:spPr>
          <a:xfrm>
            <a:off x="1930400" y="3771174"/>
            <a:ext cx="7279649" cy="342174"/>
          </a:xfrm>
        </p:spPr>
        <p:txBody>
          <a:bodyPr vert="horz" lIns="91440" tIns="45720" rIns="91440" bIns="45720" rtlCol="0"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bg2">
                    <a:lumMod val="40000"/>
                    <a:lumOff val="60000"/>
                  </a:schemeClr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4350657"/>
            <a:ext cx="8825659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20XX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Contoso business plan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CEABB6-07DC-46E8-9B57-56EC44A396E5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2" name="TextBox 11"/>
          <p:cNvSpPr txBox="1"/>
          <p:nvPr/>
        </p:nvSpPr>
        <p:spPr>
          <a:xfrm>
            <a:off x="898295" y="971253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9330490" y="2613787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788238378"/>
      </p:ext>
    </p:extLst>
  </p:cSld>
  <p:clrMapOvr>
    <a:masterClrMapping/>
  </p:clrMapOvr>
  <p:hf hdr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3124201"/>
            <a:ext cx="8825660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777381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20XX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Contoso business plan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CEABB6-07DC-46E8-9B57-56EC44A396E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5693495"/>
      </p:ext>
    </p:extLst>
  </p:cSld>
  <p:clrMapOvr>
    <a:masterClrMapping/>
  </p:clrMapOvr>
  <p:hf hdr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2947" y="198120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652463" y="266700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3659" y="1981200"/>
            <a:ext cx="293624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3873106" y="266700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1981200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124700" y="266700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20XX</a:t>
            </a:r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Contoso business plan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CEABB6-07DC-46E8-9B57-56EC44A396E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84298228"/>
      </p:ext>
    </p:extLst>
  </p:cSld>
  <p:clrMapOvr>
    <a:masterClrMapping/>
  </p:clrMapOvr>
  <p:hf hdr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2463" y="4250949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52463" y="2209800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652463" y="4827211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9375" y="4250949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889374" y="2209800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3888022" y="4827210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4250949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124699" y="2209800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124575" y="4827208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20XX</a:t>
            </a:r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Contoso business plan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CEABB6-07DC-46E8-9B57-56EC44A396E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4049227"/>
      </p:ext>
    </p:extLst>
  </p:cSld>
  <p:clrMapOvr>
    <a:masterClrMapping/>
  </p:clrMapOvr>
  <p:hf hdr="0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20XX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Contoso business plan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CEABB6-07DC-46E8-9B57-56EC44A396E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84970766"/>
      </p:ext>
    </p:extLst>
  </p:cSld>
  <p:clrMapOvr>
    <a:masterClrMapping/>
  </p:clrMapOvr>
  <p:hf hdr="0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304212" y="430213"/>
            <a:ext cx="1752601" cy="5826125"/>
          </a:xfrm>
        </p:spPr>
        <p:txBody>
          <a:bodyPr vert="eaVert" anchor="b" anchorCtr="0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2463" y="887414"/>
            <a:ext cx="7423149" cy="536892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20XX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Contoso business plan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CEABB6-07DC-46E8-9B57-56EC44A396E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3471100"/>
      </p:ext>
    </p:extLst>
  </p:cSld>
  <p:clrMapOvr>
    <a:masterClrMapping/>
  </p:clrMapOvr>
  <p:hf hdr="0"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Mission Statem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Placeholder 8" descr="Photo of palm tree leaves&#10;">
            <a:extLst>
              <a:ext uri="{FF2B5EF4-FFF2-40B4-BE49-F238E27FC236}">
                <a16:creationId xmlns:a16="http://schemas.microsoft.com/office/drawing/2014/main" id="{A048BE5A-008A-4FF6-883D-F5F006940AB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524" y="0"/>
            <a:ext cx="12188952" cy="6858000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B581EE29-7D44-4587-82CF-1233814B7533}"/>
              </a:ext>
            </a:extLst>
          </p:cNvPr>
          <p:cNvSpPr/>
          <p:nvPr userDrawn="1"/>
        </p:nvSpPr>
        <p:spPr>
          <a:xfrm>
            <a:off x="915924" y="777240"/>
            <a:ext cx="10360152" cy="5303520"/>
          </a:xfrm>
          <a:prstGeom prst="rect">
            <a:avLst/>
          </a:prstGeom>
          <a:solidFill>
            <a:schemeClr val="accent5">
              <a:alpha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Picture Placeholder 10">
            <a:extLst>
              <a:ext uri="{FF2B5EF4-FFF2-40B4-BE49-F238E27FC236}">
                <a16:creationId xmlns:a16="http://schemas.microsoft.com/office/drawing/2014/main" id="{D9DE5763-72AE-43A2-A15B-0A85851E826B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6099048" y="777240"/>
            <a:ext cx="5184648" cy="5303520"/>
          </a:xfrm>
          <a:solidFill>
            <a:schemeClr val="accent4"/>
          </a:solidFill>
        </p:spPr>
        <p:txBody>
          <a:bodyPr/>
          <a:lstStyle/>
          <a:p>
            <a:r>
              <a:rPr lang="en-US"/>
              <a:t>Click icon to add picture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4AE12D1-08AF-45E9-A34A-BDE9E860BA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63040" y="1828800"/>
            <a:ext cx="4087368" cy="841248"/>
          </a:xfrm>
        </p:spPr>
        <p:txBody>
          <a:bodyPr>
            <a:normAutofit/>
          </a:bodyPr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F8F5A6A-E29E-401A-801A-8FD9CAABA7A5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1463040" y="2799983"/>
            <a:ext cx="4087368" cy="2203704"/>
          </a:xfrm>
        </p:spPr>
        <p:txBody>
          <a:bodyPr>
            <a:normAutofit/>
          </a:bodyPr>
          <a:lstStyle>
            <a:lvl1pPr marL="0" indent="0">
              <a:lnSpc>
                <a:spcPts val="2200"/>
              </a:lnSpc>
              <a:buNone/>
              <a:defRPr sz="14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</a:lstStyle>
          <a:p>
            <a:pPr lvl="0"/>
            <a:r>
              <a:rPr lang="en-US"/>
              <a:t>Click to edit text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EDAC16E-5725-4AC1-AB85-871F25D266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>
                    <a:lumMod val="75000"/>
                  </a:schemeClr>
                </a:solidFill>
              </a:defRPr>
            </a:lvl1pPr>
          </a:lstStyle>
          <a:p>
            <a:r>
              <a:rPr lang="en-US"/>
              <a:t>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D10B5D8-71E9-48DC-A04C-559359603C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Contoso business plan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0FDD81F-9379-48E6-9B14-83486F920A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CEABB6-07DC-46E8-9B57-56EC44A396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456237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_Opportuniti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Placeholder 17" descr="close up photo of plants&#10;">
            <a:extLst>
              <a:ext uri="{FF2B5EF4-FFF2-40B4-BE49-F238E27FC236}">
                <a16:creationId xmlns:a16="http://schemas.microsoft.com/office/drawing/2014/main" id="{7863BFED-18F0-48ED-A69C-CA7DB56543E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6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524" y="0"/>
            <a:ext cx="12188952" cy="6858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9072CCB7-8B6D-4640-9349-4BF4E6715721}"/>
              </a:ext>
            </a:extLst>
          </p:cNvPr>
          <p:cNvSpPr/>
          <p:nvPr userDrawn="1"/>
        </p:nvSpPr>
        <p:spPr>
          <a:xfrm>
            <a:off x="915924" y="777240"/>
            <a:ext cx="10360152" cy="5303520"/>
          </a:xfrm>
          <a:prstGeom prst="rect">
            <a:avLst/>
          </a:prstGeom>
          <a:solidFill>
            <a:schemeClr val="bg1"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055BE3A6-48FA-4624-9CA9-027EFA2EFD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6800" y="1500288"/>
            <a:ext cx="10058400" cy="565265"/>
          </a:xfrm>
        </p:spPr>
        <p:txBody>
          <a:bodyPr/>
          <a:lstStyle>
            <a:lvl1pPr algn="ctr"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890913CB-E9D8-4BC6-BF27-FBDED2266B74}"/>
              </a:ext>
            </a:extLst>
          </p:cNvPr>
          <p:cNvSpPr>
            <a:spLocks noGrp="1"/>
          </p:cNvSpPr>
          <p:nvPr>
            <p:ph idx="16" hasCustomPrompt="1"/>
          </p:nvPr>
        </p:nvSpPr>
        <p:spPr>
          <a:xfrm>
            <a:off x="1657183" y="2411516"/>
            <a:ext cx="4114800" cy="274320"/>
          </a:xfrm>
        </p:spPr>
        <p:txBody>
          <a:bodyPr>
            <a:noAutofit/>
          </a:bodyPr>
          <a:lstStyle>
            <a:lvl1pPr marL="0" indent="0">
              <a:lnSpc>
                <a:spcPts val="2200"/>
              </a:lnSpc>
              <a:buNone/>
              <a:defRPr sz="1800">
                <a:solidFill>
                  <a:schemeClr val="accent3">
                    <a:lumMod val="50000"/>
                  </a:schemeClr>
                </a:solidFill>
                <a:latin typeface="+mj-lt"/>
              </a:defRPr>
            </a:lvl1pPr>
            <a:lvl2pPr marL="457200" indent="0">
              <a:lnSpc>
                <a:spcPts val="2200"/>
              </a:lnSpc>
              <a:buNone/>
              <a:defRPr sz="1600"/>
            </a:lvl2pPr>
            <a:lvl3pPr marL="914400" indent="0">
              <a:lnSpc>
                <a:spcPts val="2200"/>
              </a:lnSpc>
              <a:buNone/>
              <a:defRPr sz="1600"/>
            </a:lvl3pPr>
            <a:lvl4pPr marL="1371600" indent="0">
              <a:lnSpc>
                <a:spcPts val="2200"/>
              </a:lnSpc>
              <a:buNone/>
              <a:defRPr sz="1600"/>
            </a:lvl4pPr>
            <a:lvl5pPr marL="1828800" indent="0">
              <a:lnSpc>
                <a:spcPts val="2200"/>
              </a:lnSpc>
              <a:buNone/>
              <a:defRPr sz="1600"/>
            </a:lvl5pPr>
          </a:lstStyle>
          <a:p>
            <a:pPr lvl="0"/>
            <a:r>
              <a:rPr lang="en-US"/>
              <a:t>Click to edit text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F8F5A6A-E29E-401A-801A-8FD9CAABA7A5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1657183" y="2707071"/>
            <a:ext cx="4114800" cy="731520"/>
          </a:xfrm>
        </p:spPr>
        <p:txBody>
          <a:bodyPr>
            <a:normAutofit/>
          </a:bodyPr>
          <a:lstStyle>
            <a:lvl1pPr marL="0" indent="0">
              <a:lnSpc>
                <a:spcPts val="2200"/>
              </a:lnSpc>
              <a:buNone/>
              <a:defRPr sz="1400"/>
            </a:lvl1pPr>
            <a:lvl2pPr marL="457200" indent="0">
              <a:lnSpc>
                <a:spcPts val="2200"/>
              </a:lnSpc>
              <a:buNone/>
              <a:defRPr sz="1600"/>
            </a:lvl2pPr>
            <a:lvl3pPr marL="914400" indent="0">
              <a:lnSpc>
                <a:spcPts val="2200"/>
              </a:lnSpc>
              <a:buNone/>
              <a:defRPr sz="1600"/>
            </a:lvl3pPr>
            <a:lvl4pPr marL="1371600" indent="0">
              <a:lnSpc>
                <a:spcPts val="2200"/>
              </a:lnSpc>
              <a:buNone/>
              <a:defRPr sz="1600"/>
            </a:lvl4pPr>
            <a:lvl5pPr marL="1828800" indent="0">
              <a:lnSpc>
                <a:spcPts val="2200"/>
              </a:lnSpc>
              <a:buNone/>
              <a:defRPr sz="1600"/>
            </a:lvl5pPr>
          </a:lstStyle>
          <a:p>
            <a:pPr lvl="0"/>
            <a:r>
              <a:rPr lang="en-US"/>
              <a:t>Click to edit text</a:t>
            </a:r>
          </a:p>
        </p:txBody>
      </p:sp>
      <p:sp>
        <p:nvSpPr>
          <p:cNvPr id="13" name="Content Placeholder 2">
            <a:extLst>
              <a:ext uri="{FF2B5EF4-FFF2-40B4-BE49-F238E27FC236}">
                <a16:creationId xmlns:a16="http://schemas.microsoft.com/office/drawing/2014/main" id="{AC961473-F8E7-498A-AFFD-2BC0065884EC}"/>
              </a:ext>
            </a:extLst>
          </p:cNvPr>
          <p:cNvSpPr>
            <a:spLocks noGrp="1"/>
          </p:cNvSpPr>
          <p:nvPr>
            <p:ph idx="19" hasCustomPrompt="1"/>
          </p:nvPr>
        </p:nvSpPr>
        <p:spPr>
          <a:xfrm>
            <a:off x="1657183" y="3567512"/>
            <a:ext cx="4114800" cy="274320"/>
          </a:xfrm>
        </p:spPr>
        <p:txBody>
          <a:bodyPr>
            <a:noAutofit/>
          </a:bodyPr>
          <a:lstStyle>
            <a:lvl1pPr marL="0" indent="0">
              <a:lnSpc>
                <a:spcPts val="2200"/>
              </a:lnSpc>
              <a:buNone/>
              <a:defRPr sz="1800">
                <a:solidFill>
                  <a:schemeClr val="accent3">
                    <a:lumMod val="50000"/>
                  </a:schemeClr>
                </a:solidFill>
                <a:latin typeface="+mj-lt"/>
              </a:defRPr>
            </a:lvl1pPr>
            <a:lvl2pPr marL="457200" indent="0">
              <a:lnSpc>
                <a:spcPts val="2200"/>
              </a:lnSpc>
              <a:buNone/>
              <a:defRPr sz="1600"/>
            </a:lvl2pPr>
            <a:lvl3pPr marL="914400" indent="0">
              <a:lnSpc>
                <a:spcPts val="2200"/>
              </a:lnSpc>
              <a:buNone/>
              <a:defRPr sz="1600"/>
            </a:lvl3pPr>
            <a:lvl4pPr marL="1371600" indent="0">
              <a:lnSpc>
                <a:spcPts val="2200"/>
              </a:lnSpc>
              <a:buNone/>
              <a:defRPr sz="1600"/>
            </a:lvl4pPr>
            <a:lvl5pPr marL="1828800" indent="0">
              <a:lnSpc>
                <a:spcPts val="2200"/>
              </a:lnSpc>
              <a:buNone/>
              <a:defRPr sz="1600"/>
            </a:lvl5pPr>
          </a:lstStyle>
          <a:p>
            <a:pPr lvl="0"/>
            <a:r>
              <a:rPr lang="en-US"/>
              <a:t>Click to edit text</a:t>
            </a:r>
          </a:p>
        </p:txBody>
      </p:sp>
      <p:sp>
        <p:nvSpPr>
          <p:cNvPr id="12" name="Content Placeholder 2">
            <a:extLst>
              <a:ext uri="{FF2B5EF4-FFF2-40B4-BE49-F238E27FC236}">
                <a16:creationId xmlns:a16="http://schemas.microsoft.com/office/drawing/2014/main" id="{F32F6735-86D0-4D0F-9741-8D6C74C99BAA}"/>
              </a:ext>
            </a:extLst>
          </p:cNvPr>
          <p:cNvSpPr>
            <a:spLocks noGrp="1"/>
          </p:cNvSpPr>
          <p:nvPr>
            <p:ph idx="18" hasCustomPrompt="1"/>
          </p:nvPr>
        </p:nvSpPr>
        <p:spPr>
          <a:xfrm>
            <a:off x="1657183" y="3863067"/>
            <a:ext cx="4114800" cy="731520"/>
          </a:xfrm>
        </p:spPr>
        <p:txBody>
          <a:bodyPr>
            <a:normAutofit/>
          </a:bodyPr>
          <a:lstStyle>
            <a:lvl1pPr marL="0" indent="0">
              <a:lnSpc>
                <a:spcPts val="2200"/>
              </a:lnSpc>
              <a:buNone/>
              <a:defRPr sz="1400"/>
            </a:lvl1pPr>
            <a:lvl2pPr marL="457200" indent="0">
              <a:lnSpc>
                <a:spcPts val="2200"/>
              </a:lnSpc>
              <a:buNone/>
              <a:defRPr sz="1600"/>
            </a:lvl2pPr>
            <a:lvl3pPr marL="914400" indent="0">
              <a:lnSpc>
                <a:spcPts val="2200"/>
              </a:lnSpc>
              <a:buNone/>
              <a:defRPr sz="1600"/>
            </a:lvl3pPr>
            <a:lvl4pPr marL="1371600" indent="0">
              <a:lnSpc>
                <a:spcPts val="2200"/>
              </a:lnSpc>
              <a:buNone/>
              <a:defRPr sz="1600"/>
            </a:lvl4pPr>
            <a:lvl5pPr marL="1828800" indent="0">
              <a:lnSpc>
                <a:spcPts val="2200"/>
              </a:lnSpc>
              <a:buNone/>
              <a:defRPr sz="1600"/>
            </a:lvl5pPr>
          </a:lstStyle>
          <a:p>
            <a:pPr lvl="0"/>
            <a:r>
              <a:rPr lang="en-US"/>
              <a:t>Click to edit text</a:t>
            </a:r>
          </a:p>
        </p:txBody>
      </p:sp>
      <p:sp>
        <p:nvSpPr>
          <p:cNvPr id="15" name="Content Placeholder 2">
            <a:extLst>
              <a:ext uri="{FF2B5EF4-FFF2-40B4-BE49-F238E27FC236}">
                <a16:creationId xmlns:a16="http://schemas.microsoft.com/office/drawing/2014/main" id="{DAD41BAB-B874-4283-8FDD-618EAB4B7CC6}"/>
              </a:ext>
            </a:extLst>
          </p:cNvPr>
          <p:cNvSpPr>
            <a:spLocks noGrp="1"/>
          </p:cNvSpPr>
          <p:nvPr>
            <p:ph idx="21" hasCustomPrompt="1"/>
          </p:nvPr>
        </p:nvSpPr>
        <p:spPr>
          <a:xfrm>
            <a:off x="1657183" y="4737597"/>
            <a:ext cx="4114800" cy="274320"/>
          </a:xfrm>
        </p:spPr>
        <p:txBody>
          <a:bodyPr>
            <a:noAutofit/>
          </a:bodyPr>
          <a:lstStyle>
            <a:lvl1pPr marL="0" indent="0">
              <a:lnSpc>
                <a:spcPts val="2200"/>
              </a:lnSpc>
              <a:buNone/>
              <a:defRPr sz="1800">
                <a:solidFill>
                  <a:schemeClr val="accent3">
                    <a:lumMod val="50000"/>
                  </a:schemeClr>
                </a:solidFill>
                <a:latin typeface="+mj-lt"/>
              </a:defRPr>
            </a:lvl1pPr>
            <a:lvl2pPr marL="457200" indent="0">
              <a:lnSpc>
                <a:spcPts val="2200"/>
              </a:lnSpc>
              <a:buNone/>
              <a:defRPr sz="1600"/>
            </a:lvl2pPr>
            <a:lvl3pPr marL="914400" indent="0">
              <a:lnSpc>
                <a:spcPts val="2200"/>
              </a:lnSpc>
              <a:buNone/>
              <a:defRPr sz="1600"/>
            </a:lvl3pPr>
            <a:lvl4pPr marL="1371600" indent="0">
              <a:lnSpc>
                <a:spcPts val="2200"/>
              </a:lnSpc>
              <a:buNone/>
              <a:defRPr sz="1600"/>
            </a:lvl4pPr>
            <a:lvl5pPr marL="1828800" indent="0">
              <a:lnSpc>
                <a:spcPts val="2200"/>
              </a:lnSpc>
              <a:buNone/>
              <a:defRPr sz="1600"/>
            </a:lvl5pPr>
          </a:lstStyle>
          <a:p>
            <a:pPr lvl="0"/>
            <a:r>
              <a:rPr lang="en-US"/>
              <a:t>Click to edit text</a:t>
            </a:r>
          </a:p>
        </p:txBody>
      </p:sp>
      <p:sp>
        <p:nvSpPr>
          <p:cNvPr id="14" name="Content Placeholder 2">
            <a:extLst>
              <a:ext uri="{FF2B5EF4-FFF2-40B4-BE49-F238E27FC236}">
                <a16:creationId xmlns:a16="http://schemas.microsoft.com/office/drawing/2014/main" id="{6382FE5C-EADC-4EF2-9E4F-06BDCA5551B3}"/>
              </a:ext>
            </a:extLst>
          </p:cNvPr>
          <p:cNvSpPr>
            <a:spLocks noGrp="1"/>
          </p:cNvSpPr>
          <p:nvPr>
            <p:ph idx="20" hasCustomPrompt="1"/>
          </p:nvPr>
        </p:nvSpPr>
        <p:spPr>
          <a:xfrm>
            <a:off x="1657183" y="5033152"/>
            <a:ext cx="4114800" cy="731520"/>
          </a:xfrm>
        </p:spPr>
        <p:txBody>
          <a:bodyPr>
            <a:normAutofit/>
          </a:bodyPr>
          <a:lstStyle>
            <a:lvl1pPr marL="0" indent="0">
              <a:lnSpc>
                <a:spcPts val="2200"/>
              </a:lnSpc>
              <a:buNone/>
              <a:defRPr sz="1400"/>
            </a:lvl1pPr>
            <a:lvl2pPr marL="457200" indent="0">
              <a:lnSpc>
                <a:spcPts val="2200"/>
              </a:lnSpc>
              <a:buNone/>
              <a:defRPr sz="1600"/>
            </a:lvl2pPr>
            <a:lvl3pPr marL="914400" indent="0">
              <a:lnSpc>
                <a:spcPts val="2200"/>
              </a:lnSpc>
              <a:buNone/>
              <a:defRPr sz="1600"/>
            </a:lvl3pPr>
            <a:lvl4pPr marL="1371600" indent="0">
              <a:lnSpc>
                <a:spcPts val="2200"/>
              </a:lnSpc>
              <a:buNone/>
              <a:defRPr sz="1600"/>
            </a:lvl4pPr>
            <a:lvl5pPr marL="1828800" indent="0">
              <a:lnSpc>
                <a:spcPts val="2200"/>
              </a:lnSpc>
              <a:buNone/>
              <a:defRPr sz="1600"/>
            </a:lvl5pPr>
          </a:lstStyle>
          <a:p>
            <a:pPr lvl="0"/>
            <a:r>
              <a:rPr lang="en-US"/>
              <a:t>Click to edit text</a:t>
            </a:r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65016684-22E4-49BC-9E14-2E73CF3F757D}"/>
              </a:ext>
            </a:extLst>
          </p:cNvPr>
          <p:cNvSpPr>
            <a:spLocks noGrp="1"/>
          </p:cNvSpPr>
          <p:nvPr>
            <p:ph idx="17" hasCustomPrompt="1"/>
          </p:nvPr>
        </p:nvSpPr>
        <p:spPr>
          <a:xfrm>
            <a:off x="6404811" y="2411516"/>
            <a:ext cx="4114800" cy="274320"/>
          </a:xfrm>
        </p:spPr>
        <p:txBody>
          <a:bodyPr>
            <a:noAutofit/>
          </a:bodyPr>
          <a:lstStyle>
            <a:lvl1pPr marL="0" indent="0">
              <a:lnSpc>
                <a:spcPts val="2200"/>
              </a:lnSpc>
              <a:buNone/>
              <a:defRPr sz="1800">
                <a:solidFill>
                  <a:schemeClr val="accent3">
                    <a:lumMod val="50000"/>
                  </a:schemeClr>
                </a:solidFill>
                <a:latin typeface="+mj-lt"/>
              </a:defRPr>
            </a:lvl1pPr>
            <a:lvl2pPr marL="457200" indent="0">
              <a:lnSpc>
                <a:spcPts val="2200"/>
              </a:lnSpc>
              <a:buNone/>
              <a:defRPr sz="1600"/>
            </a:lvl2pPr>
            <a:lvl3pPr marL="914400" indent="0">
              <a:lnSpc>
                <a:spcPts val="2200"/>
              </a:lnSpc>
              <a:buNone/>
              <a:defRPr sz="1600"/>
            </a:lvl3pPr>
            <a:lvl4pPr marL="1371600" indent="0">
              <a:lnSpc>
                <a:spcPts val="2200"/>
              </a:lnSpc>
              <a:buNone/>
              <a:defRPr sz="1600"/>
            </a:lvl4pPr>
            <a:lvl5pPr marL="1828800" indent="0">
              <a:lnSpc>
                <a:spcPts val="2200"/>
              </a:lnSpc>
              <a:buNone/>
              <a:defRPr sz="1600"/>
            </a:lvl5pPr>
          </a:lstStyle>
          <a:p>
            <a:pPr lvl="0"/>
            <a:r>
              <a:rPr lang="en-US"/>
              <a:t>Click to edit text</a:t>
            </a:r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5C52459E-612F-4699-B9E5-39839B5B6D79}"/>
              </a:ext>
            </a:extLst>
          </p:cNvPr>
          <p:cNvSpPr>
            <a:spLocks noGrp="1"/>
          </p:cNvSpPr>
          <p:nvPr>
            <p:ph idx="15" hasCustomPrompt="1"/>
          </p:nvPr>
        </p:nvSpPr>
        <p:spPr>
          <a:xfrm>
            <a:off x="6404811" y="2707071"/>
            <a:ext cx="4114800" cy="731520"/>
          </a:xfrm>
        </p:spPr>
        <p:txBody>
          <a:bodyPr>
            <a:normAutofit/>
          </a:bodyPr>
          <a:lstStyle>
            <a:lvl1pPr marL="0" indent="0">
              <a:lnSpc>
                <a:spcPts val="2200"/>
              </a:lnSpc>
              <a:buNone/>
              <a:defRPr sz="1400"/>
            </a:lvl1pPr>
            <a:lvl2pPr marL="457200" indent="0">
              <a:lnSpc>
                <a:spcPts val="2200"/>
              </a:lnSpc>
              <a:buNone/>
              <a:defRPr sz="1600"/>
            </a:lvl2pPr>
            <a:lvl3pPr marL="914400" indent="0">
              <a:lnSpc>
                <a:spcPts val="2200"/>
              </a:lnSpc>
              <a:buNone/>
              <a:defRPr sz="1600"/>
            </a:lvl3pPr>
            <a:lvl4pPr marL="1371600" indent="0">
              <a:lnSpc>
                <a:spcPts val="2200"/>
              </a:lnSpc>
              <a:buNone/>
              <a:defRPr sz="1600"/>
            </a:lvl4pPr>
            <a:lvl5pPr marL="1828800" indent="0">
              <a:lnSpc>
                <a:spcPts val="2200"/>
              </a:lnSpc>
              <a:buNone/>
              <a:defRPr sz="1600"/>
            </a:lvl5pPr>
          </a:lstStyle>
          <a:p>
            <a:pPr lvl="0"/>
            <a:r>
              <a:rPr lang="en-US"/>
              <a:t>Click to edit text</a:t>
            </a:r>
          </a:p>
        </p:txBody>
      </p:sp>
      <p:sp>
        <p:nvSpPr>
          <p:cNvPr id="17" name="Content Placeholder 2">
            <a:extLst>
              <a:ext uri="{FF2B5EF4-FFF2-40B4-BE49-F238E27FC236}">
                <a16:creationId xmlns:a16="http://schemas.microsoft.com/office/drawing/2014/main" id="{C93FEF41-CD0D-4D3A-90FA-2F123068E73D}"/>
              </a:ext>
            </a:extLst>
          </p:cNvPr>
          <p:cNvSpPr>
            <a:spLocks noGrp="1"/>
          </p:cNvSpPr>
          <p:nvPr>
            <p:ph idx="23" hasCustomPrompt="1"/>
          </p:nvPr>
        </p:nvSpPr>
        <p:spPr>
          <a:xfrm>
            <a:off x="6404811" y="3570539"/>
            <a:ext cx="4114800" cy="274320"/>
          </a:xfrm>
        </p:spPr>
        <p:txBody>
          <a:bodyPr>
            <a:noAutofit/>
          </a:bodyPr>
          <a:lstStyle>
            <a:lvl1pPr marL="0" indent="0">
              <a:lnSpc>
                <a:spcPts val="2200"/>
              </a:lnSpc>
              <a:buNone/>
              <a:defRPr sz="1800">
                <a:solidFill>
                  <a:schemeClr val="accent3">
                    <a:lumMod val="50000"/>
                  </a:schemeClr>
                </a:solidFill>
                <a:latin typeface="+mj-lt"/>
              </a:defRPr>
            </a:lvl1pPr>
            <a:lvl2pPr marL="457200" indent="0">
              <a:lnSpc>
                <a:spcPts val="2200"/>
              </a:lnSpc>
              <a:buNone/>
              <a:defRPr sz="1600"/>
            </a:lvl2pPr>
            <a:lvl3pPr marL="914400" indent="0">
              <a:lnSpc>
                <a:spcPts val="2200"/>
              </a:lnSpc>
              <a:buNone/>
              <a:defRPr sz="1600"/>
            </a:lvl3pPr>
            <a:lvl4pPr marL="1371600" indent="0">
              <a:lnSpc>
                <a:spcPts val="2200"/>
              </a:lnSpc>
              <a:buNone/>
              <a:defRPr sz="1600"/>
            </a:lvl4pPr>
            <a:lvl5pPr marL="1828800" indent="0">
              <a:lnSpc>
                <a:spcPts val="2200"/>
              </a:lnSpc>
              <a:buNone/>
              <a:defRPr sz="1600"/>
            </a:lvl5pPr>
          </a:lstStyle>
          <a:p>
            <a:pPr lvl="0"/>
            <a:r>
              <a:rPr lang="en-US"/>
              <a:t>Click to edit text</a:t>
            </a:r>
          </a:p>
        </p:txBody>
      </p:sp>
      <p:sp>
        <p:nvSpPr>
          <p:cNvPr id="16" name="Content Placeholder 2">
            <a:extLst>
              <a:ext uri="{FF2B5EF4-FFF2-40B4-BE49-F238E27FC236}">
                <a16:creationId xmlns:a16="http://schemas.microsoft.com/office/drawing/2014/main" id="{56A7E58B-04CA-4390-878D-CBE6185E320A}"/>
              </a:ext>
            </a:extLst>
          </p:cNvPr>
          <p:cNvSpPr>
            <a:spLocks noGrp="1"/>
          </p:cNvSpPr>
          <p:nvPr>
            <p:ph idx="22" hasCustomPrompt="1"/>
          </p:nvPr>
        </p:nvSpPr>
        <p:spPr>
          <a:xfrm>
            <a:off x="6404811" y="3865136"/>
            <a:ext cx="4114800" cy="731520"/>
          </a:xfrm>
        </p:spPr>
        <p:txBody>
          <a:bodyPr>
            <a:normAutofit/>
          </a:bodyPr>
          <a:lstStyle>
            <a:lvl1pPr marL="0" indent="0">
              <a:lnSpc>
                <a:spcPts val="2200"/>
              </a:lnSpc>
              <a:buNone/>
              <a:defRPr sz="1400"/>
            </a:lvl1pPr>
            <a:lvl2pPr marL="457200" indent="0">
              <a:lnSpc>
                <a:spcPts val="2200"/>
              </a:lnSpc>
              <a:buNone/>
              <a:defRPr sz="1600"/>
            </a:lvl2pPr>
            <a:lvl3pPr marL="914400" indent="0">
              <a:lnSpc>
                <a:spcPts val="2200"/>
              </a:lnSpc>
              <a:buNone/>
              <a:defRPr sz="1600"/>
            </a:lvl3pPr>
            <a:lvl4pPr marL="1371600" indent="0">
              <a:lnSpc>
                <a:spcPts val="2200"/>
              </a:lnSpc>
              <a:buNone/>
              <a:defRPr sz="1600"/>
            </a:lvl4pPr>
            <a:lvl5pPr marL="1828800" indent="0">
              <a:lnSpc>
                <a:spcPts val="2200"/>
              </a:lnSpc>
              <a:buNone/>
              <a:defRPr sz="1600"/>
            </a:lvl5pPr>
          </a:lstStyle>
          <a:p>
            <a:pPr lvl="0"/>
            <a:r>
              <a:rPr lang="en-US"/>
              <a:t>Click to edit text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EDAC16E-5725-4AC1-AB85-871F25D266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D10B5D8-71E9-48DC-A04C-559359603C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Contoso business plan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0FDD81F-9379-48E6-9B14-83486F920A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B5CEABB6-07DC-46E8-9B57-56EC44A396E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1671055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Business concep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C62EDD7B-9CFE-429C-B002-CB0D9B31ECDE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1524" y="0"/>
            <a:ext cx="12188952" cy="6858000"/>
          </a:xfrm>
          <a:solidFill>
            <a:schemeClr val="bg1"/>
          </a:solidFill>
        </p:spPr>
        <p:txBody>
          <a:bodyPr/>
          <a:lstStyle/>
          <a:p>
            <a:r>
              <a:rPr lang="en-US"/>
              <a:t>Click icon to add picture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B0F3BCA8-7FE0-4921-AE34-6F98AC0AC858}"/>
              </a:ext>
            </a:extLst>
          </p:cNvPr>
          <p:cNvSpPr/>
          <p:nvPr userDrawn="1"/>
        </p:nvSpPr>
        <p:spPr>
          <a:xfrm>
            <a:off x="6096000" y="1143000"/>
            <a:ext cx="5486400" cy="4572000"/>
          </a:xfrm>
          <a:prstGeom prst="rect">
            <a:avLst/>
          </a:prstGeom>
          <a:solidFill>
            <a:schemeClr val="bg1">
              <a:alpha val="9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365760" rtlCol="0" anchor="ctr"/>
          <a:lstStyle/>
          <a:p>
            <a:pPr algn="ctr"/>
            <a:endParaRPr lang="en-US" sz="360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4AE12D1-08AF-45E9-A34A-BDE9E860BA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0" y="1143000"/>
            <a:ext cx="5486400" cy="4572000"/>
          </a:xfrm>
          <a:solidFill>
            <a:schemeClr val="bg1">
              <a:alpha val="90000"/>
            </a:schemeClr>
          </a:solidFill>
        </p:spPr>
        <p:txBody>
          <a:bodyPr lIns="612648" tIns="822960" rIns="457200" anchor="t">
            <a:no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F8F5A6A-E29E-401A-801A-8FD9CAABA7A5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6629400" y="2996693"/>
            <a:ext cx="4416552" cy="2216986"/>
          </a:xfrm>
        </p:spPr>
        <p:txBody>
          <a:bodyPr>
            <a:normAutofit/>
          </a:bodyPr>
          <a:lstStyle>
            <a:lvl1pPr marL="0" indent="0">
              <a:lnSpc>
                <a:spcPts val="2000"/>
              </a:lnSpc>
              <a:buNone/>
              <a:defRPr sz="1400"/>
            </a:lvl1pPr>
            <a:lvl2pPr marL="457200" indent="0">
              <a:lnSpc>
                <a:spcPts val="2200"/>
              </a:lnSpc>
              <a:buNone/>
              <a:defRPr sz="1600"/>
            </a:lvl2pPr>
            <a:lvl3pPr marL="914400" indent="0">
              <a:lnSpc>
                <a:spcPts val="2200"/>
              </a:lnSpc>
              <a:buNone/>
              <a:defRPr sz="1600"/>
            </a:lvl3pPr>
            <a:lvl4pPr marL="1371600" indent="0">
              <a:lnSpc>
                <a:spcPts val="2200"/>
              </a:lnSpc>
              <a:buNone/>
              <a:defRPr sz="1600"/>
            </a:lvl4pPr>
            <a:lvl5pPr marL="1828800" indent="0">
              <a:lnSpc>
                <a:spcPts val="2200"/>
              </a:lnSpc>
              <a:buNone/>
              <a:defRPr sz="1600"/>
            </a:lvl5pPr>
          </a:lstStyle>
          <a:p>
            <a:pPr lvl="0"/>
            <a:r>
              <a:rPr lang="en-US"/>
              <a:t>Click to edit text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EDAC16E-5725-4AC1-AB85-871F25D266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D10B5D8-71E9-48DC-A04C-559359603C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Contoso business plan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0FDD81F-9379-48E6-9B14-83486F920A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B5CEABB6-07DC-46E8-9B57-56EC44A396E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2247511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4224">
          <p15:clr>
            <a:srgbClr val="FBAE40"/>
          </p15:clr>
        </p15:guide>
      </p15:sldGuideLst>
    </p:ext>
  </p:extLs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ke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Placeholder 8" descr="photo of laptop keyboard bordered by 2 palm leaves&#10;">
            <a:extLst>
              <a:ext uri="{FF2B5EF4-FFF2-40B4-BE49-F238E27FC236}">
                <a16:creationId xmlns:a16="http://schemas.microsoft.com/office/drawing/2014/main" id="{729C024A-3DD8-474A-848D-7BCCC032BC7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524" y="0"/>
            <a:ext cx="12188952" cy="6858000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F1584ECC-FA3B-4A7A-A456-6472AE8B1DA3}"/>
              </a:ext>
            </a:extLst>
          </p:cNvPr>
          <p:cNvSpPr/>
          <p:nvPr userDrawn="1"/>
        </p:nvSpPr>
        <p:spPr>
          <a:xfrm>
            <a:off x="915924" y="777240"/>
            <a:ext cx="10360152" cy="5303520"/>
          </a:xfrm>
          <a:prstGeom prst="rect">
            <a:avLst/>
          </a:prstGeom>
          <a:solidFill>
            <a:schemeClr val="bg1"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itle 1">
            <a:extLst>
              <a:ext uri="{FF2B5EF4-FFF2-40B4-BE49-F238E27FC236}">
                <a16:creationId xmlns:a16="http://schemas.microsoft.com/office/drawing/2014/main" id="{6A8F5C17-5DF3-42C2-B87F-A2F50BE046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71016" y="1929383"/>
            <a:ext cx="4480560" cy="640080"/>
          </a:xfrm>
        </p:spPr>
        <p:txBody>
          <a:bodyPr>
            <a:noAutofit/>
          </a:bodyPr>
          <a:lstStyle>
            <a:lvl1pPr algn="l">
              <a:defRPr sz="36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77FFB71-D3BF-4723-8C5E-44AD8F0E924D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1298448" y="2871216"/>
            <a:ext cx="2066544" cy="365760"/>
          </a:xfrm>
        </p:spPr>
        <p:txBody>
          <a:bodyPr anchor="b">
            <a:normAutofit/>
          </a:bodyPr>
          <a:lstStyle>
            <a:lvl1pPr marL="0" indent="0">
              <a:buNone/>
              <a:defRPr sz="1800" b="0">
                <a:solidFill>
                  <a:schemeClr val="accent3">
                    <a:lumMod val="50000"/>
                  </a:schemeClr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text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91BC8B9-8F2B-4131-A090-0ACBEEE80BB7}"/>
              </a:ext>
            </a:extLst>
          </p:cNvPr>
          <p:cNvSpPr>
            <a:spLocks noGrp="1"/>
          </p:cNvSpPr>
          <p:nvPr>
            <p:ph sz="half" idx="2" hasCustomPrompt="1"/>
          </p:nvPr>
        </p:nvSpPr>
        <p:spPr>
          <a:xfrm>
            <a:off x="1298448" y="3337560"/>
            <a:ext cx="2066544" cy="2286000"/>
          </a:xfrm>
        </p:spPr>
        <p:txBody>
          <a:bodyPr>
            <a:normAutofit/>
          </a:bodyPr>
          <a:lstStyle>
            <a:lvl1pPr marL="0" indent="0">
              <a:lnSpc>
                <a:spcPts val="2000"/>
              </a:lnSpc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4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</a:lstStyle>
          <a:p>
            <a:pPr lvl="0"/>
            <a:r>
              <a:rPr lang="en-US"/>
              <a:t>Click to edit text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714E40B-C52C-407A-9311-46FDCD84CB5A}"/>
              </a:ext>
            </a:extLst>
          </p:cNvPr>
          <p:cNvSpPr>
            <a:spLocks noGrp="1"/>
          </p:cNvSpPr>
          <p:nvPr>
            <p:ph type="body" sz="quarter" idx="3" hasCustomPrompt="1"/>
          </p:nvPr>
        </p:nvSpPr>
        <p:spPr>
          <a:xfrm>
            <a:off x="3685032" y="2871216"/>
            <a:ext cx="2066544" cy="365760"/>
          </a:xfrm>
        </p:spPr>
        <p:txBody>
          <a:bodyPr anchor="b">
            <a:normAutofit/>
          </a:bodyPr>
          <a:lstStyle>
            <a:lvl1pPr marL="0" indent="0">
              <a:buNone/>
              <a:defRPr sz="1800" b="0">
                <a:solidFill>
                  <a:schemeClr val="accent3">
                    <a:lumMod val="50000"/>
                  </a:schemeClr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text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596ED23-22F0-421E-849C-630BEABF8BD0}"/>
              </a:ext>
            </a:extLst>
          </p:cNvPr>
          <p:cNvSpPr>
            <a:spLocks noGrp="1"/>
          </p:cNvSpPr>
          <p:nvPr>
            <p:ph sz="quarter" idx="4" hasCustomPrompt="1"/>
          </p:nvPr>
        </p:nvSpPr>
        <p:spPr>
          <a:xfrm>
            <a:off x="3685032" y="3337560"/>
            <a:ext cx="2066544" cy="2286000"/>
          </a:xfrm>
        </p:spPr>
        <p:txBody>
          <a:bodyPr>
            <a:normAutofit/>
          </a:bodyPr>
          <a:lstStyle>
            <a:lvl1pPr marL="0" indent="0">
              <a:lnSpc>
                <a:spcPts val="2000"/>
              </a:lnSpc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4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</a:lstStyle>
          <a:p>
            <a:pPr lvl="0"/>
            <a:r>
              <a:rPr lang="en-US"/>
              <a:t>Click to edit text</a:t>
            </a:r>
          </a:p>
        </p:txBody>
      </p:sp>
      <p:sp>
        <p:nvSpPr>
          <p:cNvPr id="12" name="Picture Placeholder 11">
            <a:extLst>
              <a:ext uri="{FF2B5EF4-FFF2-40B4-BE49-F238E27FC236}">
                <a16:creationId xmlns:a16="http://schemas.microsoft.com/office/drawing/2014/main" id="{DE97EF55-0D4D-4801-869B-04ED682D62D9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6208776" y="1289304"/>
            <a:ext cx="4572000" cy="4334256"/>
          </a:xfrm>
          <a:solidFill>
            <a:schemeClr val="accent4"/>
          </a:solidFill>
        </p:spPr>
        <p:txBody>
          <a:bodyPr/>
          <a:lstStyle/>
          <a:p>
            <a:r>
              <a:rPr lang="en-US"/>
              <a:t>Click icon to add picture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860A2F77-6CFB-4347-9224-EFAA0C0EF3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20XX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7C1F45E-8700-4861-AD21-BB7A09E130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Contoso business plan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7283171-31EE-44C7-A031-9F840EDEC1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B5CEABB6-07DC-46E8-9B57-56EC44A396E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792736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hank yo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Placeholder 13" descr="close up photo of leaves&#10;">
            <a:extLst>
              <a:ext uri="{FF2B5EF4-FFF2-40B4-BE49-F238E27FC236}">
                <a16:creationId xmlns:a16="http://schemas.microsoft.com/office/drawing/2014/main" id="{5B334254-BCFF-4714-B7C4-38E7C0814F60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524" y="0"/>
            <a:ext cx="12188952" cy="6858000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6CFE1AAB-5EBC-4913-9A1E-DBC69C761B22}"/>
              </a:ext>
            </a:extLst>
          </p:cNvPr>
          <p:cNvSpPr/>
          <p:nvPr userDrawn="1"/>
        </p:nvSpPr>
        <p:spPr>
          <a:xfrm>
            <a:off x="4066032" y="0"/>
            <a:ext cx="4059936" cy="6858000"/>
          </a:xfrm>
          <a:prstGeom prst="rect">
            <a:avLst/>
          </a:prstGeom>
          <a:solidFill>
            <a:schemeClr val="accent5">
              <a:lumMod val="90000"/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4AE12D1-08AF-45E9-A34A-BDE9E860BA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24400" y="2450592"/>
            <a:ext cx="2743200" cy="640080"/>
          </a:xfrm>
        </p:spPr>
        <p:txBody>
          <a:bodyPr>
            <a:noAutofit/>
          </a:bodyPr>
          <a:lstStyle>
            <a:lvl1pPr algn="ctr">
              <a:defRPr sz="36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F8F5A6A-E29E-401A-801A-8FD9CAABA7A5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4724400" y="3566160"/>
            <a:ext cx="2743200" cy="265176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800"/>
            </a:lvl2pPr>
            <a:lvl3pPr marL="914400" indent="0">
              <a:buNone/>
              <a:defRPr sz="18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</a:lstStyle>
          <a:p>
            <a:pPr lvl="0"/>
            <a:r>
              <a:rPr lang="en-US"/>
              <a:t>Click to edit text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EDAC16E-5725-4AC1-AB85-871F25D266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r>
              <a:rPr lang="en-US"/>
              <a:t>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D10B5D8-71E9-48DC-A04C-559359603C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/>
              <a:t>Contoso business plan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0FDD81F-9379-48E6-9B14-83486F920A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fld id="{B5CEABB6-07DC-46E8-9B57-56EC44A396E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4029638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Placeholder 8" descr="photo of palm leaf on pink background&#10;">
            <a:extLst>
              <a:ext uri="{FF2B5EF4-FFF2-40B4-BE49-F238E27FC236}">
                <a16:creationId xmlns:a16="http://schemas.microsoft.com/office/drawing/2014/main" id="{E987AC57-CBB8-467C-8A39-019EA33D08DD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524" y="0"/>
            <a:ext cx="12188952" cy="6858000"/>
          </a:xfrm>
          <a:prstGeom prst="rect">
            <a:avLst/>
          </a:prstGeom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C11192F3-A424-430E-B4BC-525DF06AE72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915924" y="777240"/>
            <a:ext cx="10360152" cy="5303520"/>
          </a:xfrm>
          <a:prstGeom prst="rect">
            <a:avLst/>
          </a:prstGeom>
          <a:solidFill>
            <a:schemeClr val="bg1">
              <a:alpha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C25C416-A3A2-4CF9-9532-2C0BFB51CFD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730584" y="1901952"/>
            <a:ext cx="3937416" cy="2387600"/>
          </a:xfrm>
        </p:spPr>
        <p:txBody>
          <a:bodyPr anchor="b">
            <a:normAutofit/>
          </a:bodyPr>
          <a:lstStyle>
            <a:lvl1pPr algn="l">
              <a:defRPr sz="4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9" name="Subtitle 2">
            <a:extLst>
              <a:ext uri="{FF2B5EF4-FFF2-40B4-BE49-F238E27FC236}">
                <a16:creationId xmlns:a16="http://schemas.microsoft.com/office/drawing/2014/main" id="{8FD8B2AA-F7CC-4211-87D1-ABF49E99949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730584" y="4379976"/>
            <a:ext cx="3937416" cy="572798"/>
          </a:xfrm>
        </p:spPr>
        <p:txBody>
          <a:bodyPr>
            <a:normAutofit/>
          </a:bodyPr>
          <a:lstStyle>
            <a:lvl1pPr marL="0" indent="0" algn="l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8CAF1BA5-EAFF-4D55-A445-675B1CEF4894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1393825" y="1143000"/>
            <a:ext cx="5029200" cy="4572000"/>
          </a:xfrm>
          <a:solidFill>
            <a:schemeClr val="accent4"/>
          </a:solidFill>
        </p:spPr>
        <p:txBody>
          <a:bodyPr/>
          <a:lstStyle/>
          <a:p>
            <a:r>
              <a:rPr lang="en-US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3839583478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a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Picture Placeholder 64">
            <a:extLst>
              <a:ext uri="{FF2B5EF4-FFF2-40B4-BE49-F238E27FC236}">
                <a16:creationId xmlns:a16="http://schemas.microsoft.com/office/drawing/2014/main" id="{D73C250B-F170-486D-A636-FAA4ED926C3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alphaModFix amt="44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0800000">
            <a:off x="1588" y="0"/>
            <a:ext cx="12188825" cy="6858000"/>
          </a:xfrm>
          <a:prstGeom prst="rect">
            <a:avLst/>
          </a:prstGeom>
          <a:solidFill>
            <a:schemeClr val="accent1"/>
          </a:solidFill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A1F8C642-49FB-4E16-A3A0-B2ACBEABFF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DAE32DAA-2F83-4F0B-B593-EAEC38A22BFF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838200" y="1975104"/>
            <a:ext cx="2103120" cy="3017520"/>
          </a:xfrm>
          <a:solidFill>
            <a:schemeClr val="accent4"/>
          </a:solidFill>
          <a:ln w="88900">
            <a:solidFill>
              <a:schemeClr val="bg1"/>
            </a:solidFill>
            <a:miter lim="800000"/>
          </a:ln>
          <a:effectLst>
            <a:outerShdw blurRad="127000" dist="38100" dir="2700000" algn="ctr" rotWithShape="0">
              <a:schemeClr val="tx1">
                <a:alpha val="40000"/>
              </a:schemeClr>
            </a:outerShdw>
          </a:effectLst>
        </p:spPr>
        <p:txBody>
          <a:bodyPr/>
          <a:lstStyle/>
          <a:p>
            <a:r>
              <a:rPr lang="en-US"/>
              <a:t>Click icon to add picture</a:t>
            </a:r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6F62CE30-AF00-49C9-BB4C-FF4623AE4882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838200" y="5249545"/>
            <a:ext cx="2103438" cy="274320"/>
          </a:xfrm>
        </p:spPr>
        <p:txBody>
          <a:bodyPr>
            <a:noAutofit/>
          </a:bodyPr>
          <a:lstStyle>
            <a:lvl1pPr marL="0" indent="0" algn="ctr">
              <a:buNone/>
              <a:defRPr sz="1400">
                <a:latin typeface="+mj-lt"/>
              </a:defRPr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</a:lstStyle>
          <a:p>
            <a:pPr lvl="0"/>
            <a:r>
              <a:rPr lang="en-US"/>
              <a:t>Name</a:t>
            </a:r>
          </a:p>
        </p:txBody>
      </p:sp>
      <p:sp>
        <p:nvSpPr>
          <p:cNvPr id="14" name="Text Placeholder 12">
            <a:extLst>
              <a:ext uri="{FF2B5EF4-FFF2-40B4-BE49-F238E27FC236}">
                <a16:creationId xmlns:a16="http://schemas.microsoft.com/office/drawing/2014/main" id="{11E27B3C-F9CB-489A-B87D-B019E802464C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837882" y="5538152"/>
            <a:ext cx="2103438" cy="274320"/>
          </a:xfrm>
        </p:spPr>
        <p:txBody>
          <a:bodyPr>
            <a:noAutofit/>
          </a:bodyPr>
          <a:lstStyle>
            <a:lvl1pPr marL="0" indent="0" algn="ctr">
              <a:buNone/>
              <a:defRPr sz="1400">
                <a:latin typeface="+mn-lt"/>
              </a:defRPr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</a:lstStyle>
          <a:p>
            <a:pPr lvl="0"/>
            <a:r>
              <a:rPr lang="en-US"/>
              <a:t>Title</a:t>
            </a:r>
          </a:p>
        </p:txBody>
      </p:sp>
      <p:sp>
        <p:nvSpPr>
          <p:cNvPr id="9" name="Picture Placeholder 7">
            <a:extLst>
              <a:ext uri="{FF2B5EF4-FFF2-40B4-BE49-F238E27FC236}">
                <a16:creationId xmlns:a16="http://schemas.microsoft.com/office/drawing/2014/main" id="{DE0F61DF-6086-4D91-A1DB-0C91BD225C02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3642360" y="1975104"/>
            <a:ext cx="2103120" cy="3017520"/>
          </a:xfrm>
          <a:solidFill>
            <a:schemeClr val="accent4"/>
          </a:solidFill>
          <a:ln w="88900">
            <a:solidFill>
              <a:schemeClr val="bg1"/>
            </a:solidFill>
            <a:miter lim="800000"/>
          </a:ln>
          <a:effectLst>
            <a:outerShdw blurRad="127000" dist="38100" dir="2700000" algn="ctr" rotWithShape="0">
              <a:schemeClr val="tx1">
                <a:alpha val="40000"/>
              </a:schemeClr>
            </a:outerShdw>
          </a:effectLst>
        </p:spPr>
        <p:txBody>
          <a:bodyPr/>
          <a:lstStyle/>
          <a:p>
            <a:r>
              <a:rPr lang="en-US"/>
              <a:t>Click icon to add picture</a:t>
            </a:r>
          </a:p>
        </p:txBody>
      </p:sp>
      <p:sp>
        <p:nvSpPr>
          <p:cNvPr id="15" name="Text Placeholder 12">
            <a:extLst>
              <a:ext uri="{FF2B5EF4-FFF2-40B4-BE49-F238E27FC236}">
                <a16:creationId xmlns:a16="http://schemas.microsoft.com/office/drawing/2014/main" id="{DD1B9ECE-8B72-4E8C-BF0F-42BAD333E58F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3642678" y="5249545"/>
            <a:ext cx="2103438" cy="274320"/>
          </a:xfrm>
        </p:spPr>
        <p:txBody>
          <a:bodyPr>
            <a:noAutofit/>
          </a:bodyPr>
          <a:lstStyle>
            <a:lvl1pPr marL="0" indent="0" algn="ctr">
              <a:buNone/>
              <a:defRPr sz="1400">
                <a:latin typeface="+mj-lt"/>
              </a:defRPr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</a:lstStyle>
          <a:p>
            <a:pPr lvl="0"/>
            <a:r>
              <a:rPr lang="en-US"/>
              <a:t>Name</a:t>
            </a:r>
          </a:p>
        </p:txBody>
      </p:sp>
      <p:sp>
        <p:nvSpPr>
          <p:cNvPr id="16" name="Text Placeholder 12">
            <a:extLst>
              <a:ext uri="{FF2B5EF4-FFF2-40B4-BE49-F238E27FC236}">
                <a16:creationId xmlns:a16="http://schemas.microsoft.com/office/drawing/2014/main" id="{CC01C00D-D845-4EA4-ACEA-80430CEC0EAD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3642360" y="5538152"/>
            <a:ext cx="2103438" cy="274320"/>
          </a:xfrm>
        </p:spPr>
        <p:txBody>
          <a:bodyPr>
            <a:noAutofit/>
          </a:bodyPr>
          <a:lstStyle>
            <a:lvl1pPr marL="0" indent="0" algn="ctr">
              <a:buNone/>
              <a:defRPr sz="1400">
                <a:latin typeface="+mn-lt"/>
              </a:defRPr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</a:lstStyle>
          <a:p>
            <a:pPr lvl="0"/>
            <a:r>
              <a:rPr lang="en-US"/>
              <a:t>Title</a:t>
            </a:r>
          </a:p>
        </p:txBody>
      </p:sp>
      <p:sp>
        <p:nvSpPr>
          <p:cNvPr id="10" name="Picture Placeholder 7">
            <a:extLst>
              <a:ext uri="{FF2B5EF4-FFF2-40B4-BE49-F238E27FC236}">
                <a16:creationId xmlns:a16="http://schemas.microsoft.com/office/drawing/2014/main" id="{E36DA0C1-756A-41EF-BD41-B210DAD57AC5}"/>
              </a:ext>
            </a:extLst>
          </p:cNvPr>
          <p:cNvSpPr>
            <a:spLocks noGrp="1"/>
          </p:cNvSpPr>
          <p:nvPr>
            <p:ph type="pic" sz="quarter" idx="17"/>
          </p:nvPr>
        </p:nvSpPr>
        <p:spPr>
          <a:xfrm>
            <a:off x="6446520" y="1975104"/>
            <a:ext cx="2103120" cy="3017520"/>
          </a:xfrm>
          <a:solidFill>
            <a:schemeClr val="accent4"/>
          </a:solidFill>
          <a:ln w="88900">
            <a:solidFill>
              <a:schemeClr val="bg1"/>
            </a:solidFill>
            <a:miter lim="800000"/>
          </a:ln>
          <a:effectLst>
            <a:outerShdw blurRad="127000" dist="38100" dir="2700000" algn="ctr" rotWithShape="0">
              <a:schemeClr val="tx1">
                <a:alpha val="40000"/>
              </a:schemeClr>
            </a:outerShdw>
          </a:effectLst>
        </p:spPr>
        <p:txBody>
          <a:bodyPr/>
          <a:lstStyle/>
          <a:p>
            <a:r>
              <a:rPr lang="en-US"/>
              <a:t>Click icon to add picture</a:t>
            </a:r>
          </a:p>
        </p:txBody>
      </p:sp>
      <p:sp>
        <p:nvSpPr>
          <p:cNvPr id="17" name="Text Placeholder 12">
            <a:extLst>
              <a:ext uri="{FF2B5EF4-FFF2-40B4-BE49-F238E27FC236}">
                <a16:creationId xmlns:a16="http://schemas.microsoft.com/office/drawing/2014/main" id="{22C7D19B-8BCA-4A46-A531-C74F00C501A0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6446204" y="5249545"/>
            <a:ext cx="2103438" cy="274320"/>
          </a:xfrm>
        </p:spPr>
        <p:txBody>
          <a:bodyPr>
            <a:noAutofit/>
          </a:bodyPr>
          <a:lstStyle>
            <a:lvl1pPr marL="0" indent="0" algn="ctr">
              <a:buNone/>
              <a:defRPr sz="1400">
                <a:latin typeface="+mj-lt"/>
              </a:defRPr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</a:lstStyle>
          <a:p>
            <a:pPr lvl="0"/>
            <a:r>
              <a:rPr lang="en-US"/>
              <a:t>Name</a:t>
            </a:r>
          </a:p>
        </p:txBody>
      </p:sp>
      <p:sp>
        <p:nvSpPr>
          <p:cNvPr id="18" name="Text Placeholder 12">
            <a:extLst>
              <a:ext uri="{FF2B5EF4-FFF2-40B4-BE49-F238E27FC236}">
                <a16:creationId xmlns:a16="http://schemas.microsoft.com/office/drawing/2014/main" id="{A1BA12AE-AA7B-4898-AE4C-6EF1BF0293B3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6445886" y="5538152"/>
            <a:ext cx="2103438" cy="274320"/>
          </a:xfrm>
        </p:spPr>
        <p:txBody>
          <a:bodyPr>
            <a:noAutofit/>
          </a:bodyPr>
          <a:lstStyle>
            <a:lvl1pPr marL="0" indent="0" algn="ctr">
              <a:buNone/>
              <a:defRPr sz="1400">
                <a:latin typeface="+mn-lt"/>
              </a:defRPr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</a:lstStyle>
          <a:p>
            <a:pPr lvl="0"/>
            <a:r>
              <a:rPr lang="en-US"/>
              <a:t>Title</a:t>
            </a:r>
          </a:p>
        </p:txBody>
      </p:sp>
      <p:sp>
        <p:nvSpPr>
          <p:cNvPr id="11" name="Picture Placeholder 7">
            <a:extLst>
              <a:ext uri="{FF2B5EF4-FFF2-40B4-BE49-F238E27FC236}">
                <a16:creationId xmlns:a16="http://schemas.microsoft.com/office/drawing/2014/main" id="{C824A7A5-D0EA-414B-A57F-AFC09799DF81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>
          <a:xfrm>
            <a:off x="9250680" y="1975104"/>
            <a:ext cx="2103120" cy="3017520"/>
          </a:xfrm>
          <a:solidFill>
            <a:schemeClr val="accent4"/>
          </a:solidFill>
          <a:ln w="88900">
            <a:solidFill>
              <a:schemeClr val="bg1"/>
            </a:solidFill>
            <a:miter lim="800000"/>
          </a:ln>
          <a:effectLst>
            <a:outerShdw blurRad="127000" dist="38100" dir="2700000" algn="ctr" rotWithShape="0">
              <a:schemeClr val="tx1">
                <a:alpha val="40000"/>
              </a:schemeClr>
            </a:outerShdw>
          </a:effectLst>
        </p:spPr>
        <p:txBody>
          <a:bodyPr/>
          <a:lstStyle/>
          <a:p>
            <a:r>
              <a:rPr lang="en-US"/>
              <a:t>Click icon to add picture</a:t>
            </a:r>
          </a:p>
        </p:txBody>
      </p:sp>
      <p:sp>
        <p:nvSpPr>
          <p:cNvPr id="19" name="Text Placeholder 12">
            <a:extLst>
              <a:ext uri="{FF2B5EF4-FFF2-40B4-BE49-F238E27FC236}">
                <a16:creationId xmlns:a16="http://schemas.microsoft.com/office/drawing/2014/main" id="{0CCA0A92-44E0-4256-BDF5-D01C27404DC8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9249412" y="5249545"/>
            <a:ext cx="2103438" cy="274320"/>
          </a:xfrm>
        </p:spPr>
        <p:txBody>
          <a:bodyPr>
            <a:noAutofit/>
          </a:bodyPr>
          <a:lstStyle>
            <a:lvl1pPr marL="0" indent="0" algn="ctr">
              <a:buNone/>
              <a:defRPr sz="1400">
                <a:latin typeface="+mj-lt"/>
              </a:defRPr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</a:lstStyle>
          <a:p>
            <a:pPr lvl="0"/>
            <a:r>
              <a:rPr lang="en-US"/>
              <a:t>Name</a:t>
            </a:r>
          </a:p>
        </p:txBody>
      </p:sp>
      <p:sp>
        <p:nvSpPr>
          <p:cNvPr id="20" name="Text Placeholder 12">
            <a:extLst>
              <a:ext uri="{FF2B5EF4-FFF2-40B4-BE49-F238E27FC236}">
                <a16:creationId xmlns:a16="http://schemas.microsoft.com/office/drawing/2014/main" id="{16D5C7BE-6D3E-4E7E-BBE6-230B10C2F439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9249094" y="5538152"/>
            <a:ext cx="2103438" cy="274320"/>
          </a:xfrm>
        </p:spPr>
        <p:txBody>
          <a:bodyPr>
            <a:noAutofit/>
          </a:bodyPr>
          <a:lstStyle>
            <a:lvl1pPr marL="0" indent="0" algn="ctr">
              <a:buNone/>
              <a:defRPr sz="1400">
                <a:latin typeface="+mn-lt"/>
              </a:defRPr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</a:lstStyle>
          <a:p>
            <a:pPr lvl="0"/>
            <a:r>
              <a:rPr lang="en-US"/>
              <a:t>Title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CAF00A3-1058-4FA9-A985-0371170105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20XX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00F60BE-20E1-40C5-85E7-AEAABD0C0D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Contoso business plan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5DC939B-94C9-4FF9-B0C8-1149DEFA6C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CEABB6-07DC-46E8-9B57-56EC44A396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6699254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Org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Placeholder 38">
            <a:extLst>
              <a:ext uri="{FF2B5EF4-FFF2-40B4-BE49-F238E27FC236}">
                <a16:creationId xmlns:a16="http://schemas.microsoft.com/office/drawing/2014/main" id="{FCA6EB2C-E8DA-46AE-AD91-63B890E4AC38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7802" b="7802"/>
          <a:stretch>
            <a:fillRect/>
          </a:stretch>
        </p:blipFill>
        <p:spPr>
          <a:xfrm>
            <a:off x="0" y="0"/>
            <a:ext cx="12188952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A1F8C642-49FB-4E16-A3A0-B2ACBEABFF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CAF00A3-1058-4FA9-A985-0371170105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20XX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00F60BE-20E1-40C5-85E7-AEAABD0C0D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Contoso business plan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5DC939B-94C9-4FF9-B0C8-1149DEFA6C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CEABB6-07DC-46E8-9B57-56EC44A396E5}" type="slidenum">
              <a:rPr lang="en-US" smtClean="0"/>
              <a:t>‹#›</a:t>
            </a:fld>
            <a:endParaRPr lang="en-US"/>
          </a:p>
        </p:txBody>
      </p:sp>
      <p:sp>
        <p:nvSpPr>
          <p:cNvPr id="21" name="SmartArt Placeholder 20">
            <a:extLst>
              <a:ext uri="{FF2B5EF4-FFF2-40B4-BE49-F238E27FC236}">
                <a16:creationId xmlns:a16="http://schemas.microsoft.com/office/drawing/2014/main" id="{22DDECCB-0586-4A4E-B5E8-F4F3A0C4DD2C}"/>
              </a:ext>
            </a:extLst>
          </p:cNvPr>
          <p:cNvSpPr>
            <a:spLocks noGrp="1"/>
          </p:cNvSpPr>
          <p:nvPr>
            <p:ph type="dgm" sz="quarter" idx="27"/>
          </p:nvPr>
        </p:nvSpPr>
        <p:spPr>
          <a:xfrm>
            <a:off x="1088136" y="2039112"/>
            <a:ext cx="10515600" cy="3960812"/>
          </a:xfrm>
        </p:spPr>
        <p:txBody>
          <a:bodyPr/>
          <a:lstStyle/>
          <a:p>
            <a:r>
              <a:rPr lang="en-US"/>
              <a:t>Click icon to add SmartArt graphic</a:t>
            </a:r>
          </a:p>
        </p:txBody>
      </p:sp>
    </p:spTree>
    <p:extLst>
      <p:ext uri="{BB962C8B-B14F-4D97-AF65-F5344CB8AC3E}">
        <p14:creationId xmlns:p14="http://schemas.microsoft.com/office/powerpoint/2010/main" val="3925025053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arket Summar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Placeholder 5">
            <a:extLst>
              <a:ext uri="{FF2B5EF4-FFF2-40B4-BE49-F238E27FC236}">
                <a16:creationId xmlns:a16="http://schemas.microsoft.com/office/drawing/2014/main" id="{5FF0F6C8-DE96-49F6-9B94-970D5FD91AFD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524" y="0"/>
            <a:ext cx="12188952" cy="6858000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B74849AF-E9E9-4606-B5ED-99DD9840B922}"/>
              </a:ext>
            </a:extLst>
          </p:cNvPr>
          <p:cNvSpPr/>
          <p:nvPr userDrawn="1"/>
        </p:nvSpPr>
        <p:spPr>
          <a:xfrm>
            <a:off x="915924" y="777240"/>
            <a:ext cx="10360152" cy="5303520"/>
          </a:xfrm>
          <a:prstGeom prst="rect">
            <a:avLst/>
          </a:prstGeom>
          <a:solidFill>
            <a:schemeClr val="bg1"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4AE12D1-08AF-45E9-A34A-BDE9E860BA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6800" y="1500288"/>
            <a:ext cx="10058400" cy="565265"/>
          </a:xfrm>
        </p:spPr>
        <p:txBody>
          <a:bodyPr/>
          <a:lstStyle>
            <a:lvl1pPr algn="ctr"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F8F5A6A-E29E-401A-801A-8FD9CAABA7A5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1353312" y="3548340"/>
            <a:ext cx="2743200" cy="2286000"/>
          </a:xfrm>
        </p:spPr>
        <p:txBody>
          <a:bodyPr>
            <a:normAutofit/>
          </a:bodyPr>
          <a:lstStyle>
            <a:lvl1pPr marL="0" indent="0" algn="ctr">
              <a:lnSpc>
                <a:spcPts val="2000"/>
              </a:lnSpc>
              <a:buNone/>
              <a:defRPr sz="1400"/>
            </a:lvl1pPr>
            <a:lvl2pPr marL="457200" indent="0">
              <a:lnSpc>
                <a:spcPts val="2200"/>
              </a:lnSpc>
              <a:buNone/>
              <a:defRPr sz="1600"/>
            </a:lvl2pPr>
            <a:lvl3pPr marL="914400" indent="0">
              <a:lnSpc>
                <a:spcPts val="2200"/>
              </a:lnSpc>
              <a:buNone/>
              <a:defRPr sz="1600"/>
            </a:lvl3pPr>
            <a:lvl4pPr marL="1371600" indent="0">
              <a:lnSpc>
                <a:spcPts val="2200"/>
              </a:lnSpc>
              <a:buNone/>
              <a:defRPr sz="1600"/>
            </a:lvl4pPr>
            <a:lvl5pPr marL="1828800" indent="0">
              <a:lnSpc>
                <a:spcPts val="2200"/>
              </a:lnSpc>
              <a:buNone/>
              <a:defRPr sz="1600"/>
            </a:lvl5pPr>
          </a:lstStyle>
          <a:p>
            <a:pPr lvl="0"/>
            <a:r>
              <a:rPr lang="en-US"/>
              <a:t>Click to edit text</a:t>
            </a:r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2230B408-EB55-4F52-8E6D-81122B0E6748}"/>
              </a:ext>
            </a:extLst>
          </p:cNvPr>
          <p:cNvSpPr>
            <a:spLocks noGrp="1"/>
          </p:cNvSpPr>
          <p:nvPr>
            <p:ph idx="15" hasCustomPrompt="1"/>
          </p:nvPr>
        </p:nvSpPr>
        <p:spPr>
          <a:xfrm>
            <a:off x="4759452" y="3548340"/>
            <a:ext cx="2743200" cy="2286000"/>
          </a:xfrm>
        </p:spPr>
        <p:txBody>
          <a:bodyPr>
            <a:normAutofit/>
          </a:bodyPr>
          <a:lstStyle>
            <a:lvl1pPr marL="0" indent="0" algn="ctr">
              <a:lnSpc>
                <a:spcPts val="2000"/>
              </a:lnSpc>
              <a:buNone/>
              <a:defRPr sz="1400"/>
            </a:lvl1pPr>
            <a:lvl2pPr marL="457200" indent="0">
              <a:lnSpc>
                <a:spcPts val="2200"/>
              </a:lnSpc>
              <a:buNone/>
              <a:defRPr sz="1600"/>
            </a:lvl2pPr>
            <a:lvl3pPr marL="914400" indent="0">
              <a:lnSpc>
                <a:spcPts val="2200"/>
              </a:lnSpc>
              <a:buNone/>
              <a:defRPr sz="1600"/>
            </a:lvl3pPr>
            <a:lvl4pPr marL="1371600" indent="0">
              <a:lnSpc>
                <a:spcPts val="2200"/>
              </a:lnSpc>
              <a:buNone/>
              <a:defRPr sz="1600"/>
            </a:lvl4pPr>
            <a:lvl5pPr marL="1828800" indent="0">
              <a:lnSpc>
                <a:spcPts val="2200"/>
              </a:lnSpc>
              <a:buNone/>
              <a:defRPr sz="1600"/>
            </a:lvl5pPr>
          </a:lstStyle>
          <a:p>
            <a:pPr lvl="0"/>
            <a:r>
              <a:rPr lang="en-US"/>
              <a:t>Click to edit text</a:t>
            </a:r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8594AD6F-861E-4958-9DD7-5C6CBEA15343}"/>
              </a:ext>
            </a:extLst>
          </p:cNvPr>
          <p:cNvSpPr>
            <a:spLocks noGrp="1"/>
          </p:cNvSpPr>
          <p:nvPr>
            <p:ph idx="16" hasCustomPrompt="1"/>
          </p:nvPr>
        </p:nvSpPr>
        <p:spPr>
          <a:xfrm>
            <a:off x="8165592" y="3548340"/>
            <a:ext cx="2743200" cy="2286000"/>
          </a:xfrm>
        </p:spPr>
        <p:txBody>
          <a:bodyPr>
            <a:normAutofit/>
          </a:bodyPr>
          <a:lstStyle>
            <a:lvl1pPr marL="0" indent="0" algn="ctr">
              <a:lnSpc>
                <a:spcPts val="2000"/>
              </a:lnSpc>
              <a:buNone/>
              <a:defRPr sz="1400"/>
            </a:lvl1pPr>
            <a:lvl2pPr marL="457200" indent="0">
              <a:lnSpc>
                <a:spcPts val="2200"/>
              </a:lnSpc>
              <a:buNone/>
              <a:defRPr sz="1600"/>
            </a:lvl2pPr>
            <a:lvl3pPr marL="914400" indent="0">
              <a:lnSpc>
                <a:spcPts val="2200"/>
              </a:lnSpc>
              <a:buNone/>
              <a:defRPr sz="1600"/>
            </a:lvl3pPr>
            <a:lvl4pPr marL="1371600" indent="0">
              <a:lnSpc>
                <a:spcPts val="2200"/>
              </a:lnSpc>
              <a:buNone/>
              <a:defRPr sz="1600"/>
            </a:lvl4pPr>
            <a:lvl5pPr marL="1828800" indent="0">
              <a:lnSpc>
                <a:spcPts val="2200"/>
              </a:lnSpc>
              <a:buNone/>
              <a:defRPr sz="1600"/>
            </a:lvl5pPr>
          </a:lstStyle>
          <a:p>
            <a:pPr lvl="0"/>
            <a:r>
              <a:rPr lang="en-US"/>
              <a:t>Click to edit text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EDAC16E-5725-4AC1-AB85-871F25D266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D10B5D8-71E9-48DC-A04C-559359603C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Contoso business plan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0FDD81F-9379-48E6-9B14-83486F920A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CEABB6-07DC-46E8-9B57-56EC44A396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27958888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Section Header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icture Placeholder 11">
            <a:extLst>
              <a:ext uri="{FF2B5EF4-FFF2-40B4-BE49-F238E27FC236}">
                <a16:creationId xmlns:a16="http://schemas.microsoft.com/office/drawing/2014/main" id="{5AA14AE4-11F2-4FDA-9E81-B2567D6A6474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1524" y="0"/>
            <a:ext cx="6181344" cy="6858000"/>
          </a:xfrm>
          <a:custGeom>
            <a:avLst/>
            <a:gdLst>
              <a:gd name="connsiteX0" fmla="*/ 961757 w 6181344"/>
              <a:gd name="connsiteY0" fmla="*/ 4070850 h 6858000"/>
              <a:gd name="connsiteX1" fmla="*/ 961757 w 6181344"/>
              <a:gd name="connsiteY1" fmla="*/ 5076690 h 6858000"/>
              <a:gd name="connsiteX2" fmla="*/ 6094475 w 6181344"/>
              <a:gd name="connsiteY2" fmla="*/ 5076690 h 6858000"/>
              <a:gd name="connsiteX3" fmla="*/ 6094475 w 6181344"/>
              <a:gd name="connsiteY3" fmla="*/ 4070850 h 6858000"/>
              <a:gd name="connsiteX4" fmla="*/ 0 w 6181344"/>
              <a:gd name="connsiteY4" fmla="*/ 0 h 6858000"/>
              <a:gd name="connsiteX5" fmla="*/ 6181344 w 6181344"/>
              <a:gd name="connsiteY5" fmla="*/ 0 h 6858000"/>
              <a:gd name="connsiteX6" fmla="*/ 6181344 w 6181344"/>
              <a:gd name="connsiteY6" fmla="*/ 6858000 h 6858000"/>
              <a:gd name="connsiteX7" fmla="*/ 0 w 6181344"/>
              <a:gd name="connsiteY7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6181344" h="6858000">
                <a:moveTo>
                  <a:pt x="961757" y="4070850"/>
                </a:moveTo>
                <a:lnTo>
                  <a:pt x="961757" y="5076690"/>
                </a:lnTo>
                <a:lnTo>
                  <a:pt x="6094475" y="5076690"/>
                </a:lnTo>
                <a:lnTo>
                  <a:pt x="6094475" y="4070850"/>
                </a:lnTo>
                <a:close/>
                <a:moveTo>
                  <a:pt x="0" y="0"/>
                </a:moveTo>
                <a:lnTo>
                  <a:pt x="6181344" y="0"/>
                </a:lnTo>
                <a:lnTo>
                  <a:pt x="6181344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1"/>
          </a:solidFill>
        </p:spPr>
        <p:txBody>
          <a:bodyPr wrap="square">
            <a:noAutofit/>
          </a:bodyPr>
          <a:lstStyle/>
          <a:p>
            <a:r>
              <a:rPr lang="en-US"/>
              <a:t>Click icon to add picture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893EBD09-1706-473B-B779-2BE1D717216B}"/>
              </a:ext>
            </a:extLst>
          </p:cNvPr>
          <p:cNvSpPr/>
          <p:nvPr userDrawn="1"/>
        </p:nvSpPr>
        <p:spPr>
          <a:xfrm>
            <a:off x="963281" y="4070850"/>
            <a:ext cx="5132718" cy="100584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DE3D039-0A18-4031-8A63-D83666B066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52728" y="4151376"/>
            <a:ext cx="4443664" cy="914400"/>
          </a:xfrm>
        </p:spPr>
        <p:txBody>
          <a:bodyPr anchor="ctr" anchorCtr="0">
            <a:normAutofit/>
          </a:bodyPr>
          <a:lstStyle>
            <a:lvl1pPr algn="ctr">
              <a:defRPr sz="36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9" name="Picture Placeholder 8">
            <a:extLst>
              <a:ext uri="{FF2B5EF4-FFF2-40B4-BE49-F238E27FC236}">
                <a16:creationId xmlns:a16="http://schemas.microsoft.com/office/drawing/2014/main" id="{5F381AAE-62C0-4761-90A8-43C8E0B3D2A9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3048000" y="777240"/>
            <a:ext cx="8229600" cy="5303520"/>
          </a:xfrm>
          <a:custGeom>
            <a:avLst/>
            <a:gdLst>
              <a:gd name="connsiteX0" fmla="*/ 0 w 8229600"/>
              <a:gd name="connsiteY0" fmla="*/ 0 h 5303520"/>
              <a:gd name="connsiteX1" fmla="*/ 8229600 w 8229600"/>
              <a:gd name="connsiteY1" fmla="*/ 0 h 5303520"/>
              <a:gd name="connsiteX2" fmla="*/ 8229600 w 8229600"/>
              <a:gd name="connsiteY2" fmla="*/ 5303520 h 5303520"/>
              <a:gd name="connsiteX3" fmla="*/ 0 w 8229600"/>
              <a:gd name="connsiteY3" fmla="*/ 5303520 h 5303520"/>
              <a:gd name="connsiteX4" fmla="*/ 0 w 8229600"/>
              <a:gd name="connsiteY4" fmla="*/ 4299450 h 5303520"/>
              <a:gd name="connsiteX5" fmla="*/ 3047999 w 8229600"/>
              <a:gd name="connsiteY5" fmla="*/ 4299450 h 5303520"/>
              <a:gd name="connsiteX6" fmla="*/ 3047999 w 8229600"/>
              <a:gd name="connsiteY6" fmla="*/ 3293610 h 5303520"/>
              <a:gd name="connsiteX7" fmla="*/ 0 w 8229600"/>
              <a:gd name="connsiteY7" fmla="*/ 3293610 h 53035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8229600" h="5303520">
                <a:moveTo>
                  <a:pt x="0" y="0"/>
                </a:moveTo>
                <a:lnTo>
                  <a:pt x="8229600" y="0"/>
                </a:lnTo>
                <a:lnTo>
                  <a:pt x="8229600" y="5303520"/>
                </a:lnTo>
                <a:lnTo>
                  <a:pt x="0" y="5303520"/>
                </a:lnTo>
                <a:lnTo>
                  <a:pt x="0" y="4299450"/>
                </a:lnTo>
                <a:lnTo>
                  <a:pt x="3047999" y="4299450"/>
                </a:lnTo>
                <a:lnTo>
                  <a:pt x="3047999" y="3293610"/>
                </a:lnTo>
                <a:lnTo>
                  <a:pt x="0" y="3293610"/>
                </a:lnTo>
                <a:close/>
              </a:path>
            </a:pathLst>
          </a:custGeom>
          <a:solidFill>
            <a:schemeClr val="accent4"/>
          </a:solidFill>
        </p:spPr>
        <p:txBody>
          <a:bodyPr wrap="square">
            <a:noAutofit/>
          </a:bodyPr>
          <a:lstStyle/>
          <a:p>
            <a:r>
              <a:rPr lang="en-US"/>
              <a:t>Click icon to add picture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8EB05F6-A3ED-45AB-B103-D5E34BFD60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>
                    <a:lumMod val="75000"/>
                  </a:schemeClr>
                </a:solidFill>
              </a:defRPr>
            </a:lvl1pPr>
          </a:lstStyle>
          <a:p>
            <a:r>
              <a:rPr lang="en-US"/>
              <a:t>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F029C1C-740D-4213-96FE-1FAA3072FF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/>
              <a:t>Contoso business plan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54E8801-7449-48B4-8D64-BCE20D0831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B5CEABB6-07DC-46E8-9B57-56EC44A396E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165920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840" userDrawn="1">
          <p15:clr>
            <a:srgbClr val="FBAE40"/>
          </p15:clr>
        </p15:guide>
      </p15:sldGuideLst>
    </p:ext>
  </p:extLst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meli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C626A5-4FF6-42BD-858A-AE4B2C23A6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64" name="Text Placeholder 3">
            <a:extLst>
              <a:ext uri="{FF2B5EF4-FFF2-40B4-BE49-F238E27FC236}">
                <a16:creationId xmlns:a16="http://schemas.microsoft.com/office/drawing/2014/main" id="{7CFD315B-9E75-4209-B7A2-80B8449A4E2F}"/>
              </a:ext>
            </a:extLst>
          </p:cNvPr>
          <p:cNvSpPr>
            <a:spLocks noGrp="1"/>
          </p:cNvSpPr>
          <p:nvPr>
            <p:ph type="body" sz="quarter" idx="59" hasCustomPrompt="1"/>
          </p:nvPr>
        </p:nvSpPr>
        <p:spPr>
          <a:xfrm>
            <a:off x="2148840" y="1993392"/>
            <a:ext cx="1828800" cy="696885"/>
          </a:xfrm>
          <a:noFill/>
          <a:ln w="12700">
            <a:solidFill>
              <a:schemeClr val="accent3"/>
            </a:solidFill>
          </a:ln>
        </p:spPr>
        <p:txBody>
          <a:bodyPr tIns="36000" anchor="ctr" anchorCtr="1">
            <a:normAutofit/>
          </a:bodyPr>
          <a:lstStyle>
            <a:lvl1pPr marL="0" indent="0" algn="ctr">
              <a:lnSpc>
                <a:spcPct val="100000"/>
              </a:lnSpc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defRPr>
            </a:lvl1pPr>
          </a:lstStyle>
          <a:p>
            <a:pPr lvl="0"/>
            <a:r>
              <a:rPr lang="en-US"/>
              <a:t>Item Title</a:t>
            </a:r>
            <a:endParaRPr lang="en-ZA"/>
          </a:p>
        </p:txBody>
      </p:sp>
      <p:sp>
        <p:nvSpPr>
          <p:cNvPr id="38" name="Text Placeholder 10">
            <a:extLst>
              <a:ext uri="{FF2B5EF4-FFF2-40B4-BE49-F238E27FC236}">
                <a16:creationId xmlns:a16="http://schemas.microsoft.com/office/drawing/2014/main" id="{0FE649C6-E102-4D6E-ABCC-F2992D28195D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914399" y="3255264"/>
            <a:ext cx="731520" cy="457200"/>
          </a:xfrm>
        </p:spPr>
        <p:txBody>
          <a:bodyPr anchor="ctr"/>
          <a:lstStyle>
            <a:lvl1pPr marL="0" indent="0" algn="ctr">
              <a:buNone/>
              <a:defRPr sz="1400" b="1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</a:defRPr>
            </a:lvl1pPr>
          </a:lstStyle>
          <a:p>
            <a:pPr lvl="0"/>
            <a:r>
              <a:rPr lang="en-US"/>
              <a:t>Year</a:t>
            </a:r>
            <a:endParaRPr lang="en-ZA"/>
          </a:p>
        </p:txBody>
      </p:sp>
      <p:sp>
        <p:nvSpPr>
          <p:cNvPr id="39" name="Text Placeholder 10">
            <a:extLst>
              <a:ext uri="{FF2B5EF4-FFF2-40B4-BE49-F238E27FC236}">
                <a16:creationId xmlns:a16="http://schemas.microsoft.com/office/drawing/2014/main" id="{BE213787-ACF7-458D-9A73-3F194978B6DD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1965960" y="3364992"/>
            <a:ext cx="640080" cy="201776"/>
          </a:xfrm>
        </p:spPr>
        <p:txBody>
          <a:bodyPr>
            <a:noAutofit/>
          </a:bodyPr>
          <a:lstStyle>
            <a:lvl1pPr marL="0" indent="0" algn="ctr">
              <a:buNone/>
              <a:defRPr sz="10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/>
              <a:t>MM</a:t>
            </a:r>
            <a:endParaRPr lang="en-ZA"/>
          </a:p>
        </p:txBody>
      </p:sp>
      <p:sp>
        <p:nvSpPr>
          <p:cNvPr id="40" name="Text Placeholder 10">
            <a:extLst>
              <a:ext uri="{FF2B5EF4-FFF2-40B4-BE49-F238E27FC236}">
                <a16:creationId xmlns:a16="http://schemas.microsoft.com/office/drawing/2014/main" id="{6154F8E5-E3E5-4C0F-AE2F-2170C25EDC56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2752344" y="3364992"/>
            <a:ext cx="640080" cy="201776"/>
          </a:xfrm>
        </p:spPr>
        <p:txBody>
          <a:bodyPr>
            <a:noAutofit/>
          </a:bodyPr>
          <a:lstStyle>
            <a:lvl1pPr marL="0" indent="0" algn="ctr">
              <a:buNone/>
              <a:defRPr sz="10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/>
              <a:t>MM</a:t>
            </a:r>
            <a:endParaRPr lang="en-ZA"/>
          </a:p>
        </p:txBody>
      </p:sp>
      <p:sp>
        <p:nvSpPr>
          <p:cNvPr id="41" name="Text Placeholder 10">
            <a:extLst>
              <a:ext uri="{FF2B5EF4-FFF2-40B4-BE49-F238E27FC236}">
                <a16:creationId xmlns:a16="http://schemas.microsoft.com/office/drawing/2014/main" id="{B1453360-81EF-4EB1-B249-712DA6E62C83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3541800" y="3364992"/>
            <a:ext cx="640080" cy="201776"/>
          </a:xfrm>
        </p:spPr>
        <p:txBody>
          <a:bodyPr>
            <a:noAutofit/>
          </a:bodyPr>
          <a:lstStyle>
            <a:lvl1pPr marL="0" indent="0" algn="ctr">
              <a:buNone/>
              <a:defRPr sz="10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/>
              <a:t>MM</a:t>
            </a:r>
            <a:endParaRPr lang="en-ZA"/>
          </a:p>
        </p:txBody>
      </p:sp>
      <p:sp>
        <p:nvSpPr>
          <p:cNvPr id="42" name="Text Placeholder 10">
            <a:extLst>
              <a:ext uri="{FF2B5EF4-FFF2-40B4-BE49-F238E27FC236}">
                <a16:creationId xmlns:a16="http://schemas.microsoft.com/office/drawing/2014/main" id="{9FBB54B5-A522-4A23-BBF7-AD1A18EDFD19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4329720" y="3364992"/>
            <a:ext cx="640080" cy="201776"/>
          </a:xfrm>
        </p:spPr>
        <p:txBody>
          <a:bodyPr>
            <a:noAutofit/>
          </a:bodyPr>
          <a:lstStyle>
            <a:lvl1pPr marL="0" indent="0" algn="ctr">
              <a:buNone/>
              <a:defRPr sz="10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/>
              <a:t>MM</a:t>
            </a:r>
            <a:endParaRPr lang="en-ZA"/>
          </a:p>
        </p:txBody>
      </p:sp>
      <p:sp>
        <p:nvSpPr>
          <p:cNvPr id="44" name="Text Placeholder 10">
            <a:extLst>
              <a:ext uri="{FF2B5EF4-FFF2-40B4-BE49-F238E27FC236}">
                <a16:creationId xmlns:a16="http://schemas.microsoft.com/office/drawing/2014/main" id="{867C3CE9-8463-4382-AE21-F6BF3518D01D}"/>
              </a:ext>
            </a:extLst>
          </p:cNvPr>
          <p:cNvSpPr>
            <a:spLocks noGrp="1"/>
          </p:cNvSpPr>
          <p:nvPr>
            <p:ph type="body" sz="quarter" idx="39" hasCustomPrompt="1"/>
          </p:nvPr>
        </p:nvSpPr>
        <p:spPr>
          <a:xfrm>
            <a:off x="5117640" y="3364992"/>
            <a:ext cx="640080" cy="201776"/>
          </a:xfrm>
        </p:spPr>
        <p:txBody>
          <a:bodyPr>
            <a:noAutofit/>
          </a:bodyPr>
          <a:lstStyle>
            <a:lvl1pPr marL="0" indent="0" algn="ctr">
              <a:buNone/>
              <a:defRPr sz="10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/>
              <a:t>MM</a:t>
            </a:r>
            <a:endParaRPr lang="en-ZA"/>
          </a:p>
        </p:txBody>
      </p:sp>
      <p:sp>
        <p:nvSpPr>
          <p:cNvPr id="45" name="Text Placeholder 10">
            <a:extLst>
              <a:ext uri="{FF2B5EF4-FFF2-40B4-BE49-F238E27FC236}">
                <a16:creationId xmlns:a16="http://schemas.microsoft.com/office/drawing/2014/main" id="{FDB7C866-DDCF-4E42-8CC8-A211234AFBAB}"/>
              </a:ext>
            </a:extLst>
          </p:cNvPr>
          <p:cNvSpPr>
            <a:spLocks noGrp="1"/>
          </p:cNvSpPr>
          <p:nvPr>
            <p:ph type="body" sz="quarter" idx="40" hasCustomPrompt="1"/>
          </p:nvPr>
        </p:nvSpPr>
        <p:spPr>
          <a:xfrm>
            <a:off x="5905560" y="3364992"/>
            <a:ext cx="640080" cy="201776"/>
          </a:xfrm>
        </p:spPr>
        <p:txBody>
          <a:bodyPr>
            <a:noAutofit/>
          </a:bodyPr>
          <a:lstStyle>
            <a:lvl1pPr marL="0" indent="0" algn="ctr">
              <a:buNone/>
              <a:defRPr sz="10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/>
              <a:t>MM</a:t>
            </a:r>
            <a:endParaRPr lang="en-ZA"/>
          </a:p>
        </p:txBody>
      </p:sp>
      <p:sp>
        <p:nvSpPr>
          <p:cNvPr id="46" name="Text Placeholder 10">
            <a:extLst>
              <a:ext uri="{FF2B5EF4-FFF2-40B4-BE49-F238E27FC236}">
                <a16:creationId xmlns:a16="http://schemas.microsoft.com/office/drawing/2014/main" id="{C4F4671C-F421-46D3-B43B-46B3F0DF596A}"/>
              </a:ext>
            </a:extLst>
          </p:cNvPr>
          <p:cNvSpPr>
            <a:spLocks noGrp="1"/>
          </p:cNvSpPr>
          <p:nvPr>
            <p:ph type="body" sz="quarter" idx="41" hasCustomPrompt="1"/>
          </p:nvPr>
        </p:nvSpPr>
        <p:spPr>
          <a:xfrm>
            <a:off x="6693480" y="3364992"/>
            <a:ext cx="640080" cy="201776"/>
          </a:xfrm>
        </p:spPr>
        <p:txBody>
          <a:bodyPr>
            <a:noAutofit/>
          </a:bodyPr>
          <a:lstStyle>
            <a:lvl1pPr marL="0" indent="0" algn="ctr">
              <a:buNone/>
              <a:defRPr sz="10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/>
              <a:t>MM</a:t>
            </a:r>
            <a:endParaRPr lang="en-ZA"/>
          </a:p>
        </p:txBody>
      </p:sp>
      <p:sp>
        <p:nvSpPr>
          <p:cNvPr id="48" name="Text Placeholder 10">
            <a:extLst>
              <a:ext uri="{FF2B5EF4-FFF2-40B4-BE49-F238E27FC236}">
                <a16:creationId xmlns:a16="http://schemas.microsoft.com/office/drawing/2014/main" id="{0E7055C4-CE9C-411A-A475-92AB82FE1E75}"/>
              </a:ext>
            </a:extLst>
          </p:cNvPr>
          <p:cNvSpPr>
            <a:spLocks noGrp="1"/>
          </p:cNvSpPr>
          <p:nvPr>
            <p:ph type="body" sz="quarter" idx="43" hasCustomPrompt="1"/>
          </p:nvPr>
        </p:nvSpPr>
        <p:spPr>
          <a:xfrm>
            <a:off x="7481400" y="3364992"/>
            <a:ext cx="640080" cy="201776"/>
          </a:xfrm>
        </p:spPr>
        <p:txBody>
          <a:bodyPr>
            <a:noAutofit/>
          </a:bodyPr>
          <a:lstStyle>
            <a:lvl1pPr marL="0" indent="0" algn="ctr">
              <a:buNone/>
              <a:defRPr sz="10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/>
              <a:t>MM</a:t>
            </a:r>
            <a:endParaRPr lang="en-ZA"/>
          </a:p>
        </p:txBody>
      </p:sp>
      <p:sp>
        <p:nvSpPr>
          <p:cNvPr id="49" name="Text Placeholder 10">
            <a:extLst>
              <a:ext uri="{FF2B5EF4-FFF2-40B4-BE49-F238E27FC236}">
                <a16:creationId xmlns:a16="http://schemas.microsoft.com/office/drawing/2014/main" id="{5B7AA0C1-6D4F-4D6B-9E27-6ECEE6F49E6E}"/>
              </a:ext>
            </a:extLst>
          </p:cNvPr>
          <p:cNvSpPr>
            <a:spLocks noGrp="1"/>
          </p:cNvSpPr>
          <p:nvPr>
            <p:ph type="body" sz="quarter" idx="44" hasCustomPrompt="1"/>
          </p:nvPr>
        </p:nvSpPr>
        <p:spPr>
          <a:xfrm>
            <a:off x="8269320" y="3364992"/>
            <a:ext cx="640080" cy="201776"/>
          </a:xfrm>
        </p:spPr>
        <p:txBody>
          <a:bodyPr>
            <a:noAutofit/>
          </a:bodyPr>
          <a:lstStyle>
            <a:lvl1pPr marL="0" indent="0" algn="ctr">
              <a:buNone/>
              <a:defRPr sz="10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/>
              <a:t>MM</a:t>
            </a:r>
            <a:endParaRPr lang="en-ZA"/>
          </a:p>
        </p:txBody>
      </p:sp>
      <p:sp>
        <p:nvSpPr>
          <p:cNvPr id="47" name="Text Placeholder 10">
            <a:extLst>
              <a:ext uri="{FF2B5EF4-FFF2-40B4-BE49-F238E27FC236}">
                <a16:creationId xmlns:a16="http://schemas.microsoft.com/office/drawing/2014/main" id="{6D392CE7-6DB5-412C-939E-200FAC216434}"/>
              </a:ext>
            </a:extLst>
          </p:cNvPr>
          <p:cNvSpPr>
            <a:spLocks noGrp="1"/>
          </p:cNvSpPr>
          <p:nvPr>
            <p:ph type="body" sz="quarter" idx="42" hasCustomPrompt="1"/>
          </p:nvPr>
        </p:nvSpPr>
        <p:spPr>
          <a:xfrm>
            <a:off x="9057240" y="3364992"/>
            <a:ext cx="640080" cy="201776"/>
          </a:xfrm>
        </p:spPr>
        <p:txBody>
          <a:bodyPr>
            <a:noAutofit/>
          </a:bodyPr>
          <a:lstStyle>
            <a:lvl1pPr marL="0" indent="0" algn="ctr">
              <a:buNone/>
              <a:defRPr sz="10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/>
              <a:t>MM</a:t>
            </a:r>
            <a:endParaRPr lang="en-ZA"/>
          </a:p>
        </p:txBody>
      </p:sp>
      <p:sp>
        <p:nvSpPr>
          <p:cNvPr id="50" name="Text Placeholder 10">
            <a:extLst>
              <a:ext uri="{FF2B5EF4-FFF2-40B4-BE49-F238E27FC236}">
                <a16:creationId xmlns:a16="http://schemas.microsoft.com/office/drawing/2014/main" id="{A5EC4B0C-5DD6-4EEB-AF30-E36D4F9E5EC0}"/>
              </a:ext>
            </a:extLst>
          </p:cNvPr>
          <p:cNvSpPr>
            <a:spLocks noGrp="1"/>
          </p:cNvSpPr>
          <p:nvPr>
            <p:ph type="body" sz="quarter" idx="45" hasCustomPrompt="1"/>
          </p:nvPr>
        </p:nvSpPr>
        <p:spPr>
          <a:xfrm>
            <a:off x="9845160" y="3364992"/>
            <a:ext cx="640080" cy="201776"/>
          </a:xfrm>
        </p:spPr>
        <p:txBody>
          <a:bodyPr>
            <a:noAutofit/>
          </a:bodyPr>
          <a:lstStyle>
            <a:lvl1pPr marL="0" indent="0" algn="ctr">
              <a:buNone/>
              <a:defRPr sz="10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/>
              <a:t>MM</a:t>
            </a:r>
            <a:endParaRPr lang="en-ZA"/>
          </a:p>
        </p:txBody>
      </p:sp>
      <p:sp>
        <p:nvSpPr>
          <p:cNvPr id="51" name="Text Placeholder 10">
            <a:extLst>
              <a:ext uri="{FF2B5EF4-FFF2-40B4-BE49-F238E27FC236}">
                <a16:creationId xmlns:a16="http://schemas.microsoft.com/office/drawing/2014/main" id="{2521C66C-8612-487A-AB8B-18249AB8BF27}"/>
              </a:ext>
            </a:extLst>
          </p:cNvPr>
          <p:cNvSpPr>
            <a:spLocks noGrp="1"/>
          </p:cNvSpPr>
          <p:nvPr>
            <p:ph type="body" sz="quarter" idx="46" hasCustomPrompt="1"/>
          </p:nvPr>
        </p:nvSpPr>
        <p:spPr>
          <a:xfrm>
            <a:off x="10633085" y="3364992"/>
            <a:ext cx="640080" cy="201776"/>
          </a:xfrm>
        </p:spPr>
        <p:txBody>
          <a:bodyPr>
            <a:noAutofit/>
          </a:bodyPr>
          <a:lstStyle>
            <a:lvl1pPr marL="0" indent="0" algn="ctr">
              <a:buNone/>
              <a:defRPr sz="10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/>
              <a:t>MM</a:t>
            </a:r>
            <a:endParaRPr lang="en-ZA"/>
          </a:p>
        </p:txBody>
      </p:sp>
      <p:sp>
        <p:nvSpPr>
          <p:cNvPr id="43" name="Text Placeholder 10">
            <a:extLst>
              <a:ext uri="{FF2B5EF4-FFF2-40B4-BE49-F238E27FC236}">
                <a16:creationId xmlns:a16="http://schemas.microsoft.com/office/drawing/2014/main" id="{824436FA-ECBE-4BB1-9126-66F330E7F0AE}"/>
              </a:ext>
            </a:extLst>
          </p:cNvPr>
          <p:cNvSpPr>
            <a:spLocks noGrp="1"/>
          </p:cNvSpPr>
          <p:nvPr>
            <p:ph type="body" sz="quarter" idx="38" hasCustomPrompt="1"/>
          </p:nvPr>
        </p:nvSpPr>
        <p:spPr>
          <a:xfrm>
            <a:off x="914400" y="4114800"/>
            <a:ext cx="731520" cy="457200"/>
          </a:xfrm>
        </p:spPr>
        <p:txBody>
          <a:bodyPr anchor="ctr"/>
          <a:lstStyle>
            <a:lvl1pPr marL="0" indent="0" algn="ctr">
              <a:buNone/>
              <a:defRPr sz="1400" b="1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</a:defRPr>
            </a:lvl1pPr>
          </a:lstStyle>
          <a:p>
            <a:pPr lvl="0"/>
            <a:r>
              <a:rPr lang="en-US"/>
              <a:t>Year</a:t>
            </a:r>
            <a:endParaRPr lang="en-ZA"/>
          </a:p>
        </p:txBody>
      </p:sp>
      <p:sp>
        <p:nvSpPr>
          <p:cNvPr id="52" name="Text Placeholder 10">
            <a:extLst>
              <a:ext uri="{FF2B5EF4-FFF2-40B4-BE49-F238E27FC236}">
                <a16:creationId xmlns:a16="http://schemas.microsoft.com/office/drawing/2014/main" id="{0622C4FE-C10F-4B57-B40B-0FA21F330517}"/>
              </a:ext>
            </a:extLst>
          </p:cNvPr>
          <p:cNvSpPr>
            <a:spLocks noGrp="1"/>
          </p:cNvSpPr>
          <p:nvPr>
            <p:ph type="body" sz="quarter" idx="47" hasCustomPrompt="1"/>
          </p:nvPr>
        </p:nvSpPr>
        <p:spPr>
          <a:xfrm>
            <a:off x="1969915" y="4233672"/>
            <a:ext cx="640080" cy="201776"/>
          </a:xfrm>
        </p:spPr>
        <p:txBody>
          <a:bodyPr>
            <a:noAutofit/>
          </a:bodyPr>
          <a:lstStyle>
            <a:lvl1pPr marL="0" indent="0" algn="ctr">
              <a:buNone/>
              <a:defRPr sz="10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/>
              <a:t>MM</a:t>
            </a:r>
            <a:endParaRPr lang="en-ZA"/>
          </a:p>
        </p:txBody>
      </p:sp>
      <p:sp>
        <p:nvSpPr>
          <p:cNvPr id="53" name="Text Placeholder 10">
            <a:extLst>
              <a:ext uri="{FF2B5EF4-FFF2-40B4-BE49-F238E27FC236}">
                <a16:creationId xmlns:a16="http://schemas.microsoft.com/office/drawing/2014/main" id="{0E5C83ED-676D-4C6E-84B3-CF127AC54442}"/>
              </a:ext>
            </a:extLst>
          </p:cNvPr>
          <p:cNvSpPr>
            <a:spLocks noGrp="1"/>
          </p:cNvSpPr>
          <p:nvPr>
            <p:ph type="body" sz="quarter" idx="48" hasCustomPrompt="1"/>
          </p:nvPr>
        </p:nvSpPr>
        <p:spPr>
          <a:xfrm>
            <a:off x="2752344" y="4233672"/>
            <a:ext cx="640080" cy="201776"/>
          </a:xfrm>
        </p:spPr>
        <p:txBody>
          <a:bodyPr>
            <a:noAutofit/>
          </a:bodyPr>
          <a:lstStyle>
            <a:lvl1pPr marL="0" indent="0" algn="ctr">
              <a:buNone/>
              <a:defRPr sz="10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/>
              <a:t>MM</a:t>
            </a:r>
            <a:endParaRPr lang="en-ZA"/>
          </a:p>
        </p:txBody>
      </p:sp>
      <p:sp>
        <p:nvSpPr>
          <p:cNvPr id="54" name="Text Placeholder 10">
            <a:extLst>
              <a:ext uri="{FF2B5EF4-FFF2-40B4-BE49-F238E27FC236}">
                <a16:creationId xmlns:a16="http://schemas.microsoft.com/office/drawing/2014/main" id="{678DF814-ABAE-422D-8055-BD8FF43DDF54}"/>
              </a:ext>
            </a:extLst>
          </p:cNvPr>
          <p:cNvSpPr>
            <a:spLocks noGrp="1"/>
          </p:cNvSpPr>
          <p:nvPr>
            <p:ph type="body" sz="quarter" idx="49" hasCustomPrompt="1"/>
          </p:nvPr>
        </p:nvSpPr>
        <p:spPr>
          <a:xfrm>
            <a:off x="3545289" y="4233672"/>
            <a:ext cx="640080" cy="201776"/>
          </a:xfrm>
        </p:spPr>
        <p:txBody>
          <a:bodyPr>
            <a:noAutofit/>
          </a:bodyPr>
          <a:lstStyle>
            <a:lvl1pPr marL="0" indent="0" algn="ctr">
              <a:buNone/>
              <a:defRPr sz="10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/>
              <a:t>MM</a:t>
            </a:r>
            <a:endParaRPr lang="en-ZA"/>
          </a:p>
        </p:txBody>
      </p:sp>
      <p:sp>
        <p:nvSpPr>
          <p:cNvPr id="55" name="Text Placeholder 10">
            <a:extLst>
              <a:ext uri="{FF2B5EF4-FFF2-40B4-BE49-F238E27FC236}">
                <a16:creationId xmlns:a16="http://schemas.microsoft.com/office/drawing/2014/main" id="{E7022C5B-31FF-4550-9CDC-2CF1AB17D556}"/>
              </a:ext>
            </a:extLst>
          </p:cNvPr>
          <p:cNvSpPr>
            <a:spLocks noGrp="1"/>
          </p:cNvSpPr>
          <p:nvPr>
            <p:ph type="body" sz="quarter" idx="50" hasCustomPrompt="1"/>
          </p:nvPr>
        </p:nvSpPr>
        <p:spPr>
          <a:xfrm>
            <a:off x="4332976" y="4233672"/>
            <a:ext cx="640080" cy="201776"/>
          </a:xfrm>
        </p:spPr>
        <p:txBody>
          <a:bodyPr>
            <a:noAutofit/>
          </a:bodyPr>
          <a:lstStyle>
            <a:lvl1pPr marL="0" indent="0" algn="ctr">
              <a:buNone/>
              <a:defRPr sz="10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/>
              <a:t>MM</a:t>
            </a:r>
            <a:endParaRPr lang="en-ZA"/>
          </a:p>
        </p:txBody>
      </p:sp>
      <p:sp>
        <p:nvSpPr>
          <p:cNvPr id="56" name="Text Placeholder 10">
            <a:extLst>
              <a:ext uri="{FF2B5EF4-FFF2-40B4-BE49-F238E27FC236}">
                <a16:creationId xmlns:a16="http://schemas.microsoft.com/office/drawing/2014/main" id="{C54252E9-4902-4781-BE29-34163ABE7ED9}"/>
              </a:ext>
            </a:extLst>
          </p:cNvPr>
          <p:cNvSpPr>
            <a:spLocks noGrp="1"/>
          </p:cNvSpPr>
          <p:nvPr>
            <p:ph type="body" sz="quarter" idx="51" hasCustomPrompt="1"/>
          </p:nvPr>
        </p:nvSpPr>
        <p:spPr>
          <a:xfrm>
            <a:off x="5120663" y="4233672"/>
            <a:ext cx="640080" cy="201776"/>
          </a:xfrm>
        </p:spPr>
        <p:txBody>
          <a:bodyPr>
            <a:noAutofit/>
          </a:bodyPr>
          <a:lstStyle>
            <a:lvl1pPr marL="0" indent="0" algn="ctr">
              <a:buNone/>
              <a:defRPr sz="10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/>
              <a:t>MM</a:t>
            </a:r>
            <a:endParaRPr lang="en-ZA"/>
          </a:p>
        </p:txBody>
      </p:sp>
      <p:sp>
        <p:nvSpPr>
          <p:cNvPr id="57" name="Text Placeholder 10">
            <a:extLst>
              <a:ext uri="{FF2B5EF4-FFF2-40B4-BE49-F238E27FC236}">
                <a16:creationId xmlns:a16="http://schemas.microsoft.com/office/drawing/2014/main" id="{0FD8FBC5-AD5D-464D-8360-6AA55AA2FA76}"/>
              </a:ext>
            </a:extLst>
          </p:cNvPr>
          <p:cNvSpPr>
            <a:spLocks noGrp="1"/>
          </p:cNvSpPr>
          <p:nvPr>
            <p:ph type="body" sz="quarter" idx="52" hasCustomPrompt="1"/>
          </p:nvPr>
        </p:nvSpPr>
        <p:spPr>
          <a:xfrm>
            <a:off x="5908350" y="4233672"/>
            <a:ext cx="640080" cy="201776"/>
          </a:xfrm>
        </p:spPr>
        <p:txBody>
          <a:bodyPr>
            <a:noAutofit/>
          </a:bodyPr>
          <a:lstStyle>
            <a:lvl1pPr marL="0" indent="0" algn="ctr">
              <a:buNone/>
              <a:defRPr sz="10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/>
              <a:t>MM</a:t>
            </a:r>
            <a:endParaRPr lang="en-ZA"/>
          </a:p>
        </p:txBody>
      </p:sp>
      <p:sp>
        <p:nvSpPr>
          <p:cNvPr id="58" name="Text Placeholder 10">
            <a:extLst>
              <a:ext uri="{FF2B5EF4-FFF2-40B4-BE49-F238E27FC236}">
                <a16:creationId xmlns:a16="http://schemas.microsoft.com/office/drawing/2014/main" id="{C90BD4FA-047A-4A4F-B1E2-4FDEA49BB0A0}"/>
              </a:ext>
            </a:extLst>
          </p:cNvPr>
          <p:cNvSpPr>
            <a:spLocks noGrp="1"/>
          </p:cNvSpPr>
          <p:nvPr>
            <p:ph type="body" sz="quarter" idx="53" hasCustomPrompt="1"/>
          </p:nvPr>
        </p:nvSpPr>
        <p:spPr>
          <a:xfrm>
            <a:off x="6696037" y="4233672"/>
            <a:ext cx="640080" cy="201776"/>
          </a:xfrm>
        </p:spPr>
        <p:txBody>
          <a:bodyPr>
            <a:noAutofit/>
          </a:bodyPr>
          <a:lstStyle>
            <a:lvl1pPr marL="0" indent="0" algn="ctr">
              <a:buNone/>
              <a:defRPr sz="10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/>
              <a:t>MM</a:t>
            </a:r>
            <a:endParaRPr lang="en-ZA"/>
          </a:p>
        </p:txBody>
      </p:sp>
      <p:sp>
        <p:nvSpPr>
          <p:cNvPr id="60" name="Text Placeholder 10">
            <a:extLst>
              <a:ext uri="{FF2B5EF4-FFF2-40B4-BE49-F238E27FC236}">
                <a16:creationId xmlns:a16="http://schemas.microsoft.com/office/drawing/2014/main" id="{5FBE1C04-A830-4310-A83C-178E44D8A72F}"/>
              </a:ext>
            </a:extLst>
          </p:cNvPr>
          <p:cNvSpPr>
            <a:spLocks noGrp="1"/>
          </p:cNvSpPr>
          <p:nvPr>
            <p:ph type="body" sz="quarter" idx="55" hasCustomPrompt="1"/>
          </p:nvPr>
        </p:nvSpPr>
        <p:spPr>
          <a:xfrm>
            <a:off x="7483724" y="4233672"/>
            <a:ext cx="640080" cy="201776"/>
          </a:xfrm>
        </p:spPr>
        <p:txBody>
          <a:bodyPr>
            <a:noAutofit/>
          </a:bodyPr>
          <a:lstStyle>
            <a:lvl1pPr marL="0" indent="0" algn="ctr">
              <a:buNone/>
              <a:defRPr sz="10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/>
              <a:t>MM</a:t>
            </a:r>
            <a:endParaRPr lang="en-ZA"/>
          </a:p>
        </p:txBody>
      </p:sp>
      <p:sp>
        <p:nvSpPr>
          <p:cNvPr id="61" name="Text Placeholder 10">
            <a:extLst>
              <a:ext uri="{FF2B5EF4-FFF2-40B4-BE49-F238E27FC236}">
                <a16:creationId xmlns:a16="http://schemas.microsoft.com/office/drawing/2014/main" id="{EB543626-7655-454D-8E28-B2391850A39C}"/>
              </a:ext>
            </a:extLst>
          </p:cNvPr>
          <p:cNvSpPr>
            <a:spLocks noGrp="1"/>
          </p:cNvSpPr>
          <p:nvPr>
            <p:ph type="body" sz="quarter" idx="56" hasCustomPrompt="1"/>
          </p:nvPr>
        </p:nvSpPr>
        <p:spPr>
          <a:xfrm>
            <a:off x="8271411" y="4233672"/>
            <a:ext cx="640080" cy="201776"/>
          </a:xfrm>
        </p:spPr>
        <p:txBody>
          <a:bodyPr>
            <a:noAutofit/>
          </a:bodyPr>
          <a:lstStyle>
            <a:lvl1pPr marL="0" indent="0" algn="ctr">
              <a:buNone/>
              <a:defRPr sz="10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/>
              <a:t>MM</a:t>
            </a:r>
            <a:endParaRPr lang="en-ZA"/>
          </a:p>
        </p:txBody>
      </p:sp>
      <p:sp>
        <p:nvSpPr>
          <p:cNvPr id="59" name="Text Placeholder 10">
            <a:extLst>
              <a:ext uri="{FF2B5EF4-FFF2-40B4-BE49-F238E27FC236}">
                <a16:creationId xmlns:a16="http://schemas.microsoft.com/office/drawing/2014/main" id="{5F306D8F-E1A5-492D-9145-6445614AB282}"/>
              </a:ext>
            </a:extLst>
          </p:cNvPr>
          <p:cNvSpPr>
            <a:spLocks noGrp="1"/>
          </p:cNvSpPr>
          <p:nvPr>
            <p:ph type="body" sz="quarter" idx="54" hasCustomPrompt="1"/>
          </p:nvPr>
        </p:nvSpPr>
        <p:spPr>
          <a:xfrm>
            <a:off x="9059098" y="4233672"/>
            <a:ext cx="640080" cy="201776"/>
          </a:xfrm>
        </p:spPr>
        <p:txBody>
          <a:bodyPr>
            <a:noAutofit/>
          </a:bodyPr>
          <a:lstStyle>
            <a:lvl1pPr marL="0" indent="0" algn="ctr">
              <a:buNone/>
              <a:defRPr sz="10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/>
              <a:t>MM</a:t>
            </a:r>
            <a:endParaRPr lang="en-ZA"/>
          </a:p>
        </p:txBody>
      </p:sp>
      <p:sp>
        <p:nvSpPr>
          <p:cNvPr id="62" name="Text Placeholder 10">
            <a:extLst>
              <a:ext uri="{FF2B5EF4-FFF2-40B4-BE49-F238E27FC236}">
                <a16:creationId xmlns:a16="http://schemas.microsoft.com/office/drawing/2014/main" id="{9C109601-CAE5-44CE-ADF7-9FB216F81780}"/>
              </a:ext>
            </a:extLst>
          </p:cNvPr>
          <p:cNvSpPr>
            <a:spLocks noGrp="1"/>
          </p:cNvSpPr>
          <p:nvPr>
            <p:ph type="body" sz="quarter" idx="57" hasCustomPrompt="1"/>
          </p:nvPr>
        </p:nvSpPr>
        <p:spPr>
          <a:xfrm>
            <a:off x="9846785" y="4233672"/>
            <a:ext cx="640080" cy="201776"/>
          </a:xfrm>
        </p:spPr>
        <p:txBody>
          <a:bodyPr>
            <a:noAutofit/>
          </a:bodyPr>
          <a:lstStyle>
            <a:lvl1pPr marL="0" indent="0" algn="ctr">
              <a:buNone/>
              <a:defRPr sz="10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/>
              <a:t>MM</a:t>
            </a:r>
            <a:endParaRPr lang="en-ZA"/>
          </a:p>
        </p:txBody>
      </p:sp>
      <p:sp>
        <p:nvSpPr>
          <p:cNvPr id="63" name="Text Placeholder 10">
            <a:extLst>
              <a:ext uri="{FF2B5EF4-FFF2-40B4-BE49-F238E27FC236}">
                <a16:creationId xmlns:a16="http://schemas.microsoft.com/office/drawing/2014/main" id="{17AE5B8B-FA0E-40E2-9841-D0F9AB83E023}"/>
              </a:ext>
            </a:extLst>
          </p:cNvPr>
          <p:cNvSpPr>
            <a:spLocks noGrp="1"/>
          </p:cNvSpPr>
          <p:nvPr>
            <p:ph type="body" sz="quarter" idx="58" hasCustomPrompt="1"/>
          </p:nvPr>
        </p:nvSpPr>
        <p:spPr>
          <a:xfrm>
            <a:off x="10634472" y="4233672"/>
            <a:ext cx="640080" cy="201776"/>
          </a:xfrm>
        </p:spPr>
        <p:txBody>
          <a:bodyPr>
            <a:noAutofit/>
          </a:bodyPr>
          <a:lstStyle>
            <a:lvl1pPr marL="0" indent="0" algn="ctr">
              <a:buNone/>
              <a:defRPr sz="10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/>
              <a:t>MM</a:t>
            </a:r>
            <a:endParaRPr lang="en-ZA"/>
          </a:p>
        </p:txBody>
      </p:sp>
      <p:sp>
        <p:nvSpPr>
          <p:cNvPr id="33" name="Date Placeholder 3">
            <a:extLst>
              <a:ext uri="{FF2B5EF4-FFF2-40B4-BE49-F238E27FC236}">
                <a16:creationId xmlns:a16="http://schemas.microsoft.com/office/drawing/2014/main" id="{1560C8D6-BAAE-4E4C-B478-D7EEA33BC34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20XX</a:t>
            </a:r>
          </a:p>
        </p:txBody>
      </p:sp>
      <p:sp>
        <p:nvSpPr>
          <p:cNvPr id="34" name="Footer Placeholder 4">
            <a:extLst>
              <a:ext uri="{FF2B5EF4-FFF2-40B4-BE49-F238E27FC236}">
                <a16:creationId xmlns:a16="http://schemas.microsoft.com/office/drawing/2014/main" id="{2D34A825-4619-4016-B027-DA83FE0756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Contoso business plan</a:t>
            </a:r>
          </a:p>
        </p:txBody>
      </p:sp>
      <p:sp>
        <p:nvSpPr>
          <p:cNvPr id="35" name="Slide Number Placeholder 5">
            <a:extLst>
              <a:ext uri="{FF2B5EF4-FFF2-40B4-BE49-F238E27FC236}">
                <a16:creationId xmlns:a16="http://schemas.microsoft.com/office/drawing/2014/main" id="{A065CC06-C5B6-44D0-8071-1833580ABF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B5CEABB6-07DC-46E8-9B57-56EC44A396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0640421"/>
      </p:ext>
    </p:extLst>
  </p:cSld>
  <p:clrMapOvr>
    <a:masterClrMapping/>
  </p:clrMapOvr>
  <p:hf hdr="0"/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isk and reward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Placeholder 44" descr="Photo of palm leaves&#10;">
            <a:extLst>
              <a:ext uri="{FF2B5EF4-FFF2-40B4-BE49-F238E27FC236}">
                <a16:creationId xmlns:a16="http://schemas.microsoft.com/office/drawing/2014/main" id="{7C4AAE08-43F5-49E6-AEBD-2C27A2BE0823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524" y="0"/>
            <a:ext cx="12188952" cy="6858000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FF83E037-B49C-4664-8547-6F1930E2BD04}"/>
              </a:ext>
            </a:extLst>
          </p:cNvPr>
          <p:cNvSpPr/>
          <p:nvPr userDrawn="1"/>
        </p:nvSpPr>
        <p:spPr>
          <a:xfrm>
            <a:off x="914400" y="777240"/>
            <a:ext cx="10361676" cy="5303520"/>
          </a:xfrm>
          <a:prstGeom prst="rect">
            <a:avLst/>
          </a:prstGeom>
          <a:solidFill>
            <a:schemeClr val="bg1"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itle 1">
            <a:extLst>
              <a:ext uri="{FF2B5EF4-FFF2-40B4-BE49-F238E27FC236}">
                <a16:creationId xmlns:a16="http://schemas.microsoft.com/office/drawing/2014/main" id="{6A8F5C17-5DF3-42C2-B87F-A2F50BE046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00200" y="1371600"/>
            <a:ext cx="5057774" cy="640080"/>
          </a:xfrm>
        </p:spPr>
        <p:txBody>
          <a:bodyPr>
            <a:noAutofit/>
          </a:bodyPr>
          <a:lstStyle>
            <a:lvl1pPr algn="l">
              <a:defRPr sz="36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2" name="Picture Placeholder 11">
            <a:extLst>
              <a:ext uri="{FF2B5EF4-FFF2-40B4-BE49-F238E27FC236}">
                <a16:creationId xmlns:a16="http://schemas.microsoft.com/office/drawing/2014/main" id="{DE97EF55-0D4D-4801-869B-04ED682D62D9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1709928" y="2105025"/>
            <a:ext cx="4178808" cy="3383280"/>
          </a:xfrm>
          <a:solidFill>
            <a:schemeClr val="accent4"/>
          </a:solidFill>
        </p:spPr>
        <p:txBody>
          <a:bodyPr/>
          <a:lstStyle/>
          <a:p>
            <a:r>
              <a:rPr lang="en-US"/>
              <a:t>Click icon to add picture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77FFB71-D3BF-4723-8C5E-44AD8F0E924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54496" y="2103120"/>
            <a:ext cx="2185416" cy="365760"/>
          </a:xfrm>
        </p:spPr>
        <p:txBody>
          <a:bodyPr anchor="b">
            <a:normAutofit/>
          </a:bodyPr>
          <a:lstStyle>
            <a:lvl1pPr marL="0" indent="0">
              <a:buNone/>
              <a:defRPr sz="1800" b="0">
                <a:solidFill>
                  <a:schemeClr val="accent3">
                    <a:lumMod val="50000"/>
                  </a:schemeClr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91BC8B9-8F2B-4131-A090-0ACBEEE80BB7}"/>
              </a:ext>
            </a:extLst>
          </p:cNvPr>
          <p:cNvSpPr>
            <a:spLocks noGrp="1"/>
          </p:cNvSpPr>
          <p:nvPr>
            <p:ph sz="half" idx="2" hasCustomPrompt="1"/>
          </p:nvPr>
        </p:nvSpPr>
        <p:spPr>
          <a:xfrm>
            <a:off x="6254496" y="2569464"/>
            <a:ext cx="2185416" cy="2916936"/>
          </a:xfrm>
        </p:spPr>
        <p:txBody>
          <a:bodyPr>
            <a:normAutofit/>
          </a:bodyPr>
          <a:lstStyle>
            <a:lvl1pPr marL="0" indent="0">
              <a:lnSpc>
                <a:spcPts val="2000"/>
              </a:lnSpc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4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</a:lstStyle>
          <a:p>
            <a:pPr lvl="0"/>
            <a:r>
              <a:rPr lang="en-US"/>
              <a:t>Click to edit text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714E40B-C52C-407A-9311-46FDCD84CB5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8714232" y="2103120"/>
            <a:ext cx="2185416" cy="365760"/>
          </a:xfrm>
        </p:spPr>
        <p:txBody>
          <a:bodyPr anchor="b">
            <a:normAutofit/>
          </a:bodyPr>
          <a:lstStyle>
            <a:lvl1pPr marL="0" indent="0">
              <a:buNone/>
              <a:defRPr sz="1800" b="0">
                <a:solidFill>
                  <a:schemeClr val="accent3">
                    <a:lumMod val="50000"/>
                  </a:schemeClr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596ED23-22F0-421E-849C-630BEABF8BD0}"/>
              </a:ext>
            </a:extLst>
          </p:cNvPr>
          <p:cNvSpPr>
            <a:spLocks noGrp="1"/>
          </p:cNvSpPr>
          <p:nvPr>
            <p:ph sz="quarter" idx="4" hasCustomPrompt="1"/>
          </p:nvPr>
        </p:nvSpPr>
        <p:spPr>
          <a:xfrm>
            <a:off x="8714232" y="2569464"/>
            <a:ext cx="2185416" cy="2916936"/>
          </a:xfrm>
        </p:spPr>
        <p:txBody>
          <a:bodyPr>
            <a:normAutofit/>
          </a:bodyPr>
          <a:lstStyle>
            <a:lvl1pPr marL="0" indent="0">
              <a:lnSpc>
                <a:spcPts val="2000"/>
              </a:lnSpc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4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</a:lstStyle>
          <a:p>
            <a:pPr lvl="0"/>
            <a:r>
              <a:rPr lang="en-US"/>
              <a:t>Click to edit text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860A2F77-6CFB-4347-9224-EFAA0C0EF3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20XX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7C1F45E-8700-4861-AD21-BB7A09E130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Contoso business plan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7283171-31EE-44C7-A031-9F840EDEC1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B5CEABB6-07DC-46E8-9B57-56EC44A396E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2630252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9E034D-C1DD-48C0-BB6B-FDC6F8EBA5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714980"/>
            <a:ext cx="10515600" cy="640080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77FFB71-D3BF-4723-8C5E-44AD8F0E924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819656"/>
            <a:ext cx="5157787" cy="548640"/>
          </a:xfrm>
        </p:spPr>
        <p:txBody>
          <a:bodyPr anchor="ctr" anchorCtr="0">
            <a:normAutofit/>
          </a:bodyPr>
          <a:lstStyle>
            <a:lvl1pPr marL="0" indent="0">
              <a:buNone/>
              <a:defRPr sz="16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91BC8B9-8F2B-4131-A090-0ACBEEE80BB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386584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714E40B-C52C-407A-9311-46FDCD84CB5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819656"/>
            <a:ext cx="5183188" cy="548640"/>
          </a:xfrm>
        </p:spPr>
        <p:txBody>
          <a:bodyPr anchor="ctr" anchorCtr="0">
            <a:normAutofit/>
          </a:bodyPr>
          <a:lstStyle>
            <a:lvl1pPr marL="0" indent="0">
              <a:buNone/>
              <a:defRPr sz="16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596ED23-22F0-421E-849C-630BEABF8BD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386584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860A2F77-6CFB-4347-9224-EFAA0C0EF3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20XX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7C1F45E-8700-4861-AD21-BB7A09E130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Contoso business plan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7283171-31EE-44C7-A031-9F840EDEC1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CEABB6-07DC-46E8-9B57-56EC44A396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10057017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Key concep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C62EDD7B-9CFE-429C-B002-CB0D9B31ECDE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1524" y="0"/>
            <a:ext cx="12188952" cy="6858000"/>
          </a:xfrm>
          <a:solidFill>
            <a:schemeClr val="bg1"/>
          </a:solidFill>
        </p:spPr>
        <p:txBody>
          <a:bodyPr/>
          <a:lstStyle/>
          <a:p>
            <a:r>
              <a:rPr lang="en-US"/>
              <a:t>Click icon to add picture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4AE12D1-08AF-45E9-A34A-BDE9E860BA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84910" y="1878096"/>
            <a:ext cx="4572000" cy="939209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EDAC16E-5725-4AC1-AB85-871F25D266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D10B5D8-71E9-48DC-A04C-559359603C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Contoso business plan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0FDD81F-9379-48E6-9B14-83486F920A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CEABB6-07DC-46E8-9B57-56EC44A396E5}" type="slidenum">
              <a:rPr lang="en-US" smtClean="0"/>
              <a:t>‹#›</a:t>
            </a:fld>
            <a:endParaRPr lang="en-US"/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4EF15002-67E4-4A4E-8458-C33E897B7F14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1184910" y="3184149"/>
            <a:ext cx="4572000" cy="731520"/>
          </a:xfrm>
        </p:spPr>
        <p:txBody>
          <a:bodyPr>
            <a:normAutofit/>
          </a:bodyPr>
          <a:lstStyle>
            <a:lvl1pPr marL="0" indent="0">
              <a:lnSpc>
                <a:spcPts val="2200"/>
              </a:lnSpc>
              <a:buNone/>
              <a:defRPr sz="1400"/>
            </a:lvl1pPr>
            <a:lvl2pPr marL="457200" indent="0">
              <a:lnSpc>
                <a:spcPts val="2200"/>
              </a:lnSpc>
              <a:buNone/>
              <a:defRPr sz="1600"/>
            </a:lvl2pPr>
            <a:lvl3pPr marL="914400" indent="0">
              <a:lnSpc>
                <a:spcPts val="2200"/>
              </a:lnSpc>
              <a:buNone/>
              <a:defRPr sz="1600"/>
            </a:lvl3pPr>
            <a:lvl4pPr marL="1371600" indent="0">
              <a:lnSpc>
                <a:spcPts val="2200"/>
              </a:lnSpc>
              <a:buNone/>
              <a:defRPr sz="1600"/>
            </a:lvl4pPr>
            <a:lvl5pPr marL="1828800" indent="0">
              <a:lnSpc>
                <a:spcPts val="2200"/>
              </a:lnSpc>
              <a:buNone/>
              <a:defRPr sz="1600"/>
            </a:lvl5pPr>
          </a:lstStyle>
          <a:p>
            <a:pPr lvl="0"/>
            <a:r>
              <a:rPr lang="en-US"/>
              <a:t>Click to edit text</a:t>
            </a:r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5FEF5233-78E0-4693-B7BD-AB83F3704938}"/>
              </a:ext>
            </a:extLst>
          </p:cNvPr>
          <p:cNvSpPr>
            <a:spLocks noGrp="1"/>
          </p:cNvSpPr>
          <p:nvPr>
            <p:ph idx="16" hasCustomPrompt="1"/>
          </p:nvPr>
        </p:nvSpPr>
        <p:spPr>
          <a:xfrm>
            <a:off x="1184910" y="2888594"/>
            <a:ext cx="4572000" cy="274320"/>
          </a:xfrm>
        </p:spPr>
        <p:txBody>
          <a:bodyPr>
            <a:noAutofit/>
          </a:bodyPr>
          <a:lstStyle>
            <a:lvl1pPr marL="0" indent="0">
              <a:lnSpc>
                <a:spcPts val="2200"/>
              </a:lnSpc>
              <a:buNone/>
              <a:defRPr sz="1800">
                <a:solidFill>
                  <a:schemeClr val="accent2"/>
                </a:solidFill>
                <a:latin typeface="+mj-lt"/>
              </a:defRPr>
            </a:lvl1pPr>
            <a:lvl2pPr marL="457200" indent="0">
              <a:lnSpc>
                <a:spcPts val="2200"/>
              </a:lnSpc>
              <a:buNone/>
              <a:defRPr sz="1600"/>
            </a:lvl2pPr>
            <a:lvl3pPr marL="914400" indent="0">
              <a:lnSpc>
                <a:spcPts val="2200"/>
              </a:lnSpc>
              <a:buNone/>
              <a:defRPr sz="1600"/>
            </a:lvl3pPr>
            <a:lvl4pPr marL="1371600" indent="0">
              <a:lnSpc>
                <a:spcPts val="2200"/>
              </a:lnSpc>
              <a:buNone/>
              <a:defRPr sz="1600"/>
            </a:lvl4pPr>
            <a:lvl5pPr marL="1828800" indent="0">
              <a:lnSpc>
                <a:spcPts val="2200"/>
              </a:lnSpc>
              <a:buNone/>
              <a:defRPr sz="1600"/>
            </a:lvl5pPr>
          </a:lstStyle>
          <a:p>
            <a:pPr lvl="0"/>
            <a:r>
              <a:rPr lang="en-US"/>
              <a:t>Click to edit text</a:t>
            </a:r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DAFFB0F1-B93F-405D-9BAC-C8487E8EAD32}"/>
              </a:ext>
            </a:extLst>
          </p:cNvPr>
          <p:cNvSpPr>
            <a:spLocks noGrp="1"/>
          </p:cNvSpPr>
          <p:nvPr>
            <p:ph idx="18" hasCustomPrompt="1"/>
          </p:nvPr>
        </p:nvSpPr>
        <p:spPr>
          <a:xfrm>
            <a:off x="1184910" y="4340145"/>
            <a:ext cx="4572000" cy="731520"/>
          </a:xfrm>
        </p:spPr>
        <p:txBody>
          <a:bodyPr>
            <a:normAutofit/>
          </a:bodyPr>
          <a:lstStyle>
            <a:lvl1pPr marL="0" indent="0">
              <a:lnSpc>
                <a:spcPts val="2200"/>
              </a:lnSpc>
              <a:buNone/>
              <a:defRPr sz="1400"/>
            </a:lvl1pPr>
            <a:lvl2pPr marL="457200" indent="0">
              <a:lnSpc>
                <a:spcPts val="2200"/>
              </a:lnSpc>
              <a:buNone/>
              <a:defRPr sz="1600"/>
            </a:lvl2pPr>
            <a:lvl3pPr marL="914400" indent="0">
              <a:lnSpc>
                <a:spcPts val="2200"/>
              </a:lnSpc>
              <a:buNone/>
              <a:defRPr sz="1600"/>
            </a:lvl3pPr>
            <a:lvl4pPr marL="1371600" indent="0">
              <a:lnSpc>
                <a:spcPts val="2200"/>
              </a:lnSpc>
              <a:buNone/>
              <a:defRPr sz="1600"/>
            </a:lvl4pPr>
            <a:lvl5pPr marL="1828800" indent="0">
              <a:lnSpc>
                <a:spcPts val="2200"/>
              </a:lnSpc>
              <a:buNone/>
              <a:defRPr sz="1600"/>
            </a:lvl5pPr>
          </a:lstStyle>
          <a:p>
            <a:pPr lvl="0"/>
            <a:r>
              <a:rPr lang="en-US"/>
              <a:t>Click to edit text</a:t>
            </a:r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78DECC8A-9731-47C9-ADC8-DB414C006D1F}"/>
              </a:ext>
            </a:extLst>
          </p:cNvPr>
          <p:cNvSpPr>
            <a:spLocks noGrp="1"/>
          </p:cNvSpPr>
          <p:nvPr>
            <p:ph idx="19" hasCustomPrompt="1"/>
          </p:nvPr>
        </p:nvSpPr>
        <p:spPr>
          <a:xfrm>
            <a:off x="1184910" y="4044590"/>
            <a:ext cx="4572000" cy="274320"/>
          </a:xfrm>
        </p:spPr>
        <p:txBody>
          <a:bodyPr>
            <a:noAutofit/>
          </a:bodyPr>
          <a:lstStyle>
            <a:lvl1pPr marL="0" indent="0">
              <a:lnSpc>
                <a:spcPts val="2200"/>
              </a:lnSpc>
              <a:buNone/>
              <a:defRPr sz="1800">
                <a:solidFill>
                  <a:schemeClr val="accent2"/>
                </a:solidFill>
                <a:latin typeface="+mj-lt"/>
              </a:defRPr>
            </a:lvl1pPr>
            <a:lvl2pPr marL="457200" indent="0">
              <a:lnSpc>
                <a:spcPts val="2200"/>
              </a:lnSpc>
              <a:buNone/>
              <a:defRPr sz="1600"/>
            </a:lvl2pPr>
            <a:lvl3pPr marL="914400" indent="0">
              <a:lnSpc>
                <a:spcPts val="2200"/>
              </a:lnSpc>
              <a:buNone/>
              <a:defRPr sz="1600"/>
            </a:lvl3pPr>
            <a:lvl4pPr marL="1371600" indent="0">
              <a:lnSpc>
                <a:spcPts val="2200"/>
              </a:lnSpc>
              <a:buNone/>
              <a:defRPr sz="1600"/>
            </a:lvl4pPr>
            <a:lvl5pPr marL="1828800" indent="0">
              <a:lnSpc>
                <a:spcPts val="2200"/>
              </a:lnSpc>
              <a:buNone/>
              <a:defRPr sz="1600"/>
            </a:lvl5pPr>
          </a:lstStyle>
          <a:p>
            <a:pPr lvl="0"/>
            <a:r>
              <a:rPr lang="en-US"/>
              <a:t>Click to edit text</a:t>
            </a:r>
          </a:p>
        </p:txBody>
      </p:sp>
    </p:spTree>
    <p:extLst>
      <p:ext uri="{BB962C8B-B14F-4D97-AF65-F5344CB8AC3E}">
        <p14:creationId xmlns:p14="http://schemas.microsoft.com/office/powerpoint/2010/main" val="40506720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34" Type="http://schemas.openxmlformats.org/officeDocument/2006/relationships/image" Target="../media/image3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33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29" Type="http://schemas.openxmlformats.org/officeDocument/2006/relationships/slideLayout" Target="../slideLayouts/slideLayout29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32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36" Type="http://schemas.openxmlformats.org/officeDocument/2006/relationships/image" Target="../media/image5.png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31" Type="http://schemas.openxmlformats.org/officeDocument/2006/relationships/slideLayout" Target="../slideLayouts/slideLayout3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slideLayout" Target="../slideLayouts/slideLayout30.xml"/><Relationship Id="rId35" Type="http://schemas.openxmlformats.org/officeDocument/2006/relationships/image" Target="../media/image4.png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3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3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3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3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8605878" y="6096000"/>
            <a:ext cx="993734" cy="76200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2" y="2052918"/>
            <a:ext cx="8946541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10155639" y="1790701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r>
              <a:rPr lang="en-US"/>
              <a:t>20XX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r>
              <a:rPr lang="en-US"/>
              <a:t>Contoso business plan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CEABB6-07DC-46E8-9B57-56EC44A396E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673080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7" r:id="rId1"/>
    <p:sldLayoutId id="2147483678" r:id="rId2"/>
    <p:sldLayoutId id="2147483679" r:id="rId3"/>
    <p:sldLayoutId id="2147483680" r:id="rId4"/>
    <p:sldLayoutId id="2147483681" r:id="rId5"/>
    <p:sldLayoutId id="2147483682" r:id="rId6"/>
    <p:sldLayoutId id="2147483683" r:id="rId7"/>
    <p:sldLayoutId id="2147483684" r:id="rId8"/>
    <p:sldLayoutId id="2147483685" r:id="rId9"/>
    <p:sldLayoutId id="2147483686" r:id="rId10"/>
    <p:sldLayoutId id="2147483687" r:id="rId11"/>
    <p:sldLayoutId id="2147483688" r:id="rId12"/>
    <p:sldLayoutId id="2147483689" r:id="rId13"/>
    <p:sldLayoutId id="2147483690" r:id="rId14"/>
    <p:sldLayoutId id="2147483691" r:id="rId15"/>
    <p:sldLayoutId id="2147483692" r:id="rId16"/>
    <p:sldLayoutId id="2147483693" r:id="rId17"/>
    <p:sldLayoutId id="2147483694" r:id="rId18"/>
    <p:sldLayoutId id="2147483695" r:id="rId19"/>
    <p:sldLayoutId id="2147483696" r:id="rId20"/>
    <p:sldLayoutId id="2147483697" r:id="rId21"/>
    <p:sldLayoutId id="2147483698" r:id="rId22"/>
    <p:sldLayoutId id="2147483649" r:id="rId23"/>
    <p:sldLayoutId id="2147483654" r:id="rId24"/>
    <p:sldLayoutId id="2147483675" r:id="rId25"/>
    <p:sldLayoutId id="2147483666" r:id="rId26"/>
    <p:sldLayoutId id="2147483651" r:id="rId27"/>
    <p:sldLayoutId id="2147483672" r:id="rId28"/>
    <p:sldLayoutId id="2147483653" r:id="rId29"/>
    <p:sldLayoutId id="2147483668" r:id="rId30"/>
    <p:sldLayoutId id="2147483673" r:id="rId31"/>
  </p:sldLayoutIdLst>
  <p:hf hdr="0"/>
  <p:txStyles>
    <p:titleStyle>
      <a:lvl1pPr algn="l" defTabSz="457200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06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8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8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0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Placeholder 5" descr="Graphical user interface">
            <a:extLst>
              <a:ext uri="{FF2B5EF4-FFF2-40B4-BE49-F238E27FC236}">
                <a16:creationId xmlns:a16="http://schemas.microsoft.com/office/drawing/2014/main" id="{ABC07AC1-CB86-428C-2934-968FD7E970E9}"/>
              </a:ext>
            </a:extLst>
          </p:cNvPr>
          <p:cNvPicPr>
            <a:picLocks noGrp="1" noChangeAspect="1"/>
          </p:cNvPicPr>
          <p:nvPr>
            <p:ph type="pic" sz="quarter" idx="15"/>
          </p:nvPr>
        </p:nvPicPr>
        <p:blipFill rotWithShape="1">
          <a:blip r:embed="rId2"/>
          <a:srcRect l="11534" r="11534"/>
          <a:stretch/>
        </p:blipFill>
        <p:spPr>
          <a:xfrm>
            <a:off x="6096000" y="777240"/>
            <a:ext cx="5184648" cy="5303520"/>
          </a:xfrm>
          <a:noFill/>
        </p:spPr>
      </p:pic>
      <p:sp>
        <p:nvSpPr>
          <p:cNvPr id="4" name="Title 3">
            <a:extLst>
              <a:ext uri="{FF2B5EF4-FFF2-40B4-BE49-F238E27FC236}">
                <a16:creationId xmlns:a16="http://schemas.microsoft.com/office/drawing/2014/main" id="{4BF2CBA0-08CA-E5B5-24C4-FB07A339A22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88662" y="1447800"/>
            <a:ext cx="4087368" cy="1258277"/>
          </a:xfrm>
        </p:spPr>
        <p:txBody>
          <a:bodyPr>
            <a:noAutofit/>
          </a:bodyPr>
          <a:lstStyle/>
          <a:p>
            <a:r>
              <a:rPr lang="en-GB" sz="2000" dirty="0"/>
              <a:t>Strategies for Effective Communication in a Business Setting</a:t>
            </a:r>
            <a:br>
              <a:rPr lang="en-GB" sz="2000" dirty="0"/>
            </a:br>
            <a:r>
              <a:rPr lang="en-GB" sz="2000" dirty="0"/>
              <a:t>Samsung</a:t>
            </a:r>
            <a:br>
              <a:rPr lang="en-GB" sz="2000" dirty="0"/>
            </a:br>
            <a:r>
              <a:rPr lang="en-GB" sz="2000" dirty="0"/>
              <a:t>BMSW4002</a:t>
            </a:r>
          </a:p>
        </p:txBody>
      </p:sp>
      <p:sp>
        <p:nvSpPr>
          <p:cNvPr id="23" name="Subtitle 22">
            <a:extLst>
              <a:ext uri="{FF2B5EF4-FFF2-40B4-BE49-F238E27FC236}">
                <a16:creationId xmlns:a16="http://schemas.microsoft.com/office/drawing/2014/main" id="{4829E901-B0F6-4B1C-8D1C-8B758458B74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en-US" dirty="0"/>
          </a:p>
          <a:p>
            <a:r>
              <a:rPr lang="en-US" dirty="0"/>
              <a:t>Cristian </a:t>
            </a:r>
            <a:r>
              <a:rPr lang="en-US" dirty="0" err="1"/>
              <a:t>Fota</a:t>
            </a:r>
            <a:r>
              <a:rPr lang="en-US" dirty="0"/>
              <a:t> (2118507)</a:t>
            </a:r>
          </a:p>
          <a:p>
            <a:r>
              <a:rPr lang="en-US" dirty="0"/>
              <a:t>Faisal Khalid (2123094)</a:t>
            </a:r>
          </a:p>
          <a:p>
            <a:r>
              <a:rPr lang="en-US" dirty="0"/>
              <a:t>Nicoleta-Madalina Stanga (2118508)</a:t>
            </a:r>
          </a:p>
          <a:p>
            <a:r>
              <a:rPr lang="en-US" dirty="0"/>
              <a:t>Lecturer: Obinna Nkwocha</a:t>
            </a:r>
          </a:p>
        </p:txBody>
      </p:sp>
      <p:sp>
        <p:nvSpPr>
          <p:cNvPr id="32" name="Slide Number Placeholder 6">
            <a:extLst>
              <a:ext uri="{FF2B5EF4-FFF2-40B4-BE49-F238E27FC236}">
                <a16:creationId xmlns:a16="http://schemas.microsoft.com/office/drawing/2014/main" id="{30E71069-FEF4-C12B-6F87-B0A20BFF51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 flipV="1">
            <a:off x="10683631" y="1063416"/>
            <a:ext cx="508000" cy="249569"/>
          </a:xfrm>
        </p:spPr>
        <p:txBody>
          <a:bodyPr/>
          <a:lstStyle/>
          <a:p>
            <a:pPr>
              <a:spcAft>
                <a:spcPts val="600"/>
              </a:spcAft>
            </a:pPr>
            <a:fld id="{B5CEABB6-07DC-46E8-9B57-56EC44A396E5}" type="slidenum">
              <a:rPr lang="en-US" smtClean="0"/>
              <a:pPr>
                <a:spcAft>
                  <a:spcPts val="600"/>
                </a:spcAft>
              </a:pPr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4618016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19F29B-F233-48AF-8261-F33A4E079E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20800" y="1229360"/>
            <a:ext cx="4087368" cy="841248"/>
          </a:xfrm>
        </p:spPr>
        <p:txBody>
          <a:bodyPr anchor="ctr">
            <a:normAutofit fontScale="90000"/>
          </a:bodyPr>
          <a:lstStyle/>
          <a:p>
            <a:r>
              <a:rPr lang="en-ZA" sz="2800" dirty="0"/>
              <a:t>About the organisation</a:t>
            </a:r>
          </a:p>
        </p:txBody>
      </p:sp>
      <p:sp>
        <p:nvSpPr>
          <p:cNvPr id="15" name="Content Placeholder 3">
            <a:extLst>
              <a:ext uri="{FF2B5EF4-FFF2-40B4-BE49-F238E27FC236}">
                <a16:creationId xmlns:a16="http://schemas.microsoft.com/office/drawing/2014/main" id="{A70FE95C-CADE-B573-93E6-D22CA262479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08304" y="2070608"/>
            <a:ext cx="10445496" cy="4010151"/>
          </a:xfrm>
        </p:spPr>
        <p:txBody>
          <a:bodyPr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 </a:t>
            </a: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28F602C-7F98-4C02-99D4-ED65E00D66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352540" y="295729"/>
            <a:ext cx="838199" cy="1884763"/>
          </a:xfrm>
        </p:spPr>
        <p:txBody>
          <a:bodyPr anchor="ctr">
            <a:normAutofit/>
          </a:bodyPr>
          <a:lstStyle/>
          <a:p>
            <a:pPr>
              <a:spcAft>
                <a:spcPts val="600"/>
              </a:spcAft>
            </a:pPr>
            <a:fld id="{19B51A1E-902D-48AF-9020-955120F399B6}" type="slidenum">
              <a:rPr lang="en-ZA" smtClean="0"/>
              <a:pPr>
                <a:spcAft>
                  <a:spcPts val="600"/>
                </a:spcAft>
              </a:pPr>
              <a:t>2</a:t>
            </a:fld>
            <a:endParaRPr lang="en-ZA"/>
          </a:p>
        </p:txBody>
      </p:sp>
      <p:graphicFrame>
        <p:nvGraphicFramePr>
          <p:cNvPr id="7" name="Diagram 6">
            <a:extLst>
              <a:ext uri="{FF2B5EF4-FFF2-40B4-BE49-F238E27FC236}">
                <a16:creationId xmlns:a16="http://schemas.microsoft.com/office/drawing/2014/main" id="{D187DE34-0AEE-1C4F-CC54-BD9B05EA02C2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121716215"/>
              </p:ext>
            </p:extLst>
          </p:nvPr>
        </p:nvGraphicFramePr>
        <p:xfrm>
          <a:off x="1234831" y="2070608"/>
          <a:ext cx="9955908" cy="382219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94202605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2227AE-E088-A503-C674-D932BD9C11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2800" dirty="0"/>
              <a:t>Communication methods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6F73345-53C9-5C29-BED5-F03AEE37E15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6111" y="1240118"/>
            <a:ext cx="9896843" cy="4195481"/>
          </a:xfrm>
        </p:spPr>
        <p:txBody>
          <a:bodyPr/>
          <a:lstStyle/>
          <a:p>
            <a:pPr marL="0" indent="0">
              <a:buNone/>
            </a:pPr>
            <a:endParaRPr lang="en-GB" dirty="0"/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GB" b="0" i="0" u="none" strike="noStrike" dirty="0"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According to Dudovskiy (2018), Samsung uses a variety of marketing communication, such as print and media advertising, sales promotion, event and experience, and public relations.</a:t>
            </a:r>
            <a:r>
              <a:rPr lang="en-US" b="0" i="0" dirty="0"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​</a:t>
            </a:r>
            <a:endParaRPr lang="en-US" b="0" i="0" dirty="0">
              <a:solidFill>
                <a:srgbClr val="FFFFFF"/>
              </a:solidFill>
              <a:effectLst/>
              <a:latin typeface="Arial" panose="020B0604020202020204" pitchFamily="34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GB" b="0" i="0" u="none" strike="noStrike" dirty="0"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Samsung print advertising in a popular newspapers, magazines, and journals.</a:t>
            </a:r>
            <a:r>
              <a:rPr lang="en-US" b="0" i="0" dirty="0"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​</a:t>
            </a:r>
            <a:endParaRPr lang="en-US" b="0" i="0" dirty="0">
              <a:solidFill>
                <a:srgbClr val="FFFFFF"/>
              </a:solidFill>
              <a:effectLst/>
              <a:latin typeface="Arial" panose="020B0604020202020204" pitchFamily="34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GB" b="0" i="0" u="none" strike="noStrike" dirty="0"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Media adverting campaigns such as live commercial ads.</a:t>
            </a:r>
            <a:r>
              <a:rPr lang="en-US" b="0" i="0" dirty="0"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​</a:t>
            </a:r>
            <a:endParaRPr lang="en-US" b="0" i="0" dirty="0">
              <a:solidFill>
                <a:srgbClr val="FFFFFF"/>
              </a:solidFill>
              <a:effectLst/>
              <a:latin typeface="Arial" panose="020B0604020202020204" pitchFamily="34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GB" b="0" i="0" u="none" strike="noStrike" dirty="0"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Viral marketing, using social media such as Facebook.</a:t>
            </a:r>
            <a:r>
              <a:rPr lang="en-US" b="0" i="0" dirty="0"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​</a:t>
            </a:r>
            <a:endParaRPr lang="en-US" b="0" i="0" dirty="0">
              <a:solidFill>
                <a:srgbClr val="FFFFFF"/>
              </a:solidFill>
              <a:effectLst/>
              <a:latin typeface="Arial" panose="020B0604020202020204" pitchFamily="34" charset="0"/>
            </a:endParaRPr>
          </a:p>
          <a:p>
            <a:pPr marL="0" indent="0" algn="l" rtl="0" fontAlgn="base">
              <a:buNone/>
            </a:pPr>
            <a:r>
              <a:rPr lang="en-GB" b="0" i="0" dirty="0"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​</a:t>
            </a:r>
            <a:endParaRPr lang="en-GB" b="0" i="0" dirty="0">
              <a:solidFill>
                <a:srgbClr val="FFFFFF"/>
              </a:solidFill>
              <a:effectLst/>
              <a:latin typeface="Segoe UI" panose="020B0502040204020203" pitchFamily="34" charset="0"/>
            </a:endParaRPr>
          </a:p>
          <a:p>
            <a:pPr marL="0" indent="0">
              <a:buNone/>
            </a:pPr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0117C9F-4D7C-D642-97D2-B5D5F316BE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CEABB6-07DC-46E8-9B57-56EC44A396E5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092168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7E2740-4C6E-FD36-B63C-FB89D00B52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anchor="ctr">
            <a:normAutofit/>
          </a:bodyPr>
          <a:lstStyle/>
          <a:p>
            <a:r>
              <a:rPr lang="en-GB" sz="2400" dirty="0"/>
              <a:t>Communication strategies</a:t>
            </a:r>
          </a:p>
        </p:txBody>
      </p:sp>
      <p:graphicFrame>
        <p:nvGraphicFramePr>
          <p:cNvPr id="13" name="Content Placeholder 12">
            <a:extLst>
              <a:ext uri="{FF2B5EF4-FFF2-40B4-BE49-F238E27FC236}">
                <a16:creationId xmlns:a16="http://schemas.microsoft.com/office/drawing/2014/main" id="{274B6895-A7BD-60F5-FC98-EA9D0FFA4BE6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057718298"/>
              </p:ext>
            </p:extLst>
          </p:nvPr>
        </p:nvGraphicFramePr>
        <p:xfrm>
          <a:off x="248920" y="1492738"/>
          <a:ext cx="10606649" cy="413247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C448527-E563-9FF5-2234-80903878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anchor="ctr">
            <a:normAutofit/>
          </a:bodyPr>
          <a:lstStyle/>
          <a:p>
            <a:pPr>
              <a:spcAft>
                <a:spcPts val="600"/>
              </a:spcAft>
            </a:pPr>
            <a:fld id="{B5CEABB6-07DC-46E8-9B57-56EC44A396E5}" type="slidenum">
              <a:rPr lang="en-US" smtClean="0"/>
              <a:pPr>
                <a:spcAft>
                  <a:spcPts val="600"/>
                </a:spcAft>
              </a:pPr>
              <a:t>4</a:t>
            </a:fld>
            <a:endParaRPr lang="en-US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83AEF744-6DE6-B30D-3777-FD661939B009}"/>
              </a:ext>
            </a:extLst>
          </p:cNvPr>
          <p:cNvSpPr txBox="1"/>
          <p:nvPr/>
        </p:nvSpPr>
        <p:spPr>
          <a:xfrm>
            <a:off x="838200" y="6356350"/>
            <a:ext cx="94945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0" i="0" dirty="0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(Almeida et al.  2021)</a:t>
            </a:r>
            <a:endParaRPr lang="en-GB" dirty="0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4CF38FEB-8D6E-E707-F0F6-F56F901AFC26}"/>
              </a:ext>
            </a:extLst>
          </p:cNvPr>
          <p:cNvSpPr txBox="1"/>
          <p:nvPr/>
        </p:nvSpPr>
        <p:spPr>
          <a:xfrm>
            <a:off x="646111" y="5621448"/>
            <a:ext cx="6096000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400" b="0" i="0" dirty="0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(Almeida, 2021)</a:t>
            </a:r>
            <a:endParaRPr lang="en-GB" sz="1400" dirty="0"/>
          </a:p>
        </p:txBody>
      </p:sp>
    </p:spTree>
    <p:extLst>
      <p:ext uri="{BB962C8B-B14F-4D97-AF65-F5344CB8AC3E}">
        <p14:creationId xmlns:p14="http://schemas.microsoft.com/office/powerpoint/2010/main" val="1443638197"/>
      </p:ext>
    </p:extLst>
  </p:cSld>
  <p:clrMapOvr>
    <a:masterClrMapping/>
  </p:clrMapOvr>
  <p:transition spd="med">
    <p:pull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0D53A98-5742-E2D6-6760-0CEB5DE73D5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78693" y="1036007"/>
            <a:ext cx="10515600" cy="4351338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en-GB" dirty="0"/>
              <a:t>Example of strategy used by Samsung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sz="2200" dirty="0"/>
              <a:t>Sample of Samsung Galaxy S8</a:t>
            </a:r>
          </a:p>
          <a:p>
            <a:pPr marL="0" indent="0">
              <a:buNone/>
            </a:pPr>
            <a:r>
              <a:rPr lang="en-GB" sz="2200" dirty="0"/>
              <a:t>( 1st May to 31st May 2017 strategy in South Africa)</a:t>
            </a:r>
          </a:p>
          <a:p>
            <a:pPr marL="0" indent="0">
              <a:buNone/>
            </a:pPr>
            <a:endParaRPr lang="en-GB" sz="2200" dirty="0"/>
          </a:p>
          <a:p>
            <a:pPr marL="0" indent="0">
              <a:buNone/>
            </a:pPr>
            <a:r>
              <a:rPr lang="en-GB" sz="2200" dirty="0"/>
              <a:t>Criteria:</a:t>
            </a:r>
          </a:p>
          <a:p>
            <a:r>
              <a:rPr lang="en-GB" sz="2200" dirty="0"/>
              <a:t> The use of Samsung mobile devices and Samsung home appliances regularly to indicate regular use of their products ;</a:t>
            </a:r>
          </a:p>
          <a:p>
            <a:r>
              <a:rPr lang="en-GB" sz="2200" dirty="0"/>
              <a:t> Following Samsung on Facebook/ Instagram;</a:t>
            </a:r>
          </a:p>
          <a:p>
            <a:r>
              <a:rPr lang="en-GB" sz="2200" dirty="0"/>
              <a:t> Experiencing Samsung’s space and communication by visiting their Experience Centre.</a:t>
            </a:r>
          </a:p>
          <a:p>
            <a:endParaRPr lang="en-GB" sz="2200" dirty="0"/>
          </a:p>
          <a:p>
            <a:pPr marL="0" indent="0">
              <a:buNone/>
            </a:pPr>
            <a:r>
              <a:rPr lang="en-GB" sz="1600" b="0" i="0" dirty="0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(Naidoo, 2018)</a:t>
            </a:r>
            <a:endParaRPr lang="en-GB" sz="2200" dirty="0"/>
          </a:p>
          <a:p>
            <a:pPr marL="0" indent="0">
              <a:buNone/>
            </a:pPr>
            <a:endParaRPr lang="en-GB" dirty="0"/>
          </a:p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65F432A-3667-EFAB-77D1-735E7EBAD2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CEABB6-07DC-46E8-9B57-56EC44A396E5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20570793"/>
      </p:ext>
    </p:extLst>
  </p:cSld>
  <p:clrMapOvr>
    <a:masterClrMapping/>
  </p:clrMapOvr>
  <p:transition spd="med">
    <p:pull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91CFAB-A735-4A31-A51D-42FE1F5E94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45661" y="1453396"/>
            <a:ext cx="4110894" cy="565265"/>
          </a:xfrm>
        </p:spPr>
        <p:txBody>
          <a:bodyPr>
            <a:normAutofit/>
          </a:bodyPr>
          <a:lstStyle/>
          <a:p>
            <a:r>
              <a:rPr lang="en-US" sz="2800" dirty="0"/>
              <a:t>Company barriers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235D3B1-302E-4611-8FB6-958884D2C8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CEABB6-07DC-46E8-9B57-56EC44A396E5}" type="slidenum">
              <a:rPr lang="en-US" smtClean="0"/>
              <a:pPr/>
              <a:t>6</a:t>
            </a:fld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06E0F20-B12F-B2DF-AF8E-65A48A515F92}"/>
              </a:ext>
            </a:extLst>
          </p:cNvPr>
          <p:cNvSpPr txBox="1"/>
          <p:nvPr/>
        </p:nvSpPr>
        <p:spPr>
          <a:xfrm>
            <a:off x="945661" y="2018661"/>
            <a:ext cx="9902092" cy="43704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914400" marR="0" lvl="0" indent="-22860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Note7 recall crisis- A major fiasco, the Galaxy Note 7 undermined Samsung brand image and damaged consumer confidence about the brand</a:t>
            </a:r>
          </a:p>
          <a:p>
            <a:pPr marL="914400" marR="0" lvl="0" indent="-22860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dirty="0">
              <a:solidFill>
                <a:prstClr val="white"/>
              </a:solidFill>
              <a:latin typeface="Century Gothic" panose="020B0502020202020204"/>
            </a:endParaRPr>
          </a:p>
          <a:p>
            <a:pPr marL="914400" marR="0" lvl="0" indent="-22860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  <a:p>
            <a:pPr marL="914400" marR="0" lvl="0" indent="-22860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solidFill>
                  <a:prstClr val="white"/>
                </a:solidFill>
                <a:latin typeface="Century Gothic" panose="020B0502020202020204"/>
              </a:rPr>
              <a:t>Barriers</a:t>
            </a:r>
          </a:p>
          <a:p>
            <a:pPr marL="914400" marR="0" lvl="0" indent="-22860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  <a:p>
            <a:pPr marL="971550" indent="-285750" rtl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GB" dirty="0"/>
              <a:t>Poor feed-back</a:t>
            </a:r>
          </a:p>
          <a:p>
            <a:pPr marL="971550" indent="-285750" rtl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GB" dirty="0"/>
              <a:t>Physical barriers (geographical considerations)</a:t>
            </a:r>
          </a:p>
          <a:p>
            <a:pPr marL="971550" indent="-285750" rtl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GB" dirty="0"/>
              <a:t>Lack of credibility</a:t>
            </a:r>
          </a:p>
          <a:p>
            <a:pPr marL="971550" indent="-285750" rtl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GB" dirty="0"/>
              <a:t>Language barriers</a:t>
            </a:r>
          </a:p>
          <a:p>
            <a:pPr marL="971550" indent="-285750" rtl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GB" dirty="0"/>
              <a:t>Poor team-work</a:t>
            </a:r>
          </a:p>
          <a:p>
            <a:pPr marL="971550" indent="-285750" rtl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GB" dirty="0"/>
              <a:t>Lack of actions</a:t>
            </a:r>
          </a:p>
          <a:p>
            <a:pPr marL="971550" indent="-285750" rtl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endParaRPr lang="en-GB" dirty="0"/>
          </a:p>
          <a:p>
            <a:pPr marL="685800" rtl="0">
              <a:spcBef>
                <a:spcPts val="0"/>
              </a:spcBef>
              <a:spcAft>
                <a:spcPts val="0"/>
              </a:spcAft>
            </a:pPr>
            <a:r>
              <a:rPr lang="en-GB" sz="1400" b="0" i="0" dirty="0">
                <a:effectLst/>
                <a:highlight>
                  <a:srgbClr val="000000"/>
                </a:highlight>
                <a:latin typeface="Open Sans" panose="020B0606030504020204" pitchFamily="34" charset="0"/>
              </a:rPr>
              <a:t>(Yu, 2016)</a:t>
            </a:r>
          </a:p>
          <a:p>
            <a:pPr marL="685800" rtl="0">
              <a:spcBef>
                <a:spcPts val="0"/>
              </a:spcBef>
              <a:spcAft>
                <a:spcPts val="0"/>
              </a:spcAft>
            </a:pPr>
            <a:r>
              <a:rPr lang="en-GB" sz="1400" b="0" i="0" dirty="0">
                <a:effectLst/>
                <a:highlight>
                  <a:srgbClr val="000000"/>
                </a:highlight>
                <a:latin typeface="Open Sans" panose="020B0606030504020204" pitchFamily="34" charset="0"/>
              </a:rPr>
              <a:t>(</a:t>
            </a:r>
            <a:r>
              <a:rPr lang="en-GB" sz="1400" b="0" i="0" dirty="0" err="1">
                <a:effectLst/>
                <a:highlight>
                  <a:srgbClr val="000000"/>
                </a:highlight>
                <a:latin typeface="Open Sans" panose="020B0606030504020204" pitchFamily="34" charset="0"/>
              </a:rPr>
              <a:t>Chamary</a:t>
            </a:r>
            <a:r>
              <a:rPr lang="en-GB" sz="1400" b="0" i="0" dirty="0">
                <a:effectLst/>
                <a:highlight>
                  <a:srgbClr val="000000"/>
                </a:highlight>
                <a:latin typeface="Open Sans" panose="020B0606030504020204" pitchFamily="34" charset="0"/>
              </a:rPr>
              <a:t>, 2016)</a:t>
            </a:r>
          </a:p>
          <a:p>
            <a:pPr marL="685800" rtl="0">
              <a:spcBef>
                <a:spcPts val="0"/>
              </a:spcBef>
              <a:spcAft>
                <a:spcPts val="0"/>
              </a:spcAft>
            </a:pPr>
            <a:endParaRPr lang="en-GB" sz="1600" dirty="0"/>
          </a:p>
        </p:txBody>
      </p:sp>
    </p:spTree>
    <p:extLst>
      <p:ext uri="{BB962C8B-B14F-4D97-AF65-F5344CB8AC3E}">
        <p14:creationId xmlns:p14="http://schemas.microsoft.com/office/powerpoint/2010/main" val="517045786"/>
      </p:ext>
    </p:extLst>
  </p:cSld>
  <p:clrMapOvr>
    <a:masterClrMapping/>
  </p:clrMapOvr>
  <p:transition spd="med">
    <p:pull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Placeholder 5" descr="Photo of plant next to a couch">
            <a:extLst>
              <a:ext uri="{FF2B5EF4-FFF2-40B4-BE49-F238E27FC236}">
                <a16:creationId xmlns:a16="http://schemas.microsoft.com/office/drawing/2014/main" id="{E02808E2-CED6-4042-B4A7-74D40168FFC5}"/>
              </a:ext>
            </a:extLst>
          </p:cNvPr>
          <p:cNvPicPr>
            <a:picLocks noGrp="1" noChangeAspect="1"/>
          </p:cNvPicPr>
          <p:nvPr>
            <p:ph type="pic" sz="quarter" idx="14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6" b="6"/>
          <a:stretch/>
        </p:blipFill>
        <p:spPr/>
      </p:pic>
      <p:sp>
        <p:nvSpPr>
          <p:cNvPr id="34" name="Title 33">
            <a:extLst>
              <a:ext uri="{FF2B5EF4-FFF2-40B4-BE49-F238E27FC236}">
                <a16:creationId xmlns:a16="http://schemas.microsoft.com/office/drawing/2014/main" id="{1EF02964-6708-42E7-9841-A3E40E2499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Solutions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E58B68F-CCA9-4C91-85AC-597D8C51D3D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The use of Schramm's model of communication (between company and customers)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The use of Shannon- Weaver model of communication among team members 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3F2DE98-C429-4715-BA3C-5D6C820084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2EB2A80-0DA3-4033-A669-A789614285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Contoso business plan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33AD4D1-035C-4B0B-8CCF-210BA5D594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CEABB6-07DC-46E8-9B57-56EC44A396E5}" type="slidenum">
              <a:rPr lang="en-US" smtClean="0"/>
              <a:pPr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2184314"/>
      </p:ext>
    </p:extLst>
  </p:cSld>
  <p:clrMapOvr>
    <a:masterClrMapping/>
  </p:clrMapOvr>
  <p:transition spd="med">
    <p:pull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47BD60-1AC2-D4EF-F0D6-7329DD65FB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800" dirty="0"/>
              <a:t>Schramm's model of communication in the Note 7 crisis</a:t>
            </a:r>
            <a:endParaRPr lang="en-GB" sz="2800" dirty="0"/>
          </a:p>
        </p:txBody>
      </p:sp>
      <p:graphicFrame>
        <p:nvGraphicFramePr>
          <p:cNvPr id="7" name="Content Placeholder 6">
            <a:extLst>
              <a:ext uri="{FF2B5EF4-FFF2-40B4-BE49-F238E27FC236}">
                <a16:creationId xmlns:a16="http://schemas.microsoft.com/office/drawing/2014/main" id="{14A86D07-259F-94E2-9BDF-96F018F14917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645191933"/>
              </p:ext>
            </p:extLst>
          </p:nvPr>
        </p:nvGraphicFramePr>
        <p:xfrm>
          <a:off x="874897" y="1063416"/>
          <a:ext cx="8947150" cy="419576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30C921D-0031-4628-B572-C5B7AB5770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CEABB6-07DC-46E8-9B57-56EC44A396E5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5072014"/>
      </p:ext>
    </p:extLst>
  </p:cSld>
  <p:clrMapOvr>
    <a:masterClrMapping/>
  </p:clrMapOvr>
  <p:transition spd="med">
    <p:pull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ADC736-BC45-BDC9-E8E2-5ABD2FE8EF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800" dirty="0"/>
              <a:t>Shannon- Weaver model of communication among team members</a:t>
            </a:r>
            <a:endParaRPr lang="en-GB" sz="2800" dirty="0"/>
          </a:p>
        </p:txBody>
      </p:sp>
      <p:graphicFrame>
        <p:nvGraphicFramePr>
          <p:cNvPr id="7" name="Content Placeholder 6">
            <a:extLst>
              <a:ext uri="{FF2B5EF4-FFF2-40B4-BE49-F238E27FC236}">
                <a16:creationId xmlns:a16="http://schemas.microsoft.com/office/drawing/2014/main" id="{3759D1EB-5BBF-2FB3-AE53-72E6EA3CA953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633351244"/>
              </p:ext>
            </p:extLst>
          </p:nvPr>
        </p:nvGraphicFramePr>
        <p:xfrm>
          <a:off x="1572607" y="1398953"/>
          <a:ext cx="7798039" cy="369276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F38FBED-9662-CA80-F3F6-C5DBE3368A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CEABB6-07DC-46E8-9B57-56EC44A396E5}" type="slidenum">
              <a:rPr lang="en-US" smtClean="0"/>
              <a:t>9</a:t>
            </a:fld>
            <a:endParaRPr 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0878E597-2D84-16C0-2FEC-0B9FE4BE8757}"/>
              </a:ext>
            </a:extLst>
          </p:cNvPr>
          <p:cNvSpPr txBox="1"/>
          <p:nvPr/>
        </p:nvSpPr>
        <p:spPr>
          <a:xfrm>
            <a:off x="9845516" y="1414583"/>
            <a:ext cx="185224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Information overload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DCDDF53-DB13-944F-DBF9-4E81011C6496}"/>
              </a:ext>
            </a:extLst>
          </p:cNvPr>
          <p:cNvSpPr txBox="1"/>
          <p:nvPr/>
        </p:nvSpPr>
        <p:spPr>
          <a:xfrm>
            <a:off x="9845516" y="2412081"/>
            <a:ext cx="192258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Jumping to conclusions </a:t>
            </a:r>
          </a:p>
        </p:txBody>
      </p:sp>
      <p:cxnSp>
        <p:nvCxnSpPr>
          <p:cNvPr id="11" name="Straight Arrow Connector 10">
            <a:extLst>
              <a:ext uri="{FF2B5EF4-FFF2-40B4-BE49-F238E27FC236}">
                <a16:creationId xmlns:a16="http://schemas.microsoft.com/office/drawing/2014/main" id="{F583BA6D-B671-41F4-5AF9-7DB27F2A6AE0}"/>
              </a:ext>
            </a:extLst>
          </p:cNvPr>
          <p:cNvCxnSpPr/>
          <p:nvPr/>
        </p:nvCxnSpPr>
        <p:spPr>
          <a:xfrm flipH="1">
            <a:off x="9464431" y="1737748"/>
            <a:ext cx="265723" cy="208283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5"/>
          </a:lnRef>
          <a:fillRef idx="0">
            <a:schemeClr val="accent5"/>
          </a:fillRef>
          <a:effectRef idx="1">
            <a:schemeClr val="accent5"/>
          </a:effectRef>
          <a:fontRef idx="minor">
            <a:schemeClr val="tx1"/>
          </a:fontRef>
        </p:style>
      </p:cxnSp>
      <p:cxnSp>
        <p:nvCxnSpPr>
          <p:cNvPr id="13" name="Straight Arrow Connector 12">
            <a:extLst>
              <a:ext uri="{FF2B5EF4-FFF2-40B4-BE49-F238E27FC236}">
                <a16:creationId xmlns:a16="http://schemas.microsoft.com/office/drawing/2014/main" id="{9FAE40B4-BC32-D886-5854-11C2BA99449A}"/>
              </a:ext>
            </a:extLst>
          </p:cNvPr>
          <p:cNvCxnSpPr>
            <a:cxnSpLocks/>
          </p:cNvCxnSpPr>
          <p:nvPr/>
        </p:nvCxnSpPr>
        <p:spPr>
          <a:xfrm flipH="1" flipV="1">
            <a:off x="9464431" y="2524369"/>
            <a:ext cx="265723" cy="210877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5"/>
          </a:lnRef>
          <a:fillRef idx="0">
            <a:schemeClr val="accent5"/>
          </a:fillRef>
          <a:effectRef idx="1">
            <a:schemeClr val="accent5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02676217"/>
      </p:ext>
    </p:extLst>
  </p:cSld>
  <p:clrMapOvr>
    <a:masterClrMapping/>
  </p:clrMapOvr>
  <p:transition spd="med">
    <p:pull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318CF4-3A8A-08CE-4702-A543FF180C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2800" dirty="0"/>
              <a:t>Channels of communication used by Samsung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5A95C60-FED2-DB9C-D68D-52D6EE26A00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6111" y="1063416"/>
            <a:ext cx="10761785" cy="4195481"/>
          </a:xfrm>
        </p:spPr>
        <p:txBody>
          <a:bodyPr numCol="2"/>
          <a:lstStyle/>
          <a:p>
            <a:endParaRPr lang="en-GB" dirty="0"/>
          </a:p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E0612A5-025D-7004-47AC-21212CD8DE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CEABB6-07DC-46E8-9B57-56EC44A396E5}" type="slidenum">
              <a:rPr lang="en-US" smtClean="0"/>
              <a:t>10</a:t>
            </a:fld>
            <a:endParaRPr lang="en-US"/>
          </a:p>
        </p:txBody>
      </p:sp>
      <p:graphicFrame>
        <p:nvGraphicFramePr>
          <p:cNvPr id="7" name="Table 7">
            <a:extLst>
              <a:ext uri="{FF2B5EF4-FFF2-40B4-BE49-F238E27FC236}">
                <a16:creationId xmlns:a16="http://schemas.microsoft.com/office/drawing/2014/main" id="{219B5AC3-D146-B76D-2343-250F408DB9E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21024186"/>
              </p:ext>
            </p:extLst>
          </p:nvPr>
        </p:nvGraphicFramePr>
        <p:xfrm>
          <a:off x="716449" y="1543752"/>
          <a:ext cx="8128000" cy="2931160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4064000">
                  <a:extLst>
                    <a:ext uri="{9D8B030D-6E8A-4147-A177-3AD203B41FA5}">
                      <a16:colId xmlns:a16="http://schemas.microsoft.com/office/drawing/2014/main" val="527280534"/>
                    </a:ext>
                  </a:extLst>
                </a:gridCol>
                <a:gridCol w="4064000">
                  <a:extLst>
                    <a:ext uri="{9D8B030D-6E8A-4147-A177-3AD203B41FA5}">
                      <a16:colId xmlns:a16="http://schemas.microsoft.com/office/drawing/2014/main" val="316591418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With Customers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Among company members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7854446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/>
                        <a:t>Social media</a:t>
                      </a:r>
                    </a:p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/>
                        <a:t>Team meetings </a:t>
                      </a:r>
                    </a:p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9324637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/>
                        <a:t>Television</a:t>
                      </a:r>
                    </a:p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/>
                        <a:t>Online meetings</a:t>
                      </a:r>
                    </a:p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6953429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Banners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/>
                        <a:t>Team buildings</a:t>
                      </a:r>
                    </a:p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5340464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/>
                        <a:t>Customer support</a:t>
                      </a:r>
                    </a:p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/>
                        <a:t>E-mails</a:t>
                      </a:r>
                    </a:p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43037870"/>
                  </a:ext>
                </a:extLst>
              </a:tr>
            </a:tbl>
          </a:graphicData>
        </a:graphic>
      </p:graphicFrame>
      <p:sp>
        <p:nvSpPr>
          <p:cNvPr id="9" name="TextBox 8">
            <a:extLst>
              <a:ext uri="{FF2B5EF4-FFF2-40B4-BE49-F238E27FC236}">
                <a16:creationId xmlns:a16="http://schemas.microsoft.com/office/drawing/2014/main" id="{1AB71B7E-0F39-0D6D-EF32-F95C84712799}"/>
              </a:ext>
            </a:extLst>
          </p:cNvPr>
          <p:cNvSpPr txBox="1"/>
          <p:nvPr/>
        </p:nvSpPr>
        <p:spPr>
          <a:xfrm>
            <a:off x="646111" y="4682238"/>
            <a:ext cx="6096000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600" b="0" i="0" dirty="0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(</a:t>
            </a:r>
            <a:r>
              <a:rPr lang="en-GB" sz="1600" b="0" i="0" dirty="0" err="1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Polaszewski</a:t>
            </a:r>
            <a:r>
              <a:rPr lang="en-GB" sz="1600" b="0" i="0" dirty="0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-Plath, 2021)</a:t>
            </a:r>
            <a:endParaRPr lang="en-GB" sz="1600" dirty="0"/>
          </a:p>
        </p:txBody>
      </p:sp>
    </p:spTree>
    <p:extLst>
      <p:ext uri="{BB962C8B-B14F-4D97-AF65-F5344CB8AC3E}">
        <p14:creationId xmlns:p14="http://schemas.microsoft.com/office/powerpoint/2010/main" val="2627796354"/>
      </p:ext>
    </p:extLst>
  </p:cSld>
  <p:clrMapOvr>
    <a:masterClrMapping/>
  </p:clrMapOvr>
  <p:transition spd="med">
    <p:pull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A5201E-0D0B-4879-A91C-D4ED47D7B6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71016" y="894080"/>
            <a:ext cx="9447784" cy="4846319"/>
          </a:xfrm>
        </p:spPr>
        <p:txBody>
          <a:bodyPr>
            <a:normAutofit/>
          </a:bodyPr>
          <a:lstStyle/>
          <a:p>
            <a:br>
              <a:rPr lang="en-US" dirty="0"/>
            </a:br>
            <a:endParaRPr lang="en-US" dirty="0"/>
          </a:p>
        </p:txBody>
      </p:sp>
      <p:sp>
        <p:nvSpPr>
          <p:cNvPr id="38" name="Slide Number Placeholder 37">
            <a:extLst>
              <a:ext uri="{FF2B5EF4-FFF2-40B4-BE49-F238E27FC236}">
                <a16:creationId xmlns:a16="http://schemas.microsoft.com/office/drawing/2014/main" id="{317B426A-ED12-4FB0-AEFB-637E82DB89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CEABB6-07DC-46E8-9B57-56EC44A396E5}" type="slidenum">
              <a:rPr lang="en-US" smtClean="0"/>
              <a:pPr/>
              <a:t>11</a:t>
            </a:fld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D5812B3-63D0-EFF0-A008-FE446424C0C2}"/>
              </a:ext>
            </a:extLst>
          </p:cNvPr>
          <p:cNvSpPr txBox="1"/>
          <p:nvPr/>
        </p:nvSpPr>
        <p:spPr>
          <a:xfrm>
            <a:off x="919730" y="2890391"/>
            <a:ext cx="10352540" cy="240065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200" b="0" i="0" dirty="0">
                <a:effectLst/>
                <a:latin typeface="Open Sans" panose="020B0606030504020204" pitchFamily="34" charset="0"/>
              </a:rPr>
              <a:t>Almeida, M. et al, 2021. </a:t>
            </a:r>
            <a:r>
              <a:rPr lang="en-GB" sz="1200" b="0" i="1" dirty="0">
                <a:effectLst/>
                <a:latin typeface="Open Sans" panose="020B0606030504020204" pitchFamily="34" charset="0"/>
              </a:rPr>
              <a:t>Samsung vs. Apple: How Different Communication Strategies Affect Consumers in Portugal</a:t>
            </a:r>
            <a:r>
              <a:rPr lang="en-GB" sz="1200" b="0" i="0" dirty="0">
                <a:effectLst/>
                <a:latin typeface="Open Sans" panose="020B0606030504020204" pitchFamily="34" charset="0"/>
              </a:rPr>
              <a:t>. [online] </a:t>
            </a:r>
            <a:r>
              <a:rPr lang="en-GB" sz="1200" b="0" i="0" dirty="0" err="1">
                <a:effectLst/>
                <a:latin typeface="Open Sans" panose="020B0606030504020204" pitchFamily="34" charset="0"/>
              </a:rPr>
              <a:t>Administrive</a:t>
            </a:r>
            <a:r>
              <a:rPr lang="en-GB" sz="1200" b="0" i="0" dirty="0">
                <a:effectLst/>
                <a:latin typeface="Open Sans" panose="020B0606030504020204" pitchFamily="34" charset="0"/>
              </a:rPr>
              <a:t> </a:t>
            </a:r>
            <a:r>
              <a:rPr lang="en-GB" sz="1200" b="0" i="0" dirty="0" err="1">
                <a:effectLst/>
                <a:latin typeface="Open Sans" panose="020B0606030504020204" pitchFamily="34" charset="0"/>
              </a:rPr>
              <a:t>Sciencies</a:t>
            </a:r>
            <a:r>
              <a:rPr lang="en-GB" sz="1200" b="0" i="0" dirty="0">
                <a:effectLst/>
                <a:latin typeface="Open Sans" panose="020B0606030504020204" pitchFamily="34" charset="0"/>
              </a:rPr>
              <a:t>. Available at: &lt;https://www.mdpi.com/2076-3387/11/1/19&gt; [Accessed 21 July 2022].</a:t>
            </a:r>
          </a:p>
          <a:p>
            <a:endParaRPr lang="en-GB" sz="1200" b="0" i="0" dirty="0">
              <a:effectLst/>
              <a:latin typeface="Open Sans" panose="020B0606030504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200" b="0" i="0" dirty="0">
                <a:effectLst/>
                <a:latin typeface="Open Sans" panose="020B0606030504020204" pitchFamily="34" charset="0"/>
              </a:rPr>
              <a:t>Naidoo, S., 2018. </a:t>
            </a:r>
            <a:r>
              <a:rPr lang="en-GB" sz="1200" b="0" i="1" dirty="0">
                <a:effectLst/>
                <a:latin typeface="Open Sans" panose="020B0606030504020204" pitchFamily="34" charset="0"/>
              </a:rPr>
              <a:t>RESM Research Report Final Submission</a:t>
            </a:r>
            <a:r>
              <a:rPr lang="en-GB" sz="1200" b="0" i="0" dirty="0">
                <a:effectLst/>
                <a:latin typeface="Open Sans" panose="020B0606030504020204" pitchFamily="34" charset="0"/>
              </a:rPr>
              <a:t>. [online] Iiespace.iie.ac.za. Available at: &lt;https://iiespace.iie.ac.za/bitstream/handle/11622/275/Naidoo%20final%20research%20report.pdf?sequence=1&amp;isAllowed=y&gt; [Accessed 21 July 2022].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1200" b="0" i="0" dirty="0">
              <a:effectLst/>
              <a:latin typeface="Open Sans" panose="020B0606030504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200" b="0" i="0" dirty="0" err="1">
                <a:effectLst/>
                <a:latin typeface="Open Sans" panose="020B0606030504020204" pitchFamily="34" charset="0"/>
              </a:rPr>
              <a:t>Polaszewski</a:t>
            </a:r>
            <a:r>
              <a:rPr lang="en-GB" sz="1200" b="0" i="0" dirty="0">
                <a:effectLst/>
                <a:latin typeface="Open Sans" panose="020B0606030504020204" pitchFamily="34" charset="0"/>
              </a:rPr>
              <a:t>-Plath, A., 2021. Council Post: How Companies Can Overcome Language Barriers To Tap Into Global Talent Pools. [online] Forbes. Available at: &lt;https://www.forbes.com/sites/forbesbusinesscouncil/2021/09/10/how-companies-can-overcome-language-barriers-to-tap-into-global-talent-pools/?sh=24f28c276eff&gt; [Accessed 21 July 2022].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1200" b="0" i="0" dirty="0">
              <a:effectLst/>
              <a:latin typeface="Open Sans" panose="020B0606030504020204" pitchFamily="34" charset="0"/>
            </a:endParaRPr>
          </a:p>
          <a:p>
            <a:endParaRPr lang="en-GB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3869159-E8E3-2DEE-83B1-AE1E8F09609B}"/>
              </a:ext>
            </a:extLst>
          </p:cNvPr>
          <p:cNvSpPr txBox="1"/>
          <p:nvPr/>
        </p:nvSpPr>
        <p:spPr>
          <a:xfrm>
            <a:off x="1473200" y="2040930"/>
            <a:ext cx="604910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i="1" dirty="0"/>
              <a:t>Reference list:</a:t>
            </a:r>
          </a:p>
        </p:txBody>
      </p:sp>
    </p:spTree>
    <p:extLst>
      <p:ext uri="{BB962C8B-B14F-4D97-AF65-F5344CB8AC3E}">
        <p14:creationId xmlns:p14="http://schemas.microsoft.com/office/powerpoint/2010/main" val="1594094387"/>
      </p:ext>
    </p:extLst>
  </p:cSld>
  <p:clrMapOvr>
    <a:masterClrMapping/>
  </p:clrMapOvr>
  <p:transition spd="med">
    <p:pull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43D2214-2A6F-E16D-E17E-8653A0942B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CEABB6-07DC-46E8-9B57-56EC44A396E5}" type="slidenum">
              <a:rPr lang="en-US" smtClean="0"/>
              <a:pPr/>
              <a:t>12</a:t>
            </a:fld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49FD4EE-CD14-EA43-AD08-5AC4F6210590}"/>
              </a:ext>
            </a:extLst>
          </p:cNvPr>
          <p:cNvSpPr txBox="1"/>
          <p:nvPr/>
        </p:nvSpPr>
        <p:spPr>
          <a:xfrm>
            <a:off x="251513" y="1063416"/>
            <a:ext cx="10385754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sz="1200" b="0" i="0" dirty="0" err="1">
                <a:solidFill>
                  <a:schemeClr val="tx1">
                    <a:lumMod val="95000"/>
                  </a:schemeClr>
                </a:solidFill>
                <a:effectLst/>
                <a:latin typeface="Open Sans" panose="020B0606030504020204" pitchFamily="34" charset="0"/>
              </a:rPr>
              <a:t>Bondarenko</a:t>
            </a:r>
            <a:r>
              <a:rPr lang="en-GB" sz="1200" b="0" i="0" dirty="0">
                <a:solidFill>
                  <a:schemeClr val="tx1">
                    <a:lumMod val="95000"/>
                  </a:schemeClr>
                </a:solidFill>
                <a:effectLst/>
                <a:latin typeface="Open Sans" panose="020B0606030504020204" pitchFamily="34" charset="0"/>
              </a:rPr>
              <a:t>, P. (2021) ‘Samsung’, </a:t>
            </a:r>
            <a:r>
              <a:rPr lang="en-GB" sz="1200" b="0" i="0" dirty="0" err="1">
                <a:solidFill>
                  <a:schemeClr val="tx1">
                    <a:lumMod val="95000"/>
                  </a:schemeClr>
                </a:solidFill>
                <a:effectLst/>
                <a:latin typeface="Open Sans" panose="020B0606030504020204" pitchFamily="34" charset="0"/>
              </a:rPr>
              <a:t>Encyclopedia</a:t>
            </a:r>
            <a:r>
              <a:rPr lang="en-GB" sz="1200" b="0" i="0" dirty="0">
                <a:solidFill>
                  <a:schemeClr val="tx1">
                    <a:lumMod val="95000"/>
                  </a:schemeClr>
                </a:solidFill>
                <a:effectLst/>
                <a:latin typeface="Open Sans" panose="020B0606030504020204" pitchFamily="34" charset="0"/>
              </a:rPr>
              <a:t> Britannica, 1st October.​</a:t>
            </a:r>
          </a:p>
          <a:p>
            <a:pPr lvl="1"/>
            <a:r>
              <a:rPr lang="en-GB" sz="1200" b="0" i="0" dirty="0">
                <a:solidFill>
                  <a:schemeClr val="tx1">
                    <a:lumMod val="95000"/>
                  </a:schemeClr>
                </a:solidFill>
                <a:effectLst/>
                <a:latin typeface="Open Sans" panose="020B0606030504020204" pitchFamily="34" charset="0"/>
              </a:rPr>
              <a:t> Available at: https://www.britannica.com/topic/Samsung-Electronics​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endParaRPr lang="en-GB" sz="1200" b="0" i="0" dirty="0">
              <a:solidFill>
                <a:schemeClr val="tx1">
                  <a:lumMod val="95000"/>
                </a:schemeClr>
              </a:solidFill>
              <a:effectLst/>
              <a:latin typeface="Open Sans" panose="020B0606030504020204" pitchFamily="34" charset="0"/>
            </a:endParaRP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sz="1200" b="0" i="0" dirty="0">
                <a:solidFill>
                  <a:schemeClr val="tx1">
                    <a:lumMod val="95000"/>
                  </a:schemeClr>
                </a:solidFill>
                <a:effectLst/>
                <a:latin typeface="Open Sans" panose="020B0606030504020204" pitchFamily="34" charset="0"/>
              </a:rPr>
              <a:t>Dudovskiy, J. (2018) ‘Samsung Marketing Communication Mix’, Business Research Methodology [Portal]. 8 January. Available at: https://research-methodology.net/samsung-marketing-communication-mix/#_ftn2​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endParaRPr lang="en-GB" sz="1200" b="0" i="0" dirty="0">
              <a:solidFill>
                <a:schemeClr val="tx1">
                  <a:lumMod val="95000"/>
                </a:schemeClr>
              </a:solidFill>
              <a:effectLst/>
              <a:latin typeface="Open Sans" panose="020B0606030504020204" pitchFamily="34" charset="0"/>
            </a:endParaRP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sz="1200" b="0" i="0" dirty="0">
                <a:solidFill>
                  <a:schemeClr val="tx1">
                    <a:lumMod val="95000"/>
                  </a:schemeClr>
                </a:solidFill>
                <a:effectLst/>
                <a:latin typeface="Open Sans" panose="020B0606030504020204" pitchFamily="34" charset="0"/>
              </a:rPr>
              <a:t> Effective communication skills (2010). MTD Training &amp; </a:t>
            </a:r>
            <a:r>
              <a:rPr lang="en-GB" sz="1200" b="0" i="0" dirty="0" err="1">
                <a:solidFill>
                  <a:schemeClr val="tx1">
                    <a:lumMod val="95000"/>
                  </a:schemeClr>
                </a:solidFill>
                <a:effectLst/>
                <a:latin typeface="Open Sans" panose="020B0606030504020204" pitchFamily="34" charset="0"/>
              </a:rPr>
              <a:t>Ventus</a:t>
            </a:r>
            <a:r>
              <a:rPr lang="en-GB" sz="1200" b="0" i="0" dirty="0">
                <a:solidFill>
                  <a:schemeClr val="tx1">
                    <a:lumMod val="95000"/>
                  </a:schemeClr>
                </a:solidFill>
                <a:effectLst/>
                <a:latin typeface="Open Sans" panose="020B0606030504020204" pitchFamily="34" charset="0"/>
              </a:rPr>
              <a:t> Publishing Aps.​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endParaRPr lang="en-GB" sz="1200" b="0" i="0" dirty="0">
              <a:solidFill>
                <a:schemeClr val="tx1">
                  <a:lumMod val="95000"/>
                </a:schemeClr>
              </a:solidFill>
              <a:effectLst/>
              <a:latin typeface="Open Sans" panose="020B0606030504020204" pitchFamily="34" charset="0"/>
            </a:endParaRP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sz="1200" b="0" i="0" dirty="0">
                <a:solidFill>
                  <a:schemeClr val="tx1">
                    <a:lumMod val="95000"/>
                  </a:schemeClr>
                </a:solidFill>
                <a:effectLst/>
                <a:latin typeface="Open Sans" panose="020B0606030504020204" pitchFamily="34" charset="0"/>
              </a:rPr>
              <a:t>Kovach, S. (2013) How Samsung Went From A Dried Fish Exporter To One Of The Top Names In Tech, ​</a:t>
            </a:r>
          </a:p>
          <a:p>
            <a:pPr lvl="1"/>
            <a:r>
              <a:rPr lang="en-GB" sz="1200" b="0" i="0" dirty="0">
                <a:solidFill>
                  <a:schemeClr val="tx1">
                    <a:lumMod val="95000"/>
                  </a:schemeClr>
                </a:solidFill>
                <a:effectLst/>
                <a:latin typeface="Open Sans" panose="020B0606030504020204" pitchFamily="34" charset="0"/>
              </a:rPr>
              <a:t>       Available at : https://www.businessinsider.com/history-of-samsung-2013-2?r=US&amp;IR=T​</a:t>
            </a:r>
          </a:p>
          <a:p>
            <a:pPr lvl="1"/>
            <a:r>
              <a:rPr lang="en-GB" sz="1200" b="0" i="0" dirty="0">
                <a:solidFill>
                  <a:schemeClr val="tx1">
                    <a:lumMod val="95000"/>
                  </a:schemeClr>
                </a:solidFill>
                <a:effectLst/>
                <a:latin typeface="Open Sans" panose="020B0606030504020204" pitchFamily="34" charset="0"/>
              </a:rPr>
              <a:t>     (Accessed 20 July 2022).​</a:t>
            </a:r>
          </a:p>
          <a:p>
            <a:pPr lvl="1"/>
            <a:endParaRPr lang="en-GB" sz="1200" b="0" i="0" dirty="0">
              <a:solidFill>
                <a:schemeClr val="tx1">
                  <a:lumMod val="95000"/>
                </a:schemeClr>
              </a:solidFill>
              <a:effectLst/>
              <a:latin typeface="Open Sans" panose="020B0606030504020204" pitchFamily="34" charset="0"/>
            </a:endParaRP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sz="1200" b="0" i="0" dirty="0" err="1">
                <a:solidFill>
                  <a:schemeClr val="tx1">
                    <a:lumMod val="95000"/>
                  </a:schemeClr>
                </a:solidFill>
                <a:effectLst/>
                <a:latin typeface="Open Sans" panose="020B0606030504020204" pitchFamily="34" charset="0"/>
              </a:rPr>
              <a:t>Chamary</a:t>
            </a:r>
            <a:r>
              <a:rPr lang="en-GB" sz="1200" b="0" i="0" dirty="0">
                <a:solidFill>
                  <a:schemeClr val="tx1">
                    <a:lumMod val="95000"/>
                  </a:schemeClr>
                </a:solidFill>
                <a:effectLst/>
                <a:latin typeface="Open Sans" panose="020B0606030504020204" pitchFamily="34" charset="0"/>
              </a:rPr>
              <a:t>, J., 2016. </a:t>
            </a:r>
            <a:r>
              <a:rPr lang="en-GB" sz="1200" b="0" i="1" dirty="0">
                <a:solidFill>
                  <a:schemeClr val="tx1">
                    <a:lumMod val="95000"/>
                  </a:schemeClr>
                </a:solidFill>
                <a:effectLst/>
                <a:latin typeface="Open Sans" panose="020B0606030504020204" pitchFamily="34" charset="0"/>
              </a:rPr>
              <a:t>Why Are Samsung's Galaxy Note 7 Phones Exploding?</a:t>
            </a:r>
            <a:r>
              <a:rPr lang="en-GB" sz="1200" b="0" i="0" dirty="0">
                <a:solidFill>
                  <a:schemeClr val="tx1">
                    <a:lumMod val="95000"/>
                  </a:schemeClr>
                </a:solidFill>
                <a:effectLst/>
                <a:latin typeface="Open Sans" panose="020B0606030504020204" pitchFamily="34" charset="0"/>
              </a:rPr>
              <a:t>. [online] Forbes. Available at: &lt;https://www.forbes.com/sites/jvchamary/2016/09/04/samsung-note7-battery/?sh=689b44bc37ca&gt; [Accessed 21 July 2022].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endParaRPr lang="en-GB" sz="1200" b="0" i="0" dirty="0">
              <a:solidFill>
                <a:schemeClr val="tx1">
                  <a:lumMod val="95000"/>
                </a:schemeClr>
              </a:solidFill>
              <a:effectLst/>
              <a:latin typeface="Open Sans" panose="020B0606030504020204" pitchFamily="34" charset="0"/>
            </a:endParaRP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sz="1200" b="0" i="0" dirty="0">
                <a:solidFill>
                  <a:schemeClr val="tx1">
                    <a:lumMod val="95000"/>
                  </a:schemeClr>
                </a:solidFill>
                <a:effectLst/>
                <a:latin typeface="Open Sans" panose="020B0606030504020204" pitchFamily="34" charset="0"/>
              </a:rPr>
              <a:t>Yu, Y., 2016. </a:t>
            </a:r>
            <a:r>
              <a:rPr lang="en-GB" sz="1200" b="0" i="1" dirty="0">
                <a:solidFill>
                  <a:schemeClr val="tx1">
                    <a:lumMod val="95000"/>
                  </a:schemeClr>
                </a:solidFill>
                <a:effectLst/>
                <a:latin typeface="Open Sans" panose="020B0606030504020204" pitchFamily="34" charset="0"/>
              </a:rPr>
              <a:t>Social Media Usage in Crisis Communication: a Case Study of Samsung - ProQuest</a:t>
            </a:r>
            <a:r>
              <a:rPr lang="en-GB" sz="1200" b="0" i="0" dirty="0">
                <a:solidFill>
                  <a:schemeClr val="tx1">
                    <a:lumMod val="95000"/>
                  </a:schemeClr>
                </a:solidFill>
                <a:effectLst/>
                <a:latin typeface="Open Sans" panose="020B0606030504020204" pitchFamily="34" charset="0"/>
              </a:rPr>
              <a:t>. [online] Proquest.com. Available at: &lt;https://www.proquest.com/openview/f0329460cc440a8adc6b84aab5a25da2/1?cbl=51922&amp;diss=y&amp;loginDisplay=true&amp;pq-origsite=gscholar&gt; [Accessed 21 July 2022].</a:t>
            </a:r>
            <a:endParaRPr lang="en-GB" sz="1200" dirty="0">
              <a:solidFill>
                <a:schemeClr val="tx1">
                  <a:lumMod val="9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6311129"/>
      </p:ext>
    </p:extLst>
  </p:cSld>
  <p:clrMapOvr>
    <a:masterClrMapping/>
  </p:clrMapOvr>
  <p:transition spd="med">
    <p:pull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CAEE93-8585-46D4-A7EC-F184E317CB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Thank you!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4AFFC60-19C3-4901-93F7-7AAF4C09F8C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en-US" sz="2000" dirty="0"/>
          </a:p>
          <a:p>
            <a:endParaRPr lang="en-US" sz="2000" dirty="0"/>
          </a:p>
          <a:p>
            <a:endParaRPr lang="en-US" sz="2000" dirty="0"/>
          </a:p>
          <a:p>
            <a:r>
              <a:rPr lang="en-US" sz="2000" dirty="0"/>
              <a:t>Feel free to ask any questions regarding the subject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15AAE72-0077-4E8E-B3AE-0F08793741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CEABB6-07DC-46E8-9B57-56EC44A396E5}" type="slidenum">
              <a:rPr lang="en-US" smtClean="0"/>
              <a:pPr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1433138"/>
      </p:ext>
    </p:extLst>
  </p:cSld>
  <p:clrMapOvr>
    <a:masterClrMapping/>
  </p:clrMapOvr>
  <p:transition spd="med">
    <p:pull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4">
            <a:extLst>
              <a:ext uri="{FF2B5EF4-FFF2-40B4-BE49-F238E27FC236}">
                <a16:creationId xmlns:a16="http://schemas.microsoft.com/office/drawing/2014/main" id="{45286591-9DEE-40D6-861B-569E5A9D47E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02369977"/>
              </p:ext>
            </p:extLst>
          </p:nvPr>
        </p:nvGraphicFramePr>
        <p:xfrm>
          <a:off x="1000124" y="719666"/>
          <a:ext cx="10101264" cy="566520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43314">
                  <a:extLst>
                    <a:ext uri="{9D8B030D-6E8A-4147-A177-3AD203B41FA5}">
                      <a16:colId xmlns:a16="http://schemas.microsoft.com/office/drawing/2014/main" val="1381715570"/>
                    </a:ext>
                  </a:extLst>
                </a:gridCol>
                <a:gridCol w="6457950">
                  <a:extLst>
                    <a:ext uri="{9D8B030D-6E8A-4147-A177-3AD203B41FA5}">
                      <a16:colId xmlns:a16="http://schemas.microsoft.com/office/drawing/2014/main" val="3579679796"/>
                    </a:ext>
                  </a:extLst>
                </a:gridCol>
              </a:tblGrid>
              <a:tr h="882562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Teamwork Evaluation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Team responses.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60018179"/>
                  </a:ext>
                </a:extLst>
              </a:tr>
              <a:tr h="882562">
                <a:tc>
                  <a:txBody>
                    <a:bodyPr/>
                    <a:lstStyle/>
                    <a:p>
                      <a:r>
                        <a:rPr lang="en-GB" dirty="0"/>
                        <a:t>Who was in your team?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Nicoleta Madalina Stanga and Cristian </a:t>
                      </a:r>
                      <a:r>
                        <a:rPr lang="en-GB" dirty="0" err="1"/>
                        <a:t>Fota</a:t>
                      </a:r>
                      <a:r>
                        <a:rPr lang="en-GB" dirty="0"/>
                        <a:t> .</a:t>
                      </a:r>
                    </a:p>
                    <a:p>
                      <a:r>
                        <a:rPr lang="en-GB"/>
                        <a:t>Faisal Khalid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18373457"/>
                  </a:ext>
                </a:extLst>
              </a:tr>
              <a:tr h="88256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/>
                        <a:t>What were the key strengths of your team? </a:t>
                      </a:r>
                    </a:p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Good Communication, Control and Hard working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07276796"/>
                  </a:ext>
                </a:extLst>
              </a:tr>
              <a:tr h="88256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/>
                        <a:t>What were the challenges that you overcame as a team?</a:t>
                      </a:r>
                    </a:p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Misunderstanding of some points or the topic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13256840"/>
                  </a:ext>
                </a:extLst>
              </a:tr>
              <a:tr h="88256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/>
                        <a:t>What would you do differently if you worked as a team again?</a:t>
                      </a:r>
                    </a:p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Get a clear direction at the beginning before work done, if we would have a clear instructions and structure of the work we would have started better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71358641"/>
                  </a:ext>
                </a:extLst>
              </a:tr>
              <a:tr h="882562">
                <a:tc>
                  <a:txBody>
                    <a:bodyPr/>
                    <a:lstStyle/>
                    <a:p>
                      <a:r>
                        <a:rPr lang="en-GB" dirty="0"/>
                        <a:t>How would you rate your team working? Out of 10?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 10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9410535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91353093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">
  <a:themeElements>
    <a:clrScheme name="Ion">
      <a:dk1>
        <a:sysClr val="windowText" lastClr="000000"/>
      </a:dk1>
      <a:lt1>
        <a:sysClr val="window" lastClr="FFFFFF"/>
      </a:lt1>
      <a:dk2>
        <a:srgbClr val="1E5155"/>
      </a:dk2>
      <a:lt2>
        <a:srgbClr val="EBEBEB"/>
      </a:lt2>
      <a:accent1>
        <a:srgbClr val="B01513"/>
      </a:accent1>
      <a:accent2>
        <a:srgbClr val="EA6312"/>
      </a:accent2>
      <a:accent3>
        <a:srgbClr val="E6B729"/>
      </a:accent3>
      <a:accent4>
        <a:srgbClr val="6AAC90"/>
      </a:accent4>
      <a:accent5>
        <a:srgbClr val="54849A"/>
      </a:accent5>
      <a:accent6>
        <a:srgbClr val="9E5E9B"/>
      </a:accent6>
      <a:hlink>
        <a:srgbClr val="58C1BA"/>
      </a:hlink>
      <a:folHlink>
        <a:srgbClr val="9DFFCB"/>
      </a:folHlink>
    </a:clrScheme>
    <a:fontScheme name="Ion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hueMod val="88000"/>
                <a:satMod val="130000"/>
                <a:lumMod val="124000"/>
              </a:schemeClr>
            </a:gs>
            <a:gs pos="100000">
              <a:schemeClr val="phClr">
                <a:tint val="96000"/>
                <a:shade val="88000"/>
                <a:hueMod val="108000"/>
                <a:satMod val="164000"/>
                <a:lumMod val="7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108000"/>
                <a:satMod val="164000"/>
                <a:lumMod val="74000"/>
              </a:schemeClr>
              <a:schemeClr val="phClr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" id="{B8441ADB-2E43-4AF7-B97A-BD870242C6A8}" vid="{292E63A9-BB86-4E3D-B92A-7223C6510D2E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MediaServiceKeyPoints xmlns="0e7fbce4-8ae7-4085-8b0a-9efa4c7cae6d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2BC82BA29BF39F489C170C211ED5E0A2" ma:contentTypeVersion="7" ma:contentTypeDescription="Create a new document." ma:contentTypeScope="" ma:versionID="6be2951cd3f0155db3264f885018995d">
  <xsd:schema xmlns:xsd="http://www.w3.org/2001/XMLSchema" xmlns:xs="http://www.w3.org/2001/XMLSchema" xmlns:p="http://schemas.microsoft.com/office/2006/metadata/properties" xmlns:ns3="0e7fbce4-8ae7-4085-8b0a-9efa4c7cae6d" xmlns:ns4="4eb0a523-77d0-454a-93a8-50ca111d3c44" targetNamespace="http://schemas.microsoft.com/office/2006/metadata/properties" ma:root="true" ma:fieldsID="534b13045811a970c07e1dc90f47858a" ns3:_="" ns4:_="">
    <xsd:import namespace="0e7fbce4-8ae7-4085-8b0a-9efa4c7cae6d"/>
    <xsd:import namespace="4eb0a523-77d0-454a-93a8-50ca111d3c4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e7fbce4-8ae7-4085-8b0a-9efa4c7cae6d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eb0a523-77d0-454a-93a8-50ca111d3c44" elementFormDefault="qualified">
    <xsd:import namespace="http://schemas.microsoft.com/office/2006/documentManagement/types"/>
    <xsd:import namespace="http://schemas.microsoft.com/office/infopath/2007/PartnerControls"/>
    <xsd:element name="SharedWithUsers" ma:index="12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3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4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BCC3022A-70F1-4B7E-97CD-F6F1ACAD797D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CE94EF9C-37D7-43D3-8ABF-F4762A9116D8}">
  <ds:schemaRefs>
    <ds:schemaRef ds:uri="http://purl.org/dc/dcmitype/"/>
    <ds:schemaRef ds:uri="http://schemas.microsoft.com/office/2006/documentManagement/types"/>
    <ds:schemaRef ds:uri="http://schemas.microsoft.com/office/2006/metadata/properties"/>
    <ds:schemaRef ds:uri="http://www.w3.org/XML/1998/namespace"/>
    <ds:schemaRef ds:uri="http://purl.org/dc/terms/"/>
    <ds:schemaRef ds:uri="http://schemas.microsoft.com/office/infopath/2007/PartnerControls"/>
    <ds:schemaRef ds:uri="4eb0a523-77d0-454a-93a8-50ca111d3c44"/>
    <ds:schemaRef ds:uri="http://schemas.openxmlformats.org/package/2006/metadata/core-properties"/>
    <ds:schemaRef ds:uri="0e7fbce4-8ae7-4085-8b0a-9efa4c7cae6d"/>
    <ds:schemaRef ds:uri="http://purl.org/dc/elements/1.1/"/>
  </ds:schemaRefs>
</ds:datastoreItem>
</file>

<file path=customXml/itemProps3.xml><?xml version="1.0" encoding="utf-8"?>
<ds:datastoreItem xmlns:ds="http://schemas.openxmlformats.org/officeDocument/2006/customXml" ds:itemID="{8DC38980-336D-447D-98F6-546F6AFAB61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0e7fbce4-8ae7-4085-8b0a-9efa4c7cae6d"/>
    <ds:schemaRef ds:uri="4eb0a523-77d0-454a-93a8-50ca111d3c4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Metadata/LabelInfo.xml><?xml version="1.0" encoding="utf-8"?>
<clbl:labelList xmlns:clbl="http://schemas.microsoft.com/office/2020/mipLabelMetadata">
  <clbl:label id="{f42aa342-8706-4288-bd11-ebb85995028c}" enabled="1" method="Standard" siteId="{72f988bf-86f1-41af-91ab-2d7cd011db47}" removed="0"/>
</clbl:labelList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1201</TotalTime>
  <Words>1119</Words>
  <Application>Microsoft Office PowerPoint</Application>
  <PresentationFormat>Widescreen</PresentationFormat>
  <Paragraphs>136</Paragraphs>
  <Slides>14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22" baseType="lpstr">
      <vt:lpstr>Arial</vt:lpstr>
      <vt:lpstr>Calibri</vt:lpstr>
      <vt:lpstr>Century Gothic</vt:lpstr>
      <vt:lpstr>Open Sans</vt:lpstr>
      <vt:lpstr>Segoe UI</vt:lpstr>
      <vt:lpstr>Times New Roman</vt:lpstr>
      <vt:lpstr>Wingdings 3</vt:lpstr>
      <vt:lpstr>Ion</vt:lpstr>
      <vt:lpstr>Strategies for Effective Communication in a Business Setting Samsung BMSW4002</vt:lpstr>
      <vt:lpstr>About the organisation</vt:lpstr>
      <vt:lpstr>Communication methods</vt:lpstr>
      <vt:lpstr>Communication strategies</vt:lpstr>
      <vt:lpstr>PowerPoint Presentation</vt:lpstr>
      <vt:lpstr>Company barriers</vt:lpstr>
      <vt:lpstr>Solutions</vt:lpstr>
      <vt:lpstr>Schramm's model of communication in the Note 7 crisis</vt:lpstr>
      <vt:lpstr>Shannon- Weaver model of communication among team members</vt:lpstr>
      <vt:lpstr>Channels of communication used by Samsung</vt:lpstr>
      <vt:lpstr> </vt:lpstr>
      <vt:lpstr>PowerPoint Presentation</vt:lpstr>
      <vt:lpstr>Thank you!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HMD Global  business plan</dc:title>
  <dc:creator>Nicoleta Madalina</dc:creator>
  <cp:lastModifiedBy>Faisal Khalid (2123094)</cp:lastModifiedBy>
  <cp:revision>6</cp:revision>
  <dcterms:created xsi:type="dcterms:W3CDTF">2022-07-19T21:17:41Z</dcterms:created>
  <dcterms:modified xsi:type="dcterms:W3CDTF">2022-07-22T15:32:18Z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0x0101002BC82BA29BF39F489C170C211ED5E0A2</vt:lpwstr>
  </property>
  <property fmtid="{D5CDD505-2E9C-101B-9397-08002B2CF9AE}" pid="3" name="MediaServiceImageTags">
    <vt:lpwstr/>
  </property>
</Properties>
</file>