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71"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14" r:id="rId27"/>
    <p:sldId id="306" r:id="rId28"/>
    <p:sldId id="307" r:id="rId29"/>
    <p:sldId id="308" r:id="rId30"/>
    <p:sldId id="309" r:id="rId31"/>
    <p:sldId id="310" r:id="rId32"/>
    <p:sldId id="311" r:id="rId33"/>
    <p:sldId id="312" r:id="rId34"/>
    <p:sldId id="313" r:id="rId35"/>
    <p:sldId id="302" r:id="rId36"/>
    <p:sldId id="303" r:id="rId37"/>
    <p:sldId id="304" r:id="rId38"/>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56" d="100"/>
          <a:sy n="56" d="100"/>
        </p:scale>
        <p:origin x="-96" y="-954"/>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t>
        <a:bodyPr/>
        <a:lstStyle/>
        <a:p>
          <a:endParaRPr lang="zh-HK" altLang="en-US"/>
        </a:p>
      </dgm:t>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t>
        <a:bodyPr/>
        <a:lstStyle/>
        <a:p>
          <a:endParaRPr lang="zh-HK" altLang="en-US"/>
        </a:p>
      </dgm:t>
    </dgm:pt>
    <dgm:pt modelId="{698875A9-24E4-4F51-9607-063E36DDEF84}" type="pres">
      <dgm:prSet presAssocID="{8456641E-951F-4D45-BA40-B632FC81A216}" presName="desTx" presStyleLbl="alignAccFollowNode1" presStyleIdx="0" presStyleCnt="3">
        <dgm:presLayoutVars>
          <dgm:bulletEnabled val="1"/>
        </dgm:presLayoutVars>
      </dgm:prSet>
      <dgm:spPr/>
      <dgm:t>
        <a:bodyPr/>
        <a:lstStyle/>
        <a:p>
          <a:endParaRPr lang="zh-HK" altLang="en-US"/>
        </a:p>
      </dgm:t>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t>
        <a:bodyPr/>
        <a:lstStyle/>
        <a:p>
          <a:endParaRPr lang="zh-HK" altLang="en-US"/>
        </a:p>
      </dgm:t>
    </dgm:pt>
    <dgm:pt modelId="{A3B1096B-1A4A-4209-AC07-989AEF1BA38F}" type="pres">
      <dgm:prSet presAssocID="{08836B7F-A8FA-43DF-8E75-AEC5C3C49A9E}" presName="desTx" presStyleLbl="alignAccFollowNode1" presStyleIdx="1" presStyleCnt="3">
        <dgm:presLayoutVars>
          <dgm:bulletEnabled val="1"/>
        </dgm:presLayoutVars>
      </dgm:prSet>
      <dgm:spPr/>
      <dgm:t>
        <a:bodyPr/>
        <a:lstStyle/>
        <a:p>
          <a:endParaRPr lang="zh-HK" altLang="en-US"/>
        </a:p>
      </dgm:t>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t>
        <a:bodyPr/>
        <a:lstStyle/>
        <a:p>
          <a:endParaRPr lang="zh-HK" altLang="en-US"/>
        </a:p>
      </dgm:t>
    </dgm:pt>
    <dgm:pt modelId="{62924508-F9EF-4CB1-AD3E-A7248DA56841}" type="pres">
      <dgm:prSet presAssocID="{9C1A50F8-8CFD-4FE7-BC88-5EE911B66E78}" presName="desTx" presStyleLbl="alignAccFollowNode1" presStyleIdx="2" presStyleCnt="3">
        <dgm:presLayoutVars>
          <dgm:bulletEnabled val="1"/>
        </dgm:presLayoutVars>
      </dgm:prSet>
      <dgm:spPr/>
      <dgm:t>
        <a:bodyPr/>
        <a:lstStyle/>
        <a:p>
          <a:endParaRPr lang="zh-HK" altLang="en-US"/>
        </a:p>
      </dgm:t>
    </dgm:pt>
  </dgm:ptLst>
  <dgm:cxnLst>
    <dgm:cxn modelId="{A9E11414-3A8A-4FDD-A6F9-F5B304E240E0}" type="presOf" srcId="{0D3D3F25-83D3-4755-AA63-5E65F7EF78FB}" destId="{62924508-F9EF-4CB1-AD3E-A7248DA56841}" srcOrd="0" destOrd="0" presId="urn:microsoft.com/office/officeart/2005/8/layout/hList1"/>
    <dgm:cxn modelId="{65AF2A96-9318-46A4-9492-B422286E9691}" srcId="{9C1A50F8-8CFD-4FE7-BC88-5EE911B66E78}" destId="{95BB06A9-15C1-41AB-B317-A763B8970590}" srcOrd="1" destOrd="0" parTransId="{4176B688-4658-49DB-B5EB-8CEFF5C27BBF}" sibTransId="{3B5F3553-9986-44B3-9702-81204F37DB5A}"/>
    <dgm:cxn modelId="{2FB754CA-6992-41AE-BE0B-B2CF789C2B08}" srcId="{6E599638-3D63-4DCD-A512-63B141A354DC}" destId="{9C1A50F8-8CFD-4FE7-BC88-5EE911B66E78}" srcOrd="2" destOrd="0" parTransId="{BBEFF626-0267-40A0-BCBA-E773780F5E38}" sibTransId="{D1C2EC86-47CC-44AE-AE46-4A226711935B}"/>
    <dgm:cxn modelId="{6A7C5D70-BF87-49E2-8EF8-F3E0D1E9ACD4}" srcId="{08836B7F-A8FA-43DF-8E75-AEC5C3C49A9E}" destId="{F5B1EAB9-33C7-4B8D-8B39-5027BB4B6216}" srcOrd="1" destOrd="0" parTransId="{0B853B51-7912-4969-80BC-7D10156652FD}" sibTransId="{8A76A9CD-6143-44E2-9A13-80E25A20CD17}"/>
    <dgm:cxn modelId="{37BBD930-B360-4DB1-8DC2-7EB8244E4213}" type="presOf" srcId="{66822920-FE33-4153-8776-1740D8F0CE92}" destId="{62924508-F9EF-4CB1-AD3E-A7248DA56841}" srcOrd="0" destOrd="2" presId="urn:microsoft.com/office/officeart/2005/8/layout/hList1"/>
    <dgm:cxn modelId="{8C9640E4-AE81-49D6-BA52-155565040925}" type="presOf" srcId="{B876DFCD-7851-48DD-9B85-1035A09DEEA4}" destId="{A3B1096B-1A4A-4209-AC07-989AEF1BA38F}" srcOrd="0" destOrd="0"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3C7F06A8-847A-4AAB-94CA-6D86F7BA0608}" type="presOf" srcId="{8456641E-951F-4D45-BA40-B632FC81A216}" destId="{7AAC58A8-5E28-4985-8125-8C0EFADF3B54}" srcOrd="0" destOrd="0"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53D652C9-0C44-4948-AA1D-F0946518B577}" type="presOf" srcId="{6E599638-3D63-4DCD-A512-63B141A354DC}" destId="{D17577CB-06C6-426B-A7BF-00D285F817B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91F7B249-3FE5-4A08-B18A-6EE8FA610D72}" srcId="{6E599638-3D63-4DCD-A512-63B141A354DC}" destId="{8456641E-951F-4D45-BA40-B632FC81A216}" srcOrd="0" destOrd="0" parTransId="{E738310D-757D-436E-9238-57D26AE9D89A}" sibTransId="{1D4DA6E5-17B8-4A97-A408-8F5D718ABD15}"/>
    <dgm:cxn modelId="{BA6AEA83-0547-4616-BF32-687B85E269E5}" type="presOf" srcId="{7E2275BA-A411-41AF-8045-BE39655DCE28}" destId="{698875A9-24E4-4F51-9607-063E36DDEF84}" srcOrd="0" destOrd="2" presId="urn:microsoft.com/office/officeart/2005/8/layout/hList1"/>
    <dgm:cxn modelId="{8310560F-A7AC-42C3-B93C-B37B38A2E14A}" type="presOf" srcId="{C07DEA4A-1D03-481D-86E4-E058324DAEFF}" destId="{698875A9-24E4-4F51-9607-063E36DDEF84}" srcOrd="0" destOrd="0" presId="urn:microsoft.com/office/officeart/2005/8/layout/hList1"/>
    <dgm:cxn modelId="{5D5CB398-1E8F-4199-8D76-42EE2746DF54}" srcId="{8456641E-951F-4D45-BA40-B632FC81A216}" destId="{C07DEA4A-1D03-481D-86E4-E058324DAEFF}" srcOrd="0" destOrd="0" parTransId="{E23EAB92-0AB5-45B9-BCD3-5A88B1DBEE06}" sibTransId="{E259A9EA-C7E9-4288-87C7-28825DBC14D9}"/>
    <dgm:cxn modelId="{F3A3FF91-B802-415A-845A-250EA91CB3EF}" srcId="{8456641E-951F-4D45-BA40-B632FC81A216}" destId="{5F07419D-5620-462A-AB75-2B155D37BD13}" srcOrd="1" destOrd="0" parTransId="{E06ACA5E-85F1-45F9-A040-26023BF78669}" sibTransId="{197E1E39-4481-4EA8-8D1A-F80523DEDE3E}"/>
    <dgm:cxn modelId="{25CEC716-994D-4AB6-AFA4-958AF49877AD}" type="presOf" srcId="{28A0A256-F093-4563-A076-CD7D34D9C91F}" destId="{A3B1096B-1A4A-4209-AC07-989AEF1BA38F}" srcOrd="0" destOrd="2" presId="urn:microsoft.com/office/officeart/2005/8/layout/hList1"/>
    <dgm:cxn modelId="{83DD5D4D-FD01-437A-8D61-04B5340388A2}" type="presOf" srcId="{95BB06A9-15C1-41AB-B317-A763B8970590}" destId="{62924508-F9EF-4CB1-AD3E-A7248DA56841}" srcOrd="0" destOrd="1" presId="urn:microsoft.com/office/officeart/2005/8/layout/hList1"/>
    <dgm:cxn modelId="{D5788940-EF95-41C8-9185-75217BF8332C}" srcId="{08836B7F-A8FA-43DF-8E75-AEC5C3C49A9E}" destId="{B876DFCD-7851-48DD-9B85-1035A09DEEA4}" srcOrd="0" destOrd="0" parTransId="{11D69960-518E-4A71-B2B2-11CC181F08F8}" sibTransId="{FA25FD94-3FAB-425C-AC12-3302560F37FF}"/>
    <dgm:cxn modelId="{BAE1C7C7-FAAA-43C9-9E47-67DCD6067929}" srcId="{9C1A50F8-8CFD-4FE7-BC88-5EE911B66E78}" destId="{0D3D3F25-83D3-4755-AA63-5E65F7EF78FB}" srcOrd="0" destOrd="0" parTransId="{AB1DB40B-6372-4280-A159-CE7192176D1A}" sibTransId="{20C1C252-7D13-4E7A-B579-3E7C112CB49C}"/>
    <dgm:cxn modelId="{E3F7287B-A854-4EB9-BD27-552B0ACB6683}" type="presOf" srcId="{5F07419D-5620-462A-AB75-2B155D37BD13}" destId="{698875A9-24E4-4F51-9607-063E36DDEF84}" srcOrd="0" destOrd="1" presId="urn:microsoft.com/office/officeart/2005/8/layout/hList1"/>
    <dgm:cxn modelId="{ECD02CBB-93F1-4A9B-84A3-6906C2A203A6}" type="presOf" srcId="{F5B1EAB9-33C7-4B8D-8B39-5027BB4B6216}" destId="{A3B1096B-1A4A-4209-AC07-989AEF1BA38F}" srcOrd="0" destOrd="1" presId="urn:microsoft.com/office/officeart/2005/8/layout/hList1"/>
    <dgm:cxn modelId="{3756022F-BE66-4F64-983A-F5B6B1F5B6AB}" type="presOf" srcId="{08836B7F-A8FA-43DF-8E75-AEC5C3C49A9E}" destId="{759D5A50-ED36-43EC-8C6B-32ABED847B9B}" srcOrd="0" destOrd="0" presId="urn:microsoft.com/office/officeart/2005/8/layout/hList1"/>
    <dgm:cxn modelId="{E83FCB9A-0086-4C2C-BBBF-E5BFB8049189}" type="presOf" srcId="{9C1A50F8-8CFD-4FE7-BC88-5EE911B66E78}" destId="{17A4AF45-1575-4416-BF6F-E3ADFA22B6D4}" srcOrd="0" destOrd="0" presId="urn:microsoft.com/office/officeart/2005/8/layout/hList1"/>
    <dgm:cxn modelId="{83F79738-26D1-4A6D-89EF-160E382810B7}" srcId="{08836B7F-A8FA-43DF-8E75-AEC5C3C49A9E}" destId="{28A0A256-F093-4563-A076-CD7D34D9C91F}" srcOrd="2" destOrd="0" parTransId="{190FAC43-7F0F-4FC7-948F-14BADADF3097}" sibTransId="{A36C6A4A-3949-47C3-9CA7-EE17025F8946}"/>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t>
        <a:bodyPr/>
        <a:lstStyle/>
        <a:p>
          <a:endParaRPr lang="zh-HK" altLang="en-US"/>
        </a:p>
      </dgm:t>
    </dgm:pt>
    <dgm:pt modelId="{B7875CC5-FAA5-4E93-9CB5-E87E4D9B34DD}" type="pres">
      <dgm:prSet presAssocID="{038D179C-0557-4117-A28B-66E1C815A37A}" presName="node" presStyleLbl="node1" presStyleIdx="0" presStyleCnt="6">
        <dgm:presLayoutVars>
          <dgm:bulletEnabled val="1"/>
        </dgm:presLayoutVars>
      </dgm:prSet>
      <dgm:spPr/>
      <dgm:t>
        <a:bodyPr/>
        <a:lstStyle/>
        <a:p>
          <a:endParaRPr lang="zh-HK" altLang="en-US"/>
        </a:p>
      </dgm:t>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t>
        <a:bodyPr/>
        <a:lstStyle/>
        <a:p>
          <a:endParaRPr lang="zh-HK" altLang="en-US"/>
        </a:p>
      </dgm:t>
    </dgm:pt>
    <dgm:pt modelId="{AA8AFC45-B5AC-422D-B804-137D67D0BA8D}" type="pres">
      <dgm:prSet presAssocID="{30573F3A-6077-474B-9701-DEE97A9D4249}" presName="node" presStyleLbl="node1" presStyleIdx="1" presStyleCnt="6">
        <dgm:presLayoutVars>
          <dgm:bulletEnabled val="1"/>
        </dgm:presLayoutVars>
      </dgm:prSet>
      <dgm:spPr/>
      <dgm:t>
        <a:bodyPr/>
        <a:lstStyle/>
        <a:p>
          <a:endParaRPr lang="zh-HK" altLang="en-US"/>
        </a:p>
      </dgm:t>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t>
        <a:bodyPr/>
        <a:lstStyle/>
        <a:p>
          <a:endParaRPr lang="zh-HK" altLang="en-US"/>
        </a:p>
      </dgm:t>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t>
        <a:bodyPr/>
        <a:lstStyle/>
        <a:p>
          <a:endParaRPr lang="zh-HK" altLang="en-US"/>
        </a:p>
      </dgm:t>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t>
        <a:bodyPr/>
        <a:lstStyle/>
        <a:p>
          <a:endParaRPr lang="zh-HK" altLang="en-US"/>
        </a:p>
      </dgm:t>
    </dgm:pt>
    <dgm:pt modelId="{6396C3BF-AFFB-4815-B605-EB3C6CCFF119}" type="pres">
      <dgm:prSet presAssocID="{32A1A88E-BD13-4D9B-96C4-E77FCA70C970}" presName="node" presStyleLbl="node1" presStyleIdx="3" presStyleCnt="6">
        <dgm:presLayoutVars>
          <dgm:bulletEnabled val="1"/>
        </dgm:presLayoutVars>
      </dgm:prSet>
      <dgm:spPr/>
      <dgm:t>
        <a:bodyPr/>
        <a:lstStyle/>
        <a:p>
          <a:endParaRPr lang="zh-HK" altLang="en-US"/>
        </a:p>
      </dgm:t>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t>
        <a:bodyPr/>
        <a:lstStyle/>
        <a:p>
          <a:endParaRPr lang="zh-HK" altLang="en-US"/>
        </a:p>
      </dgm:t>
    </dgm:pt>
    <dgm:pt modelId="{72155B29-B0E1-489B-BECF-39F6A19BB095}" type="pres">
      <dgm:prSet presAssocID="{9457635F-8B8C-460E-A68C-813013AE9765}" presName="node" presStyleLbl="node1" presStyleIdx="4" presStyleCnt="6">
        <dgm:presLayoutVars>
          <dgm:bulletEnabled val="1"/>
        </dgm:presLayoutVars>
      </dgm:prSet>
      <dgm:spPr/>
      <dgm:t>
        <a:bodyPr/>
        <a:lstStyle/>
        <a:p>
          <a:endParaRPr lang="zh-HK" altLang="en-US"/>
        </a:p>
      </dgm:t>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t>
        <a:bodyPr/>
        <a:lstStyle/>
        <a:p>
          <a:endParaRPr lang="zh-HK" altLang="en-US"/>
        </a:p>
      </dgm:t>
    </dgm:pt>
    <dgm:pt modelId="{C33C29CB-B67D-42FB-92CC-D8A74C96DD50}" type="pres">
      <dgm:prSet presAssocID="{86626D7E-4BA2-4A91-8F91-7F15F7A93991}" presName="node" presStyleLbl="node1" presStyleIdx="5" presStyleCnt="6">
        <dgm:presLayoutVars>
          <dgm:bulletEnabled val="1"/>
        </dgm:presLayoutVars>
      </dgm:prSet>
      <dgm:spPr/>
      <dgm:t>
        <a:bodyPr/>
        <a:lstStyle/>
        <a:p>
          <a:endParaRPr lang="zh-HK" altLang="en-US"/>
        </a:p>
      </dgm:t>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t>
        <a:bodyPr/>
        <a:lstStyle/>
        <a:p>
          <a:endParaRPr lang="zh-HK" altLang="en-US"/>
        </a:p>
      </dgm:t>
    </dgm:pt>
  </dgm:ptLst>
  <dgm:cxnLst>
    <dgm:cxn modelId="{8EC2856E-4393-43FE-8C02-37BC410F3252}" srcId="{DBBA3DE5-CE97-4016-8D04-D62FFBDB9B73}" destId="{038D179C-0557-4117-A28B-66E1C815A37A}" srcOrd="0" destOrd="0" parTransId="{E1222818-D4BF-4A65-8502-3D5135053474}" sibTransId="{B2F7FDDC-CA04-4A5D-9759-D150D522FA09}"/>
    <dgm:cxn modelId="{CC099935-905D-4721-ABDF-07E54A8ADCB8}" type="presOf" srcId="{DBBA3DE5-CE97-4016-8D04-D62FFBDB9B73}" destId="{161AC536-AFD7-444A-AEE0-B023461DE1F5}" srcOrd="0" destOrd="0" presId="urn:microsoft.com/office/officeart/2005/8/layout/cycle5"/>
    <dgm:cxn modelId="{ED94E079-ABA6-40D8-9163-AD488A9D3491}" type="presOf" srcId="{9457635F-8B8C-460E-A68C-813013AE9765}" destId="{72155B29-B0E1-489B-BECF-39F6A19BB095}"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CD1518C2-E0D8-40A2-A301-6504BA725C11}" srcId="{DBBA3DE5-CE97-4016-8D04-D62FFBDB9B73}" destId="{9457635F-8B8C-460E-A68C-813013AE9765}" srcOrd="4" destOrd="0" parTransId="{537A49B8-AD6B-437D-809B-8CA2699CBE1E}" sibTransId="{D7184945-AD3A-4895-B7C6-4DE83743101A}"/>
    <dgm:cxn modelId="{4211B8ED-42AB-4C57-AFD6-48F0006E89CC}" srcId="{DBBA3DE5-CE97-4016-8D04-D62FFBDB9B73}" destId="{FA7F270D-82A5-42FC-A493-5C94E4CADA2E}" srcOrd="2" destOrd="0" parTransId="{E07128D0-7929-4D03-8F46-202A810AB06D}" sibTransId="{C61508F1-0E85-454F-9883-8E57414EECCD}"/>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75B49DFA-2244-474F-B4B2-F03555221C0A}" type="presOf" srcId="{351588FA-80AD-4171-B88E-B7838A36556F}" destId="{2AD0151F-C5B1-45C2-B0B0-12E32FC19795}" srcOrd="0" destOrd="0" presId="urn:microsoft.com/office/officeart/2005/8/layout/cycle5"/>
    <dgm:cxn modelId="{ABC7A9CC-AA6D-49F6-9F94-37675DDE7988}" type="presOf" srcId="{30573F3A-6077-474B-9701-DEE97A9D4249}" destId="{AA8AFC45-B5AC-422D-B804-137D67D0BA8D}" srcOrd="0" destOrd="0" presId="urn:microsoft.com/office/officeart/2005/8/layout/cycle5"/>
    <dgm:cxn modelId="{3740F7BD-4023-4542-8802-C8D57770E550}" srcId="{DBBA3DE5-CE97-4016-8D04-D62FFBDB9B73}" destId="{86626D7E-4BA2-4A91-8F91-7F15F7A93991}" srcOrd="5" destOrd="0" parTransId="{F25FF9E6-A0E3-438E-AB13-DCC0BFFFF410}" sibTransId="{31D7D700-1347-41CE-AD5E-17C7A4A22676}"/>
    <dgm:cxn modelId="{344CB84D-8973-49E3-BA76-68DAFF75A9D8}" type="presOf" srcId="{038D179C-0557-4117-A28B-66E1C815A37A}" destId="{B7875CC5-FAA5-4E93-9CB5-E87E4D9B34D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643B740D-E351-4F5D-A789-0C03D229C855}" type="presOf" srcId="{B2F7FDDC-CA04-4A5D-9759-D150D522FA09}" destId="{AB00B747-DE8E-45D9-BA8B-ADB1C8C4E174}"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77D6D021-767F-45E1-9AA0-2C0760655164}" type="presOf" srcId="{32A1A88E-BD13-4D9B-96C4-E77FCA70C970}" destId="{6396C3BF-AFFB-4815-B605-EB3C6CCFF119}"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t>
        <a:bodyPr/>
        <a:lstStyle/>
        <a:p>
          <a:endParaRPr lang="zh-HK" altLang="en-US"/>
        </a:p>
      </dgm:t>
    </dgm:pt>
    <dgm:pt modelId="{B7875CC5-FAA5-4E93-9CB5-E87E4D9B34DD}" type="pres">
      <dgm:prSet presAssocID="{038D179C-0557-4117-A28B-66E1C815A37A}" presName="node" presStyleLbl="node1" presStyleIdx="0" presStyleCnt="8">
        <dgm:presLayoutVars>
          <dgm:bulletEnabled val="1"/>
        </dgm:presLayoutVars>
      </dgm:prSet>
      <dgm:spPr/>
      <dgm:t>
        <a:bodyPr/>
        <a:lstStyle/>
        <a:p>
          <a:endParaRPr lang="zh-HK" altLang="en-US"/>
        </a:p>
      </dgm:t>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t>
        <a:bodyPr/>
        <a:lstStyle/>
        <a:p>
          <a:endParaRPr lang="zh-HK" altLang="en-US"/>
        </a:p>
      </dgm:t>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t>
        <a:bodyPr/>
        <a:lstStyle/>
        <a:p>
          <a:endParaRPr lang="zh-HK" altLang="en-US"/>
        </a:p>
      </dgm:t>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t>
        <a:bodyPr/>
        <a:lstStyle/>
        <a:p>
          <a:endParaRPr lang="zh-HK" altLang="en-US"/>
        </a:p>
      </dgm:t>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t>
        <a:bodyPr/>
        <a:lstStyle/>
        <a:p>
          <a:endParaRPr lang="zh-HK" altLang="en-US"/>
        </a:p>
      </dgm:t>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t>
        <a:bodyPr/>
        <a:lstStyle/>
        <a:p>
          <a:endParaRPr lang="zh-HK" altLang="en-US"/>
        </a:p>
      </dgm:t>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t>
        <a:bodyPr/>
        <a:lstStyle/>
        <a:p>
          <a:endParaRPr lang="zh-HK" altLang="en-US"/>
        </a:p>
      </dgm:t>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t>
        <a:bodyPr/>
        <a:lstStyle/>
        <a:p>
          <a:endParaRPr lang="zh-HK" altLang="en-US"/>
        </a:p>
      </dgm:t>
    </dgm:pt>
    <dgm:pt modelId="{E99D2070-67CD-4C58-9B2F-B75CD3AD8B5E}" type="pres">
      <dgm:prSet presAssocID="{A1BC9952-8368-4142-924B-9983010904CB}" presName="node" presStyleLbl="node1" presStyleIdx="4" presStyleCnt="8">
        <dgm:presLayoutVars>
          <dgm:bulletEnabled val="1"/>
        </dgm:presLayoutVars>
      </dgm:prSet>
      <dgm:spPr/>
      <dgm:t>
        <a:bodyPr/>
        <a:lstStyle/>
        <a:p>
          <a:endParaRPr lang="zh-HK" altLang="en-US"/>
        </a:p>
      </dgm:t>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t>
        <a:bodyPr/>
        <a:lstStyle/>
        <a:p>
          <a:endParaRPr lang="zh-HK" altLang="en-US"/>
        </a:p>
      </dgm:t>
    </dgm:pt>
    <dgm:pt modelId="{6E5A1D43-5929-4E52-BB1E-12851AA8C302}" type="pres">
      <dgm:prSet presAssocID="{237CD151-D375-4C32-816D-98D8402B97EA}" presName="node" presStyleLbl="node1" presStyleIdx="5" presStyleCnt="8">
        <dgm:presLayoutVars>
          <dgm:bulletEnabled val="1"/>
        </dgm:presLayoutVars>
      </dgm:prSet>
      <dgm:spPr/>
      <dgm:t>
        <a:bodyPr/>
        <a:lstStyle/>
        <a:p>
          <a:endParaRPr lang="zh-HK" altLang="en-US"/>
        </a:p>
      </dgm:t>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t>
        <a:bodyPr/>
        <a:lstStyle/>
        <a:p>
          <a:endParaRPr lang="zh-HK" altLang="en-US"/>
        </a:p>
      </dgm:t>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t>
        <a:bodyPr/>
        <a:lstStyle/>
        <a:p>
          <a:endParaRPr lang="zh-HK" altLang="en-US"/>
        </a:p>
      </dgm:t>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t>
        <a:bodyPr/>
        <a:lstStyle/>
        <a:p>
          <a:endParaRPr lang="zh-HK" altLang="en-US"/>
        </a:p>
      </dgm:t>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t>
        <a:bodyPr/>
        <a:lstStyle/>
        <a:p>
          <a:endParaRPr lang="zh-HK" altLang="en-US"/>
        </a:p>
      </dgm:t>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t>
        <a:bodyPr/>
        <a:lstStyle/>
        <a:p>
          <a:endParaRPr lang="zh-HK" altLang="en-US"/>
        </a:p>
      </dgm:t>
    </dgm:pt>
  </dgm:ptLst>
  <dgm:cxnLst>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FD3CA469-916E-4FC0-BB1C-902836829DF6}" type="presOf" srcId="{32A1A88E-BD13-4D9B-96C4-E77FCA70C970}" destId="{6396C3BF-AFFB-4815-B605-EB3C6CCFF119}" srcOrd="0" destOrd="0" presId="urn:microsoft.com/office/officeart/2005/8/layout/cycle5"/>
    <dgm:cxn modelId="{39C44A6B-54A6-4DD7-90D5-0A2E749C3668}" type="presOf" srcId="{FA7F270D-82A5-42FC-A493-5C94E4CADA2E}" destId="{70879FDC-563E-4CB8-86D8-D4BA18BA0F36}"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EFF75B23-88E4-4D45-AF6F-EE2FAD1A546E}" type="presOf" srcId="{A1BC9952-8368-4142-924B-9983010904CB}" destId="{E99D2070-67CD-4C58-9B2F-B75CD3AD8B5E}"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AE2D1A6B-5E5C-45D7-A823-5050F764082A}" srcId="{DBBA3DE5-CE97-4016-8D04-D62FFBDB9B73}" destId="{237CD151-D375-4C32-816D-98D8402B97EA}" srcOrd="5" destOrd="0" parTransId="{90F112F7-E5CD-4A01-BAC9-99610A5CC335}" sibTransId="{43EE8A04-89FF-4488-8EE3-0350C310E326}"/>
    <dgm:cxn modelId="{28A15E89-D08C-4C09-9BF1-9B949FEA14F1}" type="presOf" srcId="{86626D7E-4BA2-4A91-8F91-7F15F7A93991}" destId="{C33C29CB-B67D-42FB-92CC-D8A74C96DD50}"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56A250E-7057-4059-A8FF-22F22704A919}" type="presOf" srcId="{351588FA-80AD-4171-B88E-B7838A36556F}" destId="{2AD0151F-C5B1-45C2-B0B0-12E32FC19795}" srcOrd="0" destOrd="0" presId="urn:microsoft.com/office/officeart/2005/8/layout/cycle5"/>
    <dgm:cxn modelId="{CAA37574-9AB8-41F5-B346-A5C3B8A5AB45}" type="presOf" srcId="{C61508F1-0E85-454F-9883-8E57414EECCD}" destId="{4ABE2798-4FEE-4356-8A38-4826EADCB1DB}"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16B13115-55FA-425C-962B-C002F6FA4F08}" type="presOf" srcId="{038D179C-0557-4117-A28B-66E1C815A37A}" destId="{B7875CC5-FAA5-4E93-9CB5-E87E4D9B34DD}" srcOrd="0" destOrd="0" presId="urn:microsoft.com/office/officeart/2005/8/layout/cycle5"/>
    <dgm:cxn modelId="{9DE3DFB6-AC25-4CD2-91B5-AA9A3FC3514A}" srcId="{DBBA3DE5-CE97-4016-8D04-D62FFBDB9B73}" destId="{A1BC9952-8368-4142-924B-9983010904CB}" srcOrd="4" destOrd="0" parTransId="{471C7311-3252-45C8-948E-F0C57640E5BF}" sibTransId="{895B05C8-9DB8-47CA-9E08-85E84C3AA6E8}"/>
    <dgm:cxn modelId="{A24343C6-95A4-4AF4-A3B6-25958F032857}" type="presOf" srcId="{30573F3A-6077-474B-9701-DEE97A9D4249}" destId="{AA8AFC45-B5AC-422D-B804-137D67D0BA8D}"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84087EEE-D627-49D3-8E88-131A25741AEC}" type="presOf" srcId="{B2F7FDDC-CA04-4A5D-9759-D150D522FA09}" destId="{AB00B747-DE8E-45D9-BA8B-ADB1C8C4E174}"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46DEA255-6A76-4A4B-8244-6E065BA8EEDD}" type="presOf" srcId="{AC7CD924-5C9A-4C08-B434-ED7BF59FD495}" destId="{3B01F15D-A0BF-4D93-BB9A-61EB41BD369F}" srcOrd="0" destOrd="0" presId="urn:microsoft.com/office/officeart/2005/8/layout/cycle5"/>
    <dgm:cxn modelId="{3740F7BD-4023-4542-8802-C8D57770E550}" srcId="{DBBA3DE5-CE97-4016-8D04-D62FFBDB9B73}" destId="{86626D7E-4BA2-4A91-8F91-7F15F7A93991}" srcOrd="7" destOrd="0" parTransId="{F25FF9E6-A0E3-438E-AB13-DCC0BFFFF410}" sibTransId="{31D7D700-1347-41CE-AD5E-17C7A4A22676}"/>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lvl="0" algn="ctr" defTabSz="1377950">
            <a:lnSpc>
              <a:spcPct val="90000"/>
            </a:lnSpc>
            <a:spcBef>
              <a:spcPct val="0"/>
            </a:spcBef>
            <a:spcAft>
              <a:spcPct val="35000"/>
            </a:spcAft>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lvl="0" algn="ctr" defTabSz="1377950">
            <a:lnSpc>
              <a:spcPct val="90000"/>
            </a:lnSpc>
            <a:spcBef>
              <a:spcPct val="0"/>
            </a:spcBef>
            <a:spcAft>
              <a:spcPct val="35000"/>
            </a:spcAft>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lvl="0" algn="ctr" defTabSz="1377950">
            <a:lnSpc>
              <a:spcPct val="90000"/>
            </a:lnSpc>
            <a:spcBef>
              <a:spcPct val="0"/>
            </a:spcBef>
            <a:spcAft>
              <a:spcPct val="35000"/>
            </a:spcAft>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Identifying the problem/question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28</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www.youtube.com/watch?v=MiMQSNhg3II"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SBPD7010 </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AU" altLang="zh-CN" sz="2800" dirty="0">
                <a:ea typeface="SimSun" pitchFamily="2" charset="-122"/>
                <a:cs typeface="Times New Roman" pitchFamily="18" charset="0"/>
              </a:rPr>
              <a:t>Characteristics of scientific research</a:t>
            </a:r>
          </a:p>
          <a:p>
            <a:r>
              <a:rPr lang="en-AU" altLang="zh-CN" sz="2800" dirty="0">
                <a:ea typeface="SimSun" pitchFamily="2" charset="-122"/>
                <a:cs typeface="Times New Roman" pitchFamily="18" charset="0"/>
              </a:rPr>
              <a:t>Types of research</a:t>
            </a: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
        <p:nvSpPr>
          <p:cNvPr id="4" name="Slide Number Placeholder 3">
            <a:extLst>
              <a:ext uri="{FF2B5EF4-FFF2-40B4-BE49-F238E27FC236}">
                <a16:creationId xmlns:a16="http://schemas.microsoft.com/office/drawing/2014/main" xmlns=""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xmlns=""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xmlns="" id="{3DE3C45B-A092-4C7A-B5A0-7C9EEDCBD06B}"/>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Examples</a:t>
            </a:r>
            <a:endParaRPr lang="en-US" dirty="0"/>
          </a:p>
        </p:txBody>
      </p:sp>
      <p:sp>
        <p:nvSpPr>
          <p:cNvPr id="7" name="Text Placeholder 6"/>
          <p:cNvSpPr>
            <a:spLocks noGrp="1"/>
          </p:cNvSpPr>
          <p:nvPr>
            <p:ph type="body" idx="1"/>
          </p:nvPr>
        </p:nvSpPr>
        <p:spPr/>
        <p:txBody>
          <a:bodyPr/>
          <a:lstStyle/>
          <a:p>
            <a:r>
              <a:rPr lang="en-US"/>
              <a:t>Organizational Commitment</a:t>
            </a:r>
            <a:endParaRPr lang="en-US" dirty="0"/>
          </a:p>
        </p:txBody>
      </p:sp>
      <p:sp>
        <p:nvSpPr>
          <p:cNvPr id="9" name="Content Placeholder 8"/>
          <p:cNvSpPr>
            <a:spLocks noGrp="1"/>
          </p:cNvSpPr>
          <p:nvPr>
            <p:ph sz="half" idx="2"/>
          </p:nvPr>
        </p:nvSpPr>
        <p:spPr/>
        <p:txBody>
          <a:bodyPr/>
          <a:lstStyle/>
          <a:p>
            <a:r>
              <a:rPr lang="en-HK"/>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r>
              <a:rPr lang="en-US"/>
              <a:t>The power of pink</a:t>
            </a:r>
            <a:endParaRPr lang="en-US" dirty="0"/>
          </a:p>
        </p:txBody>
      </p:sp>
      <p:sp>
        <p:nvSpPr>
          <p:cNvPr id="11" name="Content Placeholder 10"/>
          <p:cNvSpPr>
            <a:spLocks noGrp="1"/>
          </p:cNvSpPr>
          <p:nvPr>
            <p:ph sz="quarter" idx="4"/>
          </p:nvPr>
        </p:nvSpPr>
        <p:spPr/>
        <p:txBody>
          <a:bodyPr/>
          <a:lstStyle/>
          <a:p>
            <a:r>
              <a:rPr lang="en-HK"/>
              <a:t>Men who wear pink shirts earn £1,000 a year more than those who don’t</a:t>
            </a:r>
          </a:p>
          <a:p>
            <a:r>
              <a:rPr lang="en-HK"/>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xmlns="" id="{9A265A7E-227D-4AB7-8CD6-A2A8DCE9D4A3}"/>
              </a:ext>
            </a:extLst>
          </p:cNvPr>
          <p:cNvPicPr>
            <a:picLocks noChangeAspect="1" noChangeArrowheads="1"/>
          </p:cNvPicPr>
          <p:nvPr/>
        </p:nvPicPr>
        <p:blipFill>
          <a:blip r:embed="rId3" cstate="print"/>
          <a:srcRect/>
          <a:stretch>
            <a:fillRect/>
          </a:stretch>
        </p:blipFill>
        <p:spPr bwMode="auto">
          <a:xfrm>
            <a:off x="9524743" y="937419"/>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xmlns="" id="{D0EE5232-E92E-4867-833B-69B5D7720C11}"/>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definite aim or purpose (meaningful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lstStyle/>
          <a:p>
            <a:r>
              <a:rPr lang="en-US"/>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a:t>Scientific research lends itself to testing logically developed hypotheses to see whether or not the data support the hypotheses that are developed.</a:t>
            </a:r>
          </a:p>
          <a:p>
            <a:r>
              <a:rPr lang="en-US"/>
              <a:t>Hypothesis: Film-induced visitors are more likely to visit film-related attractions (</a:t>
            </a:r>
            <a:r>
              <a:rPr lang="en-GB"/>
              <a:t>tautological hypothesis)</a:t>
            </a:r>
            <a:endParaRPr lang="en-US"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9</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p:txBody>
          <a:bodyPr>
            <a:normAutofit lnSpcReduction="10000"/>
          </a:bodyPr>
          <a:lstStyle/>
          <a:p>
            <a:r>
              <a:rPr lang="en-US" dirty="0"/>
              <a:t>Precision refers to the closeness of the findings to reality based on a sample. It reflects the degree of accuracy of the results on the basis of the sample, to what really exists in the universe.</a:t>
            </a:r>
          </a:p>
          <a:p>
            <a:r>
              <a:rPr lang="en-US" dirty="0"/>
              <a:t>In business research, we are not able to draw “definitive” conclusions on the basis of the results of data analysis. The reasons are:</a:t>
            </a:r>
          </a:p>
          <a:p>
            <a:pPr lvl="2"/>
            <a:r>
              <a:rPr lang="en-US" dirty="0"/>
              <a:t>We have to base our findings on a sample that we draw from the universe. The sample may not reflect the exact characteristics of the phenomenon we try to study.</a:t>
            </a:r>
          </a:p>
          <a:p>
            <a:pPr lvl="2"/>
            <a:r>
              <a:rPr lang="en-US" dirty="0"/>
              <a:t>Measurement errors and other problems are bound to introduce an error in our findings.</a:t>
            </a:r>
          </a:p>
          <a:p>
            <a:pPr lvl="2"/>
            <a:r>
              <a:rPr lang="en-US" dirty="0"/>
              <a:t>We would like to design the research in a manner that ensures our findings are as close to reality as possible, so that we can place reliance or confidence in the results.</a:t>
            </a:r>
            <a:endParaRPr lang="ar-JO" dirty="0"/>
          </a:p>
        </p:txBody>
      </p:sp>
      <p:sp>
        <p:nvSpPr>
          <p:cNvPr id="34820" name="Slide Number Placeholder 3"/>
          <p:cNvSpPr>
            <a:spLocks noGrp="1"/>
          </p:cNvSpPr>
          <p:nvPr>
            <p:ph type="sldNum" sz="quarter" idx="12"/>
          </p:nvPr>
        </p:nvSpPr>
        <p:spPr/>
        <p:txBody>
          <a:bodyPr/>
          <a:lstStyle/>
          <a:p>
            <a:fld id="{DF8AE0A3-F9F7-44D5-9366-6A42AA3A5D9C}" type="slidenum">
              <a:rPr lang="ar-SA" smtClean="0"/>
              <a:pPr/>
              <a:t>10</a:t>
            </a:fld>
            <a:endParaRPr lang="en-US" dirty="0"/>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a:t>Confidence refers to the probability that our estimations are correct.</a:t>
            </a:r>
          </a:p>
          <a:p>
            <a:r>
              <a:rPr lang="en-US"/>
              <a:t>It is not enough to be precise, but it is also important that we can confidently claim that 95% of the time our results would be true and there is only a 5% chance of our being wrong. This is also known as confidence level.</a:t>
            </a:r>
            <a:endParaRPr lang="ar-JO"/>
          </a:p>
          <a:p>
            <a:r>
              <a:rPr lang="en-US"/>
              <a:t>The greater the precision and confidence we aim at in our research, the more scientific is the investigation and the more useful are the results.</a:t>
            </a:r>
            <a:endParaRPr lang="en-US" dirty="0"/>
          </a:p>
        </p:txBody>
      </p:sp>
      <p:sp>
        <p:nvSpPr>
          <p:cNvPr id="36866" name="Slide Number Placeholder 5"/>
          <p:cNvSpPr>
            <a:spLocks noGrp="1"/>
          </p:cNvSpPr>
          <p:nvPr>
            <p:ph type="sldNum" sz="quarter" idx="12"/>
          </p:nvPr>
        </p:nvSpPr>
        <p:spPr/>
        <p:txBody>
          <a:bodyPr/>
          <a:lstStyle/>
          <a:p>
            <a:fld id="{47049C25-BD00-4282-AB51-857E484458EB}" type="slidenum">
              <a:rPr lang="ar-SA" smtClean="0"/>
              <a:pPr/>
              <a:t>11</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12</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13</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14</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15</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16</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17</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18</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19</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a:bodyPr>
          <a:lstStyle/>
          <a:p>
            <a:r>
              <a:rPr lang="en-US" sz="3600" dirty="0"/>
              <a:t>Basic and Applied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52207603"/>
              </p:ext>
            </p:extLst>
          </p:nvPr>
        </p:nvGraphicFramePr>
        <p:xfrm>
          <a:off x="1255712" y="1339531"/>
          <a:ext cx="9144000" cy="5243831"/>
        </p:xfrm>
        <a:graphic>
          <a:graphicData uri="http://schemas.openxmlformats.org/drawingml/2006/table">
            <a:tbl>
              <a:tblPr/>
              <a:tblGrid>
                <a:gridCol w="457200">
                  <a:extLst>
                    <a:ext uri="{9D8B030D-6E8A-4147-A177-3AD203B41FA5}">
                      <a16:colId xmlns:a16="http://schemas.microsoft.com/office/drawing/2014/main" xmlns="" val="20000"/>
                    </a:ext>
                  </a:extLst>
                </a:gridCol>
                <a:gridCol w="4038600">
                  <a:extLst>
                    <a:ext uri="{9D8B030D-6E8A-4147-A177-3AD203B41FA5}">
                      <a16:colId xmlns:a16="http://schemas.microsoft.com/office/drawing/2014/main" xmlns="" val="20001"/>
                    </a:ext>
                  </a:extLst>
                </a:gridCol>
                <a:gridCol w="4648200">
                  <a:extLst>
                    <a:ext uri="{9D8B030D-6E8A-4147-A177-3AD203B41FA5}">
                      <a16:colId xmlns:a16="http://schemas.microsoft.com/office/drawing/2014/main" xmlns="" val="20002"/>
                    </a:ext>
                  </a:extLst>
                </a:gridCol>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1" i="0" u="none" strike="noStrike" cap="none" normalizeH="0" baseline="0" dirty="0">
                        <a:ln>
                          <a:noFill/>
                        </a:ln>
                        <a:solidFill>
                          <a:srgbClr val="FFFFFF"/>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xmlns="" val="10000"/>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is intrinsically satisfying and judgements are made by other academics.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part of a job and is judged by sponsors from outside the academic discipline.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xmlns="" val="10001"/>
                  </a:ext>
                </a:extLst>
              </a:tr>
              <a:tr h="6492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problems and subjects are selected with a great deal of freedom.</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problems are “narrowly constrained” in line with the demands of employers or sponsors.</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xmlns="" val="10002"/>
                  </a:ext>
                </a:extLst>
              </a:tr>
              <a:tr h="9144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judged by the absolute norms of scientific rigour and the highest standards of scholarship are sought.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rigour and standards of scholarship depend on the uses of the results. Research can be “quick and dirty” or may match high scientific standards.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xmlns="" val="10003"/>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internal logic and rigour of research design.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ability to generalise from findings to areas of interest to sponsors.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xmlns="" val="10004"/>
                  </a:ext>
                </a:extLst>
              </a:tr>
              <a:tr h="600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The driving goal is to contribute to basic, theoretical knowledge.</a:t>
                      </a:r>
                      <a:endParaRPr kumimoji="0" lang="en-GB" sz="1700" b="0" i="0" u="none" strike="noStrike" cap="none" normalizeH="0" baseline="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driving goal is to have practical pay-offs or uses for 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xmlns="" val="10005"/>
                  </a:ext>
                </a:extLst>
              </a:tr>
              <a:tr h="981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Success comes when results appear in a scholarly journal and have a broad impact on others in the scientific community</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Success comes when results are used by sponsors in decision making</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xmlns=""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20</a:t>
            </a:fld>
            <a:endParaRPr lang="en-US"/>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929322"/>
          </a:xfrm>
        </p:spPr>
        <p:txBody>
          <a:bodyPr/>
          <a:lstStyle/>
          <a:p>
            <a:r>
              <a:rPr lang="en-US" altLang="zh-CN" dirty="0"/>
              <a:t>Information Requirements </a:t>
            </a:r>
            <a:endParaRPr lang="en-US" dirty="0"/>
          </a:p>
        </p:txBody>
      </p:sp>
      <p:graphicFrame>
        <p:nvGraphicFramePr>
          <p:cNvPr id="5" name="Group 3"/>
          <p:cNvGraphicFramePr>
            <a:graphicFrameLocks/>
          </p:cNvGraphicFramePr>
          <p:nvPr>
            <p:extLst>
              <p:ext uri="{D42A27DB-BD31-4B8C-83A1-F6EECF244321}">
                <p14:modId xmlns:p14="http://schemas.microsoft.com/office/powerpoint/2010/main" val="1851039995"/>
              </p:ext>
            </p:extLst>
          </p:nvPr>
        </p:nvGraphicFramePr>
        <p:xfrm>
          <a:off x="746077" y="1502905"/>
          <a:ext cx="10225136" cy="4968240"/>
        </p:xfrm>
        <a:graphic>
          <a:graphicData uri="http://schemas.openxmlformats.org/drawingml/2006/table">
            <a:tbl>
              <a:tblPr>
                <a:tableStyleId>{5940675A-B579-460E-94D1-54222C63F5DA}</a:tableStyleId>
              </a:tblPr>
              <a:tblGrid>
                <a:gridCol w="2016224">
                  <a:extLst>
                    <a:ext uri="{9D8B030D-6E8A-4147-A177-3AD203B41FA5}">
                      <a16:colId xmlns:a16="http://schemas.microsoft.com/office/drawing/2014/main" xmlns="" val="20000"/>
                    </a:ext>
                  </a:extLst>
                </a:gridCol>
                <a:gridCol w="8208912">
                  <a:extLst>
                    <a:ext uri="{9D8B030D-6E8A-4147-A177-3AD203B41FA5}">
                      <a16:colId xmlns:a16="http://schemas.microsoft.com/office/drawing/2014/main" xmlns="" val="20001"/>
                    </a:ext>
                  </a:extLst>
                </a:gridCol>
              </a:tblGrid>
              <a:tr h="12862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Descriptive (to document characteristics)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portray accurately an incidence, distribution, and the characteristics of a group or situation</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describe the profile of the target markets of Hong Kong Disneyland</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xmlns="" val="10000"/>
                  </a:ext>
                </a:extLst>
              </a:tr>
              <a:tr h="15220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Explanatory</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explain how two characteristics vary together and how well one can be predicted from knowledge of the other</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probe cause and effect (if then relationship)</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explain the relationship between satisfaction and travel experience</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xmlns="" val="10001"/>
                  </a:ext>
                </a:extLst>
              </a:tr>
              <a:tr h="17999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Exploratory</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(to gain new insights or to explore relationships)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gain new insights,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become familiar with a phenomenon,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formulate a more specific research problem</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Less structured and more flexible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explore the American tourists towards Hong Kong</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xmlns="" val="10002"/>
                  </a:ext>
                </a:extLst>
              </a:tr>
            </a:tbl>
          </a:graphicData>
        </a:graphic>
      </p:graphicFrame>
      <p:sp>
        <p:nvSpPr>
          <p:cNvPr id="3" name="Slide Number Placeholder 2">
            <a:extLst>
              <a:ext uri="{FF2B5EF4-FFF2-40B4-BE49-F238E27FC236}">
                <a16:creationId xmlns:a16="http://schemas.microsoft.com/office/drawing/2014/main" xmlns="" id="{7ED779BE-EF76-4D22-8BC3-E35F9A6EAF8C}"/>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715185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22</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 Ways to Classify Research</a:t>
            </a:r>
            <a:endParaRPr lang="en-US" dirty="0"/>
          </a:p>
        </p:txBody>
      </p:sp>
      <p:sp>
        <p:nvSpPr>
          <p:cNvPr id="5" name="Content Placeholder 2"/>
          <p:cNvSpPr>
            <a:spLocks noGrp="1"/>
          </p:cNvSpPr>
          <p:nvPr>
            <p:ph sz="half" idx="1"/>
          </p:nvPr>
        </p:nvSpPr>
        <p:spPr/>
        <p:txBody>
          <a:bodyPr>
            <a:normAutofit lnSpcReduction="10000"/>
          </a:bodyPr>
          <a:lstStyle/>
          <a:p>
            <a:r>
              <a:rPr lang="en-US" dirty="0"/>
              <a:t>Theoretical and empirical research</a:t>
            </a:r>
            <a:endParaRPr lang="en-GB" dirty="0"/>
          </a:p>
          <a:p>
            <a:pPr lvl="1"/>
            <a:r>
              <a:rPr lang="en-GB" dirty="0"/>
              <a:t>Theoretical or non-empirical research generally uses the findings from existing works to develop new ideas through analysing existing theory and explanations. These new ideas are not tested through collecting evidence in the form of primary data </a:t>
            </a:r>
          </a:p>
          <a:p>
            <a:pPr lvl="1"/>
            <a:r>
              <a:rPr lang="en-GB" dirty="0"/>
              <a:t>Empirical research supports the development of new ideas through the collection of data (empirical = observation or measurement rather than theoretical reasoning).</a:t>
            </a:r>
          </a:p>
          <a:p>
            <a:pPr lvl="1"/>
            <a:r>
              <a:rPr lang="en-US" dirty="0"/>
              <a:t>Others:</a:t>
            </a:r>
          </a:p>
          <a:p>
            <a:pPr lvl="2"/>
            <a:r>
              <a:rPr lang="en-US" dirty="0"/>
              <a:t>Correlational</a:t>
            </a:r>
          </a:p>
          <a:p>
            <a:pPr lvl="2"/>
            <a:r>
              <a:rPr lang="en-US"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23</a:t>
            </a:fld>
            <a:endParaRPr lang="en-US"/>
          </a:p>
        </p:txBody>
      </p:sp>
    </p:spTree>
    <p:extLst>
      <p:ext uri="{BB962C8B-B14F-4D97-AF65-F5344CB8AC3E}">
        <p14:creationId xmlns:p14="http://schemas.microsoft.com/office/powerpoint/2010/main" val="166992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24</a:t>
            </a:fld>
            <a:endParaRPr lang="en-US"/>
          </a:p>
        </p:txBody>
      </p:sp>
      <p:graphicFrame>
        <p:nvGraphicFramePr>
          <p:cNvPr id="9" name="Diagram 8"/>
          <p:cNvGraphicFramePr/>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xmlns=""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xmlns=""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xmlns="" id="{AF474856-F792-4307-8DA1-CCBBA9385129}"/>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27</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28</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dirty="0"/>
              <a:t>Researcher has to develop empathic understanding to know the process of interpretation by individuals so that he can reproduce in his feelings, motives and thoughts.</a:t>
            </a:r>
          </a:p>
          <a:p>
            <a:r>
              <a:rPr lang="en-GB" dirty="0"/>
              <a:t>Data are collected through phenomenological interviews with participants who have experienced the phenomenon. </a:t>
            </a:r>
          </a:p>
          <a:p>
            <a:pPr lvl="1"/>
            <a:r>
              <a:rPr lang="en-GB" dirty="0"/>
              <a:t>in-depth interviews</a:t>
            </a:r>
          </a:p>
          <a:p>
            <a:pPr lvl="1"/>
            <a:r>
              <a:rPr lang="en-GB" dirty="0"/>
              <a:t>multiple interviews</a:t>
            </a:r>
          </a:p>
          <a:p>
            <a:pPr lvl="1"/>
            <a:r>
              <a:rPr lang="en-GB" dirty="0"/>
              <a:t>observation</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
        <p:nvSpPr>
          <p:cNvPr id="5" name="TextBox 4"/>
          <p:cNvSpPr txBox="1"/>
          <p:nvPr/>
        </p:nvSpPr>
        <p:spPr>
          <a:xfrm>
            <a:off x="1341884" y="5105400"/>
            <a:ext cx="6428928" cy="1600438"/>
          </a:xfrm>
          <a:prstGeom prst="rect">
            <a:avLst/>
          </a:prstGeom>
          <a:noFill/>
        </p:spPr>
        <p:txBody>
          <a:bodyPr wrap="square" rtlCol="0">
            <a:spAutoFit/>
          </a:bodyPr>
          <a:lstStyle/>
          <a:p>
            <a:r>
              <a:rPr lang="en-US" sz="2000" b="1" dirty="0"/>
              <a:t>Example: In the “Pleasure of Fish”, </a:t>
            </a:r>
            <a:r>
              <a:rPr lang="en-US" sz="2000" b="1" dirty="0" err="1"/>
              <a:t>Huizi</a:t>
            </a:r>
            <a:r>
              <a:rPr lang="en-US" sz="2000" b="1" dirty="0"/>
              <a:t> asked Zhuangzi: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213789684"/>
              </p:ext>
            </p:extLst>
          </p:nvPr>
        </p:nvGraphicFramePr>
        <p:xfrm>
          <a:off x="981844" y="137160"/>
          <a:ext cx="10513168" cy="614832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xmlns="" val="20000"/>
                    </a:ext>
                  </a:extLst>
                </a:gridCol>
                <a:gridCol w="4506149">
                  <a:extLst>
                    <a:ext uri="{9D8B030D-6E8A-4147-A177-3AD203B41FA5}">
                      <a16:colId xmlns:a16="http://schemas.microsoft.com/office/drawing/2014/main" xmlns="" val="20001"/>
                    </a:ext>
                  </a:extLst>
                </a:gridCol>
                <a:gridCol w="4477830">
                  <a:extLst>
                    <a:ext uri="{9D8B030D-6E8A-4147-A177-3AD203B41FA5}">
                      <a16:colId xmlns:a16="http://schemas.microsoft.com/office/drawing/2014/main" xmlns=""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xmlns="" val="10000"/>
                  </a:ext>
                </a:extLst>
              </a:tr>
              <a:tr h="1578587">
                <a:tc>
                  <a:txBody>
                    <a:bodyPr/>
                    <a:lstStyle/>
                    <a:p>
                      <a:pPr>
                        <a:lnSpc>
                          <a:spcPts val="2400"/>
                        </a:lnSpc>
                      </a:pPr>
                      <a:r>
                        <a:rPr lang="en-US" sz="2000" dirty="0"/>
                        <a:t>Basic beliefs</a:t>
                      </a:r>
                      <a:endParaRPr lang="en-GB" sz="2000"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xmlns="" val="10001"/>
                  </a:ext>
                </a:extLst>
              </a:tr>
              <a:tr h="2174280">
                <a:tc>
                  <a:txBody>
                    <a:bodyPr/>
                    <a:lstStyle/>
                    <a:p>
                      <a:pPr>
                        <a:lnSpc>
                          <a:spcPts val="2400"/>
                        </a:lnSpc>
                      </a:pPr>
                      <a:r>
                        <a:rPr lang="en-US" sz="1900" dirty="0"/>
                        <a:t>Researcher should</a:t>
                      </a:r>
                      <a:endParaRPr lang="en-GB" sz="1900"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dirty="0"/>
                        <a:t>Phenomenon 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xmlns="" val="10002"/>
                  </a:ext>
                </a:extLst>
              </a:tr>
              <a:tr h="1484882">
                <a:tc>
                  <a:txBody>
                    <a:bodyPr/>
                    <a:lstStyle/>
                    <a:p>
                      <a:pPr>
                        <a:lnSpc>
                          <a:spcPts val="2400"/>
                        </a:lnSpc>
                      </a:pPr>
                      <a:r>
                        <a:rPr lang="en-US" sz="2000" dirty="0"/>
                        <a:t>Preferred methods</a:t>
                      </a:r>
                      <a:r>
                        <a:rPr lang="en-US" sz="2000" baseline="0" dirty="0"/>
                        <a:t> include</a:t>
                      </a:r>
                      <a:endParaRPr lang="en-GB" sz="2000"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xmlns=""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31</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4" name="Picture 4" descr="queens_pier.jpg">
            <a:extLst>
              <a:ext uri="{FF2B5EF4-FFF2-40B4-BE49-F238E27FC236}">
                <a16:creationId xmlns:a16="http://schemas.microsoft.com/office/drawing/2014/main" xmlns="" id="{1435B946-6A8A-4F4E-82B4-2280AB06A7BC}"/>
              </a:ext>
            </a:extLst>
          </p:cNvPr>
          <p:cNvPicPr>
            <a:picLocks noGrp="1" noChangeAspect="1" noChangeArrowheads="1"/>
          </p:cNvPicPr>
          <p:nvPr>
            <p:ph idx="1"/>
          </p:nvPr>
        </p:nvPicPr>
        <p:blipFill>
          <a:blip r:embed="rId2" cstate="print"/>
          <a:srcRect/>
          <a:stretch>
            <a:fillRect/>
          </a:stretch>
        </p:blipFill>
        <p:spPr bwMode="auto">
          <a:xfrm>
            <a:off x="1450505" y="1651000"/>
            <a:ext cx="2372360" cy="1778000"/>
          </a:xfrm>
          <a:prstGeom prst="rect">
            <a:avLst/>
          </a:prstGeom>
          <a:noFill/>
        </p:spPr>
      </p:pic>
      <p:pic>
        <p:nvPicPr>
          <p:cNvPr id="5" name="Picture 2">
            <a:extLst>
              <a:ext uri="{FF2B5EF4-FFF2-40B4-BE49-F238E27FC236}">
                <a16:creationId xmlns:a16="http://schemas.microsoft.com/office/drawing/2014/main" xmlns="" id="{FC1B1D9C-DF19-42BE-92C6-44BFD2A05862}"/>
              </a:ext>
            </a:extLst>
          </p:cNvPr>
          <p:cNvPicPr>
            <a:picLocks noChangeAspect="1" noChangeArrowheads="1"/>
          </p:cNvPicPr>
          <p:nvPr/>
        </p:nvPicPr>
        <p:blipFill>
          <a:blip r:embed="rId3" cstate="print"/>
          <a:srcRect/>
          <a:stretch>
            <a:fillRect/>
          </a:stretch>
        </p:blipFill>
        <p:spPr bwMode="auto">
          <a:xfrm>
            <a:off x="1485900" y="3662362"/>
            <a:ext cx="5146750" cy="2616125"/>
          </a:xfrm>
          <a:prstGeom prst="rect">
            <a:avLst/>
          </a:prstGeom>
          <a:noFill/>
          <a:ln w="9525">
            <a:noFill/>
            <a:miter lim="800000"/>
            <a:headEnd/>
            <a:tailEnd/>
          </a:ln>
        </p:spPr>
      </p:pic>
      <p:pic>
        <p:nvPicPr>
          <p:cNvPr id="6" name="Picture 2" descr="http://phyang.org/photo/image/qp01_preserve.jpg">
            <a:hlinkClick r:id="rId4"/>
            <a:extLst>
              <a:ext uri="{FF2B5EF4-FFF2-40B4-BE49-F238E27FC236}">
                <a16:creationId xmlns:a16="http://schemas.microsoft.com/office/drawing/2014/main" xmlns="" id="{178428A1-29F7-4260-B567-D5F429E7F6EB}"/>
              </a:ext>
            </a:extLst>
          </p:cNvPr>
          <p:cNvPicPr>
            <a:picLocks noChangeAspect="1" noChangeArrowheads="1"/>
          </p:cNvPicPr>
          <p:nvPr/>
        </p:nvPicPr>
        <p:blipFill>
          <a:blip r:embed="rId5" cstate="print"/>
          <a:srcRect/>
          <a:stretch>
            <a:fillRect/>
          </a:stretch>
        </p:blipFill>
        <p:spPr bwMode="auto">
          <a:xfrm>
            <a:off x="4150196" y="1616044"/>
            <a:ext cx="2482454" cy="1835674"/>
          </a:xfrm>
          <a:prstGeom prst="rect">
            <a:avLst/>
          </a:prstGeom>
          <a:noFill/>
        </p:spPr>
      </p:pic>
      <p:sp>
        <p:nvSpPr>
          <p:cNvPr id="7" name="TextBox 6">
            <a:extLst>
              <a:ext uri="{FF2B5EF4-FFF2-40B4-BE49-F238E27FC236}">
                <a16:creationId xmlns:a16="http://schemas.microsoft.com/office/drawing/2014/main" xmlns="" id="{52C1297C-9C70-4396-9BDE-61FA3606A911}"/>
              </a:ext>
            </a:extLst>
          </p:cNvPr>
          <p:cNvSpPr txBox="1"/>
          <p:nvPr/>
        </p:nvSpPr>
        <p:spPr>
          <a:xfrm>
            <a:off x="7102524" y="1684468"/>
            <a:ext cx="4104456" cy="3816429"/>
          </a:xfrm>
          <a:prstGeom prst="rect">
            <a:avLst/>
          </a:prstGeom>
          <a:noFill/>
        </p:spPr>
        <p:txBody>
          <a:bodyPr wrap="square" rtlCol="0">
            <a:spAutoFit/>
          </a:bodyPr>
          <a:lstStyle/>
          <a:p>
            <a:r>
              <a:rPr lang="en-US" sz="2200" dirty="0"/>
              <a:t>If you were to conduct a research on Queen’s Pier or the heritage conservation policy in Hong Kong, what research questions do you want to ask and which paradigm would you use and why? </a:t>
            </a:r>
          </a:p>
          <a:p>
            <a:r>
              <a:rPr lang="en-US" sz="2200" dirty="0"/>
              <a:t>(You have two paradigms to choose from: positivism, and phenomenology)</a:t>
            </a:r>
            <a:endParaRPr lang="en-GB" sz="2200" dirty="0"/>
          </a:p>
        </p:txBody>
      </p:sp>
      <p:sp>
        <p:nvSpPr>
          <p:cNvPr id="3" name="Slide Number Placeholder 2">
            <a:extLst>
              <a:ext uri="{FF2B5EF4-FFF2-40B4-BE49-F238E27FC236}">
                <a16:creationId xmlns:a16="http://schemas.microsoft.com/office/drawing/2014/main" xmlns="" id="{4901867E-68BE-412B-974B-6BB26143B2BF}"/>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55C8318-2FAF-4075-AEC9-58558756CA8A}"/>
              </a:ext>
            </a:extLst>
          </p:cNvPr>
          <p:cNvSpPr>
            <a:spLocks noGrp="1"/>
          </p:cNvSpPr>
          <p:nvPr>
            <p:ph idx="1"/>
          </p:nvPr>
        </p:nvSpPr>
        <p:spPr/>
        <p:txBody>
          <a:bodyPr/>
          <a:lstStyle/>
          <a:p>
            <a:r>
              <a:rPr lang="en-US" dirty="0"/>
              <a:t>Positivism: What are local residents’ views on a range of issues around Queen’s Pier? What percentage of people would support preserving Queen’s Pier?</a:t>
            </a:r>
          </a:p>
          <a:p>
            <a:r>
              <a:rPr lang="en-US" dirty="0"/>
              <a:t>Phenomenology: What is the meaning of Queen’s Pier to the people in Hong Kong? What do we mean by “collective memory” or “social value”?</a:t>
            </a:r>
            <a:br>
              <a:rPr lang="en-US" dirty="0"/>
            </a:br>
            <a:endParaRPr lang="en-GB" dirty="0"/>
          </a:p>
        </p:txBody>
      </p:sp>
      <p:sp>
        <p:nvSpPr>
          <p:cNvPr id="2" name="Slide Number Placeholder 1">
            <a:extLst>
              <a:ext uri="{FF2B5EF4-FFF2-40B4-BE49-F238E27FC236}">
                <a16:creationId xmlns:a16="http://schemas.microsoft.com/office/drawing/2014/main" xmlns="" id="{9C21C7F5-3364-436C-9779-8898B9B54A4B}"/>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xmlns="" val="20000"/>
                    </a:ext>
                  </a:extLst>
                </a:gridCol>
                <a:gridCol w="4896544">
                  <a:extLst>
                    <a:ext uri="{9D8B030D-6E8A-4147-A177-3AD203B41FA5}">
                      <a16:colId xmlns:a16="http://schemas.microsoft.com/office/drawing/2014/main" xmlns=""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xmlns=""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xmlns=""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xmlns=""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xmlns=""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xmlns=""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xmlns=""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xmlns=""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xmlns=""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xmlns=""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34</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35</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lstStyle/>
          <a:p>
            <a:r>
              <a:rPr lang="en-GB"/>
              <a:t>There are other ways to classify research design as well such as theoretical versus empirical, causal, comparative, evaluative and predictive research.</a:t>
            </a:r>
          </a:p>
          <a:p>
            <a:r>
              <a:rPr lang="en-GB"/>
              <a:t>Research may involve the collection of new data (primary research) or the use of existing data (secondary research).</a:t>
            </a:r>
          </a:p>
          <a:p>
            <a:r>
              <a:rPr lang="en-GB"/>
              <a:t>The best way to begin to develop your understanding of research, its role, and the types of research is to undertake some reading. Choose some appropriate articles, and begin to read now.</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36</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37</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182</TotalTime>
  <Words>3013</Words>
  <Application>Microsoft Office PowerPoint</Application>
  <PresentationFormat>Custom</PresentationFormat>
  <Paragraphs>323</Paragraphs>
  <Slides>37</Slides>
  <Notes>3</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Continental Asia 16x9</vt:lpstr>
      <vt:lpstr>SBPD7010  QUANTITATIVE RESEARCH METHODS</vt:lpstr>
      <vt:lpstr>topics</vt:lpstr>
      <vt:lpstr>Characteristics of Scientific Research</vt:lpstr>
      <vt:lpstr>Examples</vt:lpstr>
      <vt:lpstr>Purposefulness</vt:lpstr>
      <vt:lpstr>Rigour</vt:lpstr>
      <vt:lpstr>Continued …</vt:lpstr>
      <vt:lpstr>Testability</vt:lpstr>
      <vt:lpstr>Replicability</vt:lpstr>
      <vt:lpstr>Precision</vt:lpstr>
      <vt:lpstr>Confidence</vt:lpstr>
      <vt:lpstr>Objectivity</vt:lpstr>
      <vt:lpstr>Generalizability</vt:lpstr>
      <vt:lpstr>Parsimony</vt:lpstr>
      <vt:lpstr>Scientific Research</vt:lpstr>
      <vt:lpstr>Continued…</vt:lpstr>
      <vt:lpstr>Types of Research</vt:lpstr>
      <vt:lpstr>Core Function</vt:lpstr>
      <vt:lpstr>Continued…</vt:lpstr>
      <vt:lpstr>Basic and Applied Research Compared</vt:lpstr>
      <vt:lpstr>Information Requirements </vt:lpstr>
      <vt:lpstr>Primary and Secondary Research</vt:lpstr>
      <vt:lpstr>Other Ways to Classify Research</vt:lpstr>
      <vt:lpstr>Research Approaches</vt:lpstr>
      <vt:lpstr>Research Approaches</vt:lpstr>
      <vt:lpstr>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a RESEARCH article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21</cp:revision>
  <cp:lastPrinted>2020-02-11T03:40:06Z</cp:lastPrinted>
  <dcterms:created xsi:type="dcterms:W3CDTF">2018-01-26T07:54:29Z</dcterms:created>
  <dcterms:modified xsi:type="dcterms:W3CDTF">2020-02-11T03:48:23Z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