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1"/>
  </p:notesMasterIdLst>
  <p:handoutMasterIdLst>
    <p:handoutMasterId r:id="rId32"/>
  </p:handoutMasterIdLst>
  <p:sldIdLst>
    <p:sldId id="277" r:id="rId5"/>
    <p:sldId id="378" r:id="rId6"/>
    <p:sldId id="331" r:id="rId7"/>
    <p:sldId id="364" r:id="rId8"/>
    <p:sldId id="365" r:id="rId9"/>
    <p:sldId id="373" r:id="rId10"/>
    <p:sldId id="368" r:id="rId11"/>
    <p:sldId id="369" r:id="rId12"/>
    <p:sldId id="370" r:id="rId13"/>
    <p:sldId id="371" r:id="rId14"/>
    <p:sldId id="375" r:id="rId15"/>
    <p:sldId id="329" r:id="rId16"/>
    <p:sldId id="330" r:id="rId17"/>
    <p:sldId id="363" r:id="rId18"/>
    <p:sldId id="376" r:id="rId19"/>
    <p:sldId id="332" r:id="rId20"/>
    <p:sldId id="333" r:id="rId21"/>
    <p:sldId id="334" r:id="rId22"/>
    <p:sldId id="335" r:id="rId23"/>
    <p:sldId id="340" r:id="rId24"/>
    <p:sldId id="336" r:id="rId25"/>
    <p:sldId id="337" r:id="rId26"/>
    <p:sldId id="372" r:id="rId27"/>
    <p:sldId id="374" r:id="rId28"/>
    <p:sldId id="366" r:id="rId29"/>
    <p:sldId id="367" r:id="rId3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93BCA8-EF0A-4DDF-8FA1-7DA8ED684903}" v="517" dt="2024-07-19T07:52:06.0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1" autoAdjust="0"/>
    <p:restoredTop sz="94576" autoAdjust="0"/>
  </p:normalViewPr>
  <p:slideViewPr>
    <p:cSldViewPr>
      <p:cViewPr varScale="1">
        <p:scale>
          <a:sx n="81" d="100"/>
          <a:sy n="81" d="100"/>
        </p:scale>
        <p:origin x="106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C593BCA8-EF0A-4DDF-8FA1-7DA8ED684903}"/>
    <pc:docChg chg="addSld delSld modSld sldOrd">
      <pc:chgData name="Naomi Doerge" userId="c2ba5b26-9392-4f76-82ca-966719aba79f" providerId="ADAL" clId="{C593BCA8-EF0A-4DDF-8FA1-7DA8ED684903}" dt="2024-07-19T07:52:08.509" v="786" actId="47"/>
      <pc:docMkLst>
        <pc:docMk/>
      </pc:docMkLst>
      <pc:sldChg chg="modSp modAnim">
        <pc:chgData name="Naomi Doerge" userId="c2ba5b26-9392-4f76-82ca-966719aba79f" providerId="ADAL" clId="{C593BCA8-EF0A-4DDF-8FA1-7DA8ED684903}" dt="2024-07-16T14:08:44.928" v="204" actId="207"/>
        <pc:sldMkLst>
          <pc:docMk/>
          <pc:sldMk cId="0" sldId="329"/>
        </pc:sldMkLst>
        <pc:spChg chg="mod">
          <ac:chgData name="Naomi Doerge" userId="c2ba5b26-9392-4f76-82ca-966719aba79f" providerId="ADAL" clId="{C593BCA8-EF0A-4DDF-8FA1-7DA8ED684903}" dt="2024-07-16T14:08:44.928" v="204" actId="207"/>
          <ac:spMkLst>
            <pc:docMk/>
            <pc:sldMk cId="0" sldId="329"/>
            <ac:spMk id="4099" creationId="{3A373344-C26D-4128-B24E-59A2E8ACF6C5}"/>
          </ac:spMkLst>
        </pc:spChg>
      </pc:sldChg>
      <pc:sldChg chg="modSp ord">
        <pc:chgData name="Naomi Doerge" userId="c2ba5b26-9392-4f76-82ca-966719aba79f" providerId="ADAL" clId="{C593BCA8-EF0A-4DDF-8FA1-7DA8ED684903}" dt="2024-07-16T14:37:33.751" v="595"/>
        <pc:sldMkLst>
          <pc:docMk/>
          <pc:sldMk cId="0" sldId="332"/>
        </pc:sldMkLst>
        <pc:spChg chg="mod">
          <ac:chgData name="Naomi Doerge" userId="c2ba5b26-9392-4f76-82ca-966719aba79f" providerId="ADAL" clId="{C593BCA8-EF0A-4DDF-8FA1-7DA8ED684903}" dt="2024-07-16T14:32:42.370" v="458" actId="20577"/>
          <ac:spMkLst>
            <pc:docMk/>
            <pc:sldMk cId="0" sldId="332"/>
            <ac:spMk id="7171" creationId="{0658CD27-A461-4416-A1FA-E226FE94EDE4}"/>
          </ac:spMkLst>
        </pc:spChg>
      </pc:sldChg>
      <pc:sldChg chg="modSp modAnim">
        <pc:chgData name="Naomi Doerge" userId="c2ba5b26-9392-4f76-82ca-966719aba79f" providerId="ADAL" clId="{C593BCA8-EF0A-4DDF-8FA1-7DA8ED684903}" dt="2024-07-16T14:32:53.046" v="473" actId="5793"/>
        <pc:sldMkLst>
          <pc:docMk/>
          <pc:sldMk cId="0" sldId="333"/>
        </pc:sldMkLst>
        <pc:spChg chg="mod">
          <ac:chgData name="Naomi Doerge" userId="c2ba5b26-9392-4f76-82ca-966719aba79f" providerId="ADAL" clId="{C593BCA8-EF0A-4DDF-8FA1-7DA8ED684903}" dt="2024-07-16T14:32:53.046" v="473" actId="5793"/>
          <ac:spMkLst>
            <pc:docMk/>
            <pc:sldMk cId="0" sldId="333"/>
            <ac:spMk id="8195" creationId="{909B9C8C-523A-4CD2-A83C-E1E43F7ED48F}"/>
          </ac:spMkLst>
        </pc:spChg>
      </pc:sldChg>
      <pc:sldChg chg="modSp modAnim">
        <pc:chgData name="Naomi Doerge" userId="c2ba5b26-9392-4f76-82ca-966719aba79f" providerId="ADAL" clId="{C593BCA8-EF0A-4DDF-8FA1-7DA8ED684903}" dt="2024-07-16T14:41:00.948" v="765" actId="20577"/>
        <pc:sldMkLst>
          <pc:docMk/>
          <pc:sldMk cId="0" sldId="334"/>
        </pc:sldMkLst>
        <pc:spChg chg="mod">
          <ac:chgData name="Naomi Doerge" userId="c2ba5b26-9392-4f76-82ca-966719aba79f" providerId="ADAL" clId="{C593BCA8-EF0A-4DDF-8FA1-7DA8ED684903}" dt="2024-07-16T14:41:00.948" v="765" actId="20577"/>
          <ac:spMkLst>
            <pc:docMk/>
            <pc:sldMk cId="0" sldId="334"/>
            <ac:spMk id="9219" creationId="{C3DA9110-3826-4800-B566-B751AF756299}"/>
          </ac:spMkLst>
        </pc:spChg>
      </pc:sldChg>
      <pc:sldChg chg="modSp modAnim">
        <pc:chgData name="Naomi Doerge" userId="c2ba5b26-9392-4f76-82ca-966719aba79f" providerId="ADAL" clId="{C593BCA8-EF0A-4DDF-8FA1-7DA8ED684903}" dt="2024-07-16T14:32:18" v="379" actId="255"/>
        <pc:sldMkLst>
          <pc:docMk/>
          <pc:sldMk cId="0" sldId="363"/>
        </pc:sldMkLst>
        <pc:spChg chg="mod">
          <ac:chgData name="Naomi Doerge" userId="c2ba5b26-9392-4f76-82ca-966719aba79f" providerId="ADAL" clId="{C593BCA8-EF0A-4DDF-8FA1-7DA8ED684903}" dt="2024-07-16T14:32:18" v="379" actId="255"/>
          <ac:spMkLst>
            <pc:docMk/>
            <pc:sldMk cId="0" sldId="363"/>
            <ac:spMk id="6147" creationId="{5012FCFE-7F14-44E5-B4F7-0B028A5BBDBE}"/>
          </ac:spMkLst>
        </pc:spChg>
        <pc:spChg chg="mod">
          <ac:chgData name="Naomi Doerge" userId="c2ba5b26-9392-4f76-82ca-966719aba79f" providerId="ADAL" clId="{C593BCA8-EF0A-4DDF-8FA1-7DA8ED684903}" dt="2024-07-16T14:31:58.241" v="335" actId="1076"/>
          <ac:spMkLst>
            <pc:docMk/>
            <pc:sldMk cId="0" sldId="363"/>
            <ac:spMk id="8194" creationId="{4CE79DCF-48B5-403F-B159-87F1F458B966}"/>
          </ac:spMkLst>
        </pc:spChg>
      </pc:sldChg>
      <pc:sldChg chg="modSp mod">
        <pc:chgData name="Naomi Doerge" userId="c2ba5b26-9392-4f76-82ca-966719aba79f" providerId="ADAL" clId="{C593BCA8-EF0A-4DDF-8FA1-7DA8ED684903}" dt="2024-07-16T14:04:57.637" v="35" actId="20577"/>
        <pc:sldMkLst>
          <pc:docMk/>
          <pc:sldMk cId="3057750455" sldId="368"/>
        </pc:sldMkLst>
        <pc:spChg chg="mod">
          <ac:chgData name="Naomi Doerge" userId="c2ba5b26-9392-4f76-82ca-966719aba79f" providerId="ADAL" clId="{C593BCA8-EF0A-4DDF-8FA1-7DA8ED684903}" dt="2024-07-16T14:04:50.754" v="23" actId="20577"/>
          <ac:spMkLst>
            <pc:docMk/>
            <pc:sldMk cId="3057750455" sldId="368"/>
            <ac:spMk id="2" creationId="{03840B04-90F3-8F64-B302-EE448900A3ED}"/>
          </ac:spMkLst>
        </pc:spChg>
        <pc:spChg chg="mod">
          <ac:chgData name="Naomi Doerge" userId="c2ba5b26-9392-4f76-82ca-966719aba79f" providerId="ADAL" clId="{C593BCA8-EF0A-4DDF-8FA1-7DA8ED684903}" dt="2024-07-16T14:04:57.637" v="35" actId="20577"/>
          <ac:spMkLst>
            <pc:docMk/>
            <pc:sldMk cId="3057750455" sldId="368"/>
            <ac:spMk id="13" creationId="{4A3988A8-F0AE-A7B6-4E09-90EFCD7F363C}"/>
          </ac:spMkLst>
        </pc:spChg>
      </pc:sldChg>
      <pc:sldChg chg="modSp mod">
        <pc:chgData name="Naomi Doerge" userId="c2ba5b26-9392-4f76-82ca-966719aba79f" providerId="ADAL" clId="{C593BCA8-EF0A-4DDF-8FA1-7DA8ED684903}" dt="2024-07-16T14:05:35.577" v="52" actId="5793"/>
        <pc:sldMkLst>
          <pc:docMk/>
          <pc:sldMk cId="3423457423" sldId="370"/>
        </pc:sldMkLst>
        <pc:spChg chg="mod">
          <ac:chgData name="Naomi Doerge" userId="c2ba5b26-9392-4f76-82ca-966719aba79f" providerId="ADAL" clId="{C593BCA8-EF0A-4DDF-8FA1-7DA8ED684903}" dt="2024-07-16T14:05:35.577" v="52" actId="5793"/>
          <ac:spMkLst>
            <pc:docMk/>
            <pc:sldMk cId="3423457423" sldId="370"/>
            <ac:spMk id="3" creationId="{FE131BFE-DAE3-2C4B-1260-AA5663525970}"/>
          </ac:spMkLst>
        </pc:spChg>
      </pc:sldChg>
      <pc:sldChg chg="modSp mod">
        <pc:chgData name="Naomi Doerge" userId="c2ba5b26-9392-4f76-82ca-966719aba79f" providerId="ADAL" clId="{C593BCA8-EF0A-4DDF-8FA1-7DA8ED684903}" dt="2024-07-16T14:41:32.830" v="768" actId="207"/>
        <pc:sldMkLst>
          <pc:docMk/>
          <pc:sldMk cId="824909090" sldId="372"/>
        </pc:sldMkLst>
        <pc:spChg chg="mod">
          <ac:chgData name="Naomi Doerge" userId="c2ba5b26-9392-4f76-82ca-966719aba79f" providerId="ADAL" clId="{C593BCA8-EF0A-4DDF-8FA1-7DA8ED684903}" dt="2024-07-16T14:41:32.830" v="768" actId="207"/>
          <ac:spMkLst>
            <pc:docMk/>
            <pc:sldMk cId="824909090" sldId="372"/>
            <ac:spMk id="2" creationId="{D26DD5CC-2BCF-D758-C7A7-9027C42F4F8C}"/>
          </ac:spMkLst>
        </pc:spChg>
      </pc:sldChg>
      <pc:sldChg chg="delSp modSp new mod">
        <pc:chgData name="Naomi Doerge" userId="c2ba5b26-9392-4f76-82ca-966719aba79f" providerId="ADAL" clId="{C593BCA8-EF0A-4DDF-8FA1-7DA8ED684903}" dt="2024-07-16T14:06:41.309" v="140" actId="207"/>
        <pc:sldMkLst>
          <pc:docMk/>
          <pc:sldMk cId="2791208783" sldId="375"/>
        </pc:sldMkLst>
        <pc:spChg chg="mod">
          <ac:chgData name="Naomi Doerge" userId="c2ba5b26-9392-4f76-82ca-966719aba79f" providerId="ADAL" clId="{C593BCA8-EF0A-4DDF-8FA1-7DA8ED684903}" dt="2024-07-16T14:05:57.475" v="65" actId="207"/>
          <ac:spMkLst>
            <pc:docMk/>
            <pc:sldMk cId="2791208783" sldId="375"/>
            <ac:spMk id="2" creationId="{53A9D706-AF4B-775D-8AC0-C964A6E02E45}"/>
          </ac:spMkLst>
        </pc:spChg>
        <pc:spChg chg="del">
          <ac:chgData name="Naomi Doerge" userId="c2ba5b26-9392-4f76-82ca-966719aba79f" providerId="ADAL" clId="{C593BCA8-EF0A-4DDF-8FA1-7DA8ED684903}" dt="2024-07-16T14:06:03.538" v="66" actId="478"/>
          <ac:spMkLst>
            <pc:docMk/>
            <pc:sldMk cId="2791208783" sldId="375"/>
            <ac:spMk id="3" creationId="{AEE9B002-E2C4-4722-E270-03A23FFB00EF}"/>
          </ac:spMkLst>
        </pc:spChg>
        <pc:spChg chg="mod">
          <ac:chgData name="Naomi Doerge" userId="c2ba5b26-9392-4f76-82ca-966719aba79f" providerId="ADAL" clId="{C593BCA8-EF0A-4DDF-8FA1-7DA8ED684903}" dt="2024-07-16T14:06:41.309" v="140" actId="207"/>
          <ac:spMkLst>
            <pc:docMk/>
            <pc:sldMk cId="2791208783" sldId="375"/>
            <ac:spMk id="4" creationId="{C8F3E6AC-402E-527C-1366-15EEBF15ADEC}"/>
          </ac:spMkLst>
        </pc:spChg>
      </pc:sldChg>
      <pc:sldChg chg="modSp new mod">
        <pc:chgData name="Naomi Doerge" userId="c2ba5b26-9392-4f76-82ca-966719aba79f" providerId="ADAL" clId="{C593BCA8-EF0A-4DDF-8FA1-7DA8ED684903}" dt="2024-07-16T14:37:26.801" v="593" actId="20577"/>
        <pc:sldMkLst>
          <pc:docMk/>
          <pc:sldMk cId="1358417779" sldId="376"/>
        </pc:sldMkLst>
        <pc:spChg chg="mod">
          <ac:chgData name="Naomi Doerge" userId="c2ba5b26-9392-4f76-82ca-966719aba79f" providerId="ADAL" clId="{C593BCA8-EF0A-4DDF-8FA1-7DA8ED684903}" dt="2024-07-16T14:33:04.832" v="486" actId="113"/>
          <ac:spMkLst>
            <pc:docMk/>
            <pc:sldMk cId="1358417779" sldId="376"/>
            <ac:spMk id="2" creationId="{40F68357-F36D-F09E-A6DB-9FB24F25285D}"/>
          </ac:spMkLst>
        </pc:spChg>
        <pc:spChg chg="mod">
          <ac:chgData name="Naomi Doerge" userId="c2ba5b26-9392-4f76-82ca-966719aba79f" providerId="ADAL" clId="{C593BCA8-EF0A-4DDF-8FA1-7DA8ED684903}" dt="2024-07-16T14:37:26.801" v="593" actId="20577"/>
          <ac:spMkLst>
            <pc:docMk/>
            <pc:sldMk cId="1358417779" sldId="376"/>
            <ac:spMk id="3" creationId="{9A75DF58-FA60-6170-76C8-ADDF0436683F}"/>
          </ac:spMkLst>
        </pc:spChg>
      </pc:sldChg>
      <pc:sldChg chg="new del">
        <pc:chgData name="Naomi Doerge" userId="c2ba5b26-9392-4f76-82ca-966719aba79f" providerId="ADAL" clId="{C593BCA8-EF0A-4DDF-8FA1-7DA8ED684903}" dt="2024-07-19T07:52:08.509" v="786" actId="47"/>
        <pc:sldMkLst>
          <pc:docMk/>
          <pc:sldMk cId="1862594363" sldId="377"/>
        </pc:sldMkLst>
      </pc:sldChg>
      <pc:sldChg chg="modSp mod">
        <pc:chgData name="Naomi Doerge" userId="c2ba5b26-9392-4f76-82ca-966719aba79f" providerId="ADAL" clId="{C593BCA8-EF0A-4DDF-8FA1-7DA8ED684903}" dt="2024-07-19T07:52:01.117" v="785" actId="207"/>
        <pc:sldMkLst>
          <pc:docMk/>
          <pc:sldMk cId="2653297243" sldId="378"/>
        </pc:sldMkLst>
        <pc:spChg chg="mod">
          <ac:chgData name="Naomi Doerge" userId="c2ba5b26-9392-4f76-82ca-966719aba79f" providerId="ADAL" clId="{C593BCA8-EF0A-4DDF-8FA1-7DA8ED684903}" dt="2024-07-19T07:51:33.799" v="781" actId="20577"/>
          <ac:spMkLst>
            <pc:docMk/>
            <pc:sldMk cId="2653297243" sldId="378"/>
            <ac:spMk id="6146" creationId="{00000000-0000-0000-0000-000000000000}"/>
          </ac:spMkLst>
        </pc:spChg>
        <pc:spChg chg="mod">
          <ac:chgData name="Naomi Doerge" userId="c2ba5b26-9392-4f76-82ca-966719aba79f" providerId="ADAL" clId="{C593BCA8-EF0A-4DDF-8FA1-7DA8ED684903}" dt="2024-07-19T07:52:01.117" v="785" actId="207"/>
          <ac:spMkLst>
            <pc:docMk/>
            <pc:sldMk cId="2653297243" sldId="378"/>
            <ac:spMk id="6147"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6AEBFD9D-DD33-4984-850E-6E33DF291AD1}"/>
              </a:ext>
            </a:extLst>
          </p:cNvPr>
          <p:cNvSpPr>
            <a:spLocks noGrp="1" noRot="1" noChangeAspect="1" noTextEdit="1"/>
          </p:cNvSpPr>
          <p:nvPr>
            <p:ph type="sldImg"/>
          </p:nvPr>
        </p:nvSpPr>
        <p:spPr>
          <a:ln>
            <a:solidFill>
              <a:srgbClr val="000000"/>
            </a:solidFill>
            <a:miter lim="800000"/>
            <a:headEnd/>
            <a:tailEnd/>
          </a:ln>
        </p:spPr>
      </p:sp>
      <p:sp>
        <p:nvSpPr>
          <p:cNvPr id="20483" name="Notes Placeholder 2">
            <a:extLst>
              <a:ext uri="{FF2B5EF4-FFF2-40B4-BE49-F238E27FC236}">
                <a16:creationId xmlns:a16="http://schemas.microsoft.com/office/drawing/2014/main" id="{42AC7F2A-E55B-42C7-B429-5AE2AD22557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0484" name="Slide Number Placeholder 3">
            <a:extLst>
              <a:ext uri="{FF2B5EF4-FFF2-40B4-BE49-F238E27FC236}">
                <a16:creationId xmlns:a16="http://schemas.microsoft.com/office/drawing/2014/main" id="{D25AA71B-85F0-4F62-9607-E5E2E953AE1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F547EADD-F771-4784-AA70-F8D4BBCC581F}" type="slidenum">
              <a:rPr lang="en-US" altLang="en-US">
                <a:ea typeface="华文细黑" panose="02010600040101010101" pitchFamily="2" charset="-122"/>
              </a:rPr>
              <a:pPr eaLnBrk="1" hangingPunct="1">
                <a:spcBef>
                  <a:spcPct val="0"/>
                </a:spcBef>
              </a:pPr>
              <a:t>12</a:t>
            </a:fld>
            <a:endParaRPr lang="en-US" altLang="en-US">
              <a:ea typeface="华文细黑" panose="02010600040101010101" pitchFamily="2" charset="-122"/>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B08D1E5B-4828-4035-A680-684C44EEF59B}"/>
              </a:ext>
            </a:extLst>
          </p:cNvPr>
          <p:cNvSpPr>
            <a:spLocks noGrp="1" noRot="1" noChangeAspect="1" noTextEdit="1"/>
          </p:cNvSpPr>
          <p:nvPr>
            <p:ph type="sldImg"/>
          </p:nvPr>
        </p:nvSpPr>
        <p:spPr>
          <a:ln>
            <a:solidFill>
              <a:srgbClr val="000000"/>
            </a:solidFill>
            <a:miter lim="800000"/>
            <a:headEnd/>
            <a:tailEnd/>
          </a:ln>
        </p:spPr>
      </p:sp>
      <p:sp>
        <p:nvSpPr>
          <p:cNvPr id="21507" name="Notes Placeholder 2">
            <a:extLst>
              <a:ext uri="{FF2B5EF4-FFF2-40B4-BE49-F238E27FC236}">
                <a16:creationId xmlns:a16="http://schemas.microsoft.com/office/drawing/2014/main" id="{5C17EBDD-8CF9-401E-983E-8D4C878274E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1508" name="Slide Number Placeholder 3">
            <a:extLst>
              <a:ext uri="{FF2B5EF4-FFF2-40B4-BE49-F238E27FC236}">
                <a16:creationId xmlns:a16="http://schemas.microsoft.com/office/drawing/2014/main" id="{4672AE1E-D41B-4A74-8880-EC5534CDC1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E4E979B5-6D44-44A4-A925-39301F528173}" type="slidenum">
              <a:rPr lang="en-US" altLang="en-US">
                <a:ea typeface="华文细黑" panose="02010600040101010101" pitchFamily="2" charset="-122"/>
              </a:rPr>
              <a:pPr eaLnBrk="1" hangingPunct="1">
                <a:spcBef>
                  <a:spcPct val="0"/>
                </a:spcBef>
              </a:pPr>
              <a:t>13</a:t>
            </a:fld>
            <a:endParaRPr lang="en-US" altLang="en-US">
              <a:ea typeface="华文细黑" panose="02010600040101010101" pitchFamily="2" charset="-122"/>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605D15BE-D56C-400A-9A1E-FFDA2959438A}"/>
              </a:ext>
            </a:extLst>
          </p:cNvPr>
          <p:cNvSpPr>
            <a:spLocks noGrp="1" noRot="1" noChangeAspect="1" noTextEdit="1"/>
          </p:cNvSpPr>
          <p:nvPr>
            <p:ph type="sldImg"/>
          </p:nvPr>
        </p:nvSpPr>
        <p:spPr>
          <a:ln>
            <a:solidFill>
              <a:srgbClr val="000000"/>
            </a:solidFill>
            <a:miter lim="800000"/>
            <a:headEnd/>
            <a:tailEnd/>
          </a:ln>
        </p:spPr>
      </p:sp>
      <p:sp>
        <p:nvSpPr>
          <p:cNvPr id="22531" name="Notes Placeholder 2">
            <a:extLst>
              <a:ext uri="{FF2B5EF4-FFF2-40B4-BE49-F238E27FC236}">
                <a16:creationId xmlns:a16="http://schemas.microsoft.com/office/drawing/2014/main" id="{11302673-8D9C-4F60-9E35-04DD1F46BAC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2532" name="Slide Number Placeholder 3">
            <a:extLst>
              <a:ext uri="{FF2B5EF4-FFF2-40B4-BE49-F238E27FC236}">
                <a16:creationId xmlns:a16="http://schemas.microsoft.com/office/drawing/2014/main" id="{EF32540E-A763-4854-B312-AE11DD89899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AC68A44C-6F33-49BB-8D34-3463748C42D1}" type="slidenum">
              <a:rPr lang="en-US" altLang="en-US">
                <a:ea typeface="华文细黑" panose="02010600040101010101" pitchFamily="2" charset="-122"/>
              </a:rPr>
              <a:pPr eaLnBrk="1" hangingPunct="1">
                <a:spcBef>
                  <a:spcPct val="0"/>
                </a:spcBef>
              </a:pPr>
              <a:t>14</a:t>
            </a:fld>
            <a:endParaRPr lang="en-US" altLang="en-US">
              <a:ea typeface="华文细黑" panose="02010600040101010101" pitchFamily="2" charset="-122"/>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465E7907-1457-4766-A97A-AA5CB096E30C}"/>
              </a:ext>
            </a:extLst>
          </p:cNvPr>
          <p:cNvSpPr>
            <a:spLocks noGrp="1" noRot="1" noChangeAspect="1" noTextEdit="1"/>
          </p:cNvSpPr>
          <p:nvPr>
            <p:ph type="sldImg"/>
          </p:nvPr>
        </p:nvSpPr>
        <p:spPr>
          <a:ln>
            <a:solidFill>
              <a:srgbClr val="000000"/>
            </a:solidFill>
            <a:miter lim="800000"/>
            <a:headEnd/>
            <a:tailEnd/>
          </a:ln>
        </p:spPr>
      </p:sp>
      <p:sp>
        <p:nvSpPr>
          <p:cNvPr id="23555" name="Notes Placeholder 2">
            <a:extLst>
              <a:ext uri="{FF2B5EF4-FFF2-40B4-BE49-F238E27FC236}">
                <a16:creationId xmlns:a16="http://schemas.microsoft.com/office/drawing/2014/main" id="{BDD1895B-C2B7-491F-9F0E-F3C63CED84F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a:extLst>
              <a:ext uri="{FF2B5EF4-FFF2-40B4-BE49-F238E27FC236}">
                <a16:creationId xmlns:a16="http://schemas.microsoft.com/office/drawing/2014/main" id="{28D1488E-D748-4EA1-903C-7E23009C018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7797A56F-5D14-4955-B15B-E14FCDE7C4AC}" type="slidenum">
              <a:rPr lang="en-US" altLang="en-US">
                <a:ea typeface="华文细黑" panose="02010600040101010101" pitchFamily="2" charset="-122"/>
              </a:rPr>
              <a:pPr eaLnBrk="1" hangingPunct="1">
                <a:spcBef>
                  <a:spcPct val="0"/>
                </a:spcBef>
              </a:pPr>
              <a:t>16</a:t>
            </a:fld>
            <a:endParaRPr lang="en-US" altLang="en-US">
              <a:ea typeface="华文细黑" panose="02010600040101010101" pitchFamily="2" charset="-122"/>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DAE62D74-940C-4533-906E-179B38A0B81D}"/>
              </a:ext>
            </a:extLst>
          </p:cNvPr>
          <p:cNvSpPr>
            <a:spLocks noGrp="1" noRot="1" noChangeAspect="1" noTextEdit="1"/>
          </p:cNvSpPr>
          <p:nvPr>
            <p:ph type="sldImg"/>
          </p:nvPr>
        </p:nvSpPr>
        <p:spPr>
          <a:ln>
            <a:solidFill>
              <a:srgbClr val="000000"/>
            </a:solidFill>
            <a:miter lim="800000"/>
            <a:headEnd/>
            <a:tailEnd/>
          </a:ln>
        </p:spPr>
      </p:sp>
      <p:sp>
        <p:nvSpPr>
          <p:cNvPr id="24579" name="Notes Placeholder 2">
            <a:extLst>
              <a:ext uri="{FF2B5EF4-FFF2-40B4-BE49-F238E27FC236}">
                <a16:creationId xmlns:a16="http://schemas.microsoft.com/office/drawing/2014/main" id="{4600F058-4BA3-4B7C-A77D-19F1233883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4580" name="Slide Number Placeholder 3">
            <a:extLst>
              <a:ext uri="{FF2B5EF4-FFF2-40B4-BE49-F238E27FC236}">
                <a16:creationId xmlns:a16="http://schemas.microsoft.com/office/drawing/2014/main" id="{1F2A84CC-CC65-41B4-BFBC-2FAAD43DEE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44FC1AAD-5933-4022-8A7E-18B5179E5E29}" type="slidenum">
              <a:rPr lang="en-US" altLang="en-US">
                <a:ea typeface="华文细黑" panose="02010600040101010101" pitchFamily="2" charset="-122"/>
              </a:rPr>
              <a:pPr eaLnBrk="1" hangingPunct="1">
                <a:spcBef>
                  <a:spcPct val="0"/>
                </a:spcBef>
              </a:pPr>
              <a:t>17</a:t>
            </a:fld>
            <a:endParaRPr lang="en-US" altLang="en-US">
              <a:ea typeface="华文细黑" panose="02010600040101010101" pitchFamily="2" charset="-122"/>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AFD8D9C9-D801-4019-996A-4AE9DE7591EE}"/>
              </a:ext>
            </a:extLst>
          </p:cNvPr>
          <p:cNvSpPr>
            <a:spLocks noGrp="1" noRot="1" noChangeAspect="1" noTextEdit="1"/>
          </p:cNvSpPr>
          <p:nvPr>
            <p:ph type="sldImg"/>
          </p:nvPr>
        </p:nvSpPr>
        <p:spPr>
          <a:ln>
            <a:solidFill>
              <a:srgbClr val="000000"/>
            </a:solidFill>
            <a:miter lim="800000"/>
            <a:headEnd/>
            <a:tailEnd/>
          </a:ln>
        </p:spPr>
      </p:sp>
      <p:sp>
        <p:nvSpPr>
          <p:cNvPr id="25603" name="Notes Placeholder 2">
            <a:extLst>
              <a:ext uri="{FF2B5EF4-FFF2-40B4-BE49-F238E27FC236}">
                <a16:creationId xmlns:a16="http://schemas.microsoft.com/office/drawing/2014/main" id="{C4B6CAE7-388A-405A-9093-5201E49EF6D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5604" name="Slide Number Placeholder 3">
            <a:extLst>
              <a:ext uri="{FF2B5EF4-FFF2-40B4-BE49-F238E27FC236}">
                <a16:creationId xmlns:a16="http://schemas.microsoft.com/office/drawing/2014/main" id="{5F61F6AA-481D-4BBF-BE6F-7F7D6F31744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077C21D9-779E-4F17-8A54-DB90352F23C8}" type="slidenum">
              <a:rPr lang="en-US" altLang="en-US">
                <a:ea typeface="华文细黑" panose="02010600040101010101" pitchFamily="2" charset="-122"/>
              </a:rPr>
              <a:pPr eaLnBrk="1" hangingPunct="1">
                <a:spcBef>
                  <a:spcPct val="0"/>
                </a:spcBef>
              </a:pPr>
              <a:t>18</a:t>
            </a:fld>
            <a:endParaRPr lang="en-US" altLang="en-US">
              <a:ea typeface="华文细黑" panose="02010600040101010101" pitchFamily="2" charset="-122"/>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BA3B3169-9B8F-4798-A9D6-72E3D2E3E21C}"/>
              </a:ext>
            </a:extLst>
          </p:cNvPr>
          <p:cNvSpPr>
            <a:spLocks noGrp="1" noRot="1" noChangeAspect="1" noTextEdit="1"/>
          </p:cNvSpPr>
          <p:nvPr>
            <p:ph type="sldImg"/>
          </p:nvPr>
        </p:nvSpPr>
        <p:spPr>
          <a:ln>
            <a:solidFill>
              <a:srgbClr val="000000"/>
            </a:solidFill>
            <a:miter lim="800000"/>
            <a:headEnd/>
            <a:tailEnd/>
          </a:ln>
        </p:spPr>
      </p:sp>
      <p:sp>
        <p:nvSpPr>
          <p:cNvPr id="26627" name="Notes Placeholder 2">
            <a:extLst>
              <a:ext uri="{FF2B5EF4-FFF2-40B4-BE49-F238E27FC236}">
                <a16:creationId xmlns:a16="http://schemas.microsoft.com/office/drawing/2014/main" id="{24786DD5-0C2F-4472-A2D2-79752E0FEDF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6628" name="Slide Number Placeholder 3">
            <a:extLst>
              <a:ext uri="{FF2B5EF4-FFF2-40B4-BE49-F238E27FC236}">
                <a16:creationId xmlns:a16="http://schemas.microsoft.com/office/drawing/2014/main" id="{9FECE4B4-AD34-493B-907E-825197BC7E3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EFBF6261-3115-4DE5-81EE-4E4ABCC6F047}" type="slidenum">
              <a:rPr lang="en-US" altLang="en-US">
                <a:ea typeface="华文细黑" panose="02010600040101010101" pitchFamily="2" charset="-122"/>
              </a:rPr>
              <a:pPr eaLnBrk="1" hangingPunct="1">
                <a:spcBef>
                  <a:spcPct val="0"/>
                </a:spcBef>
              </a:pPr>
              <a:t>19</a:t>
            </a:fld>
            <a:endParaRPr lang="en-US" altLang="en-US">
              <a:ea typeface="华文细黑" panose="02010600040101010101" pitchFamily="2" charset="-122"/>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09AEAD8C-4575-4CA5-A079-9C7BD269F3C7}"/>
              </a:ext>
            </a:extLst>
          </p:cNvPr>
          <p:cNvSpPr>
            <a:spLocks noGrp="1" noRot="1" noChangeAspect="1" noTextEdit="1"/>
          </p:cNvSpPr>
          <p:nvPr>
            <p:ph type="sldImg"/>
          </p:nvPr>
        </p:nvSpPr>
        <p:spPr>
          <a:ln>
            <a:solidFill>
              <a:srgbClr val="000000"/>
            </a:solidFill>
            <a:miter lim="800000"/>
            <a:headEnd/>
            <a:tailEnd/>
          </a:ln>
        </p:spPr>
      </p:sp>
      <p:sp>
        <p:nvSpPr>
          <p:cNvPr id="27651" name="Notes Placeholder 2">
            <a:extLst>
              <a:ext uri="{FF2B5EF4-FFF2-40B4-BE49-F238E27FC236}">
                <a16:creationId xmlns:a16="http://schemas.microsoft.com/office/drawing/2014/main" id="{D682ACD3-80D2-442D-B949-3A975FE62F1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7652" name="Slide Number Placeholder 3">
            <a:extLst>
              <a:ext uri="{FF2B5EF4-FFF2-40B4-BE49-F238E27FC236}">
                <a16:creationId xmlns:a16="http://schemas.microsoft.com/office/drawing/2014/main" id="{CF1932D4-9E04-4386-873E-9F2F2D14037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2D0E379-7E32-4104-8090-1AA1D882FD26}" type="slidenum">
              <a:rPr lang="en-US" altLang="en-US">
                <a:ea typeface="华文细黑" panose="02010600040101010101" pitchFamily="2" charset="-122"/>
              </a:rPr>
              <a:pPr eaLnBrk="1" hangingPunct="1">
                <a:spcBef>
                  <a:spcPct val="0"/>
                </a:spcBef>
              </a:pPr>
              <a:t>21</a:t>
            </a:fld>
            <a:endParaRPr lang="en-US" altLang="en-US">
              <a:ea typeface="华文细黑" panose="02010600040101010101" pitchFamily="2" charset="-122"/>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91AD751A-256B-42FE-98F6-FFDBADECFEFA}"/>
              </a:ext>
            </a:extLst>
          </p:cNvPr>
          <p:cNvSpPr>
            <a:spLocks noGrp="1" noRot="1" noChangeAspect="1" noTextEdit="1"/>
          </p:cNvSpPr>
          <p:nvPr>
            <p:ph type="sldImg"/>
          </p:nvPr>
        </p:nvSpPr>
        <p:spPr>
          <a:ln>
            <a:solidFill>
              <a:srgbClr val="000000"/>
            </a:solidFill>
            <a:miter lim="800000"/>
            <a:headEnd/>
            <a:tailEnd/>
          </a:ln>
        </p:spPr>
      </p:sp>
      <p:sp>
        <p:nvSpPr>
          <p:cNvPr id="28675" name="Notes Placeholder 2">
            <a:extLst>
              <a:ext uri="{FF2B5EF4-FFF2-40B4-BE49-F238E27FC236}">
                <a16:creationId xmlns:a16="http://schemas.microsoft.com/office/drawing/2014/main" id="{5199FE71-929B-4BF9-AA9B-809ECEECD5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8676" name="Slide Number Placeholder 3">
            <a:extLst>
              <a:ext uri="{FF2B5EF4-FFF2-40B4-BE49-F238E27FC236}">
                <a16:creationId xmlns:a16="http://schemas.microsoft.com/office/drawing/2014/main" id="{E6DB7FE4-D79F-482B-AB47-B7B6A6FBBD9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D5344359-B852-404F-BB8B-6191918C7318}" type="slidenum">
              <a:rPr lang="en-US" altLang="en-US">
                <a:ea typeface="华文细黑" panose="02010600040101010101" pitchFamily="2" charset="-122"/>
              </a:rPr>
              <a:pPr eaLnBrk="1" hangingPunct="1">
                <a:spcBef>
                  <a:spcPct val="0"/>
                </a:spcBef>
              </a:pPr>
              <a:t>22</a:t>
            </a:fld>
            <a:endParaRPr lang="en-US" altLang="en-US">
              <a:ea typeface="华文细黑" panose="02010600040101010101" pitchFamily="2" charset="-122"/>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91AD751A-256B-42FE-98F6-FFDBADECFEFA}"/>
              </a:ext>
            </a:extLst>
          </p:cNvPr>
          <p:cNvSpPr>
            <a:spLocks noGrp="1" noRot="1" noChangeAspect="1" noTextEdit="1"/>
          </p:cNvSpPr>
          <p:nvPr>
            <p:ph type="sldImg"/>
          </p:nvPr>
        </p:nvSpPr>
        <p:spPr>
          <a:ln>
            <a:solidFill>
              <a:srgbClr val="000000"/>
            </a:solidFill>
            <a:miter lim="800000"/>
            <a:headEnd/>
            <a:tailEnd/>
          </a:ln>
        </p:spPr>
      </p:sp>
      <p:sp>
        <p:nvSpPr>
          <p:cNvPr id="28675" name="Notes Placeholder 2">
            <a:extLst>
              <a:ext uri="{FF2B5EF4-FFF2-40B4-BE49-F238E27FC236}">
                <a16:creationId xmlns:a16="http://schemas.microsoft.com/office/drawing/2014/main" id="{5199FE71-929B-4BF9-AA9B-809ECEECD5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8676" name="Slide Number Placeholder 3">
            <a:extLst>
              <a:ext uri="{FF2B5EF4-FFF2-40B4-BE49-F238E27FC236}">
                <a16:creationId xmlns:a16="http://schemas.microsoft.com/office/drawing/2014/main" id="{E6DB7FE4-D79F-482B-AB47-B7B6A6FBBD9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D5344359-B852-404F-BB8B-6191918C7318}" type="slidenum">
              <a:rPr lang="en-US" altLang="en-US">
                <a:ea typeface="华文细黑" panose="02010600040101010101" pitchFamily="2" charset="-122"/>
              </a:rPr>
              <a:pPr eaLnBrk="1" hangingPunct="1">
                <a:spcBef>
                  <a:spcPct val="0"/>
                </a:spcBef>
              </a:pPr>
              <a:t>25</a:t>
            </a:fld>
            <a:endParaRPr lang="en-US" altLang="en-US">
              <a:ea typeface="华文细黑" panose="02010600040101010101" pitchFamily="2" charset="-122"/>
            </a:endParaRPr>
          </a:p>
        </p:txBody>
      </p:sp>
    </p:spTree>
    <p:extLst>
      <p:ext uri="{BB962C8B-B14F-4D97-AF65-F5344CB8AC3E}">
        <p14:creationId xmlns:p14="http://schemas.microsoft.com/office/powerpoint/2010/main" val="4949645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19/07/2024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19/07/2024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19/07/2024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19/07/2024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19/07/2024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ATfY8dvbuFg?feature=oembe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quicklol.com/using-hilarious-images-for-powerpoint-presentation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5utoLhjUuAI?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hbr.org/2013/06/how-to-give-a-killer-present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bg1"/>
                </a:solidFill>
                <a:latin typeface="Calibri" panose="020F0502020204030204" pitchFamily="34" charset="0"/>
                <a:cs typeface="Calibri" panose="020F0502020204030204" pitchFamily="34" charset="0"/>
              </a:rPr>
              <a:t>  LCHS4001</a:t>
            </a:r>
          </a:p>
        </p:txBody>
      </p:sp>
      <p:sp>
        <p:nvSpPr>
          <p:cNvPr id="6147" name="Subtitle 4"/>
          <p:cNvSpPr>
            <a:spLocks noGrp="1"/>
          </p:cNvSpPr>
          <p:nvPr>
            <p:ph type="subTitle" idx="1"/>
          </p:nvPr>
        </p:nvSpPr>
        <p:spPr>
          <a:xfrm>
            <a:off x="611560" y="2564904"/>
            <a:ext cx="8249000" cy="3660437"/>
          </a:xfrm>
        </p:spPr>
        <p:txBody>
          <a:bodyPr/>
          <a:lstStyle/>
          <a:p>
            <a:pPr algn="just" eaLnBrk="1" hangingPunct="1"/>
            <a:r>
              <a:rPr lang="en-GB" altLang="en-US" sz="4400" b="1" dirty="0">
                <a:solidFill>
                  <a:schemeClr val="bg1"/>
                </a:solidFill>
                <a:latin typeface="Calibri" panose="020F0502020204030204" pitchFamily="34" charset="0"/>
                <a:cs typeface="Calibri" panose="020F0502020204030204" pitchFamily="34" charset="0"/>
              </a:rPr>
              <a:t>			   Week 6 </a:t>
            </a:r>
          </a:p>
          <a:p>
            <a:pPr eaLnBrk="1" hangingPunct="1"/>
            <a:r>
              <a:rPr lang="en-GB" altLang="en-US" sz="4400" b="1" dirty="0">
                <a:solidFill>
                  <a:srgbClr val="FFFF00"/>
                </a:solidFill>
                <a:latin typeface="Calibri" panose="020F0502020204030204" pitchFamily="34" charset="0"/>
                <a:cs typeface="Calibri" panose="020F0502020204030204" pitchFamily="34" charset="0"/>
              </a:rPr>
              <a:t>Giving PowerPoint Presentations</a:t>
            </a:r>
            <a:r>
              <a:rPr lang="en-GB" altLang="en-US" sz="4400" dirty="0">
                <a:solidFill>
                  <a:schemeClr val="tx1"/>
                </a:solidFill>
                <a:latin typeface="Calibri" panose="020F0502020204030204" pitchFamily="34" charset="0"/>
                <a:cs typeface="Calibri" panose="020F0502020204030204" pitchFamily="34" charset="0"/>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11560" y="1326925"/>
            <a:ext cx="7772400" cy="3341609"/>
          </a:xfrm>
        </p:spPr>
        <p:txBody>
          <a:bodyPr/>
          <a:lstStyle/>
          <a:p>
            <a:pPr algn="l" eaLnBrk="1" hangingPunct="1"/>
            <a:r>
              <a:rPr lang="en-GB" sz="1600" dirty="0"/>
              <a:t>Hello, my name is Naomi, and I am your teacher. I am going to talk to you about presentations today and the best way to give them. Giving a presentation can be a daunting task, but with proper preparation and practice, it can become an enjoyable and rewarding experience. The first step is to know your audience and tailor your content to their interests and level of understanding. Always start with a clear introduction that outlines what you will cover, and make sure your main points are well-organized and easy to follow. Using visual aids, such as slides or props, can help to keep your audience engaged and reinforce your key messages. Practice is crucial, so rehearse your presentation multiple times to build confidence and smooth out any rough spots. Finally, remember to speak clearly, make eye contact, and be enthusiastic about your topic. This will help you connect with your audience and make your presentation more impactful.</a:t>
            </a:r>
            <a:br>
              <a:rPr lang="en-GB" sz="1600" dirty="0"/>
            </a:br>
            <a:br>
              <a:rPr lang="en-GB" sz="1600" dirty="0"/>
            </a:br>
            <a:endParaRPr lang="en-GB" altLang="en-US" sz="1600" b="1" dirty="0">
              <a:solidFill>
                <a:schemeClr val="bg1"/>
              </a:solidFill>
              <a:latin typeface="Calibri" panose="020F0502020204030204" pitchFamily="34" charset="0"/>
              <a:cs typeface="Calibri" panose="020F0502020204030204" pitchFamily="34" charset="0"/>
            </a:endParaRPr>
          </a:p>
        </p:txBody>
      </p:sp>
      <p:sp>
        <p:nvSpPr>
          <p:cNvPr id="6147" name="Subtitle 4"/>
          <p:cNvSpPr>
            <a:spLocks noGrp="1"/>
          </p:cNvSpPr>
          <p:nvPr>
            <p:ph type="subTitle" idx="1"/>
          </p:nvPr>
        </p:nvSpPr>
        <p:spPr>
          <a:xfrm>
            <a:off x="635089" y="4365104"/>
            <a:ext cx="8249000" cy="3660437"/>
          </a:xfrm>
        </p:spPr>
        <p:txBody>
          <a:bodyPr/>
          <a:lstStyle/>
          <a:p>
            <a:pPr algn="l" eaLnBrk="1" hangingPunct="1"/>
            <a:r>
              <a:rPr lang="en-GB" sz="1600" dirty="0">
                <a:solidFill>
                  <a:srgbClr val="0000FF"/>
                </a:solidFill>
              </a:rPr>
              <a:t>Additionally, be prepared to handle questions from the audience; this shows that you are knowledgeable and confident in your subject matter. It's also helpful to have a strong conclusion that summarizes your main points and leaves a lasting impression. Lastly, take feedback seriously and use it to improve your future presentations, as continuous improvement is key to becoming a skilled presenter.</a:t>
            </a:r>
            <a:r>
              <a:rPr lang="en-GB" altLang="en-US" sz="1600" b="1" dirty="0">
                <a:solidFill>
                  <a:srgbClr val="0000FF"/>
                </a:solidFill>
                <a:latin typeface="Calibri" panose="020F0502020204030204" pitchFamily="34" charset="0"/>
                <a:cs typeface="Calibri" panose="020F0502020204030204" pitchFamily="34" charset="0"/>
              </a:rPr>
              <a:t>			</a:t>
            </a:r>
            <a:endParaRPr lang="en-GB" altLang="en-US" sz="1600" dirty="0">
              <a:solidFill>
                <a:srgbClr val="0000FF"/>
              </a:solidFill>
              <a:latin typeface="Calibri" panose="020F0502020204030204" pitchFamily="34" charset="0"/>
              <a:cs typeface="Calibri" panose="020F0502020204030204" pitchFamily="34" charset="0"/>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extLst>
      <p:ext uri="{BB962C8B-B14F-4D97-AF65-F5344CB8AC3E}">
        <p14:creationId xmlns:p14="http://schemas.microsoft.com/office/powerpoint/2010/main" val="2653297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p:nvPr>
        </p:nvSpPr>
        <p:spPr>
          <a:xfrm>
            <a:off x="457200" y="274638"/>
            <a:ext cx="8229600" cy="1143000"/>
          </a:xfrm>
        </p:spPr>
        <p:txBody>
          <a:bodyPr wrap="square" anchor="ctr">
            <a:normAutofit/>
          </a:bodyPr>
          <a:lstStyle/>
          <a:p>
            <a:pPr eaLnBrk="1" hangingPunct="1"/>
            <a:r>
              <a:rPr lang="en-GB" altLang="en-US" b="1" dirty="0"/>
              <a:t>Lesson Aims</a:t>
            </a:r>
          </a:p>
        </p:txBody>
      </p:sp>
      <p:pic>
        <p:nvPicPr>
          <p:cNvPr id="2" name="Picture 1">
            <a:extLst>
              <a:ext uri="{FF2B5EF4-FFF2-40B4-BE49-F238E27FC236}">
                <a16:creationId xmlns:a16="http://schemas.microsoft.com/office/drawing/2014/main" id="{FFA5313A-CBD4-CE82-F8F7-32AC490E1677}"/>
              </a:ext>
            </a:extLst>
          </p:cNvPr>
          <p:cNvPicPr>
            <a:picLocks noChangeAspect="1"/>
          </p:cNvPicPr>
          <p:nvPr/>
        </p:nvPicPr>
        <p:blipFill>
          <a:blip r:embed="rId3"/>
          <a:stretch>
            <a:fillRect/>
          </a:stretch>
        </p:blipFill>
        <p:spPr>
          <a:xfrm>
            <a:off x="457200" y="2463913"/>
            <a:ext cx="4038600" cy="2261616"/>
          </a:xfrm>
          <a:prstGeom prst="rect">
            <a:avLst/>
          </a:prstGeom>
          <a:noFill/>
        </p:spPr>
      </p:pic>
      <p:sp>
        <p:nvSpPr>
          <p:cNvPr id="7172" name="Content Placeholder 2">
            <a:extLst>
              <a:ext uri="{FF2B5EF4-FFF2-40B4-BE49-F238E27FC236}">
                <a16:creationId xmlns:a16="http://schemas.microsoft.com/office/drawing/2014/main" id="{0724A76E-155B-47DE-A1DF-4361EF20C5CA}"/>
              </a:ext>
            </a:extLst>
          </p:cNvPr>
          <p:cNvSpPr>
            <a:spLocks noGrp="1"/>
          </p:cNvSpPr>
          <p:nvPr>
            <p:ph sz="half" idx="2"/>
          </p:nvPr>
        </p:nvSpPr>
        <p:spPr>
          <a:xfrm>
            <a:off x="4648200" y="1600201"/>
            <a:ext cx="4038600" cy="3989040"/>
          </a:xfrm>
        </p:spPr>
        <p:txBody>
          <a:bodyPr wrap="square" anchor="t">
            <a:normAutofit/>
          </a:bodyPr>
          <a:lstStyle/>
          <a:p>
            <a:pPr eaLnBrk="1" hangingPunct="1">
              <a:lnSpc>
                <a:spcPct val="90000"/>
              </a:lnSpc>
              <a:defRPr/>
            </a:pPr>
            <a:endParaRPr lang="en-GB" altLang="en-US" sz="2200" dirty="0"/>
          </a:p>
          <a:p>
            <a:pPr eaLnBrk="1" hangingPunct="1">
              <a:lnSpc>
                <a:spcPct val="90000"/>
              </a:lnSpc>
              <a:defRPr/>
            </a:pPr>
            <a:r>
              <a:rPr lang="en-GB" altLang="en-US" sz="2200" dirty="0"/>
              <a:t>To discuss the structure of an academic presentation </a:t>
            </a:r>
          </a:p>
          <a:p>
            <a:pPr eaLnBrk="1" hangingPunct="1">
              <a:lnSpc>
                <a:spcPct val="90000"/>
              </a:lnSpc>
              <a:defRPr/>
            </a:pPr>
            <a:endParaRPr lang="en-GB" altLang="en-US" sz="2200" dirty="0"/>
          </a:p>
          <a:p>
            <a:pPr eaLnBrk="1" hangingPunct="1">
              <a:lnSpc>
                <a:spcPct val="90000"/>
              </a:lnSpc>
              <a:defRPr/>
            </a:pPr>
            <a:r>
              <a:rPr lang="en-GB" altLang="en-US" sz="2200" dirty="0"/>
              <a:t>To discuss the overall presentation and slide design </a:t>
            </a:r>
          </a:p>
          <a:p>
            <a:pPr eaLnBrk="1" hangingPunct="1">
              <a:lnSpc>
                <a:spcPct val="90000"/>
              </a:lnSpc>
              <a:defRPr/>
            </a:pPr>
            <a:endParaRPr lang="en-GB" altLang="en-US" sz="2200" dirty="0"/>
          </a:p>
          <a:p>
            <a:pPr eaLnBrk="1" hangingPunct="1">
              <a:lnSpc>
                <a:spcPct val="90000"/>
              </a:lnSpc>
              <a:defRPr/>
            </a:pPr>
            <a:r>
              <a:rPr lang="en-GB" altLang="en-US" sz="2200" dirty="0"/>
              <a:t>To discuss the key elements of an effective presentation</a:t>
            </a:r>
          </a:p>
        </p:txBody>
      </p:sp>
      <p:sp>
        <p:nvSpPr>
          <p:cNvPr id="7181" name="Date Placeholder 6">
            <a:extLst>
              <a:ext uri="{FF2B5EF4-FFF2-40B4-BE49-F238E27FC236}">
                <a16:creationId xmlns:a16="http://schemas.microsoft.com/office/drawing/2014/main" id="{6D89DF4D-CFC2-168B-73CB-76E8F4287EB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9453B735-BACA-4CF9-84E6-D7AD67CD6A41}" type="datetime1">
              <a:rPr lang="en-GB" altLang="en-US" sz="900"/>
              <a:pPr>
                <a:lnSpc>
                  <a:spcPct val="90000"/>
                </a:lnSpc>
                <a:spcAft>
                  <a:spcPts val="600"/>
                </a:spcAft>
                <a:defRPr/>
              </a:pPr>
              <a:t>19/07/2024</a:t>
            </a:fld>
            <a:endParaRPr lang="en-GB" altLang="en-US" sz="900"/>
          </a:p>
        </p:txBody>
      </p:sp>
      <p:sp>
        <p:nvSpPr>
          <p:cNvPr id="7183" name="Slide Number Placeholder 7">
            <a:extLst>
              <a:ext uri="{FF2B5EF4-FFF2-40B4-BE49-F238E27FC236}">
                <a16:creationId xmlns:a16="http://schemas.microsoft.com/office/drawing/2014/main" id="{6E4FCAE6-A6E7-298A-9605-E17E08CB92F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0669F83E-C611-4B90-8FAE-1379528B23C3}" type="slidenum">
              <a:rPr lang="en-GB" altLang="en-US"/>
              <a:pPr>
                <a:spcAft>
                  <a:spcPts val="600"/>
                </a:spcAft>
                <a:defRPr/>
              </a:pPr>
              <a:t>3</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1868E-AF1D-CF1D-7E07-C8613CA90260}"/>
              </a:ext>
            </a:extLst>
          </p:cNvPr>
          <p:cNvSpPr>
            <a:spLocks noGrp="1"/>
          </p:cNvSpPr>
          <p:nvPr>
            <p:ph type="title"/>
          </p:nvPr>
        </p:nvSpPr>
        <p:spPr/>
        <p:txBody>
          <a:bodyPr/>
          <a:lstStyle/>
          <a:p>
            <a:r>
              <a:rPr lang="en-GB" b="1" dirty="0">
                <a:cs typeface="Calibri" panose="020F0502020204030204" pitchFamily="34" charset="0"/>
              </a:rPr>
              <a:t>Discuss </a:t>
            </a:r>
          </a:p>
        </p:txBody>
      </p:sp>
      <p:sp>
        <p:nvSpPr>
          <p:cNvPr id="3" name="Content Placeholder 2">
            <a:extLst>
              <a:ext uri="{FF2B5EF4-FFF2-40B4-BE49-F238E27FC236}">
                <a16:creationId xmlns:a16="http://schemas.microsoft.com/office/drawing/2014/main" id="{AF2A1EDF-2A26-FE84-BE12-8A0F49F6260E}"/>
              </a:ext>
            </a:extLst>
          </p:cNvPr>
          <p:cNvSpPr>
            <a:spLocks noGrp="1"/>
          </p:cNvSpPr>
          <p:nvPr>
            <p:ph idx="1"/>
          </p:nvPr>
        </p:nvSpPr>
        <p:spPr>
          <a:xfrm>
            <a:off x="457200" y="1268760"/>
            <a:ext cx="8229600" cy="3917032"/>
          </a:xfrm>
        </p:spPr>
        <p:txBody>
          <a:bodyPr/>
          <a:lstStyle/>
          <a:p>
            <a:r>
              <a:rPr lang="en-GB" dirty="0">
                <a:cs typeface="Calibri" panose="020F0502020204030204" pitchFamily="34" charset="0"/>
              </a:rPr>
              <a:t>Have you ever given a presentation before? If so, what was it for and how did it go?</a:t>
            </a:r>
          </a:p>
          <a:p>
            <a:r>
              <a:rPr lang="en-GB" dirty="0">
                <a:cs typeface="Calibri" panose="020F0502020204030204" pitchFamily="34" charset="0"/>
              </a:rPr>
              <a:t>Do you like speaking in front of people? Why or why not?</a:t>
            </a:r>
          </a:p>
          <a:p>
            <a:r>
              <a:rPr lang="en-GB" dirty="0">
                <a:cs typeface="Calibri" panose="020F0502020204030204" pitchFamily="34" charset="0"/>
              </a:rPr>
              <a:t>What makes a presentation good? How about bad? </a:t>
            </a:r>
          </a:p>
          <a:p>
            <a:endParaRPr lang="en-GB" dirty="0">
              <a:cs typeface="Calibri" panose="020F0502020204030204" pitchFamily="34" charset="0"/>
            </a:endParaRPr>
          </a:p>
          <a:p>
            <a:endParaRPr lang="en-GB" dirty="0">
              <a:cs typeface="Calibri" panose="020F0502020204030204" pitchFamily="34" charset="0"/>
            </a:endParaRPr>
          </a:p>
        </p:txBody>
      </p:sp>
      <p:sp>
        <p:nvSpPr>
          <p:cNvPr id="4" name="Date Placeholder 3">
            <a:extLst>
              <a:ext uri="{FF2B5EF4-FFF2-40B4-BE49-F238E27FC236}">
                <a16:creationId xmlns:a16="http://schemas.microsoft.com/office/drawing/2014/main" id="{434B8264-34D2-0899-A6F7-6BC2AA27ABA8}"/>
              </a:ext>
            </a:extLst>
          </p:cNvPr>
          <p:cNvSpPr>
            <a:spLocks noGrp="1"/>
          </p:cNvSpPr>
          <p:nvPr>
            <p:ph type="dt" sz="half" idx="10"/>
          </p:nvPr>
        </p:nvSpPr>
        <p:spPr/>
        <p:txBody>
          <a:bodyPr/>
          <a:lstStyle/>
          <a:p>
            <a:pPr>
              <a:defRPr/>
            </a:pPr>
            <a:fld id="{2303D31F-598B-47EE-BA37-93F097A3D676}" type="datetime1">
              <a:rPr lang="en-GB" altLang="en-US" smtClean="0"/>
              <a:pPr>
                <a:defRPr/>
              </a:pPr>
              <a:t>19/07/2024</a:t>
            </a:fld>
            <a:endParaRPr lang="en-GB" altLang="en-US"/>
          </a:p>
        </p:txBody>
      </p:sp>
      <p:sp>
        <p:nvSpPr>
          <p:cNvPr id="5" name="Slide Number Placeholder 4">
            <a:extLst>
              <a:ext uri="{FF2B5EF4-FFF2-40B4-BE49-F238E27FC236}">
                <a16:creationId xmlns:a16="http://schemas.microsoft.com/office/drawing/2014/main" id="{D2BE0709-A873-AA05-4096-67E0BDFFA540}"/>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582463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15BD4-84F9-471F-C378-D29E8279F648}"/>
              </a:ext>
            </a:extLst>
          </p:cNvPr>
          <p:cNvSpPr>
            <a:spLocks noGrp="1"/>
          </p:cNvSpPr>
          <p:nvPr>
            <p:ph type="title"/>
          </p:nvPr>
        </p:nvSpPr>
        <p:spPr>
          <a:xfrm>
            <a:off x="457200" y="238336"/>
            <a:ext cx="8229600" cy="1143000"/>
          </a:xfrm>
        </p:spPr>
        <p:txBody>
          <a:bodyPr/>
          <a:lstStyle/>
          <a:p>
            <a:r>
              <a:rPr lang="en-GB" b="1" dirty="0">
                <a:solidFill>
                  <a:srgbClr val="0000FF"/>
                </a:solidFill>
                <a:cs typeface="Calibri" panose="020F0502020204030204" pitchFamily="34" charset="0"/>
              </a:rPr>
              <a:t>Activity 1 </a:t>
            </a:r>
          </a:p>
        </p:txBody>
      </p:sp>
      <p:sp>
        <p:nvSpPr>
          <p:cNvPr id="3" name="Content Placeholder 2">
            <a:extLst>
              <a:ext uri="{FF2B5EF4-FFF2-40B4-BE49-F238E27FC236}">
                <a16:creationId xmlns:a16="http://schemas.microsoft.com/office/drawing/2014/main" id="{D9AA21DB-E6F0-A65B-A837-0DD05DFA2E84}"/>
              </a:ext>
            </a:extLst>
          </p:cNvPr>
          <p:cNvSpPr>
            <a:spLocks noGrp="1"/>
          </p:cNvSpPr>
          <p:nvPr>
            <p:ph idx="1"/>
          </p:nvPr>
        </p:nvSpPr>
        <p:spPr>
          <a:xfrm>
            <a:off x="323527" y="1340768"/>
            <a:ext cx="8784977" cy="4216100"/>
          </a:xfrm>
        </p:spPr>
        <p:txBody>
          <a:bodyPr/>
          <a:lstStyle/>
          <a:p>
            <a:r>
              <a:rPr lang="en-GB" sz="3600" dirty="0">
                <a:latin typeface="+mj-lt"/>
                <a:cs typeface="Calibri" panose="020F0502020204030204" pitchFamily="34" charset="0"/>
              </a:rPr>
              <a:t>Watch the following presentation and spot all the mistakes. What should students avoid when giving presentations? Take notes on the Week 6 Worksheet</a:t>
            </a:r>
          </a:p>
          <a:p>
            <a:pPr marL="0" indent="0">
              <a:buNone/>
            </a:pPr>
            <a:endParaRPr lang="en-GB" sz="2800" dirty="0">
              <a:latin typeface="+mj-lt"/>
              <a:cs typeface="Calibri" panose="020F0502020204030204" pitchFamily="34" charset="0"/>
            </a:endParaRPr>
          </a:p>
          <a:p>
            <a:pPr marL="0" indent="0">
              <a:buNone/>
            </a:pPr>
            <a:endParaRPr lang="en-GB" sz="2800" dirty="0">
              <a:latin typeface="+mj-lt"/>
              <a:cs typeface="Calibri" panose="020F0502020204030204" pitchFamily="34" charset="0"/>
            </a:endParaRPr>
          </a:p>
        </p:txBody>
      </p:sp>
      <p:sp>
        <p:nvSpPr>
          <p:cNvPr id="4" name="Date Placeholder 3">
            <a:extLst>
              <a:ext uri="{FF2B5EF4-FFF2-40B4-BE49-F238E27FC236}">
                <a16:creationId xmlns:a16="http://schemas.microsoft.com/office/drawing/2014/main" id="{86A138FB-4A3D-AA8A-A695-A59E0A314F47}"/>
              </a:ext>
            </a:extLst>
          </p:cNvPr>
          <p:cNvSpPr>
            <a:spLocks noGrp="1"/>
          </p:cNvSpPr>
          <p:nvPr>
            <p:ph type="dt" sz="half" idx="10"/>
          </p:nvPr>
        </p:nvSpPr>
        <p:spPr/>
        <p:txBody>
          <a:bodyPr/>
          <a:lstStyle/>
          <a:p>
            <a:pPr>
              <a:defRPr/>
            </a:pPr>
            <a:fld id="{2303D31F-598B-47EE-BA37-93F097A3D676}" type="datetime1">
              <a:rPr lang="en-GB" altLang="en-US" smtClean="0"/>
              <a:pPr>
                <a:defRPr/>
              </a:pPr>
              <a:t>19/07/2024</a:t>
            </a:fld>
            <a:endParaRPr lang="en-GB" altLang="en-US"/>
          </a:p>
        </p:txBody>
      </p:sp>
      <p:sp>
        <p:nvSpPr>
          <p:cNvPr id="5" name="Slide Number Placeholder 4">
            <a:extLst>
              <a:ext uri="{FF2B5EF4-FFF2-40B4-BE49-F238E27FC236}">
                <a16:creationId xmlns:a16="http://schemas.microsoft.com/office/drawing/2014/main" id="{DA114952-C6A0-364C-FD98-9D8F21242069}"/>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4137539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descr="Delivering a bad presentation - spot the mistakes">
            <a:hlinkClick r:id="" action="ppaction://media"/>
            <a:extLst>
              <a:ext uri="{FF2B5EF4-FFF2-40B4-BE49-F238E27FC236}">
                <a16:creationId xmlns:a16="http://schemas.microsoft.com/office/drawing/2014/main" id="{BD620367-E038-AB8F-6F0C-274896BDFB34}"/>
              </a:ext>
            </a:extLst>
          </p:cNvPr>
          <p:cNvPicPr>
            <a:picLocks noRot="1" noChangeAspect="1"/>
          </p:cNvPicPr>
          <p:nvPr>
            <a:videoFile r:link="rId1"/>
          </p:nvPr>
        </p:nvPicPr>
        <p:blipFill rotWithShape="1">
          <a:blip r:embed="rId3"/>
          <a:srcRect l="16333" r="8333"/>
          <a:stretch/>
        </p:blipFill>
        <p:spPr>
          <a:xfrm>
            <a:off x="20" y="10"/>
            <a:ext cx="9143980" cy="6857990"/>
          </a:xfrm>
          <a:prstGeom prst="rect">
            <a:avLst/>
          </a:prstGeom>
          <a:noFill/>
        </p:spPr>
      </p:pic>
      <p:sp>
        <p:nvSpPr>
          <p:cNvPr id="4" name="Date Placeholder 3" hidden="1">
            <a:extLst>
              <a:ext uri="{FF2B5EF4-FFF2-40B4-BE49-F238E27FC236}">
                <a16:creationId xmlns:a16="http://schemas.microsoft.com/office/drawing/2014/main" id="{4364F2A3-E66E-49C4-A8B9-E4C9B81F909E}"/>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19/07/2024</a:t>
            </a:fld>
            <a:endParaRPr lang="en-GB" altLang="en-US"/>
          </a:p>
        </p:txBody>
      </p:sp>
      <p:sp>
        <p:nvSpPr>
          <p:cNvPr id="5" name="Slide Number Placeholder 4" hidden="1">
            <a:extLst>
              <a:ext uri="{FF2B5EF4-FFF2-40B4-BE49-F238E27FC236}">
                <a16:creationId xmlns:a16="http://schemas.microsoft.com/office/drawing/2014/main" id="{AF610618-2B08-9410-8177-A209AD40345A}"/>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786973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40B04-90F3-8F64-B302-EE448900A3ED}"/>
              </a:ext>
            </a:extLst>
          </p:cNvPr>
          <p:cNvSpPr>
            <a:spLocks noGrp="1"/>
          </p:cNvSpPr>
          <p:nvPr>
            <p:ph type="title"/>
          </p:nvPr>
        </p:nvSpPr>
        <p:spPr>
          <a:xfrm>
            <a:off x="457200" y="274638"/>
            <a:ext cx="8229600" cy="1143000"/>
          </a:xfrm>
        </p:spPr>
        <p:txBody>
          <a:bodyPr wrap="square" anchor="ctr">
            <a:normAutofit/>
          </a:bodyPr>
          <a:lstStyle/>
          <a:p>
            <a:r>
              <a:rPr lang="en-GB" b="1" dirty="0"/>
              <a:t>Structuring Your Presentation</a:t>
            </a:r>
          </a:p>
        </p:txBody>
      </p:sp>
      <p:sp>
        <p:nvSpPr>
          <p:cNvPr id="13" name="Content Placeholder 3">
            <a:extLst>
              <a:ext uri="{FF2B5EF4-FFF2-40B4-BE49-F238E27FC236}">
                <a16:creationId xmlns:a16="http://schemas.microsoft.com/office/drawing/2014/main" id="{4A3988A8-F0AE-A7B6-4E09-90EFCD7F363C}"/>
              </a:ext>
            </a:extLst>
          </p:cNvPr>
          <p:cNvSpPr>
            <a:spLocks noGrp="1"/>
          </p:cNvSpPr>
          <p:nvPr>
            <p:ph sz="half" idx="1"/>
          </p:nvPr>
        </p:nvSpPr>
        <p:spPr>
          <a:xfrm>
            <a:off x="457200" y="1600201"/>
            <a:ext cx="4038600" cy="3989040"/>
          </a:xfrm>
        </p:spPr>
        <p:txBody>
          <a:bodyPr wrap="square" anchor="t">
            <a:normAutofit/>
          </a:bodyPr>
          <a:lstStyle/>
          <a:p>
            <a:r>
              <a:rPr lang="en-US" dirty="0"/>
              <a:t>Beginning – Hook the audience</a:t>
            </a:r>
          </a:p>
          <a:p>
            <a:endParaRPr lang="en-US" dirty="0"/>
          </a:p>
          <a:p>
            <a:r>
              <a:rPr lang="en-US" dirty="0"/>
              <a:t>Middle – explain the key points </a:t>
            </a:r>
          </a:p>
          <a:p>
            <a:endParaRPr lang="en-US" dirty="0"/>
          </a:p>
          <a:p>
            <a:r>
              <a:rPr lang="en-US" dirty="0"/>
              <a:t>End – summarize the key ideas</a:t>
            </a:r>
          </a:p>
        </p:txBody>
      </p:sp>
      <p:pic>
        <p:nvPicPr>
          <p:cNvPr id="6" name="Content Placeholder 5">
            <a:extLst>
              <a:ext uri="{FF2B5EF4-FFF2-40B4-BE49-F238E27FC236}">
                <a16:creationId xmlns:a16="http://schemas.microsoft.com/office/drawing/2014/main" id="{B1E9CDBE-4137-C005-7DB6-F5C160CE9D79}"/>
              </a:ext>
            </a:extLst>
          </p:cNvPr>
          <p:cNvPicPr>
            <a:picLocks noGrp="1" noChangeAspect="1"/>
          </p:cNvPicPr>
          <p:nvPr>
            <p:ph sz="half" idx="2"/>
          </p:nvPr>
        </p:nvPicPr>
        <p:blipFill>
          <a:blip r:embed="rId2"/>
          <a:stretch>
            <a:fillRect/>
          </a:stretch>
        </p:blipFill>
        <p:spPr>
          <a:xfrm>
            <a:off x="4648200" y="2458865"/>
            <a:ext cx="4038600" cy="2271712"/>
          </a:xfrm>
          <a:prstGeom prst="rect">
            <a:avLst/>
          </a:prstGeom>
          <a:noFill/>
        </p:spPr>
      </p:pic>
      <p:sp>
        <p:nvSpPr>
          <p:cNvPr id="4" name="Date Placeholder 3">
            <a:extLst>
              <a:ext uri="{FF2B5EF4-FFF2-40B4-BE49-F238E27FC236}">
                <a16:creationId xmlns:a16="http://schemas.microsoft.com/office/drawing/2014/main" id="{12B35238-9701-EB87-BCC7-4B2D9EBAA18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19/07/2024</a:t>
            </a:fld>
            <a:endParaRPr lang="en-GB" altLang="en-US" sz="900"/>
          </a:p>
        </p:txBody>
      </p:sp>
      <p:sp>
        <p:nvSpPr>
          <p:cNvPr id="5" name="Slide Number Placeholder 4">
            <a:extLst>
              <a:ext uri="{FF2B5EF4-FFF2-40B4-BE49-F238E27FC236}">
                <a16:creationId xmlns:a16="http://schemas.microsoft.com/office/drawing/2014/main" id="{26244432-8006-D6F1-947F-CA13524F82B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3057750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4A18B-B9CF-5F31-1875-7ADC3B9AFE1D}"/>
              </a:ext>
            </a:extLst>
          </p:cNvPr>
          <p:cNvSpPr>
            <a:spLocks noGrp="1"/>
          </p:cNvSpPr>
          <p:nvPr>
            <p:ph type="title"/>
          </p:nvPr>
        </p:nvSpPr>
        <p:spPr>
          <a:xfrm>
            <a:off x="457200" y="274638"/>
            <a:ext cx="8229600" cy="1143000"/>
          </a:xfrm>
        </p:spPr>
        <p:txBody>
          <a:bodyPr wrap="square" anchor="ctr">
            <a:normAutofit/>
          </a:bodyPr>
          <a:lstStyle/>
          <a:p>
            <a:r>
              <a:rPr lang="en-GB" b="1" dirty="0"/>
              <a:t>The Beginning </a:t>
            </a:r>
          </a:p>
        </p:txBody>
      </p:sp>
      <p:pic>
        <p:nvPicPr>
          <p:cNvPr id="9" name="Content Placeholder 8">
            <a:extLst>
              <a:ext uri="{FF2B5EF4-FFF2-40B4-BE49-F238E27FC236}">
                <a16:creationId xmlns:a16="http://schemas.microsoft.com/office/drawing/2014/main" id="{17E264FD-5C79-02AF-FCE9-51EDA827BCBF}"/>
              </a:ext>
            </a:extLst>
          </p:cNvPr>
          <p:cNvPicPr>
            <a:picLocks noGrp="1" noChangeAspect="1"/>
          </p:cNvPicPr>
          <p:nvPr>
            <p:ph sz="half" idx="1"/>
          </p:nvPr>
        </p:nvPicPr>
        <p:blipFill>
          <a:blip r:embed="rId2"/>
          <a:stretch>
            <a:fillRect/>
          </a:stretch>
        </p:blipFill>
        <p:spPr>
          <a:xfrm>
            <a:off x="457200" y="2322562"/>
            <a:ext cx="4038600" cy="2544318"/>
          </a:xfrm>
          <a:prstGeom prst="rect">
            <a:avLst/>
          </a:prstGeom>
          <a:noFill/>
        </p:spPr>
      </p:pic>
      <p:sp>
        <p:nvSpPr>
          <p:cNvPr id="3" name="Content Placeholder 2">
            <a:extLst>
              <a:ext uri="{FF2B5EF4-FFF2-40B4-BE49-F238E27FC236}">
                <a16:creationId xmlns:a16="http://schemas.microsoft.com/office/drawing/2014/main" id="{539898C3-EF79-3DD7-6001-B203B839CA76}"/>
              </a:ext>
            </a:extLst>
          </p:cNvPr>
          <p:cNvSpPr>
            <a:spLocks noGrp="1"/>
          </p:cNvSpPr>
          <p:nvPr>
            <p:ph sz="half" idx="2"/>
          </p:nvPr>
        </p:nvSpPr>
        <p:spPr>
          <a:xfrm>
            <a:off x="4648200" y="1600201"/>
            <a:ext cx="4038600" cy="3989040"/>
          </a:xfrm>
        </p:spPr>
        <p:txBody>
          <a:bodyPr wrap="square" anchor="t">
            <a:normAutofit/>
          </a:bodyPr>
          <a:lstStyle/>
          <a:p>
            <a:r>
              <a:rPr lang="en-GB" sz="2600" dirty="0"/>
              <a:t>You need to clearly provide the structure of your presentations (e.g., include an outline slide)</a:t>
            </a:r>
          </a:p>
          <a:p>
            <a:r>
              <a:rPr lang="en-GB" sz="2600" dirty="0"/>
              <a:t>You need to start with the general picture and then focus on the exact topic of your presentation </a:t>
            </a:r>
          </a:p>
        </p:txBody>
      </p:sp>
      <p:sp>
        <p:nvSpPr>
          <p:cNvPr id="5" name="Date Placeholder 4">
            <a:extLst>
              <a:ext uri="{FF2B5EF4-FFF2-40B4-BE49-F238E27FC236}">
                <a16:creationId xmlns:a16="http://schemas.microsoft.com/office/drawing/2014/main" id="{92074544-A02C-DF79-49BC-3E1FE05A670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19/07/2024</a:t>
            </a:fld>
            <a:endParaRPr lang="en-GB" altLang="en-US" sz="900"/>
          </a:p>
        </p:txBody>
      </p:sp>
      <p:sp>
        <p:nvSpPr>
          <p:cNvPr id="6" name="Slide Number Placeholder 5">
            <a:extLst>
              <a:ext uri="{FF2B5EF4-FFF2-40B4-BE49-F238E27FC236}">
                <a16:creationId xmlns:a16="http://schemas.microsoft.com/office/drawing/2014/main" id="{F91CC23A-9351-E662-6EBD-651FC72D183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2659334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FC861-62B8-445B-C060-B6D9A98968CF}"/>
              </a:ext>
            </a:extLst>
          </p:cNvPr>
          <p:cNvSpPr>
            <a:spLocks noGrp="1"/>
          </p:cNvSpPr>
          <p:nvPr>
            <p:ph type="title"/>
          </p:nvPr>
        </p:nvSpPr>
        <p:spPr>
          <a:xfrm>
            <a:off x="457200" y="274638"/>
            <a:ext cx="8229600" cy="1143000"/>
          </a:xfrm>
        </p:spPr>
        <p:txBody>
          <a:bodyPr wrap="square" anchor="ctr">
            <a:normAutofit/>
          </a:bodyPr>
          <a:lstStyle/>
          <a:p>
            <a:r>
              <a:rPr lang="en-GB" b="1" dirty="0"/>
              <a:t>The Middle</a:t>
            </a:r>
          </a:p>
        </p:txBody>
      </p:sp>
      <p:sp>
        <p:nvSpPr>
          <p:cNvPr id="3" name="Content Placeholder 2">
            <a:extLst>
              <a:ext uri="{FF2B5EF4-FFF2-40B4-BE49-F238E27FC236}">
                <a16:creationId xmlns:a16="http://schemas.microsoft.com/office/drawing/2014/main" id="{FE131BFE-DAE3-2C4B-1260-AA5663525970}"/>
              </a:ext>
            </a:extLst>
          </p:cNvPr>
          <p:cNvSpPr>
            <a:spLocks noGrp="1"/>
          </p:cNvSpPr>
          <p:nvPr>
            <p:ph sz="half" idx="1"/>
          </p:nvPr>
        </p:nvSpPr>
        <p:spPr>
          <a:xfrm>
            <a:off x="457200" y="1600201"/>
            <a:ext cx="4038600" cy="3989040"/>
          </a:xfrm>
        </p:spPr>
        <p:txBody>
          <a:bodyPr wrap="square" anchor="t">
            <a:normAutofit/>
          </a:bodyPr>
          <a:lstStyle/>
          <a:p>
            <a:r>
              <a:rPr lang="en-GB" dirty="0"/>
              <a:t>This part should include the key topics of your presentation. </a:t>
            </a:r>
          </a:p>
          <a:p>
            <a:pPr marL="0" indent="0">
              <a:buNone/>
            </a:pPr>
            <a:endParaRPr lang="en-GB" dirty="0"/>
          </a:p>
          <a:p>
            <a:pPr marL="0" indent="0">
              <a:buNone/>
            </a:pPr>
            <a:endParaRPr lang="en-GB" dirty="0"/>
          </a:p>
        </p:txBody>
      </p:sp>
      <p:pic>
        <p:nvPicPr>
          <p:cNvPr id="7" name="Content Placeholder 6">
            <a:extLst>
              <a:ext uri="{FF2B5EF4-FFF2-40B4-BE49-F238E27FC236}">
                <a16:creationId xmlns:a16="http://schemas.microsoft.com/office/drawing/2014/main" id="{3F0C5421-1E27-1E43-9307-F656CCF8CD47}"/>
              </a:ext>
            </a:extLst>
          </p:cNvPr>
          <p:cNvPicPr>
            <a:picLocks noGrp="1" noChangeAspect="1"/>
          </p:cNvPicPr>
          <p:nvPr>
            <p:ph sz="half" idx="2"/>
          </p:nvPr>
        </p:nvPicPr>
        <p:blipFill>
          <a:blip r:embed="rId2"/>
          <a:stretch>
            <a:fillRect/>
          </a:stretch>
        </p:blipFill>
        <p:spPr>
          <a:xfrm>
            <a:off x="4648200" y="2669208"/>
            <a:ext cx="4038600" cy="1851025"/>
          </a:xfrm>
          <a:prstGeom prst="rect">
            <a:avLst/>
          </a:prstGeom>
          <a:noFill/>
        </p:spPr>
      </p:pic>
      <p:sp>
        <p:nvSpPr>
          <p:cNvPr id="5" name="Date Placeholder 4">
            <a:extLst>
              <a:ext uri="{FF2B5EF4-FFF2-40B4-BE49-F238E27FC236}">
                <a16:creationId xmlns:a16="http://schemas.microsoft.com/office/drawing/2014/main" id="{F51AF8E4-2A4C-81AC-5C34-59160F2A973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19/07/2024</a:t>
            </a:fld>
            <a:endParaRPr lang="en-GB" altLang="en-US" sz="900"/>
          </a:p>
        </p:txBody>
      </p:sp>
      <p:sp>
        <p:nvSpPr>
          <p:cNvPr id="6" name="Slide Number Placeholder 5">
            <a:extLst>
              <a:ext uri="{FF2B5EF4-FFF2-40B4-BE49-F238E27FC236}">
                <a16:creationId xmlns:a16="http://schemas.microsoft.com/office/drawing/2014/main" id="{0500D5E0-2041-5CFC-23F1-51C037DAAEE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3423457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9F759-650B-5358-C1EB-FE8002466D0B}"/>
              </a:ext>
            </a:extLst>
          </p:cNvPr>
          <p:cNvSpPr>
            <a:spLocks noGrp="1"/>
          </p:cNvSpPr>
          <p:nvPr>
            <p:ph type="title"/>
          </p:nvPr>
        </p:nvSpPr>
        <p:spPr>
          <a:xfrm>
            <a:off x="473968" y="136525"/>
            <a:ext cx="8229600" cy="1143000"/>
          </a:xfrm>
        </p:spPr>
        <p:txBody>
          <a:bodyPr/>
          <a:lstStyle/>
          <a:p>
            <a:r>
              <a:rPr lang="en-GB" b="1" dirty="0"/>
              <a:t>The End </a:t>
            </a:r>
          </a:p>
        </p:txBody>
      </p:sp>
      <p:sp>
        <p:nvSpPr>
          <p:cNvPr id="3" name="Content Placeholder 2">
            <a:extLst>
              <a:ext uri="{FF2B5EF4-FFF2-40B4-BE49-F238E27FC236}">
                <a16:creationId xmlns:a16="http://schemas.microsoft.com/office/drawing/2014/main" id="{92124AFA-153E-5F88-E3D8-9B6CC83489AF}"/>
              </a:ext>
            </a:extLst>
          </p:cNvPr>
          <p:cNvSpPr>
            <a:spLocks noGrp="1"/>
          </p:cNvSpPr>
          <p:nvPr>
            <p:ph sz="half" idx="1"/>
          </p:nvPr>
        </p:nvSpPr>
        <p:spPr>
          <a:xfrm>
            <a:off x="457200" y="1434480"/>
            <a:ext cx="4690864" cy="3989040"/>
          </a:xfrm>
        </p:spPr>
        <p:txBody>
          <a:bodyPr/>
          <a:lstStyle/>
          <a:p>
            <a:r>
              <a:rPr lang="en-GB" dirty="0"/>
              <a:t>You should summarize the key points of your presentation. </a:t>
            </a:r>
          </a:p>
          <a:p>
            <a:endParaRPr lang="en-GB" dirty="0"/>
          </a:p>
          <a:p>
            <a:r>
              <a:rPr lang="en-GB" dirty="0"/>
              <a:t>Include a “Questions” slide and invite your audience to ask questions. </a:t>
            </a:r>
          </a:p>
        </p:txBody>
      </p:sp>
      <p:pic>
        <p:nvPicPr>
          <p:cNvPr id="7" name="Content Placeholder 6">
            <a:extLst>
              <a:ext uri="{FF2B5EF4-FFF2-40B4-BE49-F238E27FC236}">
                <a16:creationId xmlns:a16="http://schemas.microsoft.com/office/drawing/2014/main" id="{6AF09790-FDF3-3795-35B6-9C624ABB4E7C}"/>
              </a:ext>
            </a:extLst>
          </p:cNvPr>
          <p:cNvPicPr>
            <a:picLocks noGrp="1" noChangeAspect="1"/>
          </p:cNvPicPr>
          <p:nvPr>
            <p:ph sz="half" idx="2"/>
          </p:nvPr>
        </p:nvPicPr>
        <p:blipFill>
          <a:blip r:embed="rId2"/>
          <a:stretch>
            <a:fillRect/>
          </a:stretch>
        </p:blipFill>
        <p:spPr>
          <a:xfrm>
            <a:off x="5292080" y="1988840"/>
            <a:ext cx="3594875" cy="2088231"/>
          </a:xfrm>
          <a:prstGeom prst="rect">
            <a:avLst/>
          </a:prstGeom>
        </p:spPr>
      </p:pic>
      <p:sp>
        <p:nvSpPr>
          <p:cNvPr id="5" name="Date Placeholder 4">
            <a:extLst>
              <a:ext uri="{FF2B5EF4-FFF2-40B4-BE49-F238E27FC236}">
                <a16:creationId xmlns:a16="http://schemas.microsoft.com/office/drawing/2014/main" id="{210E9FA6-1D69-CF37-ECA6-429A6B7E5FFF}"/>
              </a:ext>
            </a:extLst>
          </p:cNvPr>
          <p:cNvSpPr>
            <a:spLocks noGrp="1"/>
          </p:cNvSpPr>
          <p:nvPr>
            <p:ph type="dt" sz="half" idx="10"/>
          </p:nvPr>
        </p:nvSpPr>
        <p:spPr/>
        <p:txBody>
          <a:bodyPr/>
          <a:lstStyle/>
          <a:p>
            <a:pPr>
              <a:defRPr/>
            </a:pPr>
            <a:fld id="{F7614AD2-EBEE-4B9C-B8EB-7B45076136C4}" type="datetime1">
              <a:rPr lang="en-GB" altLang="en-US" smtClean="0"/>
              <a:pPr>
                <a:defRPr/>
              </a:pPr>
              <a:t>19/07/2024</a:t>
            </a:fld>
            <a:endParaRPr lang="en-GB" altLang="en-US"/>
          </a:p>
        </p:txBody>
      </p:sp>
      <p:sp>
        <p:nvSpPr>
          <p:cNvPr id="6" name="Slide Number Placeholder 5">
            <a:extLst>
              <a:ext uri="{FF2B5EF4-FFF2-40B4-BE49-F238E27FC236}">
                <a16:creationId xmlns:a16="http://schemas.microsoft.com/office/drawing/2014/main" id="{5266138F-451C-578F-B3A0-80559EE235ED}"/>
              </a:ext>
            </a:extLst>
          </p:cNvPr>
          <p:cNvSpPr>
            <a:spLocks noGrp="1"/>
          </p:cNvSpPr>
          <p:nvPr>
            <p:ph type="sldNum" sz="quarter" idx="11"/>
          </p:nvPr>
        </p:nvSpPr>
        <p:spPr/>
        <p:txBody>
          <a:bodyPr/>
          <a:lstStyle/>
          <a:p>
            <a:pPr>
              <a:defRPr/>
            </a:pPr>
            <a:fld id="{386495F9-B3F5-4DDF-9323-6CEC80C52C17}" type="slidenum">
              <a:rPr lang="en-GB" altLang="en-US" smtClean="0"/>
              <a:pPr>
                <a:defRPr/>
              </a:pPr>
              <a:t>10</a:t>
            </a:fld>
            <a:endParaRPr lang="en-GB" altLang="en-US"/>
          </a:p>
        </p:txBody>
      </p:sp>
    </p:spTree>
    <p:extLst>
      <p:ext uri="{BB962C8B-B14F-4D97-AF65-F5344CB8AC3E}">
        <p14:creationId xmlns:p14="http://schemas.microsoft.com/office/powerpoint/2010/main" val="142287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9D706-AF4B-775D-8AC0-C964A6E02E45}"/>
              </a:ext>
            </a:extLst>
          </p:cNvPr>
          <p:cNvSpPr>
            <a:spLocks noGrp="1"/>
          </p:cNvSpPr>
          <p:nvPr>
            <p:ph type="title"/>
          </p:nvPr>
        </p:nvSpPr>
        <p:spPr/>
        <p:txBody>
          <a:bodyPr/>
          <a:lstStyle/>
          <a:p>
            <a:r>
              <a:rPr lang="en-GB" b="1" dirty="0">
                <a:solidFill>
                  <a:srgbClr val="0000FF"/>
                </a:solidFill>
              </a:rPr>
              <a:t>Activity 2</a:t>
            </a:r>
          </a:p>
        </p:txBody>
      </p:sp>
      <p:sp>
        <p:nvSpPr>
          <p:cNvPr id="4" name="Content Placeholder 3">
            <a:extLst>
              <a:ext uri="{FF2B5EF4-FFF2-40B4-BE49-F238E27FC236}">
                <a16:creationId xmlns:a16="http://schemas.microsoft.com/office/drawing/2014/main" id="{C8F3E6AC-402E-527C-1366-15EEBF15ADEC}"/>
              </a:ext>
            </a:extLst>
          </p:cNvPr>
          <p:cNvSpPr>
            <a:spLocks noGrp="1"/>
          </p:cNvSpPr>
          <p:nvPr>
            <p:ph sz="half" idx="2"/>
          </p:nvPr>
        </p:nvSpPr>
        <p:spPr>
          <a:xfrm>
            <a:off x="477368" y="1434480"/>
            <a:ext cx="8209431" cy="3989040"/>
          </a:xfrm>
        </p:spPr>
        <p:txBody>
          <a:bodyPr/>
          <a:lstStyle/>
          <a:p>
            <a:r>
              <a:rPr lang="en-GB" sz="3200" dirty="0"/>
              <a:t>Go to the worksheet and complete </a:t>
            </a:r>
            <a:r>
              <a:rPr lang="en-GB" sz="3200" b="1" dirty="0">
                <a:solidFill>
                  <a:srgbClr val="0000FF"/>
                </a:solidFill>
              </a:rPr>
              <a:t>Activity 2</a:t>
            </a:r>
          </a:p>
        </p:txBody>
      </p:sp>
      <p:sp>
        <p:nvSpPr>
          <p:cNvPr id="5" name="Date Placeholder 4">
            <a:extLst>
              <a:ext uri="{FF2B5EF4-FFF2-40B4-BE49-F238E27FC236}">
                <a16:creationId xmlns:a16="http://schemas.microsoft.com/office/drawing/2014/main" id="{47BE4F29-E336-473C-21E1-FE214C80E116}"/>
              </a:ext>
            </a:extLst>
          </p:cNvPr>
          <p:cNvSpPr>
            <a:spLocks noGrp="1"/>
          </p:cNvSpPr>
          <p:nvPr>
            <p:ph type="dt" sz="half" idx="10"/>
          </p:nvPr>
        </p:nvSpPr>
        <p:spPr/>
        <p:txBody>
          <a:bodyPr/>
          <a:lstStyle/>
          <a:p>
            <a:pPr>
              <a:defRPr/>
            </a:pPr>
            <a:fld id="{F7614AD2-EBEE-4B9C-B8EB-7B45076136C4}" type="datetime1">
              <a:rPr lang="en-GB" altLang="en-US" smtClean="0"/>
              <a:pPr>
                <a:defRPr/>
              </a:pPr>
              <a:t>19/07/2024</a:t>
            </a:fld>
            <a:endParaRPr lang="en-GB" altLang="en-US"/>
          </a:p>
        </p:txBody>
      </p:sp>
      <p:sp>
        <p:nvSpPr>
          <p:cNvPr id="6" name="Slide Number Placeholder 5">
            <a:extLst>
              <a:ext uri="{FF2B5EF4-FFF2-40B4-BE49-F238E27FC236}">
                <a16:creationId xmlns:a16="http://schemas.microsoft.com/office/drawing/2014/main" id="{20E005F4-0B09-F8FD-37F3-D0C292CB2729}"/>
              </a:ext>
            </a:extLst>
          </p:cNvPr>
          <p:cNvSpPr>
            <a:spLocks noGrp="1"/>
          </p:cNvSpPr>
          <p:nvPr>
            <p:ph type="sldNum" sz="quarter" idx="11"/>
          </p:nvPr>
        </p:nvSpPr>
        <p:spPr/>
        <p:txBody>
          <a:bodyPr/>
          <a:lstStyle/>
          <a:p>
            <a:pPr>
              <a:defRPr/>
            </a:pPr>
            <a:fld id="{386495F9-B3F5-4DDF-9323-6CEC80C52C17}" type="slidenum">
              <a:rPr lang="en-GB" altLang="en-US" smtClean="0"/>
              <a:pPr>
                <a:defRPr/>
              </a:pPr>
              <a:t>11</a:t>
            </a:fld>
            <a:endParaRPr lang="en-GB" altLang="en-US"/>
          </a:p>
        </p:txBody>
      </p:sp>
    </p:spTree>
    <p:extLst>
      <p:ext uri="{BB962C8B-B14F-4D97-AF65-F5344CB8AC3E}">
        <p14:creationId xmlns:p14="http://schemas.microsoft.com/office/powerpoint/2010/main" val="2791208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C2B95A93-FF42-4ED0-A099-44F30CAF3A71}"/>
              </a:ext>
            </a:extLst>
          </p:cNvPr>
          <p:cNvSpPr>
            <a:spLocks noGrp="1"/>
          </p:cNvSpPr>
          <p:nvPr>
            <p:ph type="title"/>
          </p:nvPr>
        </p:nvSpPr>
        <p:spPr/>
        <p:txBody>
          <a:bodyPr/>
          <a:lstStyle/>
          <a:p>
            <a:r>
              <a:rPr lang="en-US" altLang="en-US" b="1" dirty="0">
                <a:latin typeface="+mn-lt"/>
                <a:cs typeface="Calibri" panose="020F0502020204030204" pitchFamily="34" charset="0"/>
              </a:rPr>
              <a:t>1.  Pre-talk Preparation</a:t>
            </a:r>
          </a:p>
        </p:txBody>
      </p:sp>
      <p:sp>
        <p:nvSpPr>
          <p:cNvPr id="4099" name="Content Placeholder 2">
            <a:extLst>
              <a:ext uri="{FF2B5EF4-FFF2-40B4-BE49-F238E27FC236}">
                <a16:creationId xmlns:a16="http://schemas.microsoft.com/office/drawing/2014/main" id="{3A373344-C26D-4128-B24E-59A2E8ACF6C5}"/>
              </a:ext>
            </a:extLst>
          </p:cNvPr>
          <p:cNvSpPr>
            <a:spLocks noGrp="1"/>
          </p:cNvSpPr>
          <p:nvPr>
            <p:ph idx="1"/>
          </p:nvPr>
        </p:nvSpPr>
        <p:spPr>
          <a:xfrm>
            <a:off x="442755" y="1395887"/>
            <a:ext cx="8229600" cy="3917032"/>
          </a:xfrm>
        </p:spPr>
        <p:txBody>
          <a:bodyPr/>
          <a:lstStyle/>
          <a:p>
            <a:pPr marL="0" indent="0">
              <a:buNone/>
            </a:pPr>
            <a:r>
              <a:rPr lang="en-US" altLang="en-US" i="1" dirty="0">
                <a:solidFill>
                  <a:srgbClr val="0000FF"/>
                </a:solidFill>
                <a:cs typeface="Calibri" panose="020F0502020204030204" pitchFamily="34" charset="0"/>
              </a:rPr>
              <a:t>Before anything else, </a:t>
            </a:r>
            <a:r>
              <a:rPr lang="en-US" altLang="en-US" b="1" i="1" dirty="0">
                <a:solidFill>
                  <a:srgbClr val="0000FF"/>
                </a:solidFill>
                <a:cs typeface="Calibri" panose="020F0502020204030204" pitchFamily="34" charset="0"/>
              </a:rPr>
              <a:t>preparation </a:t>
            </a:r>
            <a:r>
              <a:rPr lang="en-US" altLang="en-US" i="1" dirty="0">
                <a:solidFill>
                  <a:srgbClr val="0000FF"/>
                </a:solidFill>
                <a:cs typeface="Calibri" panose="020F0502020204030204" pitchFamily="34" charset="0"/>
              </a:rPr>
              <a:t>is the key to success</a:t>
            </a:r>
          </a:p>
          <a:p>
            <a:r>
              <a:rPr lang="en-US" altLang="en-US" dirty="0">
                <a:cs typeface="Calibri" panose="020F0502020204030204" pitchFamily="34" charset="0"/>
              </a:rPr>
              <a:t>Arrive a few minutes early to set up and test the equipment</a:t>
            </a:r>
          </a:p>
          <a:p>
            <a:r>
              <a:rPr lang="en-US" altLang="en-US" dirty="0">
                <a:cs typeface="Calibri" panose="020F0502020204030204" pitchFamily="34" charset="0"/>
              </a:rPr>
              <a:t>Dress appropriately for your audience and the situation</a:t>
            </a:r>
          </a:p>
          <a:p>
            <a:r>
              <a:rPr lang="en-US" altLang="en-US" dirty="0">
                <a:cs typeface="Calibri" panose="020F0502020204030204" pitchFamily="34" charset="0"/>
              </a:rPr>
              <a:t>Turn off your mobile phone</a:t>
            </a:r>
          </a:p>
          <a:p>
            <a:endParaRPr lang="en-US" altLang="en-US" dirty="0">
              <a:cs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35E5FFA5-1090-4FC1-9529-753E61E6707B}"/>
              </a:ext>
            </a:extLst>
          </p:cNvPr>
          <p:cNvSpPr>
            <a:spLocks noGrp="1"/>
          </p:cNvSpPr>
          <p:nvPr>
            <p:ph type="title"/>
          </p:nvPr>
        </p:nvSpPr>
        <p:spPr/>
        <p:txBody>
          <a:bodyPr/>
          <a:lstStyle/>
          <a:p>
            <a:r>
              <a:rPr lang="en-US" altLang="en-US" b="1" dirty="0">
                <a:latin typeface="+mn-lt"/>
                <a:cs typeface="Calibri" panose="020F0502020204030204" pitchFamily="34" charset="0"/>
              </a:rPr>
              <a:t>2.  Handouts</a:t>
            </a:r>
          </a:p>
        </p:txBody>
      </p:sp>
      <p:sp>
        <p:nvSpPr>
          <p:cNvPr id="5123" name="Content Placeholder 2">
            <a:extLst>
              <a:ext uri="{FF2B5EF4-FFF2-40B4-BE49-F238E27FC236}">
                <a16:creationId xmlns:a16="http://schemas.microsoft.com/office/drawing/2014/main" id="{833590A7-FAFB-4F88-8FF4-0DB429A0BF4E}"/>
              </a:ext>
            </a:extLst>
          </p:cNvPr>
          <p:cNvSpPr>
            <a:spLocks noGrp="1"/>
          </p:cNvSpPr>
          <p:nvPr>
            <p:ph idx="1"/>
          </p:nvPr>
        </p:nvSpPr>
        <p:spPr>
          <a:xfrm>
            <a:off x="323528" y="1196752"/>
            <a:ext cx="8363272" cy="4099595"/>
          </a:xfrm>
        </p:spPr>
        <p:txBody>
          <a:bodyPr/>
          <a:lstStyle/>
          <a:p>
            <a:r>
              <a:rPr lang="en-US" altLang="en-US" sz="2400" dirty="0">
                <a:cs typeface="Calibri" panose="020F0502020204030204" pitchFamily="34" charset="0"/>
              </a:rPr>
              <a:t>Consider if you really need to use them</a:t>
            </a:r>
          </a:p>
          <a:p>
            <a:r>
              <a:rPr lang="en-US" altLang="en-US" sz="2400" dirty="0">
                <a:cs typeface="Calibri" panose="020F0502020204030204" pitchFamily="34" charset="0"/>
              </a:rPr>
              <a:t>Many disadvantages: </a:t>
            </a:r>
          </a:p>
          <a:p>
            <a:pPr lvl="1"/>
            <a:r>
              <a:rPr lang="en-US" altLang="en-US" sz="2400" dirty="0">
                <a:cs typeface="Calibri" panose="020F0502020204030204" pitchFamily="34" charset="0"/>
              </a:rPr>
              <a:t>Audience will read ahead</a:t>
            </a:r>
          </a:p>
          <a:p>
            <a:pPr lvl="1"/>
            <a:r>
              <a:rPr lang="en-US" altLang="en-US" sz="2400" dirty="0">
                <a:cs typeface="Calibri" panose="020F0502020204030204" pitchFamily="34" charset="0"/>
              </a:rPr>
              <a:t>Distraction (not listening to you)</a:t>
            </a:r>
          </a:p>
          <a:p>
            <a:pPr lvl="1"/>
            <a:r>
              <a:rPr lang="en-US" altLang="en-US" sz="2400" dirty="0">
                <a:cs typeface="Calibri" panose="020F0502020204030204" pitchFamily="34" charset="0"/>
              </a:rPr>
              <a:t>Printouts won’t show any animations, might look boring</a:t>
            </a:r>
          </a:p>
          <a:p>
            <a:pPr lvl="1"/>
            <a:r>
              <a:rPr lang="en-US" altLang="en-US" sz="2400" dirty="0">
                <a:cs typeface="Calibri" panose="020F0502020204030204" pitchFamily="34" charset="0"/>
              </a:rPr>
              <a:t>Waste of paper – encourage the audience to take notes</a:t>
            </a:r>
          </a:p>
          <a:p>
            <a:pPr marL="457200" lvl="1" indent="0">
              <a:buNone/>
            </a:pPr>
            <a:endParaRPr lang="en-US" altLang="en-US" sz="2400" dirty="0">
              <a:cs typeface="Calibri" panose="020F0502020204030204" pitchFamily="34" charset="0"/>
            </a:endParaRPr>
          </a:p>
          <a:p>
            <a:r>
              <a:rPr lang="en-US" altLang="en-US" sz="2400" dirty="0">
                <a:cs typeface="Calibri" panose="020F0502020204030204" pitchFamily="34" charset="0"/>
              </a:rPr>
              <a:t>If using them, make about 10% more handouts than you expect to use as extra people may turn up to listen to you</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CE79DCF-48B5-403F-B159-87F1F458B966}"/>
              </a:ext>
            </a:extLst>
          </p:cNvPr>
          <p:cNvSpPr>
            <a:spLocks noGrp="1"/>
          </p:cNvSpPr>
          <p:nvPr>
            <p:ph type="title"/>
          </p:nvPr>
        </p:nvSpPr>
        <p:spPr>
          <a:xfrm>
            <a:off x="457200" y="-171400"/>
            <a:ext cx="8229600" cy="1143000"/>
          </a:xfrm>
        </p:spPr>
        <p:txBody>
          <a:bodyPr/>
          <a:lstStyle/>
          <a:p>
            <a:r>
              <a:rPr lang="en-US" altLang="en-US" b="1" dirty="0">
                <a:latin typeface="+mn-lt"/>
                <a:cs typeface="Calibri" panose="020F0502020204030204" pitchFamily="34" charset="0"/>
              </a:rPr>
              <a:t>3.  Opening</a:t>
            </a:r>
          </a:p>
        </p:txBody>
      </p:sp>
      <p:sp>
        <p:nvSpPr>
          <p:cNvPr id="6147" name="Content Placeholder 2">
            <a:extLst>
              <a:ext uri="{FF2B5EF4-FFF2-40B4-BE49-F238E27FC236}">
                <a16:creationId xmlns:a16="http://schemas.microsoft.com/office/drawing/2014/main" id="{5012FCFE-7F14-44E5-B4F7-0B028A5BBDBE}"/>
              </a:ext>
            </a:extLst>
          </p:cNvPr>
          <p:cNvSpPr>
            <a:spLocks noGrp="1"/>
          </p:cNvSpPr>
          <p:nvPr>
            <p:ph idx="1"/>
          </p:nvPr>
        </p:nvSpPr>
        <p:spPr>
          <a:xfrm>
            <a:off x="487996" y="836712"/>
            <a:ext cx="8229600" cy="3917032"/>
          </a:xfrm>
        </p:spPr>
        <p:txBody>
          <a:bodyPr/>
          <a:lstStyle/>
          <a:p>
            <a:r>
              <a:rPr lang="en-US" altLang="en-US" sz="2700" dirty="0">
                <a:cs typeface="Calibri" panose="020F0502020204030204" pitchFamily="34" charset="0"/>
              </a:rPr>
              <a:t>Use the opening to catch the interest and attention of the audience</a:t>
            </a:r>
          </a:p>
          <a:p>
            <a:r>
              <a:rPr lang="en-US" altLang="en-US" sz="2700" dirty="0">
                <a:cs typeface="Calibri" panose="020F0502020204030204" pitchFamily="34" charset="0"/>
              </a:rPr>
              <a:t>Briefly state the problem or topic you will be discussing</a:t>
            </a:r>
          </a:p>
          <a:p>
            <a:r>
              <a:rPr lang="en-US" altLang="en-US" sz="2700" dirty="0">
                <a:cs typeface="Calibri" panose="020F0502020204030204" pitchFamily="34" charset="0"/>
              </a:rPr>
              <a:t>Briefly </a:t>
            </a:r>
            <a:r>
              <a:rPr lang="en-US" altLang="en-US" sz="2700" dirty="0" err="1">
                <a:cs typeface="Calibri" panose="020F0502020204030204" pitchFamily="34" charset="0"/>
              </a:rPr>
              <a:t>summarise</a:t>
            </a:r>
            <a:r>
              <a:rPr lang="en-US" altLang="en-US" sz="2700" dirty="0">
                <a:cs typeface="Calibri" panose="020F0502020204030204" pitchFamily="34" charset="0"/>
              </a:rPr>
              <a:t> your main theme for an idea or solution</a:t>
            </a:r>
          </a:p>
          <a:p>
            <a:r>
              <a:rPr lang="en-US" altLang="en-US" sz="2700" dirty="0">
                <a:cs typeface="Calibri" panose="020F0502020204030204" pitchFamily="34" charset="0"/>
              </a:rPr>
              <a:t>Don't improvise at the last moment</a:t>
            </a:r>
          </a:p>
          <a:p>
            <a:r>
              <a:rPr lang="en-US" altLang="en-US" sz="2700" dirty="0">
                <a:cs typeface="Calibri" panose="020F0502020204030204" pitchFamily="34" charset="0"/>
              </a:rPr>
              <a:t>If you are VERY nervous, always open with some basic information about yourself (e.g. name, degree, title of the presentation) </a:t>
            </a:r>
            <a:r>
              <a:rPr lang="en-US" altLang="en-US" sz="2700" b="1" dirty="0">
                <a:solidFill>
                  <a:srgbClr val="0000FF"/>
                </a:solidFill>
                <a:cs typeface="Calibri" panose="020F0502020204030204" pitchFamily="34" charset="0"/>
              </a:rPr>
              <a:t>(Why do you think this is recommended?!)</a:t>
            </a:r>
            <a:endParaRPr lang="en-US" altLang="en-US" sz="2700" dirty="0">
              <a:cs typeface="Calibri" panose="020F0502020204030204" pitchFamily="34" charset="0"/>
            </a:endParaRPr>
          </a:p>
          <a:p>
            <a:endParaRPr lang="en-US"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68357-F36D-F09E-A6DB-9FB24F25285D}"/>
              </a:ext>
            </a:extLst>
          </p:cNvPr>
          <p:cNvSpPr>
            <a:spLocks noGrp="1"/>
          </p:cNvSpPr>
          <p:nvPr>
            <p:ph type="title"/>
          </p:nvPr>
        </p:nvSpPr>
        <p:spPr/>
        <p:txBody>
          <a:bodyPr/>
          <a:lstStyle/>
          <a:p>
            <a:r>
              <a:rPr lang="en-GB" b="1" dirty="0">
                <a:solidFill>
                  <a:srgbClr val="0000FF"/>
                </a:solidFill>
              </a:rPr>
              <a:t>Activity 3</a:t>
            </a:r>
          </a:p>
        </p:txBody>
      </p:sp>
      <p:sp>
        <p:nvSpPr>
          <p:cNvPr id="3" name="Content Placeholder 2">
            <a:extLst>
              <a:ext uri="{FF2B5EF4-FFF2-40B4-BE49-F238E27FC236}">
                <a16:creationId xmlns:a16="http://schemas.microsoft.com/office/drawing/2014/main" id="{9A75DF58-FA60-6170-76C8-ADDF0436683F}"/>
              </a:ext>
            </a:extLst>
          </p:cNvPr>
          <p:cNvSpPr>
            <a:spLocks noGrp="1"/>
          </p:cNvSpPr>
          <p:nvPr>
            <p:ph idx="1"/>
          </p:nvPr>
        </p:nvSpPr>
        <p:spPr/>
        <p:txBody>
          <a:bodyPr/>
          <a:lstStyle/>
          <a:p>
            <a:r>
              <a:rPr lang="en-GB" dirty="0"/>
              <a:t>Go to the worksheet and complete activity 3 about Presentation body language and speaking</a:t>
            </a:r>
          </a:p>
        </p:txBody>
      </p:sp>
      <p:sp>
        <p:nvSpPr>
          <p:cNvPr id="4" name="Date Placeholder 3">
            <a:extLst>
              <a:ext uri="{FF2B5EF4-FFF2-40B4-BE49-F238E27FC236}">
                <a16:creationId xmlns:a16="http://schemas.microsoft.com/office/drawing/2014/main" id="{17D7A65E-9207-C567-1ED5-A26E3F0EEF97}"/>
              </a:ext>
            </a:extLst>
          </p:cNvPr>
          <p:cNvSpPr>
            <a:spLocks noGrp="1"/>
          </p:cNvSpPr>
          <p:nvPr>
            <p:ph type="dt" sz="half" idx="10"/>
          </p:nvPr>
        </p:nvSpPr>
        <p:spPr/>
        <p:txBody>
          <a:bodyPr/>
          <a:lstStyle/>
          <a:p>
            <a:pPr>
              <a:defRPr/>
            </a:pPr>
            <a:fld id="{2303D31F-598B-47EE-BA37-93F097A3D676}" type="datetime1">
              <a:rPr lang="en-GB" altLang="en-US" smtClean="0"/>
              <a:pPr>
                <a:defRPr/>
              </a:pPr>
              <a:t>19/07/2024</a:t>
            </a:fld>
            <a:endParaRPr lang="en-GB" altLang="en-US"/>
          </a:p>
        </p:txBody>
      </p:sp>
      <p:sp>
        <p:nvSpPr>
          <p:cNvPr id="5" name="Slide Number Placeholder 4">
            <a:extLst>
              <a:ext uri="{FF2B5EF4-FFF2-40B4-BE49-F238E27FC236}">
                <a16:creationId xmlns:a16="http://schemas.microsoft.com/office/drawing/2014/main" id="{C3F4DA1B-43FD-7EC8-193A-EF3A36FCE171}"/>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3584177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CBAB9652-1AC2-4F8D-8B24-5EA6F8492814}"/>
              </a:ext>
            </a:extLst>
          </p:cNvPr>
          <p:cNvSpPr>
            <a:spLocks noGrp="1"/>
          </p:cNvSpPr>
          <p:nvPr>
            <p:ph type="title"/>
          </p:nvPr>
        </p:nvSpPr>
        <p:spPr/>
        <p:txBody>
          <a:bodyPr/>
          <a:lstStyle/>
          <a:p>
            <a:r>
              <a:rPr lang="en-US" altLang="en-US" b="1" dirty="0">
                <a:latin typeface="+mn-lt"/>
                <a:cs typeface="Calibri" panose="020F0502020204030204" pitchFamily="34" charset="0"/>
              </a:rPr>
              <a:t>4.  Speaking</a:t>
            </a:r>
          </a:p>
        </p:txBody>
      </p:sp>
      <p:sp>
        <p:nvSpPr>
          <p:cNvPr id="7171" name="Content Placeholder 2">
            <a:extLst>
              <a:ext uri="{FF2B5EF4-FFF2-40B4-BE49-F238E27FC236}">
                <a16:creationId xmlns:a16="http://schemas.microsoft.com/office/drawing/2014/main" id="{0658CD27-A461-4416-A1FA-E226FE94EDE4}"/>
              </a:ext>
            </a:extLst>
          </p:cNvPr>
          <p:cNvSpPr>
            <a:spLocks noGrp="1"/>
          </p:cNvSpPr>
          <p:nvPr>
            <p:ph idx="1"/>
          </p:nvPr>
        </p:nvSpPr>
        <p:spPr>
          <a:xfrm>
            <a:off x="433130" y="1417638"/>
            <a:ext cx="8229600" cy="3917032"/>
          </a:xfrm>
        </p:spPr>
        <p:txBody>
          <a:bodyPr/>
          <a:lstStyle/>
          <a:p>
            <a:r>
              <a:rPr lang="en-US" altLang="en-US" sz="2800" dirty="0">
                <a:cs typeface="Calibri" panose="020F0502020204030204" pitchFamily="34" charset="0"/>
              </a:rPr>
              <a:t>Talk at a natural rate of speech </a:t>
            </a:r>
          </a:p>
          <a:p>
            <a:r>
              <a:rPr lang="en-US" altLang="en-US" sz="2800" dirty="0">
                <a:cs typeface="Calibri" panose="020F0502020204030204" pitchFamily="34" charset="0"/>
              </a:rPr>
              <a:t> Project your voice</a:t>
            </a:r>
          </a:p>
          <a:p>
            <a:r>
              <a:rPr lang="en-US" altLang="en-US" sz="2800" dirty="0">
                <a:cs typeface="Calibri" panose="020F0502020204030204" pitchFamily="34" charset="0"/>
              </a:rPr>
              <a:t> Speak clearly and distinctly</a:t>
            </a:r>
          </a:p>
          <a:p>
            <a:r>
              <a:rPr lang="en-US" altLang="en-US" sz="2800" dirty="0">
                <a:cs typeface="Calibri" panose="020F0502020204030204" pitchFamily="34" charset="0"/>
              </a:rPr>
              <a:t> Repeat critical information</a:t>
            </a:r>
          </a:p>
          <a:p>
            <a:r>
              <a:rPr lang="en-US" altLang="en-US" sz="2800" dirty="0">
                <a:cs typeface="Calibri" panose="020F0502020204030204" pitchFamily="34" charset="0"/>
              </a:rPr>
              <a:t> Pause briefly to give your audience time to digest the information on each new slide</a:t>
            </a:r>
          </a:p>
          <a:p>
            <a:r>
              <a:rPr lang="en-US" altLang="en-US" sz="2800" dirty="0">
                <a:cs typeface="Calibri" panose="020F0502020204030204" pitchFamily="34" charset="0"/>
              </a:rPr>
              <a:t>Don’t read the slides aloud-USE NOTES! (but don’t read straight off of these either!)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1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EE4D95BA-C50D-4211-8642-51C72BBADC8D}"/>
              </a:ext>
            </a:extLst>
          </p:cNvPr>
          <p:cNvSpPr>
            <a:spLocks noGrp="1"/>
          </p:cNvSpPr>
          <p:nvPr>
            <p:ph type="title"/>
          </p:nvPr>
        </p:nvSpPr>
        <p:spPr/>
        <p:txBody>
          <a:bodyPr/>
          <a:lstStyle/>
          <a:p>
            <a:r>
              <a:rPr lang="en-US" altLang="en-US" b="1" dirty="0">
                <a:latin typeface="+mn-lt"/>
                <a:cs typeface="Calibri" panose="020F0502020204030204" pitchFamily="34" charset="0"/>
              </a:rPr>
              <a:t>5.  Body Language</a:t>
            </a:r>
          </a:p>
        </p:txBody>
      </p:sp>
      <p:sp>
        <p:nvSpPr>
          <p:cNvPr id="8195" name="Content Placeholder 2">
            <a:extLst>
              <a:ext uri="{FF2B5EF4-FFF2-40B4-BE49-F238E27FC236}">
                <a16:creationId xmlns:a16="http://schemas.microsoft.com/office/drawing/2014/main" id="{909B9C8C-523A-4CD2-A83C-E1E43F7ED48F}"/>
              </a:ext>
            </a:extLst>
          </p:cNvPr>
          <p:cNvSpPr>
            <a:spLocks noGrp="1"/>
          </p:cNvSpPr>
          <p:nvPr>
            <p:ph idx="1"/>
          </p:nvPr>
        </p:nvSpPr>
        <p:spPr>
          <a:xfrm>
            <a:off x="453658" y="1470484"/>
            <a:ext cx="8229600" cy="3917032"/>
          </a:xfrm>
        </p:spPr>
        <p:txBody>
          <a:bodyPr/>
          <a:lstStyle/>
          <a:p>
            <a:r>
              <a:rPr lang="en-US" altLang="en-US" sz="2800" dirty="0">
                <a:cs typeface="Calibri" panose="020F0502020204030204" pitchFamily="34" charset="0"/>
              </a:rPr>
              <a:t> Keep your eyes on the audience</a:t>
            </a:r>
          </a:p>
          <a:p>
            <a:r>
              <a:rPr lang="en-US" altLang="en-US" sz="2800" dirty="0">
                <a:cs typeface="Calibri" panose="020F0502020204030204" pitchFamily="34" charset="0"/>
              </a:rPr>
              <a:t> Use natural gestures</a:t>
            </a:r>
          </a:p>
          <a:p>
            <a:r>
              <a:rPr lang="en-US" altLang="en-US" sz="2800" dirty="0">
                <a:cs typeface="Calibri" panose="020F0502020204030204" pitchFamily="34" charset="0"/>
              </a:rPr>
              <a:t> Don’t turn your back to the audience</a:t>
            </a:r>
          </a:p>
          <a:p>
            <a:r>
              <a:rPr lang="en-US" altLang="en-US" sz="2800" dirty="0">
                <a:cs typeface="Calibri" panose="020F0502020204030204" pitchFamily="34" charset="0"/>
              </a:rPr>
              <a:t> Only use notes as reference points to keep you on track</a:t>
            </a:r>
          </a:p>
          <a:p>
            <a:r>
              <a:rPr lang="en-US" altLang="en-US" sz="2800" dirty="0">
                <a:cs typeface="Calibri" panose="020F0502020204030204" pitchFamily="34" charset="0"/>
              </a:rPr>
              <a:t>If possible, use a remote devise for advancing your slides</a:t>
            </a:r>
          </a:p>
          <a:p>
            <a:pPr marL="0" indent="0">
              <a:buNone/>
            </a:pPr>
            <a:endParaRPr lang="en-US" altLang="en-US" sz="2800" dirty="0">
              <a:cs typeface="Calibri" panose="020F0502020204030204" pitchFamily="34" charset="0"/>
            </a:endParaRPr>
          </a:p>
          <a:p>
            <a:pPr marL="0" indent="0">
              <a:buNone/>
            </a:pPr>
            <a:endParaRPr lang="en-US" altLang="en-US" sz="2800" dirty="0">
              <a:cs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2A4C5410-84D5-4C94-B833-4E33E8FB0FC1}"/>
              </a:ext>
            </a:extLst>
          </p:cNvPr>
          <p:cNvSpPr>
            <a:spLocks noGrp="1"/>
          </p:cNvSpPr>
          <p:nvPr>
            <p:ph type="title"/>
          </p:nvPr>
        </p:nvSpPr>
        <p:spPr/>
        <p:txBody>
          <a:bodyPr/>
          <a:lstStyle/>
          <a:p>
            <a:r>
              <a:rPr lang="en-US" altLang="en-US" b="1" dirty="0">
                <a:latin typeface="+mn-lt"/>
                <a:cs typeface="Calibri" panose="020F0502020204030204" pitchFamily="34" charset="0"/>
              </a:rPr>
              <a:t>6.  Questions</a:t>
            </a:r>
          </a:p>
        </p:txBody>
      </p:sp>
      <p:sp>
        <p:nvSpPr>
          <p:cNvPr id="9219" name="Content Placeholder 2">
            <a:extLst>
              <a:ext uri="{FF2B5EF4-FFF2-40B4-BE49-F238E27FC236}">
                <a16:creationId xmlns:a16="http://schemas.microsoft.com/office/drawing/2014/main" id="{C3DA9110-3826-4800-B566-B751AF756299}"/>
              </a:ext>
            </a:extLst>
          </p:cNvPr>
          <p:cNvSpPr>
            <a:spLocks noGrp="1"/>
          </p:cNvSpPr>
          <p:nvPr>
            <p:ph idx="1"/>
          </p:nvPr>
        </p:nvSpPr>
        <p:spPr>
          <a:xfrm>
            <a:off x="437761" y="1417638"/>
            <a:ext cx="8229600" cy="3969878"/>
          </a:xfrm>
        </p:spPr>
        <p:txBody>
          <a:bodyPr/>
          <a:lstStyle/>
          <a:p>
            <a:r>
              <a:rPr lang="en-US" altLang="en-US" sz="2800" dirty="0">
                <a:cs typeface="Calibri" panose="020F0502020204030204" pitchFamily="34" charset="0"/>
              </a:rPr>
              <a:t>Don’t take questions during the talk (unless you are very experienced). Why? </a:t>
            </a:r>
          </a:p>
          <a:p>
            <a:r>
              <a:rPr lang="en-US" altLang="en-US" sz="2800" dirty="0">
                <a:cs typeface="Calibri" panose="020F0502020204030204" pitchFamily="34" charset="0"/>
              </a:rPr>
              <a:t>Always leave time for a few questions at the end of the talk</a:t>
            </a:r>
          </a:p>
          <a:p>
            <a:r>
              <a:rPr lang="en-US" altLang="en-US" sz="2800" dirty="0">
                <a:cs typeface="Calibri" panose="020F0502020204030204" pitchFamily="34" charset="0"/>
              </a:rPr>
              <a:t>If you can’t answer a question, say so.</a:t>
            </a:r>
          </a:p>
          <a:p>
            <a:r>
              <a:rPr lang="en-US" altLang="en-US" sz="2800" dirty="0">
                <a:cs typeface="Calibri" panose="020F0502020204030204" pitchFamily="34" charset="0"/>
              </a:rPr>
              <a:t>Brainstorm a few questions you might be asked before your presentation and have some thoughts on what you might answer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6BD16CAC-BEEB-4965-9EFE-BEC376BEF3FD}"/>
              </a:ext>
            </a:extLst>
          </p:cNvPr>
          <p:cNvSpPr>
            <a:spLocks noGrp="1"/>
          </p:cNvSpPr>
          <p:nvPr>
            <p:ph type="title"/>
          </p:nvPr>
        </p:nvSpPr>
        <p:spPr/>
        <p:txBody>
          <a:bodyPr/>
          <a:lstStyle/>
          <a:p>
            <a:r>
              <a:rPr lang="en-US" altLang="en-US" b="1" dirty="0">
                <a:latin typeface="+mn-lt"/>
                <a:cs typeface="Calibri" panose="020F0502020204030204" pitchFamily="34" charset="0"/>
              </a:rPr>
              <a:t>7.  Length</a:t>
            </a:r>
          </a:p>
        </p:txBody>
      </p:sp>
      <p:sp>
        <p:nvSpPr>
          <p:cNvPr id="10243" name="Content Placeholder 2">
            <a:extLst>
              <a:ext uri="{FF2B5EF4-FFF2-40B4-BE49-F238E27FC236}">
                <a16:creationId xmlns:a16="http://schemas.microsoft.com/office/drawing/2014/main" id="{BA528665-4332-47E3-8A23-363E40E46DAE}"/>
              </a:ext>
            </a:extLst>
          </p:cNvPr>
          <p:cNvSpPr>
            <a:spLocks noGrp="1"/>
          </p:cNvSpPr>
          <p:nvPr>
            <p:ph idx="1"/>
          </p:nvPr>
        </p:nvSpPr>
        <p:spPr>
          <a:xfrm>
            <a:off x="373832" y="1844824"/>
            <a:ext cx="8748464" cy="2803450"/>
          </a:xfrm>
        </p:spPr>
        <p:txBody>
          <a:bodyPr/>
          <a:lstStyle/>
          <a:p>
            <a:r>
              <a:rPr lang="en-US" altLang="en-US" sz="2400" dirty="0">
                <a:cs typeface="Calibri" panose="020F0502020204030204" pitchFamily="34" charset="0"/>
              </a:rPr>
              <a:t>To end on time, you must PRACTISE!</a:t>
            </a:r>
          </a:p>
          <a:p>
            <a:r>
              <a:rPr lang="en-US" altLang="en-US" sz="2400" dirty="0">
                <a:cs typeface="Calibri" panose="020F0502020204030204" pitchFamily="34" charset="0"/>
              </a:rPr>
              <a:t> When practicing, try to end early</a:t>
            </a:r>
          </a:p>
          <a:p>
            <a:r>
              <a:rPr lang="en-US" altLang="en-US" sz="2400" dirty="0">
                <a:cs typeface="Calibri" panose="020F0502020204030204" pitchFamily="34" charset="0"/>
              </a:rPr>
              <a:t> Allow time for audience interruptions and questions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Content Placeholder 2">
            <a:extLst>
              <a:ext uri="{FF2B5EF4-FFF2-40B4-BE49-F238E27FC236}">
                <a16:creationId xmlns:a16="http://schemas.microsoft.com/office/drawing/2014/main" id="{E9CD6134-1A15-4D0C-A390-4A327892F06E}"/>
              </a:ext>
            </a:extLst>
          </p:cNvPr>
          <p:cNvSpPr>
            <a:spLocks noGrp="1"/>
          </p:cNvSpPr>
          <p:nvPr>
            <p:ph idx="1"/>
          </p:nvPr>
        </p:nvSpPr>
        <p:spPr>
          <a:xfrm>
            <a:off x="1835696" y="4925626"/>
            <a:ext cx="7488238" cy="792162"/>
          </a:xfrm>
        </p:spPr>
        <p:txBody>
          <a:bodyPr/>
          <a:lstStyle/>
          <a:p>
            <a:pPr marL="0" indent="0">
              <a:buFont typeface="Wingdings" panose="05000000000000000000" pitchFamily="2" charset="2"/>
              <a:buNone/>
            </a:pPr>
            <a:r>
              <a:rPr lang="en-GB" altLang="en-US" sz="1000" dirty="0"/>
              <a:t>Image source: </a:t>
            </a:r>
            <a:r>
              <a:rPr lang="en-GB" altLang="en-US" sz="1000" dirty="0">
                <a:hlinkClick r:id="rId2"/>
              </a:rPr>
              <a:t>http://quicklol.com/using-hilarious-images-for-powerpoint-presentations/</a:t>
            </a:r>
            <a:endParaRPr lang="en-GB" altLang="en-US" sz="1000" dirty="0"/>
          </a:p>
        </p:txBody>
      </p:sp>
      <p:pic>
        <p:nvPicPr>
          <p:cNvPr id="13316" name="Picture 2" descr="E:\spock-powerpoint-star-trek-funny.jpg">
            <a:extLst>
              <a:ext uri="{FF2B5EF4-FFF2-40B4-BE49-F238E27FC236}">
                <a16:creationId xmlns:a16="http://schemas.microsoft.com/office/drawing/2014/main" id="{F41830B3-96DB-44B3-A95C-055C02A8D6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656" y="332656"/>
            <a:ext cx="63500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3F842CD-4AF1-4C6E-AC4B-8A19BD458943}"/>
              </a:ext>
            </a:extLst>
          </p:cNvPr>
          <p:cNvSpPr>
            <a:spLocks noGrp="1"/>
          </p:cNvSpPr>
          <p:nvPr>
            <p:ph type="title"/>
          </p:nvPr>
        </p:nvSpPr>
        <p:spPr/>
        <p:txBody>
          <a:bodyPr/>
          <a:lstStyle/>
          <a:p>
            <a:r>
              <a:rPr lang="en-US" altLang="en-US" b="1" dirty="0">
                <a:latin typeface="+mn-lt"/>
                <a:cs typeface="Calibri" panose="020F0502020204030204" pitchFamily="34" charset="0"/>
              </a:rPr>
              <a:t>8.  </a:t>
            </a:r>
            <a:r>
              <a:rPr lang="en-US" altLang="en-US" b="1" dirty="0" err="1">
                <a:latin typeface="+mn-lt"/>
                <a:cs typeface="Calibri" panose="020F0502020204030204" pitchFamily="34" charset="0"/>
              </a:rPr>
              <a:t>Behaviour</a:t>
            </a:r>
            <a:endParaRPr lang="en-US" altLang="en-US" b="1" dirty="0">
              <a:latin typeface="+mn-lt"/>
              <a:cs typeface="Calibri" panose="020F0502020204030204" pitchFamily="34" charset="0"/>
            </a:endParaRPr>
          </a:p>
        </p:txBody>
      </p:sp>
      <p:sp>
        <p:nvSpPr>
          <p:cNvPr id="11267" name="Content Placeholder 2">
            <a:extLst>
              <a:ext uri="{FF2B5EF4-FFF2-40B4-BE49-F238E27FC236}">
                <a16:creationId xmlns:a16="http://schemas.microsoft.com/office/drawing/2014/main" id="{544DD182-0363-44F2-AB57-A5548C60C150}"/>
              </a:ext>
            </a:extLst>
          </p:cNvPr>
          <p:cNvSpPr>
            <a:spLocks noGrp="1"/>
          </p:cNvSpPr>
          <p:nvPr>
            <p:ph idx="1"/>
          </p:nvPr>
        </p:nvSpPr>
        <p:spPr>
          <a:xfrm>
            <a:off x="485802" y="1556792"/>
            <a:ext cx="8229600" cy="3917032"/>
          </a:xfrm>
        </p:spPr>
        <p:txBody>
          <a:bodyPr/>
          <a:lstStyle/>
          <a:p>
            <a:r>
              <a:rPr lang="en-US" altLang="en-US" sz="2400" dirty="0">
                <a:cs typeface="Calibri" panose="020F0502020204030204" pitchFamily="34" charset="0"/>
              </a:rPr>
              <a:t>Show some enthusiasm, but don’t overdo it </a:t>
            </a:r>
          </a:p>
          <a:p>
            <a:pPr marL="0" indent="0">
              <a:buNone/>
            </a:pPr>
            <a:endParaRPr lang="en-US" altLang="en-US" sz="2400" dirty="0">
              <a:cs typeface="Calibri" panose="020F0502020204030204" pitchFamily="34" charset="0"/>
            </a:endParaRPr>
          </a:p>
          <a:p>
            <a:r>
              <a:rPr lang="en-US" altLang="en-US" sz="2400" dirty="0">
                <a:cs typeface="Calibri" panose="020F0502020204030204" pitchFamily="34" charset="0"/>
              </a:rPr>
              <a:t>Involve your audience</a:t>
            </a:r>
          </a:p>
          <a:p>
            <a:pPr marL="0" indent="0">
              <a:buNone/>
            </a:pPr>
            <a:endParaRPr lang="en-US" altLang="en-US" sz="2400" dirty="0">
              <a:cs typeface="Calibri" panose="020F0502020204030204" pitchFamily="34" charset="0"/>
            </a:endParaRPr>
          </a:p>
          <a:p>
            <a:r>
              <a:rPr lang="en-US" altLang="en-US" sz="2400" dirty="0">
                <a:cs typeface="Calibri" panose="020F0502020204030204" pitchFamily="34" charset="0"/>
              </a:rPr>
              <a:t>Ask questions, make eye contact, use humor </a:t>
            </a:r>
          </a:p>
          <a:p>
            <a:pPr marL="0" indent="0">
              <a:buNone/>
            </a:pPr>
            <a:endParaRPr lang="en-US" altLang="en-US" sz="2400" dirty="0">
              <a:cs typeface="Calibri" panose="020F0502020204030204" pitchFamily="34" charset="0"/>
            </a:endParaRPr>
          </a:p>
          <a:p>
            <a:r>
              <a:rPr lang="en-US" altLang="en-US" sz="2400" dirty="0">
                <a:cs typeface="Calibri" panose="020F0502020204030204" pitchFamily="34" charset="0"/>
              </a:rPr>
              <a:t>Don’t get distracted by noises or audience movements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7363F6F-CA72-4C18-BC9C-4D205657536C}"/>
              </a:ext>
            </a:extLst>
          </p:cNvPr>
          <p:cNvSpPr>
            <a:spLocks noGrp="1"/>
          </p:cNvSpPr>
          <p:nvPr>
            <p:ph type="title"/>
          </p:nvPr>
        </p:nvSpPr>
        <p:spPr/>
        <p:txBody>
          <a:bodyPr/>
          <a:lstStyle/>
          <a:p>
            <a:r>
              <a:rPr lang="en-US" altLang="en-US" b="1" dirty="0">
                <a:latin typeface="+mn-lt"/>
                <a:cs typeface="Calibri" panose="020F0502020204030204" pitchFamily="34" charset="0"/>
              </a:rPr>
              <a:t>9.  Conclusion</a:t>
            </a:r>
          </a:p>
        </p:txBody>
      </p:sp>
      <p:sp>
        <p:nvSpPr>
          <p:cNvPr id="12291" name="Content Placeholder 2">
            <a:extLst>
              <a:ext uri="{FF2B5EF4-FFF2-40B4-BE49-F238E27FC236}">
                <a16:creationId xmlns:a16="http://schemas.microsoft.com/office/drawing/2014/main" id="{4F2F9D2A-E393-44C0-AD86-1EC4B2E27D1B}"/>
              </a:ext>
            </a:extLst>
          </p:cNvPr>
          <p:cNvSpPr>
            <a:spLocks noGrp="1"/>
          </p:cNvSpPr>
          <p:nvPr>
            <p:ph idx="1"/>
          </p:nvPr>
        </p:nvSpPr>
        <p:spPr>
          <a:xfrm>
            <a:off x="457200" y="1417638"/>
            <a:ext cx="8229600" cy="3917032"/>
          </a:xfrm>
        </p:spPr>
        <p:txBody>
          <a:bodyPr/>
          <a:lstStyle/>
          <a:p>
            <a:r>
              <a:rPr lang="en-US" altLang="en-US" sz="2400" dirty="0">
                <a:cs typeface="Calibri" panose="020F0502020204030204" pitchFamily="34" charset="0"/>
              </a:rPr>
              <a:t>Concisely </a:t>
            </a:r>
            <a:r>
              <a:rPr lang="en-US" altLang="en-US" sz="2400" dirty="0" err="1">
                <a:cs typeface="Calibri" panose="020F0502020204030204" pitchFamily="34" charset="0"/>
              </a:rPr>
              <a:t>summarise</a:t>
            </a:r>
            <a:r>
              <a:rPr lang="en-US" altLang="en-US" sz="2400" dirty="0">
                <a:cs typeface="Calibri" panose="020F0502020204030204" pitchFamily="34" charset="0"/>
              </a:rPr>
              <a:t> your key concepts and the main ideas of your presentation</a:t>
            </a:r>
          </a:p>
          <a:p>
            <a:r>
              <a:rPr lang="en-US" altLang="en-US" sz="2400" dirty="0">
                <a:cs typeface="Calibri" panose="020F0502020204030204" pitchFamily="34" charset="0"/>
              </a:rPr>
              <a:t>End your talk with the summary statement or question you have prepared</a:t>
            </a:r>
          </a:p>
          <a:p>
            <a:r>
              <a:rPr lang="en-US" altLang="en-US" sz="2400" dirty="0">
                <a:cs typeface="Calibri" panose="020F0502020204030204" pitchFamily="34" charset="0"/>
              </a:rPr>
              <a:t>Consider alternatives to “Questions?” for your closing slide</a:t>
            </a:r>
          </a:p>
          <a:p>
            <a:pPr lvl="1"/>
            <a:r>
              <a:rPr lang="en-US" altLang="en-US" sz="2400" dirty="0">
                <a:cs typeface="Calibri" panose="020F0502020204030204" pitchFamily="34" charset="0"/>
              </a:rPr>
              <a:t>A summary of your key points, a cartoon, a team logo, or a company logo may be stronger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DD5CC-2BCF-D758-C7A7-9027C42F4F8C}"/>
              </a:ext>
            </a:extLst>
          </p:cNvPr>
          <p:cNvSpPr>
            <a:spLocks noGrp="1"/>
          </p:cNvSpPr>
          <p:nvPr>
            <p:ph type="title"/>
          </p:nvPr>
        </p:nvSpPr>
        <p:spPr>
          <a:xfrm>
            <a:off x="2267744" y="373734"/>
            <a:ext cx="4330824" cy="219075"/>
          </a:xfrm>
        </p:spPr>
        <p:txBody>
          <a:bodyPr/>
          <a:lstStyle/>
          <a:p>
            <a:r>
              <a:rPr lang="en-US" b="1" dirty="0">
                <a:solidFill>
                  <a:srgbClr val="0000FF"/>
                </a:solidFill>
              </a:rPr>
              <a:t>Activity 4</a:t>
            </a:r>
          </a:p>
        </p:txBody>
      </p:sp>
      <p:sp>
        <p:nvSpPr>
          <p:cNvPr id="4" name="Date Placeholder 3">
            <a:extLst>
              <a:ext uri="{FF2B5EF4-FFF2-40B4-BE49-F238E27FC236}">
                <a16:creationId xmlns:a16="http://schemas.microsoft.com/office/drawing/2014/main" id="{63EC1FB7-3583-F5BE-A82B-27FEFAAFC392}"/>
              </a:ext>
            </a:extLst>
          </p:cNvPr>
          <p:cNvSpPr>
            <a:spLocks noGrp="1"/>
          </p:cNvSpPr>
          <p:nvPr>
            <p:ph type="dt" sz="half" idx="10"/>
          </p:nvPr>
        </p:nvSpPr>
        <p:spPr/>
        <p:txBody>
          <a:bodyPr/>
          <a:lstStyle/>
          <a:p>
            <a:pPr>
              <a:defRPr/>
            </a:pPr>
            <a:fld id="{2303D31F-598B-47EE-BA37-93F097A3D676}" type="datetime1">
              <a:rPr lang="en-GB" altLang="en-US" smtClean="0"/>
              <a:pPr>
                <a:defRPr/>
              </a:pPr>
              <a:t>19/07/2024</a:t>
            </a:fld>
            <a:endParaRPr lang="en-GB" altLang="en-US"/>
          </a:p>
        </p:txBody>
      </p:sp>
      <p:sp>
        <p:nvSpPr>
          <p:cNvPr id="5" name="Slide Number Placeholder 4">
            <a:extLst>
              <a:ext uri="{FF2B5EF4-FFF2-40B4-BE49-F238E27FC236}">
                <a16:creationId xmlns:a16="http://schemas.microsoft.com/office/drawing/2014/main" id="{1CEA99E3-125E-954F-C448-14C21C611C3E}"/>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
        <p:nvSpPr>
          <p:cNvPr id="7" name="Content Placeholder 6">
            <a:extLst>
              <a:ext uri="{FF2B5EF4-FFF2-40B4-BE49-F238E27FC236}">
                <a16:creationId xmlns:a16="http://schemas.microsoft.com/office/drawing/2014/main" id="{129F3395-D639-184F-2E23-59EF9568B058}"/>
              </a:ext>
            </a:extLst>
          </p:cNvPr>
          <p:cNvSpPr>
            <a:spLocks noGrp="1"/>
          </p:cNvSpPr>
          <p:nvPr>
            <p:ph idx="1"/>
          </p:nvPr>
        </p:nvSpPr>
        <p:spPr>
          <a:xfrm>
            <a:off x="457200" y="1124744"/>
            <a:ext cx="8229600" cy="3917032"/>
          </a:xfrm>
        </p:spPr>
        <p:txBody>
          <a:bodyPr/>
          <a:lstStyle/>
          <a:p>
            <a:r>
              <a:rPr lang="en-GB" sz="3200" dirty="0">
                <a:latin typeface="+mj-lt"/>
                <a:cs typeface="Calibri" panose="020F0502020204030204" pitchFamily="34" charset="0"/>
              </a:rPr>
              <a:t>Watch the following presentation and spot all the things the presenter does </a:t>
            </a:r>
            <a:r>
              <a:rPr lang="en-GB" sz="3200" b="1" dirty="0">
                <a:latin typeface="+mj-lt"/>
                <a:cs typeface="Calibri" panose="020F0502020204030204" pitchFamily="34" charset="0"/>
              </a:rPr>
              <a:t>right</a:t>
            </a:r>
            <a:r>
              <a:rPr lang="en-GB" sz="3200" dirty="0">
                <a:latin typeface="+mj-lt"/>
                <a:cs typeface="Calibri" panose="020F0502020204030204" pitchFamily="34" charset="0"/>
              </a:rPr>
              <a:t>. Did the presenter do all the suggested things from this lesson? What did she miss (if anything)?</a:t>
            </a:r>
          </a:p>
          <a:p>
            <a:pPr marL="0" indent="0">
              <a:buNone/>
            </a:pPr>
            <a:endParaRPr lang="en-US" dirty="0"/>
          </a:p>
        </p:txBody>
      </p:sp>
    </p:spTree>
    <p:extLst>
      <p:ext uri="{BB962C8B-B14F-4D97-AF65-F5344CB8AC3E}">
        <p14:creationId xmlns:p14="http://schemas.microsoft.com/office/powerpoint/2010/main" val="824909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descr="Delivering a good presentation - identify the good techniques">
            <a:hlinkClick r:id="" action="ppaction://media"/>
            <a:extLst>
              <a:ext uri="{FF2B5EF4-FFF2-40B4-BE49-F238E27FC236}">
                <a16:creationId xmlns:a16="http://schemas.microsoft.com/office/drawing/2014/main" id="{EDA6D4FD-AF54-3336-CAC7-0D4A9A2E2B54}"/>
              </a:ext>
            </a:extLst>
          </p:cNvPr>
          <p:cNvPicPr>
            <a:picLocks noGrp="1" noRot="1" noChangeAspect="1"/>
          </p:cNvPicPr>
          <p:nvPr>
            <p:ph idx="1"/>
            <a:videoFile r:link="rId1"/>
          </p:nvPr>
        </p:nvPicPr>
        <p:blipFill rotWithShape="1">
          <a:blip r:embed="rId3"/>
          <a:srcRect l="20208" r="4458"/>
          <a:stretch/>
        </p:blipFill>
        <p:spPr>
          <a:xfrm>
            <a:off x="20" y="10"/>
            <a:ext cx="9143980" cy="6857990"/>
          </a:xfrm>
          <a:prstGeom prst="rect">
            <a:avLst/>
          </a:prstGeom>
          <a:noFill/>
        </p:spPr>
      </p:pic>
      <p:sp>
        <p:nvSpPr>
          <p:cNvPr id="4" name="Date Placeholder 3" hidden="1">
            <a:extLst>
              <a:ext uri="{FF2B5EF4-FFF2-40B4-BE49-F238E27FC236}">
                <a16:creationId xmlns:a16="http://schemas.microsoft.com/office/drawing/2014/main" id="{BE07032C-34E6-BF47-5E61-9524E719273C}"/>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19/07/2024</a:t>
            </a:fld>
            <a:endParaRPr lang="en-GB" altLang="en-US"/>
          </a:p>
        </p:txBody>
      </p:sp>
      <p:sp>
        <p:nvSpPr>
          <p:cNvPr id="5" name="Slide Number Placeholder 4" hidden="1">
            <a:extLst>
              <a:ext uri="{FF2B5EF4-FFF2-40B4-BE49-F238E27FC236}">
                <a16:creationId xmlns:a16="http://schemas.microsoft.com/office/drawing/2014/main" id="{FD535ED8-5CA8-4A58-F538-981E674542B5}"/>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24</a:t>
            </a:fld>
            <a:endParaRPr lang="en-GB" altLang="en-US"/>
          </a:p>
        </p:txBody>
      </p:sp>
    </p:spTree>
    <p:extLst>
      <p:ext uri="{BB962C8B-B14F-4D97-AF65-F5344CB8AC3E}">
        <p14:creationId xmlns:p14="http://schemas.microsoft.com/office/powerpoint/2010/main" val="3951965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E19845F-FDD6-F7F4-E49F-4F6C70DD31D9}"/>
              </a:ext>
            </a:extLst>
          </p:cNvPr>
          <p:cNvPicPr>
            <a:picLocks noGrp="1" noChangeAspect="1"/>
          </p:cNvPicPr>
          <p:nvPr>
            <p:ph idx="1"/>
          </p:nvPr>
        </p:nvPicPr>
        <p:blipFill>
          <a:blip r:embed="rId3"/>
          <a:stretch>
            <a:fillRect/>
          </a:stretch>
        </p:blipFill>
        <p:spPr>
          <a:xfrm>
            <a:off x="1716087" y="908050"/>
            <a:ext cx="5876925" cy="3917950"/>
          </a:xfrm>
          <a:prstGeom prst="rect">
            <a:avLst/>
          </a:prstGeom>
        </p:spPr>
      </p:pic>
    </p:spTree>
    <p:extLst>
      <p:ext uri="{BB962C8B-B14F-4D97-AF65-F5344CB8AC3E}">
        <p14:creationId xmlns:p14="http://schemas.microsoft.com/office/powerpoint/2010/main" val="23399953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93B5F-1D9E-2FF2-2B62-4167405AE578}"/>
              </a:ext>
            </a:extLst>
          </p:cNvPr>
          <p:cNvSpPr>
            <a:spLocks noGrp="1"/>
          </p:cNvSpPr>
          <p:nvPr>
            <p:ph type="title"/>
          </p:nvPr>
        </p:nvSpPr>
        <p:spPr/>
        <p:txBody>
          <a:bodyPr/>
          <a:lstStyle/>
          <a:p>
            <a:r>
              <a:rPr lang="en-GB" b="1" dirty="0">
                <a:latin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A924C576-4677-FE24-50C7-F551E827FDCB}"/>
              </a:ext>
            </a:extLst>
          </p:cNvPr>
          <p:cNvSpPr>
            <a:spLocks noGrp="1"/>
          </p:cNvSpPr>
          <p:nvPr>
            <p:ph idx="1"/>
          </p:nvPr>
        </p:nvSpPr>
        <p:spPr>
          <a:xfrm>
            <a:off x="250825" y="1417638"/>
            <a:ext cx="8423620" cy="3969878"/>
          </a:xfrm>
        </p:spPr>
        <p:txBody>
          <a:bodyPr/>
          <a:lstStyle/>
          <a:p>
            <a:pPr marL="0" indent="0">
              <a:buNone/>
            </a:pPr>
            <a:r>
              <a:rPr lang="en-GB" sz="2400" dirty="0">
                <a:latin typeface="Calibri" panose="020F0502020204030204" pitchFamily="34" charset="0"/>
                <a:cs typeface="Calibri" panose="020F0502020204030204" pitchFamily="34" charset="0"/>
              </a:rPr>
              <a:t>Anderson, C., (2013) ‘How to give a killer presentation’,</a:t>
            </a:r>
            <a:r>
              <a:rPr lang="en-GB" sz="2400" i="1" dirty="0">
                <a:latin typeface="Calibri" panose="020F0502020204030204" pitchFamily="34" charset="0"/>
                <a:cs typeface="Calibri" panose="020F0502020204030204" pitchFamily="34" charset="0"/>
              </a:rPr>
              <a:t> Harvard Business Review. A</a:t>
            </a:r>
            <a:r>
              <a:rPr lang="en-GB" sz="2400" dirty="0">
                <a:latin typeface="Calibri" panose="020F0502020204030204" pitchFamily="34" charset="0"/>
                <a:cs typeface="Calibri" panose="020F0502020204030204" pitchFamily="34" charset="0"/>
              </a:rPr>
              <a:t>vailable at:  </a:t>
            </a:r>
            <a:r>
              <a:rPr lang="en-GB" sz="2400" dirty="0">
                <a:latin typeface="Calibri" panose="020F0502020204030204" pitchFamily="34" charset="0"/>
                <a:cs typeface="Calibri" panose="020F0502020204030204" pitchFamily="34" charset="0"/>
                <a:hlinkClick r:id="rId2"/>
              </a:rPr>
              <a:t>https://hbr.org/2013/06/how-to-give-a-killer-presentation</a:t>
            </a:r>
            <a:r>
              <a:rPr lang="en-GB" sz="2400" dirty="0">
                <a:latin typeface="Calibri" panose="020F0502020204030204" pitchFamily="34" charset="0"/>
                <a:cs typeface="Calibri" panose="020F0502020204030204" pitchFamily="34" charset="0"/>
              </a:rPr>
              <a:t>. (Accessed 10</a:t>
            </a:r>
            <a:r>
              <a:rPr lang="en-GB" sz="2400" baseline="30000" dirty="0">
                <a:latin typeface="Calibri" panose="020F0502020204030204" pitchFamily="34" charset="0"/>
                <a:cs typeface="Calibri" panose="020F0502020204030204" pitchFamily="34" charset="0"/>
              </a:rPr>
              <a:t>th</a:t>
            </a:r>
            <a:r>
              <a:rPr lang="en-GB" sz="2400" dirty="0">
                <a:latin typeface="Calibri" panose="020F0502020204030204" pitchFamily="34" charset="0"/>
                <a:cs typeface="Calibri" panose="020F0502020204030204" pitchFamily="34" charset="0"/>
              </a:rPr>
              <a:t> of November)</a:t>
            </a:r>
          </a:p>
          <a:p>
            <a:pPr marL="0" indent="0">
              <a:buNone/>
            </a:pPr>
            <a:r>
              <a:rPr lang="en-GB" sz="2400" dirty="0">
                <a:latin typeface="Calibri" panose="020F0502020204030204" pitchFamily="34" charset="0"/>
                <a:cs typeface="Calibri" panose="020F0502020204030204" pitchFamily="34" charset="0"/>
              </a:rPr>
              <a:t>Reinhard, S., (2015) </a:t>
            </a:r>
            <a:r>
              <a:rPr lang="en-GB" sz="2400" i="1" dirty="0">
                <a:latin typeface="Calibri" panose="020F0502020204030204" pitchFamily="34" charset="0"/>
                <a:cs typeface="Calibri" panose="020F0502020204030204" pitchFamily="34" charset="0"/>
              </a:rPr>
              <a:t>‘Giving Academic presentations’, TESL-EJ, </a:t>
            </a:r>
            <a:r>
              <a:rPr lang="en-GB" sz="2400" dirty="0">
                <a:latin typeface="Calibri" panose="020F0502020204030204" pitchFamily="34" charset="0"/>
                <a:cs typeface="Calibri" panose="020F0502020204030204" pitchFamily="34" charset="0"/>
              </a:rPr>
              <a:t>19(2), pp. 135 – 155.</a:t>
            </a:r>
          </a:p>
        </p:txBody>
      </p:sp>
      <p:sp>
        <p:nvSpPr>
          <p:cNvPr id="4" name="Date Placeholder 3">
            <a:extLst>
              <a:ext uri="{FF2B5EF4-FFF2-40B4-BE49-F238E27FC236}">
                <a16:creationId xmlns:a16="http://schemas.microsoft.com/office/drawing/2014/main" id="{FABF4FEE-F293-7796-683E-45674CFE897E}"/>
              </a:ext>
            </a:extLst>
          </p:cNvPr>
          <p:cNvSpPr>
            <a:spLocks noGrp="1"/>
          </p:cNvSpPr>
          <p:nvPr>
            <p:ph type="dt" sz="half" idx="10"/>
          </p:nvPr>
        </p:nvSpPr>
        <p:spPr/>
        <p:txBody>
          <a:bodyPr/>
          <a:lstStyle/>
          <a:p>
            <a:pPr>
              <a:defRPr/>
            </a:pPr>
            <a:fld id="{2303D31F-598B-47EE-BA37-93F097A3D676}" type="datetime1">
              <a:rPr lang="en-GB" altLang="en-US" smtClean="0"/>
              <a:pPr>
                <a:defRPr/>
              </a:pPr>
              <a:t>19/07/2024</a:t>
            </a:fld>
            <a:endParaRPr lang="en-GB" altLang="en-US"/>
          </a:p>
        </p:txBody>
      </p:sp>
      <p:sp>
        <p:nvSpPr>
          <p:cNvPr id="5" name="Slide Number Placeholder 4">
            <a:extLst>
              <a:ext uri="{FF2B5EF4-FFF2-40B4-BE49-F238E27FC236}">
                <a16:creationId xmlns:a16="http://schemas.microsoft.com/office/drawing/2014/main" id="{206EAE49-41C6-289E-709D-4C93B1633B99}"/>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370226558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656cee4-eeba-45fa-a761-9e0ba90d158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78B175C64519428DD2085AE37A166E" ma:contentTypeVersion="17" ma:contentTypeDescription="Create a new document." ma:contentTypeScope="" ma:versionID="24af9d36a7003ab8083f835f5ab15895">
  <xsd:schema xmlns:xsd="http://www.w3.org/2001/XMLSchema" xmlns:xs="http://www.w3.org/2001/XMLSchema" xmlns:p="http://schemas.microsoft.com/office/2006/metadata/properties" xmlns:ns3="3deaaa82-f5a2-45b4-bb96-651ce2c0e4b2" xmlns:ns4="d656cee4-eeba-45fa-a761-9e0ba90d158e" targetNamespace="http://schemas.microsoft.com/office/2006/metadata/properties" ma:root="true" ma:fieldsID="8db011adccc4ef2010b02ab7e4983d10" ns3:_="" ns4:_="">
    <xsd:import namespace="3deaaa82-f5a2-45b4-bb96-651ce2c0e4b2"/>
    <xsd:import namespace="d656cee4-eeba-45fa-a761-9e0ba90d158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LengthInSeconds" minOccurs="0"/>
                <xsd:element ref="ns4:MediaServiceAutoKeyPoints" minOccurs="0"/>
                <xsd:element ref="ns4:MediaServiceKeyPoints" minOccurs="0"/>
                <xsd:element ref="ns4:MediaServiceSearchProperties" minOccurs="0"/>
                <xsd:element ref="ns4:_activity" minOccurs="0"/>
                <xsd:element ref="ns4:MediaServiceAutoTags" minOccurs="0"/>
                <xsd:element ref="ns4:MediaServiceOCR" minOccurs="0"/>
                <xsd:element ref="ns4:MediaServiceGenerationTime" minOccurs="0"/>
                <xsd:element ref="ns4:MediaServiceEventHashCode"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deaaa82-f5a2-45b4-bb96-651ce2c0e4b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56cee4-eeba-45fa-a761-9e0ba90d158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element name="MediaServiceAutoTags" ma:index="19" nillable="true" ma:displayName="Tags" ma:internalName="MediaServiceAutoTags"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C4A9907-4155-4245-9769-5F0A4DB94B77}">
  <ds:schemaRefs>
    <ds:schemaRef ds:uri="http://purl.org/dc/dcmitype/"/>
    <ds:schemaRef ds:uri="http://purl.org/dc/terms/"/>
    <ds:schemaRef ds:uri="http://schemas.microsoft.com/office/2006/metadata/properties"/>
    <ds:schemaRef ds:uri="http://schemas.microsoft.com/office/2006/documentManagement/types"/>
    <ds:schemaRef ds:uri="http://schemas.openxmlformats.org/package/2006/metadata/core-properties"/>
    <ds:schemaRef ds:uri="d656cee4-eeba-45fa-a761-9e0ba90d158e"/>
    <ds:schemaRef ds:uri="http://www.w3.org/XML/1998/namespace"/>
    <ds:schemaRef ds:uri="http://schemas.microsoft.com/office/infopath/2007/PartnerControls"/>
    <ds:schemaRef ds:uri="3deaaa82-f5a2-45b4-bb96-651ce2c0e4b2"/>
    <ds:schemaRef ds:uri="http://purl.org/dc/elements/1.1/"/>
  </ds:schemaRefs>
</ds:datastoreItem>
</file>

<file path=customXml/itemProps2.xml><?xml version="1.0" encoding="utf-8"?>
<ds:datastoreItem xmlns:ds="http://schemas.openxmlformats.org/officeDocument/2006/customXml" ds:itemID="{BDADC224-BE88-4525-B4D5-9755FCFBAC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deaaa82-f5a2-45b4-bb96-651ce2c0e4b2"/>
    <ds:schemaRef ds:uri="d656cee4-eeba-45fa-a761-9e0ba90d158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9D828B1-4FC8-42AC-A57D-0BC0FFCBECE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1100</Words>
  <Application>Microsoft Office PowerPoint</Application>
  <PresentationFormat>On-screen Show (4:3)</PresentationFormat>
  <Paragraphs>137</Paragraphs>
  <Slides>26</Slides>
  <Notes>11</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Myriad Pro</vt:lpstr>
      <vt:lpstr>华文细黑</vt:lpstr>
      <vt:lpstr>Arial</vt:lpstr>
      <vt:lpstr>Calibri</vt:lpstr>
      <vt:lpstr>Verdana</vt:lpstr>
      <vt:lpstr>Wingdings</vt:lpstr>
      <vt:lpstr>20140311PresentationUWTSDTemplate</vt:lpstr>
      <vt:lpstr>  LCHS4001</vt:lpstr>
      <vt:lpstr>Hello, my name is Naomi, and I am your teacher. I am going to talk to you about presentations today and the best way to give them. Giving a presentation can be a daunting task, but with proper preparation and practice, it can become an enjoyable and rewarding experience. The first step is to know your audience and tailor your content to their interests and level of understanding. Always start with a clear introduction that outlines what you will cover, and make sure your main points are well-organized and easy to follow. Using visual aids, such as slides or props, can help to keep your audience engaged and reinforce your key messages. Practice is crucial, so rehearse your presentation multiple times to build confidence and smooth out any rough spots. Finally, remember to speak clearly, make eye contact, and be enthusiastic about your topic. This will help you connect with your audience and make your presentation more impactful.  </vt:lpstr>
      <vt:lpstr>Lesson Aims</vt:lpstr>
      <vt:lpstr>Discuss </vt:lpstr>
      <vt:lpstr>Activity 1 </vt:lpstr>
      <vt:lpstr>PowerPoint Presentation</vt:lpstr>
      <vt:lpstr>Structuring Your Presentation</vt:lpstr>
      <vt:lpstr>The Beginning </vt:lpstr>
      <vt:lpstr>The Middle</vt:lpstr>
      <vt:lpstr>The End </vt:lpstr>
      <vt:lpstr>Activity 2</vt:lpstr>
      <vt:lpstr>1.  Pre-talk Preparation</vt:lpstr>
      <vt:lpstr>2.  Handouts</vt:lpstr>
      <vt:lpstr>3.  Opening</vt:lpstr>
      <vt:lpstr>Activity 3</vt:lpstr>
      <vt:lpstr>4.  Speaking</vt:lpstr>
      <vt:lpstr>5.  Body Language</vt:lpstr>
      <vt:lpstr>6.  Questions</vt:lpstr>
      <vt:lpstr>7.  Length</vt:lpstr>
      <vt:lpstr>PowerPoint Presentation</vt:lpstr>
      <vt:lpstr>8.  Behaviour</vt:lpstr>
      <vt:lpstr>9.  Conclusion</vt:lpstr>
      <vt:lpstr>Activity 4</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4001</dc:title>
  <dc:creator>Sylvia Hoffmann</dc:creator>
  <cp:lastModifiedBy>Naomi Doerge</cp:lastModifiedBy>
  <cp:revision>21</cp:revision>
  <dcterms:created xsi:type="dcterms:W3CDTF">2020-03-25T19:49:57Z</dcterms:created>
  <dcterms:modified xsi:type="dcterms:W3CDTF">2024-07-19T07:52:13Z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0x0101002B78B175C64519428DD2085AE37A166E</vt:lpwstr>
  </property>
  <property fmtid="{D5CDD505-2E9C-101B-9397-08002B2CF9AE}" pid="3" name="MSIP_Label_9762d7e7-4474-4a67-9ef6-3d4dc52b0ea7_Enabled">
    <vt:lpwstr>true</vt:lpwstr>
  </property>
  <property fmtid="{D5CDD505-2E9C-101B-9397-08002B2CF9AE}" pid="4" name="MSIP_Label_9762d7e7-4474-4a67-9ef6-3d4dc52b0ea7_SetDate">
    <vt:lpwstr>2024-05-22T09:58:38Z</vt:lpwstr>
  </property>
  <property fmtid="{D5CDD505-2E9C-101B-9397-08002B2CF9AE}" pid="5" name="MSIP_Label_9762d7e7-4474-4a67-9ef6-3d4dc52b0ea7_Method">
    <vt:lpwstr>Privileged</vt:lpwstr>
  </property>
  <property fmtid="{D5CDD505-2E9C-101B-9397-08002B2CF9AE}" pid="6" name="MSIP_Label_9762d7e7-4474-4a67-9ef6-3d4dc52b0ea7_Name">
    <vt:lpwstr>Internal</vt:lpwstr>
  </property>
  <property fmtid="{D5CDD505-2E9C-101B-9397-08002B2CF9AE}" pid="7" name="MSIP_Label_9762d7e7-4474-4a67-9ef6-3d4dc52b0ea7_SiteId">
    <vt:lpwstr>057daf85-b1d5-44cd-ab7b-0a4ce1b29eae</vt:lpwstr>
  </property>
  <property fmtid="{D5CDD505-2E9C-101B-9397-08002B2CF9AE}" pid="8" name="MSIP_Label_9762d7e7-4474-4a67-9ef6-3d4dc52b0ea7_ActionId">
    <vt:lpwstr>32e1ac87-4b6c-4fd6-980f-309cdf040817</vt:lpwstr>
  </property>
  <property fmtid="{D5CDD505-2E9C-101B-9397-08002B2CF9AE}" pid="9" name="MSIP_Label_9762d7e7-4474-4a67-9ef6-3d4dc52b0ea7_ContentBits">
    <vt:lpwstr>0</vt:lpwstr>
  </property>
</Properties>
</file>