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62" r:id="rId6"/>
    <p:sldId id="442" r:id="rId7"/>
    <p:sldId id="452" r:id="rId8"/>
    <p:sldId id="458" r:id="rId9"/>
    <p:sldId id="457" r:id="rId10"/>
    <p:sldId id="460"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8F50EA-CF55-4A65-B36D-D7912B0B6119}" v="39" dt="2026-04-17T20:22:49.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4576" autoAdjust="0"/>
  </p:normalViewPr>
  <p:slideViewPr>
    <p:cSldViewPr>
      <p:cViewPr varScale="1">
        <p:scale>
          <a:sx n="78" d="100"/>
          <a:sy n="78" d="100"/>
        </p:scale>
        <p:origin x="109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jeoma Oforbike" userId="86e4f0c5ae0fd600" providerId="LiveId" clId="{C6649D6D-A4F6-40D7-B8DB-6E088A845B5E}"/>
    <pc:docChg chg="undo custSel addSld modSld sldOrd">
      <pc:chgData name="Ijeoma Oforbike" userId="86e4f0c5ae0fd600" providerId="LiveId" clId="{C6649D6D-A4F6-40D7-B8DB-6E088A845B5E}" dt="2026-04-18T09:04:53.392" v="4640" actId="14100"/>
      <pc:docMkLst>
        <pc:docMk/>
      </pc:docMkLst>
      <pc:sldChg chg="addSp delSp modSp mod modTransition">
        <pc:chgData name="Ijeoma Oforbike" userId="86e4f0c5ae0fd600" providerId="LiveId" clId="{C6649D6D-A4F6-40D7-B8DB-6E088A845B5E}" dt="2026-04-17T20:21:35.535" v="4526"/>
        <pc:sldMkLst>
          <pc:docMk/>
          <pc:sldMk cId="0" sldId="277"/>
        </pc:sldMkLst>
        <pc:picChg chg="add del mod">
          <ac:chgData name="Ijeoma Oforbike" userId="86e4f0c5ae0fd600" providerId="LiveId" clId="{C6649D6D-A4F6-40D7-B8DB-6E088A845B5E}" dt="2026-04-17T19:47:44.729" v="4491"/>
          <ac:picMkLst>
            <pc:docMk/>
            <pc:sldMk cId="0" sldId="277"/>
            <ac:picMk id="7" creationId="{D3DEDECB-2532-11FE-DF02-D01D294ECE13}"/>
          </ac:picMkLst>
        </pc:picChg>
        <pc:picChg chg="add del mod">
          <ac:chgData name="Ijeoma Oforbike" userId="86e4f0c5ae0fd600" providerId="LiveId" clId="{C6649D6D-A4F6-40D7-B8DB-6E088A845B5E}" dt="2026-04-17T19:55:43.547" v="4499"/>
          <ac:picMkLst>
            <pc:docMk/>
            <pc:sldMk cId="0" sldId="277"/>
            <ac:picMk id="9" creationId="{7514CC79-3686-E804-169C-1760AB66F973}"/>
          </ac:picMkLst>
        </pc:picChg>
        <pc:picChg chg="add del mod">
          <ac:chgData name="Ijeoma Oforbike" userId="86e4f0c5ae0fd600" providerId="LiveId" clId="{C6649D6D-A4F6-40D7-B8DB-6E088A845B5E}" dt="2026-04-17T20:07:32.433" v="4511"/>
          <ac:picMkLst>
            <pc:docMk/>
            <pc:sldMk cId="0" sldId="277"/>
            <ac:picMk id="10" creationId="{2676FE50-1C8B-BC71-B2CE-23037791E51C}"/>
          </ac:picMkLst>
        </pc:picChg>
        <pc:picChg chg="add del mod">
          <ac:chgData name="Ijeoma Oforbike" userId="86e4f0c5ae0fd600" providerId="LiveId" clId="{C6649D6D-A4F6-40D7-B8DB-6E088A845B5E}" dt="2026-04-17T20:21:35.535" v="4526"/>
          <ac:picMkLst>
            <pc:docMk/>
            <pc:sldMk cId="0" sldId="277"/>
            <ac:picMk id="11" creationId="{DDBABE1F-ADBA-7735-0DBE-C1CF0C41816C}"/>
          </ac:picMkLst>
        </pc:picChg>
        <pc:picChg chg="add mod">
          <ac:chgData name="Ijeoma Oforbike" userId="86e4f0c5ae0fd600" providerId="LiveId" clId="{C6649D6D-A4F6-40D7-B8DB-6E088A845B5E}" dt="2026-04-17T20:21:35.535" v="4526"/>
          <ac:picMkLst>
            <pc:docMk/>
            <pc:sldMk cId="0" sldId="277"/>
            <ac:picMk id="12" creationId="{B60F8B7B-0EF2-D85D-BE99-1525A8AEAF81}"/>
          </ac:picMkLst>
        </pc:picChg>
      </pc:sldChg>
      <pc:sldChg chg="addSp delSp modSp mod modTransition">
        <pc:chgData name="Ijeoma Oforbike" userId="86e4f0c5ae0fd600" providerId="LiveId" clId="{C6649D6D-A4F6-40D7-B8DB-6E088A845B5E}" dt="2026-04-17T20:21:35.535" v="4526"/>
        <pc:sldMkLst>
          <pc:docMk/>
          <pc:sldMk cId="711734170" sldId="442"/>
        </pc:sldMkLst>
        <pc:spChg chg="mod">
          <ac:chgData name="Ijeoma Oforbike" userId="86e4f0c5ae0fd600" providerId="LiveId" clId="{C6649D6D-A4F6-40D7-B8DB-6E088A845B5E}" dt="2026-04-11T18:37:34.194" v="4004" actId="20577"/>
          <ac:spMkLst>
            <pc:docMk/>
            <pc:sldMk cId="711734170" sldId="442"/>
            <ac:spMk id="3" creationId="{00000000-0000-0000-0000-000000000000}"/>
          </ac:spMkLst>
        </pc:spChg>
        <pc:spChg chg="add mod">
          <ac:chgData name="Ijeoma Oforbike" userId="86e4f0c5ae0fd600" providerId="LiveId" clId="{C6649D6D-A4F6-40D7-B8DB-6E088A845B5E}" dt="2026-03-23T15:09:39.230" v="177" actId="14100"/>
          <ac:spMkLst>
            <pc:docMk/>
            <pc:sldMk cId="711734170" sldId="442"/>
            <ac:spMk id="6" creationId="{742241AE-82E9-C6AB-8756-0689877903A6}"/>
          </ac:spMkLst>
        </pc:spChg>
        <pc:spChg chg="add mod">
          <ac:chgData name="Ijeoma Oforbike" userId="86e4f0c5ae0fd600" providerId="LiveId" clId="{C6649D6D-A4F6-40D7-B8DB-6E088A845B5E}" dt="2026-04-11T11:37:35.008" v="3984" actId="20577"/>
          <ac:spMkLst>
            <pc:docMk/>
            <pc:sldMk cId="711734170" sldId="442"/>
            <ac:spMk id="8" creationId="{73477BEA-9981-4F7A-5D72-20A83716007B}"/>
          </ac:spMkLst>
        </pc:spChg>
        <pc:picChg chg="add del mod">
          <ac:chgData name="Ijeoma Oforbike" userId="86e4f0c5ae0fd600" providerId="LiveId" clId="{C6649D6D-A4F6-40D7-B8DB-6E088A845B5E}" dt="2026-04-17T19:55:43.547" v="4499"/>
          <ac:picMkLst>
            <pc:docMk/>
            <pc:sldMk cId="711734170" sldId="442"/>
            <ac:picMk id="4" creationId="{D647D859-AA4E-9A9E-CB98-C204664D8921}"/>
          </ac:picMkLst>
        </pc:picChg>
        <pc:picChg chg="add del mod">
          <ac:chgData name="Ijeoma Oforbike" userId="86e4f0c5ae0fd600" providerId="LiveId" clId="{C6649D6D-A4F6-40D7-B8DB-6E088A845B5E}" dt="2026-04-17T20:07:32.433" v="4511"/>
          <ac:picMkLst>
            <pc:docMk/>
            <pc:sldMk cId="711734170" sldId="442"/>
            <ac:picMk id="5" creationId="{9048B267-B9F2-5AE6-865D-7118B253E3BE}"/>
          </ac:picMkLst>
        </pc:picChg>
        <pc:picChg chg="add mod">
          <ac:chgData name="Ijeoma Oforbike" userId="86e4f0c5ae0fd600" providerId="LiveId" clId="{C6649D6D-A4F6-40D7-B8DB-6E088A845B5E}" dt="2026-04-11T19:21:51.924" v="4074" actId="14100"/>
          <ac:picMkLst>
            <pc:docMk/>
            <pc:sldMk cId="711734170" sldId="442"/>
            <ac:picMk id="7" creationId="{DC9C7E68-151B-A47C-8B10-6959C51B3E5C}"/>
          </ac:picMkLst>
        </pc:picChg>
        <pc:picChg chg="add del mod">
          <ac:chgData name="Ijeoma Oforbike" userId="86e4f0c5ae0fd600" providerId="LiveId" clId="{C6649D6D-A4F6-40D7-B8DB-6E088A845B5E}" dt="2026-04-17T20:21:35.535" v="4526"/>
          <ac:picMkLst>
            <pc:docMk/>
            <pc:sldMk cId="711734170" sldId="442"/>
            <ac:picMk id="9" creationId="{E8AFE279-044A-9C36-7BEA-69F6C1EF6CF8}"/>
          </ac:picMkLst>
        </pc:picChg>
        <pc:picChg chg="add mod">
          <ac:chgData name="Ijeoma Oforbike" userId="86e4f0c5ae0fd600" providerId="LiveId" clId="{C6649D6D-A4F6-40D7-B8DB-6E088A845B5E}" dt="2026-04-17T20:21:35.535" v="4526"/>
          <ac:picMkLst>
            <pc:docMk/>
            <pc:sldMk cId="711734170" sldId="442"/>
            <ac:picMk id="10" creationId="{0366F923-E3BF-0395-D3F8-32787DB29A0E}"/>
          </ac:picMkLst>
        </pc:picChg>
      </pc:sldChg>
      <pc:sldChg chg="addSp delSp modSp mod modTransition modAnim">
        <pc:chgData name="Ijeoma Oforbike" userId="86e4f0c5ae0fd600" providerId="LiveId" clId="{C6649D6D-A4F6-40D7-B8DB-6E088A845B5E}" dt="2026-04-17T20:22:49.504" v="4529"/>
        <pc:sldMkLst>
          <pc:docMk/>
          <pc:sldMk cId="3521001056" sldId="450"/>
        </pc:sldMkLst>
        <pc:spChg chg="mod">
          <ac:chgData name="Ijeoma Oforbike" userId="86e4f0c5ae0fd600" providerId="LiveId" clId="{C6649D6D-A4F6-40D7-B8DB-6E088A845B5E}" dt="2026-03-23T16:28:24.486" v="505" actId="255"/>
          <ac:spMkLst>
            <pc:docMk/>
            <pc:sldMk cId="3521001056" sldId="450"/>
            <ac:spMk id="2" creationId="{00000000-0000-0000-0000-000000000000}"/>
          </ac:spMkLst>
        </pc:spChg>
        <pc:spChg chg="mod">
          <ac:chgData name="Ijeoma Oforbike" userId="86e4f0c5ae0fd600" providerId="LiveId" clId="{C6649D6D-A4F6-40D7-B8DB-6E088A845B5E}" dt="2026-04-11T20:46:38.060" v="4488" actId="12"/>
          <ac:spMkLst>
            <pc:docMk/>
            <pc:sldMk cId="3521001056" sldId="450"/>
            <ac:spMk id="6" creationId="{A4085575-4426-A9AB-0F8A-7A51209EE3B6}"/>
          </ac:spMkLst>
        </pc:spChg>
        <pc:picChg chg="add del mod">
          <ac:chgData name="Ijeoma Oforbike" userId="86e4f0c5ae0fd600" providerId="LiveId" clId="{C6649D6D-A4F6-40D7-B8DB-6E088A845B5E}" dt="2026-04-17T20:21:35.535" v="4526"/>
          <ac:picMkLst>
            <pc:docMk/>
            <pc:sldMk cId="3521001056" sldId="450"/>
            <ac:picMk id="7" creationId="{E1DF8B14-2771-E0B9-E77B-4A899171D8D4}"/>
          </ac:picMkLst>
        </pc:picChg>
        <pc:picChg chg="add del mod">
          <ac:chgData name="Ijeoma Oforbike" userId="86e4f0c5ae0fd600" providerId="LiveId" clId="{C6649D6D-A4F6-40D7-B8DB-6E088A845B5E}" dt="2026-04-17T20:22:01.656" v="4528"/>
          <ac:picMkLst>
            <pc:docMk/>
            <pc:sldMk cId="3521001056" sldId="450"/>
            <ac:picMk id="8" creationId="{4BDFFC0B-7187-57CB-2B05-44D7CE3A382C}"/>
          </ac:picMkLst>
        </pc:picChg>
        <pc:picChg chg="add del mod ord">
          <ac:chgData name="Ijeoma Oforbike" userId="86e4f0c5ae0fd600" providerId="LiveId" clId="{C6649D6D-A4F6-40D7-B8DB-6E088A845B5E}" dt="2026-04-17T20:22:49.504" v="4529"/>
          <ac:picMkLst>
            <pc:docMk/>
            <pc:sldMk cId="3521001056" sldId="450"/>
            <ac:picMk id="13" creationId="{C164BA4F-26BD-BB17-DCEE-A8CB5861EC06}"/>
          </ac:picMkLst>
        </pc:picChg>
        <pc:picChg chg="add mod">
          <ac:chgData name="Ijeoma Oforbike" userId="86e4f0c5ae0fd600" providerId="LiveId" clId="{C6649D6D-A4F6-40D7-B8DB-6E088A845B5E}" dt="2026-04-17T20:22:49.504" v="4529"/>
          <ac:picMkLst>
            <pc:docMk/>
            <pc:sldMk cId="3521001056" sldId="450"/>
            <ac:picMk id="14" creationId="{D36AADCC-EBDE-4B53-CEC1-49EA67DEE74A}"/>
          </ac:picMkLst>
        </pc:picChg>
      </pc:sldChg>
      <pc:sldChg chg="addSp delSp modSp mod ord modTransition">
        <pc:chgData name="Ijeoma Oforbike" userId="86e4f0c5ae0fd600" providerId="LiveId" clId="{C6649D6D-A4F6-40D7-B8DB-6E088A845B5E}" dt="2026-04-17T20:21:35.535" v="4526"/>
        <pc:sldMkLst>
          <pc:docMk/>
          <pc:sldMk cId="1688727333" sldId="452"/>
        </pc:sldMkLst>
        <pc:spChg chg="mod">
          <ac:chgData name="Ijeoma Oforbike" userId="86e4f0c5ae0fd600" providerId="LiveId" clId="{C6649D6D-A4F6-40D7-B8DB-6E088A845B5E}" dt="2026-04-03T22:22:29.443" v="1876" actId="14100"/>
          <ac:spMkLst>
            <pc:docMk/>
            <pc:sldMk cId="1688727333" sldId="452"/>
            <ac:spMk id="3" creationId="{00000000-0000-0000-0000-000000000000}"/>
          </ac:spMkLst>
        </pc:spChg>
        <pc:spChg chg="add mod">
          <ac:chgData name="Ijeoma Oforbike" userId="86e4f0c5ae0fd600" providerId="LiveId" clId="{C6649D6D-A4F6-40D7-B8DB-6E088A845B5E}" dt="2026-04-11T19:44:51.043" v="4322" actId="20577"/>
          <ac:spMkLst>
            <pc:docMk/>
            <pc:sldMk cId="1688727333" sldId="452"/>
            <ac:spMk id="7" creationId="{11F563F5-27A9-F606-A18C-BA459BABB898}"/>
          </ac:spMkLst>
        </pc:spChg>
        <pc:picChg chg="add del mod">
          <ac:chgData name="Ijeoma Oforbike" userId="86e4f0c5ae0fd600" providerId="LiveId" clId="{C6649D6D-A4F6-40D7-B8DB-6E088A845B5E}" dt="2026-04-17T20:07:32.433" v="4511"/>
          <ac:picMkLst>
            <pc:docMk/>
            <pc:sldMk cId="1688727333" sldId="452"/>
            <ac:picMk id="4" creationId="{770EA0D9-76DD-9C13-D23E-F813DF2D13CA}"/>
          </ac:picMkLst>
        </pc:picChg>
        <pc:picChg chg="add del mod">
          <ac:chgData name="Ijeoma Oforbike" userId="86e4f0c5ae0fd600" providerId="LiveId" clId="{C6649D6D-A4F6-40D7-B8DB-6E088A845B5E}" dt="2026-04-17T20:21:35.535" v="4526"/>
          <ac:picMkLst>
            <pc:docMk/>
            <pc:sldMk cId="1688727333" sldId="452"/>
            <ac:picMk id="5" creationId="{1A49D1C1-40CF-2C83-EC89-D2CF57023324}"/>
          </ac:picMkLst>
        </pc:picChg>
        <pc:picChg chg="add mod">
          <ac:chgData name="Ijeoma Oforbike" userId="86e4f0c5ae0fd600" providerId="LiveId" clId="{C6649D6D-A4F6-40D7-B8DB-6E088A845B5E}" dt="2026-04-17T20:21:35.535" v="4526"/>
          <ac:picMkLst>
            <pc:docMk/>
            <pc:sldMk cId="1688727333" sldId="452"/>
            <ac:picMk id="6" creationId="{36D0DB1E-87DB-99BF-413A-F880A38CC838}"/>
          </ac:picMkLst>
        </pc:picChg>
        <pc:picChg chg="add mod">
          <ac:chgData name="Ijeoma Oforbike" userId="86e4f0c5ae0fd600" providerId="LiveId" clId="{C6649D6D-A4F6-40D7-B8DB-6E088A845B5E}" dt="2026-04-11T19:01:31.079" v="4038" actId="14100"/>
          <ac:picMkLst>
            <pc:docMk/>
            <pc:sldMk cId="1688727333" sldId="452"/>
            <ac:picMk id="14" creationId="{BA76CEC2-255C-714C-1CA1-D104CE815FA6}"/>
          </ac:picMkLst>
        </pc:picChg>
      </pc:sldChg>
      <pc:sldChg chg="addSp delSp modSp mod modTransition">
        <pc:chgData name="Ijeoma Oforbike" userId="86e4f0c5ae0fd600" providerId="LiveId" clId="{C6649D6D-A4F6-40D7-B8DB-6E088A845B5E}" dt="2026-04-17T20:21:35.535" v="4526"/>
        <pc:sldMkLst>
          <pc:docMk/>
          <pc:sldMk cId="1278544363" sldId="454"/>
        </pc:sldMkLst>
        <pc:spChg chg="mod">
          <ac:chgData name="Ijeoma Oforbike" userId="86e4f0c5ae0fd600" providerId="LiveId" clId="{C6649D6D-A4F6-40D7-B8DB-6E088A845B5E}" dt="2026-03-23T15:58:39.297" v="466" actId="14100"/>
          <ac:spMkLst>
            <pc:docMk/>
            <pc:sldMk cId="1278544363" sldId="454"/>
            <ac:spMk id="2" creationId="{6D68604B-AC6B-0846-C825-2BEC86565B25}"/>
          </ac:spMkLst>
        </pc:spChg>
        <pc:spChg chg="mod">
          <ac:chgData name="Ijeoma Oforbike" userId="86e4f0c5ae0fd600" providerId="LiveId" clId="{C6649D6D-A4F6-40D7-B8DB-6E088A845B5E}" dt="2026-03-23T15:57:50.040" v="463" actId="20577"/>
          <ac:spMkLst>
            <pc:docMk/>
            <pc:sldMk cId="1278544363" sldId="454"/>
            <ac:spMk id="6" creationId="{C68C4224-F958-CB66-7629-688D5AD53A53}"/>
          </ac:spMkLst>
        </pc:spChg>
        <pc:spChg chg="add mod">
          <ac:chgData name="Ijeoma Oforbike" userId="86e4f0c5ae0fd600" providerId="LiveId" clId="{C6649D6D-A4F6-40D7-B8DB-6E088A845B5E}" dt="2026-04-11T20:19:48.763" v="4436" actId="20577"/>
          <ac:spMkLst>
            <pc:docMk/>
            <pc:sldMk cId="1278544363" sldId="454"/>
            <ac:spMk id="14" creationId="{6A4044A4-F7E5-A41D-F751-03B69BD20F79}"/>
          </ac:spMkLst>
        </pc:spChg>
        <pc:picChg chg="add del mod">
          <ac:chgData name="Ijeoma Oforbike" userId="86e4f0c5ae0fd600" providerId="LiveId" clId="{C6649D6D-A4F6-40D7-B8DB-6E088A845B5E}" dt="2026-04-17T20:21:35.535" v="4526"/>
          <ac:picMkLst>
            <pc:docMk/>
            <pc:sldMk cId="1278544363" sldId="454"/>
            <ac:picMk id="7" creationId="{E598D588-4856-26D4-AE50-02DC14AC1804}"/>
          </ac:picMkLst>
        </pc:picChg>
        <pc:picChg chg="add mod">
          <ac:chgData name="Ijeoma Oforbike" userId="86e4f0c5ae0fd600" providerId="LiveId" clId="{C6649D6D-A4F6-40D7-B8DB-6E088A845B5E}" dt="2026-04-17T20:21:35.535" v="4526"/>
          <ac:picMkLst>
            <pc:docMk/>
            <pc:sldMk cId="1278544363" sldId="454"/>
            <ac:picMk id="8" creationId="{53310F48-44C3-2DAA-171E-93865B608641}"/>
          </ac:picMkLst>
        </pc:picChg>
        <pc:picChg chg="add mod">
          <ac:chgData name="Ijeoma Oforbike" userId="86e4f0c5ae0fd600" providerId="LiveId" clId="{C6649D6D-A4F6-40D7-B8DB-6E088A845B5E}" dt="2026-03-23T16:03:20.295" v="484" actId="14100"/>
          <ac:picMkLst>
            <pc:docMk/>
            <pc:sldMk cId="1278544363" sldId="454"/>
            <ac:picMk id="12" creationId="{3639538A-22DD-599B-5846-A81301B8CB6E}"/>
          </ac:picMkLst>
        </pc:picChg>
      </pc:sldChg>
      <pc:sldChg chg="addSp delSp modSp mod modTransition">
        <pc:chgData name="Ijeoma Oforbike" userId="86e4f0c5ae0fd600" providerId="LiveId" clId="{C6649D6D-A4F6-40D7-B8DB-6E088A845B5E}" dt="2026-04-17T20:21:35.535" v="4526"/>
        <pc:sldMkLst>
          <pc:docMk/>
          <pc:sldMk cId="1044028000" sldId="455"/>
        </pc:sldMkLst>
        <pc:spChg chg="mod">
          <ac:chgData name="Ijeoma Oforbike" userId="86e4f0c5ae0fd600" providerId="LiveId" clId="{C6649D6D-A4F6-40D7-B8DB-6E088A845B5E}" dt="2026-04-11T10:42:12.369" v="2514" actId="1076"/>
          <ac:spMkLst>
            <pc:docMk/>
            <pc:sldMk cId="1044028000" sldId="455"/>
            <ac:spMk id="2" creationId="{C79C3CB7-D278-A2A4-CAD1-A290CF81F7AE}"/>
          </ac:spMkLst>
        </pc:spChg>
        <pc:spChg chg="add mod">
          <ac:chgData name="Ijeoma Oforbike" userId="86e4f0c5ae0fd600" providerId="LiveId" clId="{C6649D6D-A4F6-40D7-B8DB-6E088A845B5E}" dt="2026-04-11T20:44:38.585" v="4483" actId="14100"/>
          <ac:spMkLst>
            <pc:docMk/>
            <pc:sldMk cId="1044028000" sldId="455"/>
            <ac:spMk id="6" creationId="{12A3E11A-0177-1EE9-B84D-FE1EB1FAC13B}"/>
          </ac:spMkLst>
        </pc:spChg>
        <pc:picChg chg="add mod">
          <ac:chgData name="Ijeoma Oforbike" userId="86e4f0c5ae0fd600" providerId="LiveId" clId="{C6649D6D-A4F6-40D7-B8DB-6E088A845B5E}" dt="2026-03-23T14:58:51.307" v="153" actId="14100"/>
          <ac:picMkLst>
            <pc:docMk/>
            <pc:sldMk cId="1044028000" sldId="455"/>
            <ac:picMk id="7" creationId="{C8B9602B-91AB-056A-C7BB-E07781B239ED}"/>
          </ac:picMkLst>
        </pc:picChg>
        <pc:picChg chg="add del mod">
          <ac:chgData name="Ijeoma Oforbike" userId="86e4f0c5ae0fd600" providerId="LiveId" clId="{C6649D6D-A4F6-40D7-B8DB-6E088A845B5E}" dt="2026-04-17T19:55:43.547" v="4499"/>
          <ac:picMkLst>
            <pc:docMk/>
            <pc:sldMk cId="1044028000" sldId="455"/>
            <ac:picMk id="11" creationId="{675CB7A0-8EB4-074A-3CFB-0BFFCA3DB41D}"/>
          </ac:picMkLst>
        </pc:picChg>
        <pc:picChg chg="add del mod">
          <ac:chgData name="Ijeoma Oforbike" userId="86e4f0c5ae0fd600" providerId="LiveId" clId="{C6649D6D-A4F6-40D7-B8DB-6E088A845B5E}" dt="2026-04-17T20:07:32.433" v="4511"/>
          <ac:picMkLst>
            <pc:docMk/>
            <pc:sldMk cId="1044028000" sldId="455"/>
            <ac:picMk id="12" creationId="{357EB480-2324-1839-EEFB-E612B96552E3}"/>
          </ac:picMkLst>
        </pc:picChg>
        <pc:picChg chg="add del mod">
          <ac:chgData name="Ijeoma Oforbike" userId="86e4f0c5ae0fd600" providerId="LiveId" clId="{C6649D6D-A4F6-40D7-B8DB-6E088A845B5E}" dt="2026-04-17T20:21:35.535" v="4526"/>
          <ac:picMkLst>
            <pc:docMk/>
            <pc:sldMk cId="1044028000" sldId="455"/>
            <ac:picMk id="13" creationId="{7F7D01B1-7F36-8E93-4276-29915E1AC18E}"/>
          </ac:picMkLst>
        </pc:picChg>
        <pc:picChg chg="add mod">
          <ac:chgData name="Ijeoma Oforbike" userId="86e4f0c5ae0fd600" providerId="LiveId" clId="{C6649D6D-A4F6-40D7-B8DB-6E088A845B5E}" dt="2026-04-17T20:21:35.535" v="4526"/>
          <ac:picMkLst>
            <pc:docMk/>
            <pc:sldMk cId="1044028000" sldId="455"/>
            <ac:picMk id="14" creationId="{427165E1-F5F1-5AF5-7179-83EC8EF4FC11}"/>
          </ac:picMkLst>
        </pc:picChg>
      </pc:sldChg>
      <pc:sldChg chg="addSp delSp modSp mod modTransition">
        <pc:chgData name="Ijeoma Oforbike" userId="86e4f0c5ae0fd600" providerId="LiveId" clId="{C6649D6D-A4F6-40D7-B8DB-6E088A845B5E}" dt="2026-04-18T09:04:53.392" v="4640" actId="14100"/>
        <pc:sldMkLst>
          <pc:docMk/>
          <pc:sldMk cId="1196154705" sldId="456"/>
        </pc:sldMkLst>
        <pc:spChg chg="mod">
          <ac:chgData name="Ijeoma Oforbike" userId="86e4f0c5ae0fd600" providerId="LiveId" clId="{C6649D6D-A4F6-40D7-B8DB-6E088A845B5E}" dt="2026-04-18T08:59:24.147" v="4533" actId="20577"/>
          <ac:spMkLst>
            <pc:docMk/>
            <pc:sldMk cId="1196154705" sldId="456"/>
            <ac:spMk id="3" creationId="{53880F13-35A9-9D38-4535-EF0C49E1491E}"/>
          </ac:spMkLst>
        </pc:spChg>
        <pc:spChg chg="add mod">
          <ac:chgData name="Ijeoma Oforbike" userId="86e4f0c5ae0fd600" providerId="LiveId" clId="{C6649D6D-A4F6-40D7-B8DB-6E088A845B5E}" dt="2026-04-18T09:04:20.195" v="4637" actId="14100"/>
          <ac:spMkLst>
            <pc:docMk/>
            <pc:sldMk cId="1196154705" sldId="456"/>
            <ac:spMk id="9" creationId="{955E12E2-428B-036C-3B8D-3E14BBC36CC6}"/>
          </ac:spMkLst>
        </pc:spChg>
        <pc:picChg chg="add mod">
          <ac:chgData name="Ijeoma Oforbike" userId="86e4f0c5ae0fd600" providerId="LiveId" clId="{C6649D6D-A4F6-40D7-B8DB-6E088A845B5E}" dt="2026-04-18T09:04:53.392" v="4640" actId="14100"/>
          <ac:picMkLst>
            <pc:docMk/>
            <pc:sldMk cId="1196154705" sldId="456"/>
            <ac:picMk id="7" creationId="{3F9C81A2-7BE4-3105-8865-E28513535474}"/>
          </ac:picMkLst>
        </pc:picChg>
        <pc:picChg chg="add del mod">
          <ac:chgData name="Ijeoma Oforbike" userId="86e4f0c5ae0fd600" providerId="LiveId" clId="{C6649D6D-A4F6-40D7-B8DB-6E088A845B5E}" dt="2026-04-17T19:55:43.547" v="4499"/>
          <ac:picMkLst>
            <pc:docMk/>
            <pc:sldMk cId="1196154705" sldId="456"/>
            <ac:picMk id="8" creationId="{6DADBBAF-60A9-05EC-95D7-A6E090BDF0BC}"/>
          </ac:picMkLst>
        </pc:picChg>
        <pc:picChg chg="add del">
          <ac:chgData name="Ijeoma Oforbike" userId="86e4f0c5ae0fd600" providerId="LiveId" clId="{C6649D6D-A4F6-40D7-B8DB-6E088A845B5E}" dt="2026-04-18T09:02:21.465" v="4621" actId="22"/>
          <ac:picMkLst>
            <pc:docMk/>
            <pc:sldMk cId="1196154705" sldId="456"/>
            <ac:picMk id="8" creationId="{FC1B6B58-9041-BFD7-6BA4-44371DD8B3BA}"/>
          </ac:picMkLst>
        </pc:picChg>
        <pc:picChg chg="add del mod">
          <ac:chgData name="Ijeoma Oforbike" userId="86e4f0c5ae0fd600" providerId="LiveId" clId="{C6649D6D-A4F6-40D7-B8DB-6E088A845B5E}" dt="2026-04-17T20:07:32.433" v="4511"/>
          <ac:picMkLst>
            <pc:docMk/>
            <pc:sldMk cId="1196154705" sldId="456"/>
            <ac:picMk id="10" creationId="{2E8E6466-A7FE-9127-AB6A-77E778CB21A6}"/>
          </ac:picMkLst>
        </pc:picChg>
        <pc:picChg chg="add del mod">
          <ac:chgData name="Ijeoma Oforbike" userId="86e4f0c5ae0fd600" providerId="LiveId" clId="{C6649D6D-A4F6-40D7-B8DB-6E088A845B5E}" dt="2026-04-17T20:21:35.535" v="4526"/>
          <ac:picMkLst>
            <pc:docMk/>
            <pc:sldMk cId="1196154705" sldId="456"/>
            <ac:picMk id="11" creationId="{C1C1C4F1-49F3-009E-1C38-94EA56224C20}"/>
          </ac:picMkLst>
        </pc:picChg>
        <pc:picChg chg="add mod">
          <ac:chgData name="Ijeoma Oforbike" userId="86e4f0c5ae0fd600" providerId="LiveId" clId="{C6649D6D-A4F6-40D7-B8DB-6E088A845B5E}" dt="2026-04-18T09:01:01.706" v="4535" actId="14100"/>
          <ac:picMkLst>
            <pc:docMk/>
            <pc:sldMk cId="1196154705" sldId="456"/>
            <ac:picMk id="12" creationId="{62345724-65C6-592D-A475-083136C7FA67}"/>
          </ac:picMkLst>
        </pc:picChg>
      </pc:sldChg>
      <pc:sldChg chg="addSp delSp modSp mod modTransition">
        <pc:chgData name="Ijeoma Oforbike" userId="86e4f0c5ae0fd600" providerId="LiveId" clId="{C6649D6D-A4F6-40D7-B8DB-6E088A845B5E}" dt="2026-04-17T20:21:35.535" v="4526"/>
        <pc:sldMkLst>
          <pc:docMk/>
          <pc:sldMk cId="425489401" sldId="457"/>
        </pc:sldMkLst>
        <pc:spChg chg="mod">
          <ac:chgData name="Ijeoma Oforbike" userId="86e4f0c5ae0fd600" providerId="LiveId" clId="{C6649D6D-A4F6-40D7-B8DB-6E088A845B5E}" dt="2026-03-23T15:25:53.413" v="289" actId="255"/>
          <ac:spMkLst>
            <pc:docMk/>
            <pc:sldMk cId="425489401" sldId="457"/>
            <ac:spMk id="2" creationId="{9569B926-B65F-3EB5-92BB-DC40BD793F0D}"/>
          </ac:spMkLst>
        </pc:spChg>
        <pc:spChg chg="add mod">
          <ac:chgData name="Ijeoma Oforbike" userId="86e4f0c5ae0fd600" providerId="LiveId" clId="{C6649D6D-A4F6-40D7-B8DB-6E088A845B5E}" dt="2026-04-11T20:01:11.240" v="4377" actId="5793"/>
          <ac:spMkLst>
            <pc:docMk/>
            <pc:sldMk cId="425489401" sldId="457"/>
            <ac:spMk id="6" creationId="{C45644A6-430B-C1D6-16A8-90E44737B215}"/>
          </ac:spMkLst>
        </pc:spChg>
        <pc:spChg chg="add mod">
          <ac:chgData name="Ijeoma Oforbike" userId="86e4f0c5ae0fd600" providerId="LiveId" clId="{C6649D6D-A4F6-40D7-B8DB-6E088A845B5E}" dt="2026-04-11T19:56:03.229" v="4348" actId="20577"/>
          <ac:spMkLst>
            <pc:docMk/>
            <pc:sldMk cId="425489401" sldId="457"/>
            <ac:spMk id="10" creationId="{DAFAC6FB-11D8-D190-AEFE-A7F4E7342FD6}"/>
          </ac:spMkLst>
        </pc:spChg>
        <pc:picChg chg="add mod">
          <ac:chgData name="Ijeoma Oforbike" userId="86e4f0c5ae0fd600" providerId="LiveId" clId="{C6649D6D-A4F6-40D7-B8DB-6E088A845B5E}" dt="2026-03-23T15:24:43.470" v="280" actId="14100"/>
          <ac:picMkLst>
            <pc:docMk/>
            <pc:sldMk cId="425489401" sldId="457"/>
            <ac:picMk id="7" creationId="{F09D5E09-A273-86BD-990F-76D8BE1269EF}"/>
          </ac:picMkLst>
        </pc:picChg>
        <pc:picChg chg="add del mod">
          <ac:chgData name="Ijeoma Oforbike" userId="86e4f0c5ae0fd600" providerId="LiveId" clId="{C6649D6D-A4F6-40D7-B8DB-6E088A845B5E}" dt="2026-04-17T20:07:32.433" v="4511"/>
          <ac:picMkLst>
            <pc:docMk/>
            <pc:sldMk cId="425489401" sldId="457"/>
            <ac:picMk id="9" creationId="{4B177CF3-EC8D-F631-012C-EE4B55362184}"/>
          </ac:picMkLst>
        </pc:picChg>
        <pc:picChg chg="add del mod">
          <ac:chgData name="Ijeoma Oforbike" userId="86e4f0c5ae0fd600" providerId="LiveId" clId="{C6649D6D-A4F6-40D7-B8DB-6E088A845B5E}" dt="2026-04-17T20:21:35.535" v="4526"/>
          <ac:picMkLst>
            <pc:docMk/>
            <pc:sldMk cId="425489401" sldId="457"/>
            <ac:picMk id="11" creationId="{97DB6375-1913-32C1-6075-091BB378333B}"/>
          </ac:picMkLst>
        </pc:picChg>
        <pc:picChg chg="add mod">
          <ac:chgData name="Ijeoma Oforbike" userId="86e4f0c5ae0fd600" providerId="LiveId" clId="{C6649D6D-A4F6-40D7-B8DB-6E088A845B5E}" dt="2026-04-17T20:21:35.535" v="4526"/>
          <ac:picMkLst>
            <pc:docMk/>
            <pc:sldMk cId="425489401" sldId="457"/>
            <ac:picMk id="12" creationId="{2BFE4030-F127-7927-0ADA-F51D764AD668}"/>
          </ac:picMkLst>
        </pc:picChg>
      </pc:sldChg>
      <pc:sldChg chg="addSp delSp modSp mod modTransition">
        <pc:chgData name="Ijeoma Oforbike" userId="86e4f0c5ae0fd600" providerId="LiveId" clId="{C6649D6D-A4F6-40D7-B8DB-6E088A845B5E}" dt="2026-04-17T20:21:35.535" v="4526"/>
        <pc:sldMkLst>
          <pc:docMk/>
          <pc:sldMk cId="2070946817" sldId="458"/>
        </pc:sldMkLst>
        <pc:spChg chg="mod">
          <ac:chgData name="Ijeoma Oforbike" userId="86e4f0c5ae0fd600" providerId="LiveId" clId="{C6649D6D-A4F6-40D7-B8DB-6E088A845B5E}" dt="2026-03-23T15:19:29.765" v="194" actId="255"/>
          <ac:spMkLst>
            <pc:docMk/>
            <pc:sldMk cId="2070946817" sldId="458"/>
            <ac:spMk id="2" creationId="{33B924A3-1440-EE2D-BFA7-E4E87ED0695F}"/>
          </ac:spMkLst>
        </pc:spChg>
        <pc:spChg chg="add mod">
          <ac:chgData name="Ijeoma Oforbike" userId="86e4f0c5ae0fd600" providerId="LiveId" clId="{C6649D6D-A4F6-40D7-B8DB-6E088A845B5E}" dt="2026-04-11T19:53:36.119" v="4338" actId="5793"/>
          <ac:spMkLst>
            <pc:docMk/>
            <pc:sldMk cId="2070946817" sldId="458"/>
            <ac:spMk id="6" creationId="{1AE2144E-711E-75FB-9454-965492EDA63D}"/>
          </ac:spMkLst>
        </pc:spChg>
        <pc:spChg chg="add mod">
          <ac:chgData name="Ijeoma Oforbike" userId="86e4f0c5ae0fd600" providerId="LiveId" clId="{C6649D6D-A4F6-40D7-B8DB-6E088A845B5E}" dt="2026-04-11T19:51:08.296" v="4328" actId="21"/>
          <ac:spMkLst>
            <pc:docMk/>
            <pc:sldMk cId="2070946817" sldId="458"/>
            <ac:spMk id="10" creationId="{9FE95D18-3DBF-0713-F13C-393BEB73D349}"/>
          </ac:spMkLst>
        </pc:spChg>
        <pc:picChg chg="add mod">
          <ac:chgData name="Ijeoma Oforbike" userId="86e4f0c5ae0fd600" providerId="LiveId" clId="{C6649D6D-A4F6-40D7-B8DB-6E088A845B5E}" dt="2026-03-23T15:21:32.891" v="202" actId="14100"/>
          <ac:picMkLst>
            <pc:docMk/>
            <pc:sldMk cId="2070946817" sldId="458"/>
            <ac:picMk id="7" creationId="{9A116868-1942-754F-DD60-BDCACC30679A}"/>
          </ac:picMkLst>
        </pc:picChg>
        <pc:picChg chg="add del mod">
          <ac:chgData name="Ijeoma Oforbike" userId="86e4f0c5ae0fd600" providerId="LiveId" clId="{C6649D6D-A4F6-40D7-B8DB-6E088A845B5E}" dt="2026-04-17T20:07:32.433" v="4511"/>
          <ac:picMkLst>
            <pc:docMk/>
            <pc:sldMk cId="2070946817" sldId="458"/>
            <ac:picMk id="8" creationId="{179601BA-E201-BD57-39EE-11791096B7EB}"/>
          </ac:picMkLst>
        </pc:picChg>
        <pc:picChg chg="add del mod">
          <ac:chgData name="Ijeoma Oforbike" userId="86e4f0c5ae0fd600" providerId="LiveId" clId="{C6649D6D-A4F6-40D7-B8DB-6E088A845B5E}" dt="2026-04-17T20:21:35.535" v="4526"/>
          <ac:picMkLst>
            <pc:docMk/>
            <pc:sldMk cId="2070946817" sldId="458"/>
            <ac:picMk id="9" creationId="{32A5C53E-CBFD-CE72-BCA7-C051F0E8F7B5}"/>
          </ac:picMkLst>
        </pc:picChg>
        <pc:picChg chg="add mod">
          <ac:chgData name="Ijeoma Oforbike" userId="86e4f0c5ae0fd600" providerId="LiveId" clId="{C6649D6D-A4F6-40D7-B8DB-6E088A845B5E}" dt="2026-04-17T20:21:35.535" v="4526"/>
          <ac:picMkLst>
            <pc:docMk/>
            <pc:sldMk cId="2070946817" sldId="458"/>
            <ac:picMk id="11" creationId="{D1CD9CC8-15F2-373A-762A-41751C49C7EE}"/>
          </ac:picMkLst>
        </pc:picChg>
      </pc:sldChg>
      <pc:sldChg chg="addSp delSp modSp mod modTransition modClrScheme chgLayout">
        <pc:chgData name="Ijeoma Oforbike" userId="86e4f0c5ae0fd600" providerId="LiveId" clId="{C6649D6D-A4F6-40D7-B8DB-6E088A845B5E}" dt="2026-04-17T20:21:35.535" v="4526"/>
        <pc:sldMkLst>
          <pc:docMk/>
          <pc:sldMk cId="872766868" sldId="459"/>
        </pc:sldMkLst>
        <pc:spChg chg="mod">
          <ac:chgData name="Ijeoma Oforbike" userId="86e4f0c5ae0fd600" providerId="LiveId" clId="{C6649D6D-A4F6-40D7-B8DB-6E088A845B5E}" dt="2026-03-23T15:52:50.607" v="456" actId="14100"/>
          <ac:spMkLst>
            <pc:docMk/>
            <pc:sldMk cId="872766868" sldId="459"/>
            <ac:spMk id="2" creationId="{77E0FCB6-E8B5-E668-6859-562592213C24}"/>
          </ac:spMkLst>
        </pc:spChg>
        <pc:spChg chg="mod">
          <ac:chgData name="Ijeoma Oforbike" userId="86e4f0c5ae0fd600" providerId="LiveId" clId="{C6649D6D-A4F6-40D7-B8DB-6E088A845B5E}" dt="2026-03-23T15:50:21.591" v="443" actId="26606"/>
          <ac:spMkLst>
            <pc:docMk/>
            <pc:sldMk cId="872766868" sldId="459"/>
            <ac:spMk id="4" creationId="{BFDC4459-B578-A402-DCF4-CAC2307B75D4}"/>
          </ac:spMkLst>
        </pc:spChg>
        <pc:spChg chg="mod">
          <ac:chgData name="Ijeoma Oforbike" userId="86e4f0c5ae0fd600" providerId="LiveId" clId="{C6649D6D-A4F6-40D7-B8DB-6E088A845B5E}" dt="2026-03-23T15:50:21.591" v="443" actId="26606"/>
          <ac:spMkLst>
            <pc:docMk/>
            <pc:sldMk cId="872766868" sldId="459"/>
            <ac:spMk id="5" creationId="{C61D60C8-0E6D-5493-15CC-220B5D39BED7}"/>
          </ac:spMkLst>
        </pc:spChg>
        <pc:spChg chg="add mod">
          <ac:chgData name="Ijeoma Oforbike" userId="86e4f0c5ae0fd600" providerId="LiveId" clId="{C6649D6D-A4F6-40D7-B8DB-6E088A845B5E}" dt="2026-04-11T20:15:49.663" v="4428" actId="5793"/>
          <ac:spMkLst>
            <pc:docMk/>
            <pc:sldMk cId="872766868" sldId="459"/>
            <ac:spMk id="13" creationId="{03BF0F82-EB9C-FE50-2FAB-8E43C229AE63}"/>
          </ac:spMkLst>
        </pc:spChg>
        <pc:picChg chg="add del mod">
          <ac:chgData name="Ijeoma Oforbike" userId="86e4f0c5ae0fd600" providerId="LiveId" clId="{C6649D6D-A4F6-40D7-B8DB-6E088A845B5E}" dt="2026-04-17T20:21:35.535" v="4526"/>
          <ac:picMkLst>
            <pc:docMk/>
            <pc:sldMk cId="872766868" sldId="459"/>
            <ac:picMk id="8" creationId="{4E093E58-9249-CBB2-F969-5A8F784EF784}"/>
          </ac:picMkLst>
        </pc:picChg>
        <pc:picChg chg="add mod">
          <ac:chgData name="Ijeoma Oforbike" userId="86e4f0c5ae0fd600" providerId="LiveId" clId="{C6649D6D-A4F6-40D7-B8DB-6E088A845B5E}" dt="2026-04-17T20:21:35.535" v="4526"/>
          <ac:picMkLst>
            <pc:docMk/>
            <pc:sldMk cId="872766868" sldId="459"/>
            <ac:picMk id="9" creationId="{2262A6C8-7A78-1244-D7E8-C3109B81912A}"/>
          </ac:picMkLst>
        </pc:picChg>
        <pc:picChg chg="add mod ord">
          <ac:chgData name="Ijeoma Oforbike" userId="86e4f0c5ae0fd600" providerId="LiveId" clId="{C6649D6D-A4F6-40D7-B8DB-6E088A845B5E}" dt="2026-03-23T15:51:37.562" v="450" actId="14100"/>
          <ac:picMkLst>
            <pc:docMk/>
            <pc:sldMk cId="872766868" sldId="459"/>
            <ac:picMk id="10" creationId="{7AB3CFB0-C67A-5A8E-0D55-A34D7A2C2C69}"/>
          </ac:picMkLst>
        </pc:picChg>
      </pc:sldChg>
      <pc:sldChg chg="addSp delSp modSp mod modTransition">
        <pc:chgData name="Ijeoma Oforbike" userId="86e4f0c5ae0fd600" providerId="LiveId" clId="{C6649D6D-A4F6-40D7-B8DB-6E088A845B5E}" dt="2026-04-17T20:21:35.535" v="4526"/>
        <pc:sldMkLst>
          <pc:docMk/>
          <pc:sldMk cId="3418309274" sldId="460"/>
        </pc:sldMkLst>
        <pc:spChg chg="mod">
          <ac:chgData name="Ijeoma Oforbike" userId="86e4f0c5ae0fd600" providerId="LiveId" clId="{C6649D6D-A4F6-40D7-B8DB-6E088A845B5E}" dt="2026-03-23T15:29:05.501" v="359" actId="255"/>
          <ac:spMkLst>
            <pc:docMk/>
            <pc:sldMk cId="3418309274" sldId="460"/>
            <ac:spMk id="2" creationId="{9DFE0124-C10B-2C22-8E26-7781C9788DBB}"/>
          </ac:spMkLst>
        </pc:spChg>
        <pc:spChg chg="add mod">
          <ac:chgData name="Ijeoma Oforbike" userId="86e4f0c5ae0fd600" providerId="LiveId" clId="{C6649D6D-A4F6-40D7-B8DB-6E088A845B5E}" dt="2026-04-11T20:08:30.335" v="4390" actId="5793"/>
          <ac:spMkLst>
            <pc:docMk/>
            <pc:sldMk cId="3418309274" sldId="460"/>
            <ac:spMk id="6" creationId="{D3784044-063D-D9FA-2E76-090A1BF0997D}"/>
          </ac:spMkLst>
        </pc:spChg>
        <pc:spChg chg="add mod">
          <ac:chgData name="Ijeoma Oforbike" userId="86e4f0c5ae0fd600" providerId="LiveId" clId="{C6649D6D-A4F6-40D7-B8DB-6E088A845B5E}" dt="2026-04-11T20:03:29.150" v="4380" actId="20577"/>
          <ac:spMkLst>
            <pc:docMk/>
            <pc:sldMk cId="3418309274" sldId="460"/>
            <ac:spMk id="10" creationId="{7A20EE2C-DDCF-9A2B-4453-B93C29E3C4DB}"/>
          </ac:spMkLst>
        </pc:spChg>
        <pc:picChg chg="add mod">
          <ac:chgData name="Ijeoma Oforbike" userId="86e4f0c5ae0fd600" providerId="LiveId" clId="{C6649D6D-A4F6-40D7-B8DB-6E088A845B5E}" dt="2026-03-23T15:28:52.456" v="358" actId="14100"/>
          <ac:picMkLst>
            <pc:docMk/>
            <pc:sldMk cId="3418309274" sldId="460"/>
            <ac:picMk id="7" creationId="{3340E8F3-2436-C011-674A-CE70C8F5148D}"/>
          </ac:picMkLst>
        </pc:picChg>
        <pc:picChg chg="add del mod">
          <ac:chgData name="Ijeoma Oforbike" userId="86e4f0c5ae0fd600" providerId="LiveId" clId="{C6649D6D-A4F6-40D7-B8DB-6E088A845B5E}" dt="2026-04-17T20:07:32.433" v="4511"/>
          <ac:picMkLst>
            <pc:docMk/>
            <pc:sldMk cId="3418309274" sldId="460"/>
            <ac:picMk id="12" creationId="{21C1634F-2416-8F70-7AA3-1152F5403E04}"/>
          </ac:picMkLst>
        </pc:picChg>
        <pc:picChg chg="add del mod">
          <ac:chgData name="Ijeoma Oforbike" userId="86e4f0c5ae0fd600" providerId="LiveId" clId="{C6649D6D-A4F6-40D7-B8DB-6E088A845B5E}" dt="2026-04-17T20:21:35.535" v="4526"/>
          <ac:picMkLst>
            <pc:docMk/>
            <pc:sldMk cId="3418309274" sldId="460"/>
            <ac:picMk id="15" creationId="{9F546035-15D1-80AA-792A-A0D8CAD1EBEF}"/>
          </ac:picMkLst>
        </pc:picChg>
        <pc:picChg chg="add mod">
          <ac:chgData name="Ijeoma Oforbike" userId="86e4f0c5ae0fd600" providerId="LiveId" clId="{C6649D6D-A4F6-40D7-B8DB-6E088A845B5E}" dt="2026-04-17T20:21:35.535" v="4526"/>
          <ac:picMkLst>
            <pc:docMk/>
            <pc:sldMk cId="3418309274" sldId="460"/>
            <ac:picMk id="16" creationId="{80734545-3CC7-3F45-6F12-F37224DA662E}"/>
          </ac:picMkLst>
        </pc:picChg>
      </pc:sldChg>
      <pc:sldChg chg="addSp delSp modSp new mod modTransition">
        <pc:chgData name="Ijeoma Oforbike" userId="86e4f0c5ae0fd600" providerId="LiveId" clId="{C6649D6D-A4F6-40D7-B8DB-6E088A845B5E}" dt="2026-04-17T20:21:35.535" v="4526"/>
        <pc:sldMkLst>
          <pc:docMk/>
          <pc:sldMk cId="942484835" sldId="461"/>
        </pc:sldMkLst>
        <pc:spChg chg="mod">
          <ac:chgData name="Ijeoma Oforbike" userId="86e4f0c5ae0fd600" providerId="LiveId" clId="{C6649D6D-A4F6-40D7-B8DB-6E088A845B5E}" dt="2026-04-11T19:12:08.474" v="4060" actId="20577"/>
          <ac:spMkLst>
            <pc:docMk/>
            <pc:sldMk cId="942484835" sldId="461"/>
            <ac:spMk id="2" creationId="{7D05CFBF-F309-F856-BDC8-198AAC85BEC9}"/>
          </ac:spMkLst>
        </pc:spChg>
        <pc:spChg chg="mod">
          <ac:chgData name="Ijeoma Oforbike" userId="86e4f0c5ae0fd600" providerId="LiveId" clId="{C6649D6D-A4F6-40D7-B8DB-6E088A845B5E}" dt="2026-04-11T19:43:57.674" v="4320" actId="20577"/>
          <ac:spMkLst>
            <pc:docMk/>
            <pc:sldMk cId="942484835" sldId="461"/>
            <ac:spMk id="3" creationId="{16905F58-5F0C-67F5-2728-7C4B26B9EE8A}"/>
          </ac:spMkLst>
        </pc:spChg>
        <pc:picChg chg="add mod">
          <ac:chgData name="Ijeoma Oforbike" userId="86e4f0c5ae0fd600" providerId="LiveId" clId="{C6649D6D-A4F6-40D7-B8DB-6E088A845B5E}" dt="2026-04-11T19:12:56.266" v="4064" actId="14100"/>
          <ac:picMkLst>
            <pc:docMk/>
            <pc:sldMk cId="942484835" sldId="461"/>
            <ac:picMk id="7" creationId="{8CF57634-95DC-840A-AE07-D27DC064DA86}"/>
          </ac:picMkLst>
        </pc:picChg>
        <pc:picChg chg="add del mod">
          <ac:chgData name="Ijeoma Oforbike" userId="86e4f0c5ae0fd600" providerId="LiveId" clId="{C6649D6D-A4F6-40D7-B8DB-6E088A845B5E}" dt="2026-04-17T19:55:43.547" v="4499"/>
          <ac:picMkLst>
            <pc:docMk/>
            <pc:sldMk cId="942484835" sldId="461"/>
            <ac:picMk id="9" creationId="{90FB7750-FDDB-B67E-8BE8-C4AB1E21E231}"/>
          </ac:picMkLst>
        </pc:picChg>
        <pc:picChg chg="add del mod">
          <ac:chgData name="Ijeoma Oforbike" userId="86e4f0c5ae0fd600" providerId="LiveId" clId="{C6649D6D-A4F6-40D7-B8DB-6E088A845B5E}" dt="2026-04-17T20:07:32.433" v="4511"/>
          <ac:picMkLst>
            <pc:docMk/>
            <pc:sldMk cId="942484835" sldId="461"/>
            <ac:picMk id="10" creationId="{964E4B17-D129-7DBB-5BE2-A44BA92D7E48}"/>
          </ac:picMkLst>
        </pc:picChg>
        <pc:picChg chg="add del mod">
          <ac:chgData name="Ijeoma Oforbike" userId="86e4f0c5ae0fd600" providerId="LiveId" clId="{C6649D6D-A4F6-40D7-B8DB-6E088A845B5E}" dt="2026-04-17T20:21:35.535" v="4526"/>
          <ac:picMkLst>
            <pc:docMk/>
            <pc:sldMk cId="942484835" sldId="461"/>
            <ac:picMk id="11" creationId="{8884B16D-3A4F-8FD5-7EA0-F483708DC7D5}"/>
          </ac:picMkLst>
        </pc:picChg>
        <pc:picChg chg="add mod">
          <ac:chgData name="Ijeoma Oforbike" userId="86e4f0c5ae0fd600" providerId="LiveId" clId="{C6649D6D-A4F6-40D7-B8DB-6E088A845B5E}" dt="2026-04-17T20:21:35.535" v="4526"/>
          <ac:picMkLst>
            <pc:docMk/>
            <pc:sldMk cId="942484835" sldId="461"/>
            <ac:picMk id="12" creationId="{4B857134-158C-626E-08A5-F7F94A0AA893}"/>
          </ac:picMkLst>
        </pc:picChg>
      </pc:sldChg>
      <pc:sldChg chg="addSp delSp modSp new mod modTransition">
        <pc:chgData name="Ijeoma Oforbike" userId="86e4f0c5ae0fd600" providerId="LiveId" clId="{C6649D6D-A4F6-40D7-B8DB-6E088A845B5E}" dt="2026-04-17T20:21:35.535" v="4526"/>
        <pc:sldMkLst>
          <pc:docMk/>
          <pc:sldMk cId="3883548592" sldId="462"/>
        </pc:sldMkLst>
        <pc:spChg chg="add mod">
          <ac:chgData name="Ijeoma Oforbike" userId="86e4f0c5ae0fd600" providerId="LiveId" clId="{C6649D6D-A4F6-40D7-B8DB-6E088A845B5E}" dt="2026-04-11T11:38:24.858" v="3992" actId="20577"/>
          <ac:spMkLst>
            <pc:docMk/>
            <pc:sldMk cId="3883548592" sldId="462"/>
            <ac:spMk id="5" creationId="{D20CAADF-CF0C-DBB6-BB7A-AC1475FB6A9F}"/>
          </ac:spMkLst>
        </pc:spChg>
        <pc:spChg chg="add mod">
          <ac:chgData name="Ijeoma Oforbike" userId="86e4f0c5ae0fd600" providerId="LiveId" clId="{C6649D6D-A4F6-40D7-B8DB-6E088A845B5E}" dt="2026-04-11T20:32:29.687" v="4463" actId="20577"/>
          <ac:spMkLst>
            <pc:docMk/>
            <pc:sldMk cId="3883548592" sldId="462"/>
            <ac:spMk id="9" creationId="{2644CF6A-D697-4899-9AFF-C9AE35C7D06D}"/>
          </ac:spMkLst>
        </pc:spChg>
        <pc:picChg chg="add mod">
          <ac:chgData name="Ijeoma Oforbike" userId="86e4f0c5ae0fd600" providerId="LiveId" clId="{C6649D6D-A4F6-40D7-B8DB-6E088A845B5E}" dt="2026-04-11T18:54:03.249" v="4011" actId="14100"/>
          <ac:picMkLst>
            <pc:docMk/>
            <pc:sldMk cId="3883548592" sldId="462"/>
            <ac:picMk id="6" creationId="{C6A71F6F-1CA2-EDAE-A858-2D82FDD31947}"/>
          </ac:picMkLst>
        </pc:picChg>
        <pc:picChg chg="add del mod">
          <ac:chgData name="Ijeoma Oforbike" userId="86e4f0c5ae0fd600" providerId="LiveId" clId="{C6649D6D-A4F6-40D7-B8DB-6E088A845B5E}" dt="2026-04-17T19:55:43.547" v="4499"/>
          <ac:picMkLst>
            <pc:docMk/>
            <pc:sldMk cId="3883548592" sldId="462"/>
            <ac:picMk id="7" creationId="{6BD7FCFD-31FE-EB6C-5FEF-265B9F38513A}"/>
          </ac:picMkLst>
        </pc:picChg>
        <pc:picChg chg="add del mod">
          <ac:chgData name="Ijeoma Oforbike" userId="86e4f0c5ae0fd600" providerId="LiveId" clId="{C6649D6D-A4F6-40D7-B8DB-6E088A845B5E}" dt="2026-04-17T20:07:32.433" v="4511"/>
          <ac:picMkLst>
            <pc:docMk/>
            <pc:sldMk cId="3883548592" sldId="462"/>
            <ac:picMk id="8" creationId="{8D779562-9972-6E68-A712-3D7D68E8D575}"/>
          </ac:picMkLst>
        </pc:picChg>
        <pc:picChg chg="add del mod">
          <ac:chgData name="Ijeoma Oforbike" userId="86e4f0c5ae0fd600" providerId="LiveId" clId="{C6649D6D-A4F6-40D7-B8DB-6E088A845B5E}" dt="2026-04-17T20:21:35.535" v="4526"/>
          <ac:picMkLst>
            <pc:docMk/>
            <pc:sldMk cId="3883548592" sldId="462"/>
            <ac:picMk id="10" creationId="{426C3C74-D074-9FF4-EC40-4913B0667FBD}"/>
          </ac:picMkLst>
        </pc:picChg>
        <pc:picChg chg="add mod">
          <ac:chgData name="Ijeoma Oforbike" userId="86e4f0c5ae0fd600" providerId="LiveId" clId="{C6649D6D-A4F6-40D7-B8DB-6E088A845B5E}" dt="2026-04-17T20:21:35.535" v="4526"/>
          <ac:picMkLst>
            <pc:docMk/>
            <pc:sldMk cId="3883548592" sldId="462"/>
            <ac:picMk id="11" creationId="{9674166B-9D60-1A30-2F79-010E55FD5F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762472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www.rawpixel.com/search/model+breasts%20pink"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pixabay.com/ko/illustrations/%EC%A0%95%EB%B3%B4-%EC%A7%88%EB%AC%B8-%EB%8F%84%EC%9B%80%EB%A7%90-%EC%9A%94%EC%B2%AD-1028789/"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hyperlink" Target="https://creativecommons.org/licenses/by-nc/3.0/" TargetMode="External"/><Relationship Id="rId4" Type="http://schemas.openxmlformats.org/officeDocument/2006/relationships/hyperlink" Target="https://scienceboxen.blogspot.com/2013/01/targeting-breast-cancer-in-surprising.html"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hyperlink" Target="https://pixnio.com/de/wissenschaft/medizin/zentrum-gesundheitswesen-konsultieren-rontgenstrahlen-brust-krebs-screening" TargetMode="Externa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hyperlink" Target="https://pixabay.com/en/meeting-relationship-business-1020181/" TargetMode="Externa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who.int/"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nmc.org.uk/" TargetMode="External"/><Relationship Id="rId5" Type="http://schemas.openxmlformats.org/officeDocument/2006/relationships/hyperlink" Target="https://digital.nhs.uk/data-and-information/publications/statistical/cancer-registration-statistics/england-2023" TargetMode="External"/><Relationship Id="rId4" Type="http://schemas.openxmlformats.org/officeDocument/2006/relationships/hyperlink" Target="https://www.cancerresearchuk.org/health-professional/canc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2418670</a:t>
            </a:r>
          </a:p>
          <a:p>
            <a:pPr algn="l" eaLnBrk="1" hangingPunct="1"/>
            <a:r>
              <a:rPr lang="en-GB" altLang="en-US" sz="2800" b="1" dirty="0">
                <a:solidFill>
                  <a:schemeClr val="bg1"/>
                </a:solidFill>
              </a:rPr>
              <a:t>Student name: IJEOMA ANITA OFORBIKE</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2" name="Audio 11">
            <a:hlinkClick r:id="" action="ppaction://media"/>
            <a:extLst>
              <a:ext uri="{FF2B5EF4-FFF2-40B4-BE49-F238E27FC236}">
                <a16:creationId xmlns:a16="http://schemas.microsoft.com/office/drawing/2014/main" id="{B60F8B7B-0EF2-D85D-BE99-1525A8AEAF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6594"/>
    </mc:Choice>
    <mc:Fallback xmlns="">
      <p:transition spd="slow" advTm="36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8182"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540568" y="358410"/>
            <a:ext cx="8229600" cy="274042"/>
          </a:xfrm>
        </p:spPr>
        <p:txBody>
          <a:bodyPr/>
          <a:lstStyle/>
          <a:p>
            <a:r>
              <a:rPr lang="en-GB" sz="2000" b="1" dirty="0"/>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Picture 6">
            <a:extLst>
              <a:ext uri="{FF2B5EF4-FFF2-40B4-BE49-F238E27FC236}">
                <a16:creationId xmlns:a16="http://schemas.microsoft.com/office/drawing/2014/main" id="{C8B9602B-91AB-056A-C7BB-E07781B239E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60232" y="908720"/>
            <a:ext cx="2376264" cy="3096344"/>
          </a:xfrm>
          <a:prstGeom prst="rect">
            <a:avLst/>
          </a:prstGeom>
        </p:spPr>
      </p:pic>
      <p:sp>
        <p:nvSpPr>
          <p:cNvPr id="6" name="Content Placeholder 5">
            <a:extLst>
              <a:ext uri="{FF2B5EF4-FFF2-40B4-BE49-F238E27FC236}">
                <a16:creationId xmlns:a16="http://schemas.microsoft.com/office/drawing/2014/main" id="{12A3E11A-0177-1EE9-B84D-FE1EB1FAC13B}"/>
              </a:ext>
            </a:extLst>
          </p:cNvPr>
          <p:cNvSpPr>
            <a:spLocks noGrp="1"/>
          </p:cNvSpPr>
          <p:nvPr>
            <p:ph idx="1"/>
          </p:nvPr>
        </p:nvSpPr>
        <p:spPr>
          <a:xfrm>
            <a:off x="107504" y="764705"/>
            <a:ext cx="6408712" cy="4752528"/>
          </a:xfrm>
        </p:spPr>
        <p:txBody>
          <a:bodyPr/>
          <a:lstStyle/>
          <a:p>
            <a:pPr marL="800100" lvl="2" indent="0">
              <a:buNone/>
            </a:pPr>
            <a:r>
              <a:rPr lang="en-GB" sz="1600" dirty="0"/>
              <a:t>Breast cancer is very common globally and in the UK;; with approximately 56,900 in the UK and 2.3 million worldwide respectively (WHO, 2025).</a:t>
            </a:r>
          </a:p>
          <a:p>
            <a:pPr marL="800100" lvl="2" indent="0">
              <a:buNone/>
            </a:pPr>
            <a:endParaRPr lang="en-GB" sz="1600" dirty="0"/>
          </a:p>
          <a:p>
            <a:pPr marL="800100" lvl="2" indent="0">
              <a:buNone/>
            </a:pPr>
            <a:r>
              <a:rPr lang="en-GB" sz="1600" dirty="0"/>
              <a:t> In this presentation I want to discuss about a 55 years old patient Ms Queen</a:t>
            </a:r>
          </a:p>
          <a:p>
            <a:pPr marL="800100" lvl="2" indent="0">
              <a:buNone/>
            </a:pPr>
            <a:endParaRPr lang="en-GB" sz="1600" dirty="0"/>
          </a:p>
          <a:p>
            <a:pPr marL="1085850" lvl="2" indent="-285750"/>
            <a:r>
              <a:rPr lang="en-GB" sz="1600" dirty="0"/>
              <a:t>She is 55 years old</a:t>
            </a:r>
          </a:p>
          <a:p>
            <a:pPr marL="1085850" lvl="2" indent="-285750"/>
            <a:r>
              <a:rPr lang="en-GB" sz="1600" dirty="0"/>
              <a:t>She has breast cancer</a:t>
            </a:r>
          </a:p>
          <a:p>
            <a:pPr marL="1085850" lvl="2" indent="-285750"/>
            <a:r>
              <a:rPr lang="en-GB" sz="1600" dirty="0"/>
              <a:t>Breast cancer is when cells in the breast grow in an abnormal and uncontrolled way (NHS, 2023)</a:t>
            </a:r>
          </a:p>
          <a:p>
            <a:pPr marL="1085850" lvl="2" indent="-285750"/>
            <a:r>
              <a:rPr lang="en-GB" sz="1600" dirty="0"/>
              <a:t>These cells can form a lump called a tumour (NICVA, (2024). </a:t>
            </a:r>
          </a:p>
          <a:p>
            <a:pPr marL="1085850" lvl="2" indent="-285750"/>
            <a:r>
              <a:rPr lang="en-GB" sz="1600" dirty="0"/>
              <a:t>Aim of this presentation:</a:t>
            </a:r>
          </a:p>
          <a:p>
            <a:pPr marL="1085850" lvl="2" indent="-285750"/>
            <a:r>
              <a:rPr lang="en-GB" sz="1600" dirty="0"/>
              <a:t>To explain her condition</a:t>
            </a:r>
          </a:p>
          <a:p>
            <a:pPr marL="1085850" lvl="2" indent="-285750"/>
            <a:r>
              <a:rPr lang="en-GB" sz="1600" dirty="0"/>
              <a:t>To create a care plan</a:t>
            </a:r>
          </a:p>
        </p:txBody>
      </p:sp>
      <p:pic>
        <p:nvPicPr>
          <p:cNvPr id="14" name="Audio 13">
            <a:hlinkClick r:id="" action="ppaction://media"/>
            <a:extLst>
              <a:ext uri="{FF2B5EF4-FFF2-40B4-BE49-F238E27FC236}">
                <a16:creationId xmlns:a16="http://schemas.microsoft.com/office/drawing/2014/main" id="{427165E1-F5F1-5AF5-7179-83EC8EF4FC1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69981"/>
    </mc:Choice>
    <mc:Fallback xmlns="">
      <p:transition spd="slow" advTm="69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274042"/>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323528" y="908720"/>
            <a:ext cx="8820472" cy="4752528"/>
          </a:xfrm>
        </p:spPr>
        <p:txBody>
          <a:bodyPr/>
          <a:lstStyle/>
          <a:p>
            <a:pPr marL="0" indent="0">
              <a:buNone/>
            </a:pPr>
            <a:r>
              <a:rPr lang="en-GB" sz="1600" dirty="0">
                <a:solidFill>
                  <a:srgbClr val="0070C0"/>
                </a:solidFill>
              </a:rPr>
              <a:t>“</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3F9C81A2-7BE4-3105-8865-E2851353547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548681"/>
            <a:ext cx="2232248" cy="3743994"/>
          </a:xfrm>
          <a:prstGeom prst="rect">
            <a:avLst/>
          </a:prstGeom>
        </p:spPr>
      </p:pic>
      <p:sp>
        <p:nvSpPr>
          <p:cNvPr id="9" name="TextBox 8">
            <a:extLst>
              <a:ext uri="{FF2B5EF4-FFF2-40B4-BE49-F238E27FC236}">
                <a16:creationId xmlns:a16="http://schemas.microsoft.com/office/drawing/2014/main" id="{955E12E2-428B-036C-3B8D-3E14BBC36CC6}"/>
              </a:ext>
            </a:extLst>
          </p:cNvPr>
          <p:cNvSpPr txBox="1"/>
          <p:nvPr/>
        </p:nvSpPr>
        <p:spPr>
          <a:xfrm>
            <a:off x="179512" y="764705"/>
            <a:ext cx="6449888" cy="7232749"/>
          </a:xfrm>
          <a:prstGeom prst="rect">
            <a:avLst/>
          </a:prstGeom>
          <a:noFill/>
        </p:spPr>
        <p:txBody>
          <a:bodyPr wrap="square">
            <a:spAutoFit/>
          </a:bodyPr>
          <a:lstStyle/>
          <a:p>
            <a:r>
              <a:rPr lang="en-GB" sz="1600" dirty="0"/>
              <a:t>On this slide, I will describe the clinical information and measurements of our simulated patient, Ms Queen.</a:t>
            </a:r>
          </a:p>
          <a:p>
            <a:endParaRPr lang="en-GB" sz="1600" dirty="0"/>
          </a:p>
          <a:p>
            <a:pPr marL="285750" indent="-285750">
              <a:buFont typeface="Arial" panose="020B0604020202020204" pitchFamily="34" charset="0"/>
              <a:buChar char="•"/>
            </a:pPr>
            <a:r>
              <a:rPr lang="en-GB" sz="1600" dirty="0"/>
              <a:t>Age: 55</a:t>
            </a:r>
          </a:p>
          <a:p>
            <a:pPr marL="285750" indent="-285750">
              <a:buFont typeface="Arial" panose="020B0604020202020204" pitchFamily="34" charset="0"/>
              <a:buChar char="•"/>
            </a:pPr>
            <a:r>
              <a:rPr lang="en-GB" sz="1600" dirty="0"/>
              <a:t>Gender: Female</a:t>
            </a:r>
          </a:p>
          <a:p>
            <a:r>
              <a:rPr lang="en-GB" sz="1600" dirty="0"/>
              <a:t>Job: </a:t>
            </a:r>
          </a:p>
          <a:p>
            <a:pPr marL="285750" indent="-285750">
              <a:buFont typeface="Arial" panose="020B0604020202020204" pitchFamily="34" charset="0"/>
              <a:buChar char="•"/>
            </a:pPr>
            <a:r>
              <a:rPr lang="en-GB" sz="1600" dirty="0"/>
              <a:t>Office worker</a:t>
            </a:r>
          </a:p>
          <a:p>
            <a:r>
              <a:rPr lang="en-GB" sz="1600" dirty="0"/>
              <a:t>Lifestyle:</a:t>
            </a:r>
          </a:p>
          <a:p>
            <a:pPr marL="285750" indent="-285750">
              <a:buFont typeface="Arial" panose="020B0604020202020204" pitchFamily="34" charset="0"/>
              <a:buChar char="•"/>
            </a:pPr>
            <a:r>
              <a:rPr lang="en-GB" sz="1600" dirty="0"/>
              <a:t> Not very active</a:t>
            </a:r>
          </a:p>
          <a:p>
            <a:r>
              <a:rPr lang="en-GB" sz="1600" dirty="0"/>
              <a:t>Health measurements:</a:t>
            </a:r>
          </a:p>
          <a:p>
            <a:pPr marL="285750" indent="-285750">
              <a:buFont typeface="Arial" panose="020B0604020202020204" pitchFamily="34" charset="0"/>
              <a:buChar char="•"/>
            </a:pPr>
            <a:r>
              <a:rPr lang="en-GB" sz="1600" dirty="0"/>
              <a:t>Weight: 78 kg</a:t>
            </a:r>
          </a:p>
          <a:p>
            <a:pPr marL="285750" indent="-285750">
              <a:buFont typeface="Arial" panose="020B0604020202020204" pitchFamily="34" charset="0"/>
              <a:buChar char="•"/>
            </a:pPr>
            <a:r>
              <a:rPr lang="en-GB" sz="1600" dirty="0"/>
              <a:t>Height: 165 cm</a:t>
            </a:r>
          </a:p>
          <a:p>
            <a:pPr marL="285750" indent="-285750">
              <a:buFont typeface="Arial" panose="020B0604020202020204" pitchFamily="34" charset="0"/>
              <a:buChar char="•"/>
            </a:pPr>
            <a:r>
              <a:rPr lang="en-GB" sz="1600" dirty="0"/>
              <a:t>BMI is slightly high</a:t>
            </a:r>
          </a:p>
          <a:p>
            <a:pPr marL="285750" indent="-285750">
              <a:buFont typeface="Arial" panose="020B0604020202020204" pitchFamily="34" charset="0"/>
              <a:buChar char="•"/>
            </a:pPr>
            <a:r>
              <a:rPr lang="en-GB" sz="1600" dirty="0"/>
              <a:t>Blood pressure is normal</a:t>
            </a:r>
          </a:p>
          <a:p>
            <a:r>
              <a:rPr lang="en-GB" sz="1600" dirty="0"/>
              <a:t>Medical history:                                                                     </a:t>
            </a:r>
          </a:p>
          <a:p>
            <a:pPr marL="285750" indent="-285750">
              <a:buFont typeface="Arial" panose="020B0604020202020204" pitchFamily="34" charset="0"/>
              <a:buChar char="•"/>
            </a:pPr>
            <a:r>
              <a:rPr lang="en-GB" sz="1600" dirty="0"/>
              <a:t>No major illness before</a:t>
            </a:r>
          </a:p>
          <a:p>
            <a:pPr marL="285750" indent="-285750">
              <a:buFont typeface="Arial" panose="020B0604020202020204" pitchFamily="34" charset="0"/>
              <a:buChar char="•"/>
            </a:pPr>
            <a:r>
              <a:rPr lang="en-GB" sz="1600" dirty="0"/>
              <a:t>Family history of breast cancer (Cancer Research UK, 2023)</a:t>
            </a:r>
          </a:p>
          <a:p>
            <a:pPr marL="285750" indent="-285750">
              <a:buFont typeface="Arial" panose="020B0604020202020204" pitchFamily="34" charset="0"/>
              <a:buChar char="•"/>
            </a:pPr>
            <a:endParaRPr lang="en-GB" sz="1600" dirty="0"/>
          </a:p>
          <a:p>
            <a:r>
              <a:rPr lang="en-GB" sz="1600" dirty="0"/>
              <a:t>This information is important because it helps us create a care plan that is suitable for her individual needs and risks.”</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12" name="Audio 11">
            <a:hlinkClick r:id="" action="ppaction://media"/>
            <a:extLst>
              <a:ext uri="{FF2B5EF4-FFF2-40B4-BE49-F238E27FC236}">
                <a16:creationId xmlns:a16="http://schemas.microsoft.com/office/drawing/2014/main" id="{62345724-65C6-592D-A475-083136C7FA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5013176"/>
            <a:ext cx="2057400" cy="1762528"/>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67291"/>
    </mc:Choice>
    <mc:Fallback xmlns="">
      <p:transition spd="slow" advTm="67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5CFBF-F309-F856-BDC8-198AAC85BEC9}"/>
              </a:ext>
            </a:extLst>
          </p:cNvPr>
          <p:cNvSpPr>
            <a:spLocks noGrp="1"/>
          </p:cNvSpPr>
          <p:nvPr>
            <p:ph type="title"/>
          </p:nvPr>
        </p:nvSpPr>
        <p:spPr/>
        <p:txBody>
          <a:bodyPr/>
          <a:lstStyle/>
          <a:p>
            <a:r>
              <a:rPr lang="en-GB" sz="2400" dirty="0"/>
              <a:t>Anatomy of the breast </a:t>
            </a:r>
          </a:p>
        </p:txBody>
      </p:sp>
      <p:sp>
        <p:nvSpPr>
          <p:cNvPr id="3" name="Content Placeholder 2">
            <a:extLst>
              <a:ext uri="{FF2B5EF4-FFF2-40B4-BE49-F238E27FC236}">
                <a16:creationId xmlns:a16="http://schemas.microsoft.com/office/drawing/2014/main" id="{16905F58-5F0C-67F5-2728-7C4B26B9EE8A}"/>
              </a:ext>
            </a:extLst>
          </p:cNvPr>
          <p:cNvSpPr>
            <a:spLocks noGrp="1"/>
          </p:cNvSpPr>
          <p:nvPr>
            <p:ph idx="1"/>
          </p:nvPr>
        </p:nvSpPr>
        <p:spPr>
          <a:xfrm>
            <a:off x="0" y="1196752"/>
            <a:ext cx="4427984" cy="4320481"/>
          </a:xfrm>
        </p:spPr>
        <p:txBody>
          <a:bodyPr/>
          <a:lstStyle/>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 The breast is made up of fat tissue</a:t>
            </a:r>
          </a:p>
          <a:p>
            <a:r>
              <a:rPr lang="en-GB" sz="1800" dirty="0"/>
              <a:t>Milk glands</a:t>
            </a:r>
          </a:p>
          <a:p>
            <a:r>
              <a:rPr lang="en-GB" sz="1800" dirty="0"/>
              <a:t>Tubes called ducts</a:t>
            </a:r>
          </a:p>
          <a:p>
            <a:pPr marL="0" indent="0">
              <a:buNone/>
            </a:pPr>
            <a:r>
              <a:rPr lang="en-GB" sz="1800" dirty="0"/>
              <a:t> Normal function:</a:t>
            </a:r>
          </a:p>
          <a:p>
            <a:r>
              <a:rPr lang="en-GB" sz="1800" dirty="0"/>
              <a:t>Produce and carry milk</a:t>
            </a:r>
          </a:p>
          <a:p>
            <a:endParaRPr lang="en-GB" dirty="0"/>
          </a:p>
        </p:txBody>
      </p:sp>
      <p:sp>
        <p:nvSpPr>
          <p:cNvPr id="4" name="Date Placeholder 3">
            <a:extLst>
              <a:ext uri="{FF2B5EF4-FFF2-40B4-BE49-F238E27FC236}">
                <a16:creationId xmlns:a16="http://schemas.microsoft.com/office/drawing/2014/main" id="{9BB2DBD7-0657-74D0-CF91-F8DC391922F2}"/>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EB0A82F-3F8B-CAB4-BF29-C3953CF9C446}"/>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Picture 6">
            <a:extLst>
              <a:ext uri="{FF2B5EF4-FFF2-40B4-BE49-F238E27FC236}">
                <a16:creationId xmlns:a16="http://schemas.microsoft.com/office/drawing/2014/main" id="{8CF57634-95DC-840A-AE07-D27DC064DA86}"/>
              </a:ext>
            </a:extLst>
          </p:cNvPr>
          <p:cNvPicPr>
            <a:picLocks noChangeAspect="1"/>
          </p:cNvPicPr>
          <p:nvPr/>
        </p:nvPicPr>
        <p:blipFill>
          <a:blip r:embed="rId4"/>
          <a:stretch>
            <a:fillRect/>
          </a:stretch>
        </p:blipFill>
        <p:spPr>
          <a:xfrm>
            <a:off x="5004048" y="2132856"/>
            <a:ext cx="3816424" cy="2880320"/>
          </a:xfrm>
          <a:prstGeom prst="rect">
            <a:avLst/>
          </a:prstGeom>
        </p:spPr>
      </p:pic>
      <p:sp>
        <p:nvSpPr>
          <p:cNvPr id="8" name="TextBox 7">
            <a:extLst>
              <a:ext uri="{FF2B5EF4-FFF2-40B4-BE49-F238E27FC236}">
                <a16:creationId xmlns:a16="http://schemas.microsoft.com/office/drawing/2014/main" id="{643210B2-F7DE-1D87-336E-F5FBC7571846}"/>
              </a:ext>
            </a:extLst>
          </p:cNvPr>
          <p:cNvSpPr txBox="1"/>
          <p:nvPr/>
        </p:nvSpPr>
        <p:spPr>
          <a:xfrm>
            <a:off x="107504" y="1417638"/>
            <a:ext cx="6728871" cy="646331"/>
          </a:xfrm>
          <a:prstGeom prst="rect">
            <a:avLst/>
          </a:prstGeom>
          <a:noFill/>
        </p:spPr>
        <p:txBody>
          <a:bodyPr wrap="square">
            <a:spAutoFit/>
          </a:bodyPr>
          <a:lstStyle/>
          <a:p>
            <a:pPr marL="0" indent="0">
              <a:buNone/>
            </a:pPr>
            <a:r>
              <a:rPr lang="en-GB" sz="1800" dirty="0"/>
              <a:t>I will explain the anatomy  of the breast, which is important for understanding breast cancer</a:t>
            </a:r>
          </a:p>
        </p:txBody>
      </p:sp>
      <p:pic>
        <p:nvPicPr>
          <p:cNvPr id="12" name="Audio 11">
            <a:hlinkClick r:id="" action="ppaction://media"/>
            <a:extLst>
              <a:ext uri="{FF2B5EF4-FFF2-40B4-BE49-F238E27FC236}">
                <a16:creationId xmlns:a16="http://schemas.microsoft.com/office/drawing/2014/main" id="{4B857134-158C-626E-08A5-F7F94A0AA89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42484835"/>
      </p:ext>
    </p:extLst>
  </p:cSld>
  <p:clrMapOvr>
    <a:masterClrMapping/>
  </p:clrMapOvr>
  <mc:AlternateContent xmlns:mc="http://schemas.openxmlformats.org/markup-compatibility/2006" xmlns:p14="http://schemas.microsoft.com/office/powerpoint/2010/main">
    <mc:Choice Requires="p14">
      <p:transition spd="slow" p14:dur="2000" advTm="36297"/>
    </mc:Choice>
    <mc:Fallback xmlns="">
      <p:transition spd="slow" advTm="3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21C79D-7F04-AD40-8000-D56E34341EC4}"/>
              </a:ext>
            </a:extLst>
          </p:cNvPr>
          <p:cNvSpPr>
            <a:spLocks noGrp="1"/>
          </p:cNvSpPr>
          <p:nvPr>
            <p:ph type="dt" sz="half" idx="10"/>
          </p:nvPr>
        </p:nvSpPr>
        <p:spPr/>
        <p:txBody>
          <a:bodyPr/>
          <a:lstStyle/>
          <a:p>
            <a:pPr>
              <a:defRPr/>
            </a:pPr>
            <a:fld id="{D30023C4-5528-489E-A726-D14A340FF59E}" type="datetime1">
              <a:rPr lang="en-GB" altLang="en-US" smtClean="0"/>
              <a:pPr>
                <a:defRPr/>
              </a:pPr>
              <a:t>18/04/2026</a:t>
            </a:fld>
            <a:endParaRPr lang="en-GB" altLang="en-US"/>
          </a:p>
        </p:txBody>
      </p:sp>
      <p:sp>
        <p:nvSpPr>
          <p:cNvPr id="3" name="Slide Number Placeholder 2">
            <a:extLst>
              <a:ext uri="{FF2B5EF4-FFF2-40B4-BE49-F238E27FC236}">
                <a16:creationId xmlns:a16="http://schemas.microsoft.com/office/drawing/2014/main" id="{22656042-B123-5C68-57FD-CDF47A67C895}"/>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sp>
        <p:nvSpPr>
          <p:cNvPr id="5" name="TextBox 4">
            <a:extLst>
              <a:ext uri="{FF2B5EF4-FFF2-40B4-BE49-F238E27FC236}">
                <a16:creationId xmlns:a16="http://schemas.microsoft.com/office/drawing/2014/main" id="{D20CAADF-CF0C-DBB6-BB7A-AC1475FB6A9F}"/>
              </a:ext>
            </a:extLst>
          </p:cNvPr>
          <p:cNvSpPr txBox="1"/>
          <p:nvPr/>
        </p:nvSpPr>
        <p:spPr>
          <a:xfrm>
            <a:off x="179513" y="404664"/>
            <a:ext cx="6678488" cy="369332"/>
          </a:xfrm>
          <a:prstGeom prst="rect">
            <a:avLst/>
          </a:prstGeom>
          <a:noFill/>
        </p:spPr>
        <p:txBody>
          <a:bodyPr wrap="square">
            <a:spAutoFit/>
          </a:bodyPr>
          <a:lstStyle/>
          <a:p>
            <a:r>
              <a:rPr lang="en-GB" dirty="0"/>
              <a:t>PHYSIOLOGY OF BREAST</a:t>
            </a:r>
          </a:p>
        </p:txBody>
      </p:sp>
      <p:sp>
        <p:nvSpPr>
          <p:cNvPr id="9" name="TextBox 8">
            <a:extLst>
              <a:ext uri="{FF2B5EF4-FFF2-40B4-BE49-F238E27FC236}">
                <a16:creationId xmlns:a16="http://schemas.microsoft.com/office/drawing/2014/main" id="{2644CF6A-D697-4899-9AFF-C9AE35C7D06D}"/>
              </a:ext>
            </a:extLst>
          </p:cNvPr>
          <p:cNvSpPr txBox="1"/>
          <p:nvPr/>
        </p:nvSpPr>
        <p:spPr>
          <a:xfrm>
            <a:off x="611560" y="1052735"/>
            <a:ext cx="4608512" cy="3046988"/>
          </a:xfrm>
          <a:prstGeom prst="rect">
            <a:avLst/>
          </a:prstGeom>
          <a:noFill/>
        </p:spPr>
        <p:txBody>
          <a:bodyPr wrap="square">
            <a:spAutoFit/>
          </a:bodyPr>
          <a:lstStyle/>
          <a:p>
            <a:pPr marL="285750" indent="-285750">
              <a:buFont typeface="Arial" panose="020B0604020202020204" pitchFamily="34" charset="0"/>
              <a:buChar char="•"/>
            </a:pPr>
            <a:r>
              <a:rPr lang="en-GB" sz="1600" dirty="0"/>
              <a:t>Produces milk to feed a baby</a:t>
            </a:r>
          </a:p>
          <a:p>
            <a:pPr marL="285750" indent="-285750">
              <a:buFont typeface="Arial" panose="020B0604020202020204" pitchFamily="34" charset="0"/>
              <a:buChar char="•"/>
            </a:pPr>
            <a:r>
              <a:rPr lang="en-GB" sz="1600" dirty="0"/>
              <a:t>Lobules make milk</a:t>
            </a:r>
          </a:p>
          <a:p>
            <a:pPr marL="285750" indent="-285750">
              <a:buFont typeface="Arial" panose="020B0604020202020204" pitchFamily="34" charset="0"/>
              <a:buChar char="•"/>
            </a:pPr>
            <a:r>
              <a:rPr lang="en-GB" sz="1600" dirty="0"/>
              <a:t>Ducts carry milk to the nipple (Tortora and Derrickson (2021)</a:t>
            </a:r>
          </a:p>
          <a:p>
            <a:r>
              <a:rPr lang="en-GB" sz="1600" dirty="0"/>
              <a:t>Controlled by hormones:</a:t>
            </a:r>
          </a:p>
          <a:p>
            <a:pPr marL="285750" indent="-285750">
              <a:buFont typeface="Arial" panose="020B0604020202020204" pitchFamily="34" charset="0"/>
              <a:buChar char="•"/>
            </a:pPr>
            <a:r>
              <a:rPr lang="en-GB" sz="1600" dirty="0"/>
              <a:t>Prolactin → milk production</a:t>
            </a:r>
          </a:p>
          <a:p>
            <a:pPr marL="285750" indent="-285750">
              <a:buFont typeface="Arial" panose="020B0604020202020204" pitchFamily="34" charset="0"/>
              <a:buChar char="•"/>
            </a:pPr>
            <a:r>
              <a:rPr lang="en-GB" sz="1600" dirty="0"/>
              <a:t>Oxytocin → milk release</a:t>
            </a:r>
          </a:p>
          <a:p>
            <a:pPr marL="285750" indent="-285750">
              <a:buFont typeface="Arial" panose="020B0604020202020204" pitchFamily="34" charset="0"/>
              <a:buChar char="•"/>
            </a:pPr>
            <a:r>
              <a:rPr lang="en-GB" sz="1600" dirty="0"/>
              <a:t>Oestrogen &amp; progesterone help breast development</a:t>
            </a:r>
          </a:p>
          <a:p>
            <a:pPr marL="285750" indent="-285750">
              <a:buFont typeface="Arial" panose="020B0604020202020204" pitchFamily="34" charset="0"/>
              <a:buChar char="•"/>
            </a:pPr>
            <a:r>
              <a:rPr lang="en-GB" sz="1600" dirty="0"/>
              <a:t>Blood supplies nutrients</a:t>
            </a:r>
          </a:p>
          <a:p>
            <a:pPr marL="285750" indent="-285750">
              <a:buFont typeface="Arial" panose="020B0604020202020204" pitchFamily="34" charset="0"/>
              <a:buChar char="•"/>
            </a:pPr>
            <a:r>
              <a:rPr lang="en-GB" sz="1600" dirty="0"/>
              <a:t>Lymph system removes waste (</a:t>
            </a:r>
            <a:r>
              <a:rPr lang="sv-SE" sz="1600" dirty="0"/>
              <a:t>Tortora and Derrickson (2021)</a:t>
            </a:r>
            <a:endParaRPr lang="en-GB" sz="1600" dirty="0"/>
          </a:p>
        </p:txBody>
      </p:sp>
      <p:pic>
        <p:nvPicPr>
          <p:cNvPr id="6" name="Picture 5">
            <a:extLst>
              <a:ext uri="{FF2B5EF4-FFF2-40B4-BE49-F238E27FC236}">
                <a16:creationId xmlns:a16="http://schemas.microsoft.com/office/drawing/2014/main" id="{C6A71F6F-1CA2-EDAE-A858-2D82FDD31947}"/>
              </a:ext>
            </a:extLst>
          </p:cNvPr>
          <p:cNvPicPr>
            <a:picLocks noChangeAspect="1"/>
          </p:cNvPicPr>
          <p:nvPr/>
        </p:nvPicPr>
        <p:blipFill>
          <a:blip r:embed="rId4"/>
          <a:stretch>
            <a:fillRect/>
          </a:stretch>
        </p:blipFill>
        <p:spPr>
          <a:xfrm>
            <a:off x="5652120" y="1052735"/>
            <a:ext cx="3240360" cy="3807425"/>
          </a:xfrm>
          <a:prstGeom prst="rect">
            <a:avLst/>
          </a:prstGeom>
        </p:spPr>
      </p:pic>
      <p:pic>
        <p:nvPicPr>
          <p:cNvPr id="11" name="Audio 10">
            <a:hlinkClick r:id="" action="ppaction://media"/>
            <a:extLst>
              <a:ext uri="{FF2B5EF4-FFF2-40B4-BE49-F238E27FC236}">
                <a16:creationId xmlns:a16="http://schemas.microsoft.com/office/drawing/2014/main" id="{9674166B-9D60-1A30-2F79-010E55FD5F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83548592"/>
      </p:ext>
    </p:extLst>
  </p:cSld>
  <p:clrMapOvr>
    <a:masterClrMapping/>
  </p:clrMapOvr>
  <mc:AlternateContent xmlns:mc="http://schemas.openxmlformats.org/markup-compatibility/2006" xmlns:p14="http://schemas.microsoft.com/office/powerpoint/2010/main">
    <mc:Choice Requires="p14">
      <p:transition spd="slow" p14:dur="2000" advTm="51621"/>
    </mc:Choice>
    <mc:Fallback xmlns="">
      <p:transition spd="slow" advTm="51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lstStyle/>
          <a:p>
            <a:pPr algn="ctr"/>
            <a:r>
              <a:rPr lang="en-GB" sz="2000" b="1" dirty="0">
                <a:latin typeface="Calibri" panose="020F0502020204030204" pitchFamily="34" charset="0"/>
                <a:ea typeface="Calibri" panose="020F0502020204030204" pitchFamily="34" charset="0"/>
                <a:cs typeface="Calibri" panose="020F0502020204030204" pitchFamily="34" charset="0"/>
              </a:rPr>
              <a:t> PATHOLOGY OF THE BREAST</a:t>
            </a:r>
          </a:p>
        </p:txBody>
      </p:sp>
      <p:sp>
        <p:nvSpPr>
          <p:cNvPr id="6" name="TextBox 5">
            <a:extLst>
              <a:ext uri="{FF2B5EF4-FFF2-40B4-BE49-F238E27FC236}">
                <a16:creationId xmlns:a16="http://schemas.microsoft.com/office/drawing/2014/main" id="{742241AE-82E9-C6AB-8756-0689877903A6}"/>
              </a:ext>
            </a:extLst>
          </p:cNvPr>
          <p:cNvSpPr txBox="1"/>
          <p:nvPr/>
        </p:nvSpPr>
        <p:spPr>
          <a:xfrm>
            <a:off x="1518874" y="5661025"/>
            <a:ext cx="7301598" cy="230832"/>
          </a:xfrm>
          <a:prstGeom prst="rect">
            <a:avLst/>
          </a:prstGeom>
          <a:noFill/>
        </p:spPr>
        <p:txBody>
          <a:bodyPr wrap="square" rtlCol="0">
            <a:spAutoFit/>
          </a:bodyPr>
          <a:lstStyle/>
          <a:p>
            <a:r>
              <a:rPr lang="en-GB" sz="900">
                <a:hlinkClick r:id="rId4" tooltip="https://scienceboxen.blogspot.com/2013/01/targeting-breast-cancer-in-surprising.html"/>
              </a:rPr>
              <a:t>This Photo</a:t>
            </a:r>
            <a:r>
              <a:rPr lang="en-GB" sz="900"/>
              <a:t> by Unknown Author is licensed under </a:t>
            </a:r>
            <a:r>
              <a:rPr lang="en-GB" sz="900">
                <a:hlinkClick r:id="rId5" tooltip="https://creativecommons.org/licenses/by-nc/3.0/"/>
              </a:rPr>
              <a:t>CC BY-NC</a:t>
            </a:r>
            <a:endParaRPr lang="en-GB" sz="900"/>
          </a:p>
        </p:txBody>
      </p:sp>
      <p:sp>
        <p:nvSpPr>
          <p:cNvPr id="8" name="TextBox 7">
            <a:extLst>
              <a:ext uri="{FF2B5EF4-FFF2-40B4-BE49-F238E27FC236}">
                <a16:creationId xmlns:a16="http://schemas.microsoft.com/office/drawing/2014/main" id="{73477BEA-9981-4F7A-5D72-20A83716007B}"/>
              </a:ext>
            </a:extLst>
          </p:cNvPr>
          <p:cNvSpPr txBox="1"/>
          <p:nvPr/>
        </p:nvSpPr>
        <p:spPr>
          <a:xfrm>
            <a:off x="457200" y="764704"/>
            <a:ext cx="4474840" cy="5755422"/>
          </a:xfrm>
          <a:prstGeom prst="rect">
            <a:avLst/>
          </a:prstGeom>
          <a:noFill/>
        </p:spPr>
        <p:txBody>
          <a:bodyPr wrap="square">
            <a:spAutoFit/>
          </a:bodyPr>
          <a:lstStyle/>
          <a:p>
            <a:r>
              <a:rPr lang="en-GB" sz="1600" dirty="0"/>
              <a:t> </a:t>
            </a:r>
            <a:r>
              <a:rPr lang="en-GB" sz="1600" dirty="0">
                <a:latin typeface="Calibri" panose="020F0502020204030204" pitchFamily="34" charset="0"/>
                <a:ea typeface="Calibri" panose="020F0502020204030204" pitchFamily="34" charset="0"/>
                <a:cs typeface="Calibri" panose="020F0502020204030204" pitchFamily="34" charset="0"/>
              </a:rPr>
              <a:t>I will be explaining the pathology of the breast</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b="1" dirty="0">
                <a:latin typeface="Calibri" panose="020F0502020204030204" pitchFamily="34" charset="0"/>
                <a:ea typeface="Calibri" panose="020F0502020204030204" pitchFamily="34" charset="0"/>
                <a:cs typeface="Calibri" panose="020F0502020204030204" pitchFamily="34" charset="0"/>
              </a:rPr>
              <a:t>In breast cancer:</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Cells grow too fast and do not die. (WHO, 2023)</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A tumour forms</a:t>
            </a:r>
          </a:p>
          <a:p>
            <a:r>
              <a:rPr lang="en-GB" sz="1600" b="1" dirty="0">
                <a:latin typeface="Calibri" panose="020F0502020204030204" pitchFamily="34" charset="0"/>
                <a:ea typeface="Calibri" panose="020F0502020204030204" pitchFamily="34" charset="0"/>
                <a:cs typeface="Calibri" panose="020F0502020204030204" pitchFamily="34" charset="0"/>
              </a:rPr>
              <a:t>Cancer can spread to:</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Lymph nodes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Other parts of the body</a:t>
            </a:r>
          </a:p>
          <a:p>
            <a:r>
              <a:rPr lang="en-GB" sz="1600" b="1" dirty="0">
                <a:latin typeface="Calibri" panose="020F0502020204030204" pitchFamily="34" charset="0"/>
                <a:ea typeface="Calibri" panose="020F0502020204030204" pitchFamily="34" charset="0"/>
                <a:cs typeface="Calibri" panose="020F0502020204030204" pitchFamily="34" charset="0"/>
              </a:rPr>
              <a:t>Common symptoms: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Lump in breast</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Change in size or shape</a:t>
            </a:r>
          </a:p>
          <a:p>
            <a:r>
              <a:rPr lang="en-GB" sz="1600" dirty="0">
                <a:latin typeface="Calibri" panose="020F0502020204030204" pitchFamily="34" charset="0"/>
                <a:ea typeface="Calibri" panose="020F0502020204030204" pitchFamily="34" charset="0"/>
                <a:cs typeface="Calibri" panose="020F0502020204030204" pitchFamily="34" charset="0"/>
              </a:rPr>
              <a:t>Skin changes.    (NHS, 2023)</a:t>
            </a: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DC9C7E68-151B-A47C-8B10-6959C51B3E5C}"/>
              </a:ext>
            </a:extLst>
          </p:cNvPr>
          <p:cNvPicPr>
            <a:picLocks noChangeAspect="1"/>
          </p:cNvPicPr>
          <p:nvPr/>
        </p:nvPicPr>
        <p:blipFill>
          <a:blip r:embed="rId6"/>
          <a:stretch>
            <a:fillRect/>
          </a:stretch>
        </p:blipFill>
        <p:spPr>
          <a:xfrm>
            <a:off x="4932040" y="1628800"/>
            <a:ext cx="3888432" cy="3403956"/>
          </a:xfrm>
          <a:prstGeom prst="rect">
            <a:avLst/>
          </a:prstGeom>
        </p:spPr>
      </p:pic>
      <p:pic>
        <p:nvPicPr>
          <p:cNvPr id="10" name="Audio 9">
            <a:hlinkClick r:id="" action="ppaction://media"/>
            <a:extLst>
              <a:ext uri="{FF2B5EF4-FFF2-40B4-BE49-F238E27FC236}">
                <a16:creationId xmlns:a16="http://schemas.microsoft.com/office/drawing/2014/main" id="{0366F923-E3BF-0395-D3F8-32787DB29A0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52971"/>
    </mc:Choice>
    <mc:Fallback xmlns="">
      <p:transition spd="slow" advTm="52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60648"/>
            <a:ext cx="5328592" cy="504056"/>
          </a:xfrm>
        </p:spPr>
        <p:txBody>
          <a:bodyPr/>
          <a:lstStyle/>
          <a:p>
            <a:pPr algn="ctr"/>
            <a:r>
              <a:rPr lang="en-GB" sz="2000" b="1" dirty="0">
                <a:cs typeface="Arial" panose="020B0604020202020204" pitchFamily="34" charset="0"/>
              </a:rPr>
              <a:t>Risk factors</a:t>
            </a:r>
          </a:p>
        </p:txBody>
      </p:sp>
      <p:sp>
        <p:nvSpPr>
          <p:cNvPr id="7" name="TextBox 6">
            <a:extLst>
              <a:ext uri="{FF2B5EF4-FFF2-40B4-BE49-F238E27FC236}">
                <a16:creationId xmlns:a16="http://schemas.microsoft.com/office/drawing/2014/main" id="{11F563F5-27A9-F606-A18C-BA459BABB898}"/>
              </a:ext>
            </a:extLst>
          </p:cNvPr>
          <p:cNvSpPr txBox="1"/>
          <p:nvPr/>
        </p:nvSpPr>
        <p:spPr>
          <a:xfrm>
            <a:off x="220967" y="1397675"/>
            <a:ext cx="3960440" cy="2800767"/>
          </a:xfrm>
          <a:prstGeom prst="rect">
            <a:avLst/>
          </a:prstGeom>
          <a:noFill/>
        </p:spPr>
        <p:txBody>
          <a:bodyPr wrap="square">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  Ms Q has an unhealthy lifestyle: she doesn’t exercise much, and eats a lot of processed food, and she  is overweight.</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 She has some risky habits: like poor sleep, high stress, and she doesn’t go for regular health check-ups.</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 Her age, being female, and family history of breast cancer increase her health risks. (Blackburn et al., 2003)</a:t>
            </a:r>
          </a:p>
        </p:txBody>
      </p:sp>
      <p:pic>
        <p:nvPicPr>
          <p:cNvPr id="14" name="Picture 13">
            <a:extLst>
              <a:ext uri="{FF2B5EF4-FFF2-40B4-BE49-F238E27FC236}">
                <a16:creationId xmlns:a16="http://schemas.microsoft.com/office/drawing/2014/main" id="{BA76CEC2-255C-714C-1CA1-D104CE815FA6}"/>
              </a:ext>
            </a:extLst>
          </p:cNvPr>
          <p:cNvPicPr>
            <a:picLocks noChangeAspect="1"/>
          </p:cNvPicPr>
          <p:nvPr/>
        </p:nvPicPr>
        <p:blipFill>
          <a:blip r:embed="rId4"/>
          <a:stretch>
            <a:fillRect/>
          </a:stretch>
        </p:blipFill>
        <p:spPr>
          <a:xfrm>
            <a:off x="5652120" y="980728"/>
            <a:ext cx="3240360" cy="4104455"/>
          </a:xfrm>
          <a:prstGeom prst="rect">
            <a:avLst/>
          </a:prstGeom>
        </p:spPr>
      </p:pic>
      <p:pic>
        <p:nvPicPr>
          <p:cNvPr id="6" name="Audio 5">
            <a:hlinkClick r:id="" action="ppaction://media"/>
            <a:extLst>
              <a:ext uri="{FF2B5EF4-FFF2-40B4-BE49-F238E27FC236}">
                <a16:creationId xmlns:a16="http://schemas.microsoft.com/office/drawing/2014/main" id="{36D0DB1E-87DB-99BF-413A-F880A38CC8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63620"/>
    </mc:Choice>
    <mc:Fallback xmlns="">
      <p:transition spd="slow" advTm="63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418058"/>
          </a:xfrm>
        </p:spPr>
        <p:txBody>
          <a:bodyPr/>
          <a:lstStyle/>
          <a:p>
            <a:r>
              <a:rPr lang="en-GB" sz="1800" b="1" dirty="0"/>
              <a:t>Care Plan (1/3)</a:t>
            </a:r>
          </a:p>
        </p:txBody>
      </p:sp>
      <p:pic>
        <p:nvPicPr>
          <p:cNvPr id="7" name="Content Placeholder 6">
            <a:extLst>
              <a:ext uri="{FF2B5EF4-FFF2-40B4-BE49-F238E27FC236}">
                <a16:creationId xmlns:a16="http://schemas.microsoft.com/office/drawing/2014/main" id="{9A116868-1942-754F-DD60-BDCACC30679A}"/>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8184" y="764704"/>
            <a:ext cx="2736304" cy="3887465"/>
          </a:xfrm>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10" name="TextBox 9">
            <a:extLst>
              <a:ext uri="{FF2B5EF4-FFF2-40B4-BE49-F238E27FC236}">
                <a16:creationId xmlns:a16="http://schemas.microsoft.com/office/drawing/2014/main" id="{9FE95D18-3DBF-0713-F13C-393BEB73D349}"/>
              </a:ext>
            </a:extLst>
          </p:cNvPr>
          <p:cNvSpPr txBox="1"/>
          <p:nvPr/>
        </p:nvSpPr>
        <p:spPr>
          <a:xfrm>
            <a:off x="250825" y="1268759"/>
            <a:ext cx="5617319" cy="615553"/>
          </a:xfrm>
          <a:prstGeom prst="rect">
            <a:avLst/>
          </a:prstGeom>
          <a:noFill/>
        </p:spPr>
        <p:txBody>
          <a:bodyPr wrap="square">
            <a:spAutoFit/>
          </a:bodyPr>
          <a:lstStyle/>
          <a:p>
            <a:r>
              <a:rPr lang="en-GB" dirty="0"/>
              <a:t>“</a:t>
            </a:r>
            <a:r>
              <a:rPr lang="en-GB" sz="1600" dirty="0"/>
              <a:t>On this slide, I will explain the lifestyle and health behaviours of our fictional patient,</a:t>
            </a:r>
          </a:p>
        </p:txBody>
      </p:sp>
      <p:sp>
        <p:nvSpPr>
          <p:cNvPr id="6" name="TextBox 5">
            <a:extLst>
              <a:ext uri="{FF2B5EF4-FFF2-40B4-BE49-F238E27FC236}">
                <a16:creationId xmlns:a16="http://schemas.microsoft.com/office/drawing/2014/main" id="{1AE2144E-711E-75FB-9454-965492EDA63D}"/>
              </a:ext>
            </a:extLst>
          </p:cNvPr>
          <p:cNvSpPr txBox="1"/>
          <p:nvPr/>
        </p:nvSpPr>
        <p:spPr>
          <a:xfrm>
            <a:off x="457200" y="2132856"/>
            <a:ext cx="3826768" cy="3046988"/>
          </a:xfrm>
          <a:prstGeom prst="rect">
            <a:avLst/>
          </a:prstGeom>
          <a:noFill/>
        </p:spPr>
        <p:txBody>
          <a:bodyPr wrap="square">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Diet:</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Eats processed food</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Low fruit and vegetables</a:t>
            </a:r>
          </a:p>
          <a:p>
            <a:r>
              <a:rPr lang="en-GB" sz="1600" dirty="0">
                <a:latin typeface="Calibri" panose="020F0502020204030204" pitchFamily="34" charset="0"/>
                <a:ea typeface="Calibri" panose="020F0502020204030204" pitchFamily="34" charset="0"/>
                <a:cs typeface="Calibri" panose="020F0502020204030204" pitchFamily="34" charset="0"/>
              </a:rPr>
              <a:t>Physical activity:</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Does not exercise much</a:t>
            </a:r>
          </a:p>
          <a:p>
            <a:r>
              <a:rPr lang="en-GB" sz="1600" dirty="0">
                <a:latin typeface="Calibri" panose="020F0502020204030204" pitchFamily="34" charset="0"/>
                <a:ea typeface="Calibri" panose="020F0502020204030204" pitchFamily="34" charset="0"/>
                <a:cs typeface="Calibri" panose="020F0502020204030204" pitchFamily="34" charset="0"/>
              </a:rPr>
              <a:t>Sleep:</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Poor sleep due to stress</a:t>
            </a:r>
          </a:p>
          <a:p>
            <a:r>
              <a:rPr lang="en-GB" sz="1600" dirty="0">
                <a:latin typeface="Calibri" panose="020F0502020204030204" pitchFamily="34" charset="0"/>
                <a:ea typeface="Calibri" panose="020F0502020204030204" pitchFamily="34" charset="0"/>
                <a:cs typeface="Calibri" panose="020F0502020204030204" pitchFamily="34" charset="0"/>
              </a:rPr>
              <a:t>Other:</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Drinks alcohol sometimes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Feels anxious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These behaviours can affect recovery (WHO, 2023)</a:t>
            </a:r>
          </a:p>
        </p:txBody>
      </p:sp>
      <p:pic>
        <p:nvPicPr>
          <p:cNvPr id="11" name="Audio 10">
            <a:hlinkClick r:id="" action="ppaction://media"/>
            <a:extLst>
              <a:ext uri="{FF2B5EF4-FFF2-40B4-BE49-F238E27FC236}">
                <a16:creationId xmlns:a16="http://schemas.microsoft.com/office/drawing/2014/main" id="{D1CD9CC8-15F2-373A-762A-41751C49C7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55547"/>
    </mc:Choice>
    <mc:Fallback xmlns="">
      <p:transition spd="slow" advTm="55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30026"/>
          </a:xfrm>
        </p:spPr>
        <p:txBody>
          <a:bodyPr/>
          <a:lstStyle/>
          <a:p>
            <a:r>
              <a:rPr lang="en-GB" sz="2400" b="1" dirty="0">
                <a:latin typeface="Calibri" panose="020F0502020204030204" pitchFamily="34" charset="0"/>
                <a:ea typeface="Calibri" panose="020F0502020204030204" pitchFamily="34" charset="0"/>
                <a:cs typeface="Calibri" panose="020F0502020204030204" pitchFamily="34" charset="0"/>
              </a:rPr>
              <a:t>Care Plan (2/3)</a:t>
            </a:r>
          </a:p>
        </p:txBody>
      </p:sp>
      <p:pic>
        <p:nvPicPr>
          <p:cNvPr id="7" name="Content Placeholder 6">
            <a:extLst>
              <a:ext uri="{FF2B5EF4-FFF2-40B4-BE49-F238E27FC236}">
                <a16:creationId xmlns:a16="http://schemas.microsoft.com/office/drawing/2014/main" id="{F09D5E09-A273-86BD-990F-76D8BE1269E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00192" y="1340768"/>
            <a:ext cx="2520279" cy="3542233"/>
          </a:xfrm>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0" name="TextBox 9">
            <a:extLst>
              <a:ext uri="{FF2B5EF4-FFF2-40B4-BE49-F238E27FC236}">
                <a16:creationId xmlns:a16="http://schemas.microsoft.com/office/drawing/2014/main" id="{DAFAC6FB-11D8-D190-AEFE-A7F4E7342FD6}"/>
              </a:ext>
            </a:extLst>
          </p:cNvPr>
          <p:cNvSpPr txBox="1"/>
          <p:nvPr/>
        </p:nvSpPr>
        <p:spPr>
          <a:xfrm>
            <a:off x="250825" y="1182762"/>
            <a:ext cx="5329287" cy="584775"/>
          </a:xfrm>
          <a:prstGeom prst="rect">
            <a:avLst/>
          </a:prstGeom>
          <a:noFill/>
        </p:spPr>
        <p:txBody>
          <a:bodyPr wrap="square">
            <a:spAutoFit/>
          </a:bodyPr>
          <a:lstStyle/>
          <a:p>
            <a:r>
              <a:rPr lang="en-GB" sz="1600" dirty="0"/>
              <a:t>“On this slide, I will describe Ms Q’s everyday routine.</a:t>
            </a:r>
          </a:p>
          <a:p>
            <a:r>
              <a:rPr lang="en-GB" sz="1600" dirty="0"/>
              <a:t>In the morning, </a:t>
            </a:r>
          </a:p>
        </p:txBody>
      </p:sp>
      <p:sp>
        <p:nvSpPr>
          <p:cNvPr id="6" name="TextBox 5">
            <a:extLst>
              <a:ext uri="{FF2B5EF4-FFF2-40B4-BE49-F238E27FC236}">
                <a16:creationId xmlns:a16="http://schemas.microsoft.com/office/drawing/2014/main" id="{C45644A6-430B-C1D6-16A8-90E44737B215}"/>
              </a:ext>
            </a:extLst>
          </p:cNvPr>
          <p:cNvSpPr txBox="1"/>
          <p:nvPr/>
        </p:nvSpPr>
        <p:spPr>
          <a:xfrm>
            <a:off x="457201" y="1916832"/>
            <a:ext cx="4978895" cy="3108543"/>
          </a:xfrm>
          <a:prstGeom prst="rect">
            <a:avLst/>
          </a:prstGeom>
          <a:noFill/>
        </p:spPr>
        <p:txBody>
          <a:bodyPr wrap="square">
            <a:spAutoFit/>
          </a:bodyPr>
          <a:lstStyle/>
          <a:p>
            <a:r>
              <a:rPr lang="en-GB" sz="1400" dirty="0"/>
              <a:t>Morning:</a:t>
            </a:r>
          </a:p>
          <a:p>
            <a:pPr marL="285750" indent="-285750">
              <a:buFont typeface="Arial" panose="020B0604020202020204" pitchFamily="34" charset="0"/>
              <a:buChar char="•"/>
            </a:pPr>
            <a:r>
              <a:rPr lang="en-GB" sz="1400" dirty="0"/>
              <a:t>Feels tired</a:t>
            </a:r>
          </a:p>
          <a:p>
            <a:pPr marL="285750" indent="-285750">
              <a:buFont typeface="Arial" panose="020B0604020202020204" pitchFamily="34" charset="0"/>
              <a:buChar char="•"/>
            </a:pPr>
            <a:r>
              <a:rPr lang="en-GB" sz="1400" dirty="0"/>
              <a:t>Takes medication</a:t>
            </a:r>
          </a:p>
          <a:p>
            <a:r>
              <a:rPr lang="en-GB" sz="1400" dirty="0"/>
              <a:t>Day:</a:t>
            </a:r>
          </a:p>
          <a:p>
            <a:pPr marL="285750" indent="-285750">
              <a:buFont typeface="Arial" panose="020B0604020202020204" pitchFamily="34" charset="0"/>
              <a:buChar char="•"/>
            </a:pPr>
            <a:r>
              <a:rPr lang="en-GB" sz="1400" dirty="0"/>
              <a:t>Sits for long hours at work</a:t>
            </a:r>
          </a:p>
          <a:p>
            <a:pPr marL="285750" indent="-285750">
              <a:buFont typeface="Arial" panose="020B0604020202020204" pitchFamily="34" charset="0"/>
              <a:buChar char="•"/>
            </a:pPr>
            <a:r>
              <a:rPr lang="en-GB" sz="1400" dirty="0"/>
              <a:t>Does little movement</a:t>
            </a:r>
          </a:p>
          <a:p>
            <a:pPr marL="285750" indent="-285750">
              <a:buFont typeface="Arial" panose="020B0604020202020204" pitchFamily="34" charset="0"/>
              <a:buChar char="•"/>
            </a:pPr>
            <a:endParaRPr lang="en-GB" sz="1400" dirty="0"/>
          </a:p>
          <a:p>
            <a:r>
              <a:rPr lang="en-GB" sz="1400" dirty="0"/>
              <a:t>Evening:</a:t>
            </a:r>
          </a:p>
          <a:p>
            <a:pPr marL="285750" indent="-285750">
              <a:buFont typeface="Arial" panose="020B0604020202020204" pitchFamily="34" charset="0"/>
              <a:buChar char="•"/>
            </a:pPr>
            <a:r>
              <a:rPr lang="en-GB" sz="1400" dirty="0"/>
              <a:t>Eats quick meals</a:t>
            </a:r>
          </a:p>
          <a:p>
            <a:pPr marL="285750" indent="-285750">
              <a:buFont typeface="Arial" panose="020B0604020202020204" pitchFamily="34" charset="0"/>
              <a:buChar char="•"/>
            </a:pPr>
            <a:r>
              <a:rPr lang="en-GB" sz="1400" dirty="0"/>
              <a:t>Watches TV</a:t>
            </a:r>
          </a:p>
          <a:p>
            <a:r>
              <a:rPr lang="en-GB" sz="1400" dirty="0"/>
              <a:t>Challenges:</a:t>
            </a:r>
          </a:p>
          <a:p>
            <a:pPr marL="285750" indent="-285750">
              <a:buFont typeface="Arial" panose="020B0604020202020204" pitchFamily="34" charset="0"/>
              <a:buChar char="•"/>
            </a:pPr>
            <a:r>
              <a:rPr lang="en-GB" sz="1400" dirty="0"/>
              <a:t>Fatigue</a:t>
            </a:r>
          </a:p>
          <a:p>
            <a:pPr marL="285750" indent="-285750">
              <a:buFont typeface="Arial" panose="020B0604020202020204" pitchFamily="34" charset="0"/>
              <a:buChar char="•"/>
            </a:pPr>
            <a:r>
              <a:rPr lang="en-GB" sz="1400" dirty="0"/>
              <a:t>Treatment side effects</a:t>
            </a:r>
          </a:p>
          <a:p>
            <a:pPr marL="285750" indent="-285750">
              <a:buFont typeface="Arial" panose="020B0604020202020204" pitchFamily="34" charset="0"/>
              <a:buChar char="•"/>
            </a:pPr>
            <a:r>
              <a:rPr lang="en-GB" sz="1400" dirty="0"/>
              <a:t>Low motivation</a:t>
            </a:r>
          </a:p>
        </p:txBody>
      </p:sp>
      <p:pic>
        <p:nvPicPr>
          <p:cNvPr id="12" name="Audio 11">
            <a:hlinkClick r:id="" action="ppaction://media"/>
            <a:extLst>
              <a:ext uri="{FF2B5EF4-FFF2-40B4-BE49-F238E27FC236}">
                <a16:creationId xmlns:a16="http://schemas.microsoft.com/office/drawing/2014/main" id="{2BFE4030-F127-7927-0ADA-F51D764AD6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32623"/>
    </mc:Choice>
    <mc:Fallback xmlns="">
      <p:transition spd="slow" advTm="32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418058"/>
          </a:xfrm>
        </p:spPr>
        <p:txBody>
          <a:bodyPr/>
          <a:lstStyle/>
          <a:p>
            <a:r>
              <a:rPr lang="en-GB" sz="2000" b="1" dirty="0"/>
              <a:t>Care Plan (3/3) </a:t>
            </a:r>
          </a:p>
        </p:txBody>
      </p:sp>
      <p:pic>
        <p:nvPicPr>
          <p:cNvPr id="7" name="Content Placeholder 6">
            <a:extLst>
              <a:ext uri="{FF2B5EF4-FFF2-40B4-BE49-F238E27FC236}">
                <a16:creationId xmlns:a16="http://schemas.microsoft.com/office/drawing/2014/main" id="{3340E8F3-2436-C011-674A-CE70C8F5148D}"/>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1268760"/>
            <a:ext cx="3096344" cy="3275459"/>
          </a:xfrm>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10" name="TextBox 9">
            <a:extLst>
              <a:ext uri="{FF2B5EF4-FFF2-40B4-BE49-F238E27FC236}">
                <a16:creationId xmlns:a16="http://schemas.microsoft.com/office/drawing/2014/main" id="{7A20EE2C-DDCF-9A2B-4453-B93C29E3C4DB}"/>
              </a:ext>
            </a:extLst>
          </p:cNvPr>
          <p:cNvSpPr txBox="1"/>
          <p:nvPr/>
        </p:nvSpPr>
        <p:spPr>
          <a:xfrm>
            <a:off x="250825" y="1124743"/>
            <a:ext cx="5401295" cy="523220"/>
          </a:xfrm>
          <a:prstGeom prst="rect">
            <a:avLst/>
          </a:prstGeom>
          <a:noFill/>
        </p:spPr>
        <p:txBody>
          <a:bodyPr wrap="square">
            <a:spAutoFit/>
          </a:bodyPr>
          <a:lstStyle/>
          <a:p>
            <a:r>
              <a:rPr lang="en-GB" sz="1400" dirty="0"/>
              <a:t>On this slide, I will explain the communication and ethical considerations for Ms Q’s care</a:t>
            </a:r>
            <a:endParaRPr lang="en-GB" sz="1600" dirty="0"/>
          </a:p>
        </p:txBody>
      </p:sp>
      <p:sp>
        <p:nvSpPr>
          <p:cNvPr id="6" name="TextBox 5">
            <a:extLst>
              <a:ext uri="{FF2B5EF4-FFF2-40B4-BE49-F238E27FC236}">
                <a16:creationId xmlns:a16="http://schemas.microsoft.com/office/drawing/2014/main" id="{D3784044-063D-D9FA-2E76-090A1BF0997D}"/>
              </a:ext>
            </a:extLst>
          </p:cNvPr>
          <p:cNvSpPr txBox="1"/>
          <p:nvPr/>
        </p:nvSpPr>
        <p:spPr>
          <a:xfrm>
            <a:off x="457200" y="1997839"/>
            <a:ext cx="3466728" cy="2246769"/>
          </a:xfrm>
          <a:prstGeom prst="rect">
            <a:avLst/>
          </a:prstGeom>
          <a:noFill/>
        </p:spPr>
        <p:txBody>
          <a:bodyPr wrap="square">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Communication:</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Use simple and clear words</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Let the patient ask questions</a:t>
            </a:r>
          </a:p>
          <a:p>
            <a:r>
              <a:rPr lang="en-GB" sz="1400" dirty="0">
                <a:latin typeface="Calibri" panose="020F0502020204030204" pitchFamily="34" charset="0"/>
                <a:ea typeface="Calibri" panose="020F0502020204030204" pitchFamily="34" charset="0"/>
                <a:cs typeface="Calibri" panose="020F0502020204030204" pitchFamily="34" charset="0"/>
              </a:rPr>
              <a:t>Emotional support:</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Listen carefully</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Show understanding</a:t>
            </a:r>
          </a:p>
          <a:p>
            <a:r>
              <a:rPr lang="en-GB" sz="1400" dirty="0">
                <a:latin typeface="Calibri" panose="020F0502020204030204" pitchFamily="34" charset="0"/>
                <a:ea typeface="Calibri" panose="020F0502020204030204" pitchFamily="34" charset="0"/>
                <a:cs typeface="Calibri" panose="020F0502020204030204" pitchFamily="34" charset="0"/>
              </a:rPr>
              <a:t>Ethics:</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Respect privacy</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Get consent before care</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Respect patient choices (NMC, 2018)</a:t>
            </a:r>
          </a:p>
        </p:txBody>
      </p:sp>
      <p:pic>
        <p:nvPicPr>
          <p:cNvPr id="16" name="Audio 15">
            <a:hlinkClick r:id="" action="ppaction://media"/>
            <a:extLst>
              <a:ext uri="{FF2B5EF4-FFF2-40B4-BE49-F238E27FC236}">
                <a16:creationId xmlns:a16="http://schemas.microsoft.com/office/drawing/2014/main" id="{80734545-3CC7-3F45-6F12-F37224DA66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1906"/>
    </mc:Choice>
    <mc:Fallback xmlns="">
      <p:transition spd="slow" advTm="71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3995936" y="274638"/>
            <a:ext cx="2160240" cy="490066"/>
          </a:xfrm>
        </p:spPr>
        <p:txBody>
          <a:bodyPr wrap="square" anchor="ctr">
            <a:normAutofit/>
          </a:bodyPr>
          <a:lstStyle/>
          <a:p>
            <a:r>
              <a:rPr lang="en-GB" sz="1600" b="1" dirty="0"/>
              <a:t>Recommendations</a:t>
            </a:r>
          </a:p>
        </p:txBody>
      </p:sp>
      <p:pic>
        <p:nvPicPr>
          <p:cNvPr id="10" name="Content Placeholder 9">
            <a:extLst>
              <a:ext uri="{FF2B5EF4-FFF2-40B4-BE49-F238E27FC236}">
                <a16:creationId xmlns:a16="http://schemas.microsoft.com/office/drawing/2014/main" id="{7AB3CFB0-C67A-5A8E-0D55-A34D7A2C2C69}"/>
              </a:ext>
            </a:extLst>
          </p:cNvPr>
          <p:cNvPicPr>
            <a:picLocks noGrp="1" noChangeAspect="1"/>
          </p:cNvPicPr>
          <p:nvPr>
            <p:ph sz="half"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8855" r="3817" b="-3"/>
          <a:stretch>
            <a:fillRect/>
          </a:stretch>
        </p:blipFill>
        <p:spPr>
          <a:xfrm>
            <a:off x="6444208" y="1600201"/>
            <a:ext cx="2376264" cy="2692895"/>
          </a:xfrm>
          <a:noFill/>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18/04/2026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13" name="TextBox 12">
            <a:extLst>
              <a:ext uri="{FF2B5EF4-FFF2-40B4-BE49-F238E27FC236}">
                <a16:creationId xmlns:a16="http://schemas.microsoft.com/office/drawing/2014/main" id="{03BF0F82-EB9C-FE50-2FAB-8E43C229AE63}"/>
              </a:ext>
            </a:extLst>
          </p:cNvPr>
          <p:cNvSpPr txBox="1"/>
          <p:nvPr/>
        </p:nvSpPr>
        <p:spPr>
          <a:xfrm>
            <a:off x="467544" y="983779"/>
            <a:ext cx="5400599" cy="7201972"/>
          </a:xfrm>
          <a:prstGeom prst="rect">
            <a:avLst/>
          </a:prstGeom>
          <a:noFill/>
        </p:spPr>
        <p:txBody>
          <a:bodyPr wrap="square">
            <a:spAutoFit/>
          </a:bodyPr>
          <a:lstStyle/>
          <a:p>
            <a:r>
              <a:rPr lang="en-GB" sz="1400" dirty="0"/>
              <a:t>In this care plan, the focus is on providing safe, effective, and person-centred care for a patient with breast cancer.</a:t>
            </a:r>
          </a:p>
          <a:p>
            <a:endParaRPr lang="en-GB" sz="1400" dirty="0"/>
          </a:p>
          <a:p>
            <a:endParaRPr lang="en-GB" sz="1400" dirty="0"/>
          </a:p>
          <a:p>
            <a:r>
              <a:rPr lang="en-GB" sz="1400" dirty="0"/>
              <a:t>Healthy diet:</a:t>
            </a:r>
          </a:p>
          <a:p>
            <a:pPr marL="171450" indent="-171450">
              <a:buFont typeface="Arial" panose="020B0604020202020204" pitchFamily="34" charset="0"/>
              <a:buChar char="•"/>
            </a:pPr>
            <a:r>
              <a:rPr lang="en-GB" sz="1400" dirty="0"/>
              <a:t>More fruits and vegetables</a:t>
            </a:r>
          </a:p>
          <a:p>
            <a:pPr marL="171450" indent="-171450">
              <a:buFont typeface="Arial" panose="020B0604020202020204" pitchFamily="34" charset="0"/>
              <a:buChar char="•"/>
            </a:pPr>
            <a:r>
              <a:rPr lang="en-GB" sz="1400" dirty="0"/>
              <a:t>Less processed food (WHO, 2023)</a:t>
            </a:r>
          </a:p>
          <a:p>
            <a:r>
              <a:rPr lang="en-GB" sz="1400" dirty="0"/>
              <a:t>Exercise:</a:t>
            </a:r>
          </a:p>
          <a:p>
            <a:pPr marL="171450" indent="-171450">
              <a:buFont typeface="Arial" panose="020B0604020202020204" pitchFamily="34" charset="0"/>
              <a:buChar char="•"/>
            </a:pPr>
            <a:r>
              <a:rPr lang="en-GB" sz="1400" dirty="0"/>
              <a:t>Light walking daily</a:t>
            </a:r>
          </a:p>
          <a:p>
            <a:r>
              <a:rPr lang="en-GB" sz="1400" dirty="0"/>
              <a:t>Medical care:</a:t>
            </a:r>
          </a:p>
          <a:p>
            <a:pPr marL="171450" indent="-171450">
              <a:buFont typeface="Arial" panose="020B0604020202020204" pitchFamily="34" charset="0"/>
              <a:buChar char="•"/>
            </a:pPr>
            <a:r>
              <a:rPr lang="en-GB" sz="1400" dirty="0"/>
              <a:t>Attend hospital appointments</a:t>
            </a:r>
          </a:p>
          <a:p>
            <a:pPr marL="171450" indent="-171450">
              <a:buFont typeface="Arial" panose="020B0604020202020204" pitchFamily="34" charset="0"/>
              <a:buChar char="•"/>
            </a:pPr>
            <a:r>
              <a:rPr lang="en-GB" sz="1400" dirty="0"/>
              <a:t>Follow treatment plan</a:t>
            </a:r>
          </a:p>
          <a:p>
            <a:r>
              <a:rPr lang="en-GB" sz="1400" dirty="0"/>
              <a:t>Monitoring:</a:t>
            </a:r>
          </a:p>
          <a:p>
            <a:pPr marL="171450" indent="-171450">
              <a:buFont typeface="Arial" panose="020B0604020202020204" pitchFamily="34" charset="0"/>
              <a:buChar char="•"/>
            </a:pPr>
            <a:r>
              <a:rPr lang="en-GB" sz="1400" dirty="0"/>
              <a:t>Check for breast changes</a:t>
            </a:r>
          </a:p>
          <a:p>
            <a:pPr marL="171450" indent="-171450">
              <a:buFont typeface="Arial" panose="020B0604020202020204" pitchFamily="34" charset="0"/>
              <a:buChar char="•"/>
            </a:pPr>
            <a:r>
              <a:rPr lang="en-GB" sz="1400" dirty="0"/>
              <a:t>Go for regular screening</a:t>
            </a:r>
          </a:p>
          <a:p>
            <a:r>
              <a:rPr lang="en-GB" sz="1400" dirty="0"/>
              <a:t>Support:</a:t>
            </a:r>
          </a:p>
          <a:p>
            <a:pPr marL="171450" indent="-171450">
              <a:buFont typeface="Arial" panose="020B0604020202020204" pitchFamily="34" charset="0"/>
              <a:buChar char="•"/>
            </a:pPr>
            <a:r>
              <a:rPr lang="en-GB" sz="1400" dirty="0"/>
              <a:t>Family and friends</a:t>
            </a:r>
          </a:p>
          <a:p>
            <a:pPr marL="171450" indent="-171450">
              <a:buFont typeface="Arial" panose="020B0604020202020204" pitchFamily="34" charset="0"/>
              <a:buChar char="•"/>
            </a:pPr>
            <a:r>
              <a:rPr lang="en-GB" sz="1400" dirty="0"/>
              <a:t>Support groups</a:t>
            </a:r>
          </a:p>
          <a:p>
            <a:endParaRPr lang="en-GB" sz="1400" dirty="0"/>
          </a:p>
          <a:p>
            <a:endParaRPr lang="en-GB" sz="1400" dirty="0"/>
          </a:p>
          <a:p>
            <a:endParaRPr lang="en-GB" sz="14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pic>
        <p:nvPicPr>
          <p:cNvPr id="9" name="Audio 8">
            <a:hlinkClick r:id="" action="ppaction://media"/>
            <a:extLst>
              <a:ext uri="{FF2B5EF4-FFF2-40B4-BE49-F238E27FC236}">
                <a16:creationId xmlns:a16="http://schemas.microsoft.com/office/drawing/2014/main" id="{2262A6C8-7A78-1244-D7E8-C3109B8191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2408"/>
    </mc:Choice>
    <mc:Fallback xmlns="">
      <p:transition spd="slow" advTm="9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6995120" cy="634082"/>
          </a:xfrm>
        </p:spPr>
        <p:txBody>
          <a:bodyPr/>
          <a:lstStyle/>
          <a:p>
            <a:r>
              <a:rPr lang="en-GB" sz="18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107504" y="1052736"/>
            <a:ext cx="8856984" cy="4608512"/>
          </a:xfrm>
        </p:spPr>
        <p:txBody>
          <a:bodyPr/>
          <a:lstStyle/>
          <a:p>
            <a:pPr marL="0" indent="0">
              <a:buNone/>
            </a:pPr>
            <a:r>
              <a:rPr lang="en-GB" dirty="0">
                <a:solidFill>
                  <a:srgbClr val="0070C0"/>
                </a:solidFill>
              </a:rPr>
              <a:t> </a:t>
            </a:r>
            <a:endParaRPr lang="en-GB" sz="18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 name="Picture 11">
            <a:extLst>
              <a:ext uri="{FF2B5EF4-FFF2-40B4-BE49-F238E27FC236}">
                <a16:creationId xmlns:a16="http://schemas.microsoft.com/office/drawing/2014/main" id="{3639538A-22DD-599B-5846-A81301B8CB6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44208" y="1052736"/>
            <a:ext cx="2520280" cy="2808312"/>
          </a:xfrm>
          <a:prstGeom prst="rect">
            <a:avLst/>
          </a:prstGeom>
        </p:spPr>
      </p:pic>
      <p:sp>
        <p:nvSpPr>
          <p:cNvPr id="14" name="TextBox 13">
            <a:extLst>
              <a:ext uri="{FF2B5EF4-FFF2-40B4-BE49-F238E27FC236}">
                <a16:creationId xmlns:a16="http://schemas.microsoft.com/office/drawing/2014/main" id="{6A4044A4-F7E5-A41D-F751-03B69BD20F79}"/>
              </a:ext>
            </a:extLst>
          </p:cNvPr>
          <p:cNvSpPr txBox="1"/>
          <p:nvPr/>
        </p:nvSpPr>
        <p:spPr>
          <a:xfrm>
            <a:off x="250825" y="1196752"/>
            <a:ext cx="6607175" cy="2462213"/>
          </a:xfrm>
          <a:prstGeom prst="rect">
            <a:avLst/>
          </a:prstGeom>
          <a:noFill/>
        </p:spPr>
        <p:txBody>
          <a:bodyPr wrap="square">
            <a:spAutoFit/>
          </a:bodyPr>
          <a:lstStyle/>
          <a:p>
            <a:r>
              <a:rPr lang="en-GB" sz="1400" dirty="0"/>
              <a:t>“In summary, breast cancer is a common disease caused by uncontrolled cell growth in the breast. And it affects  only the women.</a:t>
            </a:r>
          </a:p>
          <a:p>
            <a:r>
              <a:rPr lang="en-GB" sz="1400" dirty="0"/>
              <a:t>Ms Q is a 55-year-old woman with several risk factors, including her age, being overweight, low physical activity, and alcohol use. The disease affects the breast and lymphatic system, disrupting normal cell function.</a:t>
            </a:r>
          </a:p>
          <a:p>
            <a:r>
              <a:rPr lang="en-GB" sz="1400" dirty="0"/>
              <a:t>Her lifestyle and daily routine increase her risk of complications. Early detection and treatment are very important to improve health outcomes. </a:t>
            </a:r>
          </a:p>
          <a:p>
            <a:r>
              <a:rPr lang="en-GB" sz="1400" dirty="0"/>
              <a:t>The care plan includes medical treatment, healthy lifestyle changes, regular monitoring, and emotional support. Good communication and ethical care are also important to support Ms Q’s wellbeing and help her make informed decisions about her care (NICE, 2022).”</a:t>
            </a:r>
          </a:p>
        </p:txBody>
      </p:sp>
      <p:pic>
        <p:nvPicPr>
          <p:cNvPr id="8" name="Audio 7">
            <a:hlinkClick r:id="" action="ppaction://media"/>
            <a:extLst>
              <a:ext uri="{FF2B5EF4-FFF2-40B4-BE49-F238E27FC236}">
                <a16:creationId xmlns:a16="http://schemas.microsoft.com/office/drawing/2014/main" id="{53310F48-44C3-2DAA-171E-93865B6086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124257"/>
    </mc:Choice>
    <mc:Fallback xmlns="">
      <p:transition spd="slow" advTm="124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484163"/>
          </a:xfrm>
        </p:spPr>
        <p:txBody>
          <a:bodyPr/>
          <a:lstStyle/>
          <a:p>
            <a:r>
              <a:rPr lang="en-GB" sz="20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479723"/>
            <a:ext cx="9072313" cy="5472608"/>
          </a:xfrm>
        </p:spPr>
        <p:txBody>
          <a:bodyPr/>
          <a:lstStyle/>
          <a:p>
            <a:pPr marL="0" indent="0">
              <a:buNone/>
            </a:pPr>
            <a:endParaRPr lang="en-GB" sz="1400" dirty="0"/>
          </a:p>
          <a:p>
            <a:r>
              <a:rPr lang="en-GB" sz="1400" dirty="0"/>
              <a:t>⁠Blackburn, G.L., Copeland, T., </a:t>
            </a:r>
            <a:r>
              <a:rPr lang="en-GB" sz="1400" dirty="0" err="1"/>
              <a:t>Khaodhiar</a:t>
            </a:r>
            <a:r>
              <a:rPr lang="en-GB" sz="1400" dirty="0"/>
              <a:t>, L. and Buckley, R.B. (2003) Diet and breast cancer. Journal of Women’s Health, 12(2), pp. 183–192.</a:t>
            </a:r>
          </a:p>
          <a:p>
            <a:r>
              <a:rPr lang="en-GB" sz="1600" dirty="0">
                <a:solidFill>
                  <a:srgbClr val="0070C0"/>
                </a:solidFill>
              </a:rPr>
              <a:t> </a:t>
            </a:r>
            <a:r>
              <a:rPr lang="en-GB" sz="1200" dirty="0"/>
              <a:t>Cancer Research UK. (2023). Cancer Statistics for the UK. [online] Available at: </a:t>
            </a:r>
            <a:r>
              <a:rPr lang="en-GB" sz="1200" dirty="0">
                <a:hlinkClick r:id="rId4"/>
              </a:rPr>
              <a:t>https://www.cancerresearchuk.org/health-professional/cancer-statistics</a:t>
            </a:r>
            <a:r>
              <a:rPr lang="en-GB" sz="1200" dirty="0"/>
              <a:t>.</a:t>
            </a:r>
          </a:p>
          <a:p>
            <a:endParaRPr lang="en-GB" sz="1200" dirty="0"/>
          </a:p>
          <a:p>
            <a:r>
              <a:rPr lang="en-GB" sz="1200" dirty="0"/>
              <a:t>National Institute for Health and Care Excellence (2022) Breast cancer: diagnosis and management (NG101). Available at: https://www.nice.org.uk⁠</a:t>
            </a:r>
          </a:p>
          <a:p>
            <a:endParaRPr lang="en-GB" sz="1200" dirty="0"/>
          </a:p>
          <a:p>
            <a:r>
              <a:rPr lang="en-GB" sz="1200" dirty="0"/>
              <a:t>NHS (2023). Welcome To Zscaler Directory Authentication. [online] Available at: </a:t>
            </a:r>
            <a:r>
              <a:rPr lang="en-GB" sz="1200" dirty="0">
                <a:hlinkClick r:id="rId5"/>
              </a:rPr>
              <a:t>https://digital.nhs.uk/data-and-information/publications/statistical/cancer-registration-statistics/england-2023</a:t>
            </a:r>
            <a:r>
              <a:rPr lang="en-GB" sz="1200" dirty="0"/>
              <a:t>.</a:t>
            </a:r>
          </a:p>
          <a:p>
            <a:endParaRPr lang="en-GB" sz="1200" dirty="0"/>
          </a:p>
          <a:p>
            <a:r>
              <a:rPr lang="en-GB" sz="1200" dirty="0"/>
              <a:t>NICVA. (2024). Breast Cancer Now. [online] Available at: https://www.nicva.org/organisation/breast-cancer-now [Accessed 23 Mar. 2026].</a:t>
            </a:r>
          </a:p>
          <a:p>
            <a:endParaRPr lang="en-GB" sz="1200" dirty="0"/>
          </a:p>
          <a:p>
            <a:r>
              <a:rPr lang="en-GB" sz="1200" dirty="0"/>
              <a:t>Nursing and Midwifery Council (2018) The Code: Professional standards of practice and behaviour. Available at: </a:t>
            </a:r>
            <a:r>
              <a:rPr lang="en-GB" sz="1200" dirty="0">
                <a:hlinkClick r:id="rId6"/>
              </a:rPr>
              <a:t>https://www.nmc.org.uk</a:t>
            </a:r>
            <a:endParaRPr lang="en-GB" sz="1200" dirty="0"/>
          </a:p>
          <a:p>
            <a:endParaRPr lang="en-GB" sz="1200" dirty="0"/>
          </a:p>
          <a:p>
            <a:r>
              <a:rPr lang="en-GB" sz="1200" dirty="0"/>
              <a:t>Tortora, G.J. and Derrickson, B.H. (2021) Principles of Anatomy and Physiology. 16th </a:t>
            </a:r>
            <a:r>
              <a:rPr lang="en-GB" sz="1200" dirty="0" err="1"/>
              <a:t>edn</a:t>
            </a:r>
            <a:r>
              <a:rPr lang="en-GB" sz="1200" dirty="0"/>
              <a:t>. Hoboken: Wiley.</a:t>
            </a:r>
          </a:p>
          <a:p>
            <a:endParaRPr lang="en-GB" sz="1200" dirty="0"/>
          </a:p>
          <a:p>
            <a:r>
              <a:rPr lang="en-GB" sz="1200" dirty="0"/>
              <a:t>World Health Organization (2023) Breast cancer. Available at: </a:t>
            </a:r>
            <a:r>
              <a:rPr lang="en-GB" sz="1200" dirty="0">
                <a:hlinkClick r:id="rId7"/>
              </a:rPr>
              <a:t>https://www.who.int</a:t>
            </a:r>
            <a:endParaRPr lang="en-GB" sz="1200" dirty="0"/>
          </a:p>
          <a:p>
            <a:endParaRPr lang="en-GB" sz="1200" dirty="0"/>
          </a:p>
          <a:p>
            <a:r>
              <a:rPr lang="en-GB" sz="1200" dirty="0"/>
              <a:t>World Health Organization (2025). Breast cancer. [online] World Health Organization. Available at: https://www.who.int/news-room/fact-sheets/detail/breast-cancerBuckle</a:t>
            </a:r>
          </a:p>
          <a:p>
            <a:endParaRPr lang="en-GB" sz="1400" dirty="0">
              <a:solidFill>
                <a:srgbClr val="0070C0"/>
              </a:solidFill>
            </a:endParaRPr>
          </a:p>
          <a:p>
            <a:pPr marL="0" indent="0">
              <a:buNone/>
            </a:pPr>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4" name="Audio 13">
            <a:hlinkClick r:id="" action="ppaction://media"/>
            <a:extLst>
              <a:ext uri="{FF2B5EF4-FFF2-40B4-BE49-F238E27FC236}">
                <a16:creationId xmlns:a16="http://schemas.microsoft.com/office/drawing/2014/main" id="{D36AADCC-EBDE-4B53-CEC1-49EA67DEE74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6682"/>
    </mc:Choice>
    <mc:Fallback xmlns="">
      <p:transition spd="slow" advTm="6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1024</TotalTime>
  <Words>1167</Words>
  <Application>Microsoft Office PowerPoint</Application>
  <PresentationFormat>On-screen Show (4:3)</PresentationFormat>
  <Paragraphs>216</Paragraphs>
  <Slides>13</Slides>
  <Notes>1</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Verdana</vt:lpstr>
      <vt:lpstr>20140311PresentationUWTSDTemplate</vt:lpstr>
      <vt:lpstr>PowerPoint Presentation</vt:lpstr>
      <vt:lpstr>Introduction</vt:lpstr>
      <vt:lpstr>Information about the person</vt:lpstr>
      <vt:lpstr>Anatomy of the breast </vt:lpstr>
      <vt:lpstr>PowerPoint Presentation</vt:lpstr>
      <vt:lpstr> PATHOLOGY OF THE BREAST</vt:lpstr>
      <vt:lpstr>Risk factors</vt:lpstr>
      <vt:lpstr>Care Plan (1/3)</vt:lpstr>
      <vt:lpstr>Care Plan (2/3)</vt:lpstr>
      <vt:lpstr>Care Plan (3/3) </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Ijeoma Oforbike</cp:lastModifiedBy>
  <cp:revision>230</cp:revision>
  <cp:lastPrinted>2018-07-09T15:27:01Z</cp:lastPrinted>
  <dcterms:created xsi:type="dcterms:W3CDTF">2002-10-07T19:43:58Z</dcterms:created>
  <dcterms:modified xsi:type="dcterms:W3CDTF">2026-04-18T09:04:58Z</dcterms:modified>
</cp:coreProperties>
</file>