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3213C0-39B8-44D8-8AAA-6BF243DE5DA5}" v="2" dt="2026-08-16T22:14:28.5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98" autoAdjust="0"/>
    <p:restoredTop sz="94660"/>
  </p:normalViewPr>
  <p:slideViewPr>
    <p:cSldViewPr snapToGrid="0">
      <p:cViewPr varScale="1">
        <p:scale>
          <a:sx n="90" d="100"/>
          <a:sy n="90" d="100"/>
        </p:scale>
        <p:origin x="2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 Dit Adama Camara (2541389)" userId="bf79ec04-0153-40a7-8056-a51cf1d40bde" providerId="ADAL" clId="{EA51F82F-B5BA-44E5-9635-9C270A81C8AA}"/>
    <pc:docChg chg="modSld sldOrd">
      <pc:chgData name="Sara Dit Adama Camara (2541389)" userId="bf79ec04-0153-40a7-8056-a51cf1d40bde" providerId="ADAL" clId="{EA51F82F-B5BA-44E5-9635-9C270A81C8AA}" dt="2026-08-15T17:48:04.522" v="11" actId="767"/>
      <pc:docMkLst>
        <pc:docMk/>
      </pc:docMkLst>
      <pc:sldChg chg="addSp delSp modSp">
        <pc:chgData name="Sara Dit Adama Camara (2541389)" userId="bf79ec04-0153-40a7-8056-a51cf1d40bde" providerId="ADAL" clId="{EA51F82F-B5BA-44E5-9635-9C270A81C8AA}" dt="2026-08-15T17:42:05.279" v="5"/>
        <pc:sldMkLst>
          <pc:docMk/>
          <pc:sldMk cId="2124830523" sldId="261"/>
        </pc:sldMkLst>
        <pc:spChg chg="add del mod">
          <ac:chgData name="Sara Dit Adama Camara (2541389)" userId="bf79ec04-0153-40a7-8056-a51cf1d40bde" providerId="ADAL" clId="{EA51F82F-B5BA-44E5-9635-9C270A81C8AA}" dt="2026-08-15T17:42:05.279" v="3"/>
          <ac:spMkLst>
            <pc:docMk/>
            <pc:sldMk cId="2124830523" sldId="261"/>
            <ac:spMk id="6" creationId="{BF3C801E-3B62-01A9-9414-97156072CB9A}"/>
          </ac:spMkLst>
        </pc:spChg>
        <pc:spChg chg="add del mod">
          <ac:chgData name="Sara Dit Adama Camara (2541389)" userId="bf79ec04-0153-40a7-8056-a51cf1d40bde" providerId="ADAL" clId="{EA51F82F-B5BA-44E5-9635-9C270A81C8AA}" dt="2026-08-15T17:42:05.279" v="4"/>
          <ac:spMkLst>
            <pc:docMk/>
            <pc:sldMk cId="2124830523" sldId="261"/>
            <ac:spMk id="7" creationId="{E6DED943-E1EC-0DBA-8800-D15751046620}"/>
          </ac:spMkLst>
        </pc:spChg>
        <pc:spChg chg="add del mod">
          <ac:chgData name="Sara Dit Adama Camara (2541389)" userId="bf79ec04-0153-40a7-8056-a51cf1d40bde" providerId="ADAL" clId="{EA51F82F-B5BA-44E5-9635-9C270A81C8AA}" dt="2026-08-15T17:42:05.279" v="5"/>
          <ac:spMkLst>
            <pc:docMk/>
            <pc:sldMk cId="2124830523" sldId="261"/>
            <ac:spMk id="8" creationId="{B0AF7492-388B-E176-81BB-D56488C5E758}"/>
          </ac:spMkLst>
        </pc:spChg>
      </pc:sldChg>
      <pc:sldChg chg="addSp delSp modSp ord">
        <pc:chgData name="Sara Dit Adama Camara (2541389)" userId="bf79ec04-0153-40a7-8056-a51cf1d40bde" providerId="ADAL" clId="{EA51F82F-B5BA-44E5-9635-9C270A81C8AA}" dt="2026-08-15T17:48:04.522" v="11" actId="767"/>
        <pc:sldMkLst>
          <pc:docMk/>
          <pc:sldMk cId="1399057148" sldId="262"/>
        </pc:sldMkLst>
        <pc:spChg chg="add del mod">
          <ac:chgData name="Sara Dit Adama Camara (2541389)" userId="bf79ec04-0153-40a7-8056-a51cf1d40bde" providerId="ADAL" clId="{EA51F82F-B5BA-44E5-9635-9C270A81C8AA}" dt="2026-08-15T17:47:42.383" v="9"/>
          <ac:spMkLst>
            <pc:docMk/>
            <pc:sldMk cId="1399057148" sldId="262"/>
            <ac:spMk id="7" creationId="{9243C1F8-6942-AC96-0479-EC750578A58B}"/>
          </ac:spMkLst>
        </pc:spChg>
        <pc:spChg chg="add del mod">
          <ac:chgData name="Sara Dit Adama Camara (2541389)" userId="bf79ec04-0153-40a7-8056-a51cf1d40bde" providerId="ADAL" clId="{EA51F82F-B5BA-44E5-9635-9C270A81C8AA}" dt="2026-08-15T17:47:42.385" v="10"/>
          <ac:spMkLst>
            <pc:docMk/>
            <pc:sldMk cId="1399057148" sldId="262"/>
            <ac:spMk id="8" creationId="{0EB07F3C-05BF-2280-05C6-6AF7714E9D3A}"/>
          </ac:spMkLst>
        </pc:spChg>
        <pc:spChg chg="add mod">
          <ac:chgData name="Sara Dit Adama Camara (2541389)" userId="bf79ec04-0153-40a7-8056-a51cf1d40bde" providerId="ADAL" clId="{EA51F82F-B5BA-44E5-9635-9C270A81C8AA}" dt="2026-08-15T17:48:04.522" v="11" actId="767"/>
          <ac:spMkLst>
            <pc:docMk/>
            <pc:sldMk cId="1399057148" sldId="262"/>
            <ac:spMk id="9" creationId="{83BC3E46-B008-C472-146F-E16F60223E4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593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083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517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308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882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678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94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31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0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143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358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EF413DA-72D1-4887-A8ED-4AE88F893488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F8996-354E-40BD-A948-85489FFCB589}" type="slidenum">
              <a:rPr lang="en-GB" smtClean="0"/>
              <a:t>‹#›</a:t>
            </a:fld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7626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124" y="487443"/>
            <a:ext cx="5841548" cy="58415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ADB788-8569-409E-862D-665AD53C9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7FA54F-A403-D362-15A6-1CB05EA243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61885" y="2436875"/>
            <a:ext cx="7921547" cy="3133968"/>
          </a:xfrm>
        </p:spPr>
        <p:txBody>
          <a:bodyPr>
            <a:normAutofit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GB" sz="2600" b="1" dirty="0">
                <a:solidFill>
                  <a:srgbClr val="1F2D29"/>
                </a:solidFill>
              </a:rPr>
              <a:t>                     </a:t>
            </a:r>
            <a:br>
              <a:rPr lang="en-GB" sz="2600" dirty="0">
                <a:solidFill>
                  <a:srgbClr val="1F2D29"/>
                </a:solidFill>
              </a:rPr>
            </a:br>
            <a:r>
              <a:rPr lang="en-GB" sz="2600" dirty="0">
                <a:solidFill>
                  <a:srgbClr val="1F2D29"/>
                </a:solidFill>
              </a:rPr>
              <a:t>MODULE NAME : DIGITAL SKILLS</a:t>
            </a:r>
            <a:br>
              <a:rPr lang="en-GB" sz="2600" dirty="0">
                <a:solidFill>
                  <a:srgbClr val="1F2D29"/>
                </a:solidFill>
              </a:rPr>
            </a:br>
            <a:r>
              <a:rPr lang="en-GB" sz="2600" dirty="0">
                <a:solidFill>
                  <a:srgbClr val="1F2D29"/>
                </a:solidFill>
              </a:rPr>
              <a:t>MODULE CODE LCLM 4002 </a:t>
            </a:r>
            <a:br>
              <a:rPr lang="en-GB" sz="2600" dirty="0">
                <a:solidFill>
                  <a:srgbClr val="1F2D29"/>
                </a:solidFill>
              </a:rPr>
            </a:br>
            <a:r>
              <a:rPr lang="en-GB" sz="2600" dirty="0">
                <a:solidFill>
                  <a:srgbClr val="1F2D29"/>
                </a:solidFill>
              </a:rPr>
              <a:t>STUDENT NAME  :SARA DIT ADAMA CAMARA </a:t>
            </a:r>
            <a:br>
              <a:rPr lang="en-GB" sz="2600" dirty="0">
                <a:solidFill>
                  <a:srgbClr val="1F2D29"/>
                </a:solidFill>
              </a:rPr>
            </a:br>
            <a:r>
              <a:rPr lang="en-GB" sz="2600" dirty="0">
                <a:solidFill>
                  <a:srgbClr val="1F2D29"/>
                </a:solidFill>
              </a:rPr>
              <a:t>STUDENT ID : 2541389</a:t>
            </a:r>
            <a:br>
              <a:rPr lang="en-GB" sz="2600" dirty="0">
                <a:solidFill>
                  <a:srgbClr val="1F2D29"/>
                </a:solidFill>
              </a:rPr>
            </a:br>
            <a:r>
              <a:rPr lang="en-GB" sz="2600" dirty="0">
                <a:solidFill>
                  <a:srgbClr val="1F2D29"/>
                </a:solidFill>
              </a:rPr>
              <a:t>GROUP  7</a:t>
            </a:r>
            <a:br>
              <a:rPr lang="en-GB" sz="2600" dirty="0">
                <a:solidFill>
                  <a:srgbClr val="1F2D29"/>
                </a:solidFill>
              </a:rPr>
            </a:br>
            <a:r>
              <a:rPr lang="en-GB" sz="2600" dirty="0">
                <a:solidFill>
                  <a:srgbClr val="1F2D29"/>
                </a:solidFill>
              </a:rPr>
              <a:t>LECTURER NAME KAUSHIK MODAK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2663C086-1480-4E81-BD6F-3E43A4C38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585313" y="2747897"/>
            <a:ext cx="353147" cy="353147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E53F227-A68A-6A12-AA21-4A3468D2793C}"/>
              </a:ext>
            </a:extLst>
          </p:cNvPr>
          <p:cNvSpPr txBox="1"/>
          <p:nvPr/>
        </p:nvSpPr>
        <p:spPr>
          <a:xfrm>
            <a:off x="4348340" y="1678764"/>
            <a:ext cx="60940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1F2D29"/>
                </a:solidFill>
              </a:rPr>
              <a:t>DS3 COURSE 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016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E1DC627-4ABE-46C9-81E9-5BB1D8CE0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1C6DF18-30CC-455D-BEF5-AD8ABBB63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97A168-9964-4557-8B18-18F68C710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B4E0424-26BF-4CAF-B60C-9FA333BAF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5EAC93-4557-436A-BA08-FC04B4229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7E12A95-2D51-4F5B-B468-3C7BF914E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document with text and various tools in the Microsoft Word application, including sections for teamwork, workplace training, and evidence/examples.&#10;&#10;AI-generated content may be incorrect.">
            <a:extLst>
              <a:ext uri="{FF2B5EF4-FFF2-40B4-BE49-F238E27FC236}">
                <a16:creationId xmlns:a16="http://schemas.microsoft.com/office/drawing/2014/main" id="{487FDDCB-1621-BB4A-F1A5-D6D3422DB5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579" r="26803"/>
          <a:stretch>
            <a:fillRect/>
          </a:stretch>
        </p:blipFill>
        <p:spPr>
          <a:xfrm>
            <a:off x="1659296" y="999703"/>
            <a:ext cx="4914867" cy="4859256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451DB18B-281E-4563-841D-F2464BEBDA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3F0B88-03F7-2848-1358-842744947D49}"/>
              </a:ext>
            </a:extLst>
          </p:cNvPr>
          <p:cNvSpPr txBox="1"/>
          <p:nvPr/>
        </p:nvSpPr>
        <p:spPr>
          <a:xfrm>
            <a:off x="6667018" y="1169043"/>
            <a:ext cx="394587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MS-Word document. At first I found it quite difficult because I didn’t have la lot of knowledge in it. Microsoft word offers a possibility to create professional documents, and you can also make report. I think I have improved in word because before I could not make bullet points I did not know how to make a word bolder but now I can navigate word easier.</a:t>
            </a:r>
          </a:p>
        </p:txBody>
      </p:sp>
    </p:spTree>
    <p:extLst>
      <p:ext uri="{BB962C8B-B14F-4D97-AF65-F5344CB8AC3E}">
        <p14:creationId xmlns:p14="http://schemas.microsoft.com/office/powerpoint/2010/main" val="81192941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028FBE5-2515-4CF7-9061-EDC988E0A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0C2A92B-92F5-430A-A370-FD864418A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151BBAC-D417-4C14-AAFE-8AAA55B26E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DBE5AD7-4CDA-4167-83AD-34003BB38D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D580359-F271-4995-847D-4B9BBE8DE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FE338A2-FC59-4CD5-84F6-6D7B39CC5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79C878-DFD8-5A96-FFA3-1036FE09586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801" r="23955"/>
          <a:stretch>
            <a:fillRect/>
          </a:stretch>
        </p:blipFill>
        <p:spPr>
          <a:xfrm>
            <a:off x="1238193" y="192551"/>
            <a:ext cx="4914867" cy="5564283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8F57220-9A7B-4037-B5C5-8BE03B333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A4863C-BBD3-2B18-B0F2-560686F2E04C}"/>
              </a:ext>
            </a:extLst>
          </p:cNvPr>
          <p:cNvSpPr txBox="1"/>
          <p:nvPr/>
        </p:nvSpPr>
        <p:spPr>
          <a:xfrm>
            <a:off x="6377651" y="509286"/>
            <a:ext cx="435208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PowerPoint is a software used to create slide shows. using PowerPoint  you can present information clearly to an audience using computer or mobile device. </a:t>
            </a:r>
            <a:r>
              <a:rPr lang="en-GB" dirty="0" err="1"/>
              <a:t>Powerpoint</a:t>
            </a:r>
            <a:r>
              <a:rPr lang="en-GB" dirty="0"/>
              <a:t> can used to show words, pictures layouts , add videos or sound </a:t>
            </a:r>
            <a:r>
              <a:rPr lang="en-GB" dirty="0" err="1"/>
              <a:t>registrations.You</a:t>
            </a:r>
            <a:r>
              <a:rPr lang="en-GB" dirty="0"/>
              <a:t> can also work </a:t>
            </a:r>
            <a:r>
              <a:rPr lang="en-GB" dirty="0" err="1"/>
              <a:t>woth</a:t>
            </a:r>
            <a:r>
              <a:rPr lang="en-GB" dirty="0"/>
              <a:t> others online at the same time. Before the course I didn’t know how to do diagrams but now I am better at it.</a:t>
            </a:r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E4E238-5830-889E-F2E7-EFD632B30EEE}"/>
              </a:ext>
            </a:extLst>
          </p:cNvPr>
          <p:cNvSpPr txBox="1"/>
          <p:nvPr/>
        </p:nvSpPr>
        <p:spPr>
          <a:xfrm>
            <a:off x="3047036" y="3177779"/>
            <a:ext cx="6094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s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B8C86A-B266-90D5-C93A-1694AE64A22B}"/>
              </a:ext>
            </a:extLst>
          </p:cNvPr>
          <p:cNvSpPr txBox="1"/>
          <p:nvPr/>
        </p:nvSpPr>
        <p:spPr>
          <a:xfrm>
            <a:off x="3047036" y="3177779"/>
            <a:ext cx="6094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982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028FBE5-2515-4CF7-9061-EDC988E0A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0C2A92B-92F5-430A-A370-FD864418A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151BBAC-D417-4C14-AAFE-8AAA55B26E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DBE5AD7-4CDA-4167-83AD-34003BB38D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D580359-F271-4995-847D-4B9BBE8DE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FE338A2-FC59-4CD5-84F6-6D7B39CC5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No Action.&#10;&#10;AI-generated content may be incorrect.">
            <a:extLst>
              <a:ext uri="{FF2B5EF4-FFF2-40B4-BE49-F238E27FC236}">
                <a16:creationId xmlns:a16="http://schemas.microsoft.com/office/drawing/2014/main" id="{6400772D-6F1D-0CD0-5CD3-D0E62C95E41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290" r="27896" b="1"/>
          <a:stretch>
            <a:fillRect/>
          </a:stretch>
        </p:blipFill>
        <p:spPr>
          <a:xfrm>
            <a:off x="1659296" y="647190"/>
            <a:ext cx="4914867" cy="5564283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A8F57220-9A7B-4037-B5C5-8BE03B333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74BDC3-7342-A9BC-CE4D-D2862D82F8C0}"/>
              </a:ext>
            </a:extLst>
          </p:cNvPr>
          <p:cNvSpPr txBox="1"/>
          <p:nvPr/>
        </p:nvSpPr>
        <p:spPr>
          <a:xfrm>
            <a:off x="6907954" y="499033"/>
            <a:ext cx="33682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use Excel to organize, calculate, and </a:t>
            </a:r>
            <a:r>
              <a:rPr lang="en-GB" dirty="0" err="1"/>
              <a:t>analyze</a:t>
            </a:r>
            <a:r>
              <a:rPr lang="en-GB" dirty="0"/>
              <a:t> data. With Excel you can do basic math or complex calculations. You can present </a:t>
            </a:r>
            <a:r>
              <a:rPr lang="en-GB" dirty="0" err="1"/>
              <a:t>informations</a:t>
            </a:r>
            <a:r>
              <a:rPr lang="en-GB" dirty="0"/>
              <a:t> in columns or/and in bar charts that make them clear for the users. It was challenging for me to present information in bar charts. But now I find it easier. This  is an Excel document I used in the DS2.</a:t>
            </a:r>
          </a:p>
        </p:txBody>
      </p:sp>
    </p:spTree>
    <p:extLst>
      <p:ext uri="{BB962C8B-B14F-4D97-AF65-F5344CB8AC3E}">
        <p14:creationId xmlns:p14="http://schemas.microsoft.com/office/powerpoint/2010/main" val="1358282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11FB9-99E5-5E12-EDF5-C367B7C9B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2550501" cy="1077229"/>
          </a:xfrm>
        </p:spPr>
        <p:txBody>
          <a:bodyPr/>
          <a:lstStyle/>
          <a:p>
            <a:r>
              <a:rPr lang="en-GB"/>
              <a:t>My portfolio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E6777C-5FE3-AAD1-EC9C-DA754BD14032}"/>
              </a:ext>
            </a:extLst>
          </p:cNvPr>
          <p:cNvSpPr txBox="1"/>
          <p:nvPr/>
        </p:nvSpPr>
        <p:spPr>
          <a:xfrm>
            <a:off x="1909823" y="1885285"/>
            <a:ext cx="87504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portfolio includes three examples: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a word document,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</a:t>
            </a:r>
            <a:r>
              <a:rPr lang="en-GB" dirty="0" err="1"/>
              <a:t>powerpoint</a:t>
            </a:r>
            <a:r>
              <a:rPr lang="en-GB" dirty="0"/>
              <a:t> slide,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And an Excel table 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 chose these examples because they are one of the main things </a:t>
            </a:r>
            <a:r>
              <a:rPr lang="en-GB" dirty="0" err="1"/>
              <a:t>i</a:t>
            </a:r>
            <a:r>
              <a:rPr lang="en-GB" dirty="0"/>
              <a:t> have been learning throughout the course .</a:t>
            </a:r>
          </a:p>
        </p:txBody>
      </p:sp>
    </p:spTree>
    <p:extLst>
      <p:ext uri="{BB962C8B-B14F-4D97-AF65-F5344CB8AC3E}">
        <p14:creationId xmlns:p14="http://schemas.microsoft.com/office/powerpoint/2010/main" val="330946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24662</TotalTime>
  <Words>300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MS Shell Dlg 2</vt:lpstr>
      <vt:lpstr>Wingdings</vt:lpstr>
      <vt:lpstr>Wingdings 3</vt:lpstr>
      <vt:lpstr>Madison</vt:lpstr>
      <vt:lpstr>                      MODULE NAME : DIGITAL SKILLS MODULE CODE LCLM 4002  STUDENT NAME  :SARA DIT ADAMA CAMARA  STUDENT ID : 2541389 GROUP  7 LECTURER NAME KAUSHIK MODAK</vt:lpstr>
      <vt:lpstr>PowerPoint Presentation</vt:lpstr>
      <vt:lpstr>PowerPoint Presentation</vt:lpstr>
      <vt:lpstr>PowerPoint Presentation</vt:lpstr>
      <vt:lpstr>My portfolio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 Dit Adama Camara (2541389)</dc:creator>
  <cp:lastModifiedBy>Sara Dit Adama Camara (2541389)</cp:lastModifiedBy>
  <cp:revision>1</cp:revision>
  <dcterms:created xsi:type="dcterms:W3CDTF">2026-07-30T19:15:01Z</dcterms:created>
  <dcterms:modified xsi:type="dcterms:W3CDTF">2026-08-16T22:17:41Z</dcterms:modified>
</cp:coreProperties>
</file>