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5119350" cy="21240750"/>
  <p:notesSz cx="6858000" cy="9144000"/>
  <p:defaultTextStyle>
    <a:defPPr>
      <a:defRPr lang="en-US"/>
    </a:defPPr>
    <a:lvl1pPr marL="0" algn="l" defTabSz="1745224" rtl="0" eaLnBrk="1" latinLnBrk="0" hangingPunct="1">
      <a:defRPr sz="3435" kern="1200">
        <a:solidFill>
          <a:schemeClr val="tx1"/>
        </a:solidFill>
        <a:latin typeface="+mn-lt"/>
        <a:ea typeface="+mn-ea"/>
        <a:cs typeface="+mn-cs"/>
      </a:defRPr>
    </a:lvl1pPr>
    <a:lvl2pPr marL="872612" algn="l" defTabSz="1745224" rtl="0" eaLnBrk="1" latinLnBrk="0" hangingPunct="1">
      <a:defRPr sz="3435" kern="1200">
        <a:solidFill>
          <a:schemeClr val="tx1"/>
        </a:solidFill>
        <a:latin typeface="+mn-lt"/>
        <a:ea typeface="+mn-ea"/>
        <a:cs typeface="+mn-cs"/>
      </a:defRPr>
    </a:lvl2pPr>
    <a:lvl3pPr marL="1745224" algn="l" defTabSz="1745224" rtl="0" eaLnBrk="1" latinLnBrk="0" hangingPunct="1">
      <a:defRPr sz="3435" kern="1200">
        <a:solidFill>
          <a:schemeClr val="tx1"/>
        </a:solidFill>
        <a:latin typeface="+mn-lt"/>
        <a:ea typeface="+mn-ea"/>
        <a:cs typeface="+mn-cs"/>
      </a:defRPr>
    </a:lvl3pPr>
    <a:lvl4pPr marL="2617836" algn="l" defTabSz="1745224" rtl="0" eaLnBrk="1" latinLnBrk="0" hangingPunct="1">
      <a:defRPr sz="3435" kern="1200">
        <a:solidFill>
          <a:schemeClr val="tx1"/>
        </a:solidFill>
        <a:latin typeface="+mn-lt"/>
        <a:ea typeface="+mn-ea"/>
        <a:cs typeface="+mn-cs"/>
      </a:defRPr>
    </a:lvl4pPr>
    <a:lvl5pPr marL="3490448" algn="l" defTabSz="1745224" rtl="0" eaLnBrk="1" latinLnBrk="0" hangingPunct="1">
      <a:defRPr sz="3435" kern="1200">
        <a:solidFill>
          <a:schemeClr val="tx1"/>
        </a:solidFill>
        <a:latin typeface="+mn-lt"/>
        <a:ea typeface="+mn-ea"/>
        <a:cs typeface="+mn-cs"/>
      </a:defRPr>
    </a:lvl5pPr>
    <a:lvl6pPr marL="4363060" algn="l" defTabSz="1745224" rtl="0" eaLnBrk="1" latinLnBrk="0" hangingPunct="1">
      <a:defRPr sz="3435" kern="1200">
        <a:solidFill>
          <a:schemeClr val="tx1"/>
        </a:solidFill>
        <a:latin typeface="+mn-lt"/>
        <a:ea typeface="+mn-ea"/>
        <a:cs typeface="+mn-cs"/>
      </a:defRPr>
    </a:lvl6pPr>
    <a:lvl7pPr marL="5235672" algn="l" defTabSz="1745224" rtl="0" eaLnBrk="1" latinLnBrk="0" hangingPunct="1">
      <a:defRPr sz="3435" kern="1200">
        <a:solidFill>
          <a:schemeClr val="tx1"/>
        </a:solidFill>
        <a:latin typeface="+mn-lt"/>
        <a:ea typeface="+mn-ea"/>
        <a:cs typeface="+mn-cs"/>
      </a:defRPr>
    </a:lvl7pPr>
    <a:lvl8pPr marL="6108283" algn="l" defTabSz="1745224" rtl="0" eaLnBrk="1" latinLnBrk="0" hangingPunct="1">
      <a:defRPr sz="3435" kern="1200">
        <a:solidFill>
          <a:schemeClr val="tx1"/>
        </a:solidFill>
        <a:latin typeface="+mn-lt"/>
        <a:ea typeface="+mn-ea"/>
        <a:cs typeface="+mn-cs"/>
      </a:defRPr>
    </a:lvl8pPr>
    <a:lvl9pPr marL="6980895" algn="l" defTabSz="1745224" rtl="0" eaLnBrk="1" latinLnBrk="0" hangingPunct="1">
      <a:defRPr sz="343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24" d="100"/>
          <a:sy n="24" d="100"/>
        </p:scale>
        <p:origin x="22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3476208"/>
            <a:ext cx="12851448" cy="7394928"/>
          </a:xfrm>
        </p:spPr>
        <p:txBody>
          <a:bodyPr anchor="b"/>
          <a:lstStyle>
            <a:lvl1pPr algn="ctr">
              <a:defRPr sz="9921"/>
            </a:lvl1pPr>
          </a:lstStyle>
          <a:p>
            <a:r>
              <a:rPr lang="en-US" smtClean="0"/>
              <a:t>Click to edit Master title style</a:t>
            </a:r>
            <a:endParaRPr lang="en-US" dirty="0"/>
          </a:p>
        </p:txBody>
      </p:sp>
      <p:sp>
        <p:nvSpPr>
          <p:cNvPr id="3" name="Subtitle 2"/>
          <p:cNvSpPr>
            <a:spLocks noGrp="1"/>
          </p:cNvSpPr>
          <p:nvPr>
            <p:ph type="subTitle" idx="1"/>
          </p:nvPr>
        </p:nvSpPr>
        <p:spPr>
          <a:xfrm>
            <a:off x="1889919" y="11156312"/>
            <a:ext cx="11339513" cy="5128263"/>
          </a:xfrm>
        </p:spPr>
        <p:txBody>
          <a:bodyPr/>
          <a:lstStyle>
            <a:lvl1pPr marL="0" indent="0" algn="ctr">
              <a:buNone/>
              <a:defRPr sz="3968"/>
            </a:lvl1pPr>
            <a:lvl2pPr marL="755980" indent="0" algn="ctr">
              <a:buNone/>
              <a:defRPr sz="3307"/>
            </a:lvl2pPr>
            <a:lvl3pPr marL="1511960" indent="0" algn="ctr">
              <a:buNone/>
              <a:defRPr sz="2976"/>
            </a:lvl3pPr>
            <a:lvl4pPr marL="2267941" indent="0" algn="ctr">
              <a:buNone/>
              <a:defRPr sz="2646"/>
            </a:lvl4pPr>
            <a:lvl5pPr marL="3023921" indent="0" algn="ctr">
              <a:buNone/>
              <a:defRPr sz="2646"/>
            </a:lvl5pPr>
            <a:lvl6pPr marL="3779901" indent="0" algn="ctr">
              <a:buNone/>
              <a:defRPr sz="2646"/>
            </a:lvl6pPr>
            <a:lvl7pPr marL="4535881" indent="0" algn="ctr">
              <a:buNone/>
              <a:defRPr sz="2646"/>
            </a:lvl7pPr>
            <a:lvl8pPr marL="5291861" indent="0" algn="ctr">
              <a:buNone/>
              <a:defRPr sz="2646"/>
            </a:lvl8pPr>
            <a:lvl9pPr marL="6047842" indent="0" algn="ctr">
              <a:buNone/>
              <a:defRPr sz="2646"/>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F2260F2-2370-4DB4-B00E-806D5CA8A848}" type="datetimeFigureOut">
              <a:rPr lang="en-IN" smtClean="0"/>
              <a:t>28-11-2024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3589339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2260F2-2370-4DB4-B00E-806D5CA8A848}" type="datetimeFigureOut">
              <a:rPr lang="en-IN" smtClean="0"/>
              <a:t>28-11-2024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1795828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5295443"/>
            <a:ext cx="13040439" cy="8835560"/>
          </a:xfrm>
        </p:spPr>
        <p:txBody>
          <a:bodyPr anchor="b"/>
          <a:lstStyle>
            <a:lvl1pPr>
              <a:defRPr sz="9921"/>
            </a:lvl1pPr>
          </a:lstStyle>
          <a:p>
            <a:r>
              <a:rPr lang="en-US" smtClean="0"/>
              <a:t>Click to edit Master title style</a:t>
            </a:r>
            <a:endParaRPr lang="en-US" dirty="0"/>
          </a:p>
        </p:txBody>
      </p:sp>
      <p:sp>
        <p:nvSpPr>
          <p:cNvPr id="3" name="Text Placeholder 2"/>
          <p:cNvSpPr>
            <a:spLocks noGrp="1"/>
          </p:cNvSpPr>
          <p:nvPr>
            <p:ph type="body" idx="1"/>
          </p:nvPr>
        </p:nvSpPr>
        <p:spPr>
          <a:xfrm>
            <a:off x="1031582" y="14214591"/>
            <a:ext cx="13040439" cy="4646413"/>
          </a:xfrm>
        </p:spPr>
        <p:txBody>
          <a:bodyPr/>
          <a:lstStyle>
            <a:lvl1pPr marL="0" indent="0">
              <a:buNone/>
              <a:defRPr sz="3968">
                <a:solidFill>
                  <a:schemeClr val="tx1"/>
                </a:solidFill>
              </a:defRPr>
            </a:lvl1pPr>
            <a:lvl2pPr marL="755980" indent="0">
              <a:buNone/>
              <a:defRPr sz="3307">
                <a:solidFill>
                  <a:schemeClr val="tx1">
                    <a:tint val="75000"/>
                  </a:schemeClr>
                </a:solidFill>
              </a:defRPr>
            </a:lvl2pPr>
            <a:lvl3pPr marL="1511960" indent="0">
              <a:buNone/>
              <a:defRPr sz="2976">
                <a:solidFill>
                  <a:schemeClr val="tx1">
                    <a:tint val="75000"/>
                  </a:schemeClr>
                </a:solidFill>
              </a:defRPr>
            </a:lvl3pPr>
            <a:lvl4pPr marL="2267941" indent="0">
              <a:buNone/>
              <a:defRPr sz="2646">
                <a:solidFill>
                  <a:schemeClr val="tx1">
                    <a:tint val="75000"/>
                  </a:schemeClr>
                </a:solidFill>
              </a:defRPr>
            </a:lvl4pPr>
            <a:lvl5pPr marL="3023921" indent="0">
              <a:buNone/>
              <a:defRPr sz="2646">
                <a:solidFill>
                  <a:schemeClr val="tx1">
                    <a:tint val="75000"/>
                  </a:schemeClr>
                </a:solidFill>
              </a:defRPr>
            </a:lvl5pPr>
            <a:lvl6pPr marL="3779901" indent="0">
              <a:buNone/>
              <a:defRPr sz="2646">
                <a:solidFill>
                  <a:schemeClr val="tx1">
                    <a:tint val="75000"/>
                  </a:schemeClr>
                </a:solidFill>
              </a:defRPr>
            </a:lvl6pPr>
            <a:lvl7pPr marL="4535881" indent="0">
              <a:buNone/>
              <a:defRPr sz="2646">
                <a:solidFill>
                  <a:schemeClr val="tx1">
                    <a:tint val="75000"/>
                  </a:schemeClr>
                </a:solidFill>
              </a:defRPr>
            </a:lvl7pPr>
            <a:lvl8pPr marL="5291861" indent="0">
              <a:buNone/>
              <a:defRPr sz="2646">
                <a:solidFill>
                  <a:schemeClr val="tx1">
                    <a:tint val="75000"/>
                  </a:schemeClr>
                </a:solidFill>
              </a:defRPr>
            </a:lvl8pPr>
            <a:lvl9pPr marL="6047842" indent="0">
              <a:buNone/>
              <a:defRPr sz="2646">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F2260F2-2370-4DB4-B00E-806D5CA8A848}" type="datetimeFigureOut">
              <a:rPr lang="en-IN" smtClean="0"/>
              <a:t>28-11-2024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2751746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39455" y="5654366"/>
            <a:ext cx="6425724" cy="134770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654171" y="5654366"/>
            <a:ext cx="6425724" cy="134770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F2260F2-2370-4DB4-B00E-806D5CA8A848}" type="datetimeFigureOut">
              <a:rPr lang="en-IN" smtClean="0"/>
              <a:t>28-11-2024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4054459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130878"/>
            <a:ext cx="13040439" cy="410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41426" y="5206935"/>
            <a:ext cx="6396193" cy="2551839"/>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smtClean="0"/>
              <a:t>Click to edit Master text styles</a:t>
            </a:r>
          </a:p>
        </p:txBody>
      </p:sp>
      <p:sp>
        <p:nvSpPr>
          <p:cNvPr id="4" name="Content Placeholder 3"/>
          <p:cNvSpPr>
            <a:spLocks noGrp="1"/>
          </p:cNvSpPr>
          <p:nvPr>
            <p:ph sz="half" idx="2"/>
          </p:nvPr>
        </p:nvSpPr>
        <p:spPr>
          <a:xfrm>
            <a:off x="1041426" y="7758774"/>
            <a:ext cx="6396193" cy="11411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654172" y="5206935"/>
            <a:ext cx="6427693" cy="2551839"/>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smtClean="0"/>
              <a:t>Click to edit Master text styles</a:t>
            </a:r>
          </a:p>
        </p:txBody>
      </p:sp>
      <p:sp>
        <p:nvSpPr>
          <p:cNvPr id="6" name="Content Placeholder 5"/>
          <p:cNvSpPr>
            <a:spLocks noGrp="1"/>
          </p:cNvSpPr>
          <p:nvPr>
            <p:ph sz="quarter" idx="4"/>
          </p:nvPr>
        </p:nvSpPr>
        <p:spPr>
          <a:xfrm>
            <a:off x="7654172" y="7758774"/>
            <a:ext cx="6427693" cy="11411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F2260F2-2370-4DB4-B00E-806D5CA8A848}" type="datetimeFigureOut">
              <a:rPr lang="en-IN" smtClean="0"/>
              <a:t>28-11-2024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252730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F2260F2-2370-4DB4-B00E-806D5CA8A848}" type="datetimeFigureOut">
              <a:rPr lang="en-IN" smtClean="0"/>
              <a:t>28-11-2024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53848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2260F2-2370-4DB4-B00E-806D5CA8A848}" type="datetimeFigureOut">
              <a:rPr lang="en-IN" smtClean="0"/>
              <a:t>28-11-2024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2452607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16050"/>
            <a:ext cx="4876384" cy="4956175"/>
          </a:xfrm>
        </p:spPr>
        <p:txBody>
          <a:bodyPr anchor="b"/>
          <a:lstStyle>
            <a:lvl1pPr>
              <a:defRPr sz="5291"/>
            </a:lvl1pPr>
          </a:lstStyle>
          <a:p>
            <a:r>
              <a:rPr lang="en-US" smtClean="0"/>
              <a:t>Click to edit Master title style</a:t>
            </a:r>
            <a:endParaRPr lang="en-US" dirty="0"/>
          </a:p>
        </p:txBody>
      </p:sp>
      <p:sp>
        <p:nvSpPr>
          <p:cNvPr id="3" name="Content Placeholder 2"/>
          <p:cNvSpPr>
            <a:spLocks noGrp="1"/>
          </p:cNvSpPr>
          <p:nvPr>
            <p:ph idx="1"/>
          </p:nvPr>
        </p:nvSpPr>
        <p:spPr>
          <a:xfrm>
            <a:off x="6427693" y="3058279"/>
            <a:ext cx="7654171" cy="15094700"/>
          </a:xfrm>
        </p:spPr>
        <p:txBody>
          <a:bodyPr/>
          <a:lstStyle>
            <a:lvl1pPr>
              <a:defRPr sz="5291"/>
            </a:lvl1pPr>
            <a:lvl2pPr>
              <a:defRPr sz="4630"/>
            </a:lvl2pPr>
            <a:lvl3pPr>
              <a:defRPr sz="3968"/>
            </a:lvl3pPr>
            <a:lvl4pPr>
              <a:defRPr sz="3307"/>
            </a:lvl4pPr>
            <a:lvl5pPr>
              <a:defRPr sz="3307"/>
            </a:lvl5pPr>
            <a:lvl6pPr>
              <a:defRPr sz="3307"/>
            </a:lvl6pPr>
            <a:lvl7pPr>
              <a:defRPr sz="3307"/>
            </a:lvl7pPr>
            <a:lvl8pPr>
              <a:defRPr sz="3307"/>
            </a:lvl8pPr>
            <a:lvl9pPr>
              <a:defRPr sz="3307"/>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41425" y="6372225"/>
            <a:ext cx="4876384" cy="11805335"/>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F2260F2-2370-4DB4-B00E-806D5CA8A848}" type="datetimeFigureOut">
              <a:rPr lang="en-IN" smtClean="0"/>
              <a:t>28-11-2024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3768591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16050"/>
            <a:ext cx="4876384" cy="4956175"/>
          </a:xfrm>
        </p:spPr>
        <p:txBody>
          <a:bodyPr anchor="b"/>
          <a:lstStyle>
            <a:lvl1pPr>
              <a:defRPr sz="529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427693" y="3058279"/>
            <a:ext cx="7654171" cy="15094700"/>
          </a:xfrm>
        </p:spPr>
        <p:txBody>
          <a:bodyPr anchor="t"/>
          <a:lstStyle>
            <a:lvl1pPr marL="0" indent="0">
              <a:buNone/>
              <a:defRPr sz="5291"/>
            </a:lvl1pPr>
            <a:lvl2pPr marL="755980" indent="0">
              <a:buNone/>
              <a:defRPr sz="4630"/>
            </a:lvl2pPr>
            <a:lvl3pPr marL="1511960" indent="0">
              <a:buNone/>
              <a:defRPr sz="3968"/>
            </a:lvl3pPr>
            <a:lvl4pPr marL="2267941" indent="0">
              <a:buNone/>
              <a:defRPr sz="3307"/>
            </a:lvl4pPr>
            <a:lvl5pPr marL="3023921" indent="0">
              <a:buNone/>
              <a:defRPr sz="3307"/>
            </a:lvl5pPr>
            <a:lvl6pPr marL="3779901" indent="0">
              <a:buNone/>
              <a:defRPr sz="3307"/>
            </a:lvl6pPr>
            <a:lvl7pPr marL="4535881" indent="0">
              <a:buNone/>
              <a:defRPr sz="3307"/>
            </a:lvl7pPr>
            <a:lvl8pPr marL="5291861" indent="0">
              <a:buNone/>
              <a:defRPr sz="3307"/>
            </a:lvl8pPr>
            <a:lvl9pPr marL="6047842" indent="0">
              <a:buNone/>
              <a:defRPr sz="3307"/>
            </a:lvl9pPr>
          </a:lstStyle>
          <a:p>
            <a:r>
              <a:rPr lang="en-US" smtClean="0"/>
              <a:t>Click icon to add picture</a:t>
            </a:r>
            <a:endParaRPr lang="en-US" dirty="0"/>
          </a:p>
        </p:txBody>
      </p:sp>
      <p:sp>
        <p:nvSpPr>
          <p:cNvPr id="4" name="Text Placeholder 3"/>
          <p:cNvSpPr>
            <a:spLocks noGrp="1"/>
          </p:cNvSpPr>
          <p:nvPr>
            <p:ph type="body" sz="half" idx="2"/>
          </p:nvPr>
        </p:nvSpPr>
        <p:spPr>
          <a:xfrm>
            <a:off x="1041425" y="6372225"/>
            <a:ext cx="4876384" cy="11805335"/>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F2260F2-2370-4DB4-B00E-806D5CA8A848}" type="datetimeFigureOut">
              <a:rPr lang="en-IN" smtClean="0"/>
              <a:t>28-11-2024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3186076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2260F2-2370-4DB4-B00E-806D5CA8A848}" type="datetimeFigureOut">
              <a:rPr lang="en-IN" smtClean="0"/>
              <a:t>28-11-2024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3730722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1130873"/>
            <a:ext cx="3260110" cy="1800055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39456" y="1130873"/>
            <a:ext cx="9591338" cy="1800055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F2260F2-2370-4DB4-B00E-806D5CA8A848}" type="datetimeFigureOut">
              <a:rPr lang="en-IN" smtClean="0"/>
              <a:t>28-11-2024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964714-4690-4C65-BDF7-EB964BF8B7E6}" type="slidenum">
              <a:rPr lang="en-IN" smtClean="0"/>
              <a:t>‹#›</a:t>
            </a:fld>
            <a:endParaRPr lang="en-IN"/>
          </a:p>
        </p:txBody>
      </p:sp>
    </p:spTree>
    <p:extLst>
      <p:ext uri="{BB962C8B-B14F-4D97-AF65-F5344CB8AC3E}">
        <p14:creationId xmlns:p14="http://schemas.microsoft.com/office/powerpoint/2010/main" val="2043480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1130878"/>
            <a:ext cx="13040439" cy="410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39456" y="5654366"/>
            <a:ext cx="13040439" cy="1347706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9455" y="19687033"/>
            <a:ext cx="3401854" cy="1130873"/>
          </a:xfrm>
          <a:prstGeom prst="rect">
            <a:avLst/>
          </a:prstGeom>
        </p:spPr>
        <p:txBody>
          <a:bodyPr vert="horz" lIns="91440" tIns="45720" rIns="91440" bIns="45720" rtlCol="0" anchor="ctr"/>
          <a:lstStyle>
            <a:lvl1pPr algn="l">
              <a:defRPr sz="1984">
                <a:solidFill>
                  <a:schemeClr val="tx1">
                    <a:tint val="75000"/>
                  </a:schemeClr>
                </a:solidFill>
              </a:defRPr>
            </a:lvl1pPr>
          </a:lstStyle>
          <a:p>
            <a:fld id="{8F2260F2-2370-4DB4-B00E-806D5CA8A848}" type="datetimeFigureOut">
              <a:rPr lang="en-IN" smtClean="0"/>
              <a:t>28-11-2024</a:t>
            </a:fld>
            <a:endParaRPr lang="en-IN"/>
          </a:p>
        </p:txBody>
      </p:sp>
      <p:sp>
        <p:nvSpPr>
          <p:cNvPr id="5" name="Footer Placeholder 4"/>
          <p:cNvSpPr>
            <a:spLocks noGrp="1"/>
          </p:cNvSpPr>
          <p:nvPr>
            <p:ph type="ftr" sz="quarter" idx="3"/>
          </p:nvPr>
        </p:nvSpPr>
        <p:spPr>
          <a:xfrm>
            <a:off x="5008285" y="19687033"/>
            <a:ext cx="5102781" cy="1130873"/>
          </a:xfrm>
          <a:prstGeom prst="rect">
            <a:avLst/>
          </a:prstGeom>
        </p:spPr>
        <p:txBody>
          <a:bodyPr vert="horz" lIns="91440" tIns="45720" rIns="91440" bIns="45720" rtlCol="0" anchor="ctr"/>
          <a:lstStyle>
            <a:lvl1pPr algn="ctr">
              <a:defRPr sz="1984">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678041" y="19687033"/>
            <a:ext cx="3401854" cy="1130873"/>
          </a:xfrm>
          <a:prstGeom prst="rect">
            <a:avLst/>
          </a:prstGeom>
        </p:spPr>
        <p:txBody>
          <a:bodyPr vert="horz" lIns="91440" tIns="45720" rIns="91440" bIns="45720" rtlCol="0" anchor="ctr"/>
          <a:lstStyle>
            <a:lvl1pPr algn="r">
              <a:defRPr sz="1984">
                <a:solidFill>
                  <a:schemeClr val="tx1">
                    <a:tint val="75000"/>
                  </a:schemeClr>
                </a:solidFill>
              </a:defRPr>
            </a:lvl1pPr>
          </a:lstStyle>
          <a:p>
            <a:fld id="{3A964714-4690-4C65-BDF7-EB964BF8B7E6}" type="slidenum">
              <a:rPr lang="en-IN" smtClean="0"/>
              <a:t>‹#›</a:t>
            </a:fld>
            <a:endParaRPr lang="en-IN"/>
          </a:p>
        </p:txBody>
      </p:sp>
    </p:spTree>
    <p:extLst>
      <p:ext uri="{BB962C8B-B14F-4D97-AF65-F5344CB8AC3E}">
        <p14:creationId xmlns:p14="http://schemas.microsoft.com/office/powerpoint/2010/main" val="1277896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511960" rtl="0" eaLnBrk="1" latinLnBrk="0" hangingPunct="1">
        <a:lnSpc>
          <a:spcPct val="90000"/>
        </a:lnSpc>
        <a:spcBef>
          <a:spcPct val="0"/>
        </a:spcBef>
        <a:buNone/>
        <a:defRPr sz="7275" kern="1200">
          <a:solidFill>
            <a:schemeClr val="tx1"/>
          </a:solidFill>
          <a:latin typeface="+mj-lt"/>
          <a:ea typeface="+mj-ea"/>
          <a:cs typeface="+mj-cs"/>
        </a:defRPr>
      </a:lvl1pPr>
    </p:titleStyle>
    <p:bodyStyle>
      <a:lvl1pPr marL="377990" indent="-377990" algn="l" defTabSz="1511960" rtl="0" eaLnBrk="1" latinLnBrk="0" hangingPunct="1">
        <a:lnSpc>
          <a:spcPct val="90000"/>
        </a:lnSpc>
        <a:spcBef>
          <a:spcPts val="1654"/>
        </a:spcBef>
        <a:buFont typeface="Arial" panose="020B0604020202020204" pitchFamily="34" charset="0"/>
        <a:buChar char="•"/>
        <a:defRPr sz="4630" kern="1200">
          <a:solidFill>
            <a:schemeClr val="tx1"/>
          </a:solidFill>
          <a:latin typeface="+mn-lt"/>
          <a:ea typeface="+mn-ea"/>
          <a:cs typeface="+mn-cs"/>
        </a:defRPr>
      </a:lvl1pPr>
      <a:lvl2pPr marL="1133970" indent="-377990" algn="l" defTabSz="1511960" rtl="0" eaLnBrk="1" latinLnBrk="0" hangingPunct="1">
        <a:lnSpc>
          <a:spcPct val="90000"/>
        </a:lnSpc>
        <a:spcBef>
          <a:spcPts val="827"/>
        </a:spcBef>
        <a:buFont typeface="Arial" panose="020B0604020202020204" pitchFamily="34" charset="0"/>
        <a:buChar char="•"/>
        <a:defRPr sz="3968" kern="1200">
          <a:solidFill>
            <a:schemeClr val="tx1"/>
          </a:solidFill>
          <a:latin typeface="+mn-lt"/>
          <a:ea typeface="+mn-ea"/>
          <a:cs typeface="+mn-cs"/>
        </a:defRPr>
      </a:lvl2pPr>
      <a:lvl3pPr marL="1889951" indent="-377990" algn="l" defTabSz="1511960" rtl="0" eaLnBrk="1" latinLnBrk="0" hangingPunct="1">
        <a:lnSpc>
          <a:spcPct val="90000"/>
        </a:lnSpc>
        <a:spcBef>
          <a:spcPts val="827"/>
        </a:spcBef>
        <a:buFont typeface="Arial" panose="020B0604020202020204" pitchFamily="34" charset="0"/>
        <a:buChar char="•"/>
        <a:defRPr sz="3307" kern="1200">
          <a:solidFill>
            <a:schemeClr val="tx1"/>
          </a:solidFill>
          <a:latin typeface="+mn-lt"/>
          <a:ea typeface="+mn-ea"/>
          <a:cs typeface="+mn-cs"/>
        </a:defRPr>
      </a:lvl3pPr>
      <a:lvl4pPr marL="264593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4pPr>
      <a:lvl5pPr marL="340191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5pPr>
      <a:lvl6pPr marL="415789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6pPr>
      <a:lvl7pPr marL="491387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7pPr>
      <a:lvl8pPr marL="566985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8pPr>
      <a:lvl9pPr marL="642583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9pPr>
    </p:bodyStyle>
    <p:otherStyle>
      <a:defPPr>
        <a:defRPr lang="en-US"/>
      </a:defPPr>
      <a:lvl1pPr marL="0" algn="l" defTabSz="1511960" rtl="0" eaLnBrk="1" latinLnBrk="0" hangingPunct="1">
        <a:defRPr sz="2976" kern="1200">
          <a:solidFill>
            <a:schemeClr val="tx1"/>
          </a:solidFill>
          <a:latin typeface="+mn-lt"/>
          <a:ea typeface="+mn-ea"/>
          <a:cs typeface="+mn-cs"/>
        </a:defRPr>
      </a:lvl1pPr>
      <a:lvl2pPr marL="755980" algn="l" defTabSz="1511960" rtl="0" eaLnBrk="1" latinLnBrk="0" hangingPunct="1">
        <a:defRPr sz="2976" kern="1200">
          <a:solidFill>
            <a:schemeClr val="tx1"/>
          </a:solidFill>
          <a:latin typeface="+mn-lt"/>
          <a:ea typeface="+mn-ea"/>
          <a:cs typeface="+mn-cs"/>
        </a:defRPr>
      </a:lvl2pPr>
      <a:lvl3pPr marL="1511960" algn="l" defTabSz="1511960" rtl="0" eaLnBrk="1" latinLnBrk="0" hangingPunct="1">
        <a:defRPr sz="2976" kern="1200">
          <a:solidFill>
            <a:schemeClr val="tx1"/>
          </a:solidFill>
          <a:latin typeface="+mn-lt"/>
          <a:ea typeface="+mn-ea"/>
          <a:cs typeface="+mn-cs"/>
        </a:defRPr>
      </a:lvl3pPr>
      <a:lvl4pPr marL="2267941" algn="l" defTabSz="1511960" rtl="0" eaLnBrk="1" latinLnBrk="0" hangingPunct="1">
        <a:defRPr sz="2976" kern="1200">
          <a:solidFill>
            <a:schemeClr val="tx1"/>
          </a:solidFill>
          <a:latin typeface="+mn-lt"/>
          <a:ea typeface="+mn-ea"/>
          <a:cs typeface="+mn-cs"/>
        </a:defRPr>
      </a:lvl4pPr>
      <a:lvl5pPr marL="3023921" algn="l" defTabSz="1511960" rtl="0" eaLnBrk="1" latinLnBrk="0" hangingPunct="1">
        <a:defRPr sz="2976" kern="1200">
          <a:solidFill>
            <a:schemeClr val="tx1"/>
          </a:solidFill>
          <a:latin typeface="+mn-lt"/>
          <a:ea typeface="+mn-ea"/>
          <a:cs typeface="+mn-cs"/>
        </a:defRPr>
      </a:lvl5pPr>
      <a:lvl6pPr marL="3779901" algn="l" defTabSz="1511960" rtl="0" eaLnBrk="1" latinLnBrk="0" hangingPunct="1">
        <a:defRPr sz="2976" kern="1200">
          <a:solidFill>
            <a:schemeClr val="tx1"/>
          </a:solidFill>
          <a:latin typeface="+mn-lt"/>
          <a:ea typeface="+mn-ea"/>
          <a:cs typeface="+mn-cs"/>
        </a:defRPr>
      </a:lvl6pPr>
      <a:lvl7pPr marL="4535881" algn="l" defTabSz="1511960" rtl="0" eaLnBrk="1" latinLnBrk="0" hangingPunct="1">
        <a:defRPr sz="2976" kern="1200">
          <a:solidFill>
            <a:schemeClr val="tx1"/>
          </a:solidFill>
          <a:latin typeface="+mn-lt"/>
          <a:ea typeface="+mn-ea"/>
          <a:cs typeface="+mn-cs"/>
        </a:defRPr>
      </a:lvl7pPr>
      <a:lvl8pPr marL="5291861" algn="l" defTabSz="1511960" rtl="0" eaLnBrk="1" latinLnBrk="0" hangingPunct="1">
        <a:defRPr sz="2976" kern="1200">
          <a:solidFill>
            <a:schemeClr val="tx1"/>
          </a:solidFill>
          <a:latin typeface="+mn-lt"/>
          <a:ea typeface="+mn-ea"/>
          <a:cs typeface="+mn-cs"/>
        </a:defRPr>
      </a:lvl8pPr>
      <a:lvl9pPr marL="6047842" algn="l" defTabSz="1511960" rtl="0" eaLnBrk="1" latinLnBrk="0" hangingPunct="1">
        <a:defRPr sz="297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hyperlink" Target="http://eprints.staffs.ac.uk/5613/1/Martin%20and%20Tapp%202019.pdf" TargetMode="Externa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29200" y="1981200"/>
            <a:ext cx="5257800" cy="3813869"/>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3"/>
          </a:lnRef>
          <a:fillRef idx="2">
            <a:schemeClr val="accent3"/>
          </a:fillRef>
          <a:effectRef idx="1">
            <a:schemeClr val="accent3"/>
          </a:effectRef>
          <a:fontRef idx="minor">
            <a:schemeClr val="dk1"/>
          </a:fontRef>
        </p:style>
        <p:txBody>
          <a:bodyPr rtlCol="0" anchor="ctr"/>
          <a:lstStyle/>
          <a:p>
            <a:pPr algn="ctr"/>
            <a:endParaRPr lang="en-IN"/>
          </a:p>
        </p:txBody>
      </p:sp>
      <p:sp>
        <p:nvSpPr>
          <p:cNvPr id="5" name="Rectangle 4"/>
          <p:cNvSpPr/>
          <p:nvPr/>
        </p:nvSpPr>
        <p:spPr>
          <a:xfrm>
            <a:off x="0" y="9772650"/>
            <a:ext cx="5562600" cy="4824858"/>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3"/>
          </a:lnRef>
          <a:fillRef idx="2">
            <a:schemeClr val="accent3"/>
          </a:fillRef>
          <a:effectRef idx="1">
            <a:schemeClr val="accent3"/>
          </a:effectRef>
          <a:fontRef idx="minor">
            <a:schemeClr val="dk1"/>
          </a:fontRef>
        </p:style>
        <p:txBody>
          <a:bodyPr rtlCol="0" anchor="ctr"/>
          <a:lstStyle/>
          <a:p>
            <a:pPr algn="ctr"/>
            <a:endParaRPr lang="en-IN"/>
          </a:p>
        </p:txBody>
      </p:sp>
      <p:sp>
        <p:nvSpPr>
          <p:cNvPr id="6" name="Rectangle 5"/>
          <p:cNvSpPr/>
          <p:nvPr/>
        </p:nvSpPr>
        <p:spPr>
          <a:xfrm>
            <a:off x="9715500" y="9772650"/>
            <a:ext cx="5403850" cy="4824858"/>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3"/>
          </a:lnRef>
          <a:fillRef idx="2">
            <a:schemeClr val="accent3"/>
          </a:fillRef>
          <a:effectRef idx="1">
            <a:schemeClr val="accent3"/>
          </a:effectRef>
          <a:fontRef idx="minor">
            <a:schemeClr val="dk1"/>
          </a:fontRef>
        </p:style>
        <p:txBody>
          <a:bodyPr rtlCol="0" anchor="ctr"/>
          <a:lstStyle/>
          <a:p>
            <a:pPr algn="ctr"/>
            <a:endParaRPr lang="en-IN"/>
          </a:p>
        </p:txBody>
      </p:sp>
      <p:sp>
        <p:nvSpPr>
          <p:cNvPr id="7" name="Rectangle 6"/>
          <p:cNvSpPr/>
          <p:nvPr/>
        </p:nvSpPr>
        <p:spPr>
          <a:xfrm>
            <a:off x="4433093" y="14666891"/>
            <a:ext cx="6049961" cy="4337417"/>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3"/>
          </a:lnRef>
          <a:fillRef idx="2">
            <a:schemeClr val="accent3"/>
          </a:fillRef>
          <a:effectRef idx="1">
            <a:schemeClr val="accent3"/>
          </a:effectRef>
          <a:fontRef idx="minor">
            <a:schemeClr val="dk1"/>
          </a:fontRef>
        </p:style>
        <p:txBody>
          <a:bodyPr rtlCol="0" anchor="ctr"/>
          <a:lstStyle/>
          <a:p>
            <a:pPr algn="ctr"/>
            <a:endParaRPr lang="en-IN"/>
          </a:p>
        </p:txBody>
      </p:sp>
      <p:sp>
        <p:nvSpPr>
          <p:cNvPr id="9" name="Rectangle 8"/>
          <p:cNvSpPr/>
          <p:nvPr/>
        </p:nvSpPr>
        <p:spPr>
          <a:xfrm>
            <a:off x="0" y="0"/>
            <a:ext cx="15119350" cy="1981200"/>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5"/>
          </a:lnRef>
          <a:fillRef idx="2">
            <a:schemeClr val="accent5"/>
          </a:fillRef>
          <a:effectRef idx="1">
            <a:schemeClr val="accent5"/>
          </a:effectRef>
          <a:fontRef idx="minor">
            <a:schemeClr val="dk1"/>
          </a:fontRef>
        </p:style>
        <p:txBody>
          <a:bodyPr rtlCol="0" anchor="ctr"/>
          <a:lstStyle/>
          <a:p>
            <a:pPr algn="ctr"/>
            <a:endParaRPr lang="en-IN"/>
          </a:p>
        </p:txBody>
      </p:sp>
      <p:sp>
        <p:nvSpPr>
          <p:cNvPr id="10" name="Rectangle 9"/>
          <p:cNvSpPr/>
          <p:nvPr/>
        </p:nvSpPr>
        <p:spPr>
          <a:xfrm>
            <a:off x="1241821" y="269408"/>
            <a:ext cx="12832557" cy="1631216"/>
          </a:xfrm>
          <a:prstGeom prst="rect">
            <a:avLst/>
          </a:prstGeom>
        </p:spPr>
        <p:txBody>
          <a:bodyPr wrap="square">
            <a:spAutoFit/>
          </a:bodyPr>
          <a:lstStyle/>
          <a:p>
            <a:pPr algn="ctr"/>
            <a:r>
              <a:rPr lang="en-IN" sz="5200" b="1" i="1" u="sng" dirty="0" smtClean="0">
                <a:solidFill>
                  <a:srgbClr val="000000"/>
                </a:solidFill>
                <a:effectLst/>
                <a:latin typeface="Arial" panose="020B0604020202020204" pitchFamily="34" charset="0"/>
              </a:rPr>
              <a:t>LCLM4002 Digital Skills</a:t>
            </a:r>
          </a:p>
          <a:p>
            <a:pPr algn="ctr"/>
            <a:r>
              <a:rPr lang="en-IN" sz="4800" b="1" u="sng" dirty="0"/>
              <a:t>Create a chart in a Word </a:t>
            </a:r>
            <a:r>
              <a:rPr lang="en-IN" sz="4800" b="1" u="sng" dirty="0" smtClean="0"/>
              <a:t>document</a:t>
            </a:r>
            <a:endParaRPr lang="en-IN" sz="4800" u="sng" dirty="0"/>
          </a:p>
        </p:txBody>
      </p:sp>
      <p:sp>
        <p:nvSpPr>
          <p:cNvPr id="11" name="TextBox 10"/>
          <p:cNvSpPr txBox="1"/>
          <p:nvPr/>
        </p:nvSpPr>
        <p:spPr>
          <a:xfrm>
            <a:off x="5029200" y="2061776"/>
            <a:ext cx="5257800" cy="3816429"/>
          </a:xfrm>
          <a:prstGeom prst="rect">
            <a:avLst/>
          </a:prstGeom>
          <a:noFill/>
        </p:spPr>
        <p:txBody>
          <a:bodyPr wrap="square" rtlCol="0">
            <a:spAutoFit/>
          </a:bodyPr>
          <a:lstStyle/>
          <a:p>
            <a:pPr algn="just"/>
            <a:r>
              <a:rPr lang="en-IN" sz="2200" dirty="0">
                <a:latin typeface="Arial" panose="020B0604020202020204" pitchFamily="34" charset="0"/>
                <a:cs typeface="Arial" panose="020B0604020202020204" pitchFamily="34" charset="0"/>
              </a:rPr>
              <a:t>The creation of a chart in the case of Word documents requires several steps to be followed one after the other (Junczys-Dowmunt, 2019). One must look after all these major stages one by one to open a chart in the Word document. The following section of the poster would try to talk about different steps associated with how a chart should be created in a Word document. </a:t>
            </a:r>
          </a:p>
          <a:p>
            <a:pPr algn="just"/>
            <a:endParaRPr lang="en-IN" sz="2200" dirty="0">
              <a:latin typeface="Arial" panose="020B0604020202020204" pitchFamily="34" charset="0"/>
              <a:cs typeface="Arial" panose="020B0604020202020204" pitchFamily="34" charset="0"/>
            </a:endParaRPr>
          </a:p>
        </p:txBody>
      </p:sp>
      <p:sp>
        <p:nvSpPr>
          <p:cNvPr id="12" name="Rectangle 11"/>
          <p:cNvSpPr/>
          <p:nvPr/>
        </p:nvSpPr>
        <p:spPr>
          <a:xfrm>
            <a:off x="181768" y="9981424"/>
            <a:ext cx="5199063" cy="4493538"/>
          </a:xfrm>
          <a:prstGeom prst="rect">
            <a:avLst/>
          </a:prstGeom>
        </p:spPr>
        <p:txBody>
          <a:bodyPr wrap="square">
            <a:spAutoFit/>
          </a:bodyPr>
          <a:lstStyle/>
          <a:p>
            <a:pPr algn="just"/>
            <a:r>
              <a:rPr lang="en-US" sz="2200" b="1" i="0" u="none" strike="noStrike" dirty="0" smtClean="0">
                <a:solidFill>
                  <a:srgbClr val="000000"/>
                </a:solidFill>
                <a:effectLst/>
                <a:latin typeface="Arial" panose="020B0604020202020204" pitchFamily="34" charset="0"/>
              </a:rPr>
              <a:t>Step 1: </a:t>
            </a:r>
            <a:r>
              <a:rPr lang="en-US" sz="2200" b="0" i="0" u="none" strike="noStrike" dirty="0" smtClean="0">
                <a:solidFill>
                  <a:srgbClr val="000000"/>
                </a:solidFill>
                <a:effectLst/>
                <a:latin typeface="Arial" panose="020B0604020202020204" pitchFamily="34" charset="0"/>
              </a:rPr>
              <a:t>The first stage of chart creation starts from operating the Microsoft Word programs in the MS Office (Martin and Tapp, 2019, p,. 62). Operating of the program is considered to be the first step associated with this where a chart is then being inserted. Following the stage carefully can majorly help a person in creating a chart in the word document as per the requirements. Hence, opening a new Microsoft Word document is the first and foremost thing that a person should be looking at. </a:t>
            </a:r>
            <a:endParaRPr lang="en-US" sz="2200" b="0" dirty="0" smtClean="0">
              <a:effectLst/>
            </a:endParaRPr>
          </a:p>
        </p:txBody>
      </p:sp>
      <p:sp>
        <p:nvSpPr>
          <p:cNvPr id="13" name="Rectangle 12"/>
          <p:cNvSpPr/>
          <p:nvPr/>
        </p:nvSpPr>
        <p:spPr>
          <a:xfrm>
            <a:off x="9878219" y="10447675"/>
            <a:ext cx="5078412" cy="3477875"/>
          </a:xfrm>
          <a:prstGeom prst="rect">
            <a:avLst/>
          </a:prstGeom>
        </p:spPr>
        <p:txBody>
          <a:bodyPr wrap="square">
            <a:spAutoFit/>
          </a:bodyPr>
          <a:lstStyle/>
          <a:p>
            <a:pPr algn="just">
              <a:spcAft>
                <a:spcPts val="0"/>
              </a:spcAft>
            </a:pPr>
            <a:r>
              <a:rPr lang="en-IN" sz="2200" b="1" dirty="0" smtClean="0">
                <a:effectLst/>
                <a:latin typeface="Arial" panose="020B0604020202020204" pitchFamily="34" charset="0"/>
                <a:ea typeface="Arial" panose="020B0604020202020204" pitchFamily="34" charset="0"/>
              </a:rPr>
              <a:t>Step 2: </a:t>
            </a:r>
            <a:r>
              <a:rPr lang="en-IN" sz="2200" dirty="0" smtClean="0">
                <a:effectLst/>
                <a:latin typeface="Arial" panose="020B0604020202020204" pitchFamily="34" charset="0"/>
                <a:ea typeface="Arial" panose="020B0604020202020204" pitchFamily="34" charset="0"/>
              </a:rPr>
              <a:t>Once a new Microsoft Word document opens, then the insert option is to be clicked which is situated at the top left corner of the page. It is important to click on the </a:t>
            </a:r>
            <a:r>
              <a:rPr lang="en-IN" sz="2200" i="1" dirty="0" smtClean="0">
                <a:effectLst/>
                <a:latin typeface="Arial" panose="020B0604020202020204" pitchFamily="34" charset="0"/>
                <a:ea typeface="Arial" panose="020B0604020202020204" pitchFamily="34" charset="0"/>
              </a:rPr>
              <a:t>Insert&gt;Chart </a:t>
            </a:r>
            <a:r>
              <a:rPr lang="en-IN" sz="2200" dirty="0" smtClean="0">
                <a:effectLst/>
                <a:latin typeface="Arial" panose="020B0604020202020204" pitchFamily="34" charset="0"/>
                <a:ea typeface="Arial" panose="020B0604020202020204" pitchFamily="34" charset="0"/>
              </a:rPr>
              <a:t>option to open a new chart interface in front. Once the insert option is clicked, it is important to click on the chart option next to open an interface of a new clustered chart. </a:t>
            </a:r>
            <a:endParaRPr lang="en-IN" sz="2200" dirty="0">
              <a:effectLst/>
              <a:latin typeface="Arial" panose="020B0604020202020204" pitchFamily="34" charset="0"/>
              <a:ea typeface="Arial" panose="020B0604020202020204" pitchFamily="34" charset="0"/>
            </a:endParaRPr>
          </a:p>
        </p:txBody>
      </p:sp>
      <p:sp>
        <p:nvSpPr>
          <p:cNvPr id="14" name="Rectangle 13"/>
          <p:cNvSpPr/>
          <p:nvPr/>
        </p:nvSpPr>
        <p:spPr>
          <a:xfrm>
            <a:off x="4433093" y="14849324"/>
            <a:ext cx="6049961" cy="4154984"/>
          </a:xfrm>
          <a:prstGeom prst="rect">
            <a:avLst/>
          </a:prstGeom>
        </p:spPr>
        <p:txBody>
          <a:bodyPr wrap="square">
            <a:spAutoFit/>
          </a:bodyPr>
          <a:lstStyle/>
          <a:p>
            <a:pPr algn="just"/>
            <a:r>
              <a:rPr lang="en-IN" sz="2200" dirty="0">
                <a:latin typeface="Arial" panose="020B0604020202020204" pitchFamily="34" charset="0"/>
                <a:cs typeface="Arial" panose="020B0604020202020204" pitchFamily="34" charset="0"/>
              </a:rPr>
              <a:t>Step 3: Once the chart option is clicked, different types of options would appear on the left-hand side of the screen (Atika, 2020, p. 24). As per convenience, be it a column chart, line chart or bar chart, the options must be clicked. This should be done like Column&gt;OK one after another. The specifications of the charts should be clicked first and then the OK option should be selected which can appear at the bottom of the program interface. Hence, by following all these steps a chart can be created inside a Microsoft Word Document. </a:t>
            </a:r>
          </a:p>
        </p:txBody>
      </p:sp>
      <p:sp>
        <p:nvSpPr>
          <p:cNvPr id="15" name="Rectangle 14"/>
          <p:cNvSpPr/>
          <p:nvPr/>
        </p:nvSpPr>
        <p:spPr>
          <a:xfrm>
            <a:off x="0" y="19004308"/>
            <a:ext cx="15119350" cy="2236442"/>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17" name="Rectangle 16"/>
          <p:cNvSpPr/>
          <p:nvPr/>
        </p:nvSpPr>
        <p:spPr>
          <a:xfrm>
            <a:off x="181768" y="19186741"/>
            <a:ext cx="14774863" cy="2031325"/>
          </a:xfrm>
          <a:prstGeom prst="rect">
            <a:avLst/>
          </a:prstGeom>
        </p:spPr>
        <p:txBody>
          <a:bodyPr wrap="square">
            <a:spAutoFit/>
          </a:bodyPr>
          <a:lstStyle/>
          <a:p>
            <a:pPr algn="ctr"/>
            <a:r>
              <a:rPr lang="en-IN" sz="1400" b="1" dirty="0" smtClean="0">
                <a:latin typeface="Arial" panose="020B0604020202020204" pitchFamily="34" charset="0"/>
                <a:cs typeface="Arial" panose="020B0604020202020204" pitchFamily="34" charset="0"/>
              </a:rPr>
              <a:t>References</a:t>
            </a:r>
          </a:p>
          <a:p>
            <a:pPr algn="just"/>
            <a:r>
              <a:rPr lang="en-IN" sz="1400" dirty="0" smtClean="0">
                <a:latin typeface="Arial" panose="020B0604020202020204" pitchFamily="34" charset="0"/>
                <a:cs typeface="Arial" panose="020B0604020202020204" pitchFamily="34" charset="0"/>
              </a:rPr>
              <a:t>Atika, P.D., 2020. </a:t>
            </a:r>
            <a:r>
              <a:rPr lang="en-IN" sz="1400" dirty="0" err="1" smtClean="0">
                <a:latin typeface="Arial" panose="020B0604020202020204" pitchFamily="34" charset="0"/>
                <a:cs typeface="Arial" panose="020B0604020202020204" pitchFamily="34" charset="0"/>
              </a:rPr>
              <a:t>Pelatihan</a:t>
            </a:r>
            <a:r>
              <a:rPr lang="en-IN" sz="1400" dirty="0" smtClean="0">
                <a:latin typeface="Arial" panose="020B0604020202020204" pitchFamily="34" charset="0"/>
                <a:cs typeface="Arial" panose="020B0604020202020204" pitchFamily="34" charset="0"/>
              </a:rPr>
              <a:t> Microsoft Office </a:t>
            </a:r>
            <a:r>
              <a:rPr lang="en-IN" sz="1400" dirty="0" err="1" smtClean="0">
                <a:latin typeface="Arial" panose="020B0604020202020204" pitchFamily="34" charset="0"/>
                <a:cs typeface="Arial" panose="020B0604020202020204" pitchFamily="34" charset="0"/>
              </a:rPr>
              <a:t>Pada</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Perangkat</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Desa</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Sukadaya</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Kecamatan</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Sukawangi</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Jurnal</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Sains</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Teknologi</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Dalam</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Pemberdayaan</a:t>
            </a:r>
            <a:r>
              <a:rPr lang="en-IN" sz="1400" dirty="0" smtClean="0">
                <a:latin typeface="Arial" panose="020B0604020202020204" pitchFamily="34" charset="0"/>
                <a:cs typeface="Arial" panose="020B0604020202020204" pitchFamily="34" charset="0"/>
              </a:rPr>
              <a:t> </a:t>
            </a:r>
            <a:r>
              <a:rPr lang="en-IN" sz="1400" dirty="0" err="1" smtClean="0">
                <a:latin typeface="Arial" panose="020B0604020202020204" pitchFamily="34" charset="0"/>
                <a:cs typeface="Arial" panose="020B0604020202020204" pitchFamily="34" charset="0"/>
              </a:rPr>
              <a:t>Masyarakat</a:t>
            </a:r>
            <a:r>
              <a:rPr lang="en-IN" sz="1400" dirty="0" smtClean="0">
                <a:latin typeface="Arial" panose="020B0604020202020204" pitchFamily="34" charset="0"/>
                <a:cs typeface="Arial" panose="020B0604020202020204" pitchFamily="34" charset="0"/>
              </a:rPr>
              <a:t>, 1(1), pp.19-26. https://ejurnal.ubharajaya.ac.id/index.php/JSTPM/article/download/262/215</a:t>
            </a:r>
          </a:p>
          <a:p>
            <a:pPr algn="just"/>
            <a:r>
              <a:rPr lang="en-IN" sz="1400" dirty="0" smtClean="0">
                <a:latin typeface="Arial" panose="020B0604020202020204" pitchFamily="34" charset="0"/>
                <a:cs typeface="Arial" panose="020B0604020202020204" pitchFamily="34" charset="0"/>
              </a:rPr>
              <a:t>Junczys-Dowmunt, M., 2019. Microsoft translator at WMT 2019: Towards large-scale document-level neural machine translation. </a:t>
            </a:r>
            <a:r>
              <a:rPr lang="en-IN" sz="1400" dirty="0" err="1" smtClean="0">
                <a:latin typeface="Arial" panose="020B0604020202020204" pitchFamily="34" charset="0"/>
                <a:cs typeface="Arial" panose="020B0604020202020204" pitchFamily="34" charset="0"/>
              </a:rPr>
              <a:t>arXiv</a:t>
            </a:r>
            <a:r>
              <a:rPr lang="en-IN" sz="1400" dirty="0" smtClean="0">
                <a:latin typeface="Arial" panose="020B0604020202020204" pitchFamily="34" charset="0"/>
                <a:cs typeface="Arial" panose="020B0604020202020204" pitchFamily="34" charset="0"/>
              </a:rPr>
              <a:t> preprint arXiv:1907.06170. https://arxiv.org/abs/1907.06170</a:t>
            </a:r>
          </a:p>
          <a:p>
            <a:pPr algn="just"/>
            <a:r>
              <a:rPr lang="en-IN" sz="1400" dirty="0" smtClean="0">
                <a:latin typeface="Arial" panose="020B0604020202020204" pitchFamily="34" charset="0"/>
                <a:cs typeface="Arial" panose="020B0604020202020204" pitchFamily="34" charset="0"/>
              </a:rPr>
              <a:t>Martin, L. and Tapp, D., 2019. Teaching with Teams: An introduction to teaching an undergraduate law module using Microsoft Teams. Innovative Practice in Higher Education Journal, 3(3), pp.58-66. </a:t>
            </a:r>
            <a:r>
              <a:rPr lang="en-IN" sz="1400" dirty="0" smtClean="0">
                <a:latin typeface="Arial" panose="020B0604020202020204" pitchFamily="34" charset="0"/>
                <a:cs typeface="Arial" panose="020B0604020202020204" pitchFamily="34" charset="0"/>
                <a:hlinkClick r:id="rId2"/>
              </a:rPr>
              <a:t>http://eprints.staffs.ac.uk/5613/1/Martin%20and%20Tapp%202019.pdf</a:t>
            </a:r>
            <a:endParaRPr lang="en-IN" sz="1400" dirty="0" smtClean="0">
              <a:latin typeface="Arial" panose="020B0604020202020204" pitchFamily="34" charset="0"/>
              <a:cs typeface="Arial" panose="020B0604020202020204" pitchFamily="34" charset="0"/>
            </a:endParaRPr>
          </a:p>
          <a:p>
            <a:pPr algn="just"/>
            <a:endParaRPr lang="en-IN" sz="1400" dirty="0" smtClean="0">
              <a:latin typeface="Arial" panose="020B0604020202020204" pitchFamily="34" charset="0"/>
              <a:cs typeface="Arial" panose="020B0604020202020204" pitchFamily="34" charset="0"/>
            </a:endParaRPr>
          </a:p>
          <a:p>
            <a:pPr algn="just"/>
            <a:endParaRPr lang="en-IN" sz="1400" dirty="0">
              <a:latin typeface="Arial" panose="020B0604020202020204" pitchFamily="34" charset="0"/>
              <a:cs typeface="Arial" panose="020B0604020202020204" pitchFamily="34" charset="0"/>
            </a:endParaRPr>
          </a:p>
        </p:txBody>
      </p:sp>
      <p:pic>
        <p:nvPicPr>
          <p:cNvPr id="18" name="Picture 17"/>
          <p:cNvPicPr>
            <a:picLocks noChangeAspect="1"/>
          </p:cNvPicPr>
          <p:nvPr/>
        </p:nvPicPr>
        <p:blipFill>
          <a:blip r:embed="rId3"/>
          <a:stretch>
            <a:fillRect/>
          </a:stretch>
        </p:blipFill>
        <p:spPr>
          <a:xfrm>
            <a:off x="5380831" y="5864452"/>
            <a:ext cx="4334670" cy="4420553"/>
          </a:xfrm>
          <a:prstGeom prst="rect">
            <a:avLst/>
          </a:prstGeom>
          <a:ln>
            <a:noFill/>
          </a:ln>
          <a:effectLst>
            <a:outerShdw blurRad="292100" dist="139700" dir="2700000" algn="tl" rotWithShape="0">
              <a:srgbClr val="333333">
                <a:alpha val="65000"/>
              </a:srgbClr>
            </a:outerShdw>
          </a:effectLst>
        </p:spPr>
      </p:pic>
      <p:pic>
        <p:nvPicPr>
          <p:cNvPr id="19" name="Picture 18"/>
          <p:cNvPicPr>
            <a:picLocks noChangeAspect="1"/>
          </p:cNvPicPr>
          <p:nvPr/>
        </p:nvPicPr>
        <p:blipFill>
          <a:blip r:embed="rId4"/>
          <a:stretch>
            <a:fillRect/>
          </a:stretch>
        </p:blipFill>
        <p:spPr>
          <a:xfrm>
            <a:off x="0" y="1981200"/>
            <a:ext cx="5029200" cy="3813869"/>
          </a:xfrm>
          <a:prstGeom prst="rect">
            <a:avLst/>
          </a:prstGeom>
          <a:ln>
            <a:noFill/>
          </a:ln>
          <a:effectLst>
            <a:outerShdw blurRad="292100" dist="139700" dir="2700000" algn="tl" rotWithShape="0">
              <a:srgbClr val="333333">
                <a:alpha val="65000"/>
              </a:srgbClr>
            </a:outerShdw>
          </a:effectLst>
        </p:spPr>
      </p:pic>
      <p:pic>
        <p:nvPicPr>
          <p:cNvPr id="22" name="Picture 21"/>
          <p:cNvPicPr>
            <a:picLocks noChangeAspect="1"/>
          </p:cNvPicPr>
          <p:nvPr/>
        </p:nvPicPr>
        <p:blipFill>
          <a:blip r:embed="rId5"/>
          <a:stretch>
            <a:fillRect/>
          </a:stretch>
        </p:blipFill>
        <p:spPr>
          <a:xfrm>
            <a:off x="5543550" y="10366040"/>
            <a:ext cx="4171949" cy="4337490"/>
          </a:xfrm>
          <a:prstGeom prst="rect">
            <a:avLst/>
          </a:prstGeom>
          <a:ln>
            <a:noFill/>
          </a:ln>
          <a:effectLst>
            <a:outerShdw blurRad="292100" dist="139700" dir="2700000" algn="tl" rotWithShape="0">
              <a:srgbClr val="333333">
                <a:alpha val="65000"/>
              </a:srgbClr>
            </a:outerShdw>
          </a:effectLst>
        </p:spPr>
      </p:pic>
      <p:pic>
        <p:nvPicPr>
          <p:cNvPr id="23" name="Picture 22"/>
          <p:cNvPicPr>
            <a:picLocks noChangeAspect="1"/>
          </p:cNvPicPr>
          <p:nvPr/>
        </p:nvPicPr>
        <p:blipFill>
          <a:blip r:embed="rId6"/>
          <a:stretch>
            <a:fillRect/>
          </a:stretch>
        </p:blipFill>
        <p:spPr>
          <a:xfrm>
            <a:off x="5952" y="5792838"/>
            <a:ext cx="5374879" cy="4042792"/>
          </a:xfrm>
          <a:prstGeom prst="rect">
            <a:avLst/>
          </a:prstGeom>
          <a:ln>
            <a:noFill/>
          </a:ln>
          <a:effectLst>
            <a:outerShdw blurRad="292100" dist="139700" dir="2700000" algn="tl" rotWithShape="0">
              <a:srgbClr val="333333">
                <a:alpha val="65000"/>
              </a:srgbClr>
            </a:outerShdw>
          </a:effectLst>
        </p:spPr>
      </p:pic>
      <p:pic>
        <p:nvPicPr>
          <p:cNvPr id="24" name="Picture 23"/>
          <p:cNvPicPr>
            <a:picLocks noChangeAspect="1"/>
          </p:cNvPicPr>
          <p:nvPr/>
        </p:nvPicPr>
        <p:blipFill>
          <a:blip r:embed="rId7"/>
          <a:stretch>
            <a:fillRect/>
          </a:stretch>
        </p:blipFill>
        <p:spPr>
          <a:xfrm>
            <a:off x="9715498" y="5792838"/>
            <a:ext cx="5403851" cy="4188586"/>
          </a:xfrm>
          <a:prstGeom prst="rect">
            <a:avLst/>
          </a:prstGeom>
          <a:ln>
            <a:noFill/>
          </a:ln>
          <a:effectLst>
            <a:outerShdw blurRad="292100" dist="139700" dir="2700000" algn="tl" rotWithShape="0">
              <a:srgbClr val="333333">
                <a:alpha val="65000"/>
              </a:srgbClr>
            </a:outerShdw>
          </a:effectLst>
        </p:spPr>
      </p:pic>
      <p:pic>
        <p:nvPicPr>
          <p:cNvPr id="25" name="Picture 24"/>
          <p:cNvPicPr>
            <a:picLocks noChangeAspect="1"/>
          </p:cNvPicPr>
          <p:nvPr/>
        </p:nvPicPr>
        <p:blipFill>
          <a:blip r:embed="rId8"/>
          <a:stretch>
            <a:fillRect/>
          </a:stretch>
        </p:blipFill>
        <p:spPr>
          <a:xfrm>
            <a:off x="0" y="14666891"/>
            <a:ext cx="4433092" cy="4374056"/>
          </a:xfrm>
          <a:prstGeom prst="rect">
            <a:avLst/>
          </a:prstGeom>
          <a:ln>
            <a:noFill/>
          </a:ln>
          <a:effectLst>
            <a:outerShdw blurRad="292100" dist="139700" dir="2700000" algn="tl" rotWithShape="0">
              <a:srgbClr val="333333">
                <a:alpha val="65000"/>
              </a:srgbClr>
            </a:outerShdw>
          </a:effectLst>
        </p:spPr>
      </p:pic>
      <p:pic>
        <p:nvPicPr>
          <p:cNvPr id="1026" name="Picture 2" descr="How to Create a Graph in Microsoft Word"/>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483055" y="14666891"/>
            <a:ext cx="4636296" cy="437405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28" name="Picture 4" descr="How to Make a Graph in Word | CustomGuid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287000" y="1970007"/>
            <a:ext cx="4832349" cy="374499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7" name="Rectangle 26"/>
          <p:cNvSpPr/>
          <p:nvPr/>
        </p:nvSpPr>
        <p:spPr>
          <a:xfrm>
            <a:off x="11558989" y="5204149"/>
            <a:ext cx="3454792" cy="369332"/>
          </a:xfrm>
          <a:prstGeom prst="rect">
            <a:avLst/>
          </a:prstGeom>
        </p:spPr>
        <p:txBody>
          <a:bodyPr wrap="none">
            <a:spAutoFit/>
          </a:bodyPr>
          <a:lstStyle/>
          <a:p>
            <a:r>
              <a:rPr lang="en-IN" sz="1800" dirty="0" smtClean="0">
                <a:latin typeface="Arial" panose="020B0604020202020204" pitchFamily="34" charset="0"/>
                <a:cs typeface="Arial" panose="020B0604020202020204" pitchFamily="34" charset="0"/>
              </a:rPr>
              <a:t>(Source: howtogeek.com, 2024)</a:t>
            </a:r>
            <a:endParaRPr lang="en-IN" sz="1800" dirty="0">
              <a:latin typeface="Arial" panose="020B0604020202020204" pitchFamily="34" charset="0"/>
              <a:cs typeface="Arial" panose="020B0604020202020204" pitchFamily="34" charset="0"/>
            </a:endParaRPr>
          </a:p>
        </p:txBody>
      </p:sp>
      <p:sp>
        <p:nvSpPr>
          <p:cNvPr id="28" name="Rectangle 27"/>
          <p:cNvSpPr/>
          <p:nvPr/>
        </p:nvSpPr>
        <p:spPr>
          <a:xfrm>
            <a:off x="11501839" y="9442190"/>
            <a:ext cx="3454792" cy="369332"/>
          </a:xfrm>
          <a:prstGeom prst="rect">
            <a:avLst/>
          </a:prstGeom>
        </p:spPr>
        <p:txBody>
          <a:bodyPr wrap="none">
            <a:spAutoFit/>
          </a:bodyPr>
          <a:lstStyle/>
          <a:p>
            <a:r>
              <a:rPr lang="en-IN" sz="1800" dirty="0" smtClean="0">
                <a:latin typeface="Arial" panose="020B0604020202020204" pitchFamily="34" charset="0"/>
                <a:cs typeface="Arial" panose="020B0604020202020204" pitchFamily="34" charset="0"/>
              </a:rPr>
              <a:t>(Source: howtogeek.com, 2024)</a:t>
            </a:r>
            <a:endParaRPr lang="en-IN" sz="1800" dirty="0">
              <a:latin typeface="Arial" panose="020B0604020202020204" pitchFamily="34" charset="0"/>
              <a:cs typeface="Arial" panose="020B0604020202020204" pitchFamily="34" charset="0"/>
            </a:endParaRPr>
          </a:p>
        </p:txBody>
      </p:sp>
      <p:sp>
        <p:nvSpPr>
          <p:cNvPr id="29" name="Rectangle 28"/>
          <p:cNvSpPr/>
          <p:nvPr/>
        </p:nvSpPr>
        <p:spPr>
          <a:xfrm>
            <a:off x="787204" y="18522668"/>
            <a:ext cx="3454792" cy="369332"/>
          </a:xfrm>
          <a:prstGeom prst="rect">
            <a:avLst/>
          </a:prstGeom>
        </p:spPr>
        <p:txBody>
          <a:bodyPr wrap="none">
            <a:spAutoFit/>
          </a:bodyPr>
          <a:lstStyle/>
          <a:p>
            <a:r>
              <a:rPr lang="en-IN" sz="1800" dirty="0" smtClean="0">
                <a:latin typeface="Arial" panose="020B0604020202020204" pitchFamily="34" charset="0"/>
                <a:cs typeface="Arial" panose="020B0604020202020204" pitchFamily="34" charset="0"/>
              </a:rPr>
              <a:t>(Source: howtogeek.com, 2024)</a:t>
            </a:r>
            <a:endParaRPr lang="en-IN" sz="1800" dirty="0">
              <a:latin typeface="Arial" panose="020B0604020202020204" pitchFamily="34" charset="0"/>
              <a:cs typeface="Arial" panose="020B0604020202020204" pitchFamily="34" charset="0"/>
            </a:endParaRPr>
          </a:p>
        </p:txBody>
      </p:sp>
      <p:sp>
        <p:nvSpPr>
          <p:cNvPr id="30" name="Rectangle 29"/>
          <p:cNvSpPr/>
          <p:nvPr/>
        </p:nvSpPr>
        <p:spPr>
          <a:xfrm>
            <a:off x="11073807" y="18299652"/>
            <a:ext cx="3454792" cy="369332"/>
          </a:xfrm>
          <a:prstGeom prst="rect">
            <a:avLst/>
          </a:prstGeom>
        </p:spPr>
        <p:txBody>
          <a:bodyPr wrap="none">
            <a:spAutoFit/>
          </a:bodyPr>
          <a:lstStyle/>
          <a:p>
            <a:r>
              <a:rPr lang="en-IN" sz="1800" dirty="0" smtClean="0">
                <a:latin typeface="Arial" panose="020B0604020202020204" pitchFamily="34" charset="0"/>
                <a:cs typeface="Arial" panose="020B0604020202020204" pitchFamily="34" charset="0"/>
              </a:rPr>
              <a:t>(Source: howtogeek.com, 2024)</a:t>
            </a:r>
            <a:endParaRPr lang="en-IN" sz="1800" dirty="0">
              <a:latin typeface="Arial" panose="020B0604020202020204" pitchFamily="34" charset="0"/>
              <a:cs typeface="Arial" panose="020B0604020202020204" pitchFamily="34" charset="0"/>
            </a:endParaRPr>
          </a:p>
        </p:txBody>
      </p:sp>
      <p:sp>
        <p:nvSpPr>
          <p:cNvPr id="31" name="Rectangle 30"/>
          <p:cNvSpPr/>
          <p:nvPr/>
        </p:nvSpPr>
        <p:spPr>
          <a:xfrm>
            <a:off x="1532960" y="5282639"/>
            <a:ext cx="3390672" cy="369332"/>
          </a:xfrm>
          <a:prstGeom prst="rect">
            <a:avLst/>
          </a:prstGeom>
        </p:spPr>
        <p:txBody>
          <a:bodyPr wrap="none">
            <a:spAutoFit/>
          </a:bodyPr>
          <a:lstStyle/>
          <a:p>
            <a:r>
              <a:rPr lang="en-IN" sz="1800" dirty="0" smtClean="0">
                <a:latin typeface="Arial" panose="020B0604020202020204" pitchFamily="34" charset="0"/>
                <a:cs typeface="Arial" panose="020B0604020202020204" pitchFamily="34" charset="0"/>
              </a:rPr>
              <a:t>(Source: addintools.com, 2024)</a:t>
            </a:r>
            <a:endParaRPr lang="en-IN" sz="1800" dirty="0">
              <a:latin typeface="Arial" panose="020B0604020202020204" pitchFamily="34" charset="0"/>
              <a:cs typeface="Arial" panose="020B0604020202020204" pitchFamily="34" charset="0"/>
            </a:endParaRPr>
          </a:p>
        </p:txBody>
      </p:sp>
      <p:sp>
        <p:nvSpPr>
          <p:cNvPr id="32" name="Rectangle 31"/>
          <p:cNvSpPr/>
          <p:nvPr/>
        </p:nvSpPr>
        <p:spPr>
          <a:xfrm>
            <a:off x="6348413" y="14151765"/>
            <a:ext cx="3390672" cy="369332"/>
          </a:xfrm>
          <a:prstGeom prst="rect">
            <a:avLst/>
          </a:prstGeom>
        </p:spPr>
        <p:txBody>
          <a:bodyPr wrap="none">
            <a:spAutoFit/>
          </a:bodyPr>
          <a:lstStyle/>
          <a:p>
            <a:r>
              <a:rPr lang="en-IN" sz="1800" dirty="0" smtClean="0">
                <a:latin typeface="Arial" panose="020B0604020202020204" pitchFamily="34" charset="0"/>
                <a:cs typeface="Arial" panose="020B0604020202020204" pitchFamily="34" charset="0"/>
              </a:rPr>
              <a:t>(Source: addintools.com, 2024)</a:t>
            </a:r>
            <a:endParaRPr lang="en-IN" sz="1800" dirty="0">
              <a:latin typeface="Arial" panose="020B0604020202020204" pitchFamily="34" charset="0"/>
              <a:cs typeface="Arial" panose="020B0604020202020204" pitchFamily="34" charset="0"/>
            </a:endParaRPr>
          </a:p>
        </p:txBody>
      </p:sp>
      <p:sp>
        <p:nvSpPr>
          <p:cNvPr id="33" name="Rectangle 32"/>
          <p:cNvSpPr/>
          <p:nvPr/>
        </p:nvSpPr>
        <p:spPr>
          <a:xfrm>
            <a:off x="376182" y="9237375"/>
            <a:ext cx="3390672" cy="369332"/>
          </a:xfrm>
          <a:prstGeom prst="rect">
            <a:avLst/>
          </a:prstGeom>
        </p:spPr>
        <p:txBody>
          <a:bodyPr wrap="none">
            <a:spAutoFit/>
          </a:bodyPr>
          <a:lstStyle/>
          <a:p>
            <a:r>
              <a:rPr lang="en-IN" sz="1800" dirty="0" smtClean="0">
                <a:latin typeface="Arial" panose="020B0604020202020204" pitchFamily="34" charset="0"/>
                <a:cs typeface="Arial" panose="020B0604020202020204" pitchFamily="34" charset="0"/>
              </a:rPr>
              <a:t>(Source: addintools.com, 2024)</a:t>
            </a:r>
            <a:endParaRPr lang="en-IN" sz="1800" dirty="0">
              <a:latin typeface="Arial" panose="020B0604020202020204" pitchFamily="34" charset="0"/>
              <a:cs typeface="Arial" panose="020B0604020202020204" pitchFamily="34" charset="0"/>
            </a:endParaRPr>
          </a:p>
        </p:txBody>
      </p:sp>
      <p:sp>
        <p:nvSpPr>
          <p:cNvPr id="34" name="Rectangle 33"/>
          <p:cNvSpPr/>
          <p:nvPr/>
        </p:nvSpPr>
        <p:spPr>
          <a:xfrm>
            <a:off x="5918710" y="9811522"/>
            <a:ext cx="3390672" cy="369332"/>
          </a:xfrm>
          <a:prstGeom prst="rect">
            <a:avLst/>
          </a:prstGeom>
        </p:spPr>
        <p:txBody>
          <a:bodyPr wrap="none">
            <a:spAutoFit/>
          </a:bodyPr>
          <a:lstStyle/>
          <a:p>
            <a:r>
              <a:rPr lang="en-IN" sz="1800" dirty="0" smtClean="0">
                <a:latin typeface="Arial" panose="020B0604020202020204" pitchFamily="34" charset="0"/>
                <a:cs typeface="Arial" panose="020B0604020202020204" pitchFamily="34" charset="0"/>
              </a:rPr>
              <a:t>(Source: addintools.com, 2024)</a:t>
            </a:r>
            <a:endParaRPr lang="en-IN" sz="1800" dirty="0">
              <a:latin typeface="Arial" panose="020B0604020202020204" pitchFamily="34" charset="0"/>
              <a:cs typeface="Arial" panose="020B0604020202020204" pitchFamily="34" charset="0"/>
            </a:endParaRPr>
          </a:p>
        </p:txBody>
      </p:sp>
      <p:sp>
        <p:nvSpPr>
          <p:cNvPr id="36" name="Rectangle 6"/>
          <p:cNvSpPr>
            <a:spLocks noChangeArrowheads="1"/>
          </p:cNvSpPr>
          <p:nvPr/>
        </p:nvSpPr>
        <p:spPr bwMode="auto">
          <a:xfrm>
            <a:off x="181767" y="20728872"/>
            <a:ext cx="1354591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sz="1400" i="0" strike="noStrike" cap="none" normalizeH="0" baseline="0" dirty="0" smtClean="0">
                <a:ln>
                  <a:noFill/>
                </a:ln>
                <a:solidFill>
                  <a:schemeClr val="tx1"/>
                </a:solidFill>
                <a:effectLst/>
                <a:latin typeface="Arial" panose="020B0604020202020204" pitchFamily="34" charset="0"/>
                <a:ea typeface="Arial" panose="020B0604020202020204" pitchFamily="34" charset="0"/>
                <a:cs typeface="Arial" panose="020B0604020202020204" pitchFamily="34" charset="0"/>
              </a:rPr>
              <a:t>addintools.com, 2024. </a:t>
            </a:r>
            <a:r>
              <a:rPr kumimoji="0" lang="en-US" sz="1400" i="1" strike="noStrike" cap="none" normalizeH="0" baseline="0" dirty="0" smtClean="0">
                <a:ln>
                  <a:noFill/>
                </a:ln>
                <a:solidFill>
                  <a:schemeClr val="tx1"/>
                </a:solidFill>
                <a:effectLst/>
                <a:latin typeface="Arial" panose="020B0604020202020204" pitchFamily="34" charset="0"/>
                <a:ea typeface="Arial" panose="020B0604020202020204" pitchFamily="34" charset="0"/>
                <a:cs typeface="Arial" panose="020B0604020202020204" pitchFamily="34" charset="0"/>
              </a:rPr>
              <a:t>Chart in MS Word. </a:t>
            </a:r>
            <a:r>
              <a:rPr kumimoji="0" lang="en-US" sz="1400" i="0" strike="noStrike" cap="none" normalizeH="0" baseline="0" dirty="0" smtClean="0">
                <a:ln>
                  <a:noFill/>
                </a:ln>
                <a:solidFill>
                  <a:schemeClr val="tx1"/>
                </a:solidFill>
                <a:effectLst/>
                <a:latin typeface="Arial" panose="020B0604020202020204" pitchFamily="34" charset="0"/>
                <a:ea typeface="Arial" panose="020B0604020202020204" pitchFamily="34" charset="0"/>
                <a:cs typeface="Arial" panose="020B0604020202020204" pitchFamily="34" charset="0"/>
              </a:rPr>
              <a:t>[Online] </a:t>
            </a:r>
            <a:r>
              <a:rPr kumimoji="0" lang="en-US" sz="1400" i="0" strike="noStrike" cap="none" normalizeH="0" dirty="0" smtClean="0">
                <a:ln>
                  <a:noFill/>
                </a:ln>
                <a:solidFill>
                  <a:schemeClr val="tx1"/>
                </a:solidFill>
                <a:effectLst/>
                <a:latin typeface="Arial" panose="020B0604020202020204" pitchFamily="34" charset="0"/>
                <a:ea typeface="Arial" panose="020B0604020202020204" pitchFamily="34" charset="0"/>
                <a:cs typeface="Arial" panose="020B0604020202020204" pitchFamily="34" charset="0"/>
              </a:rPr>
              <a:t> </a:t>
            </a:r>
            <a:r>
              <a:rPr kumimoji="0" lang="en-US" sz="1400" i="0" strike="noStrike" cap="none" normalizeH="0" baseline="0" dirty="0" smtClean="0">
                <a:ln>
                  <a:noFill/>
                </a:ln>
                <a:solidFill>
                  <a:schemeClr val="tx1"/>
                </a:solidFill>
                <a:effectLst/>
                <a:latin typeface="Arial" panose="020B0604020202020204" pitchFamily="34" charset="0"/>
                <a:ea typeface="Arial" panose="020B0604020202020204" pitchFamily="34" charset="0"/>
                <a:cs typeface="Arial" panose="020B0604020202020204" pitchFamily="34" charset="0"/>
              </a:rPr>
              <a:t>Available at: https://www.addintools.com/documents/office/where-charting.html</a:t>
            </a:r>
            <a:endParaRPr kumimoji="0" lang="en-US" sz="1400" i="0"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400" i="0" strike="noStrike" cap="none" normalizeH="0" baseline="0" dirty="0" smtClean="0">
                <a:ln>
                  <a:noFill/>
                </a:ln>
                <a:solidFill>
                  <a:schemeClr val="tx1"/>
                </a:solidFill>
                <a:effectLst/>
                <a:latin typeface="Arial" panose="020B0604020202020204" pitchFamily="34" charset="0"/>
                <a:ea typeface="Arial" panose="020B0604020202020204" pitchFamily="34" charset="0"/>
                <a:cs typeface="Arial" panose="020B0604020202020204" pitchFamily="34" charset="0"/>
              </a:rPr>
              <a:t>howtogeek.com, 2024. </a:t>
            </a:r>
            <a:r>
              <a:rPr kumimoji="0" lang="en-US" sz="1400" i="1" strike="noStrike" cap="none" normalizeH="0" baseline="0" dirty="0" smtClean="0">
                <a:ln>
                  <a:noFill/>
                </a:ln>
                <a:solidFill>
                  <a:schemeClr val="tx1"/>
                </a:solidFill>
                <a:effectLst/>
                <a:latin typeface="Arial" panose="020B0604020202020204" pitchFamily="34" charset="0"/>
                <a:ea typeface="Arial" panose="020B0604020202020204" pitchFamily="34" charset="0"/>
                <a:cs typeface="Arial" panose="020B0604020202020204" pitchFamily="34" charset="0"/>
              </a:rPr>
              <a:t>MS Word. </a:t>
            </a:r>
            <a:r>
              <a:rPr kumimoji="0" lang="en-US" sz="1400" i="0" strike="noStrike" cap="none" normalizeH="0" baseline="0" dirty="0" smtClean="0">
                <a:ln>
                  <a:noFill/>
                </a:ln>
                <a:solidFill>
                  <a:schemeClr val="tx1"/>
                </a:solidFill>
                <a:effectLst/>
                <a:latin typeface="Arial" panose="020B0604020202020204" pitchFamily="34" charset="0"/>
                <a:ea typeface="Arial" panose="020B0604020202020204" pitchFamily="34" charset="0"/>
                <a:cs typeface="Arial" panose="020B0604020202020204" pitchFamily="34" charset="0"/>
              </a:rPr>
              <a:t>[Online] Available at: https://www.howtogeek.com/769692/how-to-make-a-chart-in-microsoft-word/</a:t>
            </a:r>
            <a:endParaRPr kumimoji="0" lang="en-US" sz="1400" i="0"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8066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TotalTime>
  <Words>555</Words>
  <Application>Microsoft Office PowerPoint</Application>
  <PresentationFormat>Custom</PresentationFormat>
  <Paragraphs>20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23</cp:revision>
  <dcterms:created xsi:type="dcterms:W3CDTF">2024-11-28T10:46:30Z</dcterms:created>
  <dcterms:modified xsi:type="dcterms:W3CDTF">2024-11-28T11:19:10Z</dcterms:modified>
</cp:coreProperties>
</file>