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62" r:id="rId5"/>
    <p:sldId id="263" r:id="rId6"/>
    <p:sldId id="265" r:id="rId7"/>
    <p:sldId id="260" r:id="rId8"/>
    <p:sldId id="257" r:id="rId9"/>
    <p:sldId id="259" r:id="rId10"/>
    <p:sldId id="267" r:id="rId11"/>
    <p:sldId id="266" r:id="rId12"/>
    <p:sldId id="25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61DCC1B-19F8-4B12-ADF0-669FC037AB7A}" v="54" dt="2020-02-14T23:14:18.4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80" d="100"/>
          <a:sy n="80" d="100"/>
        </p:scale>
        <p:origin x="73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w Robson (1703364)" userId="2387d21f-8c3b-464a-bc21-6cd499a11d51" providerId="ADAL" clId="{DEE85B03-981B-4285-B1E0-3024151ADA03}"/>
    <pc:docChg chg="undo custSel mod addSld modSld">
      <pc:chgData name="Andrew Robson (1703364)" userId="2387d21f-8c3b-464a-bc21-6cd499a11d51" providerId="ADAL" clId="{DEE85B03-981B-4285-B1E0-3024151ADA03}" dt="2020-02-09T19:50:03.093" v="19" actId="1076"/>
      <pc:docMkLst>
        <pc:docMk/>
      </pc:docMkLst>
      <pc:sldChg chg="addSp delSp modSp mod setBg">
        <pc:chgData name="Andrew Robson (1703364)" userId="2387d21f-8c3b-464a-bc21-6cd499a11d51" providerId="ADAL" clId="{DEE85B03-981B-4285-B1E0-3024151ADA03}" dt="2020-02-09T19:41:15.355" v="14" actId="14100"/>
        <pc:sldMkLst>
          <pc:docMk/>
          <pc:sldMk cId="3440304759" sldId="256"/>
        </pc:sldMkLst>
        <pc:spChg chg="mod ord">
          <ac:chgData name="Andrew Robson (1703364)" userId="2387d21f-8c3b-464a-bc21-6cd499a11d51" providerId="ADAL" clId="{DEE85B03-981B-4285-B1E0-3024151ADA03}" dt="2020-02-09T19:41:03.991" v="13" actId="26606"/>
          <ac:spMkLst>
            <pc:docMk/>
            <pc:sldMk cId="3440304759" sldId="256"/>
            <ac:spMk id="3" creationId="{2F7F82A4-9F19-4117-B9F9-F63E3BEEAC26}"/>
          </ac:spMkLst>
        </pc:spChg>
        <pc:spChg chg="add del">
          <ac:chgData name="Andrew Robson (1703364)" userId="2387d21f-8c3b-464a-bc21-6cd499a11d51" providerId="ADAL" clId="{DEE85B03-981B-4285-B1E0-3024151ADA03}" dt="2020-02-09T19:41:03.991" v="13" actId="26606"/>
          <ac:spMkLst>
            <pc:docMk/>
            <pc:sldMk cId="3440304759" sldId="256"/>
            <ac:spMk id="8" creationId="{0BC9EFE1-D8CB-4668-9980-DB108327A794}"/>
          </ac:spMkLst>
        </pc:spChg>
        <pc:spChg chg="add del">
          <ac:chgData name="Andrew Robson (1703364)" userId="2387d21f-8c3b-464a-bc21-6cd499a11d51" providerId="ADAL" clId="{DEE85B03-981B-4285-B1E0-3024151ADA03}" dt="2020-02-09T19:41:03.991" v="13" actId="26606"/>
          <ac:spMkLst>
            <pc:docMk/>
            <pc:sldMk cId="3440304759" sldId="256"/>
            <ac:spMk id="12" creationId="{77DA6D33-2D62-458C-BF5D-DBF612FD557E}"/>
          </ac:spMkLst>
        </pc:spChg>
        <pc:spChg chg="add del">
          <ac:chgData name="Andrew Robson (1703364)" userId="2387d21f-8c3b-464a-bc21-6cd499a11d51" providerId="ADAL" clId="{DEE85B03-981B-4285-B1E0-3024151ADA03}" dt="2020-02-09T19:41:03.956" v="12" actId="26606"/>
          <ac:spMkLst>
            <pc:docMk/>
            <pc:sldMk cId="3440304759" sldId="256"/>
            <ac:spMk id="19" creationId="{3E443FD7-A66B-4AA0-872D-B088B9BC5F17}"/>
          </ac:spMkLst>
        </pc:spChg>
        <pc:spChg chg="add">
          <ac:chgData name="Andrew Robson (1703364)" userId="2387d21f-8c3b-464a-bc21-6cd499a11d51" providerId="ADAL" clId="{DEE85B03-981B-4285-B1E0-3024151ADA03}" dt="2020-02-09T19:41:03.991" v="13" actId="26606"/>
          <ac:spMkLst>
            <pc:docMk/>
            <pc:sldMk cId="3440304759" sldId="256"/>
            <ac:spMk id="21" creationId="{04357C93-F0CB-4A1C-8F77-4E9063789819}"/>
          </ac:spMkLst>
        </pc:spChg>
        <pc:spChg chg="add">
          <ac:chgData name="Andrew Robson (1703364)" userId="2387d21f-8c3b-464a-bc21-6cd499a11d51" providerId="ADAL" clId="{DEE85B03-981B-4285-B1E0-3024151ADA03}" dt="2020-02-09T19:41:03.991" v="13" actId="26606"/>
          <ac:spMkLst>
            <pc:docMk/>
            <pc:sldMk cId="3440304759" sldId="256"/>
            <ac:spMk id="22" creationId="{E45B1D5C-0827-4AF0-8186-11FC5A8B8B92}"/>
          </ac:spMkLst>
        </pc:spChg>
        <pc:spChg chg="add">
          <ac:chgData name="Andrew Robson (1703364)" userId="2387d21f-8c3b-464a-bc21-6cd499a11d51" providerId="ADAL" clId="{DEE85B03-981B-4285-B1E0-3024151ADA03}" dt="2020-02-09T19:41:03.991" v="13" actId="26606"/>
          <ac:spMkLst>
            <pc:docMk/>
            <pc:sldMk cId="3440304759" sldId="256"/>
            <ac:spMk id="23" creationId="{90F533E9-6690-41A8-A372-4C6C622D028D}"/>
          </ac:spMkLst>
        </pc:spChg>
        <pc:spChg chg="add">
          <ac:chgData name="Andrew Robson (1703364)" userId="2387d21f-8c3b-464a-bc21-6cd499a11d51" providerId="ADAL" clId="{DEE85B03-981B-4285-B1E0-3024151ADA03}" dt="2020-02-09T19:41:03.991" v="13" actId="26606"/>
          <ac:spMkLst>
            <pc:docMk/>
            <pc:sldMk cId="3440304759" sldId="256"/>
            <ac:spMk id="24" creationId="{99413ED5-9ED4-4772-BCE4-2BCAE6B12E35}"/>
          </ac:spMkLst>
        </pc:spChg>
        <pc:picChg chg="add mod ord">
          <ac:chgData name="Andrew Robson (1703364)" userId="2387d21f-8c3b-464a-bc21-6cd499a11d51" providerId="ADAL" clId="{DEE85B03-981B-4285-B1E0-3024151ADA03}" dt="2020-02-09T19:41:15.355" v="14" actId="14100"/>
          <ac:picMkLst>
            <pc:docMk/>
            <pc:sldMk cId="3440304759" sldId="256"/>
            <ac:picMk id="2" creationId="{87125DBF-7889-4CD4-B0CB-7506529CAFB6}"/>
          </ac:picMkLst>
        </pc:picChg>
        <pc:picChg chg="add del">
          <ac:chgData name="Andrew Robson (1703364)" userId="2387d21f-8c3b-464a-bc21-6cd499a11d51" providerId="ADAL" clId="{DEE85B03-981B-4285-B1E0-3024151ADA03}" dt="2020-02-09T19:41:03.991" v="13" actId="26606"/>
          <ac:picMkLst>
            <pc:docMk/>
            <pc:sldMk cId="3440304759" sldId="256"/>
            <ac:picMk id="10" creationId="{7CBAE1BD-B8E4-4029-8AA2-C77E4FED9864}"/>
          </ac:picMkLst>
        </pc:picChg>
        <pc:picChg chg="add del">
          <ac:chgData name="Andrew Robson (1703364)" userId="2387d21f-8c3b-464a-bc21-6cd499a11d51" providerId="ADAL" clId="{DEE85B03-981B-4285-B1E0-3024151ADA03}" dt="2020-02-09T19:40:58.622" v="10" actId="26606"/>
          <ac:picMkLst>
            <pc:docMk/>
            <pc:sldMk cId="3440304759" sldId="256"/>
            <ac:picMk id="17" creationId="{9D01B3E5-85F4-41A9-A504-D5E6268DEC1D}"/>
          </ac:picMkLst>
        </pc:picChg>
      </pc:sldChg>
      <pc:sldChg chg="add">
        <pc:chgData name="Andrew Robson (1703364)" userId="2387d21f-8c3b-464a-bc21-6cd499a11d51" providerId="ADAL" clId="{DEE85B03-981B-4285-B1E0-3024151ADA03}" dt="2020-01-20T20:05:27.269" v="0"/>
        <pc:sldMkLst>
          <pc:docMk/>
          <pc:sldMk cId="2429607187" sldId="257"/>
        </pc:sldMkLst>
      </pc:sldChg>
      <pc:sldChg chg="addSp add">
        <pc:chgData name="Andrew Robson (1703364)" userId="2387d21f-8c3b-464a-bc21-6cd499a11d51" providerId="ADAL" clId="{DEE85B03-981B-4285-B1E0-3024151ADA03}" dt="2020-01-21T08:09:26.053" v="5"/>
        <pc:sldMkLst>
          <pc:docMk/>
          <pc:sldMk cId="487544731" sldId="258"/>
        </pc:sldMkLst>
        <pc:spChg chg="add">
          <ac:chgData name="Andrew Robson (1703364)" userId="2387d21f-8c3b-464a-bc21-6cd499a11d51" providerId="ADAL" clId="{DEE85B03-981B-4285-B1E0-3024151ADA03}" dt="2020-01-21T08:09:26.053" v="5"/>
          <ac:spMkLst>
            <pc:docMk/>
            <pc:sldMk cId="487544731" sldId="258"/>
            <ac:spMk id="2" creationId="{D7B64FA6-0B82-4BFE-8B60-5A9626DCCDAF}"/>
          </ac:spMkLst>
        </pc:spChg>
      </pc:sldChg>
      <pc:sldChg chg="add">
        <pc:chgData name="Andrew Robson (1703364)" userId="2387d21f-8c3b-464a-bc21-6cd499a11d51" providerId="ADAL" clId="{DEE85B03-981B-4285-B1E0-3024151ADA03}" dt="2020-01-20T20:05:37.645" v="2"/>
        <pc:sldMkLst>
          <pc:docMk/>
          <pc:sldMk cId="3488471432" sldId="259"/>
        </pc:sldMkLst>
      </pc:sldChg>
      <pc:sldChg chg="add">
        <pc:chgData name="Andrew Robson (1703364)" userId="2387d21f-8c3b-464a-bc21-6cd499a11d51" providerId="ADAL" clId="{DEE85B03-981B-4285-B1E0-3024151ADA03}" dt="2020-01-20T20:05:40.208" v="3"/>
        <pc:sldMkLst>
          <pc:docMk/>
          <pc:sldMk cId="3039830718" sldId="260"/>
        </pc:sldMkLst>
      </pc:sldChg>
      <pc:sldChg chg="addSp modSp add">
        <pc:chgData name="Andrew Robson (1703364)" userId="2387d21f-8c3b-464a-bc21-6cd499a11d51" providerId="ADAL" clId="{DEE85B03-981B-4285-B1E0-3024151ADA03}" dt="2020-02-09T19:50:03.093" v="19" actId="1076"/>
        <pc:sldMkLst>
          <pc:docMk/>
          <pc:sldMk cId="1414522031" sldId="261"/>
        </pc:sldMkLst>
        <pc:picChg chg="add mod">
          <ac:chgData name="Andrew Robson (1703364)" userId="2387d21f-8c3b-464a-bc21-6cd499a11d51" providerId="ADAL" clId="{DEE85B03-981B-4285-B1E0-3024151ADA03}" dt="2020-02-09T19:42:02.862" v="17" actId="1076"/>
          <ac:picMkLst>
            <pc:docMk/>
            <pc:sldMk cId="1414522031" sldId="261"/>
            <ac:picMk id="2" creationId="{08FA4EC6-B541-49C6-89FC-7AA3A3C7B041}"/>
          </ac:picMkLst>
        </pc:picChg>
        <pc:picChg chg="add mod">
          <ac:chgData name="Andrew Robson (1703364)" userId="2387d21f-8c3b-464a-bc21-6cd499a11d51" providerId="ADAL" clId="{DEE85B03-981B-4285-B1E0-3024151ADA03}" dt="2020-02-09T19:50:03.093" v="19" actId="1076"/>
          <ac:picMkLst>
            <pc:docMk/>
            <pc:sldMk cId="1414522031" sldId="261"/>
            <ac:picMk id="3" creationId="{9BE3CD0B-E8F0-4C1F-BA58-A1A241111B9E}"/>
          </ac:picMkLst>
        </pc:picChg>
      </pc:sldChg>
    </pc:docChg>
  </pc:docChgLst>
  <pc:docChgLst>
    <pc:chgData name="Andrew Robson (1703364)" userId="2387d21f-8c3b-464a-bc21-6cd499a11d51" providerId="ADAL" clId="{B52F52FB-7D1A-4980-AB56-57A3AFC28758}"/>
    <pc:docChg chg="undo custSel mod modSld sldOrd">
      <pc:chgData name="Andrew Robson (1703364)" userId="2387d21f-8c3b-464a-bc21-6cd499a11d51" providerId="ADAL" clId="{B52F52FB-7D1A-4980-AB56-57A3AFC28758}" dt="2020-01-27T21:13:04.985" v="31" actId="732"/>
      <pc:docMkLst>
        <pc:docMk/>
      </pc:docMkLst>
      <pc:sldChg chg="addSp delSp modSp">
        <pc:chgData name="Andrew Robson (1703364)" userId="2387d21f-8c3b-464a-bc21-6cd499a11d51" providerId="ADAL" clId="{B52F52FB-7D1A-4980-AB56-57A3AFC28758}" dt="2020-01-27T20:44:25.100" v="0"/>
        <pc:sldMkLst>
          <pc:docMk/>
          <pc:sldMk cId="2429607187" sldId="257"/>
        </pc:sldMkLst>
        <pc:spChg chg="del">
          <ac:chgData name="Andrew Robson (1703364)" userId="2387d21f-8c3b-464a-bc21-6cd499a11d51" providerId="ADAL" clId="{B52F52FB-7D1A-4980-AB56-57A3AFC28758}" dt="2020-01-27T20:44:25.100" v="0"/>
          <ac:spMkLst>
            <pc:docMk/>
            <pc:sldMk cId="2429607187" sldId="257"/>
            <ac:spMk id="3" creationId="{9191676C-DA6C-4AAF-B8B4-84CC5C1F79FD}"/>
          </ac:spMkLst>
        </pc:spChg>
        <pc:picChg chg="add mod">
          <ac:chgData name="Andrew Robson (1703364)" userId="2387d21f-8c3b-464a-bc21-6cd499a11d51" providerId="ADAL" clId="{B52F52FB-7D1A-4980-AB56-57A3AFC28758}" dt="2020-01-27T20:44:25.100" v="0"/>
          <ac:picMkLst>
            <pc:docMk/>
            <pc:sldMk cId="2429607187" sldId="257"/>
            <ac:picMk id="4" creationId="{6C146BA8-9A45-4E6E-892F-2E474E1F1210}"/>
          </ac:picMkLst>
        </pc:picChg>
      </pc:sldChg>
      <pc:sldChg chg="addSp delSp modSp mod ord setBg">
        <pc:chgData name="Andrew Robson (1703364)" userId="2387d21f-8c3b-464a-bc21-6cd499a11d51" providerId="ADAL" clId="{B52F52FB-7D1A-4980-AB56-57A3AFC28758}" dt="2020-01-27T21:11:39.803" v="23" actId="26606"/>
        <pc:sldMkLst>
          <pc:docMk/>
          <pc:sldMk cId="3488471432" sldId="259"/>
        </pc:sldMkLst>
        <pc:picChg chg="add mod ord modCrop">
          <ac:chgData name="Andrew Robson (1703364)" userId="2387d21f-8c3b-464a-bc21-6cd499a11d51" providerId="ADAL" clId="{B52F52FB-7D1A-4980-AB56-57A3AFC28758}" dt="2020-01-27T21:11:39.803" v="23" actId="26606"/>
          <ac:picMkLst>
            <pc:docMk/>
            <pc:sldMk cId="3488471432" sldId="259"/>
            <ac:picMk id="2" creationId="{83009880-C8DF-4C7F-B917-BA7A194E0BE2}"/>
          </ac:picMkLst>
        </pc:picChg>
        <pc:picChg chg="add del mod modCrop">
          <ac:chgData name="Andrew Robson (1703364)" userId="2387d21f-8c3b-464a-bc21-6cd499a11d51" providerId="ADAL" clId="{B52F52FB-7D1A-4980-AB56-57A3AFC28758}" dt="2020-01-27T21:11:39.803" v="23" actId="26606"/>
          <ac:picMkLst>
            <pc:docMk/>
            <pc:sldMk cId="3488471432" sldId="259"/>
            <ac:picMk id="3" creationId="{D299F2D2-BF01-4890-9C12-2FF6332D0115}"/>
          </ac:picMkLst>
        </pc:picChg>
      </pc:sldChg>
      <pc:sldChg chg="addSp delSp modSp">
        <pc:chgData name="Andrew Robson (1703364)" userId="2387d21f-8c3b-464a-bc21-6cd499a11d51" providerId="ADAL" clId="{B52F52FB-7D1A-4980-AB56-57A3AFC28758}" dt="2020-01-27T21:13:04.985" v="31" actId="732"/>
        <pc:sldMkLst>
          <pc:docMk/>
          <pc:sldMk cId="3039830718" sldId="260"/>
        </pc:sldMkLst>
        <pc:picChg chg="add mod modCrop">
          <ac:chgData name="Andrew Robson (1703364)" userId="2387d21f-8c3b-464a-bc21-6cd499a11d51" providerId="ADAL" clId="{B52F52FB-7D1A-4980-AB56-57A3AFC28758}" dt="2020-01-27T21:13:04.985" v="31" actId="732"/>
          <ac:picMkLst>
            <pc:docMk/>
            <pc:sldMk cId="3039830718" sldId="260"/>
            <ac:picMk id="2" creationId="{A32330CF-F4C5-41BC-A487-5B1A33C7370F}"/>
          </ac:picMkLst>
        </pc:picChg>
        <pc:picChg chg="add del">
          <ac:chgData name="Andrew Robson (1703364)" userId="2387d21f-8c3b-464a-bc21-6cd499a11d51" providerId="ADAL" clId="{B52F52FB-7D1A-4980-AB56-57A3AFC28758}" dt="2020-01-27T21:12:12.463" v="25"/>
          <ac:picMkLst>
            <pc:docMk/>
            <pc:sldMk cId="3039830718" sldId="260"/>
            <ac:picMk id="1026" creationId="{1662455C-C301-44AC-837D-5174BBD80630}"/>
          </ac:picMkLst>
        </pc:picChg>
      </pc:sldChg>
    </pc:docChg>
  </pc:docChgLst>
  <pc:docChgLst>
    <pc:chgData name="Andrew Robson (1703364)" userId="2387d21f-8c3b-464a-bc21-6cd499a11d51" providerId="ADAL" clId="{761DCC1B-19F8-4B12-ADF0-669FC037AB7A}"/>
    <pc:docChg chg="undo custSel mod addSld delSld modSld sldOrd">
      <pc:chgData name="Andrew Robson (1703364)" userId="2387d21f-8c3b-464a-bc21-6cd499a11d51" providerId="ADAL" clId="{761DCC1B-19F8-4B12-ADF0-669FC037AB7A}" dt="2020-02-14T23:27:35.969" v="4456" actId="20577"/>
      <pc:docMkLst>
        <pc:docMk/>
      </pc:docMkLst>
      <pc:sldChg chg="del">
        <pc:chgData name="Andrew Robson (1703364)" userId="2387d21f-8c3b-464a-bc21-6cd499a11d51" providerId="ADAL" clId="{761DCC1B-19F8-4B12-ADF0-669FC037AB7A}" dt="2020-02-14T19:20:36.044" v="21" actId="2696"/>
        <pc:sldMkLst>
          <pc:docMk/>
          <pc:sldMk cId="3440304759" sldId="256"/>
        </pc:sldMkLst>
      </pc:sldChg>
      <pc:sldChg chg="addSp delSp modSp mod ord setBg delDesignElem">
        <pc:chgData name="Andrew Robson (1703364)" userId="2387d21f-8c3b-464a-bc21-6cd499a11d51" providerId="ADAL" clId="{761DCC1B-19F8-4B12-ADF0-669FC037AB7A}" dt="2020-02-14T23:16:14.601" v="4314"/>
        <pc:sldMkLst>
          <pc:docMk/>
          <pc:sldMk cId="2429607187" sldId="257"/>
        </pc:sldMkLst>
        <pc:spChg chg="mod">
          <ac:chgData name="Andrew Robson (1703364)" userId="2387d21f-8c3b-464a-bc21-6cd499a11d51" providerId="ADAL" clId="{761DCC1B-19F8-4B12-ADF0-669FC037AB7A}" dt="2020-02-14T22:34:16.077" v="3505" actId="20577"/>
          <ac:spMkLst>
            <pc:docMk/>
            <pc:sldMk cId="2429607187" sldId="257"/>
            <ac:spMk id="2" creationId="{2EA6C4DD-3BA8-487C-A746-37B00DE67011}"/>
          </ac:spMkLst>
        </pc:spChg>
        <pc:spChg chg="add del mod">
          <ac:chgData name="Andrew Robson (1703364)" userId="2387d21f-8c3b-464a-bc21-6cd499a11d51" providerId="ADAL" clId="{761DCC1B-19F8-4B12-ADF0-669FC037AB7A}" dt="2020-02-14T19:30:31.162" v="213" actId="21"/>
          <ac:spMkLst>
            <pc:docMk/>
            <pc:sldMk cId="2429607187" sldId="257"/>
            <ac:spMk id="3" creationId="{3D81DE0D-0167-4C3C-940D-BC4D57E3D977}"/>
          </ac:spMkLst>
        </pc:spChg>
        <pc:spChg chg="add mod">
          <ac:chgData name="Andrew Robson (1703364)" userId="2387d21f-8c3b-464a-bc21-6cd499a11d51" providerId="ADAL" clId="{761DCC1B-19F8-4B12-ADF0-669FC037AB7A}" dt="2020-02-14T21:36:56.957" v="2276"/>
          <ac:spMkLst>
            <pc:docMk/>
            <pc:sldMk cId="2429607187" sldId="257"/>
            <ac:spMk id="5" creationId="{DF31B815-26D2-4686-BC8E-F8EAE292482B}"/>
          </ac:spMkLst>
        </pc:spChg>
        <pc:spChg chg="add del">
          <ac:chgData name="Andrew Robson (1703364)" userId="2387d21f-8c3b-464a-bc21-6cd499a11d51" providerId="ADAL" clId="{761DCC1B-19F8-4B12-ADF0-669FC037AB7A}" dt="2020-02-14T19:44:47.477" v="500" actId="26606"/>
          <ac:spMkLst>
            <pc:docMk/>
            <pc:sldMk cId="2429607187" sldId="257"/>
            <ac:spMk id="10" creationId="{FF81F8D5-515A-45DC-B296-30AB11F2C19F}"/>
          </ac:spMkLst>
        </pc:spChg>
        <pc:spChg chg="add del">
          <ac:chgData name="Andrew Robson (1703364)" userId="2387d21f-8c3b-464a-bc21-6cd499a11d51" providerId="ADAL" clId="{761DCC1B-19F8-4B12-ADF0-669FC037AB7A}" dt="2020-02-14T19:44:47.477" v="500" actId="26606"/>
          <ac:spMkLst>
            <pc:docMk/>
            <pc:sldMk cId="2429607187" sldId="257"/>
            <ac:spMk id="12" creationId="{90464369-70FA-42AF-948F-80664CA7BFE5}"/>
          </ac:spMkLst>
        </pc:spChg>
        <pc:spChg chg="add del">
          <ac:chgData name="Andrew Robson (1703364)" userId="2387d21f-8c3b-464a-bc21-6cd499a11d51" providerId="ADAL" clId="{761DCC1B-19F8-4B12-ADF0-669FC037AB7A}" dt="2020-02-14T19:44:47.477" v="500" actId="26606"/>
          <ac:spMkLst>
            <pc:docMk/>
            <pc:sldMk cId="2429607187" sldId="257"/>
            <ac:spMk id="14" creationId="{A6604B49-AD5C-4590-B051-06C8222ECD99}"/>
          </ac:spMkLst>
        </pc:spChg>
        <pc:spChg chg="add del">
          <ac:chgData name="Andrew Robson (1703364)" userId="2387d21f-8c3b-464a-bc21-6cd499a11d51" providerId="ADAL" clId="{761DCC1B-19F8-4B12-ADF0-669FC037AB7A}" dt="2020-02-14T19:44:47.477" v="500" actId="26606"/>
          <ac:spMkLst>
            <pc:docMk/>
            <pc:sldMk cId="2429607187" sldId="257"/>
            <ac:spMk id="16" creationId="{CC552A98-EF7D-4D42-AB69-066B786AB55B}"/>
          </ac:spMkLst>
        </pc:spChg>
        <pc:spChg chg="add del">
          <ac:chgData name="Andrew Robson (1703364)" userId="2387d21f-8c3b-464a-bc21-6cd499a11d51" providerId="ADAL" clId="{761DCC1B-19F8-4B12-ADF0-669FC037AB7A}" dt="2020-02-14T19:44:47.477" v="500" actId="26606"/>
          <ac:spMkLst>
            <pc:docMk/>
            <pc:sldMk cId="2429607187" sldId="257"/>
            <ac:spMk id="18" creationId="{A648176E-454C-437C-B0FC-9B82FCF32B24}"/>
          </ac:spMkLst>
        </pc:spChg>
        <pc:picChg chg="mod ord modCrop">
          <ac:chgData name="Andrew Robson (1703364)" userId="2387d21f-8c3b-464a-bc21-6cd499a11d51" providerId="ADAL" clId="{761DCC1B-19F8-4B12-ADF0-669FC037AB7A}" dt="2020-02-14T19:44:55.353" v="503" actId="27614"/>
          <ac:picMkLst>
            <pc:docMk/>
            <pc:sldMk cId="2429607187" sldId="257"/>
            <ac:picMk id="4" creationId="{6C146BA8-9A45-4E6E-892F-2E474E1F1210}"/>
          </ac:picMkLst>
        </pc:picChg>
        <pc:cxnChg chg="add del">
          <ac:chgData name="Andrew Robson (1703364)" userId="2387d21f-8c3b-464a-bc21-6cd499a11d51" providerId="ADAL" clId="{761DCC1B-19F8-4B12-ADF0-669FC037AB7A}" dt="2020-02-14T21:35:40.015" v="2265"/>
          <ac:cxnSpMkLst>
            <pc:docMk/>
            <pc:sldMk cId="2429607187" sldId="257"/>
            <ac:cxnSpMk id="20" creationId="{E4A809D5-3600-46D4-A466-67F2349A54FB}"/>
          </ac:cxnSpMkLst>
        </pc:cxnChg>
      </pc:sldChg>
      <pc:sldChg chg="addSp delSp modSp ord">
        <pc:chgData name="Andrew Robson (1703364)" userId="2387d21f-8c3b-464a-bc21-6cd499a11d51" providerId="ADAL" clId="{761DCC1B-19F8-4B12-ADF0-669FC037AB7A}" dt="2020-02-14T22:22:18.949" v="3402" actId="1076"/>
        <pc:sldMkLst>
          <pc:docMk/>
          <pc:sldMk cId="487544731" sldId="258"/>
        </pc:sldMkLst>
        <pc:spChg chg="del">
          <ac:chgData name="Andrew Robson (1703364)" userId="2387d21f-8c3b-464a-bc21-6cd499a11d51" providerId="ADAL" clId="{761DCC1B-19F8-4B12-ADF0-669FC037AB7A}" dt="2020-02-14T22:17:35.691" v="3075" actId="21"/>
          <ac:spMkLst>
            <pc:docMk/>
            <pc:sldMk cId="487544731" sldId="258"/>
            <ac:spMk id="2" creationId="{D7B64FA6-0B82-4BFE-8B60-5A9626DCCDAF}"/>
          </ac:spMkLst>
        </pc:spChg>
        <pc:spChg chg="add mod">
          <ac:chgData name="Andrew Robson (1703364)" userId="2387d21f-8c3b-464a-bc21-6cd499a11d51" providerId="ADAL" clId="{761DCC1B-19F8-4B12-ADF0-669FC037AB7A}" dt="2020-02-14T22:22:18.949" v="3402" actId="1076"/>
          <ac:spMkLst>
            <pc:docMk/>
            <pc:sldMk cId="487544731" sldId="258"/>
            <ac:spMk id="3" creationId="{6C36C951-AF4A-4451-AAEC-27292FB44FE7}"/>
          </ac:spMkLst>
        </pc:spChg>
        <pc:spChg chg="add mod">
          <ac:chgData name="Andrew Robson (1703364)" userId="2387d21f-8c3b-464a-bc21-6cd499a11d51" providerId="ADAL" clId="{761DCC1B-19F8-4B12-ADF0-669FC037AB7A}" dt="2020-02-14T22:22:04.912" v="3400" actId="1076"/>
          <ac:spMkLst>
            <pc:docMk/>
            <pc:sldMk cId="487544731" sldId="258"/>
            <ac:spMk id="4" creationId="{014DC21F-5B91-4EDC-A5BB-034C1B59727C}"/>
          </ac:spMkLst>
        </pc:spChg>
      </pc:sldChg>
      <pc:sldChg chg="addSp delSp modSp ord">
        <pc:chgData name="Andrew Robson (1703364)" userId="2387d21f-8c3b-464a-bc21-6cd499a11d51" providerId="ADAL" clId="{761DCC1B-19F8-4B12-ADF0-669FC037AB7A}" dt="2020-02-14T23:27:35.969" v="4456" actId="20577"/>
        <pc:sldMkLst>
          <pc:docMk/>
          <pc:sldMk cId="3488471432" sldId="259"/>
        </pc:sldMkLst>
        <pc:spChg chg="add mod">
          <ac:chgData name="Andrew Robson (1703364)" userId="2387d21f-8c3b-464a-bc21-6cd499a11d51" providerId="ADAL" clId="{761DCC1B-19F8-4B12-ADF0-669FC037AB7A}" dt="2020-02-14T21:26:34.250" v="2248" actId="255"/>
          <ac:spMkLst>
            <pc:docMk/>
            <pc:sldMk cId="3488471432" sldId="259"/>
            <ac:spMk id="4" creationId="{9F2D04B1-EF2E-4E25-9DC7-03DB98970398}"/>
          </ac:spMkLst>
        </pc:spChg>
        <pc:spChg chg="add mod">
          <ac:chgData name="Andrew Robson (1703364)" userId="2387d21f-8c3b-464a-bc21-6cd499a11d51" providerId="ADAL" clId="{761DCC1B-19F8-4B12-ADF0-669FC037AB7A}" dt="2020-02-14T21:26:10.335" v="2245" actId="1076"/>
          <ac:spMkLst>
            <pc:docMk/>
            <pc:sldMk cId="3488471432" sldId="259"/>
            <ac:spMk id="5" creationId="{04EB8E48-9A69-4341-95EC-C896440B955B}"/>
          </ac:spMkLst>
        </pc:spChg>
        <pc:spChg chg="add mod">
          <ac:chgData name="Andrew Robson (1703364)" userId="2387d21f-8c3b-464a-bc21-6cd499a11d51" providerId="ADAL" clId="{761DCC1B-19F8-4B12-ADF0-669FC037AB7A}" dt="2020-02-14T23:27:35.969" v="4456" actId="20577"/>
          <ac:spMkLst>
            <pc:docMk/>
            <pc:sldMk cId="3488471432" sldId="259"/>
            <ac:spMk id="6" creationId="{16A9FB4F-DBB7-453D-9902-3EA1614EF150}"/>
          </ac:spMkLst>
        </pc:spChg>
        <pc:picChg chg="del">
          <ac:chgData name="Andrew Robson (1703364)" userId="2387d21f-8c3b-464a-bc21-6cd499a11d51" providerId="ADAL" clId="{761DCC1B-19F8-4B12-ADF0-669FC037AB7A}" dt="2020-02-14T20:13:06.482" v="924" actId="21"/>
          <ac:picMkLst>
            <pc:docMk/>
            <pc:sldMk cId="3488471432" sldId="259"/>
            <ac:picMk id="2" creationId="{83009880-C8DF-4C7F-B917-BA7A194E0BE2}"/>
          </ac:picMkLst>
        </pc:picChg>
        <pc:picChg chg="del">
          <ac:chgData name="Andrew Robson (1703364)" userId="2387d21f-8c3b-464a-bc21-6cd499a11d51" providerId="ADAL" clId="{761DCC1B-19F8-4B12-ADF0-669FC037AB7A}" dt="2020-02-14T20:13:03.163" v="923" actId="21"/>
          <ac:picMkLst>
            <pc:docMk/>
            <pc:sldMk cId="3488471432" sldId="259"/>
            <ac:picMk id="3" creationId="{D299F2D2-BF01-4890-9C12-2FF6332D0115}"/>
          </ac:picMkLst>
        </pc:picChg>
        <pc:picChg chg="add mod">
          <ac:chgData name="Andrew Robson (1703364)" userId="2387d21f-8c3b-464a-bc21-6cd499a11d51" providerId="ADAL" clId="{761DCC1B-19F8-4B12-ADF0-669FC037AB7A}" dt="2020-02-14T22:44:55.775" v="3755" actId="1076"/>
          <ac:picMkLst>
            <pc:docMk/>
            <pc:sldMk cId="3488471432" sldId="259"/>
            <ac:picMk id="7" creationId="{2A522017-27D4-49B2-96F2-EE2BC392BEDE}"/>
          </ac:picMkLst>
        </pc:picChg>
      </pc:sldChg>
      <pc:sldChg chg="addSp delSp modSp mod ord setBg">
        <pc:chgData name="Andrew Robson (1703364)" userId="2387d21f-8c3b-464a-bc21-6cd499a11d51" providerId="ADAL" clId="{761DCC1B-19F8-4B12-ADF0-669FC037AB7A}" dt="2020-02-14T23:16:08.938" v="4312"/>
        <pc:sldMkLst>
          <pc:docMk/>
          <pc:sldMk cId="3039830718" sldId="260"/>
        </pc:sldMkLst>
        <pc:spChg chg="add mod">
          <ac:chgData name="Andrew Robson (1703364)" userId="2387d21f-8c3b-464a-bc21-6cd499a11d51" providerId="ADAL" clId="{761DCC1B-19F8-4B12-ADF0-669FC037AB7A}" dt="2020-02-14T22:55:15.588" v="4061" actId="1076"/>
          <ac:spMkLst>
            <pc:docMk/>
            <pc:sldMk cId="3039830718" sldId="260"/>
            <ac:spMk id="3" creationId="{17C6F7D6-C915-4C69-9E14-ED6D4D198D25}"/>
          </ac:spMkLst>
        </pc:spChg>
        <pc:spChg chg="add del mod">
          <ac:chgData name="Andrew Robson (1703364)" userId="2387d21f-8c3b-464a-bc21-6cd499a11d51" providerId="ADAL" clId="{761DCC1B-19F8-4B12-ADF0-669FC037AB7A}" dt="2020-02-14T21:12:07.910" v="1696"/>
          <ac:spMkLst>
            <pc:docMk/>
            <pc:sldMk cId="3039830718" sldId="260"/>
            <ac:spMk id="4" creationId="{0DFC9B41-9AE6-4D65-BCFE-4087C75473B2}"/>
          </ac:spMkLst>
        </pc:spChg>
        <pc:spChg chg="add del mod">
          <ac:chgData name="Andrew Robson (1703364)" userId="2387d21f-8c3b-464a-bc21-6cd499a11d51" providerId="ADAL" clId="{761DCC1B-19F8-4B12-ADF0-669FC037AB7A}" dt="2020-02-14T21:13:26.966" v="1725"/>
          <ac:spMkLst>
            <pc:docMk/>
            <pc:sldMk cId="3039830718" sldId="260"/>
            <ac:spMk id="5" creationId="{1B335140-95C5-45A1-B79F-5DB5C01F7881}"/>
          </ac:spMkLst>
        </pc:spChg>
        <pc:spChg chg="add del mod">
          <ac:chgData name="Andrew Robson (1703364)" userId="2387d21f-8c3b-464a-bc21-6cd499a11d51" providerId="ADAL" clId="{761DCC1B-19F8-4B12-ADF0-669FC037AB7A}" dt="2020-02-14T22:55:26.111" v="4063" actId="1076"/>
          <ac:spMkLst>
            <pc:docMk/>
            <pc:sldMk cId="3039830718" sldId="260"/>
            <ac:spMk id="6" creationId="{EB8EAFF3-F911-43AE-A9A1-46165B581817}"/>
          </ac:spMkLst>
        </pc:spChg>
        <pc:spChg chg="add del">
          <ac:chgData name="Andrew Robson (1703364)" userId="2387d21f-8c3b-464a-bc21-6cd499a11d51" providerId="ADAL" clId="{761DCC1B-19F8-4B12-ADF0-669FC037AB7A}" dt="2020-02-14T22:16:08.483" v="3069" actId="26606"/>
          <ac:spMkLst>
            <pc:docMk/>
            <pc:sldMk cId="3039830718" sldId="260"/>
            <ac:spMk id="11" creationId="{8D70B121-56F4-4848-B38B-182089D909FA}"/>
          </ac:spMkLst>
        </pc:spChg>
        <pc:spChg chg="add del">
          <ac:chgData name="Andrew Robson (1703364)" userId="2387d21f-8c3b-464a-bc21-6cd499a11d51" providerId="ADAL" clId="{761DCC1B-19F8-4B12-ADF0-669FC037AB7A}" dt="2020-02-14T22:15:53.748" v="3067" actId="26606"/>
          <ac:spMkLst>
            <pc:docMk/>
            <pc:sldMk cId="3039830718" sldId="260"/>
            <ac:spMk id="13" creationId="{46C2E80F-49A6-4372-B103-219D417A55ED}"/>
          </ac:spMkLst>
        </pc:spChg>
        <pc:spChg chg="add del">
          <ac:chgData name="Andrew Robson (1703364)" userId="2387d21f-8c3b-464a-bc21-6cd499a11d51" providerId="ADAL" clId="{761DCC1B-19F8-4B12-ADF0-669FC037AB7A}" dt="2020-02-14T22:16:08.483" v="3069" actId="26606"/>
          <ac:spMkLst>
            <pc:docMk/>
            <pc:sldMk cId="3039830718" sldId="260"/>
            <ac:spMk id="16" creationId="{EB8EAFF3-F911-43AE-A9A1-46165B581817}"/>
          </ac:spMkLst>
        </pc:spChg>
        <pc:graphicFrameChg chg="add del">
          <ac:chgData name="Andrew Robson (1703364)" userId="2387d21f-8c3b-464a-bc21-6cd499a11d51" providerId="ADAL" clId="{761DCC1B-19F8-4B12-ADF0-669FC037AB7A}" dt="2020-02-14T22:15:37.883" v="3065" actId="26606"/>
          <ac:graphicFrameMkLst>
            <pc:docMk/>
            <pc:sldMk cId="3039830718" sldId="260"/>
            <ac:graphicFrameMk id="8" creationId="{C8A73DB9-D2CD-4C38-884D-384D666E6BDB}"/>
          </ac:graphicFrameMkLst>
        </pc:graphicFrameChg>
        <pc:graphicFrameChg chg="add del">
          <ac:chgData name="Andrew Robson (1703364)" userId="2387d21f-8c3b-464a-bc21-6cd499a11d51" providerId="ADAL" clId="{761DCC1B-19F8-4B12-ADF0-669FC037AB7A}" dt="2020-02-14T22:15:53.748" v="3067" actId="26606"/>
          <ac:graphicFrameMkLst>
            <pc:docMk/>
            <pc:sldMk cId="3039830718" sldId="260"/>
            <ac:graphicFrameMk id="10" creationId="{3FFFDA52-DEF3-47C5-94F4-DFDB6A8359FC}"/>
          </ac:graphicFrameMkLst>
        </pc:graphicFrameChg>
        <pc:picChg chg="del mod">
          <ac:chgData name="Andrew Robson (1703364)" userId="2387d21f-8c3b-464a-bc21-6cd499a11d51" providerId="ADAL" clId="{761DCC1B-19F8-4B12-ADF0-669FC037AB7A}" dt="2020-02-14T20:21:31.827" v="1228" actId="21"/>
          <ac:picMkLst>
            <pc:docMk/>
            <pc:sldMk cId="3039830718" sldId="260"/>
            <ac:picMk id="2" creationId="{A32330CF-F4C5-41BC-A487-5B1A33C7370F}"/>
          </ac:picMkLst>
        </pc:picChg>
        <pc:cxnChg chg="add del">
          <ac:chgData name="Andrew Robson (1703364)" userId="2387d21f-8c3b-464a-bc21-6cd499a11d51" providerId="ADAL" clId="{761DCC1B-19F8-4B12-ADF0-669FC037AB7A}" dt="2020-02-14T22:16:08.483" v="3069" actId="26606"/>
          <ac:cxnSpMkLst>
            <pc:docMk/>
            <pc:sldMk cId="3039830718" sldId="260"/>
            <ac:cxnSpMk id="15" creationId="{2D72A2C9-F3CA-4216-8BAD-FA4C970C3C4E}"/>
          </ac:cxnSpMkLst>
        </pc:cxnChg>
      </pc:sldChg>
      <pc:sldChg chg="del">
        <pc:chgData name="Andrew Robson (1703364)" userId="2387d21f-8c3b-464a-bc21-6cd499a11d51" providerId="ADAL" clId="{761DCC1B-19F8-4B12-ADF0-669FC037AB7A}" dt="2020-02-14T20:40:48.029" v="1389" actId="2696"/>
        <pc:sldMkLst>
          <pc:docMk/>
          <pc:sldMk cId="1414522031" sldId="261"/>
        </pc:sldMkLst>
      </pc:sldChg>
      <pc:sldChg chg="addSp delSp modSp add mod setBg">
        <pc:chgData name="Andrew Robson (1703364)" userId="2387d21f-8c3b-464a-bc21-6cd499a11d51" providerId="ADAL" clId="{761DCC1B-19F8-4B12-ADF0-669FC037AB7A}" dt="2020-02-14T21:37:57.735" v="2282" actId="255"/>
        <pc:sldMkLst>
          <pc:docMk/>
          <pc:sldMk cId="3867617385" sldId="262"/>
        </pc:sldMkLst>
        <pc:spChg chg="add del mod">
          <ac:chgData name="Andrew Robson (1703364)" userId="2387d21f-8c3b-464a-bc21-6cd499a11d51" providerId="ADAL" clId="{761DCC1B-19F8-4B12-ADF0-669FC037AB7A}" dt="2020-02-14T19:15:24.556" v="9"/>
          <ac:spMkLst>
            <pc:docMk/>
            <pc:sldMk cId="3867617385" sldId="262"/>
            <ac:spMk id="2" creationId="{0A811605-6190-4835-9370-AAB5A870600B}"/>
          </ac:spMkLst>
        </pc:spChg>
        <pc:spChg chg="add del mod">
          <ac:chgData name="Andrew Robson (1703364)" userId="2387d21f-8c3b-464a-bc21-6cd499a11d51" providerId="ADAL" clId="{761DCC1B-19F8-4B12-ADF0-669FC037AB7A}" dt="2020-02-14T20:37:34.045" v="1368" actId="21"/>
          <ac:spMkLst>
            <pc:docMk/>
            <pc:sldMk cId="3867617385" sldId="262"/>
            <ac:spMk id="3" creationId="{E15D111D-718A-42AA-8F86-D5D9769377B4}"/>
          </ac:spMkLst>
        </pc:spChg>
        <pc:spChg chg="add mod">
          <ac:chgData name="Andrew Robson (1703364)" userId="2387d21f-8c3b-464a-bc21-6cd499a11d51" providerId="ADAL" clId="{761DCC1B-19F8-4B12-ADF0-669FC037AB7A}" dt="2020-02-14T21:37:31.350" v="2280" actId="1076"/>
          <ac:spMkLst>
            <pc:docMk/>
            <pc:sldMk cId="3867617385" sldId="262"/>
            <ac:spMk id="4" creationId="{533B0F34-9D9F-48BD-AA86-05355248DCB6}"/>
          </ac:spMkLst>
        </pc:spChg>
        <pc:spChg chg="add mod">
          <ac:chgData name="Andrew Robson (1703364)" userId="2387d21f-8c3b-464a-bc21-6cd499a11d51" providerId="ADAL" clId="{761DCC1B-19F8-4B12-ADF0-669FC037AB7A}" dt="2020-02-14T21:37:47.914" v="2281" actId="1076"/>
          <ac:spMkLst>
            <pc:docMk/>
            <pc:sldMk cId="3867617385" sldId="262"/>
            <ac:spMk id="5" creationId="{4B2BB677-A6D1-4E1E-8C12-B82D31962589}"/>
          </ac:spMkLst>
        </pc:spChg>
        <pc:spChg chg="add mod ord">
          <ac:chgData name="Andrew Robson (1703364)" userId="2387d21f-8c3b-464a-bc21-6cd499a11d51" providerId="ADAL" clId="{761DCC1B-19F8-4B12-ADF0-669FC037AB7A}" dt="2020-02-14T21:37:57.735" v="2282" actId="255"/>
          <ac:spMkLst>
            <pc:docMk/>
            <pc:sldMk cId="3867617385" sldId="262"/>
            <ac:spMk id="6" creationId="{543A0877-F24F-4184-840C-C132E39A303B}"/>
          </ac:spMkLst>
        </pc:spChg>
        <pc:spChg chg="add del">
          <ac:chgData name="Andrew Robson (1703364)" userId="2387d21f-8c3b-464a-bc21-6cd499a11d51" providerId="ADAL" clId="{761DCC1B-19F8-4B12-ADF0-669FC037AB7A}" dt="2020-02-14T21:33:54.313" v="2256" actId="26606"/>
          <ac:spMkLst>
            <pc:docMk/>
            <pc:sldMk cId="3867617385" sldId="262"/>
            <ac:spMk id="11" creationId="{9FD25668-770E-45AB-9B76-FC0FC0C7B889}"/>
          </ac:spMkLst>
        </pc:spChg>
        <pc:spChg chg="add del">
          <ac:chgData name="Andrew Robson (1703364)" userId="2387d21f-8c3b-464a-bc21-6cd499a11d51" providerId="ADAL" clId="{761DCC1B-19F8-4B12-ADF0-669FC037AB7A}" dt="2020-02-14T21:33:54.313" v="2256" actId="26606"/>
          <ac:spMkLst>
            <pc:docMk/>
            <pc:sldMk cId="3867617385" sldId="262"/>
            <ac:spMk id="13" creationId="{0A59714C-0F3A-4426-9EE3-BB620F9617ED}"/>
          </ac:spMkLst>
        </pc:spChg>
        <pc:spChg chg="add del">
          <ac:chgData name="Andrew Robson (1703364)" userId="2387d21f-8c3b-464a-bc21-6cd499a11d51" providerId="ADAL" clId="{761DCC1B-19F8-4B12-ADF0-669FC037AB7A}" dt="2020-02-14T21:33:54.313" v="2256" actId="26606"/>
          <ac:spMkLst>
            <pc:docMk/>
            <pc:sldMk cId="3867617385" sldId="262"/>
            <ac:spMk id="15" creationId="{0F3E6EAC-8884-4D15-A146-7C1514166BC9}"/>
          </ac:spMkLst>
        </pc:spChg>
        <pc:spChg chg="add del">
          <ac:chgData name="Andrew Robson (1703364)" userId="2387d21f-8c3b-464a-bc21-6cd499a11d51" providerId="ADAL" clId="{761DCC1B-19F8-4B12-ADF0-669FC037AB7A}" dt="2020-02-14T21:33:56.866" v="2258" actId="26606"/>
          <ac:spMkLst>
            <pc:docMk/>
            <pc:sldMk cId="3867617385" sldId="262"/>
            <ac:spMk id="21" creationId="{3A93628A-4A26-42A6-859F-D1C95150AD7C}"/>
          </ac:spMkLst>
        </pc:spChg>
        <pc:spChg chg="add del">
          <ac:chgData name="Andrew Robson (1703364)" userId="2387d21f-8c3b-464a-bc21-6cd499a11d51" providerId="ADAL" clId="{761DCC1B-19F8-4B12-ADF0-669FC037AB7A}" dt="2020-02-14T21:33:56.866" v="2258" actId="26606"/>
          <ac:spMkLst>
            <pc:docMk/>
            <pc:sldMk cId="3867617385" sldId="262"/>
            <ac:spMk id="22" creationId="{3532152E-6A17-42D3-9591-5CAC0BFEE60A}"/>
          </ac:spMkLst>
        </pc:spChg>
        <pc:spChg chg="add del">
          <ac:chgData name="Andrew Robson (1703364)" userId="2387d21f-8c3b-464a-bc21-6cd499a11d51" providerId="ADAL" clId="{761DCC1B-19F8-4B12-ADF0-669FC037AB7A}" dt="2020-02-14T21:33:56.866" v="2258" actId="26606"/>
          <ac:spMkLst>
            <pc:docMk/>
            <pc:sldMk cId="3867617385" sldId="262"/>
            <ac:spMk id="23" creationId="{D0D1E45D-067D-4152-BAD5-4265AFF7D099}"/>
          </ac:spMkLst>
        </pc:spChg>
        <pc:spChg chg="add del">
          <ac:chgData name="Andrew Robson (1703364)" userId="2387d21f-8c3b-464a-bc21-6cd499a11d51" providerId="ADAL" clId="{761DCC1B-19F8-4B12-ADF0-669FC037AB7A}" dt="2020-02-14T21:36:50.140" v="2274" actId="26606"/>
          <ac:spMkLst>
            <pc:docMk/>
            <pc:sldMk cId="3867617385" sldId="262"/>
            <ac:spMk id="24" creationId="{712E451E-151A-4910-BF41-6A040B65982B}"/>
          </ac:spMkLst>
        </pc:spChg>
        <pc:spChg chg="add del">
          <ac:chgData name="Andrew Robson (1703364)" userId="2387d21f-8c3b-464a-bc21-6cd499a11d51" providerId="ADAL" clId="{761DCC1B-19F8-4B12-ADF0-669FC037AB7A}" dt="2020-02-14T21:34:12.331" v="2260" actId="26606"/>
          <ac:spMkLst>
            <pc:docMk/>
            <pc:sldMk cId="3867617385" sldId="262"/>
            <ac:spMk id="25" creationId="{1640B3DF-3C1C-49A7-8FA7-EE4A21CB0BDC}"/>
          </ac:spMkLst>
        </pc:spChg>
        <pc:spChg chg="add del">
          <ac:chgData name="Andrew Robson (1703364)" userId="2387d21f-8c3b-464a-bc21-6cd499a11d51" providerId="ADAL" clId="{761DCC1B-19F8-4B12-ADF0-669FC037AB7A}" dt="2020-02-14T21:34:12.331" v="2260" actId="26606"/>
          <ac:spMkLst>
            <pc:docMk/>
            <pc:sldMk cId="3867617385" sldId="262"/>
            <ac:spMk id="26" creationId="{AFF79527-C7F1-4E06-8126-A8E8C5FEBFCA}"/>
          </ac:spMkLst>
        </pc:spChg>
        <pc:spChg chg="add del">
          <ac:chgData name="Andrew Robson (1703364)" userId="2387d21f-8c3b-464a-bc21-6cd499a11d51" providerId="ADAL" clId="{761DCC1B-19F8-4B12-ADF0-669FC037AB7A}" dt="2020-02-14T21:34:12.331" v="2260" actId="26606"/>
          <ac:spMkLst>
            <pc:docMk/>
            <pc:sldMk cId="3867617385" sldId="262"/>
            <ac:spMk id="27" creationId="{55986208-8A53-4E92-9197-6B57BCCB2F37}"/>
          </ac:spMkLst>
        </pc:spChg>
        <pc:spChg chg="add del">
          <ac:chgData name="Andrew Robson (1703364)" userId="2387d21f-8c3b-464a-bc21-6cd499a11d51" providerId="ADAL" clId="{761DCC1B-19F8-4B12-ADF0-669FC037AB7A}" dt="2020-02-14T21:36:50.140" v="2274" actId="26606"/>
          <ac:spMkLst>
            <pc:docMk/>
            <pc:sldMk cId="3867617385" sldId="262"/>
            <ac:spMk id="28" creationId="{425EBAFC-9388-432A-BCFD-EEA2F410D8EC}"/>
          </ac:spMkLst>
        </pc:spChg>
        <pc:spChg chg="add del">
          <ac:chgData name="Andrew Robson (1703364)" userId="2387d21f-8c3b-464a-bc21-6cd499a11d51" providerId="ADAL" clId="{761DCC1B-19F8-4B12-ADF0-669FC037AB7A}" dt="2020-02-14T21:36:50.140" v="2274" actId="26606"/>
          <ac:spMkLst>
            <pc:docMk/>
            <pc:sldMk cId="3867617385" sldId="262"/>
            <ac:spMk id="31" creationId="{20E145FF-1D18-4246-A2BA-9F6B4D53364C}"/>
          </ac:spMkLst>
        </pc:spChg>
        <pc:spChg chg="add del">
          <ac:chgData name="Andrew Robson (1703364)" userId="2387d21f-8c3b-464a-bc21-6cd499a11d51" providerId="ADAL" clId="{761DCC1B-19F8-4B12-ADF0-669FC037AB7A}" dt="2020-02-14T21:36:50.140" v="2274" actId="26606"/>
          <ac:spMkLst>
            <pc:docMk/>
            <pc:sldMk cId="3867617385" sldId="262"/>
            <ac:spMk id="32" creationId="{C296EFE4-A70C-4388-9A15-3F657B6615FD}"/>
          </ac:spMkLst>
        </pc:spChg>
        <pc:grpChg chg="add del">
          <ac:chgData name="Andrew Robson (1703364)" userId="2387d21f-8c3b-464a-bc21-6cd499a11d51" providerId="ADAL" clId="{761DCC1B-19F8-4B12-ADF0-669FC037AB7A}" dt="2020-02-14T21:36:50.140" v="2274" actId="26606"/>
          <ac:grpSpMkLst>
            <pc:docMk/>
            <pc:sldMk cId="3867617385" sldId="262"/>
            <ac:grpSpMk id="8" creationId="{7084313B-C03D-4981-9786-879159A60395}"/>
          </ac:grpSpMkLst>
        </pc:grpChg>
        <pc:cxnChg chg="add del">
          <ac:chgData name="Andrew Robson (1703364)" userId="2387d21f-8c3b-464a-bc21-6cd499a11d51" providerId="ADAL" clId="{761DCC1B-19F8-4B12-ADF0-669FC037AB7A}" dt="2020-02-14T21:33:54.313" v="2256" actId="26606"/>
          <ac:cxnSpMkLst>
            <pc:docMk/>
            <pc:sldMk cId="3867617385" sldId="262"/>
            <ac:cxnSpMk id="17" creationId="{7D125888-2338-43CB-A5D9-A506829D1F3D}"/>
          </ac:cxnSpMkLst>
        </pc:cxnChg>
        <pc:cxnChg chg="add del">
          <ac:chgData name="Andrew Robson (1703364)" userId="2387d21f-8c3b-464a-bc21-6cd499a11d51" providerId="ADAL" clId="{761DCC1B-19F8-4B12-ADF0-669FC037AB7A}" dt="2020-02-14T21:33:54.313" v="2256" actId="26606"/>
          <ac:cxnSpMkLst>
            <pc:docMk/>
            <pc:sldMk cId="3867617385" sldId="262"/>
            <ac:cxnSpMk id="19" creationId="{DB0E7D3E-7034-4A26-A1D5-986E43CE5F67}"/>
          </ac:cxnSpMkLst>
        </pc:cxnChg>
      </pc:sldChg>
      <pc:sldChg chg="addSp delSp modSp add">
        <pc:chgData name="Andrew Robson (1703364)" userId="2387d21f-8c3b-464a-bc21-6cd499a11d51" providerId="ADAL" clId="{761DCC1B-19F8-4B12-ADF0-669FC037AB7A}" dt="2020-02-14T23:25:17.279" v="4414" actId="1076"/>
        <pc:sldMkLst>
          <pc:docMk/>
          <pc:sldMk cId="3839672266" sldId="263"/>
        </pc:sldMkLst>
        <pc:spChg chg="add mod">
          <ac:chgData name="Andrew Robson (1703364)" userId="2387d21f-8c3b-464a-bc21-6cd499a11d51" providerId="ADAL" clId="{761DCC1B-19F8-4B12-ADF0-669FC037AB7A}" dt="2020-02-14T21:34:13.025" v="2261" actId="20577"/>
          <ac:spMkLst>
            <pc:docMk/>
            <pc:sldMk cId="3839672266" sldId="263"/>
            <ac:spMk id="4" creationId="{487472E6-6A76-4AA2-A9C3-2C95B025793F}"/>
          </ac:spMkLst>
        </pc:spChg>
        <pc:spChg chg="add mod">
          <ac:chgData name="Andrew Robson (1703364)" userId="2387d21f-8c3b-464a-bc21-6cd499a11d51" providerId="ADAL" clId="{761DCC1B-19F8-4B12-ADF0-669FC037AB7A}" dt="2020-02-14T23:24:45.527" v="4412" actId="14100"/>
          <ac:spMkLst>
            <pc:docMk/>
            <pc:sldMk cId="3839672266" sldId="263"/>
            <ac:spMk id="6" creationId="{0C3AE63E-8A77-4F52-9B9C-4AAC5762103F}"/>
          </ac:spMkLst>
        </pc:spChg>
        <pc:spChg chg="add mod">
          <ac:chgData name="Andrew Robson (1703364)" userId="2387d21f-8c3b-464a-bc21-6cd499a11d51" providerId="ADAL" clId="{761DCC1B-19F8-4B12-ADF0-669FC037AB7A}" dt="2020-02-14T23:25:17.279" v="4414" actId="1076"/>
          <ac:spMkLst>
            <pc:docMk/>
            <pc:sldMk cId="3839672266" sldId="263"/>
            <ac:spMk id="7" creationId="{E654FC4A-F231-4049-BECA-93E3F1C4A6D9}"/>
          </ac:spMkLst>
        </pc:spChg>
        <pc:spChg chg="add mod">
          <ac:chgData name="Andrew Robson (1703364)" userId="2387d21f-8c3b-464a-bc21-6cd499a11d51" providerId="ADAL" clId="{761DCC1B-19F8-4B12-ADF0-669FC037AB7A}" dt="2020-02-14T23:14:55" v="4307" actId="1076"/>
          <ac:spMkLst>
            <pc:docMk/>
            <pc:sldMk cId="3839672266" sldId="263"/>
            <ac:spMk id="8" creationId="{23DDDAA0-D0BB-4ED1-82A2-A74727F755B8}"/>
          </ac:spMkLst>
        </pc:spChg>
        <pc:picChg chg="add mod modCrop">
          <ac:chgData name="Andrew Robson (1703364)" userId="2387d21f-8c3b-464a-bc21-6cd499a11d51" providerId="ADAL" clId="{761DCC1B-19F8-4B12-ADF0-669FC037AB7A}" dt="2020-02-14T23:00:25.889" v="4065" actId="1076"/>
          <ac:picMkLst>
            <pc:docMk/>
            <pc:sldMk cId="3839672266" sldId="263"/>
            <ac:picMk id="2" creationId="{F7FA6731-05AE-4FE1-9674-54496A3A0247}"/>
          </ac:picMkLst>
        </pc:picChg>
        <pc:picChg chg="add del mod">
          <ac:chgData name="Andrew Robson (1703364)" userId="2387d21f-8c3b-464a-bc21-6cd499a11d51" providerId="ADAL" clId="{761DCC1B-19F8-4B12-ADF0-669FC037AB7A}" dt="2020-02-14T20:33:45.809" v="1268" actId="21"/>
          <ac:picMkLst>
            <pc:docMk/>
            <pc:sldMk cId="3839672266" sldId="263"/>
            <ac:picMk id="3" creationId="{932829E3-ACA9-4A86-9DA5-FD4D74F02AC6}"/>
          </ac:picMkLst>
        </pc:picChg>
        <pc:picChg chg="add mod modCrop">
          <ac:chgData name="Andrew Robson (1703364)" userId="2387d21f-8c3b-464a-bc21-6cd499a11d51" providerId="ADAL" clId="{761DCC1B-19F8-4B12-ADF0-669FC037AB7A}" dt="2020-02-14T23:12:08.064" v="4288" actId="732"/>
          <ac:picMkLst>
            <pc:docMk/>
            <pc:sldMk cId="3839672266" sldId="263"/>
            <ac:picMk id="5" creationId="{2441B098-4200-46BA-B540-96F9FA5F8E94}"/>
          </ac:picMkLst>
        </pc:picChg>
      </pc:sldChg>
      <pc:sldChg chg="addSp modSp add del ord">
        <pc:chgData name="Andrew Robson (1703364)" userId="2387d21f-8c3b-464a-bc21-6cd499a11d51" providerId="ADAL" clId="{761DCC1B-19F8-4B12-ADF0-669FC037AB7A}" dt="2020-02-14T22:17:08.021" v="3074" actId="2696"/>
        <pc:sldMkLst>
          <pc:docMk/>
          <pc:sldMk cId="1436955990" sldId="264"/>
        </pc:sldMkLst>
        <pc:spChg chg="add mod">
          <ac:chgData name="Andrew Robson (1703364)" userId="2387d21f-8c3b-464a-bc21-6cd499a11d51" providerId="ADAL" clId="{761DCC1B-19F8-4B12-ADF0-669FC037AB7A}" dt="2020-02-14T19:13:34.541" v="4" actId="14100"/>
          <ac:spMkLst>
            <pc:docMk/>
            <pc:sldMk cId="1436955990" sldId="264"/>
            <ac:spMk id="2" creationId="{1313204E-FEB1-423E-AE96-4017C49AD781}"/>
          </ac:spMkLst>
        </pc:spChg>
      </pc:sldChg>
      <pc:sldChg chg="addSp delSp modSp add">
        <pc:chgData name="Andrew Robson (1703364)" userId="2387d21f-8c3b-464a-bc21-6cd499a11d51" providerId="ADAL" clId="{761DCC1B-19F8-4B12-ADF0-669FC037AB7A}" dt="2020-02-14T22:56:48.669" v="4064" actId="1076"/>
        <pc:sldMkLst>
          <pc:docMk/>
          <pc:sldMk cId="2510129847" sldId="265"/>
        </pc:sldMkLst>
        <pc:spChg chg="add del mod">
          <ac:chgData name="Andrew Robson (1703364)" userId="2387d21f-8c3b-464a-bc21-6cd499a11d51" providerId="ADAL" clId="{761DCC1B-19F8-4B12-ADF0-669FC037AB7A}" dt="2020-02-14T19:47:57.822" v="550" actId="478"/>
          <ac:spMkLst>
            <pc:docMk/>
            <pc:sldMk cId="2510129847" sldId="265"/>
            <ac:spMk id="3" creationId="{B83CEB79-6F01-4189-BD0F-FA5C908368D5}"/>
          </ac:spMkLst>
        </pc:spChg>
        <pc:spChg chg="add mod">
          <ac:chgData name="Andrew Robson (1703364)" userId="2387d21f-8c3b-464a-bc21-6cd499a11d51" providerId="ADAL" clId="{761DCC1B-19F8-4B12-ADF0-669FC037AB7A}" dt="2020-02-14T19:50:44.228" v="632" actId="122"/>
          <ac:spMkLst>
            <pc:docMk/>
            <pc:sldMk cId="2510129847" sldId="265"/>
            <ac:spMk id="4" creationId="{7E296BB9-99F9-41A6-91E3-864D5A90D295}"/>
          </ac:spMkLst>
        </pc:spChg>
        <pc:spChg chg="add del mod">
          <ac:chgData name="Andrew Robson (1703364)" userId="2387d21f-8c3b-464a-bc21-6cd499a11d51" providerId="ADAL" clId="{761DCC1B-19F8-4B12-ADF0-669FC037AB7A}" dt="2020-02-14T19:51:18.037" v="636"/>
          <ac:spMkLst>
            <pc:docMk/>
            <pc:sldMk cId="2510129847" sldId="265"/>
            <ac:spMk id="5" creationId="{0F200353-CBF1-477B-9607-B9A19CAABCF3}"/>
          </ac:spMkLst>
        </pc:spChg>
        <pc:spChg chg="add mod">
          <ac:chgData name="Andrew Robson (1703364)" userId="2387d21f-8c3b-464a-bc21-6cd499a11d51" providerId="ADAL" clId="{761DCC1B-19F8-4B12-ADF0-669FC037AB7A}" dt="2020-02-14T22:56:48.669" v="4064" actId="1076"/>
          <ac:spMkLst>
            <pc:docMk/>
            <pc:sldMk cId="2510129847" sldId="265"/>
            <ac:spMk id="6" creationId="{B4537279-287D-4C42-9049-417297FAC38A}"/>
          </ac:spMkLst>
        </pc:spChg>
        <pc:picChg chg="add mod">
          <ac:chgData name="Andrew Robson (1703364)" userId="2387d21f-8c3b-464a-bc21-6cd499a11d51" providerId="ADAL" clId="{761DCC1B-19F8-4B12-ADF0-669FC037AB7A}" dt="2020-02-14T22:44:03.851" v="3754" actId="1076"/>
          <ac:picMkLst>
            <pc:docMk/>
            <pc:sldMk cId="2510129847" sldId="265"/>
            <ac:picMk id="2" creationId="{AFFBFAE1-551A-4D56-9C79-8693EA3A4B22}"/>
          </ac:picMkLst>
        </pc:picChg>
      </pc:sldChg>
      <pc:sldChg chg="addSp delSp modSp add mod setBg">
        <pc:chgData name="Andrew Robson (1703364)" userId="2387d21f-8c3b-464a-bc21-6cd499a11d51" providerId="ADAL" clId="{761DCC1B-19F8-4B12-ADF0-669FC037AB7A}" dt="2020-02-14T22:42:11.719" v="3715" actId="20577"/>
        <pc:sldMkLst>
          <pc:docMk/>
          <pc:sldMk cId="2417529035" sldId="266"/>
        </pc:sldMkLst>
        <pc:spChg chg="add mod">
          <ac:chgData name="Andrew Robson (1703364)" userId="2387d21f-8c3b-464a-bc21-6cd499a11d51" providerId="ADAL" clId="{761DCC1B-19F8-4B12-ADF0-669FC037AB7A}" dt="2020-02-14T22:16:14.341" v="3070" actId="26606"/>
          <ac:spMkLst>
            <pc:docMk/>
            <pc:sldMk cId="2417529035" sldId="266"/>
            <ac:spMk id="2" creationId="{EF1A9A37-5D7A-4472-8162-8FD24E7A9DD1}"/>
          </ac:spMkLst>
        </pc:spChg>
        <pc:spChg chg="add del mod">
          <ac:chgData name="Andrew Robson (1703364)" userId="2387d21f-8c3b-464a-bc21-6cd499a11d51" providerId="ADAL" clId="{761DCC1B-19F8-4B12-ADF0-669FC037AB7A}" dt="2020-02-14T22:42:11.719" v="3715" actId="20577"/>
          <ac:spMkLst>
            <pc:docMk/>
            <pc:sldMk cId="2417529035" sldId="266"/>
            <ac:spMk id="3" creationId="{CDF380F9-8AD6-4A7D-BA07-4771599651E6}"/>
          </ac:spMkLst>
        </pc:spChg>
        <pc:spChg chg="add del">
          <ac:chgData name="Andrew Robson (1703364)" userId="2387d21f-8c3b-464a-bc21-6cd499a11d51" providerId="ADAL" clId="{761DCC1B-19F8-4B12-ADF0-669FC037AB7A}" dt="2020-02-14T22:14:37.540" v="3058" actId="26606"/>
          <ac:spMkLst>
            <pc:docMk/>
            <pc:sldMk cId="2417529035" sldId="266"/>
            <ac:spMk id="8" creationId="{0383E319-FDAC-4B97-9AB1-320D0CD7EEE0}"/>
          </ac:spMkLst>
        </pc:spChg>
        <pc:spChg chg="add del">
          <ac:chgData name="Andrew Robson (1703364)" userId="2387d21f-8c3b-464a-bc21-6cd499a11d51" providerId="ADAL" clId="{761DCC1B-19F8-4B12-ADF0-669FC037AB7A}" dt="2020-02-14T22:14:37.540" v="3058" actId="26606"/>
          <ac:spMkLst>
            <pc:docMk/>
            <pc:sldMk cId="2417529035" sldId="266"/>
            <ac:spMk id="12" creationId="{8B7C2F99-E987-4AAF-AF12-6FBCA895CA21}"/>
          </ac:spMkLst>
        </pc:spChg>
        <pc:spChg chg="add del">
          <ac:chgData name="Andrew Robson (1703364)" userId="2387d21f-8c3b-464a-bc21-6cd499a11d51" providerId="ADAL" clId="{761DCC1B-19F8-4B12-ADF0-669FC037AB7A}" dt="2020-02-14T22:14:37.540" v="3058" actId="26606"/>
          <ac:spMkLst>
            <pc:docMk/>
            <pc:sldMk cId="2417529035" sldId="266"/>
            <ac:spMk id="14" creationId="{73F8F012-E53B-4F03-82D1-D6760D618FEE}"/>
          </ac:spMkLst>
        </pc:spChg>
        <pc:spChg chg="add del">
          <ac:chgData name="Andrew Robson (1703364)" userId="2387d21f-8c3b-464a-bc21-6cd499a11d51" providerId="ADAL" clId="{761DCC1B-19F8-4B12-ADF0-669FC037AB7A}" dt="2020-02-14T22:14:40.622" v="3060" actId="26606"/>
          <ac:spMkLst>
            <pc:docMk/>
            <pc:sldMk cId="2417529035" sldId="266"/>
            <ac:spMk id="16" creationId="{C49C63CB-8600-4089-853A-1817043B38F6}"/>
          </ac:spMkLst>
        </pc:spChg>
        <pc:spChg chg="add del">
          <ac:chgData name="Andrew Robson (1703364)" userId="2387d21f-8c3b-464a-bc21-6cd499a11d51" providerId="ADAL" clId="{761DCC1B-19F8-4B12-ADF0-669FC037AB7A}" dt="2020-02-14T22:14:40.622" v="3060" actId="26606"/>
          <ac:spMkLst>
            <pc:docMk/>
            <pc:sldMk cId="2417529035" sldId="266"/>
            <ac:spMk id="18" creationId="{E5B60007-4A8B-4339-809E-4BCC1195268B}"/>
          </ac:spMkLst>
        </pc:spChg>
        <pc:spChg chg="add del">
          <ac:chgData name="Andrew Robson (1703364)" userId="2387d21f-8c3b-464a-bc21-6cd499a11d51" providerId="ADAL" clId="{761DCC1B-19F8-4B12-ADF0-669FC037AB7A}" dt="2020-02-14T22:14:40.622" v="3060" actId="26606"/>
          <ac:spMkLst>
            <pc:docMk/>
            <pc:sldMk cId="2417529035" sldId="266"/>
            <ac:spMk id="19" creationId="{3759E26B-70C3-4FA3-9DA6-9BA2E06BCA77}"/>
          </ac:spMkLst>
        </pc:spChg>
        <pc:spChg chg="add del">
          <ac:chgData name="Andrew Robson (1703364)" userId="2387d21f-8c3b-464a-bc21-6cd499a11d51" providerId="ADAL" clId="{761DCC1B-19F8-4B12-ADF0-669FC037AB7A}" dt="2020-02-14T22:14:49.067" v="3062" actId="26606"/>
          <ac:spMkLst>
            <pc:docMk/>
            <pc:sldMk cId="2417529035" sldId="266"/>
            <ac:spMk id="21" creationId="{A7D12192-08EC-4B50-8DE1-D803FABF4350}"/>
          </ac:spMkLst>
        </pc:spChg>
        <pc:spChg chg="add del">
          <ac:chgData name="Andrew Robson (1703364)" userId="2387d21f-8c3b-464a-bc21-6cd499a11d51" providerId="ADAL" clId="{761DCC1B-19F8-4B12-ADF0-669FC037AB7A}" dt="2020-02-14T22:14:49.067" v="3062" actId="26606"/>
          <ac:spMkLst>
            <pc:docMk/>
            <pc:sldMk cId="2417529035" sldId="266"/>
            <ac:spMk id="22" creationId="{5C9F0EA0-386F-444B-80FE-60274499D6C1}"/>
          </ac:spMkLst>
        </pc:spChg>
        <pc:spChg chg="add del">
          <ac:chgData name="Andrew Robson (1703364)" userId="2387d21f-8c3b-464a-bc21-6cd499a11d51" providerId="ADAL" clId="{761DCC1B-19F8-4B12-ADF0-669FC037AB7A}" dt="2020-02-14T22:14:49.067" v="3062" actId="26606"/>
          <ac:spMkLst>
            <pc:docMk/>
            <pc:sldMk cId="2417529035" sldId="266"/>
            <ac:spMk id="24" creationId="{5AB5C45D-C7A1-415B-948E-994325EF7D14}"/>
          </ac:spMkLst>
        </pc:spChg>
        <pc:spChg chg="add del">
          <ac:chgData name="Andrew Robson (1703364)" userId="2387d21f-8c3b-464a-bc21-6cd499a11d51" providerId="ADAL" clId="{761DCC1B-19F8-4B12-ADF0-669FC037AB7A}" dt="2020-02-14T22:14:49.067" v="3062" actId="26606"/>
          <ac:spMkLst>
            <pc:docMk/>
            <pc:sldMk cId="2417529035" sldId="266"/>
            <ac:spMk id="25" creationId="{9859105F-583F-490C-A164-DF9AC9999461}"/>
          </ac:spMkLst>
        </pc:spChg>
        <pc:spChg chg="add del">
          <ac:chgData name="Andrew Robson (1703364)" userId="2387d21f-8c3b-464a-bc21-6cd499a11d51" providerId="ADAL" clId="{761DCC1B-19F8-4B12-ADF0-669FC037AB7A}" dt="2020-02-14T22:16:14.341" v="3070" actId="26606"/>
          <ac:spMkLst>
            <pc:docMk/>
            <pc:sldMk cId="2417529035" sldId="266"/>
            <ac:spMk id="27" creationId="{3A5B4632-C963-4296-86F0-79AA9EA5AE98}"/>
          </ac:spMkLst>
        </pc:spChg>
        <pc:graphicFrameChg chg="add del">
          <ac:chgData name="Andrew Robson (1703364)" userId="2387d21f-8c3b-464a-bc21-6cd499a11d51" providerId="ADAL" clId="{761DCC1B-19F8-4B12-ADF0-669FC037AB7A}" dt="2020-02-14T22:16:14.341" v="3070" actId="26606"/>
          <ac:graphicFrameMkLst>
            <pc:docMk/>
            <pc:sldMk cId="2417529035" sldId="266"/>
            <ac:graphicFrameMk id="5" creationId="{BFF68E00-B3E9-449E-B10B-242294005C57}"/>
          </ac:graphicFrameMkLst>
        </pc:graphicFrameChg>
        <pc:picChg chg="add del">
          <ac:chgData name="Andrew Robson (1703364)" userId="2387d21f-8c3b-464a-bc21-6cd499a11d51" providerId="ADAL" clId="{761DCC1B-19F8-4B12-ADF0-669FC037AB7A}" dt="2020-02-14T22:05:59.669" v="2727"/>
          <ac:picMkLst>
            <pc:docMk/>
            <pc:sldMk cId="2417529035" sldId="266"/>
            <ac:picMk id="4" creationId="{4C52A00C-7A43-42F1-9468-A41ECB0105E6}"/>
          </ac:picMkLst>
        </pc:picChg>
        <pc:picChg chg="add del">
          <ac:chgData name="Andrew Robson (1703364)" userId="2387d21f-8c3b-464a-bc21-6cd499a11d51" providerId="ADAL" clId="{761DCC1B-19F8-4B12-ADF0-669FC037AB7A}" dt="2020-02-14T22:14:37.540" v="3058" actId="26606"/>
          <ac:picMkLst>
            <pc:docMk/>
            <pc:sldMk cId="2417529035" sldId="266"/>
            <ac:picMk id="10" creationId="{5CC4E8DE-C096-4BA6-B45F-447A5AC9DBFF}"/>
          </ac:picMkLst>
        </pc:picChg>
        <pc:picChg chg="add del">
          <ac:chgData name="Andrew Robson (1703364)" userId="2387d21f-8c3b-464a-bc21-6cd499a11d51" providerId="ADAL" clId="{761DCC1B-19F8-4B12-ADF0-669FC037AB7A}" dt="2020-02-14T22:14:40.622" v="3060" actId="26606"/>
          <ac:picMkLst>
            <pc:docMk/>
            <pc:sldMk cId="2417529035" sldId="266"/>
            <ac:picMk id="17" creationId="{9598AC5C-A5D7-4EDB-A072-6615223356B2}"/>
          </ac:picMkLst>
        </pc:picChg>
        <pc:picChg chg="add del">
          <ac:chgData name="Andrew Robson (1703364)" userId="2387d21f-8c3b-464a-bc21-6cd499a11d51" providerId="ADAL" clId="{761DCC1B-19F8-4B12-ADF0-669FC037AB7A}" dt="2020-02-14T22:14:49.067" v="3062" actId="26606"/>
          <ac:picMkLst>
            <pc:docMk/>
            <pc:sldMk cId="2417529035" sldId="266"/>
            <ac:picMk id="23" creationId="{62D6955C-623F-4E24-BDCB-C554684CBFD8}"/>
          </ac:picMkLst>
        </pc:picChg>
      </pc:sldChg>
      <pc:sldChg chg="addSp add del">
        <pc:chgData name="Andrew Robson (1703364)" userId="2387d21f-8c3b-464a-bc21-6cd499a11d51" providerId="ADAL" clId="{761DCC1B-19F8-4B12-ADF0-669FC037AB7A}" dt="2020-02-14T21:43:15.043" v="2364" actId="2696"/>
        <pc:sldMkLst>
          <pc:docMk/>
          <pc:sldMk cId="3323278137" sldId="266"/>
        </pc:sldMkLst>
        <pc:picChg chg="add">
          <ac:chgData name="Andrew Robson (1703364)" userId="2387d21f-8c3b-464a-bc21-6cd499a11d51" providerId="ADAL" clId="{761DCC1B-19F8-4B12-ADF0-669FC037AB7A}" dt="2020-02-14T20:33:38.973" v="1267"/>
          <ac:picMkLst>
            <pc:docMk/>
            <pc:sldMk cId="3323278137" sldId="266"/>
            <ac:picMk id="2" creationId="{BFE934C3-BE01-4C3A-838B-3039B9ED1507}"/>
          </ac:picMkLst>
        </pc:picChg>
      </pc:sldChg>
      <pc:sldChg chg="addSp modSp add">
        <pc:chgData name="Andrew Robson (1703364)" userId="2387d21f-8c3b-464a-bc21-6cd499a11d51" providerId="ADAL" clId="{761DCC1B-19F8-4B12-ADF0-669FC037AB7A}" dt="2020-02-14T23:22:16.614" v="4405" actId="20577"/>
        <pc:sldMkLst>
          <pc:docMk/>
          <pc:sldMk cId="3694396649" sldId="267"/>
        </pc:sldMkLst>
        <pc:spChg chg="add mod">
          <ac:chgData name="Andrew Robson (1703364)" userId="2387d21f-8c3b-464a-bc21-6cd499a11d51" providerId="ADAL" clId="{761DCC1B-19F8-4B12-ADF0-669FC037AB7A}" dt="2020-02-14T23:22:16.614" v="4405" actId="20577"/>
          <ac:spMkLst>
            <pc:docMk/>
            <pc:sldMk cId="3694396649" sldId="267"/>
            <ac:spMk id="2" creationId="{97E62CD1-7CD7-483C-8CD1-C110E3023F12}"/>
          </ac:spMkLst>
        </pc:spChg>
        <pc:spChg chg="add mod">
          <ac:chgData name="Andrew Robson (1703364)" userId="2387d21f-8c3b-464a-bc21-6cd499a11d51" providerId="ADAL" clId="{761DCC1B-19F8-4B12-ADF0-669FC037AB7A}" dt="2020-02-14T23:09:35.399" v="4285" actId="2711"/>
          <ac:spMkLst>
            <pc:docMk/>
            <pc:sldMk cId="3694396649" sldId="267"/>
            <ac:spMk id="3" creationId="{B4839E64-F050-46FA-990D-2C517A37DA9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2891D2-F1C4-4784-B18C-BCE7FAF555E6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206E2A-336B-4FAA-8A2F-A41EDB918B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112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DAEFF-2A8A-45E6-8C2A-0B8C2F99BF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6ADDDF-6E7F-4778-AEA7-275D5705FD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D88484-343A-4B31-ABD2-CA5C91677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6FE7C-9F34-444D-BF27-998B405DE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6E44E4-FB2F-481D-9332-54610A4FF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087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85693C-4C05-4EC2-A0E8-FCBBD0B64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29090D-1D9A-41AF-B236-9B77593839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6DE12A-C618-4297-86F5-66CD7C883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6DA17E-8E6B-4B70-AEC5-9E0D511E3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454C73-322A-4F36-B247-3AD3CB54E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664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674925-D6BD-479A-95B9-B221FE2AC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27FE9A-DC0C-486A-B418-DF71D0C30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FD4735-1A38-4469-93B7-52086B191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1AC2E3-6CD7-4438-A8F8-1EA2861C6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FFC1B8-CF7F-48ED-8FFC-642E8AA3E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103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7DFA8-36FC-40E4-A96E-C66DA5AB1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B08FA-CE05-43E2-B0C1-8A5DD24D3C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1EC003-738E-4E65-B69E-CBCA282DF5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C5EE33-A736-4598-9B40-941884FC3B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131CF5-993A-48E8-91A8-B42C99EDE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39705C-C53B-4721-AB0C-356854167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32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0C8A8-61FE-4F15-9D93-7524D1DEE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8D5D7C-EB32-42FC-83F4-41BFB4D41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3B8102-7E8E-4A61-A09B-3FB025A6C8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047C29-F2C1-49FE-B808-351372F45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FE04C0-4EF8-4B7D-AFAD-9D9B8A08D5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A523AC-452B-42B5-8EC1-041915C1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8B5D32-F251-4D92-B472-291755F69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CD464E6-2814-4805-A728-1F74482DF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846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D0812-2BD0-4E8E-A0A7-89E7FD686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B8BC3EA-1E22-4100-82E1-D6D8EFD1E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FD0CC3-A920-4135-8F99-55FA09611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735A0A-D183-4BB8-9D6A-8BBDA473F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752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B16CD3-FC15-48E1-B07B-E21329F8D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CDE84A6-052E-4D37-BA19-2A4EF6822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B08B37-D140-4A47-90E7-671BAC579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79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DCC99-794E-416C-9E9A-FBF2147C7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99CBC-9347-493A-BDC9-5A95D7D0E3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687002-7EC8-4B5E-BD62-D58BE286C7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4F6AB1-FD8F-448B-8552-830A66ED0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56C108-FF70-4493-BBB0-E453E1FAB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F51BDA-6BAC-4D61-9A54-BE467F363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86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B00B5-2FFC-4556-8D08-83D7774AF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DDFBE4-BBBE-4E56-B0BC-D78ED4CD6B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EB03CB-B66B-4C58-89FA-5817D2A34F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34C90B-7B99-4426-8D43-593203C1DC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B55CB6-94C4-483F-87C7-7B913635B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C71025-E3ED-474D-8682-1257DF4ED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909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EC1B2-88FA-4A03-996C-C995DCB5A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50070D-010A-4683-B1CA-340092B01C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4CD5B-6E75-4EC0-85CC-D20ECDB84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C6D27B-0738-465E-8616-4B2F8916A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3D827E-92C1-4EE8-85E0-089056A2AE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859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770A4F6-7B4C-4CE7-8833-A7BB71BC0A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F2C4F8-C25A-4FD9-8D12-81648C619F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F8A6FE-3B11-490D-A292-8A174B8F9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4BA28-266A-4003-AA3F-C82B1C2CF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16BAD-7C90-4BBC-B53F-479D35B34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225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34A204-6C5B-4BA0-AB83-3275CC76B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BF007B-940E-4315-AB8F-B783FCD42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5E6555-687A-4FEB-B46E-8349177B40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A5BEC-3AD1-4E0D-88BB-03AFD36B5D7E}" type="datetimeFigureOut">
              <a:rPr lang="en-GB" smtClean="0"/>
              <a:t>14/02/2020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DA2A68-5143-4055-8B15-0EA71FA952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31F936-80C1-4149-BB22-8C22A8DF2C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F7EA2-38F0-4421-A9FE-8270815247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097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FKJstVC2mF4&amp;t=207s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33B0F34-9D9F-48BD-AA86-05355248DCB6}"/>
              </a:ext>
            </a:extLst>
          </p:cNvPr>
          <p:cNvSpPr/>
          <p:nvPr/>
        </p:nvSpPr>
        <p:spPr>
          <a:xfrm>
            <a:off x="1918081" y="2901510"/>
            <a:ext cx="83558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</a:rPr>
              <a:t>Can hand grip strength determine the effectiveness of a 12- week body weight exercise programme to improve muscular mass and strength? </a:t>
            </a:r>
            <a:endParaRPr lang="en-GB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B2BB677-A6D1-4E1E-8C12-B82D31962589}"/>
              </a:ext>
            </a:extLst>
          </p:cNvPr>
          <p:cNvSpPr txBox="1"/>
          <p:nvPr/>
        </p:nvSpPr>
        <p:spPr>
          <a:xfrm>
            <a:off x="4903634" y="1690887"/>
            <a:ext cx="1903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Feasibility study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43A0877-F24F-4184-840C-C132E39A303B}"/>
              </a:ext>
            </a:extLst>
          </p:cNvPr>
          <p:cNvSpPr txBox="1"/>
          <p:nvPr/>
        </p:nvSpPr>
        <p:spPr>
          <a:xfrm>
            <a:off x="2095500" y="208375"/>
            <a:ext cx="72580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Experimental Research Proposal Presentation</a:t>
            </a:r>
          </a:p>
          <a:p>
            <a:pPr algn="ctr"/>
            <a:r>
              <a:rPr lang="en-GB" sz="2000" dirty="0"/>
              <a:t>Andrew Robson 1703364</a:t>
            </a:r>
          </a:p>
        </p:txBody>
      </p:sp>
    </p:spTree>
    <p:extLst>
      <p:ext uri="{BB962C8B-B14F-4D97-AF65-F5344CB8AC3E}">
        <p14:creationId xmlns:p14="http://schemas.microsoft.com/office/powerpoint/2010/main" val="3867617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A6731-05AE-4FE1-9674-54496A3A02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373"/>
          <a:stretch/>
        </p:blipFill>
        <p:spPr>
          <a:xfrm>
            <a:off x="90380" y="957760"/>
            <a:ext cx="4220890" cy="31813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87472E6-6A76-4AA2-A9C3-2C95B025793F}"/>
              </a:ext>
            </a:extLst>
          </p:cNvPr>
          <p:cNvSpPr txBox="1"/>
          <p:nvPr/>
        </p:nvSpPr>
        <p:spPr>
          <a:xfrm>
            <a:off x="1086255" y="249874"/>
            <a:ext cx="100194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The aging process isn’t the same for everyone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41B098-4200-46BA-B540-96F9FA5F8E9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02"/>
          <a:stretch/>
        </p:blipFill>
        <p:spPr>
          <a:xfrm>
            <a:off x="8566187" y="957760"/>
            <a:ext cx="3353091" cy="44143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C3AE63E-8A77-4F52-9B9C-4AAC5762103F}"/>
              </a:ext>
            </a:extLst>
          </p:cNvPr>
          <p:cNvSpPr txBox="1"/>
          <p:nvPr/>
        </p:nvSpPr>
        <p:spPr>
          <a:xfrm>
            <a:off x="90380" y="4241148"/>
            <a:ext cx="422089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Growing elderly population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Increase life span but not increase health span </a:t>
            </a:r>
            <a:r>
              <a:rPr lang="en-GB" dirty="0"/>
              <a:t>(Hansen and Kennedy 2016)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Increased health care costs </a:t>
            </a:r>
            <a:r>
              <a:rPr lang="en-GB" dirty="0"/>
              <a:t>(</a:t>
            </a:r>
            <a:r>
              <a:rPr lang="en-GB" dirty="0" err="1"/>
              <a:t>Hazra</a:t>
            </a:r>
            <a:r>
              <a:rPr lang="en-GB" dirty="0"/>
              <a:t> </a:t>
            </a:r>
            <a:r>
              <a:rPr lang="en-GB" i="1" dirty="0"/>
              <a:t>et al</a:t>
            </a:r>
            <a:r>
              <a:rPr lang="en-GB" dirty="0"/>
              <a:t>., 2018)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54FC4A-F231-4049-BECA-93E3F1C4A6D9}"/>
              </a:ext>
            </a:extLst>
          </p:cNvPr>
          <p:cNvSpPr txBox="1"/>
          <p:nvPr/>
        </p:nvSpPr>
        <p:spPr>
          <a:xfrm>
            <a:off x="4554847" y="1687219"/>
            <a:ext cx="422089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Maintaining muscle mass in the elderly can be challenging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Nutritional status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Psychological barriers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Appropriate and effective training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DDDAA0-D0BB-4ED1-82A2-A74727F755B8}"/>
              </a:ext>
            </a:extLst>
          </p:cNvPr>
          <p:cNvSpPr txBox="1"/>
          <p:nvPr/>
        </p:nvSpPr>
        <p:spPr>
          <a:xfrm>
            <a:off x="8566187" y="5440222"/>
            <a:ext cx="3511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Ernestine Shepherd 80 years old</a:t>
            </a:r>
          </a:p>
        </p:txBody>
      </p:sp>
    </p:spTree>
    <p:extLst>
      <p:ext uri="{BB962C8B-B14F-4D97-AF65-F5344CB8AC3E}">
        <p14:creationId xmlns:p14="http://schemas.microsoft.com/office/powerpoint/2010/main" val="3839672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FBFAE1-551A-4D56-9C79-8693EA3A4B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560479"/>
            <a:ext cx="4762500" cy="4648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E296BB9-99F9-41A6-91E3-864D5A90D295}"/>
              </a:ext>
            </a:extLst>
          </p:cNvPr>
          <p:cNvSpPr txBox="1"/>
          <p:nvPr/>
        </p:nvSpPr>
        <p:spPr>
          <a:xfrm>
            <a:off x="714375" y="106396"/>
            <a:ext cx="11049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+mj-lt"/>
              </a:rPr>
              <a:t>The potential protective effect of maintaining muscle mass and strength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537279-287D-4C42-9049-417297FAC38A}"/>
              </a:ext>
            </a:extLst>
          </p:cNvPr>
          <p:cNvSpPr txBox="1"/>
          <p:nvPr/>
        </p:nvSpPr>
        <p:spPr>
          <a:xfrm>
            <a:off x="5772150" y="1720840"/>
            <a:ext cx="53625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Allows independence and prevents social isolation </a:t>
            </a:r>
            <a:r>
              <a:rPr lang="en-GB" sz="2000" dirty="0"/>
              <a:t>(Gale </a:t>
            </a:r>
            <a:r>
              <a:rPr lang="en-GB" sz="2000" i="1" dirty="0"/>
              <a:t>et al</a:t>
            </a:r>
            <a:r>
              <a:rPr lang="en-GB" sz="2000" dirty="0"/>
              <a:t>., 2018)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Ability to perform physical activity promotes well being </a:t>
            </a:r>
            <a:r>
              <a:rPr lang="en-GB" sz="2000" dirty="0"/>
              <a:t>(Seco </a:t>
            </a:r>
            <a:r>
              <a:rPr lang="en-GB" sz="2000" i="1" dirty="0"/>
              <a:t>et al</a:t>
            </a:r>
            <a:r>
              <a:rPr lang="en-GB" sz="2000" dirty="0"/>
              <a:t>., 2013)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Skeletal muscle protective and can delay the onset of cognitive decline </a:t>
            </a:r>
          </a:p>
          <a:p>
            <a:r>
              <a:rPr lang="en-GB" dirty="0"/>
              <a:t>      (Liu </a:t>
            </a:r>
            <a:r>
              <a:rPr lang="en-GB" i="1" dirty="0"/>
              <a:t>et al</a:t>
            </a:r>
            <a:r>
              <a:rPr lang="en-GB" dirty="0"/>
              <a:t>., 2019)</a:t>
            </a:r>
          </a:p>
        </p:txBody>
      </p:sp>
    </p:spTree>
    <p:extLst>
      <p:ext uri="{BB962C8B-B14F-4D97-AF65-F5344CB8AC3E}">
        <p14:creationId xmlns:p14="http://schemas.microsoft.com/office/powerpoint/2010/main" val="2510129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7C6F7D6-C915-4C69-9E14-ED6D4D198D25}"/>
              </a:ext>
            </a:extLst>
          </p:cNvPr>
          <p:cNvSpPr txBox="1"/>
          <p:nvPr/>
        </p:nvSpPr>
        <p:spPr>
          <a:xfrm>
            <a:off x="2805112" y="142875"/>
            <a:ext cx="6881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+mj-lt"/>
              </a:rPr>
              <a:t>Study Design Method and Aim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8EAFF3-F911-43AE-A9A1-46165B581817}"/>
              </a:ext>
            </a:extLst>
          </p:cNvPr>
          <p:cNvSpPr txBox="1"/>
          <p:nvPr/>
        </p:nvSpPr>
        <p:spPr>
          <a:xfrm>
            <a:off x="1414463" y="1425099"/>
            <a:ext cx="9877424" cy="670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Feasibility study, exercise intervention 7 minutes body weight programme self administered using a demonstration video.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/>
                </a:solidFill>
              </a:rPr>
              <a:t>Participants recruited via word of mouth and at a local social club, with an age range between 40 and 79 years old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Baseline data collection of hand grip strength repeated every 4 weeks to week 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Adherence to exercise programme is measured via self maintained daily diary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Can this 7 minute body weight exercise programme performed daily for 12 weeks improve upper body muscular strength as measured by hand grip strength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/>
              <a:t> </a:t>
            </a:r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830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A6C4DD-3BA8-487C-A746-37B00DE67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5362575" cy="169587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000" dirty="0"/>
              <a:t>Why use a hand grip strength?</a:t>
            </a:r>
          </a:p>
        </p:txBody>
      </p:sp>
      <p:pic>
        <p:nvPicPr>
          <p:cNvPr id="4" name="Content Placeholder 3" descr="A young girl standing in a room&#10;&#10;Description automatically generated">
            <a:extLst>
              <a:ext uri="{FF2B5EF4-FFF2-40B4-BE49-F238E27FC236}">
                <a16:creationId xmlns:a16="http://schemas.microsoft.com/office/drawing/2014/main" id="{6C146BA8-9A45-4E6E-892F-2E474E1F1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7805" r="140"/>
          <a:stretch/>
        </p:blipFill>
        <p:spPr>
          <a:xfrm>
            <a:off x="5878849" y="10"/>
            <a:ext cx="6313150" cy="6857987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31B815-26D2-4686-BC8E-F8EAE292482B}"/>
              </a:ext>
            </a:extLst>
          </p:cNvPr>
          <p:cNvSpPr txBox="1"/>
          <p:nvPr/>
        </p:nvSpPr>
        <p:spPr>
          <a:xfrm>
            <a:off x="655320" y="2527409"/>
            <a:ext cx="5120113" cy="34622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Reliable measurement of upper body skeletal muscular strength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Validated and extensive normative data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Non-invasive and easily administered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High satisfaction rating with participants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If used in a clinical setting low cost </a:t>
            </a:r>
          </a:p>
        </p:txBody>
      </p:sp>
    </p:spTree>
    <p:extLst>
      <p:ext uri="{BB962C8B-B14F-4D97-AF65-F5344CB8AC3E}">
        <p14:creationId xmlns:p14="http://schemas.microsoft.com/office/powerpoint/2010/main" val="2429607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F2D04B1-EF2E-4E25-9DC7-03DB98970398}"/>
              </a:ext>
            </a:extLst>
          </p:cNvPr>
          <p:cNvSpPr txBox="1"/>
          <p:nvPr/>
        </p:nvSpPr>
        <p:spPr>
          <a:xfrm>
            <a:off x="3139805" y="1209472"/>
            <a:ext cx="6315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hlinkClick r:id="rId2"/>
              </a:rPr>
              <a:t>https://www.youtube.com/watch?v=FKJstVC2mF4&amp;t=207s</a:t>
            </a:r>
            <a:endParaRPr lang="en-GB" sz="2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EB8E48-9A69-4341-95EC-C896440B955B}"/>
              </a:ext>
            </a:extLst>
          </p:cNvPr>
          <p:cNvSpPr txBox="1"/>
          <p:nvPr/>
        </p:nvSpPr>
        <p:spPr>
          <a:xfrm>
            <a:off x="2105025" y="279069"/>
            <a:ext cx="7981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+mj-lt"/>
              </a:rPr>
              <a:t>Seven minute body weight exercise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A9FB4F-DBB7-453D-9902-3EA1614EF150}"/>
              </a:ext>
            </a:extLst>
          </p:cNvPr>
          <p:cNvSpPr txBox="1"/>
          <p:nvPr/>
        </p:nvSpPr>
        <p:spPr>
          <a:xfrm>
            <a:off x="672829" y="2786206"/>
            <a:ext cx="7089843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Performed daily for 12 weeks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Group and individual video presentations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Individual coaching to ensure good technique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Adaptations to all exercises were demonstrated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522017-27D4-49B2-96F2-EE2BC392BE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650" y="2786206"/>
            <a:ext cx="4091035" cy="229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471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E62CD1-7CD7-483C-8CD1-C110E3023F12}"/>
              </a:ext>
            </a:extLst>
          </p:cNvPr>
          <p:cNvSpPr/>
          <p:nvPr/>
        </p:nvSpPr>
        <p:spPr>
          <a:xfrm>
            <a:off x="3048000" y="153781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Data collection will be inputted into Microsoft Excel and SPSS. Assuming the data has normally distributed assumptions (parametric data) a one-way analysis of variance (ANOVA) will be performed and any correlations identified. </a:t>
            </a:r>
          </a:p>
          <a:p>
            <a:endParaRPr lang="en-GB" dirty="0"/>
          </a:p>
          <a:p>
            <a:r>
              <a:rPr lang="en-GB" dirty="0"/>
              <a:t>Results to presented using hysterograms and scatter plots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839E64-F050-46FA-990D-2C517A37DA9A}"/>
              </a:ext>
            </a:extLst>
          </p:cNvPr>
          <p:cNvSpPr txBox="1"/>
          <p:nvPr/>
        </p:nvSpPr>
        <p:spPr>
          <a:xfrm>
            <a:off x="2838451" y="123825"/>
            <a:ext cx="59340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+mj-lt"/>
              </a:rPr>
              <a:t>Data collection and analysis</a:t>
            </a:r>
          </a:p>
        </p:txBody>
      </p:sp>
    </p:spTree>
    <p:extLst>
      <p:ext uri="{BB962C8B-B14F-4D97-AF65-F5344CB8AC3E}">
        <p14:creationId xmlns:p14="http://schemas.microsoft.com/office/powerpoint/2010/main" val="36943966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F1A9A37-5D7A-4472-8162-8FD24E7A9DD1}"/>
              </a:ext>
            </a:extLst>
          </p:cNvPr>
          <p:cNvSpPr txBox="1"/>
          <p:nvPr/>
        </p:nvSpPr>
        <p:spPr>
          <a:xfrm>
            <a:off x="3552825" y="238125"/>
            <a:ext cx="47910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>
                <a:latin typeface="+mj-lt"/>
              </a:rPr>
              <a:t>Ethical considerations </a:t>
            </a:r>
            <a:endParaRPr lang="en-GB" sz="4000" dirty="0">
              <a:latin typeface="+mj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F380F9-8AD6-4A7D-BA07-4771599651E6}"/>
              </a:ext>
            </a:extLst>
          </p:cNvPr>
          <p:cNvSpPr txBox="1"/>
          <p:nvPr/>
        </p:nvSpPr>
        <p:spPr>
          <a:xfrm>
            <a:off x="1610536" y="1353356"/>
            <a:ext cx="9372600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To follow UWTSD ethical guidelines at all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To consider physical and psychological well being of participants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To manage participants expectations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To respect participants ability to perform the programme and identify and manage any limitations</a:t>
            </a:r>
          </a:p>
          <a:p>
            <a:r>
              <a:rPr lang="en-GB" sz="20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To manage personal data in accordance with data protection legislation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Consent forms, information sheets, PAR-Q  and feedback forms including the option to opt out of the intervention at any stage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7529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C36C951-AF4A-4451-AAEC-27292FB44FE7}"/>
              </a:ext>
            </a:extLst>
          </p:cNvPr>
          <p:cNvSpPr txBox="1"/>
          <p:nvPr/>
        </p:nvSpPr>
        <p:spPr>
          <a:xfrm>
            <a:off x="4354831" y="201931"/>
            <a:ext cx="5122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+mj-lt"/>
              </a:rPr>
              <a:t>References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4DC21F-5B91-4EDC-A5BB-034C1B59727C}"/>
              </a:ext>
            </a:extLst>
          </p:cNvPr>
          <p:cNvSpPr txBox="1"/>
          <p:nvPr/>
        </p:nvSpPr>
        <p:spPr>
          <a:xfrm>
            <a:off x="2624137" y="1657350"/>
            <a:ext cx="6943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full reference list that accompanies this presentation is available on request from Andrew Robson  Email  1703364@student.uwtsd.ac.uk</a:t>
            </a:r>
          </a:p>
        </p:txBody>
      </p:sp>
    </p:spTree>
    <p:extLst>
      <p:ext uri="{BB962C8B-B14F-4D97-AF65-F5344CB8AC3E}">
        <p14:creationId xmlns:p14="http://schemas.microsoft.com/office/powerpoint/2010/main" val="487544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5B9F87D69BA54197DE015BB36D6107" ma:contentTypeVersion="7" ma:contentTypeDescription="Create a new document." ma:contentTypeScope="" ma:versionID="6ffd5dde1be46c22859293c283bcbe6a">
  <xsd:schema xmlns:xsd="http://www.w3.org/2001/XMLSchema" xmlns:xs="http://www.w3.org/2001/XMLSchema" xmlns:p="http://schemas.microsoft.com/office/2006/metadata/properties" xmlns:ns3="e5b087ed-fd45-4b48-bae7-5ede8327259a" xmlns:ns4="009d2e54-86c4-4f39-be94-35164ff440f7" targetNamespace="http://schemas.microsoft.com/office/2006/metadata/properties" ma:root="true" ma:fieldsID="0f95ba098306ec2a5c2e43c9ab746ddd" ns3:_="" ns4:_="">
    <xsd:import namespace="e5b087ed-fd45-4b48-bae7-5ede8327259a"/>
    <xsd:import namespace="009d2e54-86c4-4f39-be94-35164ff440f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b087ed-fd45-4b48-bae7-5ede832725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9d2e54-86c4-4f39-be94-35164ff440f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34110A9-0237-4287-910C-039B61E6BB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b087ed-fd45-4b48-bae7-5ede8327259a"/>
    <ds:schemaRef ds:uri="009d2e54-86c4-4f39-be94-35164ff440f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0E6917-06BA-4332-8762-207E1940842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756D55B-03B4-4CA3-B0F2-17BE24D2F99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71</TotalTime>
  <Words>468</Words>
  <Application>Microsoft Office PowerPoint</Application>
  <PresentationFormat>Widescreen</PresentationFormat>
  <Paragraphs>81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Why use a hand grip strength?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Robson (1703364)</dc:creator>
  <cp:lastModifiedBy>Andrew Robson (1703364)</cp:lastModifiedBy>
  <cp:revision>1</cp:revision>
  <dcterms:created xsi:type="dcterms:W3CDTF">2020-02-14T19:44:47Z</dcterms:created>
  <dcterms:modified xsi:type="dcterms:W3CDTF">2020-02-14T23:27:45Z</dcterms:modified>
</cp:coreProperties>
</file>