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84E57F-C19D-4C73-80D6-DED58E6BB5F1}" v="8" dt="2026-05-13T17:22:02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90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 O'Connell" userId="50010d9ae1455ea1" providerId="LiveId" clId="{77505E0C-F7D5-4FE7-8FA2-5397FF8AF44A}"/>
    <pc:docChg chg="undo custSel addSld modSld sldOrd">
      <pc:chgData name="Robert O'Connell" userId="50010d9ae1455ea1" providerId="LiveId" clId="{77505E0C-F7D5-4FE7-8FA2-5397FF8AF44A}" dt="2026-05-13T17:22:06.381" v="396" actId="26606"/>
      <pc:docMkLst>
        <pc:docMk/>
      </pc:docMkLst>
      <pc:sldChg chg="addSp delSp modSp mod setBg">
        <pc:chgData name="Robert O'Connell" userId="50010d9ae1455ea1" providerId="LiveId" clId="{77505E0C-F7D5-4FE7-8FA2-5397FF8AF44A}" dt="2026-05-12T17:09:23.205" v="139" actId="26606"/>
        <pc:sldMkLst>
          <pc:docMk/>
          <pc:sldMk cId="0" sldId="256"/>
        </pc:sldMkLst>
        <pc:spChg chg="mod">
          <ac:chgData name="Robert O'Connell" userId="50010d9ae1455ea1" providerId="LiveId" clId="{77505E0C-F7D5-4FE7-8FA2-5397FF8AF44A}" dt="2026-05-12T17:09:23.205" v="139" actId="26606"/>
          <ac:spMkLst>
            <pc:docMk/>
            <pc:sldMk cId="0" sldId="256"/>
            <ac:spMk id="2" creationId="{00000000-0000-0000-0000-000000000000}"/>
          </ac:spMkLst>
        </pc:spChg>
        <pc:spChg chg="del">
          <ac:chgData name="Robert O'Connell" userId="50010d9ae1455ea1" providerId="LiveId" clId="{77505E0C-F7D5-4FE7-8FA2-5397FF8AF44A}" dt="2026-05-12T16:20:57.631" v="0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7:06:56.249" v="127" actId="26606"/>
          <ac:spMkLst>
            <pc:docMk/>
            <pc:sldMk cId="0" sldId="256"/>
            <ac:spMk id="9" creationId="{2E442304-DDBD-4F7B-8017-36BCC863FB40}"/>
          </ac:spMkLst>
        </pc:spChg>
        <pc:spChg chg="add del">
          <ac:chgData name="Robert O'Connell" userId="50010d9ae1455ea1" providerId="LiveId" clId="{77505E0C-F7D5-4FE7-8FA2-5397FF8AF44A}" dt="2026-05-12T17:06:56.249" v="127" actId="26606"/>
          <ac:spMkLst>
            <pc:docMk/>
            <pc:sldMk cId="0" sldId="256"/>
            <ac:spMk id="11" creationId="{5E107275-3853-46FD-A241-DE4355A42675}"/>
          </ac:spMkLst>
        </pc:spChg>
        <pc:spChg chg="add del">
          <ac:chgData name="Robert O'Connell" userId="50010d9ae1455ea1" providerId="LiveId" clId="{77505E0C-F7D5-4FE7-8FA2-5397FF8AF44A}" dt="2026-05-12T17:08:09.098" v="132" actId="26606"/>
          <ac:spMkLst>
            <pc:docMk/>
            <pc:sldMk cId="0" sldId="256"/>
            <ac:spMk id="16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2T17:08:09.050" v="131" actId="26606"/>
          <ac:spMkLst>
            <pc:docMk/>
            <pc:sldMk cId="0" sldId="256"/>
            <ac:spMk id="18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2T17:08:09.098" v="132" actId="26606"/>
          <ac:spMkLst>
            <pc:docMk/>
            <pc:sldMk cId="0" sldId="256"/>
            <ac:spMk id="20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2T17:08:09.098" v="132" actId="26606"/>
          <ac:spMkLst>
            <pc:docMk/>
            <pc:sldMk cId="0" sldId="256"/>
            <ac:spMk id="22" creationId="{063BBA22-50EA-4C4D-BE05-F1CE4E63AA56}"/>
          </ac:spMkLst>
        </pc:spChg>
        <pc:spChg chg="add del">
          <ac:chgData name="Robert O'Connell" userId="50010d9ae1455ea1" providerId="LiveId" clId="{77505E0C-F7D5-4FE7-8FA2-5397FF8AF44A}" dt="2026-05-12T17:08:09.050" v="131" actId="26606"/>
          <ac:spMkLst>
            <pc:docMk/>
            <pc:sldMk cId="0" sldId="256"/>
            <ac:spMk id="27" creationId="{B712E947-0734-45F9-9C4F-41114EC3A33E}"/>
          </ac:spMkLst>
        </pc:spChg>
        <pc:spChg chg="add del">
          <ac:chgData name="Robert O'Connell" userId="50010d9ae1455ea1" providerId="LiveId" clId="{77505E0C-F7D5-4FE7-8FA2-5397FF8AF44A}" dt="2026-05-12T17:08:09.050" v="131" actId="26606"/>
          <ac:spMkLst>
            <pc:docMk/>
            <pc:sldMk cId="0" sldId="256"/>
            <ac:spMk id="29" creationId="{5A65989E-BBD5-44D7-AA86-7AFD5D46BBC0}"/>
          </ac:spMkLst>
        </pc:spChg>
        <pc:spChg chg="add del">
          <ac:chgData name="Robert O'Connell" userId="50010d9ae1455ea1" providerId="LiveId" clId="{77505E0C-F7D5-4FE7-8FA2-5397FF8AF44A}" dt="2026-05-12T17:08:09.050" v="131" actId="26606"/>
          <ac:spMkLst>
            <pc:docMk/>
            <pc:sldMk cId="0" sldId="256"/>
            <ac:spMk id="31" creationId="{231A2881-D8D7-4A7D-ACA3-E9F849F853D8}"/>
          </ac:spMkLst>
        </pc:spChg>
        <pc:spChg chg="add del">
          <ac:chgData name="Robert O'Connell" userId="50010d9ae1455ea1" providerId="LiveId" clId="{77505E0C-F7D5-4FE7-8FA2-5397FF8AF44A}" dt="2026-05-12T17:08:31.685" v="134" actId="26606"/>
          <ac:spMkLst>
            <pc:docMk/>
            <pc:sldMk cId="0" sldId="256"/>
            <ac:spMk id="33" creationId="{196DE3D2-178D-4017-842D-87C88CE92E13}"/>
          </ac:spMkLst>
        </pc:spChg>
        <pc:spChg chg="add del">
          <ac:chgData name="Robert O'Connell" userId="50010d9ae1455ea1" providerId="LiveId" clId="{77505E0C-F7D5-4FE7-8FA2-5397FF8AF44A}" dt="2026-05-12T17:08:31.685" v="134" actId="26606"/>
          <ac:spMkLst>
            <pc:docMk/>
            <pc:sldMk cId="0" sldId="256"/>
            <ac:spMk id="34" creationId="{C9B9F33B-F0CC-4410-85D0-1B957DF4351C}"/>
          </ac:spMkLst>
        </pc:spChg>
        <pc:spChg chg="add del">
          <ac:chgData name="Robert O'Connell" userId="50010d9ae1455ea1" providerId="LiveId" clId="{77505E0C-F7D5-4FE7-8FA2-5397FF8AF44A}" dt="2026-05-12T17:08:31.685" v="134" actId="26606"/>
          <ac:spMkLst>
            <pc:docMk/>
            <pc:sldMk cId="0" sldId="256"/>
            <ac:spMk id="36" creationId="{55CB1B7E-4B0B-4E99-9560-9667270DA7A6}"/>
          </ac:spMkLst>
        </pc:spChg>
        <pc:spChg chg="add del">
          <ac:chgData name="Robert O'Connell" userId="50010d9ae1455ea1" providerId="LiveId" clId="{77505E0C-F7D5-4FE7-8FA2-5397FF8AF44A}" dt="2026-05-12T17:08:31.685" v="134" actId="26606"/>
          <ac:spMkLst>
            <pc:docMk/>
            <pc:sldMk cId="0" sldId="256"/>
            <ac:spMk id="37" creationId="{034ACCCC-54D4-4F78-9B85-4A34FEBAA995}"/>
          </ac:spMkLst>
        </pc:spChg>
        <pc:spChg chg="add del">
          <ac:chgData name="Robert O'Connell" userId="50010d9ae1455ea1" providerId="LiveId" clId="{77505E0C-F7D5-4FE7-8FA2-5397FF8AF44A}" dt="2026-05-12T17:08:31.685" v="134" actId="26606"/>
          <ac:spMkLst>
            <pc:docMk/>
            <pc:sldMk cId="0" sldId="256"/>
            <ac:spMk id="38" creationId="{C924DBCE-E731-4B22-8181-A39C1D86276C}"/>
          </ac:spMkLst>
        </pc:spChg>
        <pc:spChg chg="add del">
          <ac:chgData name="Robert O'Connell" userId="50010d9ae1455ea1" providerId="LiveId" clId="{77505E0C-F7D5-4FE7-8FA2-5397FF8AF44A}" dt="2026-05-12T17:08:31.685" v="134" actId="26606"/>
          <ac:spMkLst>
            <pc:docMk/>
            <pc:sldMk cId="0" sldId="256"/>
            <ac:spMk id="39" creationId="{72413CFE-8B8A-45C9-B7BA-CF49986D4818}"/>
          </ac:spMkLst>
        </pc:spChg>
        <pc:spChg chg="add del">
          <ac:chgData name="Robert O'Connell" userId="50010d9ae1455ea1" providerId="LiveId" clId="{77505E0C-F7D5-4FE7-8FA2-5397FF8AF44A}" dt="2026-05-12T17:09:23.141" v="138" actId="26606"/>
          <ac:spMkLst>
            <pc:docMk/>
            <pc:sldMk cId="0" sldId="256"/>
            <ac:spMk id="51" creationId="{04812C46-200A-4DEB-A05E-3ED6C68C2387}"/>
          </ac:spMkLst>
        </pc:spChg>
        <pc:spChg chg="add">
          <ac:chgData name="Robert O'Connell" userId="50010d9ae1455ea1" providerId="LiveId" clId="{77505E0C-F7D5-4FE7-8FA2-5397FF8AF44A}" dt="2026-05-12T17:09:23.205" v="139" actId="26606"/>
          <ac:spMkLst>
            <pc:docMk/>
            <pc:sldMk cId="0" sldId="256"/>
            <ac:spMk id="53" creationId="{F5897CCA-486C-491C-B4C1-5E5C95A82709}"/>
          </ac:spMkLst>
        </pc:spChg>
        <pc:grpChg chg="add del">
          <ac:chgData name="Robert O'Connell" userId="50010d9ae1455ea1" providerId="LiveId" clId="{77505E0C-F7D5-4FE7-8FA2-5397FF8AF44A}" dt="2026-05-12T17:09:23.205" v="139" actId="26606"/>
          <ac:grpSpMkLst>
            <pc:docMk/>
            <pc:sldMk cId="0" sldId="256"/>
            <ac:grpSpMk id="44" creationId="{7D2D829D-2830-5F07-E40B-C351944AB1E1}"/>
          </ac:grpSpMkLst>
        </pc:grpChg>
        <pc:graphicFrameChg chg="add mod ord modGraphic">
          <ac:chgData name="Robert O'Connell" userId="50010d9ae1455ea1" providerId="LiveId" clId="{77505E0C-F7D5-4FE7-8FA2-5397FF8AF44A}" dt="2026-05-12T17:09:23.205" v="139" actId="26606"/>
          <ac:graphicFrameMkLst>
            <pc:docMk/>
            <pc:sldMk cId="0" sldId="256"/>
            <ac:graphicFrameMk id="5" creationId="{D1A2AD71-8F90-E0A4-8AEC-DD15BFA53BB7}"/>
          </ac:graphicFrameMkLst>
        </pc:graphicFrameChg>
        <pc:picChg chg="add del mod">
          <ac:chgData name="Robert O'Connell" userId="50010d9ae1455ea1" providerId="LiveId" clId="{77505E0C-F7D5-4FE7-8FA2-5397FF8AF44A}" dt="2026-05-12T17:08:37.380" v="135" actId="478"/>
          <ac:picMkLst>
            <pc:docMk/>
            <pc:sldMk cId="0" sldId="256"/>
            <ac:picMk id="4" creationId="{E57661B6-9661-749A-74B2-D791F89317F8}"/>
          </ac:picMkLst>
        </pc:picChg>
        <pc:picChg chg="add del mod">
          <ac:chgData name="Robert O'Connell" userId="50010d9ae1455ea1" providerId="LiveId" clId="{77505E0C-F7D5-4FE7-8FA2-5397FF8AF44A}" dt="2026-05-12T17:08:23.793" v="133" actId="478"/>
          <ac:picMkLst>
            <pc:docMk/>
            <pc:sldMk cId="0" sldId="256"/>
            <ac:picMk id="7" creationId="{2BA1A1B6-A9B2-8F9E-2A3F-D2710D183926}"/>
          </ac:picMkLst>
        </pc:picChg>
        <pc:picChg chg="add mod">
          <ac:chgData name="Robert O'Connell" userId="50010d9ae1455ea1" providerId="LiveId" clId="{77505E0C-F7D5-4FE7-8FA2-5397FF8AF44A}" dt="2026-05-12T17:09:23.205" v="139" actId="26606"/>
          <ac:picMkLst>
            <pc:docMk/>
            <pc:sldMk cId="0" sldId="256"/>
            <ac:picMk id="10" creationId="{B2531ECE-89F4-116E-8835-E7AA981BB1FA}"/>
          </ac:picMkLst>
        </pc:picChg>
      </pc:sldChg>
      <pc:sldChg chg="addSp delSp modSp mod setBg">
        <pc:chgData name="Robert O'Connell" userId="50010d9ae1455ea1" providerId="LiveId" clId="{77505E0C-F7D5-4FE7-8FA2-5397FF8AF44A}" dt="2026-05-13T11:33:13.985" v="196" actId="26606"/>
        <pc:sldMkLst>
          <pc:docMk/>
          <pc:sldMk cId="0" sldId="257"/>
        </pc:sldMkLst>
        <pc:spChg chg="mod">
          <ac:chgData name="Robert O'Connell" userId="50010d9ae1455ea1" providerId="LiveId" clId="{77505E0C-F7D5-4FE7-8FA2-5397FF8AF44A}" dt="2026-05-13T11:33:13.985" v="196" actId="26606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6:21:45.124" v="11" actId="26606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6:21:34.834" v="6" actId="26606"/>
          <ac:spMkLst>
            <pc:docMk/>
            <pc:sldMk cId="0" sldId="257"/>
            <ac:spMk id="9" creationId="{2E442304-DDBD-4F7B-8017-36BCC863FB40}"/>
          </ac:spMkLst>
        </pc:spChg>
        <pc:spChg chg="add del">
          <ac:chgData name="Robert O'Connell" userId="50010d9ae1455ea1" providerId="LiveId" clId="{77505E0C-F7D5-4FE7-8FA2-5397FF8AF44A}" dt="2026-05-12T16:21:34.834" v="6" actId="26606"/>
          <ac:spMkLst>
            <pc:docMk/>
            <pc:sldMk cId="0" sldId="257"/>
            <ac:spMk id="11" creationId="{5E107275-3853-46FD-A241-DE4355A42675}"/>
          </ac:spMkLst>
        </pc:spChg>
        <pc:spChg chg="add del">
          <ac:chgData name="Robert O'Connell" userId="50010d9ae1455ea1" providerId="LiveId" clId="{77505E0C-F7D5-4FE7-8FA2-5397FF8AF44A}" dt="2026-05-12T16:21:40.950" v="8" actId="26606"/>
          <ac:spMkLst>
            <pc:docMk/>
            <pc:sldMk cId="0" sldId="257"/>
            <ac:spMk id="13" creationId="{2E442304-DDBD-4F7B-8017-36BCC863FB40}"/>
          </ac:spMkLst>
        </pc:spChg>
        <pc:spChg chg="add del">
          <ac:chgData name="Robert O'Connell" userId="50010d9ae1455ea1" providerId="LiveId" clId="{77505E0C-F7D5-4FE7-8FA2-5397FF8AF44A}" dt="2026-05-12T16:21:40.950" v="8" actId="26606"/>
          <ac:spMkLst>
            <pc:docMk/>
            <pc:sldMk cId="0" sldId="257"/>
            <ac:spMk id="14" creationId="{5E107275-3853-46FD-A241-DE4355A42675}"/>
          </ac:spMkLst>
        </pc:spChg>
        <pc:spChg chg="add del">
          <ac:chgData name="Robert O'Connell" userId="50010d9ae1455ea1" providerId="LiveId" clId="{77505E0C-F7D5-4FE7-8FA2-5397FF8AF44A}" dt="2026-05-12T16:21:45.076" v="10" actId="26606"/>
          <ac:spMkLst>
            <pc:docMk/>
            <pc:sldMk cId="0" sldId="257"/>
            <ac:spMk id="17" creationId="{7517A47C-B2E5-4B79-8061-D74B1311AF6E}"/>
          </ac:spMkLst>
        </pc:spChg>
        <pc:spChg chg="add del">
          <ac:chgData name="Robert O'Connell" userId="50010d9ae1455ea1" providerId="LiveId" clId="{77505E0C-F7D5-4FE7-8FA2-5397FF8AF44A}" dt="2026-05-12T16:21:45.076" v="10" actId="26606"/>
          <ac:spMkLst>
            <pc:docMk/>
            <pc:sldMk cId="0" sldId="257"/>
            <ac:spMk id="18" creationId="{C505E780-2083-4CB5-A42A-5E0E2908ECC3}"/>
          </ac:spMkLst>
        </pc:spChg>
        <pc:spChg chg="add del">
          <ac:chgData name="Robert O'Connell" userId="50010d9ae1455ea1" providerId="LiveId" clId="{77505E0C-F7D5-4FE7-8FA2-5397FF8AF44A}" dt="2026-05-12T16:21:45.076" v="10" actId="26606"/>
          <ac:spMkLst>
            <pc:docMk/>
            <pc:sldMk cId="0" sldId="257"/>
            <ac:spMk id="19" creationId="{D2C0AE1C-0118-41AE-8A10-7CDCBF10E96F}"/>
          </ac:spMkLst>
        </pc:spChg>
        <pc:spChg chg="add del">
          <ac:chgData name="Robert O'Connell" userId="50010d9ae1455ea1" providerId="LiveId" clId="{77505E0C-F7D5-4FE7-8FA2-5397FF8AF44A}" dt="2026-05-12T16:21:45.076" v="10" actId="26606"/>
          <ac:spMkLst>
            <pc:docMk/>
            <pc:sldMk cId="0" sldId="257"/>
            <ac:spMk id="20" creationId="{463EEC44-1BA3-44ED-81FC-A644B04B2A44}"/>
          </ac:spMkLst>
        </pc:spChg>
        <pc:spChg chg="add del">
          <ac:chgData name="Robert O'Connell" userId="50010d9ae1455ea1" providerId="LiveId" clId="{77505E0C-F7D5-4FE7-8FA2-5397FF8AF44A}" dt="2026-05-13T11:33:13.985" v="196" actId="26606"/>
          <ac:spMkLst>
            <pc:docMk/>
            <pc:sldMk cId="0" sldId="257"/>
            <ac:spMk id="23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3T11:33:13.985" v="196" actId="26606"/>
          <ac:spMkLst>
            <pc:docMk/>
            <pc:sldMk cId="0" sldId="257"/>
            <ac:spMk id="24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3T11:33:13.985" v="196" actId="26606"/>
          <ac:spMkLst>
            <pc:docMk/>
            <pc:sldMk cId="0" sldId="257"/>
            <ac:spMk id="25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3T11:33:13.985" v="196" actId="26606"/>
          <ac:spMkLst>
            <pc:docMk/>
            <pc:sldMk cId="0" sldId="257"/>
            <ac:spMk id="26" creationId="{063BBA22-50EA-4C4D-BE05-F1CE4E63AA56}"/>
          </ac:spMkLst>
        </pc:spChg>
        <pc:spChg chg="add">
          <ac:chgData name="Robert O'Connell" userId="50010d9ae1455ea1" providerId="LiveId" clId="{77505E0C-F7D5-4FE7-8FA2-5397FF8AF44A}" dt="2026-05-13T11:33:13.985" v="196" actId="26606"/>
          <ac:spMkLst>
            <pc:docMk/>
            <pc:sldMk cId="0" sldId="257"/>
            <ac:spMk id="32" creationId="{2659FDB4-FCBE-4A89-B46D-43D4FA54464D}"/>
          </ac:spMkLst>
        </pc:spChg>
        <pc:graphicFrameChg chg="add del">
          <ac:chgData name="Robert O'Connell" userId="50010d9ae1455ea1" providerId="LiveId" clId="{77505E0C-F7D5-4FE7-8FA2-5397FF8AF44A}" dt="2026-05-12T16:21:34.834" v="6" actId="26606"/>
          <ac:graphicFrameMkLst>
            <pc:docMk/>
            <pc:sldMk cId="0" sldId="257"/>
            <ac:graphicFrameMk id="5" creationId="{181C7D29-C6F2-F898-5794-0D1285B32CE4}"/>
          </ac:graphicFrameMkLst>
        </pc:graphicFrameChg>
        <pc:graphicFrameChg chg="add del">
          <ac:chgData name="Robert O'Connell" userId="50010d9ae1455ea1" providerId="LiveId" clId="{77505E0C-F7D5-4FE7-8FA2-5397FF8AF44A}" dt="2026-05-12T16:21:40.950" v="8" actId="26606"/>
          <ac:graphicFrameMkLst>
            <pc:docMk/>
            <pc:sldMk cId="0" sldId="257"/>
            <ac:graphicFrameMk id="15" creationId="{7AE89563-6989-5F37-F90C-0DC9CD56DEF6}"/>
          </ac:graphicFrameMkLst>
        </pc:graphicFrameChg>
        <pc:graphicFrameChg chg="add del">
          <ac:chgData name="Robert O'Connell" userId="50010d9ae1455ea1" providerId="LiveId" clId="{77505E0C-F7D5-4FE7-8FA2-5397FF8AF44A}" dt="2026-05-12T16:21:45.076" v="10" actId="26606"/>
          <ac:graphicFrameMkLst>
            <pc:docMk/>
            <pc:sldMk cId="0" sldId="257"/>
            <ac:graphicFrameMk id="21" creationId="{9599C750-F6D6-51FB-0F8E-5F871124D4BA}"/>
          </ac:graphicFrameMkLst>
        </pc:graphicFrameChg>
        <pc:graphicFrameChg chg="add mod modGraphic">
          <ac:chgData name="Robert O'Connell" userId="50010d9ae1455ea1" providerId="LiveId" clId="{77505E0C-F7D5-4FE7-8FA2-5397FF8AF44A}" dt="2026-05-13T11:33:13.985" v="196" actId="26606"/>
          <ac:graphicFrameMkLst>
            <pc:docMk/>
            <pc:sldMk cId="0" sldId="257"/>
            <ac:graphicFrameMk id="27" creationId="{A42B5D81-D036-19B6-BC32-512581EF7818}"/>
          </ac:graphicFrameMkLst>
        </pc:graphicFrameChg>
        <pc:cxnChg chg="add">
          <ac:chgData name="Robert O'Connell" userId="50010d9ae1455ea1" providerId="LiveId" clId="{77505E0C-F7D5-4FE7-8FA2-5397FF8AF44A}" dt="2026-05-13T11:33:13.985" v="196" actId="26606"/>
          <ac:cxnSpMkLst>
            <pc:docMk/>
            <pc:sldMk cId="0" sldId="257"/>
            <ac:cxnSpMk id="34" creationId="{C8F51B3F-8331-4E4A-AE96-D47B1006EEAD}"/>
          </ac:cxnSpMkLst>
        </pc:cxnChg>
      </pc:sldChg>
      <pc:sldChg chg="addSp delSp modSp mod setBg">
        <pc:chgData name="Robert O'Connell" userId="50010d9ae1455ea1" providerId="LiveId" clId="{77505E0C-F7D5-4FE7-8FA2-5397FF8AF44A}" dt="2026-05-13T11:38:25.042" v="214" actId="26606"/>
        <pc:sldMkLst>
          <pc:docMk/>
          <pc:sldMk cId="0" sldId="258"/>
        </pc:sldMkLst>
        <pc:spChg chg="mod">
          <ac:chgData name="Robert O'Connell" userId="50010d9ae1455ea1" providerId="LiveId" clId="{77505E0C-F7D5-4FE7-8FA2-5397FF8AF44A}" dt="2026-05-13T11:38:25.042" v="214" actId="26606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Robert O'Connell" userId="50010d9ae1455ea1" providerId="LiveId" clId="{77505E0C-F7D5-4FE7-8FA2-5397FF8AF44A}" dt="2026-05-12T16:22:22.936" v="39" actId="2660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3T11:33:37.012" v="199" actId="26606"/>
          <ac:spMkLst>
            <pc:docMk/>
            <pc:sldMk cId="0" sldId="258"/>
            <ac:spMk id="9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3T11:33:37.012" v="199" actId="26606"/>
          <ac:spMkLst>
            <pc:docMk/>
            <pc:sldMk cId="0" sldId="258"/>
            <ac:spMk id="11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3T11:33:37.012" v="199" actId="26606"/>
          <ac:spMkLst>
            <pc:docMk/>
            <pc:sldMk cId="0" sldId="258"/>
            <ac:spMk id="13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3T11:33:37.012" v="199" actId="26606"/>
          <ac:spMkLst>
            <pc:docMk/>
            <pc:sldMk cId="0" sldId="258"/>
            <ac:spMk id="15" creationId="{063BBA22-50EA-4C4D-BE05-F1CE4E63AA56}"/>
          </ac:spMkLst>
        </pc:spChg>
        <pc:spChg chg="add del">
          <ac:chgData name="Robert O'Connell" userId="50010d9ae1455ea1" providerId="LiveId" clId="{77505E0C-F7D5-4FE7-8FA2-5397FF8AF44A}" dt="2026-05-13T11:33:36.933" v="198" actId="26606"/>
          <ac:spMkLst>
            <pc:docMk/>
            <pc:sldMk cId="0" sldId="258"/>
            <ac:spMk id="20" creationId="{955A2079-FA98-4876-80F0-72364A7D2EA4}"/>
          </ac:spMkLst>
        </pc:spChg>
        <pc:spChg chg="add del">
          <ac:chgData name="Robert O'Connell" userId="50010d9ae1455ea1" providerId="LiveId" clId="{77505E0C-F7D5-4FE7-8FA2-5397FF8AF44A}" dt="2026-05-13T11:38:25.042" v="214" actId="26606"/>
          <ac:spMkLst>
            <pc:docMk/>
            <pc:sldMk cId="0" sldId="258"/>
            <ac:spMk id="22" creationId="{49A496F5-B01E-4BF8-9D1E-C4E53B6F9652}"/>
          </ac:spMkLst>
        </pc:spChg>
        <pc:spChg chg="add del">
          <ac:chgData name="Robert O'Connell" userId="50010d9ae1455ea1" providerId="LiveId" clId="{77505E0C-F7D5-4FE7-8FA2-5397FF8AF44A}" dt="2026-05-13T11:38:25.042" v="214" actId="26606"/>
          <ac:spMkLst>
            <pc:docMk/>
            <pc:sldMk cId="0" sldId="258"/>
            <ac:spMk id="23" creationId="{545D489D-16E1-484D-867B-144368D74B83}"/>
          </ac:spMkLst>
        </pc:spChg>
        <pc:spChg chg="add del">
          <ac:chgData name="Robert O'Connell" userId="50010d9ae1455ea1" providerId="LiveId" clId="{77505E0C-F7D5-4FE7-8FA2-5397FF8AF44A}" dt="2026-05-13T11:38:25.042" v="214" actId="26606"/>
          <ac:spMkLst>
            <pc:docMk/>
            <pc:sldMk cId="0" sldId="258"/>
            <ac:spMk id="24" creationId="{6E895C8D-1379-40B8-8B1B-B6F5AEAF0A6C}"/>
          </ac:spMkLst>
        </pc:spChg>
        <pc:spChg chg="add del">
          <ac:chgData name="Robert O'Connell" userId="50010d9ae1455ea1" providerId="LiveId" clId="{77505E0C-F7D5-4FE7-8FA2-5397FF8AF44A}" dt="2026-05-13T11:38:24.946" v="213" actId="26606"/>
          <ac:spMkLst>
            <pc:docMk/>
            <pc:sldMk cId="0" sldId="258"/>
            <ac:spMk id="29" creationId="{8F90786E-B72D-4C32-BDCE-A170B007822D}"/>
          </ac:spMkLst>
        </pc:spChg>
        <pc:spChg chg="add del">
          <ac:chgData name="Robert O'Connell" userId="50010d9ae1455ea1" providerId="LiveId" clId="{77505E0C-F7D5-4FE7-8FA2-5397FF8AF44A}" dt="2026-05-13T11:38:24.946" v="213" actId="26606"/>
          <ac:spMkLst>
            <pc:docMk/>
            <pc:sldMk cId="0" sldId="258"/>
            <ac:spMk id="31" creationId="{5E46F2E7-848F-4A6C-A098-4764FDEA771A}"/>
          </ac:spMkLst>
        </pc:spChg>
        <pc:graphicFrameChg chg="add mod ord modGraphic">
          <ac:chgData name="Robert O'Connell" userId="50010d9ae1455ea1" providerId="LiveId" clId="{77505E0C-F7D5-4FE7-8FA2-5397FF8AF44A}" dt="2026-05-13T11:38:25.042" v="214" actId="26606"/>
          <ac:graphicFrameMkLst>
            <pc:docMk/>
            <pc:sldMk cId="0" sldId="258"/>
            <ac:graphicFrameMk id="5" creationId="{2A201950-004F-BC0B-E394-0FD678610A9E}"/>
          </ac:graphicFrameMkLst>
        </pc:graphicFrameChg>
        <pc:picChg chg="add mod ord">
          <ac:chgData name="Robert O'Connell" userId="50010d9ae1455ea1" providerId="LiveId" clId="{77505E0C-F7D5-4FE7-8FA2-5397FF8AF44A}" dt="2026-05-13T11:38:25.042" v="214" actId="26606"/>
          <ac:picMkLst>
            <pc:docMk/>
            <pc:sldMk cId="0" sldId="258"/>
            <ac:picMk id="4" creationId="{BC63180E-6873-E47E-6EF4-FD4B320072C3}"/>
          </ac:picMkLst>
        </pc:picChg>
      </pc:sldChg>
      <pc:sldChg chg="addSp delSp modSp mod setBg">
        <pc:chgData name="Robert O'Connell" userId="50010d9ae1455ea1" providerId="LiveId" clId="{77505E0C-F7D5-4FE7-8FA2-5397FF8AF44A}" dt="2026-05-13T11:40:49.983" v="218" actId="22"/>
        <pc:sldMkLst>
          <pc:docMk/>
          <pc:sldMk cId="0" sldId="259"/>
        </pc:sldMkLst>
        <pc:spChg chg="mod">
          <ac:chgData name="Robert O'Connell" userId="50010d9ae1455ea1" providerId="LiveId" clId="{77505E0C-F7D5-4FE7-8FA2-5397FF8AF44A}" dt="2026-05-13T11:40:49.256" v="217" actId="26606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6:22:59.828" v="42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6:22:59.781" v="41" actId="26606"/>
          <ac:spMkLst>
            <pc:docMk/>
            <pc:sldMk cId="0" sldId="259"/>
            <ac:spMk id="9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2T16:22:59.781" v="41" actId="26606"/>
          <ac:spMkLst>
            <pc:docMk/>
            <pc:sldMk cId="0" sldId="259"/>
            <ac:spMk id="11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2T16:22:59.781" v="41" actId="26606"/>
          <ac:spMkLst>
            <pc:docMk/>
            <pc:sldMk cId="0" sldId="259"/>
            <ac:spMk id="13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2T16:22:59.781" v="41" actId="26606"/>
          <ac:spMkLst>
            <pc:docMk/>
            <pc:sldMk cId="0" sldId="259"/>
            <ac:spMk id="15" creationId="{063BBA22-50EA-4C4D-BE05-F1CE4E63AA56}"/>
          </ac:spMkLst>
        </pc:spChg>
        <pc:spChg chg="add del">
          <ac:chgData name="Robert O'Connell" userId="50010d9ae1455ea1" providerId="LiveId" clId="{77505E0C-F7D5-4FE7-8FA2-5397FF8AF44A}" dt="2026-05-12T16:47:00.237" v="104" actId="26606"/>
          <ac:spMkLst>
            <pc:docMk/>
            <pc:sldMk cId="0" sldId="259"/>
            <ac:spMk id="17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2T16:47:00.237" v="104" actId="26606"/>
          <ac:spMkLst>
            <pc:docMk/>
            <pc:sldMk cId="0" sldId="259"/>
            <ac:spMk id="18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2T16:47:00.237" v="104" actId="26606"/>
          <ac:spMkLst>
            <pc:docMk/>
            <pc:sldMk cId="0" sldId="259"/>
            <ac:spMk id="19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2T16:47:00.237" v="104" actId="26606"/>
          <ac:spMkLst>
            <pc:docMk/>
            <pc:sldMk cId="0" sldId="259"/>
            <ac:spMk id="20" creationId="{063BBA22-50EA-4C4D-BE05-F1CE4E63AA56}"/>
          </ac:spMkLst>
        </pc:spChg>
        <pc:spChg chg="add del">
          <ac:chgData name="Robert O'Connell" userId="50010d9ae1455ea1" providerId="LiveId" clId="{77505E0C-F7D5-4FE7-8FA2-5397FF8AF44A}" dt="2026-05-12T16:46:30.991" v="101" actId="26606"/>
          <ac:spMkLst>
            <pc:docMk/>
            <pc:sldMk cId="0" sldId="259"/>
            <ac:spMk id="34" creationId="{B50AB553-2A96-4A92-96F2-93548E096954}"/>
          </ac:spMkLst>
        </pc:spChg>
        <pc:spChg chg="add del">
          <ac:chgData name="Robert O'Connell" userId="50010d9ae1455ea1" providerId="LiveId" clId="{77505E0C-F7D5-4FE7-8FA2-5397FF8AF44A}" dt="2026-05-13T11:40:49.256" v="217" actId="26606"/>
          <ac:spMkLst>
            <pc:docMk/>
            <pc:sldMk cId="0" sldId="259"/>
            <ac:spMk id="56" creationId="{AE3A741D-C19B-960A-5803-1C5887147820}"/>
          </ac:spMkLst>
        </pc:spChg>
        <pc:spChg chg="add del">
          <ac:chgData name="Robert O'Connell" userId="50010d9ae1455ea1" providerId="LiveId" clId="{77505E0C-F7D5-4FE7-8FA2-5397FF8AF44A}" dt="2026-05-13T11:40:49.256" v="217" actId="26606"/>
          <ac:spMkLst>
            <pc:docMk/>
            <pc:sldMk cId="0" sldId="259"/>
            <ac:spMk id="58" creationId="{9C3A50E9-9119-7BC3-083B-2D84CCC78E47}"/>
          </ac:spMkLst>
        </pc:spChg>
        <pc:spChg chg="add del">
          <ac:chgData name="Robert O'Connell" userId="50010d9ae1455ea1" providerId="LiveId" clId="{77505E0C-F7D5-4FE7-8FA2-5397FF8AF44A}" dt="2026-05-13T11:40:49.256" v="217" actId="26606"/>
          <ac:spMkLst>
            <pc:docMk/>
            <pc:sldMk cId="0" sldId="259"/>
            <ac:spMk id="60" creationId="{DC39DE25-0E4E-0AA7-0932-1D78C2372786}"/>
          </ac:spMkLst>
        </pc:spChg>
        <pc:spChg chg="add del">
          <ac:chgData name="Robert O'Connell" userId="50010d9ae1455ea1" providerId="LiveId" clId="{77505E0C-F7D5-4FE7-8FA2-5397FF8AF44A}" dt="2026-05-13T11:40:49.256" v="217" actId="26606"/>
          <ac:spMkLst>
            <pc:docMk/>
            <pc:sldMk cId="0" sldId="259"/>
            <ac:spMk id="62" creationId="{8D6EA299-0840-6DEA-E670-C49AEBC87E89}"/>
          </ac:spMkLst>
        </pc:spChg>
        <pc:grpChg chg="add del">
          <ac:chgData name="Robert O'Connell" userId="50010d9ae1455ea1" providerId="LiveId" clId="{77505E0C-F7D5-4FE7-8FA2-5397FF8AF44A}" dt="2026-05-12T16:46:16.450" v="97" actId="26606"/>
          <ac:grpSpMkLst>
            <pc:docMk/>
            <pc:sldMk cId="0" sldId="259"/>
            <ac:grpSpMk id="26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2T16:46:22.962" v="99" actId="26606"/>
          <ac:grpSpMkLst>
            <pc:docMk/>
            <pc:sldMk cId="0" sldId="259"/>
            <ac:grpSpMk id="30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2T16:47:00.137" v="103" actId="26606"/>
          <ac:grpSpMkLst>
            <pc:docMk/>
            <pc:sldMk cId="0" sldId="259"/>
            <ac:grpSpMk id="36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3T11:33:51.162" v="202" actId="26606"/>
          <ac:grpSpMkLst>
            <pc:docMk/>
            <pc:sldMk cId="0" sldId="259"/>
            <ac:grpSpMk id="38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3T11:33:51.035" v="201" actId="26606"/>
          <ac:grpSpMkLst>
            <pc:docMk/>
            <pc:sldMk cId="0" sldId="259"/>
            <ac:grpSpMk id="45" creationId="{1FD67D68-9B83-C338-8342-3348D8F22347}"/>
          </ac:grpSpMkLst>
        </pc:grpChg>
        <pc:grpChg chg="add del">
          <ac:chgData name="Robert O'Connell" userId="50010d9ae1455ea1" providerId="LiveId" clId="{77505E0C-F7D5-4FE7-8FA2-5397FF8AF44A}" dt="2026-05-13T11:40:49.256" v="217" actId="26606"/>
          <ac:grpSpMkLst>
            <pc:docMk/>
            <pc:sldMk cId="0" sldId="259"/>
            <ac:grpSpMk id="49" creationId="{1FD67D68-9B83-C338-8342-3348D8F22347}"/>
          </ac:grpSpMkLst>
        </pc:grpChg>
        <pc:graphicFrameChg chg="add del">
          <ac:chgData name="Robert O'Connell" userId="50010d9ae1455ea1" providerId="LiveId" clId="{77505E0C-F7D5-4FE7-8FA2-5397FF8AF44A}" dt="2026-05-12T16:22:59.781" v="41" actId="26606"/>
          <ac:graphicFrameMkLst>
            <pc:docMk/>
            <pc:sldMk cId="0" sldId="259"/>
            <ac:graphicFrameMk id="5" creationId="{FDCCB4DB-6CE7-0B64-B208-B3FDE6EE5F31}"/>
          </ac:graphicFrameMkLst>
        </pc:graphicFrameChg>
        <pc:graphicFrameChg chg="add mod ord modGraphic">
          <ac:chgData name="Robert O'Connell" userId="50010d9ae1455ea1" providerId="LiveId" clId="{77505E0C-F7D5-4FE7-8FA2-5397FF8AF44A}" dt="2026-05-13T11:40:49.256" v="217" actId="26606"/>
          <ac:graphicFrameMkLst>
            <pc:docMk/>
            <pc:sldMk cId="0" sldId="259"/>
            <ac:graphicFrameMk id="21" creationId="{B20797CE-9E48-823B-DD30-891750954A54}"/>
          </ac:graphicFrameMkLst>
        </pc:graphicFrameChg>
        <pc:picChg chg="add mod ord">
          <ac:chgData name="Robert O'Connell" userId="50010d9ae1455ea1" providerId="LiveId" clId="{77505E0C-F7D5-4FE7-8FA2-5397FF8AF44A}" dt="2026-05-13T11:40:49.256" v="217" actId="26606"/>
          <ac:picMkLst>
            <pc:docMk/>
            <pc:sldMk cId="0" sldId="259"/>
            <ac:picMk id="4" creationId="{3E74FF6F-8CDF-DC73-58FE-101CDDD6AA91}"/>
          </ac:picMkLst>
        </pc:picChg>
        <pc:picChg chg="add del mod ord">
          <ac:chgData name="Robert O'Connell" userId="50010d9ae1455ea1" providerId="LiveId" clId="{77505E0C-F7D5-4FE7-8FA2-5397FF8AF44A}" dt="2026-05-13T11:40:49.983" v="218" actId="22"/>
          <ac:picMkLst>
            <pc:docMk/>
            <pc:sldMk cId="0" sldId="259"/>
            <ac:picMk id="5" creationId="{9988C616-2B1D-C7BE-D1B6-4DD0C227454D}"/>
          </ac:picMkLst>
        </pc:picChg>
      </pc:sldChg>
      <pc:sldChg chg="addSp delSp modSp mod setBg">
        <pc:chgData name="Robert O'Connell" userId="50010d9ae1455ea1" providerId="LiveId" clId="{77505E0C-F7D5-4FE7-8FA2-5397FF8AF44A}" dt="2026-05-13T11:41:06.682" v="220" actId="26606"/>
        <pc:sldMkLst>
          <pc:docMk/>
          <pc:sldMk cId="0" sldId="260"/>
        </pc:sldMkLst>
        <pc:spChg chg="mod">
          <ac:chgData name="Robert O'Connell" userId="50010d9ae1455ea1" providerId="LiveId" clId="{77505E0C-F7D5-4FE7-8FA2-5397FF8AF44A}" dt="2026-05-13T11:41:06.682" v="220" actId="26606"/>
          <ac:spMkLst>
            <pc:docMk/>
            <pc:sldMk cId="0" sldId="260"/>
            <ac:spMk id="2" creationId="{00000000-0000-0000-0000-000000000000}"/>
          </ac:spMkLst>
        </pc:spChg>
        <pc:spChg chg="del">
          <ac:chgData name="Robert O'Connell" userId="50010d9ae1455ea1" providerId="LiveId" clId="{77505E0C-F7D5-4FE7-8FA2-5397FF8AF44A}" dt="2026-05-12T16:23:10.112" v="43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3T11:34:10.170" v="205" actId="26606"/>
          <ac:spMkLst>
            <pc:docMk/>
            <pc:sldMk cId="0" sldId="260"/>
            <ac:spMk id="9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3T11:34:10.170" v="205" actId="26606"/>
          <ac:spMkLst>
            <pc:docMk/>
            <pc:sldMk cId="0" sldId="260"/>
            <ac:spMk id="11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3T11:34:10.170" v="205" actId="26606"/>
          <ac:spMkLst>
            <pc:docMk/>
            <pc:sldMk cId="0" sldId="260"/>
            <ac:spMk id="13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3T11:34:10.170" v="205" actId="26606"/>
          <ac:spMkLst>
            <pc:docMk/>
            <pc:sldMk cId="0" sldId="260"/>
            <ac:spMk id="15" creationId="{063BBA22-50EA-4C4D-BE05-F1CE4E63AA56}"/>
          </ac:spMkLst>
        </pc:spChg>
        <pc:spChg chg="add del">
          <ac:chgData name="Robert O'Connell" userId="50010d9ae1455ea1" providerId="LiveId" clId="{77505E0C-F7D5-4FE7-8FA2-5397FF8AF44A}" dt="2026-05-13T11:34:10.082" v="204" actId="26606"/>
          <ac:spMkLst>
            <pc:docMk/>
            <pc:sldMk cId="0" sldId="260"/>
            <ac:spMk id="20" creationId="{9DBC8166-481C-4473-95F5-9A5B9073B7F1}"/>
          </ac:spMkLst>
        </pc:spChg>
        <pc:spChg chg="add del">
          <ac:chgData name="Robert O'Connell" userId="50010d9ae1455ea1" providerId="LiveId" clId="{77505E0C-F7D5-4FE7-8FA2-5397FF8AF44A}" dt="2026-05-13T11:34:10.082" v="204" actId="26606"/>
          <ac:spMkLst>
            <pc:docMk/>
            <pc:sldMk cId="0" sldId="260"/>
            <ac:spMk id="22" creationId="{A5A5CE6E-90AF-4D43-A014-1F9EC83EB93D}"/>
          </ac:spMkLst>
        </pc:spChg>
        <pc:spChg chg="add del">
          <ac:chgData name="Robert O'Connell" userId="50010d9ae1455ea1" providerId="LiveId" clId="{77505E0C-F7D5-4FE7-8FA2-5397FF8AF44A}" dt="2026-05-13T11:41:06.682" v="220" actId="26606"/>
          <ac:spMkLst>
            <pc:docMk/>
            <pc:sldMk cId="0" sldId="260"/>
            <ac:spMk id="24" creationId="{6E895C8D-1379-40B8-8B1B-B6F5AEAF0A6C}"/>
          </ac:spMkLst>
        </pc:spChg>
        <pc:spChg chg="add del">
          <ac:chgData name="Robert O'Connell" userId="50010d9ae1455ea1" providerId="LiveId" clId="{77505E0C-F7D5-4FE7-8FA2-5397FF8AF44A}" dt="2026-05-13T11:41:06.682" v="220" actId="26606"/>
          <ac:spMkLst>
            <pc:docMk/>
            <pc:sldMk cId="0" sldId="260"/>
            <ac:spMk id="25" creationId="{545D489D-16E1-484D-867B-144368D74B83}"/>
          </ac:spMkLst>
        </pc:spChg>
        <pc:spChg chg="add del">
          <ac:chgData name="Robert O'Connell" userId="50010d9ae1455ea1" providerId="LiveId" clId="{77505E0C-F7D5-4FE7-8FA2-5397FF8AF44A}" dt="2026-05-13T11:41:06.682" v="220" actId="26606"/>
          <ac:spMkLst>
            <pc:docMk/>
            <pc:sldMk cId="0" sldId="260"/>
            <ac:spMk id="26" creationId="{49A496F5-B01E-4BF8-9D1E-C4E53B6F9652}"/>
          </ac:spMkLst>
        </pc:spChg>
        <pc:grpChg chg="add">
          <ac:chgData name="Robert O'Connell" userId="50010d9ae1455ea1" providerId="LiveId" clId="{77505E0C-F7D5-4FE7-8FA2-5397FF8AF44A}" dt="2026-05-13T11:41:06.682" v="220" actId="26606"/>
          <ac:grpSpMkLst>
            <pc:docMk/>
            <pc:sldMk cId="0" sldId="260"/>
            <ac:grpSpMk id="31" creationId="{1FD67D68-9B83-C338-8342-3348D8F22347}"/>
          </ac:grpSpMkLst>
        </pc:grpChg>
        <pc:graphicFrameChg chg="add mod ord modGraphic">
          <ac:chgData name="Robert O'Connell" userId="50010d9ae1455ea1" providerId="LiveId" clId="{77505E0C-F7D5-4FE7-8FA2-5397FF8AF44A}" dt="2026-05-13T11:41:06.682" v="220" actId="26606"/>
          <ac:graphicFrameMkLst>
            <pc:docMk/>
            <pc:sldMk cId="0" sldId="260"/>
            <ac:graphicFrameMk id="5" creationId="{AD6F6431-7CFC-7BEE-81D5-EE9A0EFFE1F0}"/>
          </ac:graphicFrameMkLst>
        </pc:graphicFrameChg>
        <pc:picChg chg="add mod">
          <ac:chgData name="Robert O'Connell" userId="50010d9ae1455ea1" providerId="LiveId" clId="{77505E0C-F7D5-4FE7-8FA2-5397FF8AF44A}" dt="2026-05-13T11:41:06.682" v="220" actId="26606"/>
          <ac:picMkLst>
            <pc:docMk/>
            <pc:sldMk cId="0" sldId="260"/>
            <ac:picMk id="4" creationId="{EA693DD4-07C2-3C58-F175-5D2FBD1CF0B6}"/>
          </ac:picMkLst>
        </pc:picChg>
      </pc:sldChg>
      <pc:sldChg chg="addSp delSp modSp mod setBg">
        <pc:chgData name="Robert O'Connell" userId="50010d9ae1455ea1" providerId="LiveId" clId="{77505E0C-F7D5-4FE7-8FA2-5397FF8AF44A}" dt="2026-05-13T11:41:21.801" v="221" actId="26606"/>
        <pc:sldMkLst>
          <pc:docMk/>
          <pc:sldMk cId="0" sldId="261"/>
        </pc:sldMkLst>
        <pc:spChg chg="mod">
          <ac:chgData name="Robert O'Connell" userId="50010d9ae1455ea1" providerId="LiveId" clId="{77505E0C-F7D5-4FE7-8FA2-5397FF8AF44A}" dt="2026-05-13T11:41:21.801" v="221" actId="26606"/>
          <ac:spMkLst>
            <pc:docMk/>
            <pc:sldMk cId="0" sldId="261"/>
            <ac:spMk id="2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6:23:44.412" v="48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6:23:35.056" v="45" actId="26606"/>
          <ac:spMkLst>
            <pc:docMk/>
            <pc:sldMk cId="0" sldId="261"/>
            <ac:spMk id="9" creationId="{5C8908E2-EE49-44D2-9428-A28D2312A8D5}"/>
          </ac:spMkLst>
        </pc:spChg>
        <pc:spChg chg="add del">
          <ac:chgData name="Robert O'Connell" userId="50010d9ae1455ea1" providerId="LiveId" clId="{77505E0C-F7D5-4FE7-8FA2-5397FF8AF44A}" dt="2026-05-12T16:48:49.427" v="108" actId="26606"/>
          <ac:spMkLst>
            <pc:docMk/>
            <pc:sldMk cId="0" sldId="261"/>
            <ac:spMk id="13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2T16:23:35.056" v="45" actId="26606"/>
          <ac:spMkLst>
            <pc:docMk/>
            <pc:sldMk cId="0" sldId="261"/>
            <ac:spMk id="15" creationId="{7449A6C7-D15F-4AA5-BFA5-71A404B47016}"/>
          </ac:spMkLst>
        </pc:spChg>
        <pc:spChg chg="add del">
          <ac:chgData name="Robert O'Connell" userId="50010d9ae1455ea1" providerId="LiveId" clId="{77505E0C-F7D5-4FE7-8FA2-5397FF8AF44A}" dt="2026-05-12T16:23:35.056" v="45" actId="26606"/>
          <ac:spMkLst>
            <pc:docMk/>
            <pc:sldMk cId="0" sldId="261"/>
            <ac:spMk id="17" creationId="{ED888B23-07FA-482A-96DF-47E31AF1A603}"/>
          </ac:spMkLst>
        </pc:spChg>
        <pc:spChg chg="add del">
          <ac:chgData name="Robert O'Connell" userId="50010d9ae1455ea1" providerId="LiveId" clId="{77505E0C-F7D5-4FE7-8FA2-5397FF8AF44A}" dt="2026-05-12T16:23:44.343" v="47" actId="26606"/>
          <ac:spMkLst>
            <pc:docMk/>
            <pc:sldMk cId="0" sldId="261"/>
            <ac:spMk id="19" creationId="{443F2ACA-E6D6-4028-82DD-F03C262D5DE6}"/>
          </ac:spMkLst>
        </pc:spChg>
        <pc:spChg chg="add del">
          <ac:chgData name="Robert O'Connell" userId="50010d9ae1455ea1" providerId="LiveId" clId="{77505E0C-F7D5-4FE7-8FA2-5397FF8AF44A}" dt="2026-05-12T16:23:44.343" v="47" actId="26606"/>
          <ac:spMkLst>
            <pc:docMk/>
            <pc:sldMk cId="0" sldId="261"/>
            <ac:spMk id="20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2T16:23:44.343" v="47" actId="26606"/>
          <ac:spMkLst>
            <pc:docMk/>
            <pc:sldMk cId="0" sldId="261"/>
            <ac:spMk id="21" creationId="{256B2C21-A230-48C0-8DF1-C46611373C44}"/>
          </ac:spMkLst>
        </pc:spChg>
        <pc:spChg chg="add del">
          <ac:chgData name="Robert O'Connell" userId="50010d9ae1455ea1" providerId="LiveId" clId="{77505E0C-F7D5-4FE7-8FA2-5397FF8AF44A}" dt="2026-05-12T16:23:44.343" v="47" actId="26606"/>
          <ac:spMkLst>
            <pc:docMk/>
            <pc:sldMk cId="0" sldId="261"/>
            <ac:spMk id="22" creationId="{3847E18C-932D-4C95-AABA-FEC7C9499AD7}"/>
          </ac:spMkLst>
        </pc:spChg>
        <pc:spChg chg="add del">
          <ac:chgData name="Robert O'Connell" userId="50010d9ae1455ea1" providerId="LiveId" clId="{77505E0C-F7D5-4FE7-8FA2-5397FF8AF44A}" dt="2026-05-12T16:23:44.343" v="47" actId="26606"/>
          <ac:spMkLst>
            <pc:docMk/>
            <pc:sldMk cId="0" sldId="261"/>
            <ac:spMk id="23" creationId="{3150CB11-0C61-439E-910F-5787759E72A0}"/>
          </ac:spMkLst>
        </pc:spChg>
        <pc:spChg chg="add del">
          <ac:chgData name="Robert O'Connell" userId="50010d9ae1455ea1" providerId="LiveId" clId="{77505E0C-F7D5-4FE7-8FA2-5397FF8AF44A}" dt="2026-05-12T16:23:44.343" v="47" actId="26606"/>
          <ac:spMkLst>
            <pc:docMk/>
            <pc:sldMk cId="0" sldId="261"/>
            <ac:spMk id="24" creationId="{43F8A58B-5155-44CE-A5FF-7647B47D0A7A}"/>
          </ac:spMkLst>
        </pc:spChg>
        <pc:spChg chg="add del">
          <ac:chgData name="Robert O'Connell" userId="50010d9ae1455ea1" providerId="LiveId" clId="{77505E0C-F7D5-4FE7-8FA2-5397FF8AF44A}" dt="2026-05-12T16:48:49.427" v="108" actId="26606"/>
          <ac:spMkLst>
            <pc:docMk/>
            <pc:sldMk cId="0" sldId="261"/>
            <ac:spMk id="27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2T16:48:49.427" v="108" actId="26606"/>
          <ac:spMkLst>
            <pc:docMk/>
            <pc:sldMk cId="0" sldId="261"/>
            <ac:spMk id="28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2T16:48:49.427" v="108" actId="26606"/>
          <ac:spMkLst>
            <pc:docMk/>
            <pc:sldMk cId="0" sldId="261"/>
            <ac:spMk id="29" creationId="{063BBA22-50EA-4C4D-BE05-F1CE4E63AA56}"/>
          </ac:spMkLst>
        </pc:spChg>
        <pc:grpChg chg="add del">
          <ac:chgData name="Robert O'Connell" userId="50010d9ae1455ea1" providerId="LiveId" clId="{77505E0C-F7D5-4FE7-8FA2-5397FF8AF44A}" dt="2026-05-12T16:23:35.056" v="45" actId="26606"/>
          <ac:grpSpMkLst>
            <pc:docMk/>
            <pc:sldMk cId="0" sldId="261"/>
            <ac:grpSpMk id="11" creationId="{05314994-6337-4875-8CF5-652CAFE8342C}"/>
          </ac:grpSpMkLst>
        </pc:grpChg>
        <pc:grpChg chg="add del">
          <ac:chgData name="Robert O'Connell" userId="50010d9ae1455ea1" providerId="LiveId" clId="{77505E0C-F7D5-4FE7-8FA2-5397FF8AF44A}" dt="2026-05-12T16:48:49.274" v="107" actId="26606"/>
          <ac:grpSpMkLst>
            <pc:docMk/>
            <pc:sldMk cId="0" sldId="261"/>
            <ac:grpSpMk id="35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3T11:34:18.335" v="206" actId="26606"/>
          <ac:grpSpMkLst>
            <pc:docMk/>
            <pc:sldMk cId="0" sldId="261"/>
            <ac:grpSpMk id="39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3T11:41:21.801" v="221" actId="26606"/>
          <ac:grpSpMkLst>
            <pc:docMk/>
            <pc:sldMk cId="0" sldId="261"/>
            <ac:grpSpMk id="46" creationId="{6258F736-B256-8039-9DC6-F4E49A5C5AD5}"/>
          </ac:grpSpMkLst>
        </pc:grpChg>
        <pc:grpChg chg="add">
          <ac:chgData name="Robert O'Connell" userId="50010d9ae1455ea1" providerId="LiveId" clId="{77505E0C-F7D5-4FE7-8FA2-5397FF8AF44A}" dt="2026-05-13T11:41:21.801" v="221" actId="26606"/>
          <ac:grpSpMkLst>
            <pc:docMk/>
            <pc:sldMk cId="0" sldId="261"/>
            <ac:grpSpMk id="53" creationId="{1FD67D68-9B83-C338-8342-3348D8F22347}"/>
          </ac:grpSpMkLst>
        </pc:grpChg>
        <pc:graphicFrameChg chg="add del">
          <ac:chgData name="Robert O'Connell" userId="50010d9ae1455ea1" providerId="LiveId" clId="{77505E0C-F7D5-4FE7-8FA2-5397FF8AF44A}" dt="2026-05-12T16:23:35.056" v="45" actId="26606"/>
          <ac:graphicFrameMkLst>
            <pc:docMk/>
            <pc:sldMk cId="0" sldId="261"/>
            <ac:graphicFrameMk id="5" creationId="{AC0254D5-05C0-6CBA-2BB2-1B4A0D2D725B}"/>
          </ac:graphicFrameMkLst>
        </pc:graphicFrameChg>
        <pc:graphicFrameChg chg="add del">
          <ac:chgData name="Robert O'Connell" userId="50010d9ae1455ea1" providerId="LiveId" clId="{77505E0C-F7D5-4FE7-8FA2-5397FF8AF44A}" dt="2026-05-12T16:23:44.343" v="47" actId="26606"/>
          <ac:graphicFrameMkLst>
            <pc:docMk/>
            <pc:sldMk cId="0" sldId="261"/>
            <ac:graphicFrameMk id="25" creationId="{734B5FE7-FA0E-881A-97B8-399B4579E6E3}"/>
          </ac:graphicFrameMkLst>
        </pc:graphicFrameChg>
        <pc:graphicFrameChg chg="add mod ord modGraphic">
          <ac:chgData name="Robert O'Connell" userId="50010d9ae1455ea1" providerId="LiveId" clId="{77505E0C-F7D5-4FE7-8FA2-5397FF8AF44A}" dt="2026-05-13T11:41:21.801" v="221" actId="26606"/>
          <ac:graphicFrameMkLst>
            <pc:docMk/>
            <pc:sldMk cId="0" sldId="261"/>
            <ac:graphicFrameMk id="30" creationId="{D7C6083B-C24E-13BF-745D-A241C49C5787}"/>
          </ac:graphicFrameMkLst>
        </pc:graphicFrameChg>
        <pc:picChg chg="add mod">
          <ac:chgData name="Robert O'Connell" userId="50010d9ae1455ea1" providerId="LiveId" clId="{77505E0C-F7D5-4FE7-8FA2-5397FF8AF44A}" dt="2026-05-13T11:41:21.801" v="221" actId="26606"/>
          <ac:picMkLst>
            <pc:docMk/>
            <pc:sldMk cId="0" sldId="261"/>
            <ac:picMk id="4" creationId="{E89C89CB-9A1A-5FD3-C033-8DA8569BFB45}"/>
          </ac:picMkLst>
        </pc:picChg>
      </pc:sldChg>
      <pc:sldChg chg="addSp delSp modSp mod setBg">
        <pc:chgData name="Robert O'Connell" userId="50010d9ae1455ea1" providerId="LiveId" clId="{77505E0C-F7D5-4FE7-8FA2-5397FF8AF44A}" dt="2026-05-13T11:45:31.687" v="243" actId="26606"/>
        <pc:sldMkLst>
          <pc:docMk/>
          <pc:sldMk cId="0" sldId="262"/>
        </pc:sldMkLst>
        <pc:spChg chg="mod">
          <ac:chgData name="Robert O'Connell" userId="50010d9ae1455ea1" providerId="LiveId" clId="{77505E0C-F7D5-4FE7-8FA2-5397FF8AF44A}" dt="2026-05-13T11:45:31.687" v="243" actId="26606"/>
          <ac:spMkLst>
            <pc:docMk/>
            <pc:sldMk cId="0" sldId="262"/>
            <ac:spMk id="2" creationId="{00000000-0000-0000-0000-000000000000}"/>
          </ac:spMkLst>
        </pc:spChg>
        <pc:spChg chg="del">
          <ac:chgData name="Robert O'Connell" userId="50010d9ae1455ea1" providerId="LiveId" clId="{77505E0C-F7D5-4FE7-8FA2-5397FF8AF44A}" dt="2026-05-12T16:23:56.147" v="49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3T11:34:35.868" v="207" actId="26606"/>
          <ac:spMkLst>
            <pc:docMk/>
            <pc:sldMk cId="0" sldId="262"/>
            <ac:spMk id="9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3T11:34:35.868" v="207" actId="26606"/>
          <ac:spMkLst>
            <pc:docMk/>
            <pc:sldMk cId="0" sldId="262"/>
            <ac:spMk id="11" creationId="{F68B3F68-107C-434F-AA38-110D5EA91B85}"/>
          </ac:spMkLst>
        </pc:spChg>
        <pc:spChg chg="add">
          <ac:chgData name="Robert O'Connell" userId="50010d9ae1455ea1" providerId="LiveId" clId="{77505E0C-F7D5-4FE7-8FA2-5397FF8AF44A}" dt="2026-05-13T11:45:31.687" v="243" actId="26606"/>
          <ac:spMkLst>
            <pc:docMk/>
            <pc:sldMk cId="0" sldId="262"/>
            <ac:spMk id="12" creationId="{04812C46-200A-4DEB-A05E-3ED6C68C2387}"/>
          </ac:spMkLst>
        </pc:spChg>
        <pc:spChg chg="add del">
          <ac:chgData name="Robert O'Connell" userId="50010d9ae1455ea1" providerId="LiveId" clId="{77505E0C-F7D5-4FE7-8FA2-5397FF8AF44A}" dt="2026-05-13T11:34:35.868" v="207" actId="26606"/>
          <ac:spMkLst>
            <pc:docMk/>
            <pc:sldMk cId="0" sldId="262"/>
            <ac:spMk id="13" creationId="{AAD0DBB9-1A4B-4391-81D4-CB19F9AB918A}"/>
          </ac:spMkLst>
        </pc:spChg>
        <pc:spChg chg="add">
          <ac:chgData name="Robert O'Connell" userId="50010d9ae1455ea1" providerId="LiveId" clId="{77505E0C-F7D5-4FE7-8FA2-5397FF8AF44A}" dt="2026-05-13T11:45:31.687" v="243" actId="26606"/>
          <ac:spMkLst>
            <pc:docMk/>
            <pc:sldMk cId="0" sldId="262"/>
            <ac:spMk id="14" creationId="{6A507CAB-6FAD-4543-BAF2-DD9DD2970D6A}"/>
          </ac:spMkLst>
        </pc:spChg>
        <pc:spChg chg="add del">
          <ac:chgData name="Robert O'Connell" userId="50010d9ae1455ea1" providerId="LiveId" clId="{77505E0C-F7D5-4FE7-8FA2-5397FF8AF44A}" dt="2026-05-13T11:34:35.868" v="207" actId="26606"/>
          <ac:spMkLst>
            <pc:docMk/>
            <pc:sldMk cId="0" sldId="262"/>
            <ac:spMk id="15" creationId="{063BBA22-50EA-4C4D-BE05-F1CE4E63AA56}"/>
          </ac:spMkLst>
        </pc:spChg>
        <pc:graphicFrameChg chg="add mod ord modGraphic">
          <ac:chgData name="Robert O'Connell" userId="50010d9ae1455ea1" providerId="LiveId" clId="{77505E0C-F7D5-4FE7-8FA2-5397FF8AF44A}" dt="2026-05-13T11:45:31.687" v="243" actId="26606"/>
          <ac:graphicFrameMkLst>
            <pc:docMk/>
            <pc:sldMk cId="0" sldId="262"/>
            <ac:graphicFrameMk id="5" creationId="{8C04AC4E-405D-760C-73DD-426A31B6CC9E}"/>
          </ac:graphicFrameMkLst>
        </pc:graphicFrameChg>
        <pc:picChg chg="add del mod">
          <ac:chgData name="Robert O'Connell" userId="50010d9ae1455ea1" providerId="LiveId" clId="{77505E0C-F7D5-4FE7-8FA2-5397FF8AF44A}" dt="2026-05-13T11:45:11.801" v="239" actId="478"/>
          <ac:picMkLst>
            <pc:docMk/>
            <pc:sldMk cId="0" sldId="262"/>
            <ac:picMk id="4" creationId="{77AB2245-44C6-B0E4-DCD3-A0C063C6DE0C}"/>
          </ac:picMkLst>
        </pc:picChg>
        <pc:picChg chg="add mod">
          <ac:chgData name="Robert O'Connell" userId="50010d9ae1455ea1" providerId="LiveId" clId="{77505E0C-F7D5-4FE7-8FA2-5397FF8AF44A}" dt="2026-05-13T11:45:31.687" v="243" actId="26606"/>
          <ac:picMkLst>
            <pc:docMk/>
            <pc:sldMk cId="0" sldId="262"/>
            <ac:picMk id="7" creationId="{D1E9F098-32E1-380E-0627-492EA349EFD0}"/>
          </ac:picMkLst>
        </pc:picChg>
        <pc:picChg chg="add del">
          <ac:chgData name="Robert O'Connell" userId="50010d9ae1455ea1" providerId="LiveId" clId="{77505E0C-F7D5-4FE7-8FA2-5397FF8AF44A}" dt="2026-05-13T11:35:58.718" v="209" actId="478"/>
          <ac:picMkLst>
            <pc:docMk/>
            <pc:sldMk cId="0" sldId="262"/>
            <ac:picMk id="17" creationId="{A6520821-B511-30B0-AC59-925F09B1E3ED}"/>
          </ac:picMkLst>
        </pc:picChg>
      </pc:sldChg>
      <pc:sldChg chg="addSp delSp modSp mod setBg setClrOvrMap">
        <pc:chgData name="Robert O'Connell" userId="50010d9ae1455ea1" providerId="LiveId" clId="{77505E0C-F7D5-4FE7-8FA2-5397FF8AF44A}" dt="2026-05-13T11:57:22.507" v="271" actId="26606"/>
        <pc:sldMkLst>
          <pc:docMk/>
          <pc:sldMk cId="0" sldId="263"/>
        </pc:sldMkLst>
        <pc:spChg chg="mod ord">
          <ac:chgData name="Robert O'Connell" userId="50010d9ae1455ea1" providerId="LiveId" clId="{77505E0C-F7D5-4FE7-8FA2-5397FF8AF44A}" dt="2026-05-13T11:54:43.512" v="267" actId="26606"/>
          <ac:spMkLst>
            <pc:docMk/>
            <pc:sldMk cId="0" sldId="263"/>
            <ac:spMk id="2" creationId="{00000000-0000-0000-0000-000000000000}"/>
          </ac:spMkLst>
        </pc:spChg>
        <pc:spChg chg="del">
          <ac:chgData name="Robert O'Connell" userId="50010d9ae1455ea1" providerId="LiveId" clId="{77505E0C-F7D5-4FE7-8FA2-5397FF8AF44A}" dt="2026-05-12T16:24:27.427" v="50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7:03:15.827" v="112" actId="26606"/>
          <ac:spMkLst>
            <pc:docMk/>
            <pc:sldMk cId="0" sldId="263"/>
            <ac:spMk id="9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2T17:03:15.827" v="112" actId="26606"/>
          <ac:spMkLst>
            <pc:docMk/>
            <pc:sldMk cId="0" sldId="263"/>
            <ac:spMk id="11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2T17:03:15.827" v="112" actId="26606"/>
          <ac:spMkLst>
            <pc:docMk/>
            <pc:sldMk cId="0" sldId="263"/>
            <ac:spMk id="13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2T17:03:15.827" v="112" actId="26606"/>
          <ac:spMkLst>
            <pc:docMk/>
            <pc:sldMk cId="0" sldId="263"/>
            <ac:spMk id="15" creationId="{063BBA22-50EA-4C4D-BE05-F1CE4E63AA56}"/>
          </ac:spMkLst>
        </pc:spChg>
        <pc:spChg chg="add del">
          <ac:chgData name="Robert O'Connell" userId="50010d9ae1455ea1" providerId="LiveId" clId="{77505E0C-F7D5-4FE7-8FA2-5397FF8AF44A}" dt="2026-05-13T11:42:06.717" v="224" actId="26606"/>
          <ac:spMkLst>
            <pc:docMk/>
            <pc:sldMk cId="0" sldId="263"/>
            <ac:spMk id="31" creationId="{CF62D2A7-8207-488C-9F46-316BA81A16C8}"/>
          </ac:spMkLst>
        </pc:spChg>
        <pc:spChg chg="add del">
          <ac:chgData name="Robert O'Connell" userId="50010d9ae1455ea1" providerId="LiveId" clId="{77505E0C-F7D5-4FE7-8FA2-5397FF8AF44A}" dt="2026-05-13T11:42:14.606" v="226" actId="26606"/>
          <ac:spMkLst>
            <pc:docMk/>
            <pc:sldMk cId="0" sldId="263"/>
            <ac:spMk id="33" creationId="{EF9B8DF2-C3F5-49A2-94D2-F7B65A0F1F15}"/>
          </ac:spMkLst>
        </pc:spChg>
        <pc:spChg chg="add del">
          <ac:chgData name="Robert O'Connell" userId="50010d9ae1455ea1" providerId="LiveId" clId="{77505E0C-F7D5-4FE7-8FA2-5397FF8AF44A}" dt="2026-05-13T11:42:49.012" v="235" actId="26606"/>
          <ac:spMkLst>
            <pc:docMk/>
            <pc:sldMk cId="0" sldId="263"/>
            <ac:spMk id="52" creationId="{CF62D2A7-8207-488C-9F46-316BA81A16C8}"/>
          </ac:spMkLst>
        </pc:spChg>
        <pc:spChg chg="add del">
          <ac:chgData name="Robert O'Connell" userId="50010d9ae1455ea1" providerId="LiveId" clId="{77505E0C-F7D5-4FE7-8FA2-5397FF8AF44A}" dt="2026-05-13T11:43:13.796" v="237" actId="26606"/>
          <ac:spMkLst>
            <pc:docMk/>
            <pc:sldMk cId="0" sldId="263"/>
            <ac:spMk id="54" creationId="{5AA4F2E6-C9E1-359F-FAB8-8E34321074B0}"/>
          </ac:spMkLst>
        </pc:spChg>
        <pc:spChg chg="add del">
          <ac:chgData name="Robert O'Connell" userId="50010d9ae1455ea1" providerId="LiveId" clId="{77505E0C-F7D5-4FE7-8FA2-5397FF8AF44A}" dt="2026-05-13T11:43:13.796" v="237" actId="26606"/>
          <ac:spMkLst>
            <pc:docMk/>
            <pc:sldMk cId="0" sldId="263"/>
            <ac:spMk id="55" creationId="{068E5CCC-C8B4-1C26-7EEC-22D3D6E680DA}"/>
          </ac:spMkLst>
        </pc:spChg>
        <pc:spChg chg="add del">
          <ac:chgData name="Robert O'Connell" userId="50010d9ae1455ea1" providerId="LiveId" clId="{77505E0C-F7D5-4FE7-8FA2-5397FF8AF44A}" dt="2026-05-13T11:43:25.266" v="238" actId="26606"/>
          <ac:spMkLst>
            <pc:docMk/>
            <pc:sldMk cId="0" sldId="263"/>
            <ac:spMk id="60" creationId="{CF62D2A7-8207-488C-9F46-316BA81A16C8}"/>
          </ac:spMkLst>
        </pc:spChg>
        <pc:spChg chg="add del">
          <ac:chgData name="Robert O'Connell" userId="50010d9ae1455ea1" providerId="LiveId" clId="{77505E0C-F7D5-4FE7-8FA2-5397FF8AF44A}" dt="2026-05-13T11:54:43.512" v="267" actId="26606"/>
          <ac:spMkLst>
            <pc:docMk/>
            <pc:sldMk cId="0" sldId="263"/>
            <ac:spMk id="65" creationId="{CF62D2A7-8207-488C-9F46-316BA81A16C8}"/>
          </ac:spMkLst>
        </pc:spChg>
        <pc:spChg chg="add del">
          <ac:chgData name="Robert O'Connell" userId="50010d9ae1455ea1" providerId="LiveId" clId="{77505E0C-F7D5-4FE7-8FA2-5397FF8AF44A}" dt="2026-05-13T11:55:10.493" v="270" actId="26606"/>
          <ac:spMkLst>
            <pc:docMk/>
            <pc:sldMk cId="0" sldId="263"/>
            <ac:spMk id="70" creationId="{9D25F302-27C5-414F-97F8-6EA0A6C028BA}"/>
          </ac:spMkLst>
        </pc:spChg>
        <pc:spChg chg="add del">
          <ac:chgData name="Robert O'Connell" userId="50010d9ae1455ea1" providerId="LiveId" clId="{77505E0C-F7D5-4FE7-8FA2-5397FF8AF44A}" dt="2026-05-13T11:55:10.493" v="270" actId="26606"/>
          <ac:spMkLst>
            <pc:docMk/>
            <pc:sldMk cId="0" sldId="263"/>
            <ac:spMk id="72" creationId="{7262C87B-205C-4719-AC60-AF13E94F1F8A}"/>
          </ac:spMkLst>
        </pc:spChg>
        <pc:spChg chg="add del">
          <ac:chgData name="Robert O'Connell" userId="50010d9ae1455ea1" providerId="LiveId" clId="{77505E0C-F7D5-4FE7-8FA2-5397FF8AF44A}" dt="2026-05-13T11:55:10.493" v="270" actId="26606"/>
          <ac:spMkLst>
            <pc:docMk/>
            <pc:sldMk cId="0" sldId="263"/>
            <ac:spMk id="74" creationId="{830A36F8-48C2-4842-A87B-8CE8DF4E7FD2}"/>
          </ac:spMkLst>
        </pc:spChg>
        <pc:spChg chg="add del">
          <ac:chgData name="Robert O'Connell" userId="50010d9ae1455ea1" providerId="LiveId" clId="{77505E0C-F7D5-4FE7-8FA2-5397FF8AF44A}" dt="2026-05-13T11:55:10.493" v="270" actId="26606"/>
          <ac:spMkLst>
            <pc:docMk/>
            <pc:sldMk cId="0" sldId="263"/>
            <ac:spMk id="76" creationId="{8F451A30-466B-4996-9BA5-CD6ABCC6D558}"/>
          </ac:spMkLst>
        </pc:spChg>
        <pc:spChg chg="add del">
          <ac:chgData name="Robert O'Connell" userId="50010d9ae1455ea1" providerId="LiveId" clId="{77505E0C-F7D5-4FE7-8FA2-5397FF8AF44A}" dt="2026-05-13T11:55:10.388" v="269" actId="26606"/>
          <ac:spMkLst>
            <pc:docMk/>
            <pc:sldMk cId="0" sldId="263"/>
            <ac:spMk id="81" creationId="{9D25F302-27C5-414F-97F8-6EA0A6C028BA}"/>
          </ac:spMkLst>
        </pc:spChg>
        <pc:spChg chg="add del">
          <ac:chgData name="Robert O'Connell" userId="50010d9ae1455ea1" providerId="LiveId" clId="{77505E0C-F7D5-4FE7-8FA2-5397FF8AF44A}" dt="2026-05-13T11:55:10.388" v="269" actId="26606"/>
          <ac:spMkLst>
            <pc:docMk/>
            <pc:sldMk cId="0" sldId="263"/>
            <ac:spMk id="83" creationId="{7262C87B-205C-4719-AC60-AF13E94F1F8A}"/>
          </ac:spMkLst>
        </pc:spChg>
        <pc:spChg chg="add del">
          <ac:chgData name="Robert O'Connell" userId="50010d9ae1455ea1" providerId="LiveId" clId="{77505E0C-F7D5-4FE7-8FA2-5397FF8AF44A}" dt="2026-05-13T11:55:10.388" v="269" actId="26606"/>
          <ac:spMkLst>
            <pc:docMk/>
            <pc:sldMk cId="0" sldId="263"/>
            <ac:spMk id="85" creationId="{830A36F8-48C2-4842-A87B-8CE8DF4E7FD2}"/>
          </ac:spMkLst>
        </pc:spChg>
        <pc:spChg chg="add del">
          <ac:chgData name="Robert O'Connell" userId="50010d9ae1455ea1" providerId="LiveId" clId="{77505E0C-F7D5-4FE7-8FA2-5397FF8AF44A}" dt="2026-05-13T11:55:10.388" v="269" actId="26606"/>
          <ac:spMkLst>
            <pc:docMk/>
            <pc:sldMk cId="0" sldId="263"/>
            <ac:spMk id="87" creationId="{8F451A30-466B-4996-9BA5-CD6ABCC6D558}"/>
          </ac:spMkLst>
        </pc:spChg>
        <pc:spChg chg="add del">
          <ac:chgData name="Robert O'Connell" userId="50010d9ae1455ea1" providerId="LiveId" clId="{77505E0C-F7D5-4FE7-8FA2-5397FF8AF44A}" dt="2026-05-13T11:57:22.507" v="271" actId="26606"/>
          <ac:spMkLst>
            <pc:docMk/>
            <pc:sldMk cId="0" sldId="263"/>
            <ac:spMk id="89" creationId="{9D25F302-27C5-414F-97F8-6EA0A6C028BA}"/>
          </ac:spMkLst>
        </pc:spChg>
        <pc:spChg chg="add del">
          <ac:chgData name="Robert O'Connell" userId="50010d9ae1455ea1" providerId="LiveId" clId="{77505E0C-F7D5-4FE7-8FA2-5397FF8AF44A}" dt="2026-05-13T11:57:22.507" v="271" actId="26606"/>
          <ac:spMkLst>
            <pc:docMk/>
            <pc:sldMk cId="0" sldId="263"/>
            <ac:spMk id="90" creationId="{7262C87B-205C-4719-AC60-AF13E94F1F8A}"/>
          </ac:spMkLst>
        </pc:spChg>
        <pc:spChg chg="add del">
          <ac:chgData name="Robert O'Connell" userId="50010d9ae1455ea1" providerId="LiveId" clId="{77505E0C-F7D5-4FE7-8FA2-5397FF8AF44A}" dt="2026-05-13T11:57:22.507" v="271" actId="26606"/>
          <ac:spMkLst>
            <pc:docMk/>
            <pc:sldMk cId="0" sldId="263"/>
            <ac:spMk id="91" creationId="{830A36F8-48C2-4842-A87B-8CE8DF4E7FD2}"/>
          </ac:spMkLst>
        </pc:spChg>
        <pc:spChg chg="add del">
          <ac:chgData name="Robert O'Connell" userId="50010d9ae1455ea1" providerId="LiveId" clId="{77505E0C-F7D5-4FE7-8FA2-5397FF8AF44A}" dt="2026-05-13T11:57:22.507" v="271" actId="26606"/>
          <ac:spMkLst>
            <pc:docMk/>
            <pc:sldMk cId="0" sldId="263"/>
            <ac:spMk id="92" creationId="{8F451A30-466B-4996-9BA5-CD6ABCC6D558}"/>
          </ac:spMkLst>
        </pc:spChg>
        <pc:spChg chg="add">
          <ac:chgData name="Robert O'Connell" userId="50010d9ae1455ea1" providerId="LiveId" clId="{77505E0C-F7D5-4FE7-8FA2-5397FF8AF44A}" dt="2026-05-13T11:57:22.507" v="271" actId="26606"/>
          <ac:spMkLst>
            <pc:docMk/>
            <pc:sldMk cId="0" sldId="263"/>
            <ac:spMk id="97" creationId="{9D25F302-27C5-414F-97F8-6EA0A6C028BA}"/>
          </ac:spMkLst>
        </pc:spChg>
        <pc:spChg chg="add">
          <ac:chgData name="Robert O'Connell" userId="50010d9ae1455ea1" providerId="LiveId" clId="{77505E0C-F7D5-4FE7-8FA2-5397FF8AF44A}" dt="2026-05-13T11:57:22.507" v="271" actId="26606"/>
          <ac:spMkLst>
            <pc:docMk/>
            <pc:sldMk cId="0" sldId="263"/>
            <ac:spMk id="99" creationId="{7262C87B-205C-4719-AC60-AF13E94F1F8A}"/>
          </ac:spMkLst>
        </pc:spChg>
        <pc:spChg chg="add">
          <ac:chgData name="Robert O'Connell" userId="50010d9ae1455ea1" providerId="LiveId" clId="{77505E0C-F7D5-4FE7-8FA2-5397FF8AF44A}" dt="2026-05-13T11:57:22.507" v="271" actId="26606"/>
          <ac:spMkLst>
            <pc:docMk/>
            <pc:sldMk cId="0" sldId="263"/>
            <ac:spMk id="101" creationId="{830A36F8-48C2-4842-A87B-8CE8DF4E7FD2}"/>
          </ac:spMkLst>
        </pc:spChg>
        <pc:spChg chg="add">
          <ac:chgData name="Robert O'Connell" userId="50010d9ae1455ea1" providerId="LiveId" clId="{77505E0C-F7D5-4FE7-8FA2-5397FF8AF44A}" dt="2026-05-13T11:57:22.507" v="271" actId="26606"/>
          <ac:spMkLst>
            <pc:docMk/>
            <pc:sldMk cId="0" sldId="263"/>
            <ac:spMk id="103" creationId="{8F451A30-466B-4996-9BA5-CD6ABCC6D558}"/>
          </ac:spMkLst>
        </pc:spChg>
        <pc:grpChg chg="add del">
          <ac:chgData name="Robert O'Connell" userId="50010d9ae1455ea1" providerId="LiveId" clId="{77505E0C-F7D5-4FE7-8FA2-5397FF8AF44A}" dt="2026-05-12T17:03:15.698" v="111" actId="26606"/>
          <ac:grpSpMkLst>
            <pc:docMk/>
            <pc:sldMk cId="0" sldId="263"/>
            <ac:grpSpMk id="20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3T11:42:23.462" v="233" actId="26606"/>
          <ac:grpSpMkLst>
            <pc:docMk/>
            <pc:sldMk cId="0" sldId="263"/>
            <ac:grpSpMk id="24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3T11:42:16.875" v="228" actId="26606"/>
          <ac:grpSpMkLst>
            <pc:docMk/>
            <pc:sldMk cId="0" sldId="263"/>
            <ac:grpSpMk id="35" creationId="{792AA144-DDFF-C43B-6866-516C9091D065}"/>
          </ac:grpSpMkLst>
        </pc:grpChg>
        <pc:grpChg chg="add del">
          <ac:chgData name="Robert O'Connell" userId="50010d9ae1455ea1" providerId="LiveId" clId="{77505E0C-F7D5-4FE7-8FA2-5397FF8AF44A}" dt="2026-05-13T11:42:20.230" v="230" actId="26606"/>
          <ac:grpSpMkLst>
            <pc:docMk/>
            <pc:sldMk cId="0" sldId="263"/>
            <ac:grpSpMk id="38" creationId="{12B241C5-7E45-AD52-638D-31E8FD2BC181}"/>
          </ac:grpSpMkLst>
        </pc:grpChg>
        <pc:grpChg chg="add del">
          <ac:chgData name="Robert O'Connell" userId="50010d9ae1455ea1" providerId="LiveId" clId="{77505E0C-F7D5-4FE7-8FA2-5397FF8AF44A}" dt="2026-05-13T11:42:23.346" v="232" actId="26606"/>
          <ac:grpSpMkLst>
            <pc:docMk/>
            <pc:sldMk cId="0" sldId="263"/>
            <ac:grpSpMk id="42" creationId="{12B241C5-7E45-AD52-638D-31E8FD2BC181}"/>
          </ac:grpSpMkLst>
        </pc:grpChg>
        <pc:grpChg chg="add del">
          <ac:chgData name="Robert O'Connell" userId="50010d9ae1455ea1" providerId="LiveId" clId="{77505E0C-F7D5-4FE7-8FA2-5397FF8AF44A}" dt="2026-05-13T11:42:49.100" v="236" actId="26606"/>
          <ac:grpSpMkLst>
            <pc:docMk/>
            <pc:sldMk cId="0" sldId="263"/>
            <ac:grpSpMk id="45" creationId="{12B241C5-7E45-AD52-638D-31E8FD2BC181}"/>
          </ac:grpSpMkLst>
        </pc:grpChg>
        <pc:graphicFrameChg chg="add mod ord modGraphic">
          <ac:chgData name="Robert O'Connell" userId="50010d9ae1455ea1" providerId="LiveId" clId="{77505E0C-F7D5-4FE7-8FA2-5397FF8AF44A}" dt="2026-05-13T11:57:22.507" v="271" actId="26606"/>
          <ac:graphicFrameMkLst>
            <pc:docMk/>
            <pc:sldMk cId="0" sldId="263"/>
            <ac:graphicFrameMk id="5" creationId="{D08C7BEB-42F0-5911-766A-5D826DC64758}"/>
          </ac:graphicFrameMkLst>
        </pc:graphicFrameChg>
        <pc:picChg chg="add mod ord">
          <ac:chgData name="Robert O'Connell" userId="50010d9ae1455ea1" providerId="LiveId" clId="{77505E0C-F7D5-4FE7-8FA2-5397FF8AF44A}" dt="2026-05-13T11:54:43.512" v="267" actId="26606"/>
          <ac:picMkLst>
            <pc:docMk/>
            <pc:sldMk cId="0" sldId="263"/>
            <ac:picMk id="4" creationId="{01D0E211-B4D6-3EC2-554D-D29D9F1FB28C}"/>
          </ac:picMkLst>
        </pc:picChg>
        <pc:picChg chg="add mod ord">
          <ac:chgData name="Robert O'Connell" userId="50010d9ae1455ea1" providerId="LiveId" clId="{77505E0C-F7D5-4FE7-8FA2-5397FF8AF44A}" dt="2026-05-13T11:54:43.512" v="267" actId="26606"/>
          <ac:picMkLst>
            <pc:docMk/>
            <pc:sldMk cId="0" sldId="263"/>
            <ac:picMk id="6" creationId="{F4430418-FFA9-5F3F-D38F-B989B1F8D82D}"/>
          </ac:picMkLst>
        </pc:picChg>
      </pc:sldChg>
      <pc:sldChg chg="addSp delSp modSp mod setBg">
        <pc:chgData name="Robert O'Connell" userId="50010d9ae1455ea1" providerId="LiveId" clId="{77505E0C-F7D5-4FE7-8FA2-5397FF8AF44A}" dt="2026-05-13T11:47:46.043" v="248" actId="26606"/>
        <pc:sldMkLst>
          <pc:docMk/>
          <pc:sldMk cId="0" sldId="264"/>
        </pc:sldMkLst>
        <pc:spChg chg="mod">
          <ac:chgData name="Robert O'Connell" userId="50010d9ae1455ea1" providerId="LiveId" clId="{77505E0C-F7D5-4FE7-8FA2-5397FF8AF44A}" dt="2026-05-13T11:45:57.612" v="244" actId="26606"/>
          <ac:spMkLst>
            <pc:docMk/>
            <pc:sldMk cId="0" sldId="264"/>
            <ac:spMk id="2" creationId="{00000000-0000-0000-0000-000000000000}"/>
          </ac:spMkLst>
        </pc:spChg>
        <pc:spChg chg="del">
          <ac:chgData name="Robert O'Connell" userId="50010d9ae1455ea1" providerId="LiveId" clId="{77505E0C-F7D5-4FE7-8FA2-5397FF8AF44A}" dt="2026-05-12T16:24:46.950" v="51" actId="26606"/>
          <ac:spMkLst>
            <pc:docMk/>
            <pc:sldMk cId="0" sldId="264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3T11:45:57.612" v="244" actId="26606"/>
          <ac:spMkLst>
            <pc:docMk/>
            <pc:sldMk cId="0" sldId="264"/>
            <ac:spMk id="9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3T11:45:57.612" v="244" actId="26606"/>
          <ac:spMkLst>
            <pc:docMk/>
            <pc:sldMk cId="0" sldId="264"/>
            <ac:spMk id="11" creationId="{256B2C21-A230-48C0-8DF1-C46611373C44}"/>
          </ac:spMkLst>
        </pc:spChg>
        <pc:spChg chg="add del">
          <ac:chgData name="Robert O'Connell" userId="50010d9ae1455ea1" providerId="LiveId" clId="{77505E0C-F7D5-4FE7-8FA2-5397FF8AF44A}" dt="2026-05-13T11:45:57.612" v="244" actId="26606"/>
          <ac:spMkLst>
            <pc:docMk/>
            <pc:sldMk cId="0" sldId="264"/>
            <ac:spMk id="13" creationId="{3847E18C-932D-4C95-AABA-FEC7C9499AD7}"/>
          </ac:spMkLst>
        </pc:spChg>
        <pc:spChg chg="add del">
          <ac:chgData name="Robert O'Connell" userId="50010d9ae1455ea1" providerId="LiveId" clId="{77505E0C-F7D5-4FE7-8FA2-5397FF8AF44A}" dt="2026-05-13T11:45:57.612" v="244" actId="26606"/>
          <ac:spMkLst>
            <pc:docMk/>
            <pc:sldMk cId="0" sldId="264"/>
            <ac:spMk id="15" creationId="{3150CB11-0C61-439E-910F-5787759E72A0}"/>
          </ac:spMkLst>
        </pc:spChg>
        <pc:spChg chg="add del">
          <ac:chgData name="Robert O'Connell" userId="50010d9ae1455ea1" providerId="LiveId" clId="{77505E0C-F7D5-4FE7-8FA2-5397FF8AF44A}" dt="2026-05-13T11:45:57.612" v="244" actId="26606"/>
          <ac:spMkLst>
            <pc:docMk/>
            <pc:sldMk cId="0" sldId="264"/>
            <ac:spMk id="17" creationId="{43F8A58B-5155-44CE-A5FF-7647B47D0A7A}"/>
          </ac:spMkLst>
        </pc:spChg>
        <pc:spChg chg="add del">
          <ac:chgData name="Robert O'Connell" userId="50010d9ae1455ea1" providerId="LiveId" clId="{77505E0C-F7D5-4FE7-8FA2-5397FF8AF44A}" dt="2026-05-13T11:45:57.612" v="244" actId="26606"/>
          <ac:spMkLst>
            <pc:docMk/>
            <pc:sldMk cId="0" sldId="264"/>
            <ac:spMk id="19" creationId="{443F2ACA-E6D6-4028-82DD-F03C262D5DE6}"/>
          </ac:spMkLst>
        </pc:spChg>
        <pc:spChg chg="add del">
          <ac:chgData name="Robert O'Connell" userId="50010d9ae1455ea1" providerId="LiveId" clId="{77505E0C-F7D5-4FE7-8FA2-5397FF8AF44A}" dt="2026-05-13T11:47:46.043" v="248" actId="26606"/>
          <ac:spMkLst>
            <pc:docMk/>
            <pc:sldMk cId="0" sldId="264"/>
            <ac:spMk id="25" creationId="{4037C1C0-FADA-40C7-B923-037899A24F09}"/>
          </ac:spMkLst>
        </pc:spChg>
        <pc:spChg chg="add del">
          <ac:chgData name="Robert O'Connell" userId="50010d9ae1455ea1" providerId="LiveId" clId="{77505E0C-F7D5-4FE7-8FA2-5397FF8AF44A}" dt="2026-05-13T11:47:46.043" v="248" actId="26606"/>
          <ac:spMkLst>
            <pc:docMk/>
            <pc:sldMk cId="0" sldId="264"/>
            <ac:spMk id="27" creationId="{4B56CC07-3AFD-4C79-AFB2-0428FBBD79D1}"/>
          </ac:spMkLst>
        </pc:spChg>
        <pc:spChg chg="add">
          <ac:chgData name="Robert O'Connell" userId="50010d9ae1455ea1" providerId="LiveId" clId="{77505E0C-F7D5-4FE7-8FA2-5397FF8AF44A}" dt="2026-05-13T11:47:46.043" v="248" actId="26606"/>
          <ac:spMkLst>
            <pc:docMk/>
            <pc:sldMk cId="0" sldId="264"/>
            <ac:spMk id="32" creationId="{4037C1C0-FADA-40C7-B923-037899A24F09}"/>
          </ac:spMkLst>
        </pc:spChg>
        <pc:spChg chg="add">
          <ac:chgData name="Robert O'Connell" userId="50010d9ae1455ea1" providerId="LiveId" clId="{77505E0C-F7D5-4FE7-8FA2-5397FF8AF44A}" dt="2026-05-13T11:47:46.043" v="248" actId="26606"/>
          <ac:spMkLst>
            <pc:docMk/>
            <pc:sldMk cId="0" sldId="264"/>
            <ac:spMk id="34" creationId="{4B56CC07-3AFD-4C79-AFB2-0428FBBD79D1}"/>
          </ac:spMkLst>
        </pc:spChg>
        <pc:graphicFrameChg chg="add mod ord modGraphic">
          <ac:chgData name="Robert O'Connell" userId="50010d9ae1455ea1" providerId="LiveId" clId="{77505E0C-F7D5-4FE7-8FA2-5397FF8AF44A}" dt="2026-05-13T11:47:46.043" v="248" actId="26606"/>
          <ac:graphicFrameMkLst>
            <pc:docMk/>
            <pc:sldMk cId="0" sldId="264"/>
            <ac:graphicFrameMk id="5" creationId="{4553E65A-614C-890D-FDAB-EB77ADA65A48}"/>
          </ac:graphicFrameMkLst>
        </pc:graphicFrameChg>
        <pc:picChg chg="add mod">
          <ac:chgData name="Robert O'Connell" userId="50010d9ae1455ea1" providerId="LiveId" clId="{77505E0C-F7D5-4FE7-8FA2-5397FF8AF44A}" dt="2026-05-13T11:47:46.043" v="248" actId="26606"/>
          <ac:picMkLst>
            <pc:docMk/>
            <pc:sldMk cId="0" sldId="264"/>
            <ac:picMk id="4" creationId="{68E504CA-4145-A18C-3BCF-3DE269E22B47}"/>
          </ac:picMkLst>
        </pc:picChg>
        <pc:picChg chg="add del">
          <ac:chgData name="Robert O'Connell" userId="50010d9ae1455ea1" providerId="LiveId" clId="{77505E0C-F7D5-4FE7-8FA2-5397FF8AF44A}" dt="2026-05-13T11:47:30.628" v="245" actId="478"/>
          <ac:picMkLst>
            <pc:docMk/>
            <pc:sldMk cId="0" sldId="264"/>
            <ac:picMk id="21" creationId="{F826DDE5-D02C-8348-5423-D793CB7605A1}"/>
          </ac:picMkLst>
        </pc:picChg>
      </pc:sldChg>
      <pc:sldChg chg="addSp delSp modSp mod setBg">
        <pc:chgData name="Robert O'Connell" userId="50010d9ae1455ea1" providerId="LiveId" clId="{77505E0C-F7D5-4FE7-8FA2-5397FF8AF44A}" dt="2026-05-13T11:59:04.041" v="275" actId="26606"/>
        <pc:sldMkLst>
          <pc:docMk/>
          <pc:sldMk cId="0" sldId="265"/>
        </pc:sldMkLst>
        <pc:spChg chg="mod ord">
          <ac:chgData name="Robert O'Connell" userId="50010d9ae1455ea1" providerId="LiveId" clId="{77505E0C-F7D5-4FE7-8FA2-5397FF8AF44A}" dt="2026-05-13T11:59:04.041" v="275" actId="26606"/>
          <ac:spMkLst>
            <pc:docMk/>
            <pc:sldMk cId="0" sldId="265"/>
            <ac:spMk id="2" creationId="{00000000-0000-0000-0000-000000000000}"/>
          </ac:spMkLst>
        </pc:spChg>
        <pc:spChg chg="del">
          <ac:chgData name="Robert O'Connell" userId="50010d9ae1455ea1" providerId="LiveId" clId="{77505E0C-F7D5-4FE7-8FA2-5397FF8AF44A}" dt="2026-05-12T16:24:59.692" v="52" actId="26606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7:05:30.684" v="124" actId="26606"/>
          <ac:spMkLst>
            <pc:docMk/>
            <pc:sldMk cId="0" sldId="265"/>
            <ac:spMk id="9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2T17:05:30.684" v="124" actId="26606"/>
          <ac:spMkLst>
            <pc:docMk/>
            <pc:sldMk cId="0" sldId="265"/>
            <ac:spMk id="11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2T17:05:30.684" v="124" actId="26606"/>
          <ac:spMkLst>
            <pc:docMk/>
            <pc:sldMk cId="0" sldId="265"/>
            <ac:spMk id="13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2T17:05:30.684" v="124" actId="26606"/>
          <ac:spMkLst>
            <pc:docMk/>
            <pc:sldMk cId="0" sldId="265"/>
            <ac:spMk id="15" creationId="{063BBA22-50EA-4C4D-BE05-F1CE4E63AA56}"/>
          </ac:spMkLst>
        </pc:spChg>
        <pc:spChg chg="add del">
          <ac:chgData name="Robert O'Connell" userId="50010d9ae1455ea1" providerId="LiveId" clId="{77505E0C-F7D5-4FE7-8FA2-5397FF8AF44A}" dt="2026-05-13T11:58:52.112" v="273" actId="26606"/>
          <ac:spMkLst>
            <pc:docMk/>
            <pc:sldMk cId="0" sldId="265"/>
            <ac:spMk id="50" creationId="{9D25F302-27C5-414F-97F8-6EA0A6C028BA}"/>
          </ac:spMkLst>
        </pc:spChg>
        <pc:spChg chg="add del">
          <ac:chgData name="Robert O'Connell" userId="50010d9ae1455ea1" providerId="LiveId" clId="{77505E0C-F7D5-4FE7-8FA2-5397FF8AF44A}" dt="2026-05-13T11:58:52.112" v="273" actId="26606"/>
          <ac:spMkLst>
            <pc:docMk/>
            <pc:sldMk cId="0" sldId="265"/>
            <ac:spMk id="52" creationId="{7262C87B-205C-4719-AC60-AF13E94F1F8A}"/>
          </ac:spMkLst>
        </pc:spChg>
        <pc:spChg chg="add del">
          <ac:chgData name="Robert O'Connell" userId="50010d9ae1455ea1" providerId="LiveId" clId="{77505E0C-F7D5-4FE7-8FA2-5397FF8AF44A}" dt="2026-05-13T11:58:52.112" v="273" actId="26606"/>
          <ac:spMkLst>
            <pc:docMk/>
            <pc:sldMk cId="0" sldId="265"/>
            <ac:spMk id="54" creationId="{830A36F8-48C2-4842-A87B-8CE8DF4E7FD2}"/>
          </ac:spMkLst>
        </pc:spChg>
        <pc:spChg chg="add del">
          <ac:chgData name="Robert O'Connell" userId="50010d9ae1455ea1" providerId="LiveId" clId="{77505E0C-F7D5-4FE7-8FA2-5397FF8AF44A}" dt="2026-05-13T11:58:52.112" v="273" actId="26606"/>
          <ac:spMkLst>
            <pc:docMk/>
            <pc:sldMk cId="0" sldId="265"/>
            <ac:spMk id="56" creationId="{8F451A30-466B-4996-9BA5-CD6ABCC6D558}"/>
          </ac:spMkLst>
        </pc:spChg>
        <pc:spChg chg="add del">
          <ac:chgData name="Robert O'Connell" userId="50010d9ae1455ea1" providerId="LiveId" clId="{77505E0C-F7D5-4FE7-8FA2-5397FF8AF44A}" dt="2026-05-13T11:59:04.041" v="275" actId="26606"/>
          <ac:spMkLst>
            <pc:docMk/>
            <pc:sldMk cId="0" sldId="265"/>
            <ac:spMk id="58" creationId="{9D25F302-27C5-414F-97F8-6EA0A6C028BA}"/>
          </ac:spMkLst>
        </pc:spChg>
        <pc:spChg chg="add del">
          <ac:chgData name="Robert O'Connell" userId="50010d9ae1455ea1" providerId="LiveId" clId="{77505E0C-F7D5-4FE7-8FA2-5397FF8AF44A}" dt="2026-05-13T11:59:04.041" v="275" actId="26606"/>
          <ac:spMkLst>
            <pc:docMk/>
            <pc:sldMk cId="0" sldId="265"/>
            <ac:spMk id="59" creationId="{830A36F8-48C2-4842-A87B-8CE8DF4E7FD2}"/>
          </ac:spMkLst>
        </pc:spChg>
        <pc:spChg chg="add del">
          <ac:chgData name="Robert O'Connell" userId="50010d9ae1455ea1" providerId="LiveId" clId="{77505E0C-F7D5-4FE7-8FA2-5397FF8AF44A}" dt="2026-05-13T11:59:04.041" v="275" actId="26606"/>
          <ac:spMkLst>
            <pc:docMk/>
            <pc:sldMk cId="0" sldId="265"/>
            <ac:spMk id="60" creationId="{086A5A31-B10A-4793-84D4-D785959AE5B8}"/>
          </ac:spMkLst>
        </pc:spChg>
        <pc:grpChg chg="add del">
          <ac:chgData name="Robert O'Connell" userId="50010d9ae1455ea1" providerId="LiveId" clId="{77505E0C-F7D5-4FE7-8FA2-5397FF8AF44A}" dt="2026-05-12T17:05:07.935" v="115" actId="26606"/>
          <ac:grpSpMkLst>
            <pc:docMk/>
            <pc:sldMk cId="0" sldId="265"/>
            <ac:grpSpMk id="20" creationId="{F2221BB3-7B5D-C899-7745-66D7AC3232A7}"/>
          </ac:grpSpMkLst>
        </pc:grpChg>
        <pc:grpChg chg="add del">
          <ac:chgData name="Robert O'Connell" userId="50010d9ae1455ea1" providerId="LiveId" clId="{77505E0C-F7D5-4FE7-8FA2-5397FF8AF44A}" dt="2026-05-12T17:05:09.730" v="117" actId="26606"/>
          <ac:grpSpMkLst>
            <pc:docMk/>
            <pc:sldMk cId="0" sldId="265"/>
            <ac:grpSpMk id="24" creationId="{6258F736-B256-8039-9DC6-F4E49A5C5AD5}"/>
          </ac:grpSpMkLst>
        </pc:grpChg>
        <pc:grpChg chg="add del">
          <ac:chgData name="Robert O'Connell" userId="50010d9ae1455ea1" providerId="LiveId" clId="{77505E0C-F7D5-4FE7-8FA2-5397FF8AF44A}" dt="2026-05-12T17:05:11.362" v="119" actId="26606"/>
          <ac:grpSpMkLst>
            <pc:docMk/>
            <pc:sldMk cId="0" sldId="265"/>
            <ac:grpSpMk id="28" creationId="{31C49F18-8757-4E87-5C2E-9D6D7B82BA3B}"/>
          </ac:grpSpMkLst>
        </pc:grpChg>
        <pc:grpChg chg="add del">
          <ac:chgData name="Robert O'Connell" userId="50010d9ae1455ea1" providerId="LiveId" clId="{77505E0C-F7D5-4FE7-8FA2-5397FF8AF44A}" dt="2026-05-12T17:05:14.008" v="121" actId="26606"/>
          <ac:grpSpMkLst>
            <pc:docMk/>
            <pc:sldMk cId="0" sldId="265"/>
            <ac:grpSpMk id="30" creationId="{F2221BB3-7B5D-C899-7745-66D7AC3232A7}"/>
          </ac:grpSpMkLst>
        </pc:grpChg>
        <pc:grpChg chg="add del">
          <ac:chgData name="Robert O'Connell" userId="50010d9ae1455ea1" providerId="LiveId" clId="{77505E0C-F7D5-4FE7-8FA2-5397FF8AF44A}" dt="2026-05-12T17:05:30.643" v="123" actId="26606"/>
          <ac:grpSpMkLst>
            <pc:docMk/>
            <pc:sldMk cId="0" sldId="265"/>
            <ac:grpSpMk id="34" creationId="{3AFCAD34-1AFC-BC1A-F6B2-C34C63912EAB}"/>
          </ac:grpSpMkLst>
        </pc:grpChg>
        <pc:grpChg chg="add del">
          <ac:chgData name="Robert O'Connell" userId="50010d9ae1455ea1" providerId="LiveId" clId="{77505E0C-F7D5-4FE7-8FA2-5397FF8AF44A}" dt="2026-05-12T17:05:47.148" v="125" actId="26606"/>
          <ac:grpSpMkLst>
            <pc:docMk/>
            <pc:sldMk cId="0" sldId="265"/>
            <ac:grpSpMk id="36" creationId="{F2221BB3-7B5D-C899-7745-66D7AC3232A7}"/>
          </ac:grpSpMkLst>
        </pc:grpChg>
        <pc:grpChg chg="add del">
          <ac:chgData name="Robert O'Connell" userId="50010d9ae1455ea1" providerId="LiveId" clId="{77505E0C-F7D5-4FE7-8FA2-5397FF8AF44A}" dt="2026-05-13T11:59:04.041" v="275" actId="26606"/>
          <ac:grpSpMkLst>
            <pc:docMk/>
            <pc:sldMk cId="0" sldId="265"/>
            <ac:grpSpMk id="43" creationId="{F2221BB3-7B5D-C899-7745-66D7AC3232A7}"/>
          </ac:grpSpMkLst>
        </pc:grpChg>
        <pc:graphicFrameChg chg="add mod ord modGraphic">
          <ac:chgData name="Robert O'Connell" userId="50010d9ae1455ea1" providerId="LiveId" clId="{77505E0C-F7D5-4FE7-8FA2-5397FF8AF44A}" dt="2026-05-13T11:59:04.041" v="275" actId="26606"/>
          <ac:graphicFrameMkLst>
            <pc:docMk/>
            <pc:sldMk cId="0" sldId="265"/>
            <ac:graphicFrameMk id="5" creationId="{4BB79BA8-60C7-988A-96A6-FE1BD648AC66}"/>
          </ac:graphicFrameMkLst>
        </pc:graphicFrameChg>
        <pc:picChg chg="add mod">
          <ac:chgData name="Robert O'Connell" userId="50010d9ae1455ea1" providerId="LiveId" clId="{77505E0C-F7D5-4FE7-8FA2-5397FF8AF44A}" dt="2026-05-13T11:59:04.041" v="275" actId="26606"/>
          <ac:picMkLst>
            <pc:docMk/>
            <pc:sldMk cId="0" sldId="265"/>
            <ac:picMk id="4" creationId="{B9556204-07F6-18D8-917A-4898C428EB7C}"/>
          </ac:picMkLst>
        </pc:picChg>
      </pc:sldChg>
      <pc:sldChg chg="addSp delSp modSp mod setBg setClrOvrMap">
        <pc:chgData name="Robert O'Connell" userId="50010d9ae1455ea1" providerId="LiveId" clId="{77505E0C-F7D5-4FE7-8FA2-5397FF8AF44A}" dt="2026-05-13T12:01:51.984" v="282" actId="26606"/>
        <pc:sldMkLst>
          <pc:docMk/>
          <pc:sldMk cId="0" sldId="266"/>
        </pc:sldMkLst>
        <pc:spChg chg="mod ord">
          <ac:chgData name="Robert O'Connell" userId="50010d9ae1455ea1" providerId="LiveId" clId="{77505E0C-F7D5-4FE7-8FA2-5397FF8AF44A}" dt="2026-05-13T12:01:10.884" v="280" actId="26606"/>
          <ac:spMkLst>
            <pc:docMk/>
            <pc:sldMk cId="0" sldId="266"/>
            <ac:spMk id="2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6:25:20.978" v="55" actId="26606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2T16:25:20.930" v="54" actId="26606"/>
          <ac:spMkLst>
            <pc:docMk/>
            <pc:sldMk cId="0" sldId="266"/>
            <ac:spMk id="9" creationId="{3CFEB548-CACC-4915-BA3A-ECFAD4BE055B}"/>
          </ac:spMkLst>
        </pc:spChg>
        <pc:spChg chg="add del">
          <ac:chgData name="Robert O'Connell" userId="50010d9ae1455ea1" providerId="LiveId" clId="{77505E0C-F7D5-4FE7-8FA2-5397FF8AF44A}" dt="2026-05-12T16:25:20.930" v="54" actId="26606"/>
          <ac:spMkLst>
            <pc:docMk/>
            <pc:sldMk cId="0" sldId="266"/>
            <ac:spMk id="11" creationId="{337DD617-02C2-4388-A86E-BAB7BD2847FF}"/>
          </ac:spMkLst>
        </pc:spChg>
        <pc:spChg chg="add del">
          <ac:chgData name="Robert O'Connell" userId="50010d9ae1455ea1" providerId="LiveId" clId="{77505E0C-F7D5-4FE7-8FA2-5397FF8AF44A}" dt="2026-05-13T11:49:19.331" v="250" actId="26606"/>
          <ac:spMkLst>
            <pc:docMk/>
            <pc:sldMk cId="0" sldId="266"/>
            <ac:spMk id="15" creationId="{3150CB11-0C61-439E-910F-5787759E72A0}"/>
          </ac:spMkLst>
        </pc:spChg>
        <pc:spChg chg="add del">
          <ac:chgData name="Robert O'Connell" userId="50010d9ae1455ea1" providerId="LiveId" clId="{77505E0C-F7D5-4FE7-8FA2-5397FF8AF44A}" dt="2026-05-13T11:49:19.331" v="250" actId="26606"/>
          <ac:spMkLst>
            <pc:docMk/>
            <pc:sldMk cId="0" sldId="266"/>
            <ac:spMk id="17" creationId="{43F8A58B-5155-44CE-A5FF-7647B47D0A7A}"/>
          </ac:spMkLst>
        </pc:spChg>
        <pc:spChg chg="add del">
          <ac:chgData name="Robert O'Connell" userId="50010d9ae1455ea1" providerId="LiveId" clId="{77505E0C-F7D5-4FE7-8FA2-5397FF8AF44A}" dt="2026-05-12T16:25:20.930" v="54" actId="26606"/>
          <ac:spMkLst>
            <pc:docMk/>
            <pc:sldMk cId="0" sldId="266"/>
            <ac:spMk id="27" creationId="{7A4FCEB1-CD0B-4966-8A9D-F458E4F79B0B}"/>
          </ac:spMkLst>
        </pc:spChg>
        <pc:spChg chg="add del">
          <ac:chgData name="Robert O'Connell" userId="50010d9ae1455ea1" providerId="LiveId" clId="{77505E0C-F7D5-4FE7-8FA2-5397FF8AF44A}" dt="2026-05-12T16:25:20.930" v="54" actId="26606"/>
          <ac:spMkLst>
            <pc:docMk/>
            <pc:sldMk cId="0" sldId="266"/>
            <ac:spMk id="35" creationId="{D3B7B9BA-215A-4923-954F-3DAE9523ABEB}"/>
          </ac:spMkLst>
        </pc:spChg>
        <pc:spChg chg="add del">
          <ac:chgData name="Robert O'Connell" userId="50010d9ae1455ea1" providerId="LiveId" clId="{77505E0C-F7D5-4FE7-8FA2-5397FF8AF44A}" dt="2026-05-13T11:49:19.331" v="250" actId="26606"/>
          <ac:spMkLst>
            <pc:docMk/>
            <pc:sldMk cId="0" sldId="266"/>
            <ac:spMk id="43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3T11:49:19.331" v="250" actId="26606"/>
          <ac:spMkLst>
            <pc:docMk/>
            <pc:sldMk cId="0" sldId="266"/>
            <ac:spMk id="44" creationId="{256B2C21-A230-48C0-8DF1-C46611373C44}"/>
          </ac:spMkLst>
        </pc:spChg>
        <pc:spChg chg="add del">
          <ac:chgData name="Robert O'Connell" userId="50010d9ae1455ea1" providerId="LiveId" clId="{77505E0C-F7D5-4FE7-8FA2-5397FF8AF44A}" dt="2026-05-13T11:49:19.331" v="250" actId="26606"/>
          <ac:spMkLst>
            <pc:docMk/>
            <pc:sldMk cId="0" sldId="266"/>
            <ac:spMk id="45" creationId="{3847E18C-932D-4C95-AABA-FEC7C9499AD7}"/>
          </ac:spMkLst>
        </pc:spChg>
        <pc:spChg chg="add del">
          <ac:chgData name="Robert O'Connell" userId="50010d9ae1455ea1" providerId="LiveId" clId="{77505E0C-F7D5-4FE7-8FA2-5397FF8AF44A}" dt="2026-05-13T11:49:19.331" v="250" actId="26606"/>
          <ac:spMkLst>
            <pc:docMk/>
            <pc:sldMk cId="0" sldId="266"/>
            <ac:spMk id="46" creationId="{443F2ACA-E6D6-4028-82DD-F03C262D5DE6}"/>
          </ac:spMkLst>
        </pc:spChg>
        <pc:spChg chg="add del">
          <ac:chgData name="Robert O'Connell" userId="50010d9ae1455ea1" providerId="LiveId" clId="{77505E0C-F7D5-4FE7-8FA2-5397FF8AF44A}" dt="2026-05-13T11:50:30.415" v="253" actId="26606"/>
          <ac:spMkLst>
            <pc:docMk/>
            <pc:sldMk cId="0" sldId="266"/>
            <ac:spMk id="52" creationId="{4037C1C0-FADA-40C7-B923-037899A24F09}"/>
          </ac:spMkLst>
        </pc:spChg>
        <pc:spChg chg="add del">
          <ac:chgData name="Robert O'Connell" userId="50010d9ae1455ea1" providerId="LiveId" clId="{77505E0C-F7D5-4FE7-8FA2-5397FF8AF44A}" dt="2026-05-13T11:50:30.415" v="253" actId="26606"/>
          <ac:spMkLst>
            <pc:docMk/>
            <pc:sldMk cId="0" sldId="266"/>
            <ac:spMk id="54" creationId="{4B56CC07-3AFD-4C79-AFB2-0428FBBD79D1}"/>
          </ac:spMkLst>
        </pc:spChg>
        <pc:spChg chg="add del">
          <ac:chgData name="Robert O'Connell" userId="50010d9ae1455ea1" providerId="LiveId" clId="{77505E0C-F7D5-4FE7-8FA2-5397FF8AF44A}" dt="2026-05-13T11:59:21.291" v="276" actId="26606"/>
          <ac:spMkLst>
            <pc:docMk/>
            <pc:sldMk cId="0" sldId="266"/>
            <ac:spMk id="59" creationId="{4037C1C0-FADA-40C7-B923-037899A24F09}"/>
          </ac:spMkLst>
        </pc:spChg>
        <pc:spChg chg="add del">
          <ac:chgData name="Robert O'Connell" userId="50010d9ae1455ea1" providerId="LiveId" clId="{77505E0C-F7D5-4FE7-8FA2-5397FF8AF44A}" dt="2026-05-13T11:59:21.291" v="276" actId="26606"/>
          <ac:spMkLst>
            <pc:docMk/>
            <pc:sldMk cId="0" sldId="266"/>
            <ac:spMk id="61" creationId="{4B56CC07-3AFD-4C79-AFB2-0428FBBD79D1}"/>
          </ac:spMkLst>
        </pc:spChg>
        <pc:spChg chg="add del">
          <ac:chgData name="Robert O'Connell" userId="50010d9ae1455ea1" providerId="LiveId" clId="{77505E0C-F7D5-4FE7-8FA2-5397FF8AF44A}" dt="2026-05-13T12:01:10.884" v="280" actId="26606"/>
          <ac:spMkLst>
            <pc:docMk/>
            <pc:sldMk cId="0" sldId="266"/>
            <ac:spMk id="66" creationId="{9D25F302-27C5-414F-97F8-6EA0A6C028BA}"/>
          </ac:spMkLst>
        </pc:spChg>
        <pc:spChg chg="add del">
          <ac:chgData name="Robert O'Connell" userId="50010d9ae1455ea1" providerId="LiveId" clId="{77505E0C-F7D5-4FE7-8FA2-5397FF8AF44A}" dt="2026-05-13T12:01:10.884" v="280" actId="26606"/>
          <ac:spMkLst>
            <pc:docMk/>
            <pc:sldMk cId="0" sldId="266"/>
            <ac:spMk id="68" creationId="{830A36F8-48C2-4842-A87B-8CE8DF4E7FD2}"/>
          </ac:spMkLst>
        </pc:spChg>
        <pc:spChg chg="add del">
          <ac:chgData name="Robert O'Connell" userId="50010d9ae1455ea1" providerId="LiveId" clId="{77505E0C-F7D5-4FE7-8FA2-5397FF8AF44A}" dt="2026-05-13T12:01:10.884" v="280" actId="26606"/>
          <ac:spMkLst>
            <pc:docMk/>
            <pc:sldMk cId="0" sldId="266"/>
            <ac:spMk id="70" creationId="{086A5A31-B10A-4793-84D4-D785959AE5B8}"/>
          </ac:spMkLst>
        </pc:spChg>
        <pc:grpChg chg="add del">
          <ac:chgData name="Robert O'Connell" userId="50010d9ae1455ea1" providerId="LiveId" clId="{77505E0C-F7D5-4FE7-8FA2-5397FF8AF44A}" dt="2026-05-12T16:25:20.930" v="54" actId="26606"/>
          <ac:grpSpMkLst>
            <pc:docMk/>
            <pc:sldMk cId="0" sldId="266"/>
            <ac:grpSpMk id="19" creationId="{4527D98C-AF53-420B-A7B6-DD5AA7D5339E}"/>
          </ac:grpSpMkLst>
        </pc:grpChg>
        <pc:grpChg chg="add del">
          <ac:chgData name="Robert O'Connell" userId="50010d9ae1455ea1" providerId="LiveId" clId="{77505E0C-F7D5-4FE7-8FA2-5397FF8AF44A}" dt="2026-05-12T16:25:20.930" v="54" actId="26606"/>
          <ac:grpSpMkLst>
            <pc:docMk/>
            <pc:sldMk cId="0" sldId="266"/>
            <ac:grpSpMk id="29" creationId="{D3866B94-A099-49F6-A378-974CED7F572C}"/>
          </ac:grpSpMkLst>
        </pc:grpChg>
        <pc:grpChg chg="add del">
          <ac:chgData name="Robert O'Connell" userId="50010d9ae1455ea1" providerId="LiveId" clId="{77505E0C-F7D5-4FE7-8FA2-5397FF8AF44A}" dt="2026-05-12T16:25:20.930" v="54" actId="26606"/>
          <ac:grpSpMkLst>
            <pc:docMk/>
            <pc:sldMk cId="0" sldId="266"/>
            <ac:grpSpMk id="37" creationId="{34013081-B23F-45CB-A45B-562B629ADB7B}"/>
          </ac:grpSpMkLst>
        </pc:grpChg>
        <pc:graphicFrameChg chg="add del">
          <ac:chgData name="Robert O'Connell" userId="50010d9ae1455ea1" providerId="LiveId" clId="{77505E0C-F7D5-4FE7-8FA2-5397FF8AF44A}" dt="2026-05-12T16:25:20.930" v="54" actId="26606"/>
          <ac:graphicFrameMkLst>
            <pc:docMk/>
            <pc:sldMk cId="0" sldId="266"/>
            <ac:graphicFrameMk id="5" creationId="{67B119B9-A5D6-C51C-8365-8F91C2C93D59}"/>
          </ac:graphicFrameMkLst>
        </pc:graphicFrameChg>
        <pc:graphicFrameChg chg="add mod ord modGraphic">
          <ac:chgData name="Robert O'Connell" userId="50010d9ae1455ea1" providerId="LiveId" clId="{77505E0C-F7D5-4FE7-8FA2-5397FF8AF44A}" dt="2026-05-13T12:01:51.984" v="282" actId="26606"/>
          <ac:graphicFrameMkLst>
            <pc:docMk/>
            <pc:sldMk cId="0" sldId="266"/>
            <ac:graphicFrameMk id="47" creationId="{0495D325-462D-D9C4-A163-687569E6CB01}"/>
          </ac:graphicFrameMkLst>
        </pc:graphicFrameChg>
        <pc:picChg chg="add del mod">
          <ac:chgData name="Robert O'Connell" userId="50010d9ae1455ea1" providerId="LiveId" clId="{77505E0C-F7D5-4FE7-8FA2-5397FF8AF44A}" dt="2026-05-13T11:50:20.934" v="251" actId="478"/>
          <ac:picMkLst>
            <pc:docMk/>
            <pc:sldMk cId="0" sldId="266"/>
            <ac:picMk id="4" creationId="{D13F9F34-705B-828F-4645-3127EA8531CF}"/>
          </ac:picMkLst>
        </pc:picChg>
        <pc:picChg chg="add del mod">
          <ac:chgData name="Robert O'Connell" userId="50010d9ae1455ea1" providerId="LiveId" clId="{77505E0C-F7D5-4FE7-8FA2-5397FF8AF44A}" dt="2026-05-13T11:59:34.479" v="277" actId="478"/>
          <ac:picMkLst>
            <pc:docMk/>
            <pc:sldMk cId="0" sldId="266"/>
            <ac:picMk id="6" creationId="{A47D2BA2-FCF2-948C-BF40-1CE778D020CD}"/>
          </ac:picMkLst>
        </pc:picChg>
        <pc:picChg chg="add mod ord">
          <ac:chgData name="Robert O'Connell" userId="50010d9ae1455ea1" providerId="LiveId" clId="{77505E0C-F7D5-4FE7-8FA2-5397FF8AF44A}" dt="2026-05-13T12:01:10.884" v="280" actId="26606"/>
          <ac:picMkLst>
            <pc:docMk/>
            <pc:sldMk cId="0" sldId="266"/>
            <ac:picMk id="8" creationId="{C3353514-43C0-2374-5EA8-6F77BFB90985}"/>
          </ac:picMkLst>
        </pc:picChg>
      </pc:sldChg>
      <pc:sldChg chg="addSp delSp modSp mod setBg">
        <pc:chgData name="Robert O'Connell" userId="50010d9ae1455ea1" providerId="LiveId" clId="{77505E0C-F7D5-4FE7-8FA2-5397FF8AF44A}" dt="2026-05-13T12:02:40.279" v="285" actId="26606"/>
        <pc:sldMkLst>
          <pc:docMk/>
          <pc:sldMk cId="0" sldId="267"/>
        </pc:sldMkLst>
        <pc:spChg chg="mod ord">
          <ac:chgData name="Robert O'Connell" userId="50010d9ae1455ea1" providerId="LiveId" clId="{77505E0C-F7D5-4FE7-8FA2-5397FF8AF44A}" dt="2026-05-13T12:02:40.279" v="285" actId="26606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Robert O'Connell" userId="50010d9ae1455ea1" providerId="LiveId" clId="{77505E0C-F7D5-4FE7-8FA2-5397FF8AF44A}" dt="2026-05-13T12:02:40.279" v="285" actId="26606"/>
          <ac:spMkLst>
            <pc:docMk/>
            <pc:sldMk cId="0" sldId="267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3T11:51:51.901" v="257" actId="26606"/>
          <ac:spMkLst>
            <pc:docMk/>
            <pc:sldMk cId="0" sldId="267"/>
            <ac:spMk id="8" creationId="{2C1BBA94-3F40-40AA-8BB9-E69E25E537C1}"/>
          </ac:spMkLst>
        </pc:spChg>
        <pc:spChg chg="add del">
          <ac:chgData name="Robert O'Connell" userId="50010d9ae1455ea1" providerId="LiveId" clId="{77505E0C-F7D5-4FE7-8FA2-5397FF8AF44A}" dt="2026-05-13T11:51:51.901" v="257" actId="26606"/>
          <ac:spMkLst>
            <pc:docMk/>
            <pc:sldMk cId="0" sldId="267"/>
            <ac:spMk id="9" creationId="{FE43805F-24A6-46A4-B19B-54F28347355C}"/>
          </ac:spMkLst>
        </pc:spChg>
        <pc:spChg chg="add del">
          <ac:chgData name="Robert O'Connell" userId="50010d9ae1455ea1" providerId="LiveId" clId="{77505E0C-F7D5-4FE7-8FA2-5397FF8AF44A}" dt="2026-05-13T11:50:54.584" v="254" actId="26606"/>
          <ac:spMkLst>
            <pc:docMk/>
            <pc:sldMk cId="0" sldId="267"/>
            <ac:spMk id="10" creationId="{D7A453D2-15D8-4403-815F-291FA16340D9}"/>
          </ac:spMkLst>
        </pc:spChg>
        <pc:spChg chg="add del">
          <ac:chgData name="Robert O'Connell" userId="50010d9ae1455ea1" providerId="LiveId" clId="{77505E0C-F7D5-4FE7-8FA2-5397FF8AF44A}" dt="2026-05-13T11:51:51.901" v="257" actId="26606"/>
          <ac:spMkLst>
            <pc:docMk/>
            <pc:sldMk cId="0" sldId="267"/>
            <ac:spMk id="11" creationId="{B430338F-E2FD-4573-B0B7-E2EB12CC9241}"/>
          </ac:spMkLst>
        </pc:spChg>
        <pc:spChg chg="add del">
          <ac:chgData name="Robert O'Connell" userId="50010d9ae1455ea1" providerId="LiveId" clId="{77505E0C-F7D5-4FE7-8FA2-5397FF8AF44A}" dt="2026-05-13T11:50:54.584" v="254" actId="26606"/>
          <ac:spMkLst>
            <pc:docMk/>
            <pc:sldMk cId="0" sldId="267"/>
            <ac:spMk id="12" creationId="{8161EA6B-09CA-445B-AB0D-8DF76FA92DEF}"/>
          </ac:spMkLst>
        </pc:spChg>
        <pc:spChg chg="add del">
          <ac:chgData name="Robert O'Connell" userId="50010d9ae1455ea1" providerId="LiveId" clId="{77505E0C-F7D5-4FE7-8FA2-5397FF8AF44A}" dt="2026-05-13T11:51:51.901" v="257" actId="26606"/>
          <ac:spMkLst>
            <pc:docMk/>
            <pc:sldMk cId="0" sldId="267"/>
            <ac:spMk id="13" creationId="{95C8260E-968F-44E8-A823-ABB431311926}"/>
          </ac:spMkLst>
        </pc:spChg>
        <pc:spChg chg="add del">
          <ac:chgData name="Robert O'Connell" userId="50010d9ae1455ea1" providerId="LiveId" clId="{77505E0C-F7D5-4FE7-8FA2-5397FF8AF44A}" dt="2026-05-13T12:02:40.279" v="285" actId="26606"/>
          <ac:spMkLst>
            <pc:docMk/>
            <pc:sldMk cId="0" sldId="267"/>
            <ac:spMk id="21" creationId="{7A203437-703A-4E00-A8C0-91D328D6C7C7}"/>
          </ac:spMkLst>
        </pc:spChg>
        <pc:spChg chg="add del">
          <ac:chgData name="Robert O'Connell" userId="50010d9ae1455ea1" providerId="LiveId" clId="{77505E0C-F7D5-4FE7-8FA2-5397FF8AF44A}" dt="2026-05-13T11:50:54.584" v="254" actId="26606"/>
          <ac:spMkLst>
            <pc:docMk/>
            <pc:sldMk cId="0" sldId="267"/>
            <ac:spMk id="22" creationId="{B8114C98-A349-4111-A123-E8EAB86ABE30}"/>
          </ac:spMkLst>
        </pc:spChg>
        <pc:spChg chg="add del">
          <ac:chgData name="Robert O'Connell" userId="50010d9ae1455ea1" providerId="LiveId" clId="{77505E0C-F7D5-4FE7-8FA2-5397FF8AF44A}" dt="2026-05-13T12:02:40.279" v="285" actId="26606"/>
          <ac:spMkLst>
            <pc:docMk/>
            <pc:sldMk cId="0" sldId="267"/>
            <ac:spMk id="23" creationId="{CD84038B-4A56-439B-A184-79B2D4506692}"/>
          </ac:spMkLst>
        </pc:spChg>
        <pc:spChg chg="add del">
          <ac:chgData name="Robert O'Connell" userId="50010d9ae1455ea1" providerId="LiveId" clId="{77505E0C-F7D5-4FE7-8FA2-5397FF8AF44A}" dt="2026-05-13T12:02:40.279" v="285" actId="26606"/>
          <ac:spMkLst>
            <pc:docMk/>
            <pc:sldMk cId="0" sldId="267"/>
            <ac:spMk id="25" creationId="{4F96EE13-2C4D-4262-812E-DDE5FC35F0AD}"/>
          </ac:spMkLst>
        </pc:spChg>
        <pc:spChg chg="add del">
          <ac:chgData name="Robert O'Connell" userId="50010d9ae1455ea1" providerId="LiveId" clId="{77505E0C-F7D5-4FE7-8FA2-5397FF8AF44A}" dt="2026-05-13T12:02:40.266" v="284" actId="26606"/>
          <ac:spMkLst>
            <pc:docMk/>
            <pc:sldMk cId="0" sldId="267"/>
            <ac:spMk id="27" creationId="{95B1FC96-0749-41C9-BAED-E089E77149FA}"/>
          </ac:spMkLst>
        </pc:spChg>
        <pc:spChg chg="add del">
          <ac:chgData name="Robert O'Connell" userId="50010d9ae1455ea1" providerId="LiveId" clId="{77505E0C-F7D5-4FE7-8FA2-5397FF8AF44A}" dt="2026-05-13T12:02:40.266" v="284" actId="26606"/>
          <ac:spMkLst>
            <pc:docMk/>
            <pc:sldMk cId="0" sldId="267"/>
            <ac:spMk id="32" creationId="{63C1A86C-B1A8-4AEC-B001-595C91716E77}"/>
          </ac:spMkLst>
        </pc:spChg>
        <pc:spChg chg="add">
          <ac:chgData name="Robert O'Connell" userId="50010d9ae1455ea1" providerId="LiveId" clId="{77505E0C-F7D5-4FE7-8FA2-5397FF8AF44A}" dt="2026-05-13T12:02:40.279" v="285" actId="26606"/>
          <ac:spMkLst>
            <pc:docMk/>
            <pc:sldMk cId="0" sldId="267"/>
            <ac:spMk id="34" creationId="{08BC803E-13F3-4DAB-B17C-BEB0076164B7}"/>
          </ac:spMkLst>
        </pc:spChg>
        <pc:spChg chg="add">
          <ac:chgData name="Robert O'Connell" userId="50010d9ae1455ea1" providerId="LiveId" clId="{77505E0C-F7D5-4FE7-8FA2-5397FF8AF44A}" dt="2026-05-13T12:02:40.279" v="285" actId="26606"/>
          <ac:spMkLst>
            <pc:docMk/>
            <pc:sldMk cId="0" sldId="267"/>
            <ac:spMk id="35" creationId="{39D85F1B-3302-4DB9-81B1-038ADCE4DEAC}"/>
          </ac:spMkLst>
        </pc:spChg>
        <pc:spChg chg="add del">
          <ac:chgData name="Robert O'Connell" userId="50010d9ae1455ea1" providerId="LiveId" clId="{77505E0C-F7D5-4FE7-8FA2-5397FF8AF44A}" dt="2026-05-13T11:50:54.584" v="254" actId="26606"/>
          <ac:spMkLst>
            <pc:docMk/>
            <pc:sldMk cId="0" sldId="267"/>
            <ac:spMk id="36" creationId="{E2D3D3F2-ABBB-4453-B1C5-1BEBF7E4DD56}"/>
          </ac:spMkLst>
        </pc:spChg>
        <pc:grpChg chg="add del">
          <ac:chgData name="Robert O'Connell" userId="50010d9ae1455ea1" providerId="LiveId" clId="{77505E0C-F7D5-4FE7-8FA2-5397FF8AF44A}" dt="2026-05-13T11:50:54.584" v="254" actId="26606"/>
          <ac:grpSpMkLst>
            <pc:docMk/>
            <pc:sldMk cId="0" sldId="267"/>
            <ac:grpSpMk id="14" creationId="{1EA1DAFF-CECA-492F-BFA1-22C64956B8D9}"/>
          </ac:grpSpMkLst>
        </pc:grpChg>
        <pc:grpChg chg="add del">
          <ac:chgData name="Robert O'Connell" userId="50010d9ae1455ea1" providerId="LiveId" clId="{77505E0C-F7D5-4FE7-8FA2-5397FF8AF44A}" dt="2026-05-13T11:50:54.584" v="254" actId="26606"/>
          <ac:grpSpMkLst>
            <pc:docMk/>
            <pc:sldMk cId="0" sldId="267"/>
            <ac:grpSpMk id="24" creationId="{670FB431-AE18-414D-92F4-1D12D1991152}"/>
          </ac:grpSpMkLst>
        </pc:grpChg>
        <pc:grpChg chg="add del">
          <ac:chgData name="Robert O'Connell" userId="50010d9ae1455ea1" providerId="LiveId" clId="{77505E0C-F7D5-4FE7-8FA2-5397FF8AF44A}" dt="2026-05-13T11:50:54.584" v="254" actId="26606"/>
          <ac:grpSpMkLst>
            <pc:docMk/>
            <pc:sldMk cId="0" sldId="267"/>
            <ac:grpSpMk id="30" creationId="{AF19A774-30A5-488B-9BAF-629C6440294E}"/>
          </ac:grpSpMkLst>
        </pc:grpChg>
        <pc:picChg chg="add mod ord">
          <ac:chgData name="Robert O'Connell" userId="50010d9ae1455ea1" providerId="LiveId" clId="{77505E0C-F7D5-4FE7-8FA2-5397FF8AF44A}" dt="2026-05-13T12:02:40.279" v="285" actId="26606"/>
          <ac:picMkLst>
            <pc:docMk/>
            <pc:sldMk cId="0" sldId="267"/>
            <ac:picMk id="5" creationId="{2F25EE6E-37D0-B4BD-4AB1-3C2228347A31}"/>
          </ac:picMkLst>
        </pc:picChg>
        <pc:picChg chg="add mod ord">
          <ac:chgData name="Robert O'Connell" userId="50010d9ae1455ea1" providerId="LiveId" clId="{77505E0C-F7D5-4FE7-8FA2-5397FF8AF44A}" dt="2026-05-13T12:02:40.279" v="285" actId="26606"/>
          <ac:picMkLst>
            <pc:docMk/>
            <pc:sldMk cId="0" sldId="267"/>
            <ac:picMk id="6" creationId="{A18340B0-040D-1504-80A9-93E534F4059C}"/>
          </ac:picMkLst>
        </pc:picChg>
      </pc:sldChg>
      <pc:sldChg chg="addSp delSp modSp mod setBg">
        <pc:chgData name="Robert O'Connell" userId="50010d9ae1455ea1" providerId="LiveId" clId="{77505E0C-F7D5-4FE7-8FA2-5397FF8AF44A}" dt="2026-05-13T11:53:27.894" v="260" actId="26606"/>
        <pc:sldMkLst>
          <pc:docMk/>
          <pc:sldMk cId="0" sldId="268"/>
        </pc:sldMkLst>
        <pc:spChg chg="mod">
          <ac:chgData name="Robert O'Connell" userId="50010d9ae1455ea1" providerId="LiveId" clId="{77505E0C-F7D5-4FE7-8FA2-5397FF8AF44A}" dt="2026-05-13T11:53:27.894" v="260" actId="26606"/>
          <ac:spMkLst>
            <pc:docMk/>
            <pc:sldMk cId="0" sldId="268"/>
            <ac:spMk id="2" creationId="{00000000-0000-0000-0000-000000000000}"/>
          </ac:spMkLst>
        </pc:spChg>
        <pc:spChg chg="del">
          <ac:chgData name="Robert O'Connell" userId="50010d9ae1455ea1" providerId="LiveId" clId="{77505E0C-F7D5-4FE7-8FA2-5397FF8AF44A}" dt="2026-05-12T16:26:35.636" v="58" actId="26606"/>
          <ac:spMkLst>
            <pc:docMk/>
            <pc:sldMk cId="0" sldId="268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3T11:53:27.894" v="260" actId="26606"/>
          <ac:spMkLst>
            <pc:docMk/>
            <pc:sldMk cId="0" sldId="268"/>
            <ac:spMk id="9" creationId="{BACC6370-2D7E-4714-9D71-7542949D7D5D}"/>
          </ac:spMkLst>
        </pc:spChg>
        <pc:spChg chg="add del">
          <ac:chgData name="Robert O'Connell" userId="50010d9ae1455ea1" providerId="LiveId" clId="{77505E0C-F7D5-4FE7-8FA2-5397FF8AF44A}" dt="2026-05-13T11:53:27.894" v="260" actId="26606"/>
          <ac:spMkLst>
            <pc:docMk/>
            <pc:sldMk cId="0" sldId="268"/>
            <ac:spMk id="11" creationId="{F68B3F68-107C-434F-AA38-110D5EA91B85}"/>
          </ac:spMkLst>
        </pc:spChg>
        <pc:spChg chg="add del">
          <ac:chgData name="Robert O'Connell" userId="50010d9ae1455ea1" providerId="LiveId" clId="{77505E0C-F7D5-4FE7-8FA2-5397FF8AF44A}" dt="2026-05-13T11:53:27.894" v="260" actId="26606"/>
          <ac:spMkLst>
            <pc:docMk/>
            <pc:sldMk cId="0" sldId="268"/>
            <ac:spMk id="13" creationId="{AAD0DBB9-1A4B-4391-81D4-CB19F9AB918A}"/>
          </ac:spMkLst>
        </pc:spChg>
        <pc:spChg chg="add del">
          <ac:chgData name="Robert O'Connell" userId="50010d9ae1455ea1" providerId="LiveId" clId="{77505E0C-F7D5-4FE7-8FA2-5397FF8AF44A}" dt="2026-05-13T11:53:27.894" v="260" actId="26606"/>
          <ac:spMkLst>
            <pc:docMk/>
            <pc:sldMk cId="0" sldId="268"/>
            <ac:spMk id="15" creationId="{063BBA22-50EA-4C4D-BE05-F1CE4E63AA56}"/>
          </ac:spMkLst>
        </pc:spChg>
        <pc:spChg chg="add">
          <ac:chgData name="Robert O'Connell" userId="50010d9ae1455ea1" providerId="LiveId" clId="{77505E0C-F7D5-4FE7-8FA2-5397FF8AF44A}" dt="2026-05-13T11:53:27.894" v="260" actId="26606"/>
          <ac:spMkLst>
            <pc:docMk/>
            <pc:sldMk cId="0" sldId="268"/>
            <ac:spMk id="20" creationId="{66E48AFA-8884-4F68-A44F-D2C1E8609C5A}"/>
          </ac:spMkLst>
        </pc:spChg>
        <pc:spChg chg="add">
          <ac:chgData name="Robert O'Connell" userId="50010d9ae1455ea1" providerId="LiveId" clId="{77505E0C-F7D5-4FE7-8FA2-5397FF8AF44A}" dt="2026-05-13T11:53:27.894" v="260" actId="26606"/>
          <ac:spMkLst>
            <pc:docMk/>
            <pc:sldMk cId="0" sldId="268"/>
            <ac:spMk id="22" creationId="{969D19A6-08CB-498C-93EC-3FFB021FC68A}"/>
          </ac:spMkLst>
        </pc:spChg>
        <pc:graphicFrameChg chg="add mod ord modGraphic">
          <ac:chgData name="Robert O'Connell" userId="50010d9ae1455ea1" providerId="LiveId" clId="{77505E0C-F7D5-4FE7-8FA2-5397FF8AF44A}" dt="2026-05-13T11:53:27.894" v="260" actId="26606"/>
          <ac:graphicFrameMkLst>
            <pc:docMk/>
            <pc:sldMk cId="0" sldId="268"/>
            <ac:graphicFrameMk id="5" creationId="{B6E5E347-B6F8-47FD-DEC4-DD3FAA0B2E12}"/>
          </ac:graphicFrameMkLst>
        </pc:graphicFrameChg>
        <pc:picChg chg="add mod">
          <ac:chgData name="Robert O'Connell" userId="50010d9ae1455ea1" providerId="LiveId" clId="{77505E0C-F7D5-4FE7-8FA2-5397FF8AF44A}" dt="2026-05-13T11:53:27.894" v="260" actId="26606"/>
          <ac:picMkLst>
            <pc:docMk/>
            <pc:sldMk cId="0" sldId="268"/>
            <ac:picMk id="4" creationId="{2B8C8CF0-3538-7C51-F058-EB1AE72D0971}"/>
          </ac:picMkLst>
        </pc:picChg>
      </pc:sldChg>
      <pc:sldChg chg="addSp delSp modSp mod setBg addAnim">
        <pc:chgData name="Robert O'Connell" userId="50010d9ae1455ea1" providerId="LiveId" clId="{77505E0C-F7D5-4FE7-8FA2-5397FF8AF44A}" dt="2026-05-13T11:54:10.135" v="266" actId="26606"/>
        <pc:sldMkLst>
          <pc:docMk/>
          <pc:sldMk cId="0" sldId="269"/>
        </pc:sldMkLst>
        <pc:spChg chg="mod">
          <ac:chgData name="Robert O'Connell" userId="50010d9ae1455ea1" providerId="LiveId" clId="{77505E0C-F7D5-4FE7-8FA2-5397FF8AF44A}" dt="2026-05-13T11:54:10.135" v="266" actId="26606"/>
          <ac:spMkLst>
            <pc:docMk/>
            <pc:sldMk cId="0" sldId="269"/>
            <ac:spMk id="2" creationId="{00000000-0000-0000-0000-000000000000}"/>
          </ac:spMkLst>
        </pc:spChg>
        <pc:spChg chg="mod ord">
          <ac:chgData name="Robert O'Connell" userId="50010d9ae1455ea1" providerId="LiveId" clId="{77505E0C-F7D5-4FE7-8FA2-5397FF8AF44A}" dt="2026-05-13T11:54:10.135" v="266" actId="26606"/>
          <ac:spMkLst>
            <pc:docMk/>
            <pc:sldMk cId="0" sldId="269"/>
            <ac:spMk id="3" creationId="{00000000-0000-0000-0000-000000000000}"/>
          </ac:spMkLst>
        </pc:spChg>
        <pc:spChg chg="add del">
          <ac:chgData name="Robert O'Connell" userId="50010d9ae1455ea1" providerId="LiveId" clId="{77505E0C-F7D5-4FE7-8FA2-5397FF8AF44A}" dt="2026-05-13T11:54:10.135" v="266" actId="26606"/>
          <ac:spMkLst>
            <pc:docMk/>
            <pc:sldMk cId="0" sldId="269"/>
            <ac:spMk id="9" creationId="{8870DEF6-46A2-D4F8-8BE6-91165D93ECC4}"/>
          </ac:spMkLst>
        </pc:spChg>
        <pc:spChg chg="add del">
          <ac:chgData name="Robert O'Connell" userId="50010d9ae1455ea1" providerId="LiveId" clId="{77505E0C-F7D5-4FE7-8FA2-5397FF8AF44A}" dt="2026-05-13T11:54:06.961" v="263" actId="26606"/>
          <ac:spMkLst>
            <pc:docMk/>
            <pc:sldMk cId="0" sldId="269"/>
            <ac:spMk id="16" creationId="{7A203437-703A-4E00-A8C0-91D328D6C7C7}"/>
          </ac:spMkLst>
        </pc:spChg>
        <pc:spChg chg="add del">
          <ac:chgData name="Robert O'Connell" userId="50010d9ae1455ea1" providerId="LiveId" clId="{77505E0C-F7D5-4FE7-8FA2-5397FF8AF44A}" dt="2026-05-13T11:54:06.961" v="263" actId="26606"/>
          <ac:spMkLst>
            <pc:docMk/>
            <pc:sldMk cId="0" sldId="269"/>
            <ac:spMk id="18" creationId="{CD84038B-4A56-439B-A184-79B2D4506692}"/>
          </ac:spMkLst>
        </pc:spChg>
        <pc:spChg chg="add del">
          <ac:chgData name="Robert O'Connell" userId="50010d9ae1455ea1" providerId="LiveId" clId="{77505E0C-F7D5-4FE7-8FA2-5397FF8AF44A}" dt="2026-05-13T11:54:06.961" v="263" actId="26606"/>
          <ac:spMkLst>
            <pc:docMk/>
            <pc:sldMk cId="0" sldId="269"/>
            <ac:spMk id="20" creationId="{4F96EE13-2C4D-4262-812E-DDE5FC35F0AD}"/>
          </ac:spMkLst>
        </pc:spChg>
        <pc:spChg chg="add del">
          <ac:chgData name="Robert O'Connell" userId="50010d9ae1455ea1" providerId="LiveId" clId="{77505E0C-F7D5-4FE7-8FA2-5397FF8AF44A}" dt="2026-05-13T11:54:10.135" v="265" actId="26606"/>
          <ac:spMkLst>
            <pc:docMk/>
            <pc:sldMk cId="0" sldId="269"/>
            <ac:spMk id="22" creationId="{27BDFED6-6E33-4606-AFE2-886ADB1C018E}"/>
          </ac:spMkLst>
        </pc:spChg>
        <pc:spChg chg="add del">
          <ac:chgData name="Robert O'Connell" userId="50010d9ae1455ea1" providerId="LiveId" clId="{77505E0C-F7D5-4FE7-8FA2-5397FF8AF44A}" dt="2026-05-13T11:54:10.135" v="265" actId="26606"/>
          <ac:spMkLst>
            <pc:docMk/>
            <pc:sldMk cId="0" sldId="269"/>
            <ac:spMk id="23" creationId="{890DEF05-784E-4B61-89E4-04C4ECF4E5A0}"/>
          </ac:spMkLst>
        </pc:spChg>
        <pc:spChg chg="add">
          <ac:chgData name="Robert O'Connell" userId="50010d9ae1455ea1" providerId="LiveId" clId="{77505E0C-F7D5-4FE7-8FA2-5397FF8AF44A}" dt="2026-05-13T11:54:10.135" v="266" actId="26606"/>
          <ac:spMkLst>
            <pc:docMk/>
            <pc:sldMk cId="0" sldId="269"/>
            <ac:spMk id="26" creationId="{FA69AAE0-49D5-4C8B-8BA2-55898C00E05E}"/>
          </ac:spMkLst>
        </pc:spChg>
        <pc:graphicFrameChg chg="del modGraphic">
          <ac:chgData name="Robert O'Connell" userId="50010d9ae1455ea1" providerId="LiveId" clId="{77505E0C-F7D5-4FE7-8FA2-5397FF8AF44A}" dt="2026-05-12T16:26:51.831" v="62" actId="478"/>
          <ac:graphicFrameMkLst>
            <pc:docMk/>
            <pc:sldMk cId="0" sldId="269"/>
            <ac:graphicFrameMk id="4" creationId="{00000000-0000-0000-0000-000000000000}"/>
          </ac:graphicFrameMkLst>
        </pc:graphicFrameChg>
        <pc:picChg chg="add mod ord">
          <ac:chgData name="Robert O'Connell" userId="50010d9ae1455ea1" providerId="LiveId" clId="{77505E0C-F7D5-4FE7-8FA2-5397FF8AF44A}" dt="2026-05-13T11:54:10.135" v="266" actId="26606"/>
          <ac:picMkLst>
            <pc:docMk/>
            <pc:sldMk cId="0" sldId="269"/>
            <ac:picMk id="5" creationId="{B6784A08-0DA6-A5CE-A881-4869DDF5895F}"/>
          </ac:picMkLst>
        </pc:picChg>
        <pc:picChg chg="add mod ord">
          <ac:chgData name="Robert O'Connell" userId="50010d9ae1455ea1" providerId="LiveId" clId="{77505E0C-F7D5-4FE7-8FA2-5397FF8AF44A}" dt="2026-05-13T11:54:10.135" v="266" actId="26606"/>
          <ac:picMkLst>
            <pc:docMk/>
            <pc:sldMk cId="0" sldId="269"/>
            <ac:picMk id="6" creationId="{502A8F33-1388-939D-92BD-FACB9E865979}"/>
          </ac:picMkLst>
        </pc:picChg>
        <pc:cxnChg chg="add del">
          <ac:chgData name="Robert O'Connell" userId="50010d9ae1455ea1" providerId="LiveId" clId="{77505E0C-F7D5-4FE7-8FA2-5397FF8AF44A}" dt="2026-05-13T11:54:10.135" v="266" actId="26606"/>
          <ac:cxnSpMkLst>
            <pc:docMk/>
            <pc:sldMk cId="0" sldId="269"/>
            <ac:cxnSpMk id="11" creationId="{522632D6-DED9-FDEC-FD9F-09FF0A4544CC}"/>
          </ac:cxnSpMkLst>
        </pc:cxnChg>
        <pc:cxnChg chg="add del">
          <ac:chgData name="Robert O'Connell" userId="50010d9ae1455ea1" providerId="LiveId" clId="{77505E0C-F7D5-4FE7-8FA2-5397FF8AF44A}" dt="2026-05-13T11:54:10.135" v="265" actId="26606"/>
          <ac:cxnSpMkLst>
            <pc:docMk/>
            <pc:sldMk cId="0" sldId="269"/>
            <ac:cxnSpMk id="24" creationId="{C41BAEC7-F7B0-4224-8B18-8F74B7D87F0B}"/>
          </ac:cxnSpMkLst>
        </pc:cxnChg>
      </pc:sldChg>
      <pc:sldChg chg="addSp delSp modSp new mod ord setBg">
        <pc:chgData name="Robert O'Connell" userId="50010d9ae1455ea1" providerId="LiveId" clId="{77505E0C-F7D5-4FE7-8FA2-5397FF8AF44A}" dt="2026-05-12T17:16:27.287" v="183" actId="26606"/>
        <pc:sldMkLst>
          <pc:docMk/>
          <pc:sldMk cId="2833736223" sldId="270"/>
        </pc:sldMkLst>
        <pc:spChg chg="mod">
          <ac:chgData name="Robert O'Connell" userId="50010d9ae1455ea1" providerId="LiveId" clId="{77505E0C-F7D5-4FE7-8FA2-5397FF8AF44A}" dt="2026-05-12T17:16:27.287" v="183" actId="26606"/>
          <ac:spMkLst>
            <pc:docMk/>
            <pc:sldMk cId="2833736223" sldId="270"/>
            <ac:spMk id="2" creationId="{35A076A4-79A2-4B22-F23A-D7488AB19A7E}"/>
          </ac:spMkLst>
        </pc:spChg>
        <pc:spChg chg="mod">
          <ac:chgData name="Robert O'Connell" userId="50010d9ae1455ea1" providerId="LiveId" clId="{77505E0C-F7D5-4FE7-8FA2-5397FF8AF44A}" dt="2026-05-12T17:16:27.287" v="183" actId="26606"/>
          <ac:spMkLst>
            <pc:docMk/>
            <pc:sldMk cId="2833736223" sldId="270"/>
            <ac:spMk id="3" creationId="{2253F349-A1CE-594C-00BB-78CA5F8CD21A}"/>
          </ac:spMkLst>
        </pc:spChg>
        <pc:spChg chg="add del">
          <ac:chgData name="Robert O'Connell" userId="50010d9ae1455ea1" providerId="LiveId" clId="{77505E0C-F7D5-4FE7-8FA2-5397FF8AF44A}" dt="2026-05-12T17:10:09.087" v="145" actId="26606"/>
          <ac:spMkLst>
            <pc:docMk/>
            <pc:sldMk cId="2833736223" sldId="270"/>
            <ac:spMk id="10" creationId="{3A930249-8242-4E2B-AF17-C01826488321}"/>
          </ac:spMkLst>
        </pc:spChg>
        <pc:spChg chg="add del">
          <ac:chgData name="Robert O'Connell" userId="50010d9ae1455ea1" providerId="LiveId" clId="{77505E0C-F7D5-4FE7-8FA2-5397FF8AF44A}" dt="2026-05-12T17:10:09.087" v="145" actId="26606"/>
          <ac:spMkLst>
            <pc:docMk/>
            <pc:sldMk cId="2833736223" sldId="270"/>
            <ac:spMk id="12" creationId="{A5BDD999-C5E1-4B3E-A710-768673819165}"/>
          </ac:spMkLst>
        </pc:spChg>
        <pc:spChg chg="add del">
          <ac:chgData name="Robert O'Connell" userId="50010d9ae1455ea1" providerId="LiveId" clId="{77505E0C-F7D5-4FE7-8FA2-5397FF8AF44A}" dt="2026-05-12T17:10:10.731" v="149" actId="26606"/>
          <ac:spMkLst>
            <pc:docMk/>
            <pc:sldMk cId="2833736223" sldId="270"/>
            <ac:spMk id="15" creationId="{9D227AA9-5993-4378-946E-E7CBFBBA6962}"/>
          </ac:spMkLst>
        </pc:spChg>
        <pc:spChg chg="add del">
          <ac:chgData name="Robert O'Connell" userId="50010d9ae1455ea1" providerId="LiveId" clId="{77505E0C-F7D5-4FE7-8FA2-5397FF8AF44A}" dt="2026-05-12T17:10:10.731" v="149" actId="26606"/>
          <ac:spMkLst>
            <pc:docMk/>
            <pc:sldMk cId="2833736223" sldId="270"/>
            <ac:spMk id="16" creationId="{7EA2FCBD-319F-4A4F-9834-E50E3DD2A028}"/>
          </ac:spMkLst>
        </pc:spChg>
        <pc:spChg chg="add del">
          <ac:chgData name="Robert O'Connell" userId="50010d9ae1455ea1" providerId="LiveId" clId="{77505E0C-F7D5-4FE7-8FA2-5397FF8AF44A}" dt="2026-05-12T17:12:00.659" v="154" actId="26606"/>
          <ac:spMkLst>
            <pc:docMk/>
            <pc:sldMk cId="2833736223" sldId="270"/>
            <ac:spMk id="19" creationId="{3A930249-8242-4E2B-AF17-C01826488321}"/>
          </ac:spMkLst>
        </pc:spChg>
        <pc:spChg chg="add del">
          <ac:chgData name="Robert O'Connell" userId="50010d9ae1455ea1" providerId="LiveId" clId="{77505E0C-F7D5-4FE7-8FA2-5397FF8AF44A}" dt="2026-05-12T17:12:00.659" v="154" actId="26606"/>
          <ac:spMkLst>
            <pc:docMk/>
            <pc:sldMk cId="2833736223" sldId="270"/>
            <ac:spMk id="20" creationId="{A5BDD999-C5E1-4B3E-A710-768673819165}"/>
          </ac:spMkLst>
        </pc:spChg>
        <pc:spChg chg="add del">
          <ac:chgData name="Robert O'Connell" userId="50010d9ae1455ea1" providerId="LiveId" clId="{77505E0C-F7D5-4FE7-8FA2-5397FF8AF44A}" dt="2026-05-12T17:16:27.287" v="183" actId="26606"/>
          <ac:spMkLst>
            <pc:docMk/>
            <pc:sldMk cId="2833736223" sldId="270"/>
            <ac:spMk id="25" creationId="{8A95209C-5275-4E15-8EA7-7F42980ABF2D}"/>
          </ac:spMkLst>
        </pc:spChg>
        <pc:spChg chg="add del">
          <ac:chgData name="Robert O'Connell" userId="50010d9ae1455ea1" providerId="LiveId" clId="{77505E0C-F7D5-4FE7-8FA2-5397FF8AF44A}" dt="2026-05-12T17:16:27.287" v="183" actId="26606"/>
          <ac:spMkLst>
            <pc:docMk/>
            <pc:sldMk cId="2833736223" sldId="270"/>
            <ac:spMk id="27" creationId="{4F2ED431-E304-4FF0-9F4E-032783C9D612}"/>
          </ac:spMkLst>
        </pc:spChg>
        <pc:spChg chg="add del">
          <ac:chgData name="Robert O'Connell" userId="50010d9ae1455ea1" providerId="LiveId" clId="{77505E0C-F7D5-4FE7-8FA2-5397FF8AF44A}" dt="2026-05-12T17:16:27.287" v="183" actId="26606"/>
          <ac:spMkLst>
            <pc:docMk/>
            <pc:sldMk cId="2833736223" sldId="270"/>
            <ac:spMk id="29" creationId="{4E87FCFB-2CCE-460D-B3DD-557C8BD1B94A}"/>
          </ac:spMkLst>
        </pc:spChg>
        <pc:spChg chg="add del">
          <ac:chgData name="Robert O'Connell" userId="50010d9ae1455ea1" providerId="LiveId" clId="{77505E0C-F7D5-4FE7-8FA2-5397FF8AF44A}" dt="2026-05-12T17:16:22.135" v="180" actId="26606"/>
          <ac:spMkLst>
            <pc:docMk/>
            <pc:sldMk cId="2833736223" sldId="270"/>
            <ac:spMk id="34" creationId="{870A1295-61BC-4214-AA3E-D396673024D0}"/>
          </ac:spMkLst>
        </pc:spChg>
        <pc:spChg chg="add del">
          <ac:chgData name="Robert O'Connell" userId="50010d9ae1455ea1" providerId="LiveId" clId="{77505E0C-F7D5-4FE7-8FA2-5397FF8AF44A}" dt="2026-05-12T17:16:27.212" v="182" actId="26606"/>
          <ac:spMkLst>
            <pc:docMk/>
            <pc:sldMk cId="2833736223" sldId="270"/>
            <ac:spMk id="42" creationId="{657F69E0-C4B0-4BEC-A689-4F8D877F05D4}"/>
          </ac:spMkLst>
        </pc:spChg>
        <pc:spChg chg="add del">
          <ac:chgData name="Robert O'Connell" userId="50010d9ae1455ea1" providerId="LiveId" clId="{77505E0C-F7D5-4FE7-8FA2-5397FF8AF44A}" dt="2026-05-12T17:16:27.212" v="182" actId="26606"/>
          <ac:spMkLst>
            <pc:docMk/>
            <pc:sldMk cId="2833736223" sldId="270"/>
            <ac:spMk id="43" creationId="{9F6380B4-6A1C-481E-8408-B4E6C75B9B81}"/>
          </ac:spMkLst>
        </pc:spChg>
        <pc:spChg chg="add">
          <ac:chgData name="Robert O'Connell" userId="50010d9ae1455ea1" providerId="LiveId" clId="{77505E0C-F7D5-4FE7-8FA2-5397FF8AF44A}" dt="2026-05-12T17:16:27.287" v="183" actId="26606"/>
          <ac:spMkLst>
            <pc:docMk/>
            <pc:sldMk cId="2833736223" sldId="270"/>
            <ac:spMk id="45" creationId="{0E91F5CA-B392-444C-88E3-BF5BAAEBDEB0}"/>
          </ac:spMkLst>
        </pc:spChg>
        <pc:spChg chg="add">
          <ac:chgData name="Robert O'Connell" userId="50010d9ae1455ea1" providerId="LiveId" clId="{77505E0C-F7D5-4FE7-8FA2-5397FF8AF44A}" dt="2026-05-12T17:16:27.287" v="183" actId="26606"/>
          <ac:spMkLst>
            <pc:docMk/>
            <pc:sldMk cId="2833736223" sldId="270"/>
            <ac:spMk id="46" creationId="{0459807F-B6FA-44D3-9A53-C55B6B56884A}"/>
          </ac:spMkLst>
        </pc:spChg>
        <pc:grpChg chg="add del">
          <ac:chgData name="Robert O'Connell" userId="50010d9ae1455ea1" providerId="LiveId" clId="{77505E0C-F7D5-4FE7-8FA2-5397FF8AF44A}" dt="2026-05-12T17:10:10.731" v="149" actId="26606"/>
          <ac:grpSpMkLst>
            <pc:docMk/>
            <pc:sldMk cId="2833736223" sldId="270"/>
            <ac:grpSpMk id="17" creationId="{02E8B24A-E924-4EA4-951E-022F5DCF4279}"/>
          </ac:grpSpMkLst>
        </pc:grpChg>
        <pc:grpChg chg="add del">
          <ac:chgData name="Robert O'Connell" userId="50010d9ae1455ea1" providerId="LiveId" clId="{77505E0C-F7D5-4FE7-8FA2-5397FF8AF44A}" dt="2026-05-12T17:16:22.135" v="180" actId="26606"/>
          <ac:grpSpMkLst>
            <pc:docMk/>
            <pc:sldMk cId="2833736223" sldId="270"/>
            <ac:grpSpMk id="36" creationId="{0B139475-2B26-4CA9-9413-DE741E49F7BB}"/>
          </ac:grpSpMkLst>
        </pc:grpChg>
        <pc:picChg chg="add mod ord">
          <ac:chgData name="Robert O'Connell" userId="50010d9ae1455ea1" providerId="LiveId" clId="{77505E0C-F7D5-4FE7-8FA2-5397FF8AF44A}" dt="2026-05-12T17:16:27.287" v="183" actId="26606"/>
          <ac:picMkLst>
            <pc:docMk/>
            <pc:sldMk cId="2833736223" sldId="270"/>
            <ac:picMk id="5" creationId="{E3F0D96A-47E6-31FE-FDC2-B2A7E4C41888}"/>
          </ac:picMkLst>
        </pc:picChg>
      </pc:sldChg>
      <pc:sldChg chg="addSp delSp modSp new mod setBg">
        <pc:chgData name="Robert O'Connell" userId="50010d9ae1455ea1" providerId="LiveId" clId="{77505E0C-F7D5-4FE7-8FA2-5397FF8AF44A}" dt="2026-05-13T17:22:06.381" v="396" actId="26606"/>
        <pc:sldMkLst>
          <pc:docMk/>
          <pc:sldMk cId="949368484" sldId="271"/>
        </pc:sldMkLst>
        <pc:spChg chg="mod">
          <ac:chgData name="Robert O'Connell" userId="50010d9ae1455ea1" providerId="LiveId" clId="{77505E0C-F7D5-4FE7-8FA2-5397FF8AF44A}" dt="2026-05-13T17:22:06.381" v="396" actId="26606"/>
          <ac:spMkLst>
            <pc:docMk/>
            <pc:sldMk cId="949368484" sldId="271"/>
            <ac:spMk id="2" creationId="{EA2213C2-BFC1-8364-918C-9B46018AF033}"/>
          </ac:spMkLst>
        </pc:spChg>
        <pc:spChg chg="add mod ord">
          <ac:chgData name="Robert O'Connell" userId="50010d9ae1455ea1" providerId="LiveId" clId="{77505E0C-F7D5-4FE7-8FA2-5397FF8AF44A}" dt="2026-05-13T17:22:06.381" v="396" actId="26606"/>
          <ac:spMkLst>
            <pc:docMk/>
            <pc:sldMk cId="949368484" sldId="271"/>
            <ac:spMk id="3" creationId="{82649EFE-18F0-25B2-3F9D-E1F9D4352D98}"/>
          </ac:spMkLst>
        </pc:spChg>
        <pc:spChg chg="add del">
          <ac:chgData name="Robert O'Connell" userId="50010d9ae1455ea1" providerId="LiveId" clId="{77505E0C-F7D5-4FE7-8FA2-5397FF8AF44A}" dt="2026-05-13T17:20:35.894" v="371" actId="26606"/>
          <ac:spMkLst>
            <pc:docMk/>
            <pc:sldMk cId="949368484" sldId="271"/>
            <ac:spMk id="10" creationId="{23E547B5-89CF-4EC0-96DE-25771AED0799}"/>
          </ac:spMkLst>
        </pc:spChg>
        <pc:spChg chg="add del">
          <ac:chgData name="Robert O'Connell" userId="50010d9ae1455ea1" providerId="LiveId" clId="{77505E0C-F7D5-4FE7-8FA2-5397FF8AF44A}" dt="2026-05-13T17:20:35.894" v="371" actId="26606"/>
          <ac:spMkLst>
            <pc:docMk/>
            <pc:sldMk cId="949368484" sldId="271"/>
            <ac:spMk id="12" creationId="{3F0B8CEB-8279-4E5E-A0CE-1FC9F71736F2}"/>
          </ac:spMkLst>
        </pc:spChg>
        <pc:spChg chg="add">
          <ac:chgData name="Robert O'Connell" userId="50010d9ae1455ea1" providerId="LiveId" clId="{77505E0C-F7D5-4FE7-8FA2-5397FF8AF44A}" dt="2026-05-13T17:22:06.381" v="396" actId="26606"/>
          <ac:spMkLst>
            <pc:docMk/>
            <pc:sldMk cId="949368484" sldId="271"/>
            <ac:spMk id="13" creationId="{23E547B5-89CF-4EC0-96DE-25771AED0799}"/>
          </ac:spMkLst>
        </pc:spChg>
        <pc:spChg chg="add del">
          <ac:chgData name="Robert O'Connell" userId="50010d9ae1455ea1" providerId="LiveId" clId="{77505E0C-F7D5-4FE7-8FA2-5397FF8AF44A}" dt="2026-05-13T17:21:03.868" v="381" actId="26606"/>
          <ac:spMkLst>
            <pc:docMk/>
            <pc:sldMk cId="949368484" sldId="271"/>
            <ac:spMk id="15" creationId="{03AF1C04-3FEF-41BD-BB84-2F263765BEBC}"/>
          </ac:spMkLst>
        </pc:spChg>
        <pc:spChg chg="add">
          <ac:chgData name="Robert O'Connell" userId="50010d9ae1455ea1" providerId="LiveId" clId="{77505E0C-F7D5-4FE7-8FA2-5397FF8AF44A}" dt="2026-05-13T17:22:06.381" v="396" actId="26606"/>
          <ac:spMkLst>
            <pc:docMk/>
            <pc:sldMk cId="949368484" sldId="271"/>
            <ac:spMk id="18" creationId="{3F0B8CEB-8279-4E5E-A0CE-1FC9F71736F2}"/>
          </ac:spMkLst>
        </pc:spChg>
        <pc:grpChg chg="add del">
          <ac:chgData name="Robert O'Connell" userId="50010d9ae1455ea1" providerId="LiveId" clId="{77505E0C-F7D5-4FE7-8FA2-5397FF8AF44A}" dt="2026-05-13T17:22:06.381" v="396" actId="26606"/>
          <ac:grpSpMkLst>
            <pc:docMk/>
            <pc:sldMk cId="949368484" sldId="271"/>
            <ac:grpSpMk id="7" creationId="{5EFBDE31-BB3E-6CFC-23CD-B5976DA38438}"/>
          </ac:grpSpMkLst>
        </pc:grpChg>
        <pc:grpChg chg="add del">
          <ac:chgData name="Robert O'Connell" userId="50010d9ae1455ea1" providerId="LiveId" clId="{77505E0C-F7D5-4FE7-8FA2-5397FF8AF44A}" dt="2026-05-13T17:21:03.868" v="381" actId="26606"/>
          <ac:grpSpMkLst>
            <pc:docMk/>
            <pc:sldMk cId="949368484" sldId="271"/>
            <ac:grpSpMk id="16" creationId="{C733FE3C-12C4-4FA2-A795-87D2F6776A53}"/>
          </ac:grpSpMkLst>
        </pc:grpChg>
        <pc:grpChg chg="add del">
          <ac:chgData name="Robert O'Connell" userId="50010d9ae1455ea1" providerId="LiveId" clId="{77505E0C-F7D5-4FE7-8FA2-5397FF8AF44A}" dt="2026-05-13T17:21:03.868" v="381" actId="26606"/>
          <ac:grpSpMkLst>
            <pc:docMk/>
            <pc:sldMk cId="949368484" sldId="271"/>
            <ac:grpSpMk id="19" creationId="{E56E71F1-5A87-4A96-B42F-2DFA1B766B5E}"/>
          </ac:grpSpMkLst>
        </pc:grpChg>
        <pc:grpChg chg="add del">
          <ac:chgData name="Robert O'Connell" userId="50010d9ae1455ea1" providerId="LiveId" clId="{77505E0C-F7D5-4FE7-8FA2-5397FF8AF44A}" dt="2026-05-13T17:21:03.868" v="381" actId="26606"/>
          <ac:grpSpMkLst>
            <pc:docMk/>
            <pc:sldMk cId="949368484" sldId="271"/>
            <ac:grpSpMk id="20" creationId="{0C2B5F12-8A82-4A59-9400-3164CBF47F63}"/>
          </ac:grpSpMkLst>
        </pc:grpChg>
        <pc:picChg chg="add mod ord">
          <ac:chgData name="Robert O'Connell" userId="50010d9ae1455ea1" providerId="LiveId" clId="{77505E0C-F7D5-4FE7-8FA2-5397FF8AF44A}" dt="2026-05-13T17:22:06.381" v="396" actId="26606"/>
          <ac:picMkLst>
            <pc:docMk/>
            <pc:sldMk cId="949368484" sldId="271"/>
            <ac:picMk id="5" creationId="{5CE93873-CE28-8BCB-249E-4F230B7F49B1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A97888-F6A6-4DF5-8BA1-3689ACBFE464}" type="doc">
      <dgm:prSet loTypeId="urn:microsoft.com/office/officeart/2005/8/layout/arrow5" loCatId="relationship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1395C5C-94EA-48F8-AE95-A5117E25C15A}">
      <dgm:prSet/>
      <dgm:spPr/>
      <dgm:t>
        <a:bodyPr/>
        <a:lstStyle/>
        <a:p>
          <a:r>
            <a:rPr lang="en-US"/>
            <a:t>Assessment of fire, operational, business, and reputational risks</a:t>
          </a:r>
        </a:p>
      </dgm:t>
    </dgm:pt>
    <dgm:pt modelId="{7A151FE4-A66D-422B-BBBE-9F37A5CFA33D}" type="parTrans" cxnId="{A708693D-B36D-4838-8262-1858BBEBF584}">
      <dgm:prSet/>
      <dgm:spPr/>
      <dgm:t>
        <a:bodyPr/>
        <a:lstStyle/>
        <a:p>
          <a:endParaRPr lang="en-US"/>
        </a:p>
      </dgm:t>
    </dgm:pt>
    <dgm:pt modelId="{3F7ECEE4-CBEC-4E2E-9395-E29C5C8A32D3}" type="sibTrans" cxnId="{A708693D-B36D-4838-8262-1858BBEBF584}">
      <dgm:prSet/>
      <dgm:spPr/>
      <dgm:t>
        <a:bodyPr/>
        <a:lstStyle/>
        <a:p>
          <a:endParaRPr lang="en-US"/>
        </a:p>
      </dgm:t>
    </dgm:pt>
    <dgm:pt modelId="{23BE9A06-7839-4AC1-BC31-07C667313B89}">
      <dgm:prSet/>
      <dgm:spPr/>
      <dgm:t>
        <a:bodyPr/>
        <a:lstStyle/>
        <a:p>
          <a:r>
            <a:rPr lang="en-US"/>
            <a:t>Prepared from the perspective of Property Management and Estates Compliance</a:t>
          </a:r>
        </a:p>
      </dgm:t>
    </dgm:pt>
    <dgm:pt modelId="{FEC4A746-BE39-4655-B253-C1F7CC43EA85}" type="parTrans" cxnId="{4F91E432-FBE7-46A1-A66C-6765617B65F1}">
      <dgm:prSet/>
      <dgm:spPr/>
      <dgm:t>
        <a:bodyPr/>
        <a:lstStyle/>
        <a:p>
          <a:endParaRPr lang="en-US"/>
        </a:p>
      </dgm:t>
    </dgm:pt>
    <dgm:pt modelId="{9D480965-C0FC-438A-8557-388C74A50A7A}" type="sibTrans" cxnId="{4F91E432-FBE7-46A1-A66C-6765617B65F1}">
      <dgm:prSet/>
      <dgm:spPr/>
      <dgm:t>
        <a:bodyPr/>
        <a:lstStyle/>
        <a:p>
          <a:endParaRPr lang="en-US"/>
        </a:p>
      </dgm:t>
    </dgm:pt>
    <dgm:pt modelId="{D19083E9-DF49-455D-A43A-0E48B5752F01}">
      <dgm:prSet/>
      <dgm:spPr/>
      <dgm:t>
        <a:bodyPr/>
        <a:lstStyle/>
        <a:p>
          <a:r>
            <a:rPr lang="en-US"/>
            <a:t>Considering post-Covid-19, post-Brexit, and economic pressures</a:t>
          </a:r>
        </a:p>
      </dgm:t>
    </dgm:pt>
    <dgm:pt modelId="{39B19001-4D89-407E-9F97-E8255A1BD910}" type="parTrans" cxnId="{CFFCB524-4106-49C5-8A45-F1CEF1526720}">
      <dgm:prSet/>
      <dgm:spPr/>
      <dgm:t>
        <a:bodyPr/>
        <a:lstStyle/>
        <a:p>
          <a:endParaRPr lang="en-US"/>
        </a:p>
      </dgm:t>
    </dgm:pt>
    <dgm:pt modelId="{2856A19E-EEC8-4D67-9774-8175FBBD3531}" type="sibTrans" cxnId="{CFFCB524-4106-49C5-8A45-F1CEF1526720}">
      <dgm:prSet/>
      <dgm:spPr/>
      <dgm:t>
        <a:bodyPr/>
        <a:lstStyle/>
        <a:p>
          <a:endParaRPr lang="en-US"/>
        </a:p>
      </dgm:t>
    </dgm:pt>
    <dgm:pt modelId="{56984250-5223-4C77-A936-2FD4FFC3F9C7}" type="pres">
      <dgm:prSet presAssocID="{5EA97888-F6A6-4DF5-8BA1-3689ACBFE464}" presName="diagram" presStyleCnt="0">
        <dgm:presLayoutVars>
          <dgm:dir/>
          <dgm:resizeHandles val="exact"/>
        </dgm:presLayoutVars>
      </dgm:prSet>
      <dgm:spPr/>
    </dgm:pt>
    <dgm:pt modelId="{605AC961-C315-43E8-BA77-8F188BACE19E}" type="pres">
      <dgm:prSet presAssocID="{E1395C5C-94EA-48F8-AE95-A5117E25C15A}" presName="arrow" presStyleLbl="node1" presStyleIdx="0" presStyleCnt="3">
        <dgm:presLayoutVars>
          <dgm:bulletEnabled val="1"/>
        </dgm:presLayoutVars>
      </dgm:prSet>
      <dgm:spPr/>
    </dgm:pt>
    <dgm:pt modelId="{2F192217-69C9-4E44-83C8-A4360387F5F3}" type="pres">
      <dgm:prSet presAssocID="{23BE9A06-7839-4AC1-BC31-07C667313B89}" presName="arrow" presStyleLbl="node1" presStyleIdx="1" presStyleCnt="3">
        <dgm:presLayoutVars>
          <dgm:bulletEnabled val="1"/>
        </dgm:presLayoutVars>
      </dgm:prSet>
      <dgm:spPr/>
    </dgm:pt>
    <dgm:pt modelId="{7DBA8945-644F-4845-9160-EC7B81B834BD}" type="pres">
      <dgm:prSet presAssocID="{D19083E9-DF49-455D-A43A-0E48B5752F01}" presName="arrow" presStyleLbl="node1" presStyleIdx="2" presStyleCnt="3">
        <dgm:presLayoutVars>
          <dgm:bulletEnabled val="1"/>
        </dgm:presLayoutVars>
      </dgm:prSet>
      <dgm:spPr/>
    </dgm:pt>
  </dgm:ptLst>
  <dgm:cxnLst>
    <dgm:cxn modelId="{2B11C11B-1C7E-437F-931F-10A637CD3C2F}" type="presOf" srcId="{23BE9A06-7839-4AC1-BC31-07C667313B89}" destId="{2F192217-69C9-4E44-83C8-A4360387F5F3}" srcOrd="0" destOrd="0" presId="urn:microsoft.com/office/officeart/2005/8/layout/arrow5"/>
    <dgm:cxn modelId="{CFFCB524-4106-49C5-8A45-F1CEF1526720}" srcId="{5EA97888-F6A6-4DF5-8BA1-3689ACBFE464}" destId="{D19083E9-DF49-455D-A43A-0E48B5752F01}" srcOrd="2" destOrd="0" parTransId="{39B19001-4D89-407E-9F97-E8255A1BD910}" sibTransId="{2856A19E-EEC8-4D67-9774-8175FBBD3531}"/>
    <dgm:cxn modelId="{4F91E432-FBE7-46A1-A66C-6765617B65F1}" srcId="{5EA97888-F6A6-4DF5-8BA1-3689ACBFE464}" destId="{23BE9A06-7839-4AC1-BC31-07C667313B89}" srcOrd="1" destOrd="0" parTransId="{FEC4A746-BE39-4655-B253-C1F7CC43EA85}" sibTransId="{9D480965-C0FC-438A-8557-388C74A50A7A}"/>
    <dgm:cxn modelId="{A708693D-B36D-4838-8262-1858BBEBF584}" srcId="{5EA97888-F6A6-4DF5-8BA1-3689ACBFE464}" destId="{E1395C5C-94EA-48F8-AE95-A5117E25C15A}" srcOrd="0" destOrd="0" parTransId="{7A151FE4-A66D-422B-BBBE-9F37A5CFA33D}" sibTransId="{3F7ECEE4-CBEC-4E2E-9395-E29C5C8A32D3}"/>
    <dgm:cxn modelId="{47ACFB60-4290-474C-8EBA-C5365ECA9EFE}" type="presOf" srcId="{5EA97888-F6A6-4DF5-8BA1-3689ACBFE464}" destId="{56984250-5223-4C77-A936-2FD4FFC3F9C7}" srcOrd="0" destOrd="0" presId="urn:microsoft.com/office/officeart/2005/8/layout/arrow5"/>
    <dgm:cxn modelId="{C53D8F7D-9CB0-4B9E-8A3E-FB75E4AD7A9B}" type="presOf" srcId="{D19083E9-DF49-455D-A43A-0E48B5752F01}" destId="{7DBA8945-644F-4845-9160-EC7B81B834BD}" srcOrd="0" destOrd="0" presId="urn:microsoft.com/office/officeart/2005/8/layout/arrow5"/>
    <dgm:cxn modelId="{D37D14C4-2BF5-4098-9778-4EE84CF4E7AE}" type="presOf" srcId="{E1395C5C-94EA-48F8-AE95-A5117E25C15A}" destId="{605AC961-C315-43E8-BA77-8F188BACE19E}" srcOrd="0" destOrd="0" presId="urn:microsoft.com/office/officeart/2005/8/layout/arrow5"/>
    <dgm:cxn modelId="{260A23BE-6FC0-4C6D-9782-1CA91CB825B1}" type="presParOf" srcId="{56984250-5223-4C77-A936-2FD4FFC3F9C7}" destId="{605AC961-C315-43E8-BA77-8F188BACE19E}" srcOrd="0" destOrd="0" presId="urn:microsoft.com/office/officeart/2005/8/layout/arrow5"/>
    <dgm:cxn modelId="{639EC593-3CBF-4BCE-98DD-FA36E58CB182}" type="presParOf" srcId="{56984250-5223-4C77-A936-2FD4FFC3F9C7}" destId="{2F192217-69C9-4E44-83C8-A4360387F5F3}" srcOrd="1" destOrd="0" presId="urn:microsoft.com/office/officeart/2005/8/layout/arrow5"/>
    <dgm:cxn modelId="{C012A75E-3B17-4B16-8709-736293F6B7C9}" type="presParOf" srcId="{56984250-5223-4C77-A936-2FD4FFC3F9C7}" destId="{7DBA8945-644F-4845-9160-EC7B81B834BD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2D203A-3FF2-4CBE-8518-F53BD4897E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0D00AA71-3EA8-4D82-91DE-C0B5B34B9A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Innovation-focused facility supporting enterprise and collaboration</a:t>
          </a:r>
        </a:p>
      </dgm:t>
    </dgm:pt>
    <dgm:pt modelId="{30B458C1-B04F-41EF-A26E-BAA857D84A07}" type="parTrans" cxnId="{AD737EF0-C32A-4B5C-A5E3-11D893FFA601}">
      <dgm:prSet/>
      <dgm:spPr/>
      <dgm:t>
        <a:bodyPr/>
        <a:lstStyle/>
        <a:p>
          <a:endParaRPr lang="en-US"/>
        </a:p>
      </dgm:t>
    </dgm:pt>
    <dgm:pt modelId="{97B1EAF7-EF5F-4875-B694-4ADA7E134491}" type="sibTrans" cxnId="{AD737EF0-C32A-4B5C-A5E3-11D893FFA601}">
      <dgm:prSet/>
      <dgm:spPr/>
      <dgm:t>
        <a:bodyPr/>
        <a:lstStyle/>
        <a:p>
          <a:endParaRPr lang="en-US"/>
        </a:p>
      </dgm:t>
    </dgm:pt>
    <dgm:pt modelId="{71288D94-74C4-4EE0-B760-BA6338B8C1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Complex operational environment involving teaching, research, and commercial activity</a:t>
          </a:r>
        </a:p>
      </dgm:t>
    </dgm:pt>
    <dgm:pt modelId="{13C2E076-BC4E-42DD-A6B6-56E277B799A1}" type="parTrans" cxnId="{9D89E2DD-9872-442E-86C0-A82DFA564177}">
      <dgm:prSet/>
      <dgm:spPr/>
      <dgm:t>
        <a:bodyPr/>
        <a:lstStyle/>
        <a:p>
          <a:endParaRPr lang="en-US"/>
        </a:p>
      </dgm:t>
    </dgm:pt>
    <dgm:pt modelId="{A47CA73B-59A7-458F-A2EF-C96379968B2E}" type="sibTrans" cxnId="{9D89E2DD-9872-442E-86C0-A82DFA564177}">
      <dgm:prSet/>
      <dgm:spPr/>
      <dgm:t>
        <a:bodyPr/>
        <a:lstStyle/>
        <a:p>
          <a:endParaRPr lang="en-US"/>
        </a:p>
      </dgm:t>
    </dgm:pt>
    <dgm:pt modelId="{C93B6497-F178-43CA-91A7-671391E08C4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Risk management essential to operational continuity and compliance</a:t>
          </a:r>
        </a:p>
      </dgm:t>
    </dgm:pt>
    <dgm:pt modelId="{CAB143CD-F25E-43E9-9B4B-75CF6258E30B}" type="parTrans" cxnId="{DFE899F2-D22F-47FD-9F30-1BF859DD3D98}">
      <dgm:prSet/>
      <dgm:spPr/>
      <dgm:t>
        <a:bodyPr/>
        <a:lstStyle/>
        <a:p>
          <a:endParaRPr lang="en-US"/>
        </a:p>
      </dgm:t>
    </dgm:pt>
    <dgm:pt modelId="{4A5D27D9-23A8-40D2-8329-60C2EC91B487}" type="sibTrans" cxnId="{DFE899F2-D22F-47FD-9F30-1BF859DD3D98}">
      <dgm:prSet/>
      <dgm:spPr/>
      <dgm:t>
        <a:bodyPr/>
        <a:lstStyle/>
        <a:p>
          <a:endParaRPr lang="en-US"/>
        </a:p>
      </dgm:t>
    </dgm:pt>
    <dgm:pt modelId="{5898124F-48D7-4270-82D6-3787A7E24664}" type="pres">
      <dgm:prSet presAssocID="{9E2D203A-3FF2-4CBE-8518-F53BD4897EBF}" presName="root" presStyleCnt="0">
        <dgm:presLayoutVars>
          <dgm:dir/>
          <dgm:resizeHandles val="exact"/>
        </dgm:presLayoutVars>
      </dgm:prSet>
      <dgm:spPr/>
    </dgm:pt>
    <dgm:pt modelId="{442CFD4A-1C54-4DFC-9FFA-1FDF4DF22140}" type="pres">
      <dgm:prSet presAssocID="{0D00AA71-3EA8-4D82-91DE-C0B5B34B9AED}" presName="compNode" presStyleCnt="0"/>
      <dgm:spPr/>
    </dgm:pt>
    <dgm:pt modelId="{782D683E-69D0-4263-95C2-A5A18210DF00}" type="pres">
      <dgm:prSet presAssocID="{0D00AA71-3EA8-4D82-91DE-C0B5B34B9AED}" presName="bgRect" presStyleLbl="bgShp" presStyleIdx="0" presStyleCnt="3"/>
      <dgm:spPr/>
    </dgm:pt>
    <dgm:pt modelId="{DAE861C3-E33F-4955-99C8-7DC70B0C15B8}" type="pres">
      <dgm:prSet presAssocID="{0D00AA71-3EA8-4D82-91DE-C0B5B34B9AE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AB37C42C-0478-466D-B8A2-529297BB387E}" type="pres">
      <dgm:prSet presAssocID="{0D00AA71-3EA8-4D82-91DE-C0B5B34B9AED}" presName="spaceRect" presStyleCnt="0"/>
      <dgm:spPr/>
    </dgm:pt>
    <dgm:pt modelId="{CBBF733E-4ADF-41B0-94AD-91019BD4B2D1}" type="pres">
      <dgm:prSet presAssocID="{0D00AA71-3EA8-4D82-91DE-C0B5B34B9AED}" presName="parTx" presStyleLbl="revTx" presStyleIdx="0" presStyleCnt="3">
        <dgm:presLayoutVars>
          <dgm:chMax val="0"/>
          <dgm:chPref val="0"/>
        </dgm:presLayoutVars>
      </dgm:prSet>
      <dgm:spPr/>
    </dgm:pt>
    <dgm:pt modelId="{C41F3061-DD92-400F-95A6-60C7D2F6BD78}" type="pres">
      <dgm:prSet presAssocID="{97B1EAF7-EF5F-4875-B694-4ADA7E134491}" presName="sibTrans" presStyleCnt="0"/>
      <dgm:spPr/>
    </dgm:pt>
    <dgm:pt modelId="{991631B9-2575-4CE8-9FE0-B34C1231B528}" type="pres">
      <dgm:prSet presAssocID="{71288D94-74C4-4EE0-B760-BA6338B8C1D0}" presName="compNode" presStyleCnt="0"/>
      <dgm:spPr/>
    </dgm:pt>
    <dgm:pt modelId="{B82FFF28-21ED-45E1-985A-10370837BACE}" type="pres">
      <dgm:prSet presAssocID="{71288D94-74C4-4EE0-B760-BA6338B8C1D0}" presName="bgRect" presStyleLbl="bgShp" presStyleIdx="1" presStyleCnt="3"/>
      <dgm:spPr/>
    </dgm:pt>
    <dgm:pt modelId="{8D527B3E-15A7-47EA-A696-7F83F1F61CA8}" type="pres">
      <dgm:prSet presAssocID="{71288D94-74C4-4EE0-B760-BA6338B8C1D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A9F05C2-EB6A-42A0-BB15-F03849F6BDC1}" type="pres">
      <dgm:prSet presAssocID="{71288D94-74C4-4EE0-B760-BA6338B8C1D0}" presName="spaceRect" presStyleCnt="0"/>
      <dgm:spPr/>
    </dgm:pt>
    <dgm:pt modelId="{35C654B6-3426-4C3C-848F-C06392D48686}" type="pres">
      <dgm:prSet presAssocID="{71288D94-74C4-4EE0-B760-BA6338B8C1D0}" presName="parTx" presStyleLbl="revTx" presStyleIdx="1" presStyleCnt="3">
        <dgm:presLayoutVars>
          <dgm:chMax val="0"/>
          <dgm:chPref val="0"/>
        </dgm:presLayoutVars>
      </dgm:prSet>
      <dgm:spPr/>
    </dgm:pt>
    <dgm:pt modelId="{78F4CB23-5C1D-4D2C-A37E-53CF53B91797}" type="pres">
      <dgm:prSet presAssocID="{A47CA73B-59A7-458F-A2EF-C96379968B2E}" presName="sibTrans" presStyleCnt="0"/>
      <dgm:spPr/>
    </dgm:pt>
    <dgm:pt modelId="{4E9302CD-A2B1-4F22-A65E-94DF95372F2E}" type="pres">
      <dgm:prSet presAssocID="{C93B6497-F178-43CA-91A7-671391E08C43}" presName="compNode" presStyleCnt="0"/>
      <dgm:spPr/>
    </dgm:pt>
    <dgm:pt modelId="{D54319D6-E7C0-4C67-9B2C-C244BC031E5D}" type="pres">
      <dgm:prSet presAssocID="{C93B6497-F178-43CA-91A7-671391E08C43}" presName="bgRect" presStyleLbl="bgShp" presStyleIdx="2" presStyleCnt="3"/>
      <dgm:spPr/>
    </dgm:pt>
    <dgm:pt modelId="{B32A052C-254D-4069-B5CD-30F5BBE57D06}" type="pres">
      <dgm:prSet presAssocID="{C93B6497-F178-43CA-91A7-671391E08C4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5FC5A375-F7D7-4CFE-8B04-95B6BE0CEA0B}" type="pres">
      <dgm:prSet presAssocID="{C93B6497-F178-43CA-91A7-671391E08C43}" presName="spaceRect" presStyleCnt="0"/>
      <dgm:spPr/>
    </dgm:pt>
    <dgm:pt modelId="{36520ABF-EDB5-45E2-BA68-254527CA0FC7}" type="pres">
      <dgm:prSet presAssocID="{C93B6497-F178-43CA-91A7-671391E08C4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3A7AF3F-8150-4FE1-8BAC-54FAD4F3BA06}" type="presOf" srcId="{0D00AA71-3EA8-4D82-91DE-C0B5B34B9AED}" destId="{CBBF733E-4ADF-41B0-94AD-91019BD4B2D1}" srcOrd="0" destOrd="0" presId="urn:microsoft.com/office/officeart/2018/2/layout/IconVerticalSolidList"/>
    <dgm:cxn modelId="{83C7066D-8C67-423D-BA2A-59A2BABC7FA2}" type="presOf" srcId="{9E2D203A-3FF2-4CBE-8518-F53BD4897EBF}" destId="{5898124F-48D7-4270-82D6-3787A7E24664}" srcOrd="0" destOrd="0" presId="urn:microsoft.com/office/officeart/2018/2/layout/IconVerticalSolidList"/>
    <dgm:cxn modelId="{4ED31D96-0895-4AB6-A7A2-D4128B4F783A}" type="presOf" srcId="{C93B6497-F178-43CA-91A7-671391E08C43}" destId="{36520ABF-EDB5-45E2-BA68-254527CA0FC7}" srcOrd="0" destOrd="0" presId="urn:microsoft.com/office/officeart/2018/2/layout/IconVerticalSolidList"/>
    <dgm:cxn modelId="{B1D289C6-0A32-42C9-A8DA-9DE97CB13886}" type="presOf" srcId="{71288D94-74C4-4EE0-B760-BA6338B8C1D0}" destId="{35C654B6-3426-4C3C-848F-C06392D48686}" srcOrd="0" destOrd="0" presId="urn:microsoft.com/office/officeart/2018/2/layout/IconVerticalSolidList"/>
    <dgm:cxn modelId="{9D89E2DD-9872-442E-86C0-A82DFA564177}" srcId="{9E2D203A-3FF2-4CBE-8518-F53BD4897EBF}" destId="{71288D94-74C4-4EE0-B760-BA6338B8C1D0}" srcOrd="1" destOrd="0" parTransId="{13C2E076-BC4E-42DD-A6B6-56E277B799A1}" sibTransId="{A47CA73B-59A7-458F-A2EF-C96379968B2E}"/>
    <dgm:cxn modelId="{AD737EF0-C32A-4B5C-A5E3-11D893FFA601}" srcId="{9E2D203A-3FF2-4CBE-8518-F53BD4897EBF}" destId="{0D00AA71-3EA8-4D82-91DE-C0B5B34B9AED}" srcOrd="0" destOrd="0" parTransId="{30B458C1-B04F-41EF-A26E-BAA857D84A07}" sibTransId="{97B1EAF7-EF5F-4875-B694-4ADA7E134491}"/>
    <dgm:cxn modelId="{DFE899F2-D22F-47FD-9F30-1BF859DD3D98}" srcId="{9E2D203A-3FF2-4CBE-8518-F53BD4897EBF}" destId="{C93B6497-F178-43CA-91A7-671391E08C43}" srcOrd="2" destOrd="0" parTransId="{CAB143CD-F25E-43E9-9B4B-75CF6258E30B}" sibTransId="{4A5D27D9-23A8-40D2-8329-60C2EC91B487}"/>
    <dgm:cxn modelId="{D5FE8292-0D7E-4375-9D0A-C8C4E97FD2BE}" type="presParOf" srcId="{5898124F-48D7-4270-82D6-3787A7E24664}" destId="{442CFD4A-1C54-4DFC-9FFA-1FDF4DF22140}" srcOrd="0" destOrd="0" presId="urn:microsoft.com/office/officeart/2018/2/layout/IconVerticalSolidList"/>
    <dgm:cxn modelId="{32D5043F-D683-4234-9DB2-FD8B8394F5FD}" type="presParOf" srcId="{442CFD4A-1C54-4DFC-9FFA-1FDF4DF22140}" destId="{782D683E-69D0-4263-95C2-A5A18210DF00}" srcOrd="0" destOrd="0" presId="urn:microsoft.com/office/officeart/2018/2/layout/IconVerticalSolidList"/>
    <dgm:cxn modelId="{2B94220E-0349-487C-AC1A-1260562AE221}" type="presParOf" srcId="{442CFD4A-1C54-4DFC-9FFA-1FDF4DF22140}" destId="{DAE861C3-E33F-4955-99C8-7DC70B0C15B8}" srcOrd="1" destOrd="0" presId="urn:microsoft.com/office/officeart/2018/2/layout/IconVerticalSolidList"/>
    <dgm:cxn modelId="{B89D8188-FE5C-46F8-855D-ECEC8A53F0AD}" type="presParOf" srcId="{442CFD4A-1C54-4DFC-9FFA-1FDF4DF22140}" destId="{AB37C42C-0478-466D-B8A2-529297BB387E}" srcOrd="2" destOrd="0" presId="urn:microsoft.com/office/officeart/2018/2/layout/IconVerticalSolidList"/>
    <dgm:cxn modelId="{73F4A486-DBCC-425C-94DA-3FADD404509D}" type="presParOf" srcId="{442CFD4A-1C54-4DFC-9FFA-1FDF4DF22140}" destId="{CBBF733E-4ADF-41B0-94AD-91019BD4B2D1}" srcOrd="3" destOrd="0" presId="urn:microsoft.com/office/officeart/2018/2/layout/IconVerticalSolidList"/>
    <dgm:cxn modelId="{904AC479-1C2D-4B83-82AD-600B58C9413F}" type="presParOf" srcId="{5898124F-48D7-4270-82D6-3787A7E24664}" destId="{C41F3061-DD92-400F-95A6-60C7D2F6BD78}" srcOrd="1" destOrd="0" presId="urn:microsoft.com/office/officeart/2018/2/layout/IconVerticalSolidList"/>
    <dgm:cxn modelId="{A53B8EC4-CF2A-479F-8A49-F2D3A81ACDA8}" type="presParOf" srcId="{5898124F-48D7-4270-82D6-3787A7E24664}" destId="{991631B9-2575-4CE8-9FE0-B34C1231B528}" srcOrd="2" destOrd="0" presId="urn:microsoft.com/office/officeart/2018/2/layout/IconVerticalSolidList"/>
    <dgm:cxn modelId="{2283A1C1-7304-41EA-A65D-0058510161D9}" type="presParOf" srcId="{991631B9-2575-4CE8-9FE0-B34C1231B528}" destId="{B82FFF28-21ED-45E1-985A-10370837BACE}" srcOrd="0" destOrd="0" presId="urn:microsoft.com/office/officeart/2018/2/layout/IconVerticalSolidList"/>
    <dgm:cxn modelId="{2E725D75-4C43-4853-B740-91D07A9FE479}" type="presParOf" srcId="{991631B9-2575-4CE8-9FE0-B34C1231B528}" destId="{8D527B3E-15A7-47EA-A696-7F83F1F61CA8}" srcOrd="1" destOrd="0" presId="urn:microsoft.com/office/officeart/2018/2/layout/IconVerticalSolidList"/>
    <dgm:cxn modelId="{71684938-6CE9-4346-9342-267A4C23A760}" type="presParOf" srcId="{991631B9-2575-4CE8-9FE0-B34C1231B528}" destId="{3A9F05C2-EB6A-42A0-BB15-F03849F6BDC1}" srcOrd="2" destOrd="0" presId="urn:microsoft.com/office/officeart/2018/2/layout/IconVerticalSolidList"/>
    <dgm:cxn modelId="{139426DD-DF7F-44B7-B5B5-8BB677FAFB6D}" type="presParOf" srcId="{991631B9-2575-4CE8-9FE0-B34C1231B528}" destId="{35C654B6-3426-4C3C-848F-C06392D48686}" srcOrd="3" destOrd="0" presId="urn:microsoft.com/office/officeart/2018/2/layout/IconVerticalSolidList"/>
    <dgm:cxn modelId="{75D241DC-AA81-49E0-8BC9-097548FF5580}" type="presParOf" srcId="{5898124F-48D7-4270-82D6-3787A7E24664}" destId="{78F4CB23-5C1D-4D2C-A37E-53CF53B91797}" srcOrd="3" destOrd="0" presId="urn:microsoft.com/office/officeart/2018/2/layout/IconVerticalSolidList"/>
    <dgm:cxn modelId="{828FCFBB-8004-49C0-83D3-5BA1D1E085AE}" type="presParOf" srcId="{5898124F-48D7-4270-82D6-3787A7E24664}" destId="{4E9302CD-A2B1-4F22-A65E-94DF95372F2E}" srcOrd="4" destOrd="0" presId="urn:microsoft.com/office/officeart/2018/2/layout/IconVerticalSolidList"/>
    <dgm:cxn modelId="{D41BE645-215E-40C0-9485-C4311B82586E}" type="presParOf" srcId="{4E9302CD-A2B1-4F22-A65E-94DF95372F2E}" destId="{D54319D6-E7C0-4C67-9B2C-C244BC031E5D}" srcOrd="0" destOrd="0" presId="urn:microsoft.com/office/officeart/2018/2/layout/IconVerticalSolidList"/>
    <dgm:cxn modelId="{7FB6FE90-DFEC-4C45-988F-D1C2697CFA0C}" type="presParOf" srcId="{4E9302CD-A2B1-4F22-A65E-94DF95372F2E}" destId="{B32A052C-254D-4069-B5CD-30F5BBE57D06}" srcOrd="1" destOrd="0" presId="urn:microsoft.com/office/officeart/2018/2/layout/IconVerticalSolidList"/>
    <dgm:cxn modelId="{602234E8-7569-446E-BB07-523D4F4B2D9E}" type="presParOf" srcId="{4E9302CD-A2B1-4F22-A65E-94DF95372F2E}" destId="{5FC5A375-F7D7-4CFE-8B04-95B6BE0CEA0B}" srcOrd="2" destOrd="0" presId="urn:microsoft.com/office/officeart/2018/2/layout/IconVerticalSolidList"/>
    <dgm:cxn modelId="{A736F1D5-FEA8-4195-8AC9-FF79BF02C62D}" type="presParOf" srcId="{4E9302CD-A2B1-4F22-A65E-94DF95372F2E}" destId="{36520ABF-EDB5-45E2-BA68-254527CA0F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E97C24-C3B7-4013-BEB2-B6E2FE9ADCA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68A07FD-728C-47C6-8E91-E458695593D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Structured approach based on HSG65</a:t>
          </a:r>
        </a:p>
      </dgm:t>
    </dgm:pt>
    <dgm:pt modelId="{66D5A4EF-45AC-4D37-9060-25AA84015727}" type="parTrans" cxnId="{175659B2-947D-4F43-93E4-2BD5F3D57F43}">
      <dgm:prSet/>
      <dgm:spPr/>
      <dgm:t>
        <a:bodyPr/>
        <a:lstStyle/>
        <a:p>
          <a:endParaRPr lang="en-US"/>
        </a:p>
      </dgm:t>
    </dgm:pt>
    <dgm:pt modelId="{1D6AE3FA-70BC-4C03-9939-1462EC16F4A0}" type="sibTrans" cxnId="{175659B2-947D-4F43-93E4-2BD5F3D57F43}">
      <dgm:prSet/>
      <dgm:spPr/>
      <dgm:t>
        <a:bodyPr/>
        <a:lstStyle/>
        <a:p>
          <a:endParaRPr lang="en-US"/>
        </a:p>
      </dgm:t>
    </dgm:pt>
    <dgm:pt modelId="{39BD061F-973C-4626-9473-9FD983A7F2B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Identification, assessment, control, and review of risks</a:t>
          </a:r>
          <a:endParaRPr lang="en-US"/>
        </a:p>
      </dgm:t>
    </dgm:pt>
    <dgm:pt modelId="{C858239B-434F-4180-B13D-1EC97BD83403}" type="parTrans" cxnId="{8CF4BEAC-387F-4953-8153-83E0546F99B9}">
      <dgm:prSet/>
      <dgm:spPr/>
      <dgm:t>
        <a:bodyPr/>
        <a:lstStyle/>
        <a:p>
          <a:endParaRPr lang="en-US"/>
        </a:p>
      </dgm:t>
    </dgm:pt>
    <dgm:pt modelId="{FE0439D5-8BF6-4139-84F3-22505AE276D3}" type="sibTrans" cxnId="{8CF4BEAC-387F-4953-8153-83E0546F99B9}">
      <dgm:prSet/>
      <dgm:spPr/>
      <dgm:t>
        <a:bodyPr/>
        <a:lstStyle/>
        <a:p>
          <a:endParaRPr lang="en-US"/>
        </a:p>
      </dgm:t>
    </dgm:pt>
    <dgm:pt modelId="{D22FE6C1-5EC8-4961-AC0F-000EA504EEC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Focus on statutory compliance, safety, resilience, and sustainability</a:t>
          </a:r>
        </a:p>
      </dgm:t>
    </dgm:pt>
    <dgm:pt modelId="{44496F89-1785-4D4E-A0F1-6443F18B0A57}" type="parTrans" cxnId="{FC329915-6CCD-4431-8545-C4A8D4088BDA}">
      <dgm:prSet/>
      <dgm:spPr/>
      <dgm:t>
        <a:bodyPr/>
        <a:lstStyle/>
        <a:p>
          <a:endParaRPr lang="en-US"/>
        </a:p>
      </dgm:t>
    </dgm:pt>
    <dgm:pt modelId="{00D23532-34E7-4544-95A7-746EC3C01652}" type="sibTrans" cxnId="{FC329915-6CCD-4431-8545-C4A8D4088BDA}">
      <dgm:prSet/>
      <dgm:spPr/>
      <dgm:t>
        <a:bodyPr/>
        <a:lstStyle/>
        <a:p>
          <a:endParaRPr lang="en-US"/>
        </a:p>
      </dgm:t>
    </dgm:pt>
    <dgm:pt modelId="{E3117CBB-AC30-4F9B-AF6F-1CE23DF3DDAA}" type="pres">
      <dgm:prSet presAssocID="{77E97C24-C3B7-4013-BEB2-B6E2FE9ADCA8}" presName="root" presStyleCnt="0">
        <dgm:presLayoutVars>
          <dgm:dir/>
          <dgm:resizeHandles val="exact"/>
        </dgm:presLayoutVars>
      </dgm:prSet>
      <dgm:spPr/>
    </dgm:pt>
    <dgm:pt modelId="{DE3F357C-8239-4658-9F6C-B279DF370924}" type="pres">
      <dgm:prSet presAssocID="{768A07FD-728C-47C6-8E91-E458695593D3}" presName="compNode" presStyleCnt="0"/>
      <dgm:spPr/>
    </dgm:pt>
    <dgm:pt modelId="{D27E51A0-B103-406B-BD3B-6E2DB4A6C1A7}" type="pres">
      <dgm:prSet presAssocID="{768A07FD-728C-47C6-8E91-E458695593D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CA801EC-4166-4FC2-A777-45E0ABF6806D}" type="pres">
      <dgm:prSet presAssocID="{768A07FD-728C-47C6-8E91-E458695593D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84CAEEF-42AB-4D2C-B50B-866DACD797FE}" type="pres">
      <dgm:prSet presAssocID="{768A07FD-728C-47C6-8E91-E458695593D3}" presName="spaceRect" presStyleCnt="0"/>
      <dgm:spPr/>
    </dgm:pt>
    <dgm:pt modelId="{68567314-0B2F-4EA3-A39D-7CA9085A7A81}" type="pres">
      <dgm:prSet presAssocID="{768A07FD-728C-47C6-8E91-E458695593D3}" presName="textRect" presStyleLbl="revTx" presStyleIdx="0" presStyleCnt="3">
        <dgm:presLayoutVars>
          <dgm:chMax val="1"/>
          <dgm:chPref val="1"/>
        </dgm:presLayoutVars>
      </dgm:prSet>
      <dgm:spPr/>
    </dgm:pt>
    <dgm:pt modelId="{33B2D5F5-A5BC-433F-8626-D4F47FF4B2A6}" type="pres">
      <dgm:prSet presAssocID="{1D6AE3FA-70BC-4C03-9939-1462EC16F4A0}" presName="sibTrans" presStyleCnt="0"/>
      <dgm:spPr/>
    </dgm:pt>
    <dgm:pt modelId="{0D4DAF29-D734-4F43-AA84-9A9BE26BC74F}" type="pres">
      <dgm:prSet presAssocID="{39BD061F-973C-4626-9473-9FD983A7F2BD}" presName="compNode" presStyleCnt="0"/>
      <dgm:spPr/>
    </dgm:pt>
    <dgm:pt modelId="{BD086B3F-ED10-4DB0-99F0-88D4B0F22B8E}" type="pres">
      <dgm:prSet presAssocID="{39BD061F-973C-4626-9473-9FD983A7F2BD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6010E36-F328-4E9E-B113-14F7543C118D}" type="pres">
      <dgm:prSet presAssocID="{39BD061F-973C-4626-9473-9FD983A7F2B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67EB0695-403B-413E-AD9F-65334D2AACE7}" type="pres">
      <dgm:prSet presAssocID="{39BD061F-973C-4626-9473-9FD983A7F2BD}" presName="spaceRect" presStyleCnt="0"/>
      <dgm:spPr/>
    </dgm:pt>
    <dgm:pt modelId="{B0EF9B3B-8032-4C31-80DB-E55E6330F672}" type="pres">
      <dgm:prSet presAssocID="{39BD061F-973C-4626-9473-9FD983A7F2BD}" presName="textRect" presStyleLbl="revTx" presStyleIdx="1" presStyleCnt="3">
        <dgm:presLayoutVars>
          <dgm:chMax val="1"/>
          <dgm:chPref val="1"/>
        </dgm:presLayoutVars>
      </dgm:prSet>
      <dgm:spPr/>
    </dgm:pt>
    <dgm:pt modelId="{4D8ADB72-A771-4D38-9B45-F495628FE09B}" type="pres">
      <dgm:prSet presAssocID="{FE0439D5-8BF6-4139-84F3-22505AE276D3}" presName="sibTrans" presStyleCnt="0"/>
      <dgm:spPr/>
    </dgm:pt>
    <dgm:pt modelId="{0FF65EA3-7689-47BA-BECC-D093BC9FDCAA}" type="pres">
      <dgm:prSet presAssocID="{D22FE6C1-5EC8-4961-AC0F-000EA504EEC2}" presName="compNode" presStyleCnt="0"/>
      <dgm:spPr/>
    </dgm:pt>
    <dgm:pt modelId="{DF41A9F6-DE8B-4EB4-B443-132109F905FB}" type="pres">
      <dgm:prSet presAssocID="{D22FE6C1-5EC8-4961-AC0F-000EA504EEC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B8EFEBB-5FF7-4549-92EB-202C68242EB7}" type="pres">
      <dgm:prSet presAssocID="{D22FE6C1-5EC8-4961-AC0F-000EA504EEC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5F3F5B4A-E14F-40D0-AEE5-F51A917C474A}" type="pres">
      <dgm:prSet presAssocID="{D22FE6C1-5EC8-4961-AC0F-000EA504EEC2}" presName="spaceRect" presStyleCnt="0"/>
      <dgm:spPr/>
    </dgm:pt>
    <dgm:pt modelId="{8D6C6579-6FA5-403B-9DB9-A59D343D6A01}" type="pres">
      <dgm:prSet presAssocID="{D22FE6C1-5EC8-4961-AC0F-000EA504EEC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C329915-6CCD-4431-8545-C4A8D4088BDA}" srcId="{77E97C24-C3B7-4013-BEB2-B6E2FE9ADCA8}" destId="{D22FE6C1-5EC8-4961-AC0F-000EA504EEC2}" srcOrd="2" destOrd="0" parTransId="{44496F89-1785-4D4E-A0F1-6443F18B0A57}" sibTransId="{00D23532-34E7-4544-95A7-746EC3C01652}"/>
    <dgm:cxn modelId="{ED1FB931-CFC5-4878-AEB1-BC253D54D74D}" type="presOf" srcId="{D22FE6C1-5EC8-4961-AC0F-000EA504EEC2}" destId="{8D6C6579-6FA5-403B-9DB9-A59D343D6A01}" srcOrd="0" destOrd="0" presId="urn:microsoft.com/office/officeart/2018/5/layout/IconLeafLabelList"/>
    <dgm:cxn modelId="{61D18C6F-E302-4DA4-BCDB-8FE64865D69F}" type="presOf" srcId="{39BD061F-973C-4626-9473-9FD983A7F2BD}" destId="{B0EF9B3B-8032-4C31-80DB-E55E6330F672}" srcOrd="0" destOrd="0" presId="urn:microsoft.com/office/officeart/2018/5/layout/IconLeafLabelList"/>
    <dgm:cxn modelId="{13E84481-4FAB-410E-8739-C1E006536138}" type="presOf" srcId="{77E97C24-C3B7-4013-BEB2-B6E2FE9ADCA8}" destId="{E3117CBB-AC30-4F9B-AF6F-1CE23DF3DDAA}" srcOrd="0" destOrd="0" presId="urn:microsoft.com/office/officeart/2018/5/layout/IconLeafLabelList"/>
    <dgm:cxn modelId="{2BD0C082-E6DA-4D9E-9218-D60DF6E8CC55}" type="presOf" srcId="{768A07FD-728C-47C6-8E91-E458695593D3}" destId="{68567314-0B2F-4EA3-A39D-7CA9085A7A81}" srcOrd="0" destOrd="0" presId="urn:microsoft.com/office/officeart/2018/5/layout/IconLeafLabelList"/>
    <dgm:cxn modelId="{8CF4BEAC-387F-4953-8153-83E0546F99B9}" srcId="{77E97C24-C3B7-4013-BEB2-B6E2FE9ADCA8}" destId="{39BD061F-973C-4626-9473-9FD983A7F2BD}" srcOrd="1" destOrd="0" parTransId="{C858239B-434F-4180-B13D-1EC97BD83403}" sibTransId="{FE0439D5-8BF6-4139-84F3-22505AE276D3}"/>
    <dgm:cxn modelId="{175659B2-947D-4F43-93E4-2BD5F3D57F43}" srcId="{77E97C24-C3B7-4013-BEB2-B6E2FE9ADCA8}" destId="{768A07FD-728C-47C6-8E91-E458695593D3}" srcOrd="0" destOrd="0" parTransId="{66D5A4EF-45AC-4D37-9060-25AA84015727}" sibTransId="{1D6AE3FA-70BC-4C03-9939-1462EC16F4A0}"/>
    <dgm:cxn modelId="{54D599C3-B965-4C84-8922-F799B91D7F06}" type="presParOf" srcId="{E3117CBB-AC30-4F9B-AF6F-1CE23DF3DDAA}" destId="{DE3F357C-8239-4658-9F6C-B279DF370924}" srcOrd="0" destOrd="0" presId="urn:microsoft.com/office/officeart/2018/5/layout/IconLeafLabelList"/>
    <dgm:cxn modelId="{1A957B53-E680-44E7-BE7A-F1678100568A}" type="presParOf" srcId="{DE3F357C-8239-4658-9F6C-B279DF370924}" destId="{D27E51A0-B103-406B-BD3B-6E2DB4A6C1A7}" srcOrd="0" destOrd="0" presId="urn:microsoft.com/office/officeart/2018/5/layout/IconLeafLabelList"/>
    <dgm:cxn modelId="{D4F4601D-1BE4-4740-BF32-6983FACA93DE}" type="presParOf" srcId="{DE3F357C-8239-4658-9F6C-B279DF370924}" destId="{6CA801EC-4166-4FC2-A777-45E0ABF6806D}" srcOrd="1" destOrd="0" presId="urn:microsoft.com/office/officeart/2018/5/layout/IconLeafLabelList"/>
    <dgm:cxn modelId="{4BA85A8C-182A-4FC9-AE36-324A1FF27B6C}" type="presParOf" srcId="{DE3F357C-8239-4658-9F6C-B279DF370924}" destId="{584CAEEF-42AB-4D2C-B50B-866DACD797FE}" srcOrd="2" destOrd="0" presId="urn:microsoft.com/office/officeart/2018/5/layout/IconLeafLabelList"/>
    <dgm:cxn modelId="{A30A7EA6-3B67-452F-AA9A-0000C390894A}" type="presParOf" srcId="{DE3F357C-8239-4658-9F6C-B279DF370924}" destId="{68567314-0B2F-4EA3-A39D-7CA9085A7A81}" srcOrd="3" destOrd="0" presId="urn:microsoft.com/office/officeart/2018/5/layout/IconLeafLabelList"/>
    <dgm:cxn modelId="{FFD1BF4F-5E31-4FF9-80B5-16E81314E422}" type="presParOf" srcId="{E3117CBB-AC30-4F9B-AF6F-1CE23DF3DDAA}" destId="{33B2D5F5-A5BC-433F-8626-D4F47FF4B2A6}" srcOrd="1" destOrd="0" presId="urn:microsoft.com/office/officeart/2018/5/layout/IconLeafLabelList"/>
    <dgm:cxn modelId="{66E9270D-C90B-4661-961F-C074118AD256}" type="presParOf" srcId="{E3117CBB-AC30-4F9B-AF6F-1CE23DF3DDAA}" destId="{0D4DAF29-D734-4F43-AA84-9A9BE26BC74F}" srcOrd="2" destOrd="0" presId="urn:microsoft.com/office/officeart/2018/5/layout/IconLeafLabelList"/>
    <dgm:cxn modelId="{2A7DBA24-0593-491D-AE34-CA2BE8436C70}" type="presParOf" srcId="{0D4DAF29-D734-4F43-AA84-9A9BE26BC74F}" destId="{BD086B3F-ED10-4DB0-99F0-88D4B0F22B8E}" srcOrd="0" destOrd="0" presId="urn:microsoft.com/office/officeart/2018/5/layout/IconLeafLabelList"/>
    <dgm:cxn modelId="{1B957EEB-B0E9-48E5-B623-873F05125B9F}" type="presParOf" srcId="{0D4DAF29-D734-4F43-AA84-9A9BE26BC74F}" destId="{96010E36-F328-4E9E-B113-14F7543C118D}" srcOrd="1" destOrd="0" presId="urn:microsoft.com/office/officeart/2018/5/layout/IconLeafLabelList"/>
    <dgm:cxn modelId="{7DA71442-8DEF-4316-AC2A-79D83875CC85}" type="presParOf" srcId="{0D4DAF29-D734-4F43-AA84-9A9BE26BC74F}" destId="{67EB0695-403B-413E-AD9F-65334D2AACE7}" srcOrd="2" destOrd="0" presId="urn:microsoft.com/office/officeart/2018/5/layout/IconLeafLabelList"/>
    <dgm:cxn modelId="{FAD4D71D-22EC-4016-8CE5-9DFC7A2E06E0}" type="presParOf" srcId="{0D4DAF29-D734-4F43-AA84-9A9BE26BC74F}" destId="{B0EF9B3B-8032-4C31-80DB-E55E6330F672}" srcOrd="3" destOrd="0" presId="urn:microsoft.com/office/officeart/2018/5/layout/IconLeafLabelList"/>
    <dgm:cxn modelId="{81219904-946B-4B24-B975-EC9159E0144D}" type="presParOf" srcId="{E3117CBB-AC30-4F9B-AF6F-1CE23DF3DDAA}" destId="{4D8ADB72-A771-4D38-9B45-F495628FE09B}" srcOrd="3" destOrd="0" presId="urn:microsoft.com/office/officeart/2018/5/layout/IconLeafLabelList"/>
    <dgm:cxn modelId="{AE69C34F-0687-42C8-AC62-06A7D975D4C2}" type="presParOf" srcId="{E3117CBB-AC30-4F9B-AF6F-1CE23DF3DDAA}" destId="{0FF65EA3-7689-47BA-BECC-D093BC9FDCAA}" srcOrd="4" destOrd="0" presId="urn:microsoft.com/office/officeart/2018/5/layout/IconLeafLabelList"/>
    <dgm:cxn modelId="{D67513F7-5BDA-4B0E-BCBE-6AE7438ED357}" type="presParOf" srcId="{0FF65EA3-7689-47BA-BECC-D093BC9FDCAA}" destId="{DF41A9F6-DE8B-4EB4-B443-132109F905FB}" srcOrd="0" destOrd="0" presId="urn:microsoft.com/office/officeart/2018/5/layout/IconLeafLabelList"/>
    <dgm:cxn modelId="{00068E8A-A920-42E5-9052-CFF76D78E5F4}" type="presParOf" srcId="{0FF65EA3-7689-47BA-BECC-D093BC9FDCAA}" destId="{BB8EFEBB-5FF7-4549-92EB-202C68242EB7}" srcOrd="1" destOrd="0" presId="urn:microsoft.com/office/officeart/2018/5/layout/IconLeafLabelList"/>
    <dgm:cxn modelId="{6B236878-EFF0-4AA7-8311-BF21AA83D5E8}" type="presParOf" srcId="{0FF65EA3-7689-47BA-BECC-D093BC9FDCAA}" destId="{5F3F5B4A-E14F-40D0-AEE5-F51A917C474A}" srcOrd="2" destOrd="0" presId="urn:microsoft.com/office/officeart/2018/5/layout/IconLeafLabelList"/>
    <dgm:cxn modelId="{34FF74AC-2056-4464-A3DA-B2CFF45B0829}" type="presParOf" srcId="{0FF65EA3-7689-47BA-BECC-D093BC9FDCAA}" destId="{8D6C6579-6FA5-403B-9DB9-A59D343D6A0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CDE378-19E7-47BE-A9F5-CF5CEF86D874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9FCF4B9C-6BA6-4046-B976-8A63708A834D}">
      <dgm:prSet/>
      <dgm:spPr/>
      <dgm:t>
        <a:bodyPr/>
        <a:lstStyle/>
        <a:p>
          <a:r>
            <a:rPr lang="en-US"/>
            <a:t>Key risks identified:</a:t>
          </a:r>
        </a:p>
      </dgm:t>
    </dgm:pt>
    <dgm:pt modelId="{DA9EBFF9-AA24-409B-8581-721046F91056}" type="parTrans" cxnId="{87A98943-F2A7-4469-BEEC-C7C92AD45B1D}">
      <dgm:prSet/>
      <dgm:spPr/>
      <dgm:t>
        <a:bodyPr/>
        <a:lstStyle/>
        <a:p>
          <a:endParaRPr lang="en-US"/>
        </a:p>
      </dgm:t>
    </dgm:pt>
    <dgm:pt modelId="{0C271595-8601-4555-81F5-D3DB2DA1C0C9}" type="sibTrans" cxnId="{87A98943-F2A7-4469-BEEC-C7C92AD45B1D}">
      <dgm:prSet/>
      <dgm:spPr/>
      <dgm:t>
        <a:bodyPr/>
        <a:lstStyle/>
        <a:p>
          <a:endParaRPr lang="en-US"/>
        </a:p>
      </dgm:t>
    </dgm:pt>
    <dgm:pt modelId="{0A52BB7E-04E3-47E7-A7B8-569DA60E4A58}">
      <dgm:prSet/>
      <dgm:spPr/>
      <dgm:t>
        <a:bodyPr/>
        <a:lstStyle/>
        <a:p>
          <a:r>
            <a:rPr lang="en-US"/>
            <a:t>• Electrical faults from IT infrastructure</a:t>
          </a:r>
        </a:p>
      </dgm:t>
    </dgm:pt>
    <dgm:pt modelId="{4C7DA902-E7D6-4E54-8C79-E3E25FCA7849}" type="parTrans" cxnId="{40FB0E5D-AD07-4C79-A696-1AE5D6C8812B}">
      <dgm:prSet/>
      <dgm:spPr/>
      <dgm:t>
        <a:bodyPr/>
        <a:lstStyle/>
        <a:p>
          <a:endParaRPr lang="en-US"/>
        </a:p>
      </dgm:t>
    </dgm:pt>
    <dgm:pt modelId="{5BE083F4-3995-493A-BC9B-3C9175EA6C94}" type="sibTrans" cxnId="{40FB0E5D-AD07-4C79-A696-1AE5D6C8812B}">
      <dgm:prSet/>
      <dgm:spPr/>
      <dgm:t>
        <a:bodyPr/>
        <a:lstStyle/>
        <a:p>
          <a:endParaRPr lang="en-US"/>
        </a:p>
      </dgm:t>
    </dgm:pt>
    <dgm:pt modelId="{58BC969B-5B89-4DA9-9BE6-015C5A00B89E}">
      <dgm:prSet/>
      <dgm:spPr/>
      <dgm:t>
        <a:bodyPr/>
        <a:lstStyle/>
        <a:p>
          <a:r>
            <a:rPr lang="en-US"/>
            <a:t>• Failure of fire alarm systems</a:t>
          </a:r>
        </a:p>
      </dgm:t>
    </dgm:pt>
    <dgm:pt modelId="{2CB9FA8D-8B4D-4E43-96BD-7257454784D3}" type="parTrans" cxnId="{04F69CE8-147D-4A40-831E-9A236194B915}">
      <dgm:prSet/>
      <dgm:spPr/>
      <dgm:t>
        <a:bodyPr/>
        <a:lstStyle/>
        <a:p>
          <a:endParaRPr lang="en-US"/>
        </a:p>
      </dgm:t>
    </dgm:pt>
    <dgm:pt modelId="{634CEB79-6ADF-429D-BD05-834BB870294D}" type="sibTrans" cxnId="{04F69CE8-147D-4A40-831E-9A236194B915}">
      <dgm:prSet/>
      <dgm:spPr/>
      <dgm:t>
        <a:bodyPr/>
        <a:lstStyle/>
        <a:p>
          <a:endParaRPr lang="en-US"/>
        </a:p>
      </dgm:t>
    </dgm:pt>
    <dgm:pt modelId="{69CF8F57-B8C1-41D8-904B-C6E872E49E62}">
      <dgm:prSet/>
      <dgm:spPr/>
      <dgm:t>
        <a:bodyPr/>
        <a:lstStyle/>
        <a:p>
          <a:r>
            <a:rPr lang="en-US"/>
            <a:t>• Poor housekeeping and battery charging risks</a:t>
          </a:r>
        </a:p>
      </dgm:t>
    </dgm:pt>
    <dgm:pt modelId="{E24AEACA-3393-44B3-A94A-87F783344043}" type="parTrans" cxnId="{1D02C187-FCB4-4BE1-B2B9-8344DD4ACBE4}">
      <dgm:prSet/>
      <dgm:spPr/>
      <dgm:t>
        <a:bodyPr/>
        <a:lstStyle/>
        <a:p>
          <a:endParaRPr lang="en-US"/>
        </a:p>
      </dgm:t>
    </dgm:pt>
    <dgm:pt modelId="{17FD333D-9169-4BB2-9452-CADAF56164D3}" type="sibTrans" cxnId="{1D02C187-FCB4-4BE1-B2B9-8344DD4ACBE4}">
      <dgm:prSet/>
      <dgm:spPr/>
      <dgm:t>
        <a:bodyPr/>
        <a:lstStyle/>
        <a:p>
          <a:endParaRPr lang="en-US"/>
        </a:p>
      </dgm:t>
    </dgm:pt>
    <dgm:pt modelId="{4752C9FB-10F3-4991-86F7-EB62B7DC11AE}">
      <dgm:prSet/>
      <dgm:spPr/>
      <dgm:t>
        <a:bodyPr/>
        <a:lstStyle/>
        <a:p>
          <a:r>
            <a:rPr lang="en-US"/>
            <a:t>Extreme and high-risk areas require enhanced monitoring and controls</a:t>
          </a:r>
        </a:p>
      </dgm:t>
    </dgm:pt>
    <dgm:pt modelId="{92A137D7-9237-4EF5-8294-5E7FAEB39052}" type="parTrans" cxnId="{E6B038B0-17E2-44E0-9764-277DE2350EB1}">
      <dgm:prSet/>
      <dgm:spPr/>
      <dgm:t>
        <a:bodyPr/>
        <a:lstStyle/>
        <a:p>
          <a:endParaRPr lang="en-US"/>
        </a:p>
      </dgm:t>
    </dgm:pt>
    <dgm:pt modelId="{4B64D0E0-4DCD-4EF0-AEED-A9108B6EEE0F}" type="sibTrans" cxnId="{E6B038B0-17E2-44E0-9764-277DE2350EB1}">
      <dgm:prSet/>
      <dgm:spPr/>
      <dgm:t>
        <a:bodyPr/>
        <a:lstStyle/>
        <a:p>
          <a:endParaRPr lang="en-US"/>
        </a:p>
      </dgm:t>
    </dgm:pt>
    <dgm:pt modelId="{F2C5FEAE-0409-4B50-9D6F-B1E42E6000D1}" type="pres">
      <dgm:prSet presAssocID="{73CDE378-19E7-47BE-A9F5-CF5CEF86D874}" presName="linear" presStyleCnt="0">
        <dgm:presLayoutVars>
          <dgm:animLvl val="lvl"/>
          <dgm:resizeHandles val="exact"/>
        </dgm:presLayoutVars>
      </dgm:prSet>
      <dgm:spPr/>
    </dgm:pt>
    <dgm:pt modelId="{0222688D-36AD-4538-89C7-D11921EDB42F}" type="pres">
      <dgm:prSet presAssocID="{9FCF4B9C-6BA6-4046-B976-8A63708A834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41A8BBD-AF09-4A5B-8953-F722BC8F58D3}" type="pres">
      <dgm:prSet presAssocID="{0C271595-8601-4555-81F5-D3DB2DA1C0C9}" presName="spacer" presStyleCnt="0"/>
      <dgm:spPr/>
    </dgm:pt>
    <dgm:pt modelId="{1260A99E-3B8C-4A25-9631-ECCF1B98619D}" type="pres">
      <dgm:prSet presAssocID="{0A52BB7E-04E3-47E7-A7B8-569DA60E4A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12869ED-FCA4-4388-A588-AC872367F212}" type="pres">
      <dgm:prSet presAssocID="{5BE083F4-3995-493A-BC9B-3C9175EA6C94}" presName="spacer" presStyleCnt="0"/>
      <dgm:spPr/>
    </dgm:pt>
    <dgm:pt modelId="{E33E06A7-8AB0-4EA5-B4FF-09166B563E67}" type="pres">
      <dgm:prSet presAssocID="{58BC969B-5B89-4DA9-9BE6-015C5A00B89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099A394-E894-496C-A045-DC733BDFE7E2}" type="pres">
      <dgm:prSet presAssocID="{634CEB79-6ADF-429D-BD05-834BB870294D}" presName="spacer" presStyleCnt="0"/>
      <dgm:spPr/>
    </dgm:pt>
    <dgm:pt modelId="{A42B6F04-92F3-4474-9188-7BA12EAAAA9D}" type="pres">
      <dgm:prSet presAssocID="{69CF8F57-B8C1-41D8-904B-C6E872E49E6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2AD49E8-C68F-4EFA-B461-9030F3558D57}" type="pres">
      <dgm:prSet presAssocID="{17FD333D-9169-4BB2-9452-CADAF56164D3}" presName="spacer" presStyleCnt="0"/>
      <dgm:spPr/>
    </dgm:pt>
    <dgm:pt modelId="{F1659704-B9D8-4A03-BCFB-178AE98C1E5B}" type="pres">
      <dgm:prSet presAssocID="{4752C9FB-10F3-4991-86F7-EB62B7DC11A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F7E8819-C04F-4C0B-BEB1-A70F393DAD2D}" type="presOf" srcId="{73CDE378-19E7-47BE-A9F5-CF5CEF86D874}" destId="{F2C5FEAE-0409-4B50-9D6F-B1E42E6000D1}" srcOrd="0" destOrd="0" presId="urn:microsoft.com/office/officeart/2005/8/layout/vList2"/>
    <dgm:cxn modelId="{40FB0E5D-AD07-4C79-A696-1AE5D6C8812B}" srcId="{73CDE378-19E7-47BE-A9F5-CF5CEF86D874}" destId="{0A52BB7E-04E3-47E7-A7B8-569DA60E4A58}" srcOrd="1" destOrd="0" parTransId="{4C7DA902-E7D6-4E54-8C79-E3E25FCA7849}" sibTransId="{5BE083F4-3995-493A-BC9B-3C9175EA6C94}"/>
    <dgm:cxn modelId="{87A98943-F2A7-4469-BEEC-C7C92AD45B1D}" srcId="{73CDE378-19E7-47BE-A9F5-CF5CEF86D874}" destId="{9FCF4B9C-6BA6-4046-B976-8A63708A834D}" srcOrd="0" destOrd="0" parTransId="{DA9EBFF9-AA24-409B-8581-721046F91056}" sibTransId="{0C271595-8601-4555-81F5-D3DB2DA1C0C9}"/>
    <dgm:cxn modelId="{1D02C187-FCB4-4BE1-B2B9-8344DD4ACBE4}" srcId="{73CDE378-19E7-47BE-A9F5-CF5CEF86D874}" destId="{69CF8F57-B8C1-41D8-904B-C6E872E49E62}" srcOrd="3" destOrd="0" parTransId="{E24AEACA-3393-44B3-A94A-87F783344043}" sibTransId="{17FD333D-9169-4BB2-9452-CADAF56164D3}"/>
    <dgm:cxn modelId="{0505898C-81FA-4FCA-9041-D402EE9EDF99}" type="presOf" srcId="{0A52BB7E-04E3-47E7-A7B8-569DA60E4A58}" destId="{1260A99E-3B8C-4A25-9631-ECCF1B98619D}" srcOrd="0" destOrd="0" presId="urn:microsoft.com/office/officeart/2005/8/layout/vList2"/>
    <dgm:cxn modelId="{B05DDC8E-9D02-4683-960B-0469F8F44281}" type="presOf" srcId="{9FCF4B9C-6BA6-4046-B976-8A63708A834D}" destId="{0222688D-36AD-4538-89C7-D11921EDB42F}" srcOrd="0" destOrd="0" presId="urn:microsoft.com/office/officeart/2005/8/layout/vList2"/>
    <dgm:cxn modelId="{E6B038B0-17E2-44E0-9764-277DE2350EB1}" srcId="{73CDE378-19E7-47BE-A9F5-CF5CEF86D874}" destId="{4752C9FB-10F3-4991-86F7-EB62B7DC11AE}" srcOrd="4" destOrd="0" parTransId="{92A137D7-9237-4EF5-8294-5E7FAEB39052}" sibTransId="{4B64D0E0-4DCD-4EF0-AEED-A9108B6EEE0F}"/>
    <dgm:cxn modelId="{B07BE1B2-7CF8-4351-8CC6-32381BF5E6D0}" type="presOf" srcId="{58BC969B-5B89-4DA9-9BE6-015C5A00B89E}" destId="{E33E06A7-8AB0-4EA5-B4FF-09166B563E67}" srcOrd="0" destOrd="0" presId="urn:microsoft.com/office/officeart/2005/8/layout/vList2"/>
    <dgm:cxn modelId="{0FF64EC2-B12F-4924-80F7-4A2508ED44A8}" type="presOf" srcId="{69CF8F57-B8C1-41D8-904B-C6E872E49E62}" destId="{A42B6F04-92F3-4474-9188-7BA12EAAAA9D}" srcOrd="0" destOrd="0" presId="urn:microsoft.com/office/officeart/2005/8/layout/vList2"/>
    <dgm:cxn modelId="{C6CC99DC-373F-4236-9C2F-7BCF1AEEF8BB}" type="presOf" srcId="{4752C9FB-10F3-4991-86F7-EB62B7DC11AE}" destId="{F1659704-B9D8-4A03-BCFB-178AE98C1E5B}" srcOrd="0" destOrd="0" presId="urn:microsoft.com/office/officeart/2005/8/layout/vList2"/>
    <dgm:cxn modelId="{04F69CE8-147D-4A40-831E-9A236194B915}" srcId="{73CDE378-19E7-47BE-A9F5-CF5CEF86D874}" destId="{58BC969B-5B89-4DA9-9BE6-015C5A00B89E}" srcOrd="2" destOrd="0" parTransId="{2CB9FA8D-8B4D-4E43-96BD-7257454784D3}" sibTransId="{634CEB79-6ADF-429D-BD05-834BB870294D}"/>
    <dgm:cxn modelId="{D4CB91A2-81B6-4769-983B-2243411A8BD9}" type="presParOf" srcId="{F2C5FEAE-0409-4B50-9D6F-B1E42E6000D1}" destId="{0222688D-36AD-4538-89C7-D11921EDB42F}" srcOrd="0" destOrd="0" presId="urn:microsoft.com/office/officeart/2005/8/layout/vList2"/>
    <dgm:cxn modelId="{A53AE60B-A4D4-4C9D-884F-F8F969F7CFFD}" type="presParOf" srcId="{F2C5FEAE-0409-4B50-9D6F-B1E42E6000D1}" destId="{841A8BBD-AF09-4A5B-8953-F722BC8F58D3}" srcOrd="1" destOrd="0" presId="urn:microsoft.com/office/officeart/2005/8/layout/vList2"/>
    <dgm:cxn modelId="{A6F8D397-43C9-483E-B27E-EE94CF82175F}" type="presParOf" srcId="{F2C5FEAE-0409-4B50-9D6F-B1E42E6000D1}" destId="{1260A99E-3B8C-4A25-9631-ECCF1B98619D}" srcOrd="2" destOrd="0" presId="urn:microsoft.com/office/officeart/2005/8/layout/vList2"/>
    <dgm:cxn modelId="{254B4769-8F20-414E-AB79-33321874142B}" type="presParOf" srcId="{F2C5FEAE-0409-4B50-9D6F-B1E42E6000D1}" destId="{012869ED-FCA4-4388-A588-AC872367F212}" srcOrd="3" destOrd="0" presId="urn:microsoft.com/office/officeart/2005/8/layout/vList2"/>
    <dgm:cxn modelId="{9678AB9A-A201-40EA-BA8F-3B122E461066}" type="presParOf" srcId="{F2C5FEAE-0409-4B50-9D6F-B1E42E6000D1}" destId="{E33E06A7-8AB0-4EA5-B4FF-09166B563E67}" srcOrd="4" destOrd="0" presId="urn:microsoft.com/office/officeart/2005/8/layout/vList2"/>
    <dgm:cxn modelId="{0BC9493D-85F9-41AF-AE75-04C66D757650}" type="presParOf" srcId="{F2C5FEAE-0409-4B50-9D6F-B1E42E6000D1}" destId="{8099A394-E894-496C-A045-DC733BDFE7E2}" srcOrd="5" destOrd="0" presId="urn:microsoft.com/office/officeart/2005/8/layout/vList2"/>
    <dgm:cxn modelId="{BF9D790A-ED25-432D-9910-54614A7D6F95}" type="presParOf" srcId="{F2C5FEAE-0409-4B50-9D6F-B1E42E6000D1}" destId="{A42B6F04-92F3-4474-9188-7BA12EAAAA9D}" srcOrd="6" destOrd="0" presId="urn:microsoft.com/office/officeart/2005/8/layout/vList2"/>
    <dgm:cxn modelId="{E9947FD5-07A1-40C9-AD1F-F0849629D383}" type="presParOf" srcId="{F2C5FEAE-0409-4B50-9D6F-B1E42E6000D1}" destId="{12AD49E8-C68F-4EFA-B461-9030F3558D57}" srcOrd="7" destOrd="0" presId="urn:microsoft.com/office/officeart/2005/8/layout/vList2"/>
    <dgm:cxn modelId="{AE9C0B0B-A911-4B2E-BF47-4560438BDA2D}" type="presParOf" srcId="{F2C5FEAE-0409-4B50-9D6F-B1E42E6000D1}" destId="{F1659704-B9D8-4A03-BCFB-178AE98C1E5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E2F10A0-1250-4CD1-BE68-75CB21E2A187}" type="doc">
      <dgm:prSet loTypeId="urn:microsoft.com/office/officeart/2005/8/layout/vProcess5" loCatId="process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D5DBB31-E9B7-4481-B142-2B69D150AB0F}">
      <dgm:prSet/>
      <dgm:spPr/>
      <dgm:t>
        <a:bodyPr/>
        <a:lstStyle/>
        <a:p>
          <a:r>
            <a:rPr lang="en-US"/>
            <a:t>Additional control measures include:</a:t>
          </a:r>
        </a:p>
      </dgm:t>
    </dgm:pt>
    <dgm:pt modelId="{D8EB300C-D133-4F06-A402-7AC2C2D40FE7}" type="parTrans" cxnId="{AE71693C-6C46-455C-9A8F-8D490F5B7BF8}">
      <dgm:prSet/>
      <dgm:spPr/>
      <dgm:t>
        <a:bodyPr/>
        <a:lstStyle/>
        <a:p>
          <a:endParaRPr lang="en-US"/>
        </a:p>
      </dgm:t>
    </dgm:pt>
    <dgm:pt modelId="{9831CB39-8979-46FC-8987-91B4CEF5B48C}" type="sibTrans" cxnId="{AE71693C-6C46-455C-9A8F-8D490F5B7BF8}">
      <dgm:prSet/>
      <dgm:spPr/>
      <dgm:t>
        <a:bodyPr/>
        <a:lstStyle/>
        <a:p>
          <a:endParaRPr lang="en-US"/>
        </a:p>
      </dgm:t>
    </dgm:pt>
    <dgm:pt modelId="{6BBEE3EE-D62C-4BAE-A1C8-DFE9BA5A9886}">
      <dgm:prSet/>
      <dgm:spPr/>
      <dgm:t>
        <a:bodyPr/>
        <a:lstStyle/>
        <a:p>
          <a:r>
            <a:rPr lang="en-US"/>
            <a:t>• Thermal imaging inspections</a:t>
          </a:r>
        </a:p>
      </dgm:t>
    </dgm:pt>
    <dgm:pt modelId="{2E58E4A0-480C-4F06-87F1-BEA8EA94F530}" type="parTrans" cxnId="{6AA9A051-6DE9-4E4A-A9EE-ACE01BC14292}">
      <dgm:prSet/>
      <dgm:spPr/>
      <dgm:t>
        <a:bodyPr/>
        <a:lstStyle/>
        <a:p>
          <a:endParaRPr lang="en-US"/>
        </a:p>
      </dgm:t>
    </dgm:pt>
    <dgm:pt modelId="{0855A13F-C86E-4A42-9751-79F372B86157}" type="sibTrans" cxnId="{6AA9A051-6DE9-4E4A-A9EE-ACE01BC14292}">
      <dgm:prSet/>
      <dgm:spPr/>
      <dgm:t>
        <a:bodyPr/>
        <a:lstStyle/>
        <a:p>
          <a:endParaRPr lang="en-US"/>
        </a:p>
      </dgm:t>
    </dgm:pt>
    <dgm:pt modelId="{E0B6B4ED-3B96-4858-BD3D-461C202F56BE}">
      <dgm:prSet/>
      <dgm:spPr/>
      <dgm:t>
        <a:bodyPr/>
        <a:lstStyle/>
        <a:p>
          <a:r>
            <a:rPr lang="en-US"/>
            <a:t>• Remote alarm monitoring</a:t>
          </a:r>
        </a:p>
      </dgm:t>
    </dgm:pt>
    <dgm:pt modelId="{FC064D59-8FA9-4B7C-B7C2-20DA30B7157E}" type="parTrans" cxnId="{30E037FB-CCCA-4DDE-B1F8-96931D2E424F}">
      <dgm:prSet/>
      <dgm:spPr/>
      <dgm:t>
        <a:bodyPr/>
        <a:lstStyle/>
        <a:p>
          <a:endParaRPr lang="en-US"/>
        </a:p>
      </dgm:t>
    </dgm:pt>
    <dgm:pt modelId="{82FCB3DC-B9E9-4DC8-B959-BB4DA407F6E8}" type="sibTrans" cxnId="{30E037FB-CCCA-4DDE-B1F8-96931D2E424F}">
      <dgm:prSet/>
      <dgm:spPr/>
      <dgm:t>
        <a:bodyPr/>
        <a:lstStyle/>
        <a:p>
          <a:endParaRPr lang="en-US"/>
        </a:p>
      </dgm:t>
    </dgm:pt>
    <dgm:pt modelId="{C66A7569-C4F8-4B05-B23A-91DFB549F7DF}">
      <dgm:prSet/>
      <dgm:spPr/>
      <dgm:t>
        <a:bodyPr/>
        <a:lstStyle/>
        <a:p>
          <a:r>
            <a:rPr lang="en-US"/>
            <a:t>• Improved fire stopping surveys</a:t>
          </a:r>
        </a:p>
      </dgm:t>
    </dgm:pt>
    <dgm:pt modelId="{20E46151-EC69-4DDE-AB94-2A587AA3E6FD}" type="parTrans" cxnId="{90ADDB83-1A9C-4C88-AA28-68085F5BCF50}">
      <dgm:prSet/>
      <dgm:spPr/>
      <dgm:t>
        <a:bodyPr/>
        <a:lstStyle/>
        <a:p>
          <a:endParaRPr lang="en-US"/>
        </a:p>
      </dgm:t>
    </dgm:pt>
    <dgm:pt modelId="{31EA1227-361D-43B9-8A21-A630F45DDB8A}" type="sibTrans" cxnId="{90ADDB83-1A9C-4C88-AA28-68085F5BCF50}">
      <dgm:prSet/>
      <dgm:spPr/>
      <dgm:t>
        <a:bodyPr/>
        <a:lstStyle/>
        <a:p>
          <a:endParaRPr lang="en-US"/>
        </a:p>
      </dgm:t>
    </dgm:pt>
    <dgm:pt modelId="{6CBC64DE-F2DE-4F59-B4D4-F411C088DE44}">
      <dgm:prSet/>
      <dgm:spPr/>
      <dgm:t>
        <a:bodyPr/>
        <a:lstStyle/>
        <a:p>
          <a:r>
            <a:rPr lang="en-US" dirty="0"/>
            <a:t>• Dedicated battery charging/storage areas</a:t>
          </a:r>
        </a:p>
      </dgm:t>
    </dgm:pt>
    <dgm:pt modelId="{0A9A01AB-F475-4FB3-89B2-526CEAB18340}" type="parTrans" cxnId="{4F65E2F4-EECA-4D5F-A698-BDC044A37BB5}">
      <dgm:prSet/>
      <dgm:spPr/>
      <dgm:t>
        <a:bodyPr/>
        <a:lstStyle/>
        <a:p>
          <a:endParaRPr lang="en-US"/>
        </a:p>
      </dgm:t>
    </dgm:pt>
    <dgm:pt modelId="{D2549088-903F-4A4B-8FE2-61B3D93D5CF7}" type="sibTrans" cxnId="{4F65E2F4-EECA-4D5F-A698-BDC044A37BB5}">
      <dgm:prSet/>
      <dgm:spPr/>
      <dgm:t>
        <a:bodyPr/>
        <a:lstStyle/>
        <a:p>
          <a:endParaRPr lang="en-US"/>
        </a:p>
      </dgm:t>
    </dgm:pt>
    <dgm:pt modelId="{96CF25F3-5BB7-4654-BC58-24A6D46D8FDE}" type="pres">
      <dgm:prSet presAssocID="{3E2F10A0-1250-4CD1-BE68-75CB21E2A187}" presName="outerComposite" presStyleCnt="0">
        <dgm:presLayoutVars>
          <dgm:chMax val="5"/>
          <dgm:dir/>
          <dgm:resizeHandles val="exact"/>
        </dgm:presLayoutVars>
      </dgm:prSet>
      <dgm:spPr/>
    </dgm:pt>
    <dgm:pt modelId="{7A107C4D-5C7D-4CF0-8DF6-E3E5FE4181D1}" type="pres">
      <dgm:prSet presAssocID="{3E2F10A0-1250-4CD1-BE68-75CB21E2A187}" presName="dummyMaxCanvas" presStyleCnt="0">
        <dgm:presLayoutVars/>
      </dgm:prSet>
      <dgm:spPr/>
    </dgm:pt>
    <dgm:pt modelId="{E3A949C8-18D4-4208-9F86-00E873DF2F3F}" type="pres">
      <dgm:prSet presAssocID="{3E2F10A0-1250-4CD1-BE68-75CB21E2A187}" presName="FiveNodes_1" presStyleLbl="node1" presStyleIdx="0" presStyleCnt="5">
        <dgm:presLayoutVars>
          <dgm:bulletEnabled val="1"/>
        </dgm:presLayoutVars>
      </dgm:prSet>
      <dgm:spPr/>
    </dgm:pt>
    <dgm:pt modelId="{23E38EB6-4B63-4ECF-AB8F-52394288FB8B}" type="pres">
      <dgm:prSet presAssocID="{3E2F10A0-1250-4CD1-BE68-75CB21E2A187}" presName="FiveNodes_2" presStyleLbl="node1" presStyleIdx="1" presStyleCnt="5">
        <dgm:presLayoutVars>
          <dgm:bulletEnabled val="1"/>
        </dgm:presLayoutVars>
      </dgm:prSet>
      <dgm:spPr/>
    </dgm:pt>
    <dgm:pt modelId="{9C73655A-BA5B-4362-91B7-DDAAB9219228}" type="pres">
      <dgm:prSet presAssocID="{3E2F10A0-1250-4CD1-BE68-75CB21E2A187}" presName="FiveNodes_3" presStyleLbl="node1" presStyleIdx="2" presStyleCnt="5">
        <dgm:presLayoutVars>
          <dgm:bulletEnabled val="1"/>
        </dgm:presLayoutVars>
      </dgm:prSet>
      <dgm:spPr/>
    </dgm:pt>
    <dgm:pt modelId="{6E37C918-2957-4EDB-830D-CEA3810C0DFE}" type="pres">
      <dgm:prSet presAssocID="{3E2F10A0-1250-4CD1-BE68-75CB21E2A187}" presName="FiveNodes_4" presStyleLbl="node1" presStyleIdx="3" presStyleCnt="5">
        <dgm:presLayoutVars>
          <dgm:bulletEnabled val="1"/>
        </dgm:presLayoutVars>
      </dgm:prSet>
      <dgm:spPr/>
    </dgm:pt>
    <dgm:pt modelId="{6DE18BCC-CA37-481C-85B5-AD3DC497CDB4}" type="pres">
      <dgm:prSet presAssocID="{3E2F10A0-1250-4CD1-BE68-75CB21E2A187}" presName="FiveNodes_5" presStyleLbl="node1" presStyleIdx="4" presStyleCnt="5">
        <dgm:presLayoutVars>
          <dgm:bulletEnabled val="1"/>
        </dgm:presLayoutVars>
      </dgm:prSet>
      <dgm:spPr/>
    </dgm:pt>
    <dgm:pt modelId="{070B995F-33B7-49AC-B6BA-8D6FF7459ACC}" type="pres">
      <dgm:prSet presAssocID="{3E2F10A0-1250-4CD1-BE68-75CB21E2A187}" presName="FiveConn_1-2" presStyleLbl="fgAccFollowNode1" presStyleIdx="0" presStyleCnt="4">
        <dgm:presLayoutVars>
          <dgm:bulletEnabled val="1"/>
        </dgm:presLayoutVars>
      </dgm:prSet>
      <dgm:spPr/>
    </dgm:pt>
    <dgm:pt modelId="{8E07C0F1-FEDB-42E0-A1AD-53B68E4F74FC}" type="pres">
      <dgm:prSet presAssocID="{3E2F10A0-1250-4CD1-BE68-75CB21E2A187}" presName="FiveConn_2-3" presStyleLbl="fgAccFollowNode1" presStyleIdx="1" presStyleCnt="4">
        <dgm:presLayoutVars>
          <dgm:bulletEnabled val="1"/>
        </dgm:presLayoutVars>
      </dgm:prSet>
      <dgm:spPr/>
    </dgm:pt>
    <dgm:pt modelId="{421F9952-2E30-455E-9730-CD1C9E21422A}" type="pres">
      <dgm:prSet presAssocID="{3E2F10A0-1250-4CD1-BE68-75CB21E2A187}" presName="FiveConn_3-4" presStyleLbl="fgAccFollowNode1" presStyleIdx="2" presStyleCnt="4">
        <dgm:presLayoutVars>
          <dgm:bulletEnabled val="1"/>
        </dgm:presLayoutVars>
      </dgm:prSet>
      <dgm:spPr/>
    </dgm:pt>
    <dgm:pt modelId="{74695CB3-9DAE-4265-B410-A2D278CEA285}" type="pres">
      <dgm:prSet presAssocID="{3E2F10A0-1250-4CD1-BE68-75CB21E2A187}" presName="FiveConn_4-5" presStyleLbl="fgAccFollowNode1" presStyleIdx="3" presStyleCnt="4">
        <dgm:presLayoutVars>
          <dgm:bulletEnabled val="1"/>
        </dgm:presLayoutVars>
      </dgm:prSet>
      <dgm:spPr/>
    </dgm:pt>
    <dgm:pt modelId="{3F862E23-A454-4C80-82A2-7194B64EBFDF}" type="pres">
      <dgm:prSet presAssocID="{3E2F10A0-1250-4CD1-BE68-75CB21E2A187}" presName="FiveNodes_1_text" presStyleLbl="node1" presStyleIdx="4" presStyleCnt="5">
        <dgm:presLayoutVars>
          <dgm:bulletEnabled val="1"/>
        </dgm:presLayoutVars>
      </dgm:prSet>
      <dgm:spPr/>
    </dgm:pt>
    <dgm:pt modelId="{2A011780-32CD-491F-9920-F90FCCD7ECEA}" type="pres">
      <dgm:prSet presAssocID="{3E2F10A0-1250-4CD1-BE68-75CB21E2A187}" presName="FiveNodes_2_text" presStyleLbl="node1" presStyleIdx="4" presStyleCnt="5">
        <dgm:presLayoutVars>
          <dgm:bulletEnabled val="1"/>
        </dgm:presLayoutVars>
      </dgm:prSet>
      <dgm:spPr/>
    </dgm:pt>
    <dgm:pt modelId="{B0BF9804-F1FF-4858-85FE-3C09E1F7275B}" type="pres">
      <dgm:prSet presAssocID="{3E2F10A0-1250-4CD1-BE68-75CB21E2A187}" presName="FiveNodes_3_text" presStyleLbl="node1" presStyleIdx="4" presStyleCnt="5">
        <dgm:presLayoutVars>
          <dgm:bulletEnabled val="1"/>
        </dgm:presLayoutVars>
      </dgm:prSet>
      <dgm:spPr/>
    </dgm:pt>
    <dgm:pt modelId="{6530C2A0-667B-4F3C-98AE-A25BCA305122}" type="pres">
      <dgm:prSet presAssocID="{3E2F10A0-1250-4CD1-BE68-75CB21E2A187}" presName="FiveNodes_4_text" presStyleLbl="node1" presStyleIdx="4" presStyleCnt="5">
        <dgm:presLayoutVars>
          <dgm:bulletEnabled val="1"/>
        </dgm:presLayoutVars>
      </dgm:prSet>
      <dgm:spPr/>
    </dgm:pt>
    <dgm:pt modelId="{C3093067-9D1E-4F34-8EC7-BCCA1F7247A6}" type="pres">
      <dgm:prSet presAssocID="{3E2F10A0-1250-4CD1-BE68-75CB21E2A18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5937A07-79CE-4EBA-937C-B5CCBD3C775B}" type="presOf" srcId="{6BBEE3EE-D62C-4BAE-A1C8-DFE9BA5A9886}" destId="{2A011780-32CD-491F-9920-F90FCCD7ECEA}" srcOrd="1" destOrd="0" presId="urn:microsoft.com/office/officeart/2005/8/layout/vProcess5"/>
    <dgm:cxn modelId="{BD3A9C1B-5142-4D57-BF84-3D31FDC0CF9D}" type="presOf" srcId="{C66A7569-C4F8-4B05-B23A-91DFB549F7DF}" destId="{6530C2A0-667B-4F3C-98AE-A25BCA305122}" srcOrd="1" destOrd="0" presId="urn:microsoft.com/office/officeart/2005/8/layout/vProcess5"/>
    <dgm:cxn modelId="{AE71693C-6C46-455C-9A8F-8D490F5B7BF8}" srcId="{3E2F10A0-1250-4CD1-BE68-75CB21E2A187}" destId="{0D5DBB31-E9B7-4481-B142-2B69D150AB0F}" srcOrd="0" destOrd="0" parTransId="{D8EB300C-D133-4F06-A402-7AC2C2D40FE7}" sibTransId="{9831CB39-8979-46FC-8987-91B4CEF5B48C}"/>
    <dgm:cxn modelId="{6AA9A051-6DE9-4E4A-A9EE-ACE01BC14292}" srcId="{3E2F10A0-1250-4CD1-BE68-75CB21E2A187}" destId="{6BBEE3EE-D62C-4BAE-A1C8-DFE9BA5A9886}" srcOrd="1" destOrd="0" parTransId="{2E58E4A0-480C-4F06-87F1-BEA8EA94F530}" sibTransId="{0855A13F-C86E-4A42-9751-79F372B86157}"/>
    <dgm:cxn modelId="{0C711256-F795-452B-87A7-72CCB2036230}" type="presOf" srcId="{0D5DBB31-E9B7-4481-B142-2B69D150AB0F}" destId="{3F862E23-A454-4C80-82A2-7194B64EBFDF}" srcOrd="1" destOrd="0" presId="urn:microsoft.com/office/officeart/2005/8/layout/vProcess5"/>
    <dgm:cxn modelId="{3680777A-577D-4AB5-B505-3C9F8F01919E}" type="presOf" srcId="{E0B6B4ED-3B96-4858-BD3D-461C202F56BE}" destId="{9C73655A-BA5B-4362-91B7-DDAAB9219228}" srcOrd="0" destOrd="0" presId="urn:microsoft.com/office/officeart/2005/8/layout/vProcess5"/>
    <dgm:cxn modelId="{A8876C83-C574-402F-8A0B-483BE1DD58B6}" type="presOf" srcId="{0855A13F-C86E-4A42-9751-79F372B86157}" destId="{8E07C0F1-FEDB-42E0-A1AD-53B68E4F74FC}" srcOrd="0" destOrd="0" presId="urn:microsoft.com/office/officeart/2005/8/layout/vProcess5"/>
    <dgm:cxn modelId="{90ADDB83-1A9C-4C88-AA28-68085F5BCF50}" srcId="{3E2F10A0-1250-4CD1-BE68-75CB21E2A187}" destId="{C66A7569-C4F8-4B05-B23A-91DFB549F7DF}" srcOrd="3" destOrd="0" parTransId="{20E46151-EC69-4DDE-AB94-2A587AA3E6FD}" sibTransId="{31EA1227-361D-43B9-8A21-A630F45DDB8A}"/>
    <dgm:cxn modelId="{56DD4C88-4144-4DB2-A0E9-D7EC43C27327}" type="presOf" srcId="{0D5DBB31-E9B7-4481-B142-2B69D150AB0F}" destId="{E3A949C8-18D4-4208-9F86-00E873DF2F3F}" srcOrd="0" destOrd="0" presId="urn:microsoft.com/office/officeart/2005/8/layout/vProcess5"/>
    <dgm:cxn modelId="{C490BA9A-24FB-4B63-AF5C-56B04643FD5C}" type="presOf" srcId="{9831CB39-8979-46FC-8987-91B4CEF5B48C}" destId="{070B995F-33B7-49AC-B6BA-8D6FF7459ACC}" srcOrd="0" destOrd="0" presId="urn:microsoft.com/office/officeart/2005/8/layout/vProcess5"/>
    <dgm:cxn modelId="{CCC8E7A1-9AAD-46B9-BD93-E614D115311A}" type="presOf" srcId="{C66A7569-C4F8-4B05-B23A-91DFB549F7DF}" destId="{6E37C918-2957-4EDB-830D-CEA3810C0DFE}" srcOrd="0" destOrd="0" presId="urn:microsoft.com/office/officeart/2005/8/layout/vProcess5"/>
    <dgm:cxn modelId="{8BCD07A5-6B64-46C9-9ACA-679C71F9256E}" type="presOf" srcId="{82FCB3DC-B9E9-4DC8-B959-BB4DA407F6E8}" destId="{421F9952-2E30-455E-9730-CD1C9E21422A}" srcOrd="0" destOrd="0" presId="urn:microsoft.com/office/officeart/2005/8/layout/vProcess5"/>
    <dgm:cxn modelId="{405A7ECA-3CC8-403D-A744-7778BFF07EB5}" type="presOf" srcId="{3E2F10A0-1250-4CD1-BE68-75CB21E2A187}" destId="{96CF25F3-5BB7-4654-BC58-24A6D46D8FDE}" srcOrd="0" destOrd="0" presId="urn:microsoft.com/office/officeart/2005/8/layout/vProcess5"/>
    <dgm:cxn modelId="{A5D683D0-2F1D-4692-BA6D-8217B5701DA0}" type="presOf" srcId="{6CBC64DE-F2DE-4F59-B4D4-F411C088DE44}" destId="{C3093067-9D1E-4F34-8EC7-BCCA1F7247A6}" srcOrd="1" destOrd="0" presId="urn:microsoft.com/office/officeart/2005/8/layout/vProcess5"/>
    <dgm:cxn modelId="{2A578AD6-1FD1-4117-BFE1-7D3537026C57}" type="presOf" srcId="{31EA1227-361D-43B9-8A21-A630F45DDB8A}" destId="{74695CB3-9DAE-4265-B410-A2D278CEA285}" srcOrd="0" destOrd="0" presId="urn:microsoft.com/office/officeart/2005/8/layout/vProcess5"/>
    <dgm:cxn modelId="{EC1D00EB-4037-4A19-8E7B-1BA132107EA3}" type="presOf" srcId="{6BBEE3EE-D62C-4BAE-A1C8-DFE9BA5A9886}" destId="{23E38EB6-4B63-4ECF-AB8F-52394288FB8B}" srcOrd="0" destOrd="0" presId="urn:microsoft.com/office/officeart/2005/8/layout/vProcess5"/>
    <dgm:cxn modelId="{4F65E2F4-EECA-4D5F-A698-BDC044A37BB5}" srcId="{3E2F10A0-1250-4CD1-BE68-75CB21E2A187}" destId="{6CBC64DE-F2DE-4F59-B4D4-F411C088DE44}" srcOrd="4" destOrd="0" parTransId="{0A9A01AB-F475-4FB3-89B2-526CEAB18340}" sibTransId="{D2549088-903F-4A4B-8FE2-61B3D93D5CF7}"/>
    <dgm:cxn modelId="{14B9B0FA-729F-4754-A014-692B82DF38A1}" type="presOf" srcId="{E0B6B4ED-3B96-4858-BD3D-461C202F56BE}" destId="{B0BF9804-F1FF-4858-85FE-3C09E1F7275B}" srcOrd="1" destOrd="0" presId="urn:microsoft.com/office/officeart/2005/8/layout/vProcess5"/>
    <dgm:cxn modelId="{30E037FB-CCCA-4DDE-B1F8-96931D2E424F}" srcId="{3E2F10A0-1250-4CD1-BE68-75CB21E2A187}" destId="{E0B6B4ED-3B96-4858-BD3D-461C202F56BE}" srcOrd="2" destOrd="0" parTransId="{FC064D59-8FA9-4B7C-B7C2-20DA30B7157E}" sibTransId="{82FCB3DC-B9E9-4DC8-B959-BB4DA407F6E8}"/>
    <dgm:cxn modelId="{1DE30FFC-110E-403C-A96F-689F8B17522F}" type="presOf" srcId="{6CBC64DE-F2DE-4F59-B4D4-F411C088DE44}" destId="{6DE18BCC-CA37-481C-85B5-AD3DC497CDB4}" srcOrd="0" destOrd="0" presId="urn:microsoft.com/office/officeart/2005/8/layout/vProcess5"/>
    <dgm:cxn modelId="{64C8E748-7F7A-462D-8EF9-0480322CAAA6}" type="presParOf" srcId="{96CF25F3-5BB7-4654-BC58-24A6D46D8FDE}" destId="{7A107C4D-5C7D-4CF0-8DF6-E3E5FE4181D1}" srcOrd="0" destOrd="0" presId="urn:microsoft.com/office/officeart/2005/8/layout/vProcess5"/>
    <dgm:cxn modelId="{A1803237-04CA-42CB-9ADB-FF6F9380D015}" type="presParOf" srcId="{96CF25F3-5BB7-4654-BC58-24A6D46D8FDE}" destId="{E3A949C8-18D4-4208-9F86-00E873DF2F3F}" srcOrd="1" destOrd="0" presId="urn:microsoft.com/office/officeart/2005/8/layout/vProcess5"/>
    <dgm:cxn modelId="{C6E7400E-B335-428B-888B-6A79ED2872CE}" type="presParOf" srcId="{96CF25F3-5BB7-4654-BC58-24A6D46D8FDE}" destId="{23E38EB6-4B63-4ECF-AB8F-52394288FB8B}" srcOrd="2" destOrd="0" presId="urn:microsoft.com/office/officeart/2005/8/layout/vProcess5"/>
    <dgm:cxn modelId="{AA634462-30AE-4513-B96D-2023C1730F2C}" type="presParOf" srcId="{96CF25F3-5BB7-4654-BC58-24A6D46D8FDE}" destId="{9C73655A-BA5B-4362-91B7-DDAAB9219228}" srcOrd="3" destOrd="0" presId="urn:microsoft.com/office/officeart/2005/8/layout/vProcess5"/>
    <dgm:cxn modelId="{F71C999D-34B1-4B08-8D1D-155AA4DBC743}" type="presParOf" srcId="{96CF25F3-5BB7-4654-BC58-24A6D46D8FDE}" destId="{6E37C918-2957-4EDB-830D-CEA3810C0DFE}" srcOrd="4" destOrd="0" presId="urn:microsoft.com/office/officeart/2005/8/layout/vProcess5"/>
    <dgm:cxn modelId="{746C8FD5-AC9C-4CC3-9121-EDAAAB6AC0C9}" type="presParOf" srcId="{96CF25F3-5BB7-4654-BC58-24A6D46D8FDE}" destId="{6DE18BCC-CA37-481C-85B5-AD3DC497CDB4}" srcOrd="5" destOrd="0" presId="urn:microsoft.com/office/officeart/2005/8/layout/vProcess5"/>
    <dgm:cxn modelId="{FDEA3D02-606E-42F0-A63F-0EC5326E0E7C}" type="presParOf" srcId="{96CF25F3-5BB7-4654-BC58-24A6D46D8FDE}" destId="{070B995F-33B7-49AC-B6BA-8D6FF7459ACC}" srcOrd="6" destOrd="0" presId="urn:microsoft.com/office/officeart/2005/8/layout/vProcess5"/>
    <dgm:cxn modelId="{AA699702-791F-4D9E-89F1-B58086655162}" type="presParOf" srcId="{96CF25F3-5BB7-4654-BC58-24A6D46D8FDE}" destId="{8E07C0F1-FEDB-42E0-A1AD-53B68E4F74FC}" srcOrd="7" destOrd="0" presId="urn:microsoft.com/office/officeart/2005/8/layout/vProcess5"/>
    <dgm:cxn modelId="{6371D0B5-8584-41C5-ACDA-7F5AD119977B}" type="presParOf" srcId="{96CF25F3-5BB7-4654-BC58-24A6D46D8FDE}" destId="{421F9952-2E30-455E-9730-CD1C9E21422A}" srcOrd="8" destOrd="0" presId="urn:microsoft.com/office/officeart/2005/8/layout/vProcess5"/>
    <dgm:cxn modelId="{08C4999F-67C1-4545-8E51-4BBD457057FB}" type="presParOf" srcId="{96CF25F3-5BB7-4654-BC58-24A6D46D8FDE}" destId="{74695CB3-9DAE-4265-B410-A2D278CEA285}" srcOrd="9" destOrd="0" presId="urn:microsoft.com/office/officeart/2005/8/layout/vProcess5"/>
    <dgm:cxn modelId="{A9A5976C-7D47-4820-9992-E28C8B279678}" type="presParOf" srcId="{96CF25F3-5BB7-4654-BC58-24A6D46D8FDE}" destId="{3F862E23-A454-4C80-82A2-7194B64EBFDF}" srcOrd="10" destOrd="0" presId="urn:microsoft.com/office/officeart/2005/8/layout/vProcess5"/>
    <dgm:cxn modelId="{003848FE-B5E4-42AF-A263-817DE9BC0770}" type="presParOf" srcId="{96CF25F3-5BB7-4654-BC58-24A6D46D8FDE}" destId="{2A011780-32CD-491F-9920-F90FCCD7ECEA}" srcOrd="11" destOrd="0" presId="urn:microsoft.com/office/officeart/2005/8/layout/vProcess5"/>
    <dgm:cxn modelId="{FB60F1F9-07D0-469A-A9A9-7E4BA63D21BB}" type="presParOf" srcId="{96CF25F3-5BB7-4654-BC58-24A6D46D8FDE}" destId="{B0BF9804-F1FF-4858-85FE-3C09E1F7275B}" srcOrd="12" destOrd="0" presId="urn:microsoft.com/office/officeart/2005/8/layout/vProcess5"/>
    <dgm:cxn modelId="{DE4CC591-6C27-4D57-991C-5C291381D2C7}" type="presParOf" srcId="{96CF25F3-5BB7-4654-BC58-24A6D46D8FDE}" destId="{6530C2A0-667B-4F3C-98AE-A25BCA305122}" srcOrd="13" destOrd="0" presId="urn:microsoft.com/office/officeart/2005/8/layout/vProcess5"/>
    <dgm:cxn modelId="{B7EE8D77-5963-4A5E-8C47-BA5C73F42F25}" type="presParOf" srcId="{96CF25F3-5BB7-4654-BC58-24A6D46D8FDE}" destId="{C3093067-9D1E-4F34-8EC7-BCCA1F7247A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7D4D44A-373C-42DF-8640-C91BD69D1FE2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06A7DAD-1042-409E-9ABA-7F7EBD3A07EF}">
      <dgm:prSet/>
      <dgm:spPr/>
      <dgm:t>
        <a:bodyPr/>
        <a:lstStyle/>
        <a:p>
          <a:r>
            <a:rPr lang="en-US"/>
            <a:t>Critical operational risks include:</a:t>
          </a:r>
        </a:p>
      </dgm:t>
    </dgm:pt>
    <dgm:pt modelId="{B855729F-AD02-4480-B1E8-942002BD19F8}" type="parTrans" cxnId="{307A322F-8327-4197-9D0A-3C3921036523}">
      <dgm:prSet/>
      <dgm:spPr/>
      <dgm:t>
        <a:bodyPr/>
        <a:lstStyle/>
        <a:p>
          <a:endParaRPr lang="en-US"/>
        </a:p>
      </dgm:t>
    </dgm:pt>
    <dgm:pt modelId="{4FC87271-01F5-435A-865A-2C5F5D5A8BF7}" type="sibTrans" cxnId="{307A322F-8327-4197-9D0A-3C3921036523}">
      <dgm:prSet/>
      <dgm:spPr/>
      <dgm:t>
        <a:bodyPr/>
        <a:lstStyle/>
        <a:p>
          <a:endParaRPr lang="en-US"/>
        </a:p>
      </dgm:t>
    </dgm:pt>
    <dgm:pt modelId="{14B0B465-724D-454A-A968-5BC3C496AFA6}">
      <dgm:prSet/>
      <dgm:spPr/>
      <dgm:t>
        <a:bodyPr/>
        <a:lstStyle/>
        <a:p>
          <a:r>
            <a:rPr lang="en-US"/>
            <a:t>• Mechanical and electrical services failure</a:t>
          </a:r>
        </a:p>
      </dgm:t>
    </dgm:pt>
    <dgm:pt modelId="{12AD8D5A-D112-419D-96B9-E78047A27D5E}" type="parTrans" cxnId="{8BB50617-7B9E-475F-9A12-5198C99FAE76}">
      <dgm:prSet/>
      <dgm:spPr/>
      <dgm:t>
        <a:bodyPr/>
        <a:lstStyle/>
        <a:p>
          <a:endParaRPr lang="en-US"/>
        </a:p>
      </dgm:t>
    </dgm:pt>
    <dgm:pt modelId="{505BA0B6-79F9-4872-BD81-0482C2BC131C}" type="sibTrans" cxnId="{8BB50617-7B9E-475F-9A12-5198C99FAE76}">
      <dgm:prSet/>
      <dgm:spPr/>
      <dgm:t>
        <a:bodyPr/>
        <a:lstStyle/>
        <a:p>
          <a:endParaRPr lang="en-US"/>
        </a:p>
      </dgm:t>
    </dgm:pt>
    <dgm:pt modelId="{69B50D16-D86E-4C01-B5FE-24ED8AFF4604}">
      <dgm:prSet/>
      <dgm:spPr/>
      <dgm:t>
        <a:bodyPr/>
        <a:lstStyle/>
        <a:p>
          <a:r>
            <a:rPr lang="en-US"/>
            <a:t>• HVAC and ventilation breakdowns</a:t>
          </a:r>
        </a:p>
      </dgm:t>
    </dgm:pt>
    <dgm:pt modelId="{DFE3C5BE-79FB-4636-8D09-B608F82775FC}" type="parTrans" cxnId="{AA61C880-6F25-4161-8F0C-03176C44F4F1}">
      <dgm:prSet/>
      <dgm:spPr/>
      <dgm:t>
        <a:bodyPr/>
        <a:lstStyle/>
        <a:p>
          <a:endParaRPr lang="en-US"/>
        </a:p>
      </dgm:t>
    </dgm:pt>
    <dgm:pt modelId="{ACDC1416-91E3-4DDD-9CE9-1C0D7BD78064}" type="sibTrans" cxnId="{AA61C880-6F25-4161-8F0C-03176C44F4F1}">
      <dgm:prSet/>
      <dgm:spPr/>
      <dgm:t>
        <a:bodyPr/>
        <a:lstStyle/>
        <a:p>
          <a:endParaRPr lang="en-US"/>
        </a:p>
      </dgm:t>
    </dgm:pt>
    <dgm:pt modelId="{FF0C58E2-67B1-4BED-86AB-E60A426DC249}">
      <dgm:prSet/>
      <dgm:spPr/>
      <dgm:t>
        <a:bodyPr/>
        <a:lstStyle/>
        <a:p>
          <a:r>
            <a:rPr lang="en-US"/>
            <a:t>• IT and network outages</a:t>
          </a:r>
        </a:p>
      </dgm:t>
    </dgm:pt>
    <dgm:pt modelId="{4FEC96CF-8529-4D6B-9E64-02E2877CB0BE}" type="parTrans" cxnId="{DDB8643C-BB28-44B7-B1B1-5160251A510A}">
      <dgm:prSet/>
      <dgm:spPr/>
      <dgm:t>
        <a:bodyPr/>
        <a:lstStyle/>
        <a:p>
          <a:endParaRPr lang="en-US"/>
        </a:p>
      </dgm:t>
    </dgm:pt>
    <dgm:pt modelId="{9F427721-BDF1-433D-821F-B8F2302EEE18}" type="sibTrans" cxnId="{DDB8643C-BB28-44B7-B1B1-5160251A510A}">
      <dgm:prSet/>
      <dgm:spPr/>
      <dgm:t>
        <a:bodyPr/>
        <a:lstStyle/>
        <a:p>
          <a:endParaRPr lang="en-US"/>
        </a:p>
      </dgm:t>
    </dgm:pt>
    <dgm:pt modelId="{00BFE72E-92D3-406A-ACE9-A2A58DE869CB}">
      <dgm:prSet/>
      <dgm:spPr/>
      <dgm:t>
        <a:bodyPr/>
        <a:lstStyle/>
        <a:p>
          <a:r>
            <a:rPr lang="en-US"/>
            <a:t>Operational continuity heavily dependent on digital infrastructure</a:t>
          </a:r>
        </a:p>
      </dgm:t>
    </dgm:pt>
    <dgm:pt modelId="{E1D969D3-BF68-4C00-B93F-31272501CAAF}" type="parTrans" cxnId="{1120D6E5-6298-40D6-8AC2-B8D940B464DC}">
      <dgm:prSet/>
      <dgm:spPr/>
      <dgm:t>
        <a:bodyPr/>
        <a:lstStyle/>
        <a:p>
          <a:endParaRPr lang="en-US"/>
        </a:p>
      </dgm:t>
    </dgm:pt>
    <dgm:pt modelId="{8DDB1E3E-2741-41D9-A76D-3ABA0BB6EF79}" type="sibTrans" cxnId="{1120D6E5-6298-40D6-8AC2-B8D940B464DC}">
      <dgm:prSet/>
      <dgm:spPr/>
      <dgm:t>
        <a:bodyPr/>
        <a:lstStyle/>
        <a:p>
          <a:endParaRPr lang="en-US"/>
        </a:p>
      </dgm:t>
    </dgm:pt>
    <dgm:pt modelId="{4CA3830A-C10B-46AE-AE25-5828F25E5CF9}" type="pres">
      <dgm:prSet presAssocID="{37D4D44A-373C-42DF-8640-C91BD69D1FE2}" presName="linear" presStyleCnt="0">
        <dgm:presLayoutVars>
          <dgm:animLvl val="lvl"/>
          <dgm:resizeHandles val="exact"/>
        </dgm:presLayoutVars>
      </dgm:prSet>
      <dgm:spPr/>
    </dgm:pt>
    <dgm:pt modelId="{965E3D4F-21C3-4A68-9C36-9B712B3C3460}" type="pres">
      <dgm:prSet presAssocID="{006A7DAD-1042-409E-9ABA-7F7EBD3A07E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AD21E01-4994-4AF1-9B18-F33E346D7D30}" type="pres">
      <dgm:prSet presAssocID="{4FC87271-01F5-435A-865A-2C5F5D5A8BF7}" presName="spacer" presStyleCnt="0"/>
      <dgm:spPr/>
    </dgm:pt>
    <dgm:pt modelId="{8D99EDAE-E1AB-400F-A12F-BCA145200888}" type="pres">
      <dgm:prSet presAssocID="{14B0B465-724D-454A-A968-5BC3C496AFA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DDBD458-E3F6-4A1C-A5B6-97308714FA3F}" type="pres">
      <dgm:prSet presAssocID="{505BA0B6-79F9-4872-BD81-0482C2BC131C}" presName="spacer" presStyleCnt="0"/>
      <dgm:spPr/>
    </dgm:pt>
    <dgm:pt modelId="{DC5FA03D-4A06-4020-AE3B-DE2087FE44C9}" type="pres">
      <dgm:prSet presAssocID="{69B50D16-D86E-4C01-B5FE-24ED8AFF460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CFC7EB6-E2C4-4A77-A8EE-7D9F0FE7C4DD}" type="pres">
      <dgm:prSet presAssocID="{ACDC1416-91E3-4DDD-9CE9-1C0D7BD78064}" presName="spacer" presStyleCnt="0"/>
      <dgm:spPr/>
    </dgm:pt>
    <dgm:pt modelId="{1BDA2B00-282B-4DEC-87D5-7E3411DAD190}" type="pres">
      <dgm:prSet presAssocID="{FF0C58E2-67B1-4BED-86AB-E60A426DC24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73AE0CB-195A-477D-B5A9-651200215409}" type="pres">
      <dgm:prSet presAssocID="{9F427721-BDF1-433D-821F-B8F2302EEE18}" presName="spacer" presStyleCnt="0"/>
      <dgm:spPr/>
    </dgm:pt>
    <dgm:pt modelId="{B4CF6B6E-D0CA-41C6-92BC-F968BDD907D0}" type="pres">
      <dgm:prSet presAssocID="{00BFE72E-92D3-406A-ACE9-A2A58DE869C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F9E3302-9D37-4AE4-A212-45B3DC4D3A84}" type="presOf" srcId="{006A7DAD-1042-409E-9ABA-7F7EBD3A07EF}" destId="{965E3D4F-21C3-4A68-9C36-9B712B3C3460}" srcOrd="0" destOrd="0" presId="urn:microsoft.com/office/officeart/2005/8/layout/vList2"/>
    <dgm:cxn modelId="{8BB50617-7B9E-475F-9A12-5198C99FAE76}" srcId="{37D4D44A-373C-42DF-8640-C91BD69D1FE2}" destId="{14B0B465-724D-454A-A968-5BC3C496AFA6}" srcOrd="1" destOrd="0" parTransId="{12AD8D5A-D112-419D-96B9-E78047A27D5E}" sibTransId="{505BA0B6-79F9-4872-BD81-0482C2BC131C}"/>
    <dgm:cxn modelId="{1294A61F-D682-44F4-89DA-3E45AE9E325F}" type="presOf" srcId="{14B0B465-724D-454A-A968-5BC3C496AFA6}" destId="{8D99EDAE-E1AB-400F-A12F-BCA145200888}" srcOrd="0" destOrd="0" presId="urn:microsoft.com/office/officeart/2005/8/layout/vList2"/>
    <dgm:cxn modelId="{307A322F-8327-4197-9D0A-3C3921036523}" srcId="{37D4D44A-373C-42DF-8640-C91BD69D1FE2}" destId="{006A7DAD-1042-409E-9ABA-7F7EBD3A07EF}" srcOrd="0" destOrd="0" parTransId="{B855729F-AD02-4480-B1E8-942002BD19F8}" sibTransId="{4FC87271-01F5-435A-865A-2C5F5D5A8BF7}"/>
    <dgm:cxn modelId="{DDB8643C-BB28-44B7-B1B1-5160251A510A}" srcId="{37D4D44A-373C-42DF-8640-C91BD69D1FE2}" destId="{FF0C58E2-67B1-4BED-86AB-E60A426DC249}" srcOrd="3" destOrd="0" parTransId="{4FEC96CF-8529-4D6B-9E64-02E2877CB0BE}" sibTransId="{9F427721-BDF1-433D-821F-B8F2302EEE18}"/>
    <dgm:cxn modelId="{AA61C880-6F25-4161-8F0C-03176C44F4F1}" srcId="{37D4D44A-373C-42DF-8640-C91BD69D1FE2}" destId="{69B50D16-D86E-4C01-B5FE-24ED8AFF4604}" srcOrd="2" destOrd="0" parTransId="{DFE3C5BE-79FB-4636-8D09-B608F82775FC}" sibTransId="{ACDC1416-91E3-4DDD-9CE9-1C0D7BD78064}"/>
    <dgm:cxn modelId="{E7153998-2D38-4F8F-908A-A34D86E6ADDC}" type="presOf" srcId="{69B50D16-D86E-4C01-B5FE-24ED8AFF4604}" destId="{DC5FA03D-4A06-4020-AE3B-DE2087FE44C9}" srcOrd="0" destOrd="0" presId="urn:microsoft.com/office/officeart/2005/8/layout/vList2"/>
    <dgm:cxn modelId="{EC719AD3-5F2E-4728-A458-AB396D716551}" type="presOf" srcId="{37D4D44A-373C-42DF-8640-C91BD69D1FE2}" destId="{4CA3830A-C10B-46AE-AE25-5828F25E5CF9}" srcOrd="0" destOrd="0" presId="urn:microsoft.com/office/officeart/2005/8/layout/vList2"/>
    <dgm:cxn modelId="{1120D6E5-6298-40D6-8AC2-B8D940B464DC}" srcId="{37D4D44A-373C-42DF-8640-C91BD69D1FE2}" destId="{00BFE72E-92D3-406A-ACE9-A2A58DE869CB}" srcOrd="4" destOrd="0" parTransId="{E1D969D3-BF68-4C00-B93F-31272501CAAF}" sibTransId="{8DDB1E3E-2741-41D9-A76D-3ABA0BB6EF79}"/>
    <dgm:cxn modelId="{6642A3E9-9B19-4EF9-919C-D2B74E817CFF}" type="presOf" srcId="{FF0C58E2-67B1-4BED-86AB-E60A426DC249}" destId="{1BDA2B00-282B-4DEC-87D5-7E3411DAD190}" srcOrd="0" destOrd="0" presId="urn:microsoft.com/office/officeart/2005/8/layout/vList2"/>
    <dgm:cxn modelId="{CC34B4F3-C639-48CC-9DC7-713B27D367B7}" type="presOf" srcId="{00BFE72E-92D3-406A-ACE9-A2A58DE869CB}" destId="{B4CF6B6E-D0CA-41C6-92BC-F968BDD907D0}" srcOrd="0" destOrd="0" presId="urn:microsoft.com/office/officeart/2005/8/layout/vList2"/>
    <dgm:cxn modelId="{FA5733CD-515C-4375-AFD0-A4D73CEFD8FD}" type="presParOf" srcId="{4CA3830A-C10B-46AE-AE25-5828F25E5CF9}" destId="{965E3D4F-21C3-4A68-9C36-9B712B3C3460}" srcOrd="0" destOrd="0" presId="urn:microsoft.com/office/officeart/2005/8/layout/vList2"/>
    <dgm:cxn modelId="{51406810-2C5C-48F5-A481-537E33AA78B9}" type="presParOf" srcId="{4CA3830A-C10B-46AE-AE25-5828F25E5CF9}" destId="{0AD21E01-4994-4AF1-9B18-F33E346D7D30}" srcOrd="1" destOrd="0" presId="urn:microsoft.com/office/officeart/2005/8/layout/vList2"/>
    <dgm:cxn modelId="{4466DB3B-570E-445C-8755-36377B370C23}" type="presParOf" srcId="{4CA3830A-C10B-46AE-AE25-5828F25E5CF9}" destId="{8D99EDAE-E1AB-400F-A12F-BCA145200888}" srcOrd="2" destOrd="0" presId="urn:microsoft.com/office/officeart/2005/8/layout/vList2"/>
    <dgm:cxn modelId="{EB010A29-4D5C-45D1-B902-2E5C80670484}" type="presParOf" srcId="{4CA3830A-C10B-46AE-AE25-5828F25E5CF9}" destId="{3DDBD458-E3F6-4A1C-A5B6-97308714FA3F}" srcOrd="3" destOrd="0" presId="urn:microsoft.com/office/officeart/2005/8/layout/vList2"/>
    <dgm:cxn modelId="{9EDA4ABE-9048-47B0-A6F8-6E12FABEEAA7}" type="presParOf" srcId="{4CA3830A-C10B-46AE-AE25-5828F25E5CF9}" destId="{DC5FA03D-4A06-4020-AE3B-DE2087FE44C9}" srcOrd="4" destOrd="0" presId="urn:microsoft.com/office/officeart/2005/8/layout/vList2"/>
    <dgm:cxn modelId="{7614A8B5-1202-4FD0-80D6-3CBB1FE84360}" type="presParOf" srcId="{4CA3830A-C10B-46AE-AE25-5828F25E5CF9}" destId="{2CFC7EB6-E2C4-4A77-A8EE-7D9F0FE7C4DD}" srcOrd="5" destOrd="0" presId="urn:microsoft.com/office/officeart/2005/8/layout/vList2"/>
    <dgm:cxn modelId="{718B1D9F-E419-47B7-B985-D3E9690AA9CD}" type="presParOf" srcId="{4CA3830A-C10B-46AE-AE25-5828F25E5CF9}" destId="{1BDA2B00-282B-4DEC-87D5-7E3411DAD190}" srcOrd="6" destOrd="0" presId="urn:microsoft.com/office/officeart/2005/8/layout/vList2"/>
    <dgm:cxn modelId="{369B8107-CE95-45A5-9C5B-DEC1A7023654}" type="presParOf" srcId="{4CA3830A-C10B-46AE-AE25-5828F25E5CF9}" destId="{273AE0CB-195A-477D-B5A9-651200215409}" srcOrd="7" destOrd="0" presId="urn:microsoft.com/office/officeart/2005/8/layout/vList2"/>
    <dgm:cxn modelId="{D3A10678-AE94-4A85-B1BB-54413874F9A1}" type="presParOf" srcId="{4CA3830A-C10B-46AE-AE25-5828F25E5CF9}" destId="{B4CF6B6E-D0CA-41C6-92BC-F968BDD907D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2536B13-6369-418F-B7E0-FE4058A18F50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05006B-881B-47CB-8DDD-9E9B2F66C923}">
      <dgm:prSet/>
      <dgm:spPr/>
      <dgm:t>
        <a:bodyPr/>
        <a:lstStyle/>
        <a:p>
          <a:pPr>
            <a:defRPr cap="all"/>
          </a:pPr>
          <a:r>
            <a:rPr lang="en-US"/>
            <a:t>Mitigation measures include:</a:t>
          </a:r>
        </a:p>
      </dgm:t>
    </dgm:pt>
    <dgm:pt modelId="{9D06CCB7-8E2D-4424-B612-3E4144EEE589}" type="parTrans" cxnId="{B7D6375E-C39B-4C14-9AC3-24DE5A3AB121}">
      <dgm:prSet/>
      <dgm:spPr/>
      <dgm:t>
        <a:bodyPr/>
        <a:lstStyle/>
        <a:p>
          <a:endParaRPr lang="en-US"/>
        </a:p>
      </dgm:t>
    </dgm:pt>
    <dgm:pt modelId="{8E9210FB-9373-44E5-B74E-05431334D7F1}" type="sibTrans" cxnId="{B7D6375E-C39B-4C14-9AC3-24DE5A3AB121}">
      <dgm:prSet/>
      <dgm:spPr/>
      <dgm:t>
        <a:bodyPr/>
        <a:lstStyle/>
        <a:p>
          <a:endParaRPr lang="en-US"/>
        </a:p>
      </dgm:t>
    </dgm:pt>
    <dgm:pt modelId="{299F3866-2F33-4B1C-81E9-93E8D6FD32DB}">
      <dgm:prSet/>
      <dgm:spPr/>
      <dgm:t>
        <a:bodyPr/>
        <a:lstStyle/>
        <a:p>
          <a:pPr>
            <a:defRPr cap="all"/>
          </a:pPr>
          <a:r>
            <a:rPr lang="en-US"/>
            <a:t>• Predictive maintenance programmes</a:t>
          </a:r>
        </a:p>
      </dgm:t>
    </dgm:pt>
    <dgm:pt modelId="{4C3B60CD-783D-46C6-8A79-473E2FD25FE8}" type="parTrans" cxnId="{1A4D90A1-9CFE-4FA6-94D0-9F015DC14E6C}">
      <dgm:prSet/>
      <dgm:spPr/>
      <dgm:t>
        <a:bodyPr/>
        <a:lstStyle/>
        <a:p>
          <a:endParaRPr lang="en-US"/>
        </a:p>
      </dgm:t>
    </dgm:pt>
    <dgm:pt modelId="{4EA56485-AA63-4425-9D86-3D5897529780}" type="sibTrans" cxnId="{1A4D90A1-9CFE-4FA6-94D0-9F015DC14E6C}">
      <dgm:prSet/>
      <dgm:spPr/>
      <dgm:t>
        <a:bodyPr/>
        <a:lstStyle/>
        <a:p>
          <a:endParaRPr lang="en-US"/>
        </a:p>
      </dgm:t>
    </dgm:pt>
    <dgm:pt modelId="{B486BAE2-0F56-4F97-8EE9-0969D466B4DE}">
      <dgm:prSet/>
      <dgm:spPr/>
      <dgm:t>
        <a:bodyPr/>
        <a:lstStyle/>
        <a:p>
          <a:pPr>
            <a:defRPr cap="all"/>
          </a:pPr>
          <a:r>
            <a:rPr lang="en-US"/>
            <a:t>• Enhanced BMS and asset monitoring</a:t>
          </a:r>
        </a:p>
      </dgm:t>
    </dgm:pt>
    <dgm:pt modelId="{7BF701AD-2F36-47B2-A145-A5001DD0D9AA}" type="parTrans" cxnId="{8ECC9818-C4B7-4F2C-8A0F-CA79EDBB1B3A}">
      <dgm:prSet/>
      <dgm:spPr/>
      <dgm:t>
        <a:bodyPr/>
        <a:lstStyle/>
        <a:p>
          <a:endParaRPr lang="en-US"/>
        </a:p>
      </dgm:t>
    </dgm:pt>
    <dgm:pt modelId="{DD84D371-19BC-43EA-A851-1E8D451CFADE}" type="sibTrans" cxnId="{8ECC9818-C4B7-4F2C-8A0F-CA79EDBB1B3A}">
      <dgm:prSet/>
      <dgm:spPr/>
      <dgm:t>
        <a:bodyPr/>
        <a:lstStyle/>
        <a:p>
          <a:endParaRPr lang="en-US"/>
        </a:p>
      </dgm:t>
    </dgm:pt>
    <dgm:pt modelId="{8A97AA56-CED6-4C63-B508-0C5FFDB562CE}">
      <dgm:prSet/>
      <dgm:spPr/>
      <dgm:t>
        <a:bodyPr/>
        <a:lstStyle/>
        <a:p>
          <a:pPr>
            <a:defRPr cap="all"/>
          </a:pPr>
          <a:r>
            <a:rPr lang="en-US"/>
            <a:t>• Disaster recovery and backup systems</a:t>
          </a:r>
        </a:p>
      </dgm:t>
    </dgm:pt>
    <dgm:pt modelId="{2B47B261-A684-4A22-AAA2-C3CEA9BDDE3C}" type="parTrans" cxnId="{7C3712AE-74F7-49C0-945D-A5260E46B490}">
      <dgm:prSet/>
      <dgm:spPr/>
      <dgm:t>
        <a:bodyPr/>
        <a:lstStyle/>
        <a:p>
          <a:endParaRPr lang="en-US"/>
        </a:p>
      </dgm:t>
    </dgm:pt>
    <dgm:pt modelId="{B83184E7-968C-4261-BDFB-3E9EF9D2FA43}" type="sibTrans" cxnId="{7C3712AE-74F7-49C0-945D-A5260E46B490}">
      <dgm:prSet/>
      <dgm:spPr/>
      <dgm:t>
        <a:bodyPr/>
        <a:lstStyle/>
        <a:p>
          <a:endParaRPr lang="en-US"/>
        </a:p>
      </dgm:t>
    </dgm:pt>
    <dgm:pt modelId="{FB1D884E-88E4-4020-A6FF-911275BB4162}">
      <dgm:prSet/>
      <dgm:spPr/>
      <dgm:t>
        <a:bodyPr/>
        <a:lstStyle/>
        <a:p>
          <a:pPr>
            <a:defRPr cap="all"/>
          </a:pPr>
          <a:r>
            <a:rPr lang="en-US"/>
            <a:t>• Supply chain diversification</a:t>
          </a:r>
        </a:p>
      </dgm:t>
    </dgm:pt>
    <dgm:pt modelId="{5B38D0F0-6BCD-405D-99CE-8855009E5F44}" type="parTrans" cxnId="{0F76FEC1-52C1-49FE-AE5E-E1754ABB145E}">
      <dgm:prSet/>
      <dgm:spPr/>
      <dgm:t>
        <a:bodyPr/>
        <a:lstStyle/>
        <a:p>
          <a:endParaRPr lang="en-US"/>
        </a:p>
      </dgm:t>
    </dgm:pt>
    <dgm:pt modelId="{A793BDDA-2B3D-4BB2-9BD7-78BFFD6C6BD1}" type="sibTrans" cxnId="{0F76FEC1-52C1-49FE-AE5E-E1754ABB145E}">
      <dgm:prSet/>
      <dgm:spPr/>
      <dgm:t>
        <a:bodyPr/>
        <a:lstStyle/>
        <a:p>
          <a:endParaRPr lang="en-US"/>
        </a:p>
      </dgm:t>
    </dgm:pt>
    <dgm:pt modelId="{B6F18D59-B619-4F08-A285-652C1E73E103}" type="pres">
      <dgm:prSet presAssocID="{B2536B13-6369-418F-B7E0-FE4058A18F50}" presName="linear" presStyleCnt="0">
        <dgm:presLayoutVars>
          <dgm:animLvl val="lvl"/>
          <dgm:resizeHandles val="exact"/>
        </dgm:presLayoutVars>
      </dgm:prSet>
      <dgm:spPr/>
    </dgm:pt>
    <dgm:pt modelId="{ABE30BDB-D35F-4B5A-8E8E-26805596A8E9}" type="pres">
      <dgm:prSet presAssocID="{5D05006B-881B-47CB-8DDD-9E9B2F66C92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767D44A-5092-4058-A4BE-C8F01FD84EDF}" type="pres">
      <dgm:prSet presAssocID="{8E9210FB-9373-44E5-B74E-05431334D7F1}" presName="spacer" presStyleCnt="0"/>
      <dgm:spPr/>
    </dgm:pt>
    <dgm:pt modelId="{323C5C1E-0360-4C24-97BE-16F7B9DB21F6}" type="pres">
      <dgm:prSet presAssocID="{299F3866-2F33-4B1C-81E9-93E8D6FD32D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67AAFBC-52E9-410C-ACDB-0DE43FDA57A5}" type="pres">
      <dgm:prSet presAssocID="{4EA56485-AA63-4425-9D86-3D5897529780}" presName="spacer" presStyleCnt="0"/>
      <dgm:spPr/>
    </dgm:pt>
    <dgm:pt modelId="{2C4D6176-238D-4767-87A9-9E44B075D6D7}" type="pres">
      <dgm:prSet presAssocID="{B486BAE2-0F56-4F97-8EE9-0969D466B4D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C1F1F11-7560-4AE7-8145-CF463931762C}" type="pres">
      <dgm:prSet presAssocID="{DD84D371-19BC-43EA-A851-1E8D451CFADE}" presName="spacer" presStyleCnt="0"/>
      <dgm:spPr/>
    </dgm:pt>
    <dgm:pt modelId="{F7E0EF20-193F-4AAF-9799-B6E6096B96CF}" type="pres">
      <dgm:prSet presAssocID="{8A97AA56-CED6-4C63-B508-0C5FFDB562C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DD40F68-0D87-42FC-AE54-9719B929F2E0}" type="pres">
      <dgm:prSet presAssocID="{B83184E7-968C-4261-BDFB-3E9EF9D2FA43}" presName="spacer" presStyleCnt="0"/>
      <dgm:spPr/>
    </dgm:pt>
    <dgm:pt modelId="{B3F1686D-DB84-408A-97F3-5B6882D2F145}" type="pres">
      <dgm:prSet presAssocID="{FB1D884E-88E4-4020-A6FF-911275BB416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F8D0E06-A17F-49C0-A822-0513856C7E7D}" type="presOf" srcId="{FB1D884E-88E4-4020-A6FF-911275BB4162}" destId="{B3F1686D-DB84-408A-97F3-5B6882D2F145}" srcOrd="0" destOrd="0" presId="urn:microsoft.com/office/officeart/2005/8/layout/vList2"/>
    <dgm:cxn modelId="{C883F807-CAF0-49E3-A34C-579B4A9ABE2E}" type="presOf" srcId="{B2536B13-6369-418F-B7E0-FE4058A18F50}" destId="{B6F18D59-B619-4F08-A285-652C1E73E103}" srcOrd="0" destOrd="0" presId="urn:microsoft.com/office/officeart/2005/8/layout/vList2"/>
    <dgm:cxn modelId="{CC5F9D0F-361A-471E-81FE-DB9225B599BA}" type="presOf" srcId="{299F3866-2F33-4B1C-81E9-93E8D6FD32DB}" destId="{323C5C1E-0360-4C24-97BE-16F7B9DB21F6}" srcOrd="0" destOrd="0" presId="urn:microsoft.com/office/officeart/2005/8/layout/vList2"/>
    <dgm:cxn modelId="{8ECC9818-C4B7-4F2C-8A0F-CA79EDBB1B3A}" srcId="{B2536B13-6369-418F-B7E0-FE4058A18F50}" destId="{B486BAE2-0F56-4F97-8EE9-0969D466B4DE}" srcOrd="2" destOrd="0" parTransId="{7BF701AD-2F36-47B2-A145-A5001DD0D9AA}" sibTransId="{DD84D371-19BC-43EA-A851-1E8D451CFADE}"/>
    <dgm:cxn modelId="{B7D6375E-C39B-4C14-9AC3-24DE5A3AB121}" srcId="{B2536B13-6369-418F-B7E0-FE4058A18F50}" destId="{5D05006B-881B-47CB-8DDD-9E9B2F66C923}" srcOrd="0" destOrd="0" parTransId="{9D06CCB7-8E2D-4424-B612-3E4144EEE589}" sibTransId="{8E9210FB-9373-44E5-B74E-05431334D7F1}"/>
    <dgm:cxn modelId="{111CC46A-CF2C-4D76-90AC-60A4FB089BA4}" type="presOf" srcId="{B486BAE2-0F56-4F97-8EE9-0969D466B4DE}" destId="{2C4D6176-238D-4767-87A9-9E44B075D6D7}" srcOrd="0" destOrd="0" presId="urn:microsoft.com/office/officeart/2005/8/layout/vList2"/>
    <dgm:cxn modelId="{B3C45953-C6F8-4DA2-B7EE-814C8608A201}" type="presOf" srcId="{8A97AA56-CED6-4C63-B508-0C5FFDB562CE}" destId="{F7E0EF20-193F-4AAF-9799-B6E6096B96CF}" srcOrd="0" destOrd="0" presId="urn:microsoft.com/office/officeart/2005/8/layout/vList2"/>
    <dgm:cxn modelId="{1A4D90A1-9CFE-4FA6-94D0-9F015DC14E6C}" srcId="{B2536B13-6369-418F-B7E0-FE4058A18F50}" destId="{299F3866-2F33-4B1C-81E9-93E8D6FD32DB}" srcOrd="1" destOrd="0" parTransId="{4C3B60CD-783D-46C6-8A79-473E2FD25FE8}" sibTransId="{4EA56485-AA63-4425-9D86-3D5897529780}"/>
    <dgm:cxn modelId="{7C3712AE-74F7-49C0-945D-A5260E46B490}" srcId="{B2536B13-6369-418F-B7E0-FE4058A18F50}" destId="{8A97AA56-CED6-4C63-B508-0C5FFDB562CE}" srcOrd="3" destOrd="0" parTransId="{2B47B261-A684-4A22-AAA2-C3CEA9BDDE3C}" sibTransId="{B83184E7-968C-4261-BDFB-3E9EF9D2FA43}"/>
    <dgm:cxn modelId="{0F76FEC1-52C1-49FE-AE5E-E1754ABB145E}" srcId="{B2536B13-6369-418F-B7E0-FE4058A18F50}" destId="{FB1D884E-88E4-4020-A6FF-911275BB4162}" srcOrd="4" destOrd="0" parTransId="{5B38D0F0-6BCD-405D-99CE-8855009E5F44}" sibTransId="{A793BDDA-2B3D-4BB2-9BD7-78BFFD6C6BD1}"/>
    <dgm:cxn modelId="{92C551FF-D43D-4D5C-AB81-E7396DBD313D}" type="presOf" srcId="{5D05006B-881B-47CB-8DDD-9E9B2F66C923}" destId="{ABE30BDB-D35F-4B5A-8E8E-26805596A8E9}" srcOrd="0" destOrd="0" presId="urn:microsoft.com/office/officeart/2005/8/layout/vList2"/>
    <dgm:cxn modelId="{65C6CD9F-D3A6-4C67-81BA-A613C813C2F6}" type="presParOf" srcId="{B6F18D59-B619-4F08-A285-652C1E73E103}" destId="{ABE30BDB-D35F-4B5A-8E8E-26805596A8E9}" srcOrd="0" destOrd="0" presId="urn:microsoft.com/office/officeart/2005/8/layout/vList2"/>
    <dgm:cxn modelId="{2D03F37E-1CD4-4D0F-AC5E-974293FE3CEB}" type="presParOf" srcId="{B6F18D59-B619-4F08-A285-652C1E73E103}" destId="{E767D44A-5092-4058-A4BE-C8F01FD84EDF}" srcOrd="1" destOrd="0" presId="urn:microsoft.com/office/officeart/2005/8/layout/vList2"/>
    <dgm:cxn modelId="{08F0E8EE-DEE8-4C91-92C2-B8B4048BAF7D}" type="presParOf" srcId="{B6F18D59-B619-4F08-A285-652C1E73E103}" destId="{323C5C1E-0360-4C24-97BE-16F7B9DB21F6}" srcOrd="2" destOrd="0" presId="urn:microsoft.com/office/officeart/2005/8/layout/vList2"/>
    <dgm:cxn modelId="{B947F4BB-43E9-4C5D-AE97-907A594367A9}" type="presParOf" srcId="{B6F18D59-B619-4F08-A285-652C1E73E103}" destId="{767AAFBC-52E9-410C-ACDB-0DE43FDA57A5}" srcOrd="3" destOrd="0" presId="urn:microsoft.com/office/officeart/2005/8/layout/vList2"/>
    <dgm:cxn modelId="{4BA7AFE4-934F-4022-8210-744C52305E74}" type="presParOf" srcId="{B6F18D59-B619-4F08-A285-652C1E73E103}" destId="{2C4D6176-238D-4767-87A9-9E44B075D6D7}" srcOrd="4" destOrd="0" presId="urn:microsoft.com/office/officeart/2005/8/layout/vList2"/>
    <dgm:cxn modelId="{445E0109-751F-4E1C-BD6C-3F2D8E6E49B3}" type="presParOf" srcId="{B6F18D59-B619-4F08-A285-652C1E73E103}" destId="{0C1F1F11-7560-4AE7-8145-CF463931762C}" srcOrd="5" destOrd="0" presId="urn:microsoft.com/office/officeart/2005/8/layout/vList2"/>
    <dgm:cxn modelId="{3DE8B722-A0F8-478E-B6CA-E12458A8A1C7}" type="presParOf" srcId="{B6F18D59-B619-4F08-A285-652C1E73E103}" destId="{F7E0EF20-193F-4AAF-9799-B6E6096B96CF}" srcOrd="6" destOrd="0" presId="urn:microsoft.com/office/officeart/2005/8/layout/vList2"/>
    <dgm:cxn modelId="{C949873F-AE8B-4CA8-B321-DE7BA65746D3}" type="presParOf" srcId="{B6F18D59-B619-4F08-A285-652C1E73E103}" destId="{EDD40F68-0D87-42FC-AE54-9719B929F2E0}" srcOrd="7" destOrd="0" presId="urn:microsoft.com/office/officeart/2005/8/layout/vList2"/>
    <dgm:cxn modelId="{CAC325A4-62B7-4FE2-B3AE-275B7F2653AF}" type="presParOf" srcId="{B6F18D59-B619-4F08-A285-652C1E73E103}" destId="{B3F1686D-DB84-408A-97F3-5B6882D2F14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7409E3B-568F-44ED-82C3-DD9C09A0238A}" type="doc">
      <dgm:prSet loTypeId="urn:microsoft.com/office/officeart/2008/layout/LinedList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28DDA54D-E5FE-4200-9CF2-447B2C6E2FFA}">
      <dgm:prSet/>
      <dgm:spPr/>
      <dgm:t>
        <a:bodyPr/>
        <a:lstStyle/>
        <a:p>
          <a:pPr>
            <a:defRPr cap="all"/>
          </a:pPr>
          <a:r>
            <a:rPr lang="en-US"/>
            <a:t>Primary business risks include:</a:t>
          </a:r>
        </a:p>
      </dgm:t>
    </dgm:pt>
    <dgm:pt modelId="{8A9902A4-C11F-4D94-B029-95B88AA0ABAB}" type="parTrans" cxnId="{8B6B26D8-113F-4588-8CD7-264590442288}">
      <dgm:prSet/>
      <dgm:spPr/>
      <dgm:t>
        <a:bodyPr/>
        <a:lstStyle/>
        <a:p>
          <a:endParaRPr lang="en-US"/>
        </a:p>
      </dgm:t>
    </dgm:pt>
    <dgm:pt modelId="{FEE6B49C-4CB6-4468-AF8C-8915D5C9E616}" type="sibTrans" cxnId="{8B6B26D8-113F-4588-8CD7-264590442288}">
      <dgm:prSet/>
      <dgm:spPr/>
      <dgm:t>
        <a:bodyPr/>
        <a:lstStyle/>
        <a:p>
          <a:endParaRPr lang="en-US"/>
        </a:p>
      </dgm:t>
    </dgm:pt>
    <dgm:pt modelId="{F67431FC-D9B8-47E6-B4B4-E6884505A505}">
      <dgm:prSet/>
      <dgm:spPr/>
      <dgm:t>
        <a:bodyPr/>
        <a:lstStyle/>
        <a:p>
          <a:pPr>
            <a:defRPr cap="all"/>
          </a:pPr>
          <a:r>
            <a:rPr lang="en-US"/>
            <a:t>• Rising energy costs</a:t>
          </a:r>
        </a:p>
      </dgm:t>
    </dgm:pt>
    <dgm:pt modelId="{394F4463-3FD8-4A2D-B48F-06F8F5B5F312}" type="parTrans" cxnId="{B7C9A835-35B4-41F0-B27A-FC5BF3BDE415}">
      <dgm:prSet/>
      <dgm:spPr/>
      <dgm:t>
        <a:bodyPr/>
        <a:lstStyle/>
        <a:p>
          <a:endParaRPr lang="en-US"/>
        </a:p>
      </dgm:t>
    </dgm:pt>
    <dgm:pt modelId="{5EF03914-4E8C-4E62-A6AD-1C75ED13026C}" type="sibTrans" cxnId="{B7C9A835-35B4-41F0-B27A-FC5BF3BDE415}">
      <dgm:prSet/>
      <dgm:spPr/>
      <dgm:t>
        <a:bodyPr/>
        <a:lstStyle/>
        <a:p>
          <a:endParaRPr lang="en-US"/>
        </a:p>
      </dgm:t>
    </dgm:pt>
    <dgm:pt modelId="{89912895-EE41-4543-9F08-FC3E8AB6918F}">
      <dgm:prSet/>
      <dgm:spPr/>
      <dgm:t>
        <a:bodyPr/>
        <a:lstStyle/>
        <a:p>
          <a:pPr>
            <a:defRPr cap="all"/>
          </a:pPr>
          <a:r>
            <a:rPr lang="en-US"/>
            <a:t>• Inflation and construction cost volatility</a:t>
          </a:r>
        </a:p>
      </dgm:t>
    </dgm:pt>
    <dgm:pt modelId="{A165B395-E5D4-4339-9F38-5621CEBF6078}" type="parTrans" cxnId="{F094BEAD-2E53-47A6-80BD-64D74958E4AD}">
      <dgm:prSet/>
      <dgm:spPr/>
      <dgm:t>
        <a:bodyPr/>
        <a:lstStyle/>
        <a:p>
          <a:endParaRPr lang="en-US"/>
        </a:p>
      </dgm:t>
    </dgm:pt>
    <dgm:pt modelId="{8F07696D-8948-431B-8561-61EB5B063A8B}" type="sibTrans" cxnId="{F094BEAD-2E53-47A6-80BD-64D74958E4AD}">
      <dgm:prSet/>
      <dgm:spPr/>
      <dgm:t>
        <a:bodyPr/>
        <a:lstStyle/>
        <a:p>
          <a:endParaRPr lang="en-US"/>
        </a:p>
      </dgm:t>
    </dgm:pt>
    <dgm:pt modelId="{5DD2750D-BBDB-4DC5-A5F4-1A3307BE0D8E}">
      <dgm:prSet/>
      <dgm:spPr/>
      <dgm:t>
        <a:bodyPr/>
        <a:lstStyle/>
        <a:p>
          <a:pPr>
            <a:defRPr cap="all"/>
          </a:pPr>
          <a:r>
            <a:rPr lang="en-US"/>
            <a:t>• Reduced occupancy and commercial demand</a:t>
          </a:r>
        </a:p>
      </dgm:t>
    </dgm:pt>
    <dgm:pt modelId="{A767C461-5423-49FE-8DEC-9526463F76BA}" type="parTrans" cxnId="{2EC4C1AB-7498-4D31-BC2A-357957535AC7}">
      <dgm:prSet/>
      <dgm:spPr/>
      <dgm:t>
        <a:bodyPr/>
        <a:lstStyle/>
        <a:p>
          <a:endParaRPr lang="en-US"/>
        </a:p>
      </dgm:t>
    </dgm:pt>
    <dgm:pt modelId="{DA5A2645-B569-44CA-8E1B-B1BC752193FA}" type="sibTrans" cxnId="{2EC4C1AB-7498-4D31-BC2A-357957535AC7}">
      <dgm:prSet/>
      <dgm:spPr/>
      <dgm:t>
        <a:bodyPr/>
        <a:lstStyle/>
        <a:p>
          <a:endParaRPr lang="en-US"/>
        </a:p>
      </dgm:t>
    </dgm:pt>
    <dgm:pt modelId="{D3C0AAB9-C3BA-4D16-B501-B6947E548F46}">
      <dgm:prSet/>
      <dgm:spPr/>
      <dgm:t>
        <a:bodyPr/>
        <a:lstStyle/>
        <a:p>
          <a:pPr>
            <a:defRPr cap="all"/>
          </a:pPr>
          <a:r>
            <a:rPr lang="en-US"/>
            <a:t>• Post-Brexit procurement disruption</a:t>
          </a:r>
        </a:p>
      </dgm:t>
    </dgm:pt>
    <dgm:pt modelId="{9E44EBC6-1B1B-4D76-A78E-4246992D8EA9}" type="parTrans" cxnId="{06FB67BB-293B-434E-B98C-7FF6F3F1A3A4}">
      <dgm:prSet/>
      <dgm:spPr/>
      <dgm:t>
        <a:bodyPr/>
        <a:lstStyle/>
        <a:p>
          <a:endParaRPr lang="en-US"/>
        </a:p>
      </dgm:t>
    </dgm:pt>
    <dgm:pt modelId="{4B52AFC5-DED7-4229-B983-1D6CAD027338}" type="sibTrans" cxnId="{06FB67BB-293B-434E-B98C-7FF6F3F1A3A4}">
      <dgm:prSet/>
      <dgm:spPr/>
      <dgm:t>
        <a:bodyPr/>
        <a:lstStyle/>
        <a:p>
          <a:endParaRPr lang="en-US"/>
        </a:p>
      </dgm:t>
    </dgm:pt>
    <dgm:pt modelId="{8670D117-9361-47F3-A569-7246B5EDAAF4}" type="pres">
      <dgm:prSet presAssocID="{27409E3B-568F-44ED-82C3-DD9C09A0238A}" presName="vert0" presStyleCnt="0">
        <dgm:presLayoutVars>
          <dgm:dir/>
          <dgm:animOne val="branch"/>
          <dgm:animLvl val="lvl"/>
        </dgm:presLayoutVars>
      </dgm:prSet>
      <dgm:spPr/>
    </dgm:pt>
    <dgm:pt modelId="{EBF7C509-43E0-4D42-AAB7-703118B4E864}" type="pres">
      <dgm:prSet presAssocID="{28DDA54D-E5FE-4200-9CF2-447B2C6E2FFA}" presName="thickLine" presStyleLbl="alignNode1" presStyleIdx="0" presStyleCnt="5"/>
      <dgm:spPr/>
    </dgm:pt>
    <dgm:pt modelId="{478BF8FC-3D64-4378-B616-707CC622CD86}" type="pres">
      <dgm:prSet presAssocID="{28DDA54D-E5FE-4200-9CF2-447B2C6E2FFA}" presName="horz1" presStyleCnt="0"/>
      <dgm:spPr/>
    </dgm:pt>
    <dgm:pt modelId="{A88101EE-0395-45AA-AABD-412BB6F3AB6F}" type="pres">
      <dgm:prSet presAssocID="{28DDA54D-E5FE-4200-9CF2-447B2C6E2FFA}" presName="tx1" presStyleLbl="revTx" presStyleIdx="0" presStyleCnt="5"/>
      <dgm:spPr/>
    </dgm:pt>
    <dgm:pt modelId="{7C9DAE22-9BE0-434E-ACED-AD877556B20E}" type="pres">
      <dgm:prSet presAssocID="{28DDA54D-E5FE-4200-9CF2-447B2C6E2FFA}" presName="vert1" presStyleCnt="0"/>
      <dgm:spPr/>
    </dgm:pt>
    <dgm:pt modelId="{D557F0E1-9736-42EA-852B-5EE40F5D13EA}" type="pres">
      <dgm:prSet presAssocID="{F67431FC-D9B8-47E6-B4B4-E6884505A505}" presName="thickLine" presStyleLbl="alignNode1" presStyleIdx="1" presStyleCnt="5"/>
      <dgm:spPr/>
    </dgm:pt>
    <dgm:pt modelId="{65534692-983A-4F37-9742-3B1FAC8FA058}" type="pres">
      <dgm:prSet presAssocID="{F67431FC-D9B8-47E6-B4B4-E6884505A505}" presName="horz1" presStyleCnt="0"/>
      <dgm:spPr/>
    </dgm:pt>
    <dgm:pt modelId="{26D242CB-0596-46A6-8788-FEC53CA14D44}" type="pres">
      <dgm:prSet presAssocID="{F67431FC-D9B8-47E6-B4B4-E6884505A505}" presName="tx1" presStyleLbl="revTx" presStyleIdx="1" presStyleCnt="5"/>
      <dgm:spPr/>
    </dgm:pt>
    <dgm:pt modelId="{0D3A58BA-B135-46AA-9D02-8134F19A9C85}" type="pres">
      <dgm:prSet presAssocID="{F67431FC-D9B8-47E6-B4B4-E6884505A505}" presName="vert1" presStyleCnt="0"/>
      <dgm:spPr/>
    </dgm:pt>
    <dgm:pt modelId="{33DE076D-7043-4408-8FA5-7BC90B400110}" type="pres">
      <dgm:prSet presAssocID="{89912895-EE41-4543-9F08-FC3E8AB6918F}" presName="thickLine" presStyleLbl="alignNode1" presStyleIdx="2" presStyleCnt="5"/>
      <dgm:spPr/>
    </dgm:pt>
    <dgm:pt modelId="{AD08A70D-EFC9-43CF-B439-99079EECCDCA}" type="pres">
      <dgm:prSet presAssocID="{89912895-EE41-4543-9F08-FC3E8AB6918F}" presName="horz1" presStyleCnt="0"/>
      <dgm:spPr/>
    </dgm:pt>
    <dgm:pt modelId="{085731F0-8B08-42D5-BC47-F18D8C251F1A}" type="pres">
      <dgm:prSet presAssocID="{89912895-EE41-4543-9F08-FC3E8AB6918F}" presName="tx1" presStyleLbl="revTx" presStyleIdx="2" presStyleCnt="5"/>
      <dgm:spPr/>
    </dgm:pt>
    <dgm:pt modelId="{94409B79-DE6C-49A5-8033-B5F1A4393B09}" type="pres">
      <dgm:prSet presAssocID="{89912895-EE41-4543-9F08-FC3E8AB6918F}" presName="vert1" presStyleCnt="0"/>
      <dgm:spPr/>
    </dgm:pt>
    <dgm:pt modelId="{15ED903E-8E40-4E0E-9015-65285D4D2AE0}" type="pres">
      <dgm:prSet presAssocID="{5DD2750D-BBDB-4DC5-A5F4-1A3307BE0D8E}" presName="thickLine" presStyleLbl="alignNode1" presStyleIdx="3" presStyleCnt="5"/>
      <dgm:spPr/>
    </dgm:pt>
    <dgm:pt modelId="{D41DE9E6-42E7-43F6-8940-E73D396195F1}" type="pres">
      <dgm:prSet presAssocID="{5DD2750D-BBDB-4DC5-A5F4-1A3307BE0D8E}" presName="horz1" presStyleCnt="0"/>
      <dgm:spPr/>
    </dgm:pt>
    <dgm:pt modelId="{45DE2903-1EA0-4C5F-811C-4A2882D7FD2C}" type="pres">
      <dgm:prSet presAssocID="{5DD2750D-BBDB-4DC5-A5F4-1A3307BE0D8E}" presName="tx1" presStyleLbl="revTx" presStyleIdx="3" presStyleCnt="5"/>
      <dgm:spPr/>
    </dgm:pt>
    <dgm:pt modelId="{B6254961-B0EC-4D29-9708-2A77D3FF9939}" type="pres">
      <dgm:prSet presAssocID="{5DD2750D-BBDB-4DC5-A5F4-1A3307BE0D8E}" presName="vert1" presStyleCnt="0"/>
      <dgm:spPr/>
    </dgm:pt>
    <dgm:pt modelId="{E186C7B5-EE92-4850-9892-CD06A6320AD5}" type="pres">
      <dgm:prSet presAssocID="{D3C0AAB9-C3BA-4D16-B501-B6947E548F46}" presName="thickLine" presStyleLbl="alignNode1" presStyleIdx="4" presStyleCnt="5"/>
      <dgm:spPr/>
    </dgm:pt>
    <dgm:pt modelId="{D79E57C9-E791-4B34-8E09-CB5DFC46463D}" type="pres">
      <dgm:prSet presAssocID="{D3C0AAB9-C3BA-4D16-B501-B6947E548F46}" presName="horz1" presStyleCnt="0"/>
      <dgm:spPr/>
    </dgm:pt>
    <dgm:pt modelId="{A936E4A5-C93A-4E96-86DF-3236F07ED7E6}" type="pres">
      <dgm:prSet presAssocID="{D3C0AAB9-C3BA-4D16-B501-B6947E548F46}" presName="tx1" presStyleLbl="revTx" presStyleIdx="4" presStyleCnt="5"/>
      <dgm:spPr/>
    </dgm:pt>
    <dgm:pt modelId="{56565CA0-2BBF-492B-BBED-B6D905340250}" type="pres">
      <dgm:prSet presAssocID="{D3C0AAB9-C3BA-4D16-B501-B6947E548F46}" presName="vert1" presStyleCnt="0"/>
      <dgm:spPr/>
    </dgm:pt>
  </dgm:ptLst>
  <dgm:cxnLst>
    <dgm:cxn modelId="{9913A926-DE2A-41E4-9B85-3E443E2507CF}" type="presOf" srcId="{D3C0AAB9-C3BA-4D16-B501-B6947E548F46}" destId="{A936E4A5-C93A-4E96-86DF-3236F07ED7E6}" srcOrd="0" destOrd="0" presId="urn:microsoft.com/office/officeart/2008/layout/LinedList"/>
    <dgm:cxn modelId="{E37F0335-F158-4821-8FB3-453EAF66E513}" type="presOf" srcId="{F67431FC-D9B8-47E6-B4B4-E6884505A505}" destId="{26D242CB-0596-46A6-8788-FEC53CA14D44}" srcOrd="0" destOrd="0" presId="urn:microsoft.com/office/officeart/2008/layout/LinedList"/>
    <dgm:cxn modelId="{B7C9A835-35B4-41F0-B27A-FC5BF3BDE415}" srcId="{27409E3B-568F-44ED-82C3-DD9C09A0238A}" destId="{F67431FC-D9B8-47E6-B4B4-E6884505A505}" srcOrd="1" destOrd="0" parTransId="{394F4463-3FD8-4A2D-B48F-06F8F5B5F312}" sibTransId="{5EF03914-4E8C-4E62-A6AD-1C75ED13026C}"/>
    <dgm:cxn modelId="{B3D3C282-A073-4837-9DCD-478F307E3B54}" type="presOf" srcId="{5DD2750D-BBDB-4DC5-A5F4-1A3307BE0D8E}" destId="{45DE2903-1EA0-4C5F-811C-4A2882D7FD2C}" srcOrd="0" destOrd="0" presId="urn:microsoft.com/office/officeart/2008/layout/LinedList"/>
    <dgm:cxn modelId="{6E51739E-55DF-4D71-A8E5-28DCE5037332}" type="presOf" srcId="{27409E3B-568F-44ED-82C3-DD9C09A0238A}" destId="{8670D117-9361-47F3-A569-7246B5EDAAF4}" srcOrd="0" destOrd="0" presId="urn:microsoft.com/office/officeart/2008/layout/LinedList"/>
    <dgm:cxn modelId="{2EC4C1AB-7498-4D31-BC2A-357957535AC7}" srcId="{27409E3B-568F-44ED-82C3-DD9C09A0238A}" destId="{5DD2750D-BBDB-4DC5-A5F4-1A3307BE0D8E}" srcOrd="3" destOrd="0" parTransId="{A767C461-5423-49FE-8DEC-9526463F76BA}" sibTransId="{DA5A2645-B569-44CA-8E1B-B1BC752193FA}"/>
    <dgm:cxn modelId="{F094BEAD-2E53-47A6-80BD-64D74958E4AD}" srcId="{27409E3B-568F-44ED-82C3-DD9C09A0238A}" destId="{89912895-EE41-4543-9F08-FC3E8AB6918F}" srcOrd="2" destOrd="0" parTransId="{A165B395-E5D4-4339-9F38-5621CEBF6078}" sibTransId="{8F07696D-8948-431B-8561-61EB5B063A8B}"/>
    <dgm:cxn modelId="{06FB67BB-293B-434E-B98C-7FF6F3F1A3A4}" srcId="{27409E3B-568F-44ED-82C3-DD9C09A0238A}" destId="{D3C0AAB9-C3BA-4D16-B501-B6947E548F46}" srcOrd="4" destOrd="0" parTransId="{9E44EBC6-1B1B-4D76-A78E-4246992D8EA9}" sibTransId="{4B52AFC5-DED7-4229-B983-1D6CAD027338}"/>
    <dgm:cxn modelId="{83766CBD-9F37-4516-AC23-C74B80D665AE}" type="presOf" srcId="{89912895-EE41-4543-9F08-FC3E8AB6918F}" destId="{085731F0-8B08-42D5-BC47-F18D8C251F1A}" srcOrd="0" destOrd="0" presId="urn:microsoft.com/office/officeart/2008/layout/LinedList"/>
    <dgm:cxn modelId="{8B6B26D8-113F-4588-8CD7-264590442288}" srcId="{27409E3B-568F-44ED-82C3-DD9C09A0238A}" destId="{28DDA54D-E5FE-4200-9CF2-447B2C6E2FFA}" srcOrd="0" destOrd="0" parTransId="{8A9902A4-C11F-4D94-B029-95B88AA0ABAB}" sibTransId="{FEE6B49C-4CB6-4468-AF8C-8915D5C9E616}"/>
    <dgm:cxn modelId="{49663EFE-CBF7-4FA7-B021-17F82A2EE27E}" type="presOf" srcId="{28DDA54D-E5FE-4200-9CF2-447B2C6E2FFA}" destId="{A88101EE-0395-45AA-AABD-412BB6F3AB6F}" srcOrd="0" destOrd="0" presId="urn:microsoft.com/office/officeart/2008/layout/LinedList"/>
    <dgm:cxn modelId="{2D0FD25E-D6E3-4830-A553-9761F73EF7D8}" type="presParOf" srcId="{8670D117-9361-47F3-A569-7246B5EDAAF4}" destId="{EBF7C509-43E0-4D42-AAB7-703118B4E864}" srcOrd="0" destOrd="0" presId="urn:microsoft.com/office/officeart/2008/layout/LinedList"/>
    <dgm:cxn modelId="{6C2835DB-0B97-498E-BAF5-97D795CBB8E7}" type="presParOf" srcId="{8670D117-9361-47F3-A569-7246B5EDAAF4}" destId="{478BF8FC-3D64-4378-B616-707CC622CD86}" srcOrd="1" destOrd="0" presId="urn:microsoft.com/office/officeart/2008/layout/LinedList"/>
    <dgm:cxn modelId="{ACCBCAD1-96A8-456A-B4AA-A90CC7BB9733}" type="presParOf" srcId="{478BF8FC-3D64-4378-B616-707CC622CD86}" destId="{A88101EE-0395-45AA-AABD-412BB6F3AB6F}" srcOrd="0" destOrd="0" presId="urn:microsoft.com/office/officeart/2008/layout/LinedList"/>
    <dgm:cxn modelId="{073CED88-8FF7-4F6D-B7EA-BBB76D705454}" type="presParOf" srcId="{478BF8FC-3D64-4378-B616-707CC622CD86}" destId="{7C9DAE22-9BE0-434E-ACED-AD877556B20E}" srcOrd="1" destOrd="0" presId="urn:microsoft.com/office/officeart/2008/layout/LinedList"/>
    <dgm:cxn modelId="{8B19AA97-8DC8-4648-8431-616032F9B267}" type="presParOf" srcId="{8670D117-9361-47F3-A569-7246B5EDAAF4}" destId="{D557F0E1-9736-42EA-852B-5EE40F5D13EA}" srcOrd="2" destOrd="0" presId="urn:microsoft.com/office/officeart/2008/layout/LinedList"/>
    <dgm:cxn modelId="{6B12DD97-D895-4D1B-8052-E272DF1B12BA}" type="presParOf" srcId="{8670D117-9361-47F3-A569-7246B5EDAAF4}" destId="{65534692-983A-4F37-9742-3B1FAC8FA058}" srcOrd="3" destOrd="0" presId="urn:microsoft.com/office/officeart/2008/layout/LinedList"/>
    <dgm:cxn modelId="{E36AFADC-E806-4035-8D65-A5D690A33CB1}" type="presParOf" srcId="{65534692-983A-4F37-9742-3B1FAC8FA058}" destId="{26D242CB-0596-46A6-8788-FEC53CA14D44}" srcOrd="0" destOrd="0" presId="urn:microsoft.com/office/officeart/2008/layout/LinedList"/>
    <dgm:cxn modelId="{F9CBB74A-15A8-46B4-9977-A320F069261F}" type="presParOf" srcId="{65534692-983A-4F37-9742-3B1FAC8FA058}" destId="{0D3A58BA-B135-46AA-9D02-8134F19A9C85}" srcOrd="1" destOrd="0" presId="urn:microsoft.com/office/officeart/2008/layout/LinedList"/>
    <dgm:cxn modelId="{CF12210D-B678-45B1-95FD-C6A523DF7388}" type="presParOf" srcId="{8670D117-9361-47F3-A569-7246B5EDAAF4}" destId="{33DE076D-7043-4408-8FA5-7BC90B400110}" srcOrd="4" destOrd="0" presId="urn:microsoft.com/office/officeart/2008/layout/LinedList"/>
    <dgm:cxn modelId="{53DC3566-F918-44D2-8083-FED7F81A26EF}" type="presParOf" srcId="{8670D117-9361-47F3-A569-7246B5EDAAF4}" destId="{AD08A70D-EFC9-43CF-B439-99079EECCDCA}" srcOrd="5" destOrd="0" presId="urn:microsoft.com/office/officeart/2008/layout/LinedList"/>
    <dgm:cxn modelId="{4D72067D-AE52-4EED-900B-DEC382EFFB5A}" type="presParOf" srcId="{AD08A70D-EFC9-43CF-B439-99079EECCDCA}" destId="{085731F0-8B08-42D5-BC47-F18D8C251F1A}" srcOrd="0" destOrd="0" presId="urn:microsoft.com/office/officeart/2008/layout/LinedList"/>
    <dgm:cxn modelId="{DFC1DD5C-E335-42A7-A84F-2C49B75F6DBD}" type="presParOf" srcId="{AD08A70D-EFC9-43CF-B439-99079EECCDCA}" destId="{94409B79-DE6C-49A5-8033-B5F1A4393B09}" srcOrd="1" destOrd="0" presId="urn:microsoft.com/office/officeart/2008/layout/LinedList"/>
    <dgm:cxn modelId="{8E38C3EB-C89A-4E2E-A366-A59734BE048E}" type="presParOf" srcId="{8670D117-9361-47F3-A569-7246B5EDAAF4}" destId="{15ED903E-8E40-4E0E-9015-65285D4D2AE0}" srcOrd="6" destOrd="0" presId="urn:microsoft.com/office/officeart/2008/layout/LinedList"/>
    <dgm:cxn modelId="{5F4E0B2C-BC88-4D1C-835F-15770B2A3AFC}" type="presParOf" srcId="{8670D117-9361-47F3-A569-7246B5EDAAF4}" destId="{D41DE9E6-42E7-43F6-8940-E73D396195F1}" srcOrd="7" destOrd="0" presId="urn:microsoft.com/office/officeart/2008/layout/LinedList"/>
    <dgm:cxn modelId="{9E3D4E09-2505-4E04-B272-67FFA8493B8A}" type="presParOf" srcId="{D41DE9E6-42E7-43F6-8940-E73D396195F1}" destId="{45DE2903-1EA0-4C5F-811C-4A2882D7FD2C}" srcOrd="0" destOrd="0" presId="urn:microsoft.com/office/officeart/2008/layout/LinedList"/>
    <dgm:cxn modelId="{8001995E-0860-41D4-BF28-E87A10A8DBEA}" type="presParOf" srcId="{D41DE9E6-42E7-43F6-8940-E73D396195F1}" destId="{B6254961-B0EC-4D29-9708-2A77D3FF9939}" srcOrd="1" destOrd="0" presId="urn:microsoft.com/office/officeart/2008/layout/LinedList"/>
    <dgm:cxn modelId="{FB73DB9C-3086-415E-9238-ACF142F400A6}" type="presParOf" srcId="{8670D117-9361-47F3-A569-7246B5EDAAF4}" destId="{E186C7B5-EE92-4850-9892-CD06A6320AD5}" srcOrd="8" destOrd="0" presId="urn:microsoft.com/office/officeart/2008/layout/LinedList"/>
    <dgm:cxn modelId="{3836C152-0A91-4CDA-A668-35FA8A96F21A}" type="presParOf" srcId="{8670D117-9361-47F3-A569-7246B5EDAAF4}" destId="{D79E57C9-E791-4B34-8E09-CB5DFC46463D}" srcOrd="9" destOrd="0" presId="urn:microsoft.com/office/officeart/2008/layout/LinedList"/>
    <dgm:cxn modelId="{56B1CE53-27CF-49FC-AF8B-066E8DB4B03A}" type="presParOf" srcId="{D79E57C9-E791-4B34-8E09-CB5DFC46463D}" destId="{A936E4A5-C93A-4E96-86DF-3236F07ED7E6}" srcOrd="0" destOrd="0" presId="urn:microsoft.com/office/officeart/2008/layout/LinedList"/>
    <dgm:cxn modelId="{95524805-9296-415E-92AC-BBE8C560FCAC}" type="presParOf" srcId="{D79E57C9-E791-4B34-8E09-CB5DFC46463D}" destId="{56565CA0-2BBF-492B-BBED-B6D9053402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C10A5F5-2003-4A7F-BF38-A524B1D004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E01FCFFE-D1E0-49ED-82B6-78FC9F71BB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Risk reduction measures include:</a:t>
          </a:r>
        </a:p>
      </dgm:t>
    </dgm:pt>
    <dgm:pt modelId="{B7B159FA-A27C-4B6D-A560-1086C377638F}" type="parTrans" cxnId="{0689170B-2A25-4489-B91F-814A0AAB86B6}">
      <dgm:prSet/>
      <dgm:spPr/>
      <dgm:t>
        <a:bodyPr/>
        <a:lstStyle/>
        <a:p>
          <a:endParaRPr lang="en-US"/>
        </a:p>
      </dgm:t>
    </dgm:pt>
    <dgm:pt modelId="{FC931492-7CD5-4521-B644-33BD7E1A1E21}" type="sibTrans" cxnId="{0689170B-2A25-4489-B91F-814A0AAB86B6}">
      <dgm:prSet/>
      <dgm:spPr/>
      <dgm:t>
        <a:bodyPr/>
        <a:lstStyle/>
        <a:p>
          <a:endParaRPr lang="en-US"/>
        </a:p>
      </dgm:t>
    </dgm:pt>
    <dgm:pt modelId="{68B1073C-025A-49CC-AAA4-DFF0AF33D7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Fabric-first energy improvements</a:t>
          </a:r>
        </a:p>
      </dgm:t>
    </dgm:pt>
    <dgm:pt modelId="{B2F62F7D-3753-4D17-A3B8-7848F4FB681F}" type="parTrans" cxnId="{54BCC03C-2779-43D0-AB56-681644AE0CE6}">
      <dgm:prSet/>
      <dgm:spPr/>
      <dgm:t>
        <a:bodyPr/>
        <a:lstStyle/>
        <a:p>
          <a:endParaRPr lang="en-US"/>
        </a:p>
      </dgm:t>
    </dgm:pt>
    <dgm:pt modelId="{E33AEACD-DF41-4FC9-A17F-F2C72D13C225}" type="sibTrans" cxnId="{54BCC03C-2779-43D0-AB56-681644AE0CE6}">
      <dgm:prSet/>
      <dgm:spPr/>
      <dgm:t>
        <a:bodyPr/>
        <a:lstStyle/>
        <a:p>
          <a:endParaRPr lang="en-US"/>
        </a:p>
      </dgm:t>
    </dgm:pt>
    <dgm:pt modelId="{8462028A-3A2D-4452-82CC-6E926DB9DB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Lifecycle cost planning</a:t>
          </a:r>
        </a:p>
      </dgm:t>
    </dgm:pt>
    <dgm:pt modelId="{C7C5276A-14F5-4BD6-A90E-9572B8EE0E4C}" type="parTrans" cxnId="{1CA4440F-A791-45F2-A222-6F2F9E545D7B}">
      <dgm:prSet/>
      <dgm:spPr/>
      <dgm:t>
        <a:bodyPr/>
        <a:lstStyle/>
        <a:p>
          <a:endParaRPr lang="en-US"/>
        </a:p>
      </dgm:t>
    </dgm:pt>
    <dgm:pt modelId="{B8DAF104-A25A-4974-BA60-AC4821705A8F}" type="sibTrans" cxnId="{1CA4440F-A791-45F2-A222-6F2F9E545D7B}">
      <dgm:prSet/>
      <dgm:spPr/>
      <dgm:t>
        <a:bodyPr/>
        <a:lstStyle/>
        <a:p>
          <a:endParaRPr lang="en-US"/>
        </a:p>
      </dgm:t>
    </dgm:pt>
    <dgm:pt modelId="{97AEF6DE-BD3D-409B-A2DD-C1B5CAA92C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Long-term procurement frameworks</a:t>
          </a:r>
        </a:p>
      </dgm:t>
    </dgm:pt>
    <dgm:pt modelId="{080CA92E-745B-4A96-9EC0-44B4D3771035}" type="parTrans" cxnId="{6B4F729A-73C9-48E1-AB51-3AEBD652602C}">
      <dgm:prSet/>
      <dgm:spPr/>
      <dgm:t>
        <a:bodyPr/>
        <a:lstStyle/>
        <a:p>
          <a:endParaRPr lang="en-US"/>
        </a:p>
      </dgm:t>
    </dgm:pt>
    <dgm:pt modelId="{53CE81AA-F106-46D6-9D59-20CAC1EB8B95}" type="sibTrans" cxnId="{6B4F729A-73C9-48E1-AB51-3AEBD652602C}">
      <dgm:prSet/>
      <dgm:spPr/>
      <dgm:t>
        <a:bodyPr/>
        <a:lstStyle/>
        <a:p>
          <a:endParaRPr lang="en-US"/>
        </a:p>
      </dgm:t>
    </dgm:pt>
    <dgm:pt modelId="{9B819086-F1C3-4352-90B5-6B5DD9069F5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Commercial partnership expansion</a:t>
          </a:r>
        </a:p>
      </dgm:t>
    </dgm:pt>
    <dgm:pt modelId="{406B9788-BDD0-47DE-AC4B-BDDC64A0B895}" type="parTrans" cxnId="{F1F2C863-306A-4E95-A79D-BEF159465B05}">
      <dgm:prSet/>
      <dgm:spPr/>
      <dgm:t>
        <a:bodyPr/>
        <a:lstStyle/>
        <a:p>
          <a:endParaRPr lang="en-US"/>
        </a:p>
      </dgm:t>
    </dgm:pt>
    <dgm:pt modelId="{1020AE50-CDB7-455E-9189-3579480DDEB2}" type="sibTrans" cxnId="{F1F2C863-306A-4E95-A79D-BEF159465B05}">
      <dgm:prSet/>
      <dgm:spPr/>
      <dgm:t>
        <a:bodyPr/>
        <a:lstStyle/>
        <a:p>
          <a:endParaRPr lang="en-US"/>
        </a:p>
      </dgm:t>
    </dgm:pt>
    <dgm:pt modelId="{E7E42D5D-50F6-402D-A6E0-6F547D5DD9E9}" type="pres">
      <dgm:prSet presAssocID="{2C10A5F5-2003-4A7F-BF38-A524B1D004D3}" presName="root" presStyleCnt="0">
        <dgm:presLayoutVars>
          <dgm:dir/>
          <dgm:resizeHandles val="exact"/>
        </dgm:presLayoutVars>
      </dgm:prSet>
      <dgm:spPr/>
    </dgm:pt>
    <dgm:pt modelId="{03B9E954-7149-438B-AD3E-B78760AC71D7}" type="pres">
      <dgm:prSet presAssocID="{E01FCFFE-D1E0-49ED-82B6-78FC9F71BBC7}" presName="compNode" presStyleCnt="0"/>
      <dgm:spPr/>
    </dgm:pt>
    <dgm:pt modelId="{6F07692C-82C9-43CC-92B5-7B9E90087B60}" type="pres">
      <dgm:prSet presAssocID="{E01FCFFE-D1E0-49ED-82B6-78FC9F71BBC7}" presName="bgRect" presStyleLbl="bgShp" presStyleIdx="0" presStyleCnt="5"/>
      <dgm:spPr/>
    </dgm:pt>
    <dgm:pt modelId="{18E7E35B-A71C-4419-A67B-A7E147F90347}" type="pres">
      <dgm:prSet presAssocID="{E01FCFFE-D1E0-49ED-82B6-78FC9F71BBC7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92FF03E2-D5E3-457C-851A-874BB4024B69}" type="pres">
      <dgm:prSet presAssocID="{E01FCFFE-D1E0-49ED-82B6-78FC9F71BBC7}" presName="spaceRect" presStyleCnt="0"/>
      <dgm:spPr/>
    </dgm:pt>
    <dgm:pt modelId="{9BDEDCB5-ED53-4ADF-BCA3-1FDA7DF4ECCC}" type="pres">
      <dgm:prSet presAssocID="{E01FCFFE-D1E0-49ED-82B6-78FC9F71BBC7}" presName="parTx" presStyleLbl="revTx" presStyleIdx="0" presStyleCnt="5">
        <dgm:presLayoutVars>
          <dgm:chMax val="0"/>
          <dgm:chPref val="0"/>
        </dgm:presLayoutVars>
      </dgm:prSet>
      <dgm:spPr/>
    </dgm:pt>
    <dgm:pt modelId="{FC64FEAD-F904-44E4-878F-8D50AEB57407}" type="pres">
      <dgm:prSet presAssocID="{FC931492-7CD5-4521-B644-33BD7E1A1E21}" presName="sibTrans" presStyleCnt="0"/>
      <dgm:spPr/>
    </dgm:pt>
    <dgm:pt modelId="{636C8318-96EE-4247-86C4-81CD7F6B7FCF}" type="pres">
      <dgm:prSet presAssocID="{68B1073C-025A-49CC-AAA4-DFF0AF33D7AF}" presName="compNode" presStyleCnt="0"/>
      <dgm:spPr/>
    </dgm:pt>
    <dgm:pt modelId="{826558C5-88D3-4A06-940F-F7FD80BE09FB}" type="pres">
      <dgm:prSet presAssocID="{68B1073C-025A-49CC-AAA4-DFF0AF33D7AF}" presName="bgRect" presStyleLbl="bgShp" presStyleIdx="1" presStyleCnt="5"/>
      <dgm:spPr/>
    </dgm:pt>
    <dgm:pt modelId="{F8ED4D3A-27BC-4B66-BA38-712DC1A36914}" type="pres">
      <dgm:prSet presAssocID="{68B1073C-025A-49CC-AAA4-DFF0AF33D7A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9EAEEA2-3FE4-48CE-9F66-A42F79A58D5D}" type="pres">
      <dgm:prSet presAssocID="{68B1073C-025A-49CC-AAA4-DFF0AF33D7AF}" presName="spaceRect" presStyleCnt="0"/>
      <dgm:spPr/>
    </dgm:pt>
    <dgm:pt modelId="{532880FC-4252-4500-91B2-15FDE82E2CAB}" type="pres">
      <dgm:prSet presAssocID="{68B1073C-025A-49CC-AAA4-DFF0AF33D7AF}" presName="parTx" presStyleLbl="revTx" presStyleIdx="1" presStyleCnt="5">
        <dgm:presLayoutVars>
          <dgm:chMax val="0"/>
          <dgm:chPref val="0"/>
        </dgm:presLayoutVars>
      </dgm:prSet>
      <dgm:spPr/>
    </dgm:pt>
    <dgm:pt modelId="{225A43FB-98FE-4217-8094-ECF26946C0B7}" type="pres">
      <dgm:prSet presAssocID="{E33AEACD-DF41-4FC9-A17F-F2C72D13C225}" presName="sibTrans" presStyleCnt="0"/>
      <dgm:spPr/>
    </dgm:pt>
    <dgm:pt modelId="{C27046C3-54E2-4F38-B241-CF0D89FEEE2B}" type="pres">
      <dgm:prSet presAssocID="{8462028A-3A2D-4452-82CC-6E926DB9DB7B}" presName="compNode" presStyleCnt="0"/>
      <dgm:spPr/>
    </dgm:pt>
    <dgm:pt modelId="{6D13A24C-21B3-4E21-841E-C149D46B0F0D}" type="pres">
      <dgm:prSet presAssocID="{8462028A-3A2D-4452-82CC-6E926DB9DB7B}" presName="bgRect" presStyleLbl="bgShp" presStyleIdx="2" presStyleCnt="5"/>
      <dgm:spPr/>
    </dgm:pt>
    <dgm:pt modelId="{74E19BCC-F802-4F6F-BE7C-A22969020183}" type="pres">
      <dgm:prSet presAssocID="{8462028A-3A2D-4452-82CC-6E926DB9DB7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51964FDE-FB8E-4E72-93AD-F05FF639599A}" type="pres">
      <dgm:prSet presAssocID="{8462028A-3A2D-4452-82CC-6E926DB9DB7B}" presName="spaceRect" presStyleCnt="0"/>
      <dgm:spPr/>
    </dgm:pt>
    <dgm:pt modelId="{5315C761-1155-4B62-B470-F2E94930C9A6}" type="pres">
      <dgm:prSet presAssocID="{8462028A-3A2D-4452-82CC-6E926DB9DB7B}" presName="parTx" presStyleLbl="revTx" presStyleIdx="2" presStyleCnt="5">
        <dgm:presLayoutVars>
          <dgm:chMax val="0"/>
          <dgm:chPref val="0"/>
        </dgm:presLayoutVars>
      </dgm:prSet>
      <dgm:spPr/>
    </dgm:pt>
    <dgm:pt modelId="{D6899E8C-6686-4D18-946C-59EA72B3728E}" type="pres">
      <dgm:prSet presAssocID="{B8DAF104-A25A-4974-BA60-AC4821705A8F}" presName="sibTrans" presStyleCnt="0"/>
      <dgm:spPr/>
    </dgm:pt>
    <dgm:pt modelId="{D4104FD5-949D-443D-8CD1-337408E235E3}" type="pres">
      <dgm:prSet presAssocID="{97AEF6DE-BD3D-409B-A2DD-C1B5CAA92C39}" presName="compNode" presStyleCnt="0"/>
      <dgm:spPr/>
    </dgm:pt>
    <dgm:pt modelId="{B5EAF8DA-02AE-4BB2-9B8C-1D541A5A97CA}" type="pres">
      <dgm:prSet presAssocID="{97AEF6DE-BD3D-409B-A2DD-C1B5CAA92C39}" presName="bgRect" presStyleLbl="bgShp" presStyleIdx="3" presStyleCnt="5"/>
      <dgm:spPr/>
    </dgm:pt>
    <dgm:pt modelId="{8AED4A43-9AF8-4D34-920E-44A8C8C65FB5}" type="pres">
      <dgm:prSet presAssocID="{97AEF6DE-BD3D-409B-A2DD-C1B5CAA92C3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1724699-BC7A-482C-9195-87A987E57D4D}" type="pres">
      <dgm:prSet presAssocID="{97AEF6DE-BD3D-409B-A2DD-C1B5CAA92C39}" presName="spaceRect" presStyleCnt="0"/>
      <dgm:spPr/>
    </dgm:pt>
    <dgm:pt modelId="{B61B91C9-8664-4725-8166-73C477118080}" type="pres">
      <dgm:prSet presAssocID="{97AEF6DE-BD3D-409B-A2DD-C1B5CAA92C39}" presName="parTx" presStyleLbl="revTx" presStyleIdx="3" presStyleCnt="5">
        <dgm:presLayoutVars>
          <dgm:chMax val="0"/>
          <dgm:chPref val="0"/>
        </dgm:presLayoutVars>
      </dgm:prSet>
      <dgm:spPr/>
    </dgm:pt>
    <dgm:pt modelId="{40550C8D-5294-4DDD-B926-E1FB787609DD}" type="pres">
      <dgm:prSet presAssocID="{53CE81AA-F106-46D6-9D59-20CAC1EB8B95}" presName="sibTrans" presStyleCnt="0"/>
      <dgm:spPr/>
    </dgm:pt>
    <dgm:pt modelId="{ACF30C26-2A2D-45C2-829D-AFA5F3C40D07}" type="pres">
      <dgm:prSet presAssocID="{9B819086-F1C3-4352-90B5-6B5DD9069F5E}" presName="compNode" presStyleCnt="0"/>
      <dgm:spPr/>
    </dgm:pt>
    <dgm:pt modelId="{3A4B14BB-A48C-4539-9927-E935C1AFE7BE}" type="pres">
      <dgm:prSet presAssocID="{9B819086-F1C3-4352-90B5-6B5DD9069F5E}" presName="bgRect" presStyleLbl="bgShp" presStyleIdx="4" presStyleCnt="5"/>
      <dgm:spPr/>
    </dgm:pt>
    <dgm:pt modelId="{3E8138D7-B00A-477C-84D2-9D557FE2ACC1}" type="pres">
      <dgm:prSet presAssocID="{9B819086-F1C3-4352-90B5-6B5DD9069F5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246C191-6D1A-4256-9EEF-B220B5C61F1C}" type="pres">
      <dgm:prSet presAssocID="{9B819086-F1C3-4352-90B5-6B5DD9069F5E}" presName="spaceRect" presStyleCnt="0"/>
      <dgm:spPr/>
    </dgm:pt>
    <dgm:pt modelId="{14C21A5B-FA72-4E42-93A3-4507B2BAA4A4}" type="pres">
      <dgm:prSet presAssocID="{9B819086-F1C3-4352-90B5-6B5DD9069F5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689170B-2A25-4489-B91F-814A0AAB86B6}" srcId="{2C10A5F5-2003-4A7F-BF38-A524B1D004D3}" destId="{E01FCFFE-D1E0-49ED-82B6-78FC9F71BBC7}" srcOrd="0" destOrd="0" parTransId="{B7B159FA-A27C-4B6D-A560-1086C377638F}" sibTransId="{FC931492-7CD5-4521-B644-33BD7E1A1E21}"/>
    <dgm:cxn modelId="{1CA4440F-A791-45F2-A222-6F2F9E545D7B}" srcId="{2C10A5F5-2003-4A7F-BF38-A524B1D004D3}" destId="{8462028A-3A2D-4452-82CC-6E926DB9DB7B}" srcOrd="2" destOrd="0" parTransId="{C7C5276A-14F5-4BD6-A90E-9572B8EE0E4C}" sibTransId="{B8DAF104-A25A-4974-BA60-AC4821705A8F}"/>
    <dgm:cxn modelId="{54BCC03C-2779-43D0-AB56-681644AE0CE6}" srcId="{2C10A5F5-2003-4A7F-BF38-A524B1D004D3}" destId="{68B1073C-025A-49CC-AAA4-DFF0AF33D7AF}" srcOrd="1" destOrd="0" parTransId="{B2F62F7D-3753-4D17-A3B8-7848F4FB681F}" sibTransId="{E33AEACD-DF41-4FC9-A17F-F2C72D13C225}"/>
    <dgm:cxn modelId="{9DE12343-7DF9-4B49-99B6-FE466688EF66}" type="presOf" srcId="{68B1073C-025A-49CC-AAA4-DFF0AF33D7AF}" destId="{532880FC-4252-4500-91B2-15FDE82E2CAB}" srcOrd="0" destOrd="0" presId="urn:microsoft.com/office/officeart/2018/2/layout/IconVerticalSolidList"/>
    <dgm:cxn modelId="{F1F2C863-306A-4E95-A79D-BEF159465B05}" srcId="{2C10A5F5-2003-4A7F-BF38-A524B1D004D3}" destId="{9B819086-F1C3-4352-90B5-6B5DD9069F5E}" srcOrd="4" destOrd="0" parTransId="{406B9788-BDD0-47DE-AC4B-BDDC64A0B895}" sibTransId="{1020AE50-CDB7-455E-9189-3579480DDEB2}"/>
    <dgm:cxn modelId="{251EC155-9A7F-401A-A439-F442A3C8B197}" type="presOf" srcId="{9B819086-F1C3-4352-90B5-6B5DD9069F5E}" destId="{14C21A5B-FA72-4E42-93A3-4507B2BAA4A4}" srcOrd="0" destOrd="0" presId="urn:microsoft.com/office/officeart/2018/2/layout/IconVerticalSolidList"/>
    <dgm:cxn modelId="{34CF3E5A-CD91-40C8-B2DC-EF9101E8475C}" type="presOf" srcId="{2C10A5F5-2003-4A7F-BF38-A524B1D004D3}" destId="{E7E42D5D-50F6-402D-A6E0-6F547D5DD9E9}" srcOrd="0" destOrd="0" presId="urn:microsoft.com/office/officeart/2018/2/layout/IconVerticalSolidList"/>
    <dgm:cxn modelId="{6BB65483-682E-4215-9DEC-4C540B5E51E9}" type="presOf" srcId="{8462028A-3A2D-4452-82CC-6E926DB9DB7B}" destId="{5315C761-1155-4B62-B470-F2E94930C9A6}" srcOrd="0" destOrd="0" presId="urn:microsoft.com/office/officeart/2018/2/layout/IconVerticalSolidList"/>
    <dgm:cxn modelId="{9F64679A-26AD-4EDD-BAC4-46F89DA8E433}" type="presOf" srcId="{97AEF6DE-BD3D-409B-A2DD-C1B5CAA92C39}" destId="{B61B91C9-8664-4725-8166-73C477118080}" srcOrd="0" destOrd="0" presId="urn:microsoft.com/office/officeart/2018/2/layout/IconVerticalSolidList"/>
    <dgm:cxn modelId="{6B4F729A-73C9-48E1-AB51-3AEBD652602C}" srcId="{2C10A5F5-2003-4A7F-BF38-A524B1D004D3}" destId="{97AEF6DE-BD3D-409B-A2DD-C1B5CAA92C39}" srcOrd="3" destOrd="0" parTransId="{080CA92E-745B-4A96-9EC0-44B4D3771035}" sibTransId="{53CE81AA-F106-46D6-9D59-20CAC1EB8B95}"/>
    <dgm:cxn modelId="{3108E1AC-12FB-4122-93AC-1C23AA9ADF91}" type="presOf" srcId="{E01FCFFE-D1E0-49ED-82B6-78FC9F71BBC7}" destId="{9BDEDCB5-ED53-4ADF-BCA3-1FDA7DF4ECCC}" srcOrd="0" destOrd="0" presId="urn:microsoft.com/office/officeart/2018/2/layout/IconVerticalSolidList"/>
    <dgm:cxn modelId="{5F16DBE9-67EC-44BE-8921-75EA8B8C3F6D}" type="presParOf" srcId="{E7E42D5D-50F6-402D-A6E0-6F547D5DD9E9}" destId="{03B9E954-7149-438B-AD3E-B78760AC71D7}" srcOrd="0" destOrd="0" presId="urn:microsoft.com/office/officeart/2018/2/layout/IconVerticalSolidList"/>
    <dgm:cxn modelId="{836DB6EE-38B7-4B6F-9230-E349F287010E}" type="presParOf" srcId="{03B9E954-7149-438B-AD3E-B78760AC71D7}" destId="{6F07692C-82C9-43CC-92B5-7B9E90087B60}" srcOrd="0" destOrd="0" presId="urn:microsoft.com/office/officeart/2018/2/layout/IconVerticalSolidList"/>
    <dgm:cxn modelId="{86A039C0-4788-4F8A-85F8-38076A849D61}" type="presParOf" srcId="{03B9E954-7149-438B-AD3E-B78760AC71D7}" destId="{18E7E35B-A71C-4419-A67B-A7E147F90347}" srcOrd="1" destOrd="0" presId="urn:microsoft.com/office/officeart/2018/2/layout/IconVerticalSolidList"/>
    <dgm:cxn modelId="{DE20C74F-944D-4063-B01E-7507EFE93C43}" type="presParOf" srcId="{03B9E954-7149-438B-AD3E-B78760AC71D7}" destId="{92FF03E2-D5E3-457C-851A-874BB4024B69}" srcOrd="2" destOrd="0" presId="urn:microsoft.com/office/officeart/2018/2/layout/IconVerticalSolidList"/>
    <dgm:cxn modelId="{18F563FB-0CF6-4418-8BC5-743A687C9CC6}" type="presParOf" srcId="{03B9E954-7149-438B-AD3E-B78760AC71D7}" destId="{9BDEDCB5-ED53-4ADF-BCA3-1FDA7DF4ECCC}" srcOrd="3" destOrd="0" presId="urn:microsoft.com/office/officeart/2018/2/layout/IconVerticalSolidList"/>
    <dgm:cxn modelId="{FE219823-AE45-4EC2-A897-9695960753E5}" type="presParOf" srcId="{E7E42D5D-50F6-402D-A6E0-6F547D5DD9E9}" destId="{FC64FEAD-F904-44E4-878F-8D50AEB57407}" srcOrd="1" destOrd="0" presId="urn:microsoft.com/office/officeart/2018/2/layout/IconVerticalSolidList"/>
    <dgm:cxn modelId="{5D35224C-9992-49DB-BEDC-C643A471F8B4}" type="presParOf" srcId="{E7E42D5D-50F6-402D-A6E0-6F547D5DD9E9}" destId="{636C8318-96EE-4247-86C4-81CD7F6B7FCF}" srcOrd="2" destOrd="0" presId="urn:microsoft.com/office/officeart/2018/2/layout/IconVerticalSolidList"/>
    <dgm:cxn modelId="{FE19ACC6-0979-49CE-95F4-313CBF235649}" type="presParOf" srcId="{636C8318-96EE-4247-86C4-81CD7F6B7FCF}" destId="{826558C5-88D3-4A06-940F-F7FD80BE09FB}" srcOrd="0" destOrd="0" presId="urn:microsoft.com/office/officeart/2018/2/layout/IconVerticalSolidList"/>
    <dgm:cxn modelId="{E05BADD3-267E-4E1D-87BB-65E720AB1D87}" type="presParOf" srcId="{636C8318-96EE-4247-86C4-81CD7F6B7FCF}" destId="{F8ED4D3A-27BC-4B66-BA38-712DC1A36914}" srcOrd="1" destOrd="0" presId="urn:microsoft.com/office/officeart/2018/2/layout/IconVerticalSolidList"/>
    <dgm:cxn modelId="{5DE8D550-A361-4398-A543-336E3BBEC90A}" type="presParOf" srcId="{636C8318-96EE-4247-86C4-81CD7F6B7FCF}" destId="{79EAEEA2-3FE4-48CE-9F66-A42F79A58D5D}" srcOrd="2" destOrd="0" presId="urn:microsoft.com/office/officeart/2018/2/layout/IconVerticalSolidList"/>
    <dgm:cxn modelId="{F9F0577E-580E-4951-B1E5-D41B20C38090}" type="presParOf" srcId="{636C8318-96EE-4247-86C4-81CD7F6B7FCF}" destId="{532880FC-4252-4500-91B2-15FDE82E2CAB}" srcOrd="3" destOrd="0" presId="urn:microsoft.com/office/officeart/2018/2/layout/IconVerticalSolidList"/>
    <dgm:cxn modelId="{DF7C2C2E-F4F9-4EE4-A51B-EB2926978493}" type="presParOf" srcId="{E7E42D5D-50F6-402D-A6E0-6F547D5DD9E9}" destId="{225A43FB-98FE-4217-8094-ECF26946C0B7}" srcOrd="3" destOrd="0" presId="urn:microsoft.com/office/officeart/2018/2/layout/IconVerticalSolidList"/>
    <dgm:cxn modelId="{BCAD4703-AAF7-40E0-852D-D7887EFF8168}" type="presParOf" srcId="{E7E42D5D-50F6-402D-A6E0-6F547D5DD9E9}" destId="{C27046C3-54E2-4F38-B241-CF0D89FEEE2B}" srcOrd="4" destOrd="0" presId="urn:microsoft.com/office/officeart/2018/2/layout/IconVerticalSolidList"/>
    <dgm:cxn modelId="{87BA295E-A88F-4023-ADC0-86D3E9CBD369}" type="presParOf" srcId="{C27046C3-54E2-4F38-B241-CF0D89FEEE2B}" destId="{6D13A24C-21B3-4E21-841E-C149D46B0F0D}" srcOrd="0" destOrd="0" presId="urn:microsoft.com/office/officeart/2018/2/layout/IconVerticalSolidList"/>
    <dgm:cxn modelId="{D12761F7-B14C-4AF9-8FD2-88C23E761382}" type="presParOf" srcId="{C27046C3-54E2-4F38-B241-CF0D89FEEE2B}" destId="{74E19BCC-F802-4F6F-BE7C-A22969020183}" srcOrd="1" destOrd="0" presId="urn:microsoft.com/office/officeart/2018/2/layout/IconVerticalSolidList"/>
    <dgm:cxn modelId="{88B4919E-22F3-44C3-89D6-8B863C59028A}" type="presParOf" srcId="{C27046C3-54E2-4F38-B241-CF0D89FEEE2B}" destId="{51964FDE-FB8E-4E72-93AD-F05FF639599A}" srcOrd="2" destOrd="0" presId="urn:microsoft.com/office/officeart/2018/2/layout/IconVerticalSolidList"/>
    <dgm:cxn modelId="{DE826035-3E63-4E9C-888D-8163889E2F98}" type="presParOf" srcId="{C27046C3-54E2-4F38-B241-CF0D89FEEE2B}" destId="{5315C761-1155-4B62-B470-F2E94930C9A6}" srcOrd="3" destOrd="0" presId="urn:microsoft.com/office/officeart/2018/2/layout/IconVerticalSolidList"/>
    <dgm:cxn modelId="{B1F47396-63CD-41F6-948E-354B4C041ECD}" type="presParOf" srcId="{E7E42D5D-50F6-402D-A6E0-6F547D5DD9E9}" destId="{D6899E8C-6686-4D18-946C-59EA72B3728E}" srcOrd="5" destOrd="0" presId="urn:microsoft.com/office/officeart/2018/2/layout/IconVerticalSolidList"/>
    <dgm:cxn modelId="{86DC1B0D-8007-4FEC-8B13-299978539C08}" type="presParOf" srcId="{E7E42D5D-50F6-402D-A6E0-6F547D5DD9E9}" destId="{D4104FD5-949D-443D-8CD1-337408E235E3}" srcOrd="6" destOrd="0" presId="urn:microsoft.com/office/officeart/2018/2/layout/IconVerticalSolidList"/>
    <dgm:cxn modelId="{BF7E87AC-F894-4B59-9791-26425751F93C}" type="presParOf" srcId="{D4104FD5-949D-443D-8CD1-337408E235E3}" destId="{B5EAF8DA-02AE-4BB2-9B8C-1D541A5A97CA}" srcOrd="0" destOrd="0" presId="urn:microsoft.com/office/officeart/2018/2/layout/IconVerticalSolidList"/>
    <dgm:cxn modelId="{0FDA0B8B-EE5A-4E74-A277-B54484F52BFC}" type="presParOf" srcId="{D4104FD5-949D-443D-8CD1-337408E235E3}" destId="{8AED4A43-9AF8-4D34-920E-44A8C8C65FB5}" srcOrd="1" destOrd="0" presId="urn:microsoft.com/office/officeart/2018/2/layout/IconVerticalSolidList"/>
    <dgm:cxn modelId="{031FC0B1-3B58-4312-A6A2-E4CAF84D570E}" type="presParOf" srcId="{D4104FD5-949D-443D-8CD1-337408E235E3}" destId="{11724699-BC7A-482C-9195-87A987E57D4D}" srcOrd="2" destOrd="0" presId="urn:microsoft.com/office/officeart/2018/2/layout/IconVerticalSolidList"/>
    <dgm:cxn modelId="{15EA0379-4905-440C-A54A-5079C8E14740}" type="presParOf" srcId="{D4104FD5-949D-443D-8CD1-337408E235E3}" destId="{B61B91C9-8664-4725-8166-73C477118080}" srcOrd="3" destOrd="0" presId="urn:microsoft.com/office/officeart/2018/2/layout/IconVerticalSolidList"/>
    <dgm:cxn modelId="{A361693B-0731-4BA9-80D9-36565406D2BA}" type="presParOf" srcId="{E7E42D5D-50F6-402D-A6E0-6F547D5DD9E9}" destId="{40550C8D-5294-4DDD-B926-E1FB787609DD}" srcOrd="7" destOrd="0" presId="urn:microsoft.com/office/officeart/2018/2/layout/IconVerticalSolidList"/>
    <dgm:cxn modelId="{9AF6CC5A-A0DC-4370-A030-487832BF109D}" type="presParOf" srcId="{E7E42D5D-50F6-402D-A6E0-6F547D5DD9E9}" destId="{ACF30C26-2A2D-45C2-829D-AFA5F3C40D07}" srcOrd="8" destOrd="0" presId="urn:microsoft.com/office/officeart/2018/2/layout/IconVerticalSolidList"/>
    <dgm:cxn modelId="{DED26F23-DFA3-4D19-928E-017C2D400FB5}" type="presParOf" srcId="{ACF30C26-2A2D-45C2-829D-AFA5F3C40D07}" destId="{3A4B14BB-A48C-4539-9927-E935C1AFE7BE}" srcOrd="0" destOrd="0" presId="urn:microsoft.com/office/officeart/2018/2/layout/IconVerticalSolidList"/>
    <dgm:cxn modelId="{421714C8-5FFB-4842-A01C-EB8943E167C1}" type="presParOf" srcId="{ACF30C26-2A2D-45C2-829D-AFA5F3C40D07}" destId="{3E8138D7-B00A-477C-84D2-9D557FE2ACC1}" srcOrd="1" destOrd="0" presId="urn:microsoft.com/office/officeart/2018/2/layout/IconVerticalSolidList"/>
    <dgm:cxn modelId="{29D1CD69-E8B8-4361-93A6-479AE6148996}" type="presParOf" srcId="{ACF30C26-2A2D-45C2-829D-AFA5F3C40D07}" destId="{9246C191-6D1A-4256-9EEF-B220B5C61F1C}" srcOrd="2" destOrd="0" presId="urn:microsoft.com/office/officeart/2018/2/layout/IconVerticalSolidList"/>
    <dgm:cxn modelId="{3D16EC43-FFEE-423D-9C0D-F14EBAAC755C}" type="presParOf" srcId="{ACF30C26-2A2D-45C2-829D-AFA5F3C40D07}" destId="{14C21A5B-FA72-4E42-93A3-4507B2BAA4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7B5C39C-901A-4E0A-8FCD-944372182A79}" type="doc">
      <dgm:prSet loTypeId="urn:microsoft.com/office/officeart/2005/8/layout/vProcess5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6B034F3-C283-428F-BA85-8E4EDC1A177A}">
      <dgm:prSet/>
      <dgm:spPr/>
      <dgm:t>
        <a:bodyPr/>
        <a:lstStyle/>
        <a:p>
          <a:pPr>
            <a:defRPr cap="all"/>
          </a:pPr>
          <a:r>
            <a:rPr lang="en-US"/>
            <a:t>Key reputational risks include:</a:t>
          </a:r>
        </a:p>
      </dgm:t>
    </dgm:pt>
    <dgm:pt modelId="{C78B85DC-3638-4F34-8348-7F7C1CA31196}" type="parTrans" cxnId="{AAFF9359-382B-4228-A025-A14189983B72}">
      <dgm:prSet/>
      <dgm:spPr/>
      <dgm:t>
        <a:bodyPr/>
        <a:lstStyle/>
        <a:p>
          <a:endParaRPr lang="en-US"/>
        </a:p>
      </dgm:t>
    </dgm:pt>
    <dgm:pt modelId="{9BBA8885-6615-4A45-98F3-74E4A1EE3FCC}" type="sibTrans" cxnId="{AAFF9359-382B-4228-A025-A14189983B72}">
      <dgm:prSet/>
      <dgm:spPr/>
      <dgm:t>
        <a:bodyPr/>
        <a:lstStyle/>
        <a:p>
          <a:endParaRPr lang="en-US"/>
        </a:p>
      </dgm:t>
    </dgm:pt>
    <dgm:pt modelId="{380C0213-605B-4351-9E81-631971E1A673}">
      <dgm:prSet/>
      <dgm:spPr/>
      <dgm:t>
        <a:bodyPr/>
        <a:lstStyle/>
        <a:p>
          <a:pPr>
            <a:defRPr cap="all"/>
          </a:pPr>
          <a:r>
            <a:rPr lang="en-US"/>
            <a:t>• Health and safety incidents</a:t>
          </a:r>
        </a:p>
      </dgm:t>
    </dgm:pt>
    <dgm:pt modelId="{362131C4-CE96-44A6-A73B-C06C34E98561}" type="parTrans" cxnId="{9857262D-D879-4402-92FD-242F9627803B}">
      <dgm:prSet/>
      <dgm:spPr/>
      <dgm:t>
        <a:bodyPr/>
        <a:lstStyle/>
        <a:p>
          <a:endParaRPr lang="en-US"/>
        </a:p>
      </dgm:t>
    </dgm:pt>
    <dgm:pt modelId="{036CEC90-6964-417C-A533-ED211D9BAA84}" type="sibTrans" cxnId="{9857262D-D879-4402-92FD-242F9627803B}">
      <dgm:prSet/>
      <dgm:spPr/>
      <dgm:t>
        <a:bodyPr/>
        <a:lstStyle/>
        <a:p>
          <a:endParaRPr lang="en-US"/>
        </a:p>
      </dgm:t>
    </dgm:pt>
    <dgm:pt modelId="{4D15AE67-687A-4B42-932E-F0013991DE43}">
      <dgm:prSet/>
      <dgm:spPr/>
      <dgm:t>
        <a:bodyPr/>
        <a:lstStyle/>
        <a:p>
          <a:pPr>
            <a:defRPr cap="all"/>
          </a:pPr>
          <a:r>
            <a:rPr lang="en-US"/>
            <a:t>• Failure to meet sustainability targets</a:t>
          </a:r>
        </a:p>
      </dgm:t>
    </dgm:pt>
    <dgm:pt modelId="{427ADF80-51F6-4A7F-81CA-EB4CC046B395}" type="parTrans" cxnId="{A9BA31FF-98A4-4ED7-96ED-282F0DF94DDE}">
      <dgm:prSet/>
      <dgm:spPr/>
      <dgm:t>
        <a:bodyPr/>
        <a:lstStyle/>
        <a:p>
          <a:endParaRPr lang="en-US"/>
        </a:p>
      </dgm:t>
    </dgm:pt>
    <dgm:pt modelId="{26675DCB-299A-4D9E-8D22-64DFBC412226}" type="sibTrans" cxnId="{A9BA31FF-98A4-4ED7-96ED-282F0DF94DDE}">
      <dgm:prSet/>
      <dgm:spPr/>
      <dgm:t>
        <a:bodyPr/>
        <a:lstStyle/>
        <a:p>
          <a:endParaRPr lang="en-US"/>
        </a:p>
      </dgm:t>
    </dgm:pt>
    <dgm:pt modelId="{324DB1C8-98AE-46A0-9E6C-EC02506342F1}">
      <dgm:prSet/>
      <dgm:spPr/>
      <dgm:t>
        <a:bodyPr/>
        <a:lstStyle/>
        <a:p>
          <a:pPr>
            <a:defRPr cap="all"/>
          </a:pPr>
          <a:r>
            <a:rPr lang="en-US"/>
            <a:t>• Cybersecurity breaches</a:t>
          </a:r>
        </a:p>
      </dgm:t>
    </dgm:pt>
    <dgm:pt modelId="{D846319A-7B90-453B-BE70-5487D562B628}" type="parTrans" cxnId="{E0A31760-33A5-47C6-8E34-41F296DEAE19}">
      <dgm:prSet/>
      <dgm:spPr/>
      <dgm:t>
        <a:bodyPr/>
        <a:lstStyle/>
        <a:p>
          <a:endParaRPr lang="en-US"/>
        </a:p>
      </dgm:t>
    </dgm:pt>
    <dgm:pt modelId="{081504FA-03C3-4ABB-B764-6DB030B694C9}" type="sibTrans" cxnId="{E0A31760-33A5-47C6-8E34-41F296DEAE19}">
      <dgm:prSet/>
      <dgm:spPr/>
      <dgm:t>
        <a:bodyPr/>
        <a:lstStyle/>
        <a:p>
          <a:endParaRPr lang="en-US"/>
        </a:p>
      </dgm:t>
    </dgm:pt>
    <dgm:pt modelId="{88497658-1A4C-44A3-ACC8-0CF538CEDC59}">
      <dgm:prSet/>
      <dgm:spPr/>
      <dgm:t>
        <a:bodyPr/>
        <a:lstStyle/>
        <a:p>
          <a:pPr>
            <a:defRPr cap="all"/>
          </a:pPr>
          <a:r>
            <a:rPr lang="en-US"/>
            <a:t>• Poor building maintenance standards</a:t>
          </a:r>
        </a:p>
      </dgm:t>
    </dgm:pt>
    <dgm:pt modelId="{35417BA8-68AB-4BAF-BCC7-C71EC6C7BF40}" type="parTrans" cxnId="{67AF7AD6-795F-4F4B-9D0D-851859E7A626}">
      <dgm:prSet/>
      <dgm:spPr/>
      <dgm:t>
        <a:bodyPr/>
        <a:lstStyle/>
        <a:p>
          <a:endParaRPr lang="en-US"/>
        </a:p>
      </dgm:t>
    </dgm:pt>
    <dgm:pt modelId="{4DA92D16-07B9-4A7D-B7EE-6465F3E22C1E}" type="sibTrans" cxnId="{67AF7AD6-795F-4F4B-9D0D-851859E7A626}">
      <dgm:prSet/>
      <dgm:spPr/>
      <dgm:t>
        <a:bodyPr/>
        <a:lstStyle/>
        <a:p>
          <a:endParaRPr lang="en-US"/>
        </a:p>
      </dgm:t>
    </dgm:pt>
    <dgm:pt modelId="{ACF74449-42B5-4A0E-8071-445DEBC7A36D}" type="pres">
      <dgm:prSet presAssocID="{27B5C39C-901A-4E0A-8FCD-944372182A79}" presName="outerComposite" presStyleCnt="0">
        <dgm:presLayoutVars>
          <dgm:chMax val="5"/>
          <dgm:dir/>
          <dgm:resizeHandles val="exact"/>
        </dgm:presLayoutVars>
      </dgm:prSet>
      <dgm:spPr/>
    </dgm:pt>
    <dgm:pt modelId="{3F92E216-26B7-4211-B585-6EDF946A9D04}" type="pres">
      <dgm:prSet presAssocID="{27B5C39C-901A-4E0A-8FCD-944372182A79}" presName="dummyMaxCanvas" presStyleCnt="0">
        <dgm:presLayoutVars/>
      </dgm:prSet>
      <dgm:spPr/>
    </dgm:pt>
    <dgm:pt modelId="{41AA89C0-8EE8-41B5-91D3-E51B4AB241A1}" type="pres">
      <dgm:prSet presAssocID="{27B5C39C-901A-4E0A-8FCD-944372182A79}" presName="FiveNodes_1" presStyleLbl="node1" presStyleIdx="0" presStyleCnt="5">
        <dgm:presLayoutVars>
          <dgm:bulletEnabled val="1"/>
        </dgm:presLayoutVars>
      </dgm:prSet>
      <dgm:spPr/>
    </dgm:pt>
    <dgm:pt modelId="{4634A99D-D4AF-4970-8AC6-7146DCF80AE0}" type="pres">
      <dgm:prSet presAssocID="{27B5C39C-901A-4E0A-8FCD-944372182A79}" presName="FiveNodes_2" presStyleLbl="node1" presStyleIdx="1" presStyleCnt="5">
        <dgm:presLayoutVars>
          <dgm:bulletEnabled val="1"/>
        </dgm:presLayoutVars>
      </dgm:prSet>
      <dgm:spPr/>
    </dgm:pt>
    <dgm:pt modelId="{9513695C-F91C-454F-8FDE-6BC0EE4E0083}" type="pres">
      <dgm:prSet presAssocID="{27B5C39C-901A-4E0A-8FCD-944372182A79}" presName="FiveNodes_3" presStyleLbl="node1" presStyleIdx="2" presStyleCnt="5">
        <dgm:presLayoutVars>
          <dgm:bulletEnabled val="1"/>
        </dgm:presLayoutVars>
      </dgm:prSet>
      <dgm:spPr/>
    </dgm:pt>
    <dgm:pt modelId="{DE3A8E94-1B4B-4055-A400-DC9A46262C63}" type="pres">
      <dgm:prSet presAssocID="{27B5C39C-901A-4E0A-8FCD-944372182A79}" presName="FiveNodes_4" presStyleLbl="node1" presStyleIdx="3" presStyleCnt="5">
        <dgm:presLayoutVars>
          <dgm:bulletEnabled val="1"/>
        </dgm:presLayoutVars>
      </dgm:prSet>
      <dgm:spPr/>
    </dgm:pt>
    <dgm:pt modelId="{C90B6A14-A3BA-4808-9BCC-75F4A31FBB62}" type="pres">
      <dgm:prSet presAssocID="{27B5C39C-901A-4E0A-8FCD-944372182A79}" presName="FiveNodes_5" presStyleLbl="node1" presStyleIdx="4" presStyleCnt="5">
        <dgm:presLayoutVars>
          <dgm:bulletEnabled val="1"/>
        </dgm:presLayoutVars>
      </dgm:prSet>
      <dgm:spPr/>
    </dgm:pt>
    <dgm:pt modelId="{CD31F636-9255-4BF9-86AD-1D6EB9D70795}" type="pres">
      <dgm:prSet presAssocID="{27B5C39C-901A-4E0A-8FCD-944372182A79}" presName="FiveConn_1-2" presStyleLbl="fgAccFollowNode1" presStyleIdx="0" presStyleCnt="4">
        <dgm:presLayoutVars>
          <dgm:bulletEnabled val="1"/>
        </dgm:presLayoutVars>
      </dgm:prSet>
      <dgm:spPr/>
    </dgm:pt>
    <dgm:pt modelId="{DE8FF52D-515A-4046-B477-735B3D7E4EBF}" type="pres">
      <dgm:prSet presAssocID="{27B5C39C-901A-4E0A-8FCD-944372182A79}" presName="FiveConn_2-3" presStyleLbl="fgAccFollowNode1" presStyleIdx="1" presStyleCnt="4">
        <dgm:presLayoutVars>
          <dgm:bulletEnabled val="1"/>
        </dgm:presLayoutVars>
      </dgm:prSet>
      <dgm:spPr/>
    </dgm:pt>
    <dgm:pt modelId="{8E333A31-91FC-4376-AE36-A3B6C7D19A8B}" type="pres">
      <dgm:prSet presAssocID="{27B5C39C-901A-4E0A-8FCD-944372182A79}" presName="FiveConn_3-4" presStyleLbl="fgAccFollowNode1" presStyleIdx="2" presStyleCnt="4">
        <dgm:presLayoutVars>
          <dgm:bulletEnabled val="1"/>
        </dgm:presLayoutVars>
      </dgm:prSet>
      <dgm:spPr/>
    </dgm:pt>
    <dgm:pt modelId="{BFCF1DD7-CCFE-4380-B140-3AAC24D0F55A}" type="pres">
      <dgm:prSet presAssocID="{27B5C39C-901A-4E0A-8FCD-944372182A79}" presName="FiveConn_4-5" presStyleLbl="fgAccFollowNode1" presStyleIdx="3" presStyleCnt="4">
        <dgm:presLayoutVars>
          <dgm:bulletEnabled val="1"/>
        </dgm:presLayoutVars>
      </dgm:prSet>
      <dgm:spPr/>
    </dgm:pt>
    <dgm:pt modelId="{0C92CA3E-8BD6-4279-953A-E6A380668064}" type="pres">
      <dgm:prSet presAssocID="{27B5C39C-901A-4E0A-8FCD-944372182A79}" presName="FiveNodes_1_text" presStyleLbl="node1" presStyleIdx="4" presStyleCnt="5">
        <dgm:presLayoutVars>
          <dgm:bulletEnabled val="1"/>
        </dgm:presLayoutVars>
      </dgm:prSet>
      <dgm:spPr/>
    </dgm:pt>
    <dgm:pt modelId="{EB805B28-DC33-45A8-95CD-1F54B1F1BD8F}" type="pres">
      <dgm:prSet presAssocID="{27B5C39C-901A-4E0A-8FCD-944372182A79}" presName="FiveNodes_2_text" presStyleLbl="node1" presStyleIdx="4" presStyleCnt="5">
        <dgm:presLayoutVars>
          <dgm:bulletEnabled val="1"/>
        </dgm:presLayoutVars>
      </dgm:prSet>
      <dgm:spPr/>
    </dgm:pt>
    <dgm:pt modelId="{84D95F64-3F5A-474C-881B-EA25F699C355}" type="pres">
      <dgm:prSet presAssocID="{27B5C39C-901A-4E0A-8FCD-944372182A79}" presName="FiveNodes_3_text" presStyleLbl="node1" presStyleIdx="4" presStyleCnt="5">
        <dgm:presLayoutVars>
          <dgm:bulletEnabled val="1"/>
        </dgm:presLayoutVars>
      </dgm:prSet>
      <dgm:spPr/>
    </dgm:pt>
    <dgm:pt modelId="{0FAB68F2-247C-4E5E-BE1F-4A2744AC546E}" type="pres">
      <dgm:prSet presAssocID="{27B5C39C-901A-4E0A-8FCD-944372182A79}" presName="FiveNodes_4_text" presStyleLbl="node1" presStyleIdx="4" presStyleCnt="5">
        <dgm:presLayoutVars>
          <dgm:bulletEnabled val="1"/>
        </dgm:presLayoutVars>
      </dgm:prSet>
      <dgm:spPr/>
    </dgm:pt>
    <dgm:pt modelId="{B1777B08-B270-42AA-AA11-333EB0BFC635}" type="pres">
      <dgm:prSet presAssocID="{27B5C39C-901A-4E0A-8FCD-944372182A7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290D815-756C-415A-9EB1-2161D7464737}" type="presOf" srcId="{88497658-1A4C-44A3-ACC8-0CF538CEDC59}" destId="{B1777B08-B270-42AA-AA11-333EB0BFC635}" srcOrd="1" destOrd="0" presId="urn:microsoft.com/office/officeart/2005/8/layout/vProcess5"/>
    <dgm:cxn modelId="{9857262D-D879-4402-92FD-242F9627803B}" srcId="{27B5C39C-901A-4E0A-8FCD-944372182A79}" destId="{380C0213-605B-4351-9E81-631971E1A673}" srcOrd="1" destOrd="0" parTransId="{362131C4-CE96-44A6-A73B-C06C34E98561}" sibTransId="{036CEC90-6964-417C-A533-ED211D9BAA84}"/>
    <dgm:cxn modelId="{BCEA755E-848F-4783-90FB-B8079DC67639}" type="presOf" srcId="{380C0213-605B-4351-9E81-631971E1A673}" destId="{EB805B28-DC33-45A8-95CD-1F54B1F1BD8F}" srcOrd="1" destOrd="0" presId="urn:microsoft.com/office/officeart/2005/8/layout/vProcess5"/>
    <dgm:cxn modelId="{E0A31760-33A5-47C6-8E34-41F296DEAE19}" srcId="{27B5C39C-901A-4E0A-8FCD-944372182A79}" destId="{324DB1C8-98AE-46A0-9E6C-EC02506342F1}" srcOrd="3" destOrd="0" parTransId="{D846319A-7B90-453B-BE70-5487D562B628}" sibTransId="{081504FA-03C3-4ABB-B764-6DB030B694C9}"/>
    <dgm:cxn modelId="{F3469263-2230-48ED-AA1C-99CBBB146DF0}" type="presOf" srcId="{036CEC90-6964-417C-A533-ED211D9BAA84}" destId="{DE8FF52D-515A-4046-B477-735B3D7E4EBF}" srcOrd="0" destOrd="0" presId="urn:microsoft.com/office/officeart/2005/8/layout/vProcess5"/>
    <dgm:cxn modelId="{DEA66F47-9D4E-4A15-9C5F-38F14F5F5A68}" type="presOf" srcId="{9BBA8885-6615-4A45-98F3-74E4A1EE3FCC}" destId="{CD31F636-9255-4BF9-86AD-1D6EB9D70795}" srcOrd="0" destOrd="0" presId="urn:microsoft.com/office/officeart/2005/8/layout/vProcess5"/>
    <dgm:cxn modelId="{BD308E4A-8C01-445C-907F-498CF99762B3}" type="presOf" srcId="{27B5C39C-901A-4E0A-8FCD-944372182A79}" destId="{ACF74449-42B5-4A0E-8071-445DEBC7A36D}" srcOrd="0" destOrd="0" presId="urn:microsoft.com/office/officeart/2005/8/layout/vProcess5"/>
    <dgm:cxn modelId="{39000176-DF51-447B-8101-0B8AB3E6BBDC}" type="presOf" srcId="{4D15AE67-687A-4B42-932E-F0013991DE43}" destId="{9513695C-F91C-454F-8FDE-6BC0EE4E0083}" srcOrd="0" destOrd="0" presId="urn:microsoft.com/office/officeart/2005/8/layout/vProcess5"/>
    <dgm:cxn modelId="{F38A8E76-AAC6-4AE5-BB20-9BCC22777540}" type="presOf" srcId="{88497658-1A4C-44A3-ACC8-0CF538CEDC59}" destId="{C90B6A14-A3BA-4808-9BCC-75F4A31FBB62}" srcOrd="0" destOrd="0" presId="urn:microsoft.com/office/officeart/2005/8/layout/vProcess5"/>
    <dgm:cxn modelId="{940A4359-9B68-4931-ACD8-2ADF4DE9E6BA}" type="presOf" srcId="{081504FA-03C3-4ABB-B764-6DB030B694C9}" destId="{BFCF1DD7-CCFE-4380-B140-3AAC24D0F55A}" srcOrd="0" destOrd="0" presId="urn:microsoft.com/office/officeart/2005/8/layout/vProcess5"/>
    <dgm:cxn modelId="{AAFF9359-382B-4228-A025-A14189983B72}" srcId="{27B5C39C-901A-4E0A-8FCD-944372182A79}" destId="{76B034F3-C283-428F-BA85-8E4EDC1A177A}" srcOrd="0" destOrd="0" parTransId="{C78B85DC-3638-4F34-8348-7F7C1CA31196}" sibTransId="{9BBA8885-6615-4A45-98F3-74E4A1EE3FCC}"/>
    <dgm:cxn modelId="{5860F6B5-F774-4552-AA9F-6CCA1F8AFF7B}" type="presOf" srcId="{380C0213-605B-4351-9E81-631971E1A673}" destId="{4634A99D-D4AF-4970-8AC6-7146DCF80AE0}" srcOrd="0" destOrd="0" presId="urn:microsoft.com/office/officeart/2005/8/layout/vProcess5"/>
    <dgm:cxn modelId="{1F0F15B7-DF91-4B1B-8312-336193ECF504}" type="presOf" srcId="{324DB1C8-98AE-46A0-9E6C-EC02506342F1}" destId="{0FAB68F2-247C-4E5E-BE1F-4A2744AC546E}" srcOrd="1" destOrd="0" presId="urn:microsoft.com/office/officeart/2005/8/layout/vProcess5"/>
    <dgm:cxn modelId="{B80E4FCC-129E-4179-B265-5ADB8B0768C9}" type="presOf" srcId="{76B034F3-C283-428F-BA85-8E4EDC1A177A}" destId="{41AA89C0-8EE8-41B5-91D3-E51B4AB241A1}" srcOrd="0" destOrd="0" presId="urn:microsoft.com/office/officeart/2005/8/layout/vProcess5"/>
    <dgm:cxn modelId="{67AF7AD6-795F-4F4B-9D0D-851859E7A626}" srcId="{27B5C39C-901A-4E0A-8FCD-944372182A79}" destId="{88497658-1A4C-44A3-ACC8-0CF538CEDC59}" srcOrd="4" destOrd="0" parTransId="{35417BA8-68AB-4BAF-BCC7-C71EC6C7BF40}" sibTransId="{4DA92D16-07B9-4A7D-B7EE-6465F3E22C1E}"/>
    <dgm:cxn modelId="{A332BBD8-546B-446B-88A5-DC8D11DF0B84}" type="presOf" srcId="{4D15AE67-687A-4B42-932E-F0013991DE43}" destId="{84D95F64-3F5A-474C-881B-EA25F699C355}" srcOrd="1" destOrd="0" presId="urn:microsoft.com/office/officeart/2005/8/layout/vProcess5"/>
    <dgm:cxn modelId="{CBEFF0D8-ABBC-4965-A3CE-1D522EF37E82}" type="presOf" srcId="{26675DCB-299A-4D9E-8D22-64DFBC412226}" destId="{8E333A31-91FC-4376-AE36-A3B6C7D19A8B}" srcOrd="0" destOrd="0" presId="urn:microsoft.com/office/officeart/2005/8/layout/vProcess5"/>
    <dgm:cxn modelId="{6A8B36E5-4F75-43E1-9CFD-5062ACF485C3}" type="presOf" srcId="{76B034F3-C283-428F-BA85-8E4EDC1A177A}" destId="{0C92CA3E-8BD6-4279-953A-E6A380668064}" srcOrd="1" destOrd="0" presId="urn:microsoft.com/office/officeart/2005/8/layout/vProcess5"/>
    <dgm:cxn modelId="{1E8F4FE8-1ED6-48B0-B148-B4E653CECCC9}" type="presOf" srcId="{324DB1C8-98AE-46A0-9E6C-EC02506342F1}" destId="{DE3A8E94-1B4B-4055-A400-DC9A46262C63}" srcOrd="0" destOrd="0" presId="urn:microsoft.com/office/officeart/2005/8/layout/vProcess5"/>
    <dgm:cxn modelId="{A9BA31FF-98A4-4ED7-96ED-282F0DF94DDE}" srcId="{27B5C39C-901A-4E0A-8FCD-944372182A79}" destId="{4D15AE67-687A-4B42-932E-F0013991DE43}" srcOrd="2" destOrd="0" parTransId="{427ADF80-51F6-4A7F-81CA-EB4CC046B395}" sibTransId="{26675DCB-299A-4D9E-8D22-64DFBC412226}"/>
    <dgm:cxn modelId="{04E93C25-FADB-4A8D-AD63-E60599B941D1}" type="presParOf" srcId="{ACF74449-42B5-4A0E-8071-445DEBC7A36D}" destId="{3F92E216-26B7-4211-B585-6EDF946A9D04}" srcOrd="0" destOrd="0" presId="urn:microsoft.com/office/officeart/2005/8/layout/vProcess5"/>
    <dgm:cxn modelId="{D7F1EB39-7AB7-4759-B83D-7D9EAE87D646}" type="presParOf" srcId="{ACF74449-42B5-4A0E-8071-445DEBC7A36D}" destId="{41AA89C0-8EE8-41B5-91D3-E51B4AB241A1}" srcOrd="1" destOrd="0" presId="urn:microsoft.com/office/officeart/2005/8/layout/vProcess5"/>
    <dgm:cxn modelId="{D78F8304-3F4F-4E23-A702-212D12D1512F}" type="presParOf" srcId="{ACF74449-42B5-4A0E-8071-445DEBC7A36D}" destId="{4634A99D-D4AF-4970-8AC6-7146DCF80AE0}" srcOrd="2" destOrd="0" presId="urn:microsoft.com/office/officeart/2005/8/layout/vProcess5"/>
    <dgm:cxn modelId="{DA4A39C0-DBCF-4DA7-B264-09E5A66CA55B}" type="presParOf" srcId="{ACF74449-42B5-4A0E-8071-445DEBC7A36D}" destId="{9513695C-F91C-454F-8FDE-6BC0EE4E0083}" srcOrd="3" destOrd="0" presId="urn:microsoft.com/office/officeart/2005/8/layout/vProcess5"/>
    <dgm:cxn modelId="{9844E4BF-AED6-4010-B59D-E09B1FF3354E}" type="presParOf" srcId="{ACF74449-42B5-4A0E-8071-445DEBC7A36D}" destId="{DE3A8E94-1B4B-4055-A400-DC9A46262C63}" srcOrd="4" destOrd="0" presId="urn:microsoft.com/office/officeart/2005/8/layout/vProcess5"/>
    <dgm:cxn modelId="{4ED54490-359D-4AFF-9409-DFE61CB10CF5}" type="presParOf" srcId="{ACF74449-42B5-4A0E-8071-445DEBC7A36D}" destId="{C90B6A14-A3BA-4808-9BCC-75F4A31FBB62}" srcOrd="5" destOrd="0" presId="urn:microsoft.com/office/officeart/2005/8/layout/vProcess5"/>
    <dgm:cxn modelId="{AAE33DDE-97F0-419A-AE1C-AC1798185570}" type="presParOf" srcId="{ACF74449-42B5-4A0E-8071-445DEBC7A36D}" destId="{CD31F636-9255-4BF9-86AD-1D6EB9D70795}" srcOrd="6" destOrd="0" presId="urn:microsoft.com/office/officeart/2005/8/layout/vProcess5"/>
    <dgm:cxn modelId="{F8A58029-5D82-4AC3-ADF0-764974F97611}" type="presParOf" srcId="{ACF74449-42B5-4A0E-8071-445DEBC7A36D}" destId="{DE8FF52D-515A-4046-B477-735B3D7E4EBF}" srcOrd="7" destOrd="0" presId="urn:microsoft.com/office/officeart/2005/8/layout/vProcess5"/>
    <dgm:cxn modelId="{8371CD49-C2E0-45DC-A19C-2AF1742FBBF6}" type="presParOf" srcId="{ACF74449-42B5-4A0E-8071-445DEBC7A36D}" destId="{8E333A31-91FC-4376-AE36-A3B6C7D19A8B}" srcOrd="8" destOrd="0" presId="urn:microsoft.com/office/officeart/2005/8/layout/vProcess5"/>
    <dgm:cxn modelId="{6913CB13-D247-411B-85C2-707D15BC3F6B}" type="presParOf" srcId="{ACF74449-42B5-4A0E-8071-445DEBC7A36D}" destId="{BFCF1DD7-CCFE-4380-B140-3AAC24D0F55A}" srcOrd="9" destOrd="0" presId="urn:microsoft.com/office/officeart/2005/8/layout/vProcess5"/>
    <dgm:cxn modelId="{A02D3152-2FF0-41F7-8A8C-8B8F8FC04B6C}" type="presParOf" srcId="{ACF74449-42B5-4A0E-8071-445DEBC7A36D}" destId="{0C92CA3E-8BD6-4279-953A-E6A380668064}" srcOrd="10" destOrd="0" presId="urn:microsoft.com/office/officeart/2005/8/layout/vProcess5"/>
    <dgm:cxn modelId="{8EA86D8E-271A-43F0-B63F-8D45AB5A9511}" type="presParOf" srcId="{ACF74449-42B5-4A0E-8071-445DEBC7A36D}" destId="{EB805B28-DC33-45A8-95CD-1F54B1F1BD8F}" srcOrd="11" destOrd="0" presId="urn:microsoft.com/office/officeart/2005/8/layout/vProcess5"/>
    <dgm:cxn modelId="{F72F28E4-786E-4F58-A526-9C71A6A60628}" type="presParOf" srcId="{ACF74449-42B5-4A0E-8071-445DEBC7A36D}" destId="{84D95F64-3F5A-474C-881B-EA25F699C355}" srcOrd="12" destOrd="0" presId="urn:microsoft.com/office/officeart/2005/8/layout/vProcess5"/>
    <dgm:cxn modelId="{56F10C4C-9B57-4D10-B5B2-E43165EB4E5F}" type="presParOf" srcId="{ACF74449-42B5-4A0E-8071-445DEBC7A36D}" destId="{0FAB68F2-247C-4E5E-BE1F-4A2744AC546E}" srcOrd="13" destOrd="0" presId="urn:microsoft.com/office/officeart/2005/8/layout/vProcess5"/>
    <dgm:cxn modelId="{AEF3A159-99A4-4583-AD8E-A2CCC0A01071}" type="presParOf" srcId="{ACF74449-42B5-4A0E-8071-445DEBC7A36D}" destId="{B1777B08-B270-42AA-AA11-333EB0BFC63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B4FD322-C606-48CD-B6D2-832695026A1C}" type="doc">
      <dgm:prSet loTypeId="urn:microsoft.com/office/officeart/2005/8/layout/process5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9498104-2C1F-4D39-8BCA-42E5AE456CF3}">
      <dgm:prSet/>
      <dgm:spPr/>
      <dgm:t>
        <a:bodyPr/>
        <a:lstStyle/>
        <a:p>
          <a:r>
            <a:rPr lang="en-US"/>
            <a:t>Mitigation measures include:</a:t>
          </a:r>
        </a:p>
      </dgm:t>
    </dgm:pt>
    <dgm:pt modelId="{350C3481-4EDF-4FF9-BA82-503604CEABBB}" type="parTrans" cxnId="{7EF345C5-ABAB-48B4-9B9E-84DFD2BE46E8}">
      <dgm:prSet/>
      <dgm:spPr/>
      <dgm:t>
        <a:bodyPr/>
        <a:lstStyle/>
        <a:p>
          <a:endParaRPr lang="en-US"/>
        </a:p>
      </dgm:t>
    </dgm:pt>
    <dgm:pt modelId="{7084FB05-DFDE-4A71-9D6B-AEFE4750656A}" type="sibTrans" cxnId="{7EF345C5-ABAB-48B4-9B9E-84DFD2BE46E8}">
      <dgm:prSet/>
      <dgm:spPr/>
      <dgm:t>
        <a:bodyPr/>
        <a:lstStyle/>
        <a:p>
          <a:endParaRPr lang="en-US"/>
        </a:p>
      </dgm:t>
    </dgm:pt>
    <dgm:pt modelId="{67716977-8536-4F4D-90AD-96F65F770908}">
      <dgm:prSet/>
      <dgm:spPr/>
      <dgm:t>
        <a:bodyPr/>
        <a:lstStyle/>
        <a:p>
          <a:r>
            <a:rPr lang="en-US"/>
            <a:t>• Enhanced compliance auditing</a:t>
          </a:r>
        </a:p>
      </dgm:t>
    </dgm:pt>
    <dgm:pt modelId="{A005C9B8-E374-45D9-B0F7-A3C3BA04F93C}" type="parTrans" cxnId="{2C9041E6-DD01-405C-A5AD-02F32855EA33}">
      <dgm:prSet/>
      <dgm:spPr/>
      <dgm:t>
        <a:bodyPr/>
        <a:lstStyle/>
        <a:p>
          <a:endParaRPr lang="en-US"/>
        </a:p>
      </dgm:t>
    </dgm:pt>
    <dgm:pt modelId="{B86EF13D-58C2-48E6-9B3E-066B1F77FE29}" type="sibTrans" cxnId="{2C9041E6-DD01-405C-A5AD-02F32855EA33}">
      <dgm:prSet/>
      <dgm:spPr/>
      <dgm:t>
        <a:bodyPr/>
        <a:lstStyle/>
        <a:p>
          <a:endParaRPr lang="en-US"/>
        </a:p>
      </dgm:t>
    </dgm:pt>
    <dgm:pt modelId="{24796E18-780F-44E1-A9AC-E7DF9B57565A}">
      <dgm:prSet/>
      <dgm:spPr/>
      <dgm:t>
        <a:bodyPr/>
        <a:lstStyle/>
        <a:p>
          <a:r>
            <a:rPr lang="en-US"/>
            <a:t>• Sustainability implementation planning</a:t>
          </a:r>
        </a:p>
      </dgm:t>
    </dgm:pt>
    <dgm:pt modelId="{33B157EC-708B-4054-9231-B947E414A80E}" type="parTrans" cxnId="{FEC9BC62-9CD9-425B-AA12-5764497D796E}">
      <dgm:prSet/>
      <dgm:spPr/>
      <dgm:t>
        <a:bodyPr/>
        <a:lstStyle/>
        <a:p>
          <a:endParaRPr lang="en-US"/>
        </a:p>
      </dgm:t>
    </dgm:pt>
    <dgm:pt modelId="{EFDC6F8E-EF7B-42FA-A4B2-3B3354811A12}" type="sibTrans" cxnId="{FEC9BC62-9CD9-425B-AA12-5764497D796E}">
      <dgm:prSet/>
      <dgm:spPr/>
      <dgm:t>
        <a:bodyPr/>
        <a:lstStyle/>
        <a:p>
          <a:endParaRPr lang="en-US"/>
        </a:p>
      </dgm:t>
    </dgm:pt>
    <dgm:pt modelId="{BF17AD92-64C7-4BAB-8853-BA47D3E4F8FD}">
      <dgm:prSet/>
      <dgm:spPr/>
      <dgm:t>
        <a:bodyPr/>
        <a:lstStyle/>
        <a:p>
          <a:r>
            <a:rPr lang="en-US"/>
            <a:t>• Cybersecurity resilience training</a:t>
          </a:r>
        </a:p>
      </dgm:t>
    </dgm:pt>
    <dgm:pt modelId="{0F53645B-66B0-419B-9908-DD860D901DE7}" type="parTrans" cxnId="{CD6F5FCC-9877-48E6-BAEE-50B444B4762F}">
      <dgm:prSet/>
      <dgm:spPr/>
      <dgm:t>
        <a:bodyPr/>
        <a:lstStyle/>
        <a:p>
          <a:endParaRPr lang="en-US"/>
        </a:p>
      </dgm:t>
    </dgm:pt>
    <dgm:pt modelId="{8B679A4E-CE4C-4719-A966-F0187D1EF8DB}" type="sibTrans" cxnId="{CD6F5FCC-9877-48E6-BAEE-50B444B4762F}">
      <dgm:prSet/>
      <dgm:spPr/>
      <dgm:t>
        <a:bodyPr/>
        <a:lstStyle/>
        <a:p>
          <a:endParaRPr lang="en-US"/>
        </a:p>
      </dgm:t>
    </dgm:pt>
    <dgm:pt modelId="{70828719-18E3-457F-B64D-3A778634B401}">
      <dgm:prSet/>
      <dgm:spPr/>
      <dgm:t>
        <a:bodyPr/>
        <a:lstStyle/>
        <a:p>
          <a:r>
            <a:rPr lang="en-US"/>
            <a:t>• Improved contractor management</a:t>
          </a:r>
        </a:p>
      </dgm:t>
    </dgm:pt>
    <dgm:pt modelId="{247F9A1B-19C2-4006-B42B-BC7C4FFA11F4}" type="parTrans" cxnId="{45189509-D09D-43FE-82BE-11281F6C7D7A}">
      <dgm:prSet/>
      <dgm:spPr/>
      <dgm:t>
        <a:bodyPr/>
        <a:lstStyle/>
        <a:p>
          <a:endParaRPr lang="en-US"/>
        </a:p>
      </dgm:t>
    </dgm:pt>
    <dgm:pt modelId="{D6F531C1-8D96-43C9-8E3A-0E6EF10C8D9F}" type="sibTrans" cxnId="{45189509-D09D-43FE-82BE-11281F6C7D7A}">
      <dgm:prSet/>
      <dgm:spPr/>
      <dgm:t>
        <a:bodyPr/>
        <a:lstStyle/>
        <a:p>
          <a:endParaRPr lang="en-US"/>
        </a:p>
      </dgm:t>
    </dgm:pt>
    <dgm:pt modelId="{F5686F36-6528-4C16-AC25-C8AD11B044EB}" type="pres">
      <dgm:prSet presAssocID="{1B4FD322-C606-48CD-B6D2-832695026A1C}" presName="diagram" presStyleCnt="0">
        <dgm:presLayoutVars>
          <dgm:dir/>
          <dgm:resizeHandles val="exact"/>
        </dgm:presLayoutVars>
      </dgm:prSet>
      <dgm:spPr/>
    </dgm:pt>
    <dgm:pt modelId="{58CD519F-4E54-4039-BFD6-4C93D202F044}" type="pres">
      <dgm:prSet presAssocID="{79498104-2C1F-4D39-8BCA-42E5AE456CF3}" presName="node" presStyleLbl="node1" presStyleIdx="0" presStyleCnt="5">
        <dgm:presLayoutVars>
          <dgm:bulletEnabled val="1"/>
        </dgm:presLayoutVars>
      </dgm:prSet>
      <dgm:spPr/>
    </dgm:pt>
    <dgm:pt modelId="{47DC200E-76BA-44CA-95E2-F2274D62E452}" type="pres">
      <dgm:prSet presAssocID="{7084FB05-DFDE-4A71-9D6B-AEFE4750656A}" presName="sibTrans" presStyleLbl="sibTrans2D1" presStyleIdx="0" presStyleCnt="4"/>
      <dgm:spPr/>
    </dgm:pt>
    <dgm:pt modelId="{DBB81628-D139-4F3D-8795-59F26B014C6D}" type="pres">
      <dgm:prSet presAssocID="{7084FB05-DFDE-4A71-9D6B-AEFE4750656A}" presName="connectorText" presStyleLbl="sibTrans2D1" presStyleIdx="0" presStyleCnt="4"/>
      <dgm:spPr/>
    </dgm:pt>
    <dgm:pt modelId="{C73E618D-C225-49A8-98BF-57791C55FCE2}" type="pres">
      <dgm:prSet presAssocID="{67716977-8536-4F4D-90AD-96F65F770908}" presName="node" presStyleLbl="node1" presStyleIdx="1" presStyleCnt="5">
        <dgm:presLayoutVars>
          <dgm:bulletEnabled val="1"/>
        </dgm:presLayoutVars>
      </dgm:prSet>
      <dgm:spPr/>
    </dgm:pt>
    <dgm:pt modelId="{CCCCE74C-557F-4624-8AC2-789CF9016E9A}" type="pres">
      <dgm:prSet presAssocID="{B86EF13D-58C2-48E6-9B3E-066B1F77FE29}" presName="sibTrans" presStyleLbl="sibTrans2D1" presStyleIdx="1" presStyleCnt="4"/>
      <dgm:spPr/>
    </dgm:pt>
    <dgm:pt modelId="{85C09F82-24A3-45BE-BF71-A6F927934D9F}" type="pres">
      <dgm:prSet presAssocID="{B86EF13D-58C2-48E6-9B3E-066B1F77FE29}" presName="connectorText" presStyleLbl="sibTrans2D1" presStyleIdx="1" presStyleCnt="4"/>
      <dgm:spPr/>
    </dgm:pt>
    <dgm:pt modelId="{41C59910-71CB-4CF1-95C1-A2787402E21C}" type="pres">
      <dgm:prSet presAssocID="{24796E18-780F-44E1-A9AC-E7DF9B57565A}" presName="node" presStyleLbl="node1" presStyleIdx="2" presStyleCnt="5">
        <dgm:presLayoutVars>
          <dgm:bulletEnabled val="1"/>
        </dgm:presLayoutVars>
      </dgm:prSet>
      <dgm:spPr/>
    </dgm:pt>
    <dgm:pt modelId="{BB43FCBE-C43A-4B31-8BEA-C5549FF48323}" type="pres">
      <dgm:prSet presAssocID="{EFDC6F8E-EF7B-42FA-A4B2-3B3354811A12}" presName="sibTrans" presStyleLbl="sibTrans2D1" presStyleIdx="2" presStyleCnt="4"/>
      <dgm:spPr/>
    </dgm:pt>
    <dgm:pt modelId="{AFAAB91F-7813-45D2-94E7-C5F2E7974B9B}" type="pres">
      <dgm:prSet presAssocID="{EFDC6F8E-EF7B-42FA-A4B2-3B3354811A12}" presName="connectorText" presStyleLbl="sibTrans2D1" presStyleIdx="2" presStyleCnt="4"/>
      <dgm:spPr/>
    </dgm:pt>
    <dgm:pt modelId="{CE9FE116-59A8-4FD3-8427-07BACAD399D1}" type="pres">
      <dgm:prSet presAssocID="{BF17AD92-64C7-4BAB-8853-BA47D3E4F8FD}" presName="node" presStyleLbl="node1" presStyleIdx="3" presStyleCnt="5">
        <dgm:presLayoutVars>
          <dgm:bulletEnabled val="1"/>
        </dgm:presLayoutVars>
      </dgm:prSet>
      <dgm:spPr/>
    </dgm:pt>
    <dgm:pt modelId="{72268EFA-8849-478E-9D23-7E5ECDCC5F6F}" type="pres">
      <dgm:prSet presAssocID="{8B679A4E-CE4C-4719-A966-F0187D1EF8DB}" presName="sibTrans" presStyleLbl="sibTrans2D1" presStyleIdx="3" presStyleCnt="4"/>
      <dgm:spPr/>
    </dgm:pt>
    <dgm:pt modelId="{05EE9D95-CFC3-4B5D-9816-2540B1DB30C2}" type="pres">
      <dgm:prSet presAssocID="{8B679A4E-CE4C-4719-A966-F0187D1EF8DB}" presName="connectorText" presStyleLbl="sibTrans2D1" presStyleIdx="3" presStyleCnt="4"/>
      <dgm:spPr/>
    </dgm:pt>
    <dgm:pt modelId="{CF04F71E-110F-4600-9546-B7F16D5720D6}" type="pres">
      <dgm:prSet presAssocID="{70828719-18E3-457F-B64D-3A778634B401}" presName="node" presStyleLbl="node1" presStyleIdx="4" presStyleCnt="5">
        <dgm:presLayoutVars>
          <dgm:bulletEnabled val="1"/>
        </dgm:presLayoutVars>
      </dgm:prSet>
      <dgm:spPr/>
    </dgm:pt>
  </dgm:ptLst>
  <dgm:cxnLst>
    <dgm:cxn modelId="{45189509-D09D-43FE-82BE-11281F6C7D7A}" srcId="{1B4FD322-C606-48CD-B6D2-832695026A1C}" destId="{70828719-18E3-457F-B64D-3A778634B401}" srcOrd="4" destOrd="0" parTransId="{247F9A1B-19C2-4006-B42B-BC7C4FFA11F4}" sibTransId="{D6F531C1-8D96-43C9-8E3A-0E6EF10C8D9F}"/>
    <dgm:cxn modelId="{4DA49E27-BA7F-4005-9D32-7B052738002D}" type="presOf" srcId="{24796E18-780F-44E1-A9AC-E7DF9B57565A}" destId="{41C59910-71CB-4CF1-95C1-A2787402E21C}" srcOrd="0" destOrd="0" presId="urn:microsoft.com/office/officeart/2005/8/layout/process5"/>
    <dgm:cxn modelId="{B0699A40-D9F5-4FC6-BBE6-2DFD33B64DA3}" type="presOf" srcId="{BF17AD92-64C7-4BAB-8853-BA47D3E4F8FD}" destId="{CE9FE116-59A8-4FD3-8427-07BACAD399D1}" srcOrd="0" destOrd="0" presId="urn:microsoft.com/office/officeart/2005/8/layout/process5"/>
    <dgm:cxn modelId="{FEC9BC62-9CD9-425B-AA12-5764497D796E}" srcId="{1B4FD322-C606-48CD-B6D2-832695026A1C}" destId="{24796E18-780F-44E1-A9AC-E7DF9B57565A}" srcOrd="2" destOrd="0" parTransId="{33B157EC-708B-4054-9231-B947E414A80E}" sibTransId="{EFDC6F8E-EF7B-42FA-A4B2-3B3354811A12}"/>
    <dgm:cxn modelId="{5961AA44-76F3-4628-8181-0812E605D046}" type="presOf" srcId="{8B679A4E-CE4C-4719-A966-F0187D1EF8DB}" destId="{72268EFA-8849-478E-9D23-7E5ECDCC5F6F}" srcOrd="0" destOrd="0" presId="urn:microsoft.com/office/officeart/2005/8/layout/process5"/>
    <dgm:cxn modelId="{4F71A26A-1FA0-42A0-B8AF-A62FE80948F5}" type="presOf" srcId="{B86EF13D-58C2-48E6-9B3E-066B1F77FE29}" destId="{CCCCE74C-557F-4624-8AC2-789CF9016E9A}" srcOrd="0" destOrd="0" presId="urn:microsoft.com/office/officeart/2005/8/layout/process5"/>
    <dgm:cxn modelId="{E268284F-2F61-4887-9196-5EDE1536B148}" type="presOf" srcId="{67716977-8536-4F4D-90AD-96F65F770908}" destId="{C73E618D-C225-49A8-98BF-57791C55FCE2}" srcOrd="0" destOrd="0" presId="urn:microsoft.com/office/officeart/2005/8/layout/process5"/>
    <dgm:cxn modelId="{A4B0F959-7791-4AB6-804D-47F7EAE0878B}" type="presOf" srcId="{EFDC6F8E-EF7B-42FA-A4B2-3B3354811A12}" destId="{BB43FCBE-C43A-4B31-8BEA-C5549FF48323}" srcOrd="0" destOrd="0" presId="urn:microsoft.com/office/officeart/2005/8/layout/process5"/>
    <dgm:cxn modelId="{A59D5A8E-6184-4D60-A044-0D97A9A3D65A}" type="presOf" srcId="{70828719-18E3-457F-B64D-3A778634B401}" destId="{CF04F71E-110F-4600-9546-B7F16D5720D6}" srcOrd="0" destOrd="0" presId="urn:microsoft.com/office/officeart/2005/8/layout/process5"/>
    <dgm:cxn modelId="{AF710A98-324A-4D69-B963-5A2242EDF1C4}" type="presOf" srcId="{B86EF13D-58C2-48E6-9B3E-066B1F77FE29}" destId="{85C09F82-24A3-45BE-BF71-A6F927934D9F}" srcOrd="1" destOrd="0" presId="urn:microsoft.com/office/officeart/2005/8/layout/process5"/>
    <dgm:cxn modelId="{77AB7C9D-9158-43CD-BB45-8E75FEE24493}" type="presOf" srcId="{1B4FD322-C606-48CD-B6D2-832695026A1C}" destId="{F5686F36-6528-4C16-AC25-C8AD11B044EB}" srcOrd="0" destOrd="0" presId="urn:microsoft.com/office/officeart/2005/8/layout/process5"/>
    <dgm:cxn modelId="{918B479E-4473-4FE9-BBB5-8AAD69C65856}" type="presOf" srcId="{7084FB05-DFDE-4A71-9D6B-AEFE4750656A}" destId="{47DC200E-76BA-44CA-95E2-F2274D62E452}" srcOrd="0" destOrd="0" presId="urn:microsoft.com/office/officeart/2005/8/layout/process5"/>
    <dgm:cxn modelId="{2A5328BF-7FAD-4D6E-9EE1-AB9DC46C38B2}" type="presOf" srcId="{EFDC6F8E-EF7B-42FA-A4B2-3B3354811A12}" destId="{AFAAB91F-7813-45D2-94E7-C5F2E7974B9B}" srcOrd="1" destOrd="0" presId="urn:microsoft.com/office/officeart/2005/8/layout/process5"/>
    <dgm:cxn modelId="{41C913C5-F337-40C6-902B-AAEE61B7AB67}" type="presOf" srcId="{8B679A4E-CE4C-4719-A966-F0187D1EF8DB}" destId="{05EE9D95-CFC3-4B5D-9816-2540B1DB30C2}" srcOrd="1" destOrd="0" presId="urn:microsoft.com/office/officeart/2005/8/layout/process5"/>
    <dgm:cxn modelId="{7EF345C5-ABAB-48B4-9B9E-84DFD2BE46E8}" srcId="{1B4FD322-C606-48CD-B6D2-832695026A1C}" destId="{79498104-2C1F-4D39-8BCA-42E5AE456CF3}" srcOrd="0" destOrd="0" parTransId="{350C3481-4EDF-4FF9-BA82-503604CEABBB}" sibTransId="{7084FB05-DFDE-4A71-9D6B-AEFE4750656A}"/>
    <dgm:cxn modelId="{CD6F5FCC-9877-48E6-BAEE-50B444B4762F}" srcId="{1B4FD322-C606-48CD-B6D2-832695026A1C}" destId="{BF17AD92-64C7-4BAB-8853-BA47D3E4F8FD}" srcOrd="3" destOrd="0" parTransId="{0F53645B-66B0-419B-9908-DD860D901DE7}" sibTransId="{8B679A4E-CE4C-4719-A966-F0187D1EF8DB}"/>
    <dgm:cxn modelId="{151C23E6-7F0F-49DE-9332-6C6EBD9F475A}" type="presOf" srcId="{7084FB05-DFDE-4A71-9D6B-AEFE4750656A}" destId="{DBB81628-D139-4F3D-8795-59F26B014C6D}" srcOrd="1" destOrd="0" presId="urn:microsoft.com/office/officeart/2005/8/layout/process5"/>
    <dgm:cxn modelId="{2C9041E6-DD01-405C-A5AD-02F32855EA33}" srcId="{1B4FD322-C606-48CD-B6D2-832695026A1C}" destId="{67716977-8536-4F4D-90AD-96F65F770908}" srcOrd="1" destOrd="0" parTransId="{A005C9B8-E374-45D9-B0F7-A3C3BA04F93C}" sibTransId="{B86EF13D-58C2-48E6-9B3E-066B1F77FE29}"/>
    <dgm:cxn modelId="{FEC4C6F3-2E79-4172-A598-31B4B9762155}" type="presOf" srcId="{79498104-2C1F-4D39-8BCA-42E5AE456CF3}" destId="{58CD519F-4E54-4039-BFD6-4C93D202F044}" srcOrd="0" destOrd="0" presId="urn:microsoft.com/office/officeart/2005/8/layout/process5"/>
    <dgm:cxn modelId="{C477508D-7383-4229-9CEF-1E5120874673}" type="presParOf" srcId="{F5686F36-6528-4C16-AC25-C8AD11B044EB}" destId="{58CD519F-4E54-4039-BFD6-4C93D202F044}" srcOrd="0" destOrd="0" presId="urn:microsoft.com/office/officeart/2005/8/layout/process5"/>
    <dgm:cxn modelId="{A861A52A-7897-453A-82A1-6E5D661A0A85}" type="presParOf" srcId="{F5686F36-6528-4C16-AC25-C8AD11B044EB}" destId="{47DC200E-76BA-44CA-95E2-F2274D62E452}" srcOrd="1" destOrd="0" presId="urn:microsoft.com/office/officeart/2005/8/layout/process5"/>
    <dgm:cxn modelId="{50C96C8D-3D20-459B-9183-842982B8EA61}" type="presParOf" srcId="{47DC200E-76BA-44CA-95E2-F2274D62E452}" destId="{DBB81628-D139-4F3D-8795-59F26B014C6D}" srcOrd="0" destOrd="0" presId="urn:microsoft.com/office/officeart/2005/8/layout/process5"/>
    <dgm:cxn modelId="{F3D89CFD-5D69-4494-AE20-AEFD84B6EFE0}" type="presParOf" srcId="{F5686F36-6528-4C16-AC25-C8AD11B044EB}" destId="{C73E618D-C225-49A8-98BF-57791C55FCE2}" srcOrd="2" destOrd="0" presId="urn:microsoft.com/office/officeart/2005/8/layout/process5"/>
    <dgm:cxn modelId="{F67AEFC2-AF78-44B3-BDCE-B9FCC3AB597D}" type="presParOf" srcId="{F5686F36-6528-4C16-AC25-C8AD11B044EB}" destId="{CCCCE74C-557F-4624-8AC2-789CF9016E9A}" srcOrd="3" destOrd="0" presId="urn:microsoft.com/office/officeart/2005/8/layout/process5"/>
    <dgm:cxn modelId="{010FE9C7-EBA6-496A-94BF-9DB269AB2CD6}" type="presParOf" srcId="{CCCCE74C-557F-4624-8AC2-789CF9016E9A}" destId="{85C09F82-24A3-45BE-BF71-A6F927934D9F}" srcOrd="0" destOrd="0" presId="urn:microsoft.com/office/officeart/2005/8/layout/process5"/>
    <dgm:cxn modelId="{AB221773-2E86-4539-8000-A42982E4A5D8}" type="presParOf" srcId="{F5686F36-6528-4C16-AC25-C8AD11B044EB}" destId="{41C59910-71CB-4CF1-95C1-A2787402E21C}" srcOrd="4" destOrd="0" presId="urn:microsoft.com/office/officeart/2005/8/layout/process5"/>
    <dgm:cxn modelId="{CCD03127-43A1-4C21-957D-E8192774F822}" type="presParOf" srcId="{F5686F36-6528-4C16-AC25-C8AD11B044EB}" destId="{BB43FCBE-C43A-4B31-8BEA-C5549FF48323}" srcOrd="5" destOrd="0" presId="urn:microsoft.com/office/officeart/2005/8/layout/process5"/>
    <dgm:cxn modelId="{44BA78CD-33AC-42EF-BBF2-DDFE0143546B}" type="presParOf" srcId="{BB43FCBE-C43A-4B31-8BEA-C5549FF48323}" destId="{AFAAB91F-7813-45D2-94E7-C5F2E7974B9B}" srcOrd="0" destOrd="0" presId="urn:microsoft.com/office/officeart/2005/8/layout/process5"/>
    <dgm:cxn modelId="{B01E132E-A114-4940-B57A-777422DC3CB2}" type="presParOf" srcId="{F5686F36-6528-4C16-AC25-C8AD11B044EB}" destId="{CE9FE116-59A8-4FD3-8427-07BACAD399D1}" srcOrd="6" destOrd="0" presId="urn:microsoft.com/office/officeart/2005/8/layout/process5"/>
    <dgm:cxn modelId="{373443B6-5FDE-4CF2-94AC-15991C58E662}" type="presParOf" srcId="{F5686F36-6528-4C16-AC25-C8AD11B044EB}" destId="{72268EFA-8849-478E-9D23-7E5ECDCC5F6F}" srcOrd="7" destOrd="0" presId="urn:microsoft.com/office/officeart/2005/8/layout/process5"/>
    <dgm:cxn modelId="{DC55F576-3C00-4055-A766-C9DB0376E283}" type="presParOf" srcId="{72268EFA-8849-478E-9D23-7E5ECDCC5F6F}" destId="{05EE9D95-CFC3-4B5D-9816-2540B1DB30C2}" srcOrd="0" destOrd="0" presId="urn:microsoft.com/office/officeart/2005/8/layout/process5"/>
    <dgm:cxn modelId="{13E65916-6258-47EC-B70C-F827198616AD}" type="presParOf" srcId="{F5686F36-6528-4C16-AC25-C8AD11B044EB}" destId="{CF04F71E-110F-4600-9546-B7F16D5720D6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5913193-CBAD-43E0-ACE3-2D1C40B520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CC008A2-FA21-4321-B114-C95DC8FCBA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Innovation Matrix presents a complex and evolving risk profile</a:t>
          </a:r>
        </a:p>
      </dgm:t>
    </dgm:pt>
    <dgm:pt modelId="{160473D6-1570-4257-A19C-05754502BF43}" type="parTrans" cxnId="{1CD65EF2-F352-4C3B-B258-2092E42E82AB}">
      <dgm:prSet/>
      <dgm:spPr/>
      <dgm:t>
        <a:bodyPr/>
        <a:lstStyle/>
        <a:p>
          <a:endParaRPr lang="en-US"/>
        </a:p>
      </dgm:t>
    </dgm:pt>
    <dgm:pt modelId="{1B7EA4F6-EE46-46A2-93BF-A57FABD751EC}" type="sibTrans" cxnId="{1CD65EF2-F352-4C3B-B258-2092E42E82AB}">
      <dgm:prSet/>
      <dgm:spPr/>
      <dgm:t>
        <a:bodyPr/>
        <a:lstStyle/>
        <a:p>
          <a:endParaRPr lang="en-US"/>
        </a:p>
      </dgm:t>
    </dgm:pt>
    <dgm:pt modelId="{D12A2B1A-CBC2-4409-9565-4041DA3D61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Effective risk management is essential to maintain safety, resilience, and financial stability</a:t>
          </a:r>
        </a:p>
      </dgm:t>
    </dgm:pt>
    <dgm:pt modelId="{7D7396D4-8391-45EE-BBE5-FB4286199346}" type="parTrans" cxnId="{F77B7399-5D3E-44C5-A908-C8CEA2C0CB3E}">
      <dgm:prSet/>
      <dgm:spPr/>
      <dgm:t>
        <a:bodyPr/>
        <a:lstStyle/>
        <a:p>
          <a:endParaRPr lang="en-US"/>
        </a:p>
      </dgm:t>
    </dgm:pt>
    <dgm:pt modelId="{E8AF2E0C-CB90-4A7D-830D-9825662A102E}" type="sibTrans" cxnId="{F77B7399-5D3E-44C5-A908-C8CEA2C0CB3E}">
      <dgm:prSet/>
      <dgm:spPr/>
      <dgm:t>
        <a:bodyPr/>
        <a:lstStyle/>
        <a:p>
          <a:endParaRPr lang="en-US"/>
        </a:p>
      </dgm:t>
    </dgm:pt>
    <dgm:pt modelId="{987550D1-E05C-4771-B20A-CEE498666E6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Continuous review and proactive controls support long-term operational success</a:t>
          </a:r>
        </a:p>
      </dgm:t>
    </dgm:pt>
    <dgm:pt modelId="{C6901488-D3A4-4468-A2A5-2C602954E8BA}" type="parTrans" cxnId="{83B786D1-28E0-420C-8D6D-48ABD6D77E0D}">
      <dgm:prSet/>
      <dgm:spPr/>
      <dgm:t>
        <a:bodyPr/>
        <a:lstStyle/>
        <a:p>
          <a:endParaRPr lang="en-US"/>
        </a:p>
      </dgm:t>
    </dgm:pt>
    <dgm:pt modelId="{C24CC407-F37F-466F-BD90-8E382DEDB3A0}" type="sibTrans" cxnId="{83B786D1-28E0-420C-8D6D-48ABD6D77E0D}">
      <dgm:prSet/>
      <dgm:spPr/>
      <dgm:t>
        <a:bodyPr/>
        <a:lstStyle/>
        <a:p>
          <a:endParaRPr lang="en-US"/>
        </a:p>
      </dgm:t>
    </dgm:pt>
    <dgm:pt modelId="{E305E500-7C88-4E7E-BA20-6C016D0174C7}" type="pres">
      <dgm:prSet presAssocID="{05913193-CBAD-43E0-ACE3-2D1C40B520C5}" presName="root" presStyleCnt="0">
        <dgm:presLayoutVars>
          <dgm:dir/>
          <dgm:resizeHandles val="exact"/>
        </dgm:presLayoutVars>
      </dgm:prSet>
      <dgm:spPr/>
    </dgm:pt>
    <dgm:pt modelId="{35F6E5F9-AAE6-45FA-802E-D4B5258650B0}" type="pres">
      <dgm:prSet presAssocID="{7CC008A2-FA21-4321-B114-C95DC8FCBAC7}" presName="compNode" presStyleCnt="0"/>
      <dgm:spPr/>
    </dgm:pt>
    <dgm:pt modelId="{62EC954D-0A23-4845-B9F1-056F0EF117C7}" type="pres">
      <dgm:prSet presAssocID="{7CC008A2-FA21-4321-B114-C95DC8FCBAC7}" presName="bgRect" presStyleLbl="bgShp" presStyleIdx="0" presStyleCnt="3"/>
      <dgm:spPr/>
    </dgm:pt>
    <dgm:pt modelId="{0D0A97C7-7BC4-4616-B387-1B6329E19208}" type="pres">
      <dgm:prSet presAssocID="{7CC008A2-FA21-4321-B114-C95DC8FCBAC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171BC4E-7412-4D1B-8B91-CD94846A7D05}" type="pres">
      <dgm:prSet presAssocID="{7CC008A2-FA21-4321-B114-C95DC8FCBAC7}" presName="spaceRect" presStyleCnt="0"/>
      <dgm:spPr/>
    </dgm:pt>
    <dgm:pt modelId="{69E48F77-9BB3-4B26-9440-5E0AB453CC7D}" type="pres">
      <dgm:prSet presAssocID="{7CC008A2-FA21-4321-B114-C95DC8FCBAC7}" presName="parTx" presStyleLbl="revTx" presStyleIdx="0" presStyleCnt="3">
        <dgm:presLayoutVars>
          <dgm:chMax val="0"/>
          <dgm:chPref val="0"/>
        </dgm:presLayoutVars>
      </dgm:prSet>
      <dgm:spPr/>
    </dgm:pt>
    <dgm:pt modelId="{BD8524F7-DF61-4272-9529-41A6468F25EB}" type="pres">
      <dgm:prSet presAssocID="{1B7EA4F6-EE46-46A2-93BF-A57FABD751EC}" presName="sibTrans" presStyleCnt="0"/>
      <dgm:spPr/>
    </dgm:pt>
    <dgm:pt modelId="{D03CA23C-F273-4945-A780-1A92FA980AAA}" type="pres">
      <dgm:prSet presAssocID="{D12A2B1A-CBC2-4409-9565-4041DA3D6117}" presName="compNode" presStyleCnt="0"/>
      <dgm:spPr/>
    </dgm:pt>
    <dgm:pt modelId="{82AB3268-BEFC-403C-B6EC-11F2DE092B5D}" type="pres">
      <dgm:prSet presAssocID="{D12A2B1A-CBC2-4409-9565-4041DA3D6117}" presName="bgRect" presStyleLbl="bgShp" presStyleIdx="1" presStyleCnt="3"/>
      <dgm:spPr/>
    </dgm:pt>
    <dgm:pt modelId="{4A68851C-083E-4534-BD96-636A64BF9C5B}" type="pres">
      <dgm:prSet presAssocID="{D12A2B1A-CBC2-4409-9565-4041DA3D611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ippery"/>
        </a:ext>
      </dgm:extLst>
    </dgm:pt>
    <dgm:pt modelId="{1F6B97D3-B033-4DE1-9AB3-8775AB83F723}" type="pres">
      <dgm:prSet presAssocID="{D12A2B1A-CBC2-4409-9565-4041DA3D6117}" presName="spaceRect" presStyleCnt="0"/>
      <dgm:spPr/>
    </dgm:pt>
    <dgm:pt modelId="{C53EE4A9-43D0-40A8-8D38-5F775106DE0A}" type="pres">
      <dgm:prSet presAssocID="{D12A2B1A-CBC2-4409-9565-4041DA3D6117}" presName="parTx" presStyleLbl="revTx" presStyleIdx="1" presStyleCnt="3">
        <dgm:presLayoutVars>
          <dgm:chMax val="0"/>
          <dgm:chPref val="0"/>
        </dgm:presLayoutVars>
      </dgm:prSet>
      <dgm:spPr/>
    </dgm:pt>
    <dgm:pt modelId="{D6EE697F-E6D6-42DE-B115-90A39A77F350}" type="pres">
      <dgm:prSet presAssocID="{E8AF2E0C-CB90-4A7D-830D-9825662A102E}" presName="sibTrans" presStyleCnt="0"/>
      <dgm:spPr/>
    </dgm:pt>
    <dgm:pt modelId="{D73458E1-F0BD-4A80-A71B-CAE11EC8D64D}" type="pres">
      <dgm:prSet presAssocID="{987550D1-E05C-4771-B20A-CEE498666E60}" presName="compNode" presStyleCnt="0"/>
      <dgm:spPr/>
    </dgm:pt>
    <dgm:pt modelId="{9C019824-6D3C-46E4-B138-BACEC0F67FF6}" type="pres">
      <dgm:prSet presAssocID="{987550D1-E05C-4771-B20A-CEE498666E60}" presName="bgRect" presStyleLbl="bgShp" presStyleIdx="2" presStyleCnt="3"/>
      <dgm:spPr/>
    </dgm:pt>
    <dgm:pt modelId="{B9593902-A75F-4588-A129-F2903B7E70B3}" type="pres">
      <dgm:prSet presAssocID="{987550D1-E05C-4771-B20A-CEE498666E6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CBA2DFE-14B1-422E-8581-A763726FD05E}" type="pres">
      <dgm:prSet presAssocID="{987550D1-E05C-4771-B20A-CEE498666E60}" presName="spaceRect" presStyleCnt="0"/>
      <dgm:spPr/>
    </dgm:pt>
    <dgm:pt modelId="{1A79AAF9-0018-4C72-98A9-AAF4FA6E7F6D}" type="pres">
      <dgm:prSet presAssocID="{987550D1-E05C-4771-B20A-CEE498666E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3F36165-9339-41B4-BC2F-5A79F838133A}" type="presOf" srcId="{05913193-CBAD-43E0-ACE3-2D1C40B520C5}" destId="{E305E500-7C88-4E7E-BA20-6C016D0174C7}" srcOrd="0" destOrd="0" presId="urn:microsoft.com/office/officeart/2018/2/layout/IconVerticalSolidList"/>
    <dgm:cxn modelId="{882D4D55-DCB7-428E-8BD9-A115BC22B830}" type="presOf" srcId="{D12A2B1A-CBC2-4409-9565-4041DA3D6117}" destId="{C53EE4A9-43D0-40A8-8D38-5F775106DE0A}" srcOrd="0" destOrd="0" presId="urn:microsoft.com/office/officeart/2018/2/layout/IconVerticalSolidList"/>
    <dgm:cxn modelId="{1D11E55A-691D-4F59-8EF6-D8D966714BEA}" type="presOf" srcId="{987550D1-E05C-4771-B20A-CEE498666E60}" destId="{1A79AAF9-0018-4C72-98A9-AAF4FA6E7F6D}" srcOrd="0" destOrd="0" presId="urn:microsoft.com/office/officeart/2018/2/layout/IconVerticalSolidList"/>
    <dgm:cxn modelId="{3814DE93-9FB1-4B17-A443-38DFED3B8BC2}" type="presOf" srcId="{7CC008A2-FA21-4321-B114-C95DC8FCBAC7}" destId="{69E48F77-9BB3-4B26-9440-5E0AB453CC7D}" srcOrd="0" destOrd="0" presId="urn:microsoft.com/office/officeart/2018/2/layout/IconVerticalSolidList"/>
    <dgm:cxn modelId="{F77B7399-5D3E-44C5-A908-C8CEA2C0CB3E}" srcId="{05913193-CBAD-43E0-ACE3-2D1C40B520C5}" destId="{D12A2B1A-CBC2-4409-9565-4041DA3D6117}" srcOrd="1" destOrd="0" parTransId="{7D7396D4-8391-45EE-BBE5-FB4286199346}" sibTransId="{E8AF2E0C-CB90-4A7D-830D-9825662A102E}"/>
    <dgm:cxn modelId="{83B786D1-28E0-420C-8D6D-48ABD6D77E0D}" srcId="{05913193-CBAD-43E0-ACE3-2D1C40B520C5}" destId="{987550D1-E05C-4771-B20A-CEE498666E60}" srcOrd="2" destOrd="0" parTransId="{C6901488-D3A4-4468-A2A5-2C602954E8BA}" sibTransId="{C24CC407-F37F-466F-BD90-8E382DEDB3A0}"/>
    <dgm:cxn modelId="{1CD65EF2-F352-4C3B-B258-2092E42E82AB}" srcId="{05913193-CBAD-43E0-ACE3-2D1C40B520C5}" destId="{7CC008A2-FA21-4321-B114-C95DC8FCBAC7}" srcOrd="0" destOrd="0" parTransId="{160473D6-1570-4257-A19C-05754502BF43}" sibTransId="{1B7EA4F6-EE46-46A2-93BF-A57FABD751EC}"/>
    <dgm:cxn modelId="{9BAEB7A8-88EA-470E-92EE-9ACB6B3B4F57}" type="presParOf" srcId="{E305E500-7C88-4E7E-BA20-6C016D0174C7}" destId="{35F6E5F9-AAE6-45FA-802E-D4B5258650B0}" srcOrd="0" destOrd="0" presId="urn:microsoft.com/office/officeart/2018/2/layout/IconVerticalSolidList"/>
    <dgm:cxn modelId="{785C7767-8277-4B53-AE1B-C8F33C631453}" type="presParOf" srcId="{35F6E5F9-AAE6-45FA-802E-D4B5258650B0}" destId="{62EC954D-0A23-4845-B9F1-056F0EF117C7}" srcOrd="0" destOrd="0" presId="urn:microsoft.com/office/officeart/2018/2/layout/IconVerticalSolidList"/>
    <dgm:cxn modelId="{59585C16-4D77-4437-A945-3591661DBBC8}" type="presParOf" srcId="{35F6E5F9-AAE6-45FA-802E-D4B5258650B0}" destId="{0D0A97C7-7BC4-4616-B387-1B6329E19208}" srcOrd="1" destOrd="0" presId="urn:microsoft.com/office/officeart/2018/2/layout/IconVerticalSolidList"/>
    <dgm:cxn modelId="{476F0667-4C8D-402D-890C-161BA3357B4A}" type="presParOf" srcId="{35F6E5F9-AAE6-45FA-802E-D4B5258650B0}" destId="{E171BC4E-7412-4D1B-8B91-CD94846A7D05}" srcOrd="2" destOrd="0" presId="urn:microsoft.com/office/officeart/2018/2/layout/IconVerticalSolidList"/>
    <dgm:cxn modelId="{1F85FFCA-C31E-49B6-98D0-DFC840514C54}" type="presParOf" srcId="{35F6E5F9-AAE6-45FA-802E-D4B5258650B0}" destId="{69E48F77-9BB3-4B26-9440-5E0AB453CC7D}" srcOrd="3" destOrd="0" presId="urn:microsoft.com/office/officeart/2018/2/layout/IconVerticalSolidList"/>
    <dgm:cxn modelId="{72893D8A-884E-46BD-8A7A-5397725B3126}" type="presParOf" srcId="{E305E500-7C88-4E7E-BA20-6C016D0174C7}" destId="{BD8524F7-DF61-4272-9529-41A6468F25EB}" srcOrd="1" destOrd="0" presId="urn:microsoft.com/office/officeart/2018/2/layout/IconVerticalSolidList"/>
    <dgm:cxn modelId="{350B1BAE-5F72-470A-A02A-47A8D05831A1}" type="presParOf" srcId="{E305E500-7C88-4E7E-BA20-6C016D0174C7}" destId="{D03CA23C-F273-4945-A780-1A92FA980AAA}" srcOrd="2" destOrd="0" presId="urn:microsoft.com/office/officeart/2018/2/layout/IconVerticalSolidList"/>
    <dgm:cxn modelId="{8584F85C-53C2-47DB-B64D-973350FE1AAD}" type="presParOf" srcId="{D03CA23C-F273-4945-A780-1A92FA980AAA}" destId="{82AB3268-BEFC-403C-B6EC-11F2DE092B5D}" srcOrd="0" destOrd="0" presId="urn:microsoft.com/office/officeart/2018/2/layout/IconVerticalSolidList"/>
    <dgm:cxn modelId="{A6E6F6CD-89C4-4ED8-A444-ECDBCD78CE0E}" type="presParOf" srcId="{D03CA23C-F273-4945-A780-1A92FA980AAA}" destId="{4A68851C-083E-4534-BD96-636A64BF9C5B}" srcOrd="1" destOrd="0" presId="urn:microsoft.com/office/officeart/2018/2/layout/IconVerticalSolidList"/>
    <dgm:cxn modelId="{FD0C4DE8-B94B-4D21-9344-4B1BF0A7D316}" type="presParOf" srcId="{D03CA23C-F273-4945-A780-1A92FA980AAA}" destId="{1F6B97D3-B033-4DE1-9AB3-8775AB83F723}" srcOrd="2" destOrd="0" presId="urn:microsoft.com/office/officeart/2018/2/layout/IconVerticalSolidList"/>
    <dgm:cxn modelId="{E48601D2-DE3C-46AC-B366-4403E37C18D6}" type="presParOf" srcId="{D03CA23C-F273-4945-A780-1A92FA980AAA}" destId="{C53EE4A9-43D0-40A8-8D38-5F775106DE0A}" srcOrd="3" destOrd="0" presId="urn:microsoft.com/office/officeart/2018/2/layout/IconVerticalSolidList"/>
    <dgm:cxn modelId="{216F3CBA-6C96-4378-B0D8-7E89B54A9AAA}" type="presParOf" srcId="{E305E500-7C88-4E7E-BA20-6C016D0174C7}" destId="{D6EE697F-E6D6-42DE-B115-90A39A77F350}" srcOrd="3" destOrd="0" presId="urn:microsoft.com/office/officeart/2018/2/layout/IconVerticalSolidList"/>
    <dgm:cxn modelId="{1AF89E62-FAA4-42B4-81C6-994E61AC9A0D}" type="presParOf" srcId="{E305E500-7C88-4E7E-BA20-6C016D0174C7}" destId="{D73458E1-F0BD-4A80-A71B-CAE11EC8D64D}" srcOrd="4" destOrd="0" presId="urn:microsoft.com/office/officeart/2018/2/layout/IconVerticalSolidList"/>
    <dgm:cxn modelId="{B60E511F-1EFD-4D6F-8934-24C4077E8AD9}" type="presParOf" srcId="{D73458E1-F0BD-4A80-A71B-CAE11EC8D64D}" destId="{9C019824-6D3C-46E4-B138-BACEC0F67FF6}" srcOrd="0" destOrd="0" presId="urn:microsoft.com/office/officeart/2018/2/layout/IconVerticalSolidList"/>
    <dgm:cxn modelId="{73CD5216-5AF3-41AE-B5BB-8DF00FFE0AE6}" type="presParOf" srcId="{D73458E1-F0BD-4A80-A71B-CAE11EC8D64D}" destId="{B9593902-A75F-4588-A129-F2903B7E70B3}" srcOrd="1" destOrd="0" presId="urn:microsoft.com/office/officeart/2018/2/layout/IconVerticalSolidList"/>
    <dgm:cxn modelId="{51338E93-8C87-4A83-BBE4-C64879D810A7}" type="presParOf" srcId="{D73458E1-F0BD-4A80-A71B-CAE11EC8D64D}" destId="{5CBA2DFE-14B1-422E-8581-A763726FD05E}" srcOrd="2" destOrd="0" presId="urn:microsoft.com/office/officeart/2018/2/layout/IconVerticalSolidList"/>
    <dgm:cxn modelId="{928C36E7-6F1B-4125-A78B-17E31484A2BB}" type="presParOf" srcId="{D73458E1-F0BD-4A80-A71B-CAE11EC8D64D}" destId="{1A79AAF9-0018-4C72-98A9-AAF4FA6E7F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5AC961-C315-43E8-BA77-8F188BACE19E}">
      <dsp:nvSpPr>
        <dsp:cNvPr id="0" name=""/>
        <dsp:cNvSpPr/>
      </dsp:nvSpPr>
      <dsp:spPr>
        <a:xfrm>
          <a:off x="1453001" y="877"/>
          <a:ext cx="1862821" cy="186282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Assessment of fire, operational, business, and reputational risks</a:t>
          </a:r>
        </a:p>
      </dsp:txBody>
      <dsp:txXfrm>
        <a:off x="1918706" y="877"/>
        <a:ext cx="931411" cy="1536827"/>
      </dsp:txXfrm>
    </dsp:sp>
    <dsp:sp modelId="{2F192217-69C9-4E44-83C8-A4360387F5F3}">
      <dsp:nvSpPr>
        <dsp:cNvPr id="0" name=""/>
        <dsp:cNvSpPr/>
      </dsp:nvSpPr>
      <dsp:spPr>
        <a:xfrm rot="7200000">
          <a:off x="2529204" y="1864915"/>
          <a:ext cx="1862821" cy="186282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Prepared from the perspective of Property Management and Estates Compliance</a:t>
          </a:r>
        </a:p>
      </dsp:txBody>
      <dsp:txXfrm rot="-5400000">
        <a:off x="2833361" y="2412119"/>
        <a:ext cx="1536827" cy="931411"/>
      </dsp:txXfrm>
    </dsp:sp>
    <dsp:sp modelId="{7DBA8945-644F-4845-9160-EC7B81B834BD}">
      <dsp:nvSpPr>
        <dsp:cNvPr id="0" name=""/>
        <dsp:cNvSpPr/>
      </dsp:nvSpPr>
      <dsp:spPr>
        <a:xfrm rot="14400000">
          <a:off x="376797" y="1864915"/>
          <a:ext cx="1862821" cy="1862821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Considering post-Covid-19, post-Brexit, and economic pressures</a:t>
          </a:r>
        </a:p>
      </dsp:txBody>
      <dsp:txXfrm rot="5400000">
        <a:off x="398634" y="2412119"/>
        <a:ext cx="1536827" cy="931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D683E-69D0-4263-95C2-A5A18210DF00}">
      <dsp:nvSpPr>
        <dsp:cNvPr id="0" name=""/>
        <dsp:cNvSpPr/>
      </dsp:nvSpPr>
      <dsp:spPr>
        <a:xfrm>
          <a:off x="0" y="682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861C3-E33F-4955-99C8-7DC70B0C15B8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F733E-4ADF-41B0-94AD-91019BD4B2D1}">
      <dsp:nvSpPr>
        <dsp:cNvPr id="0" name=""/>
        <dsp:cNvSpPr/>
      </dsp:nvSpPr>
      <dsp:spPr>
        <a:xfrm>
          <a:off x="1844034" y="682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Innovation-focused facility supporting enterprise and collaboration</a:t>
          </a:r>
        </a:p>
      </dsp:txBody>
      <dsp:txXfrm>
        <a:off x="1844034" y="682"/>
        <a:ext cx="2839914" cy="1596566"/>
      </dsp:txXfrm>
    </dsp:sp>
    <dsp:sp modelId="{B82FFF28-21ED-45E1-985A-10370837BACE}">
      <dsp:nvSpPr>
        <dsp:cNvPr id="0" name=""/>
        <dsp:cNvSpPr/>
      </dsp:nvSpPr>
      <dsp:spPr>
        <a:xfrm>
          <a:off x="0" y="1996390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27B3E-15A7-47EA-A696-7F83F1F61CA8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654B6-3426-4C3C-848F-C06392D48686}">
      <dsp:nvSpPr>
        <dsp:cNvPr id="0" name=""/>
        <dsp:cNvSpPr/>
      </dsp:nvSpPr>
      <dsp:spPr>
        <a:xfrm>
          <a:off x="1844034" y="1996390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Complex operational environment involving teaching, research, and commercial activity</a:t>
          </a:r>
        </a:p>
      </dsp:txBody>
      <dsp:txXfrm>
        <a:off x="1844034" y="1996390"/>
        <a:ext cx="2839914" cy="1596566"/>
      </dsp:txXfrm>
    </dsp:sp>
    <dsp:sp modelId="{D54319D6-E7C0-4C67-9B2C-C244BC031E5D}">
      <dsp:nvSpPr>
        <dsp:cNvPr id="0" name=""/>
        <dsp:cNvSpPr/>
      </dsp:nvSpPr>
      <dsp:spPr>
        <a:xfrm>
          <a:off x="0" y="3992098"/>
          <a:ext cx="4683949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2A052C-254D-4069-B5CD-30F5BBE57D06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20ABF-EDB5-45E2-BA68-254527CA0FC7}">
      <dsp:nvSpPr>
        <dsp:cNvPr id="0" name=""/>
        <dsp:cNvSpPr/>
      </dsp:nvSpPr>
      <dsp:spPr>
        <a:xfrm>
          <a:off x="1844034" y="3992098"/>
          <a:ext cx="2839914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Risk management essential to operational continuity and compliance</a:t>
          </a:r>
        </a:p>
      </dsp:txBody>
      <dsp:txXfrm>
        <a:off x="1844034" y="3992098"/>
        <a:ext cx="2839914" cy="1596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E51A0-B103-406B-BD3B-6E2DB4A6C1A7}">
      <dsp:nvSpPr>
        <dsp:cNvPr id="0" name=""/>
        <dsp:cNvSpPr/>
      </dsp:nvSpPr>
      <dsp:spPr>
        <a:xfrm>
          <a:off x="677277" y="994"/>
          <a:ext cx="901775" cy="901775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801EC-4166-4FC2-A777-45E0ABF6806D}">
      <dsp:nvSpPr>
        <dsp:cNvPr id="0" name=""/>
        <dsp:cNvSpPr/>
      </dsp:nvSpPr>
      <dsp:spPr>
        <a:xfrm>
          <a:off x="869459" y="193176"/>
          <a:ext cx="517412" cy="5174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67314-0B2F-4EA3-A39D-7CA9085A7A81}">
      <dsp:nvSpPr>
        <dsp:cNvPr id="0" name=""/>
        <dsp:cNvSpPr/>
      </dsp:nvSpPr>
      <dsp:spPr>
        <a:xfrm>
          <a:off x="389005" y="1183650"/>
          <a:ext cx="1478320" cy="59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Structured approach based on HSG65</a:t>
          </a:r>
        </a:p>
      </dsp:txBody>
      <dsp:txXfrm>
        <a:off x="389005" y="1183650"/>
        <a:ext cx="1478320" cy="591328"/>
      </dsp:txXfrm>
    </dsp:sp>
    <dsp:sp modelId="{BD086B3F-ED10-4DB0-99F0-88D4B0F22B8E}">
      <dsp:nvSpPr>
        <dsp:cNvPr id="0" name=""/>
        <dsp:cNvSpPr/>
      </dsp:nvSpPr>
      <dsp:spPr>
        <a:xfrm>
          <a:off x="2414303" y="994"/>
          <a:ext cx="901775" cy="901775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10E36-F328-4E9E-B113-14F7543C118D}">
      <dsp:nvSpPr>
        <dsp:cNvPr id="0" name=""/>
        <dsp:cNvSpPr/>
      </dsp:nvSpPr>
      <dsp:spPr>
        <a:xfrm>
          <a:off x="2606485" y="193176"/>
          <a:ext cx="517412" cy="5174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F9B3B-8032-4C31-80DB-E55E6330F672}">
      <dsp:nvSpPr>
        <dsp:cNvPr id="0" name=""/>
        <dsp:cNvSpPr/>
      </dsp:nvSpPr>
      <dsp:spPr>
        <a:xfrm>
          <a:off x="2126031" y="1183650"/>
          <a:ext cx="1478320" cy="59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Identification, assessment, control, and review of risks</a:t>
          </a:r>
          <a:endParaRPr lang="en-US" sz="1100" kern="1200"/>
        </a:p>
      </dsp:txBody>
      <dsp:txXfrm>
        <a:off x="2126031" y="1183650"/>
        <a:ext cx="1478320" cy="591328"/>
      </dsp:txXfrm>
    </dsp:sp>
    <dsp:sp modelId="{DF41A9F6-DE8B-4EB4-B443-132109F905FB}">
      <dsp:nvSpPr>
        <dsp:cNvPr id="0" name=""/>
        <dsp:cNvSpPr/>
      </dsp:nvSpPr>
      <dsp:spPr>
        <a:xfrm>
          <a:off x="1545790" y="2144559"/>
          <a:ext cx="901775" cy="901775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8EFEBB-5FF7-4549-92EB-202C68242EB7}">
      <dsp:nvSpPr>
        <dsp:cNvPr id="0" name=""/>
        <dsp:cNvSpPr/>
      </dsp:nvSpPr>
      <dsp:spPr>
        <a:xfrm>
          <a:off x="1737972" y="2336740"/>
          <a:ext cx="517412" cy="5174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6C6579-6FA5-403B-9DB9-A59D343D6A01}">
      <dsp:nvSpPr>
        <dsp:cNvPr id="0" name=""/>
        <dsp:cNvSpPr/>
      </dsp:nvSpPr>
      <dsp:spPr>
        <a:xfrm>
          <a:off x="1257518" y="3327215"/>
          <a:ext cx="1478320" cy="591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Focus on statutory compliance, safety, resilience, and sustainability</a:t>
          </a:r>
        </a:p>
      </dsp:txBody>
      <dsp:txXfrm>
        <a:off x="1257518" y="3327215"/>
        <a:ext cx="1478320" cy="5913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22688D-36AD-4538-89C7-D11921EDB42F}">
      <dsp:nvSpPr>
        <dsp:cNvPr id="0" name=""/>
        <dsp:cNvSpPr/>
      </dsp:nvSpPr>
      <dsp:spPr>
        <a:xfrm>
          <a:off x="0" y="42749"/>
          <a:ext cx="3448310" cy="6356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Key risks identified:</a:t>
          </a:r>
        </a:p>
      </dsp:txBody>
      <dsp:txXfrm>
        <a:off x="31028" y="73777"/>
        <a:ext cx="3386254" cy="573546"/>
      </dsp:txXfrm>
    </dsp:sp>
    <dsp:sp modelId="{1260A99E-3B8C-4A25-9631-ECCF1B98619D}">
      <dsp:nvSpPr>
        <dsp:cNvPr id="0" name=""/>
        <dsp:cNvSpPr/>
      </dsp:nvSpPr>
      <dsp:spPr>
        <a:xfrm>
          <a:off x="0" y="724432"/>
          <a:ext cx="3448310" cy="6356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Electrical faults from IT infrastructure</a:t>
          </a:r>
        </a:p>
      </dsp:txBody>
      <dsp:txXfrm>
        <a:off x="31028" y="755460"/>
        <a:ext cx="3386254" cy="573546"/>
      </dsp:txXfrm>
    </dsp:sp>
    <dsp:sp modelId="{E33E06A7-8AB0-4EA5-B4FF-09166B563E67}">
      <dsp:nvSpPr>
        <dsp:cNvPr id="0" name=""/>
        <dsp:cNvSpPr/>
      </dsp:nvSpPr>
      <dsp:spPr>
        <a:xfrm>
          <a:off x="0" y="1406114"/>
          <a:ext cx="3448310" cy="6356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Failure of fire alarm systems</a:t>
          </a:r>
        </a:p>
      </dsp:txBody>
      <dsp:txXfrm>
        <a:off x="31028" y="1437142"/>
        <a:ext cx="3386254" cy="573546"/>
      </dsp:txXfrm>
    </dsp:sp>
    <dsp:sp modelId="{A42B6F04-92F3-4474-9188-7BA12EAAAA9D}">
      <dsp:nvSpPr>
        <dsp:cNvPr id="0" name=""/>
        <dsp:cNvSpPr/>
      </dsp:nvSpPr>
      <dsp:spPr>
        <a:xfrm>
          <a:off x="0" y="2087797"/>
          <a:ext cx="3448310" cy="6356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Poor housekeeping and battery charging risks</a:t>
          </a:r>
        </a:p>
      </dsp:txBody>
      <dsp:txXfrm>
        <a:off x="31028" y="2118825"/>
        <a:ext cx="3386254" cy="573546"/>
      </dsp:txXfrm>
    </dsp:sp>
    <dsp:sp modelId="{F1659704-B9D8-4A03-BCFB-178AE98C1E5B}">
      <dsp:nvSpPr>
        <dsp:cNvPr id="0" name=""/>
        <dsp:cNvSpPr/>
      </dsp:nvSpPr>
      <dsp:spPr>
        <a:xfrm>
          <a:off x="0" y="2769479"/>
          <a:ext cx="3448310" cy="6356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Extreme and high-risk areas require enhanced monitoring and controls</a:t>
          </a:r>
        </a:p>
      </dsp:txBody>
      <dsp:txXfrm>
        <a:off x="31028" y="2800507"/>
        <a:ext cx="3386254" cy="5735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A949C8-18D4-4208-9F86-00E873DF2F3F}">
      <dsp:nvSpPr>
        <dsp:cNvPr id="0" name=""/>
        <dsp:cNvSpPr/>
      </dsp:nvSpPr>
      <dsp:spPr>
        <a:xfrm>
          <a:off x="0" y="0"/>
          <a:ext cx="2655198" cy="6206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Additional control measures include:</a:t>
          </a:r>
        </a:p>
      </dsp:txBody>
      <dsp:txXfrm>
        <a:off x="18177" y="18177"/>
        <a:ext cx="1912901" cy="584255"/>
      </dsp:txXfrm>
    </dsp:sp>
    <dsp:sp modelId="{23E38EB6-4B63-4ECF-AB8F-52394288FB8B}">
      <dsp:nvSpPr>
        <dsp:cNvPr id="0" name=""/>
        <dsp:cNvSpPr/>
      </dsp:nvSpPr>
      <dsp:spPr>
        <a:xfrm>
          <a:off x="198277" y="706805"/>
          <a:ext cx="2655198" cy="6206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Thermal imaging inspections</a:t>
          </a:r>
        </a:p>
      </dsp:txBody>
      <dsp:txXfrm>
        <a:off x="216454" y="724982"/>
        <a:ext cx="2017170" cy="584255"/>
      </dsp:txXfrm>
    </dsp:sp>
    <dsp:sp modelId="{9C73655A-BA5B-4362-91B7-DDAAB9219228}">
      <dsp:nvSpPr>
        <dsp:cNvPr id="0" name=""/>
        <dsp:cNvSpPr/>
      </dsp:nvSpPr>
      <dsp:spPr>
        <a:xfrm>
          <a:off x="396555" y="1413611"/>
          <a:ext cx="2655198" cy="6206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Remote alarm monitoring</a:t>
          </a:r>
        </a:p>
      </dsp:txBody>
      <dsp:txXfrm>
        <a:off x="414732" y="1431788"/>
        <a:ext cx="2017170" cy="584255"/>
      </dsp:txXfrm>
    </dsp:sp>
    <dsp:sp modelId="{6E37C918-2957-4EDB-830D-CEA3810C0DFE}">
      <dsp:nvSpPr>
        <dsp:cNvPr id="0" name=""/>
        <dsp:cNvSpPr/>
      </dsp:nvSpPr>
      <dsp:spPr>
        <a:xfrm>
          <a:off x="594833" y="2120416"/>
          <a:ext cx="2655198" cy="6206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Improved fire stopping surveys</a:t>
          </a:r>
        </a:p>
      </dsp:txBody>
      <dsp:txXfrm>
        <a:off x="613010" y="2138593"/>
        <a:ext cx="2017170" cy="584255"/>
      </dsp:txXfrm>
    </dsp:sp>
    <dsp:sp modelId="{6DE18BCC-CA37-481C-85B5-AD3DC497CDB4}">
      <dsp:nvSpPr>
        <dsp:cNvPr id="0" name=""/>
        <dsp:cNvSpPr/>
      </dsp:nvSpPr>
      <dsp:spPr>
        <a:xfrm>
          <a:off x="793111" y="2827222"/>
          <a:ext cx="2655198" cy="6206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Dedicated battery charging/storage areas</a:t>
          </a:r>
        </a:p>
      </dsp:txBody>
      <dsp:txXfrm>
        <a:off x="811288" y="2845399"/>
        <a:ext cx="2017170" cy="584255"/>
      </dsp:txXfrm>
    </dsp:sp>
    <dsp:sp modelId="{070B995F-33B7-49AC-B6BA-8D6FF7459ACC}">
      <dsp:nvSpPr>
        <dsp:cNvPr id="0" name=""/>
        <dsp:cNvSpPr/>
      </dsp:nvSpPr>
      <dsp:spPr>
        <a:xfrm>
          <a:off x="2251802" y="453389"/>
          <a:ext cx="403396" cy="4033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342566" y="453389"/>
        <a:ext cx="221868" cy="303555"/>
      </dsp:txXfrm>
    </dsp:sp>
    <dsp:sp modelId="{8E07C0F1-FEDB-42E0-A1AD-53B68E4F74FC}">
      <dsp:nvSpPr>
        <dsp:cNvPr id="0" name=""/>
        <dsp:cNvSpPr/>
      </dsp:nvSpPr>
      <dsp:spPr>
        <a:xfrm>
          <a:off x="2450080" y="1160195"/>
          <a:ext cx="403396" cy="4033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540844" y="1160195"/>
        <a:ext cx="221868" cy="303555"/>
      </dsp:txXfrm>
    </dsp:sp>
    <dsp:sp modelId="{421F9952-2E30-455E-9730-CD1C9E21422A}">
      <dsp:nvSpPr>
        <dsp:cNvPr id="0" name=""/>
        <dsp:cNvSpPr/>
      </dsp:nvSpPr>
      <dsp:spPr>
        <a:xfrm>
          <a:off x="2648358" y="1856657"/>
          <a:ext cx="403396" cy="4033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739122" y="1856657"/>
        <a:ext cx="221868" cy="303555"/>
      </dsp:txXfrm>
    </dsp:sp>
    <dsp:sp modelId="{74695CB3-9DAE-4265-B410-A2D278CEA285}">
      <dsp:nvSpPr>
        <dsp:cNvPr id="0" name=""/>
        <dsp:cNvSpPr/>
      </dsp:nvSpPr>
      <dsp:spPr>
        <a:xfrm>
          <a:off x="2846635" y="2570358"/>
          <a:ext cx="403396" cy="4033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937399" y="2570358"/>
        <a:ext cx="221868" cy="3035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E3D4F-21C3-4A68-9C36-9B712B3C3460}">
      <dsp:nvSpPr>
        <dsp:cNvPr id="0" name=""/>
        <dsp:cNvSpPr/>
      </dsp:nvSpPr>
      <dsp:spPr>
        <a:xfrm>
          <a:off x="0" y="42749"/>
          <a:ext cx="3448310" cy="635602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Critical operational risks include:</a:t>
          </a:r>
        </a:p>
      </dsp:txBody>
      <dsp:txXfrm>
        <a:off x="31028" y="73777"/>
        <a:ext cx="3386254" cy="573546"/>
      </dsp:txXfrm>
    </dsp:sp>
    <dsp:sp modelId="{8D99EDAE-E1AB-400F-A12F-BCA145200888}">
      <dsp:nvSpPr>
        <dsp:cNvPr id="0" name=""/>
        <dsp:cNvSpPr/>
      </dsp:nvSpPr>
      <dsp:spPr>
        <a:xfrm>
          <a:off x="0" y="724432"/>
          <a:ext cx="3448310" cy="635602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Mechanical and electrical services failure</a:t>
          </a:r>
        </a:p>
      </dsp:txBody>
      <dsp:txXfrm>
        <a:off x="31028" y="755460"/>
        <a:ext cx="3386254" cy="573546"/>
      </dsp:txXfrm>
    </dsp:sp>
    <dsp:sp modelId="{DC5FA03D-4A06-4020-AE3B-DE2087FE44C9}">
      <dsp:nvSpPr>
        <dsp:cNvPr id="0" name=""/>
        <dsp:cNvSpPr/>
      </dsp:nvSpPr>
      <dsp:spPr>
        <a:xfrm>
          <a:off x="0" y="1406114"/>
          <a:ext cx="3448310" cy="635602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HVAC and ventilation breakdowns</a:t>
          </a:r>
        </a:p>
      </dsp:txBody>
      <dsp:txXfrm>
        <a:off x="31028" y="1437142"/>
        <a:ext cx="3386254" cy="573546"/>
      </dsp:txXfrm>
    </dsp:sp>
    <dsp:sp modelId="{1BDA2B00-282B-4DEC-87D5-7E3411DAD190}">
      <dsp:nvSpPr>
        <dsp:cNvPr id="0" name=""/>
        <dsp:cNvSpPr/>
      </dsp:nvSpPr>
      <dsp:spPr>
        <a:xfrm>
          <a:off x="0" y="2087797"/>
          <a:ext cx="3448310" cy="635602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IT and network outages</a:t>
          </a:r>
        </a:p>
      </dsp:txBody>
      <dsp:txXfrm>
        <a:off x="31028" y="2118825"/>
        <a:ext cx="3386254" cy="573546"/>
      </dsp:txXfrm>
    </dsp:sp>
    <dsp:sp modelId="{B4CF6B6E-D0CA-41C6-92BC-F968BDD907D0}">
      <dsp:nvSpPr>
        <dsp:cNvPr id="0" name=""/>
        <dsp:cNvSpPr/>
      </dsp:nvSpPr>
      <dsp:spPr>
        <a:xfrm>
          <a:off x="0" y="2769479"/>
          <a:ext cx="3448310" cy="635602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Operational continuity heavily dependent on digital infrastructure</a:t>
          </a:r>
        </a:p>
      </dsp:txBody>
      <dsp:txXfrm>
        <a:off x="31028" y="2800507"/>
        <a:ext cx="3386254" cy="5735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30BDB-D35F-4B5A-8E8E-26805596A8E9}">
      <dsp:nvSpPr>
        <dsp:cNvPr id="0" name=""/>
        <dsp:cNvSpPr/>
      </dsp:nvSpPr>
      <dsp:spPr>
        <a:xfrm>
          <a:off x="0" y="721840"/>
          <a:ext cx="414679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Mitigation measures include:</a:t>
          </a:r>
        </a:p>
      </dsp:txBody>
      <dsp:txXfrm>
        <a:off x="18734" y="740574"/>
        <a:ext cx="4109323" cy="346292"/>
      </dsp:txXfrm>
    </dsp:sp>
    <dsp:sp modelId="{323C5C1E-0360-4C24-97BE-16F7B9DB21F6}">
      <dsp:nvSpPr>
        <dsp:cNvPr id="0" name=""/>
        <dsp:cNvSpPr/>
      </dsp:nvSpPr>
      <dsp:spPr>
        <a:xfrm>
          <a:off x="0" y="1151680"/>
          <a:ext cx="414679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Predictive maintenance programmes</a:t>
          </a:r>
        </a:p>
      </dsp:txBody>
      <dsp:txXfrm>
        <a:off x="18734" y="1170414"/>
        <a:ext cx="4109323" cy="346292"/>
      </dsp:txXfrm>
    </dsp:sp>
    <dsp:sp modelId="{2C4D6176-238D-4767-87A9-9E44B075D6D7}">
      <dsp:nvSpPr>
        <dsp:cNvPr id="0" name=""/>
        <dsp:cNvSpPr/>
      </dsp:nvSpPr>
      <dsp:spPr>
        <a:xfrm>
          <a:off x="0" y="1581520"/>
          <a:ext cx="414679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Enhanced BMS and asset monitoring</a:t>
          </a:r>
        </a:p>
      </dsp:txBody>
      <dsp:txXfrm>
        <a:off x="18734" y="1600254"/>
        <a:ext cx="4109323" cy="346292"/>
      </dsp:txXfrm>
    </dsp:sp>
    <dsp:sp modelId="{F7E0EF20-193F-4AAF-9799-B6E6096B96CF}">
      <dsp:nvSpPr>
        <dsp:cNvPr id="0" name=""/>
        <dsp:cNvSpPr/>
      </dsp:nvSpPr>
      <dsp:spPr>
        <a:xfrm>
          <a:off x="0" y="2011360"/>
          <a:ext cx="414679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Disaster recovery and backup systems</a:t>
          </a:r>
        </a:p>
      </dsp:txBody>
      <dsp:txXfrm>
        <a:off x="18734" y="2030094"/>
        <a:ext cx="4109323" cy="346292"/>
      </dsp:txXfrm>
    </dsp:sp>
    <dsp:sp modelId="{B3F1686D-DB84-408A-97F3-5B6882D2F145}">
      <dsp:nvSpPr>
        <dsp:cNvPr id="0" name=""/>
        <dsp:cNvSpPr/>
      </dsp:nvSpPr>
      <dsp:spPr>
        <a:xfrm>
          <a:off x="0" y="2441200"/>
          <a:ext cx="4146791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Supply chain diversification</a:t>
          </a:r>
        </a:p>
      </dsp:txBody>
      <dsp:txXfrm>
        <a:off x="18734" y="2459934"/>
        <a:ext cx="4109323" cy="3462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7C509-43E0-4D42-AAB7-703118B4E864}">
      <dsp:nvSpPr>
        <dsp:cNvPr id="0" name=""/>
        <dsp:cNvSpPr/>
      </dsp:nvSpPr>
      <dsp:spPr>
        <a:xfrm>
          <a:off x="0" y="220"/>
          <a:ext cx="3111527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88101EE-0395-45AA-AABD-412BB6F3AB6F}">
      <dsp:nvSpPr>
        <dsp:cNvPr id="0" name=""/>
        <dsp:cNvSpPr/>
      </dsp:nvSpPr>
      <dsp:spPr>
        <a:xfrm>
          <a:off x="0" y="220"/>
          <a:ext cx="3111527" cy="360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/>
            <a:t>Primary business risks include:</a:t>
          </a:r>
        </a:p>
      </dsp:txBody>
      <dsp:txXfrm>
        <a:off x="0" y="220"/>
        <a:ext cx="3111527" cy="360838"/>
      </dsp:txXfrm>
    </dsp:sp>
    <dsp:sp modelId="{D557F0E1-9736-42EA-852B-5EE40F5D13EA}">
      <dsp:nvSpPr>
        <dsp:cNvPr id="0" name=""/>
        <dsp:cNvSpPr/>
      </dsp:nvSpPr>
      <dsp:spPr>
        <a:xfrm>
          <a:off x="0" y="361058"/>
          <a:ext cx="3111527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D242CB-0596-46A6-8788-FEC53CA14D44}">
      <dsp:nvSpPr>
        <dsp:cNvPr id="0" name=""/>
        <dsp:cNvSpPr/>
      </dsp:nvSpPr>
      <dsp:spPr>
        <a:xfrm>
          <a:off x="0" y="361058"/>
          <a:ext cx="3111527" cy="360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/>
            <a:t>• Rising energy costs</a:t>
          </a:r>
        </a:p>
      </dsp:txBody>
      <dsp:txXfrm>
        <a:off x="0" y="361058"/>
        <a:ext cx="3111527" cy="360838"/>
      </dsp:txXfrm>
    </dsp:sp>
    <dsp:sp modelId="{33DE076D-7043-4408-8FA5-7BC90B400110}">
      <dsp:nvSpPr>
        <dsp:cNvPr id="0" name=""/>
        <dsp:cNvSpPr/>
      </dsp:nvSpPr>
      <dsp:spPr>
        <a:xfrm>
          <a:off x="0" y="721897"/>
          <a:ext cx="3111527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85731F0-8B08-42D5-BC47-F18D8C251F1A}">
      <dsp:nvSpPr>
        <dsp:cNvPr id="0" name=""/>
        <dsp:cNvSpPr/>
      </dsp:nvSpPr>
      <dsp:spPr>
        <a:xfrm>
          <a:off x="0" y="721897"/>
          <a:ext cx="3111527" cy="360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/>
            <a:t>• Inflation and construction cost volatility</a:t>
          </a:r>
        </a:p>
      </dsp:txBody>
      <dsp:txXfrm>
        <a:off x="0" y="721897"/>
        <a:ext cx="3111527" cy="360838"/>
      </dsp:txXfrm>
    </dsp:sp>
    <dsp:sp modelId="{15ED903E-8E40-4E0E-9015-65285D4D2AE0}">
      <dsp:nvSpPr>
        <dsp:cNvPr id="0" name=""/>
        <dsp:cNvSpPr/>
      </dsp:nvSpPr>
      <dsp:spPr>
        <a:xfrm>
          <a:off x="0" y="1082735"/>
          <a:ext cx="3111527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DE2903-1EA0-4C5F-811C-4A2882D7FD2C}">
      <dsp:nvSpPr>
        <dsp:cNvPr id="0" name=""/>
        <dsp:cNvSpPr/>
      </dsp:nvSpPr>
      <dsp:spPr>
        <a:xfrm>
          <a:off x="0" y="1082735"/>
          <a:ext cx="3111527" cy="360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/>
            <a:t>• Reduced occupancy and commercial demand</a:t>
          </a:r>
        </a:p>
      </dsp:txBody>
      <dsp:txXfrm>
        <a:off x="0" y="1082735"/>
        <a:ext cx="3111527" cy="360838"/>
      </dsp:txXfrm>
    </dsp:sp>
    <dsp:sp modelId="{E186C7B5-EE92-4850-9892-CD06A6320AD5}">
      <dsp:nvSpPr>
        <dsp:cNvPr id="0" name=""/>
        <dsp:cNvSpPr/>
      </dsp:nvSpPr>
      <dsp:spPr>
        <a:xfrm>
          <a:off x="0" y="1443574"/>
          <a:ext cx="3111527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936E4A5-C93A-4E96-86DF-3236F07ED7E6}">
      <dsp:nvSpPr>
        <dsp:cNvPr id="0" name=""/>
        <dsp:cNvSpPr/>
      </dsp:nvSpPr>
      <dsp:spPr>
        <a:xfrm>
          <a:off x="0" y="1443574"/>
          <a:ext cx="3111527" cy="360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000" kern="1200"/>
            <a:t>• Post-Brexit procurement disruption</a:t>
          </a:r>
        </a:p>
      </dsp:txBody>
      <dsp:txXfrm>
        <a:off x="0" y="1443574"/>
        <a:ext cx="3111527" cy="36083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07692C-82C9-43CC-92B5-7B9E90087B60}">
      <dsp:nvSpPr>
        <dsp:cNvPr id="0" name=""/>
        <dsp:cNvSpPr/>
      </dsp:nvSpPr>
      <dsp:spPr>
        <a:xfrm>
          <a:off x="0" y="3399"/>
          <a:ext cx="4291113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E7E35B-A71C-4419-A67B-A7E147F90347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EDCB5-ED53-4ADF-BCA3-1FDA7DF4ECCC}">
      <dsp:nvSpPr>
        <dsp:cNvPr id="0" name=""/>
        <dsp:cNvSpPr/>
      </dsp:nvSpPr>
      <dsp:spPr>
        <a:xfrm>
          <a:off x="836323" y="3399"/>
          <a:ext cx="345478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Risk reduction measures include:</a:t>
          </a:r>
        </a:p>
      </dsp:txBody>
      <dsp:txXfrm>
        <a:off x="836323" y="3399"/>
        <a:ext cx="3454789" cy="724089"/>
      </dsp:txXfrm>
    </dsp:sp>
    <dsp:sp modelId="{826558C5-88D3-4A06-940F-F7FD80BE09FB}">
      <dsp:nvSpPr>
        <dsp:cNvPr id="0" name=""/>
        <dsp:cNvSpPr/>
      </dsp:nvSpPr>
      <dsp:spPr>
        <a:xfrm>
          <a:off x="0" y="908511"/>
          <a:ext cx="4291113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ED4D3A-27BC-4B66-BA38-712DC1A36914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880FC-4252-4500-91B2-15FDE82E2CAB}">
      <dsp:nvSpPr>
        <dsp:cNvPr id="0" name=""/>
        <dsp:cNvSpPr/>
      </dsp:nvSpPr>
      <dsp:spPr>
        <a:xfrm>
          <a:off x="836323" y="908511"/>
          <a:ext cx="345478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Fabric-first energy improvements</a:t>
          </a:r>
        </a:p>
      </dsp:txBody>
      <dsp:txXfrm>
        <a:off x="836323" y="908511"/>
        <a:ext cx="3454789" cy="724089"/>
      </dsp:txXfrm>
    </dsp:sp>
    <dsp:sp modelId="{6D13A24C-21B3-4E21-841E-C149D46B0F0D}">
      <dsp:nvSpPr>
        <dsp:cNvPr id="0" name=""/>
        <dsp:cNvSpPr/>
      </dsp:nvSpPr>
      <dsp:spPr>
        <a:xfrm>
          <a:off x="0" y="1813624"/>
          <a:ext cx="4291113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E19BCC-F802-4F6F-BE7C-A22969020183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5C761-1155-4B62-B470-F2E94930C9A6}">
      <dsp:nvSpPr>
        <dsp:cNvPr id="0" name=""/>
        <dsp:cNvSpPr/>
      </dsp:nvSpPr>
      <dsp:spPr>
        <a:xfrm>
          <a:off x="836323" y="1813624"/>
          <a:ext cx="345478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Lifecycle cost planning</a:t>
          </a:r>
        </a:p>
      </dsp:txBody>
      <dsp:txXfrm>
        <a:off x="836323" y="1813624"/>
        <a:ext cx="3454789" cy="724089"/>
      </dsp:txXfrm>
    </dsp:sp>
    <dsp:sp modelId="{B5EAF8DA-02AE-4BB2-9B8C-1D541A5A97CA}">
      <dsp:nvSpPr>
        <dsp:cNvPr id="0" name=""/>
        <dsp:cNvSpPr/>
      </dsp:nvSpPr>
      <dsp:spPr>
        <a:xfrm>
          <a:off x="0" y="2718736"/>
          <a:ext cx="4291113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D4A43-9AF8-4D34-920E-44A8C8C65FB5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B91C9-8664-4725-8166-73C477118080}">
      <dsp:nvSpPr>
        <dsp:cNvPr id="0" name=""/>
        <dsp:cNvSpPr/>
      </dsp:nvSpPr>
      <dsp:spPr>
        <a:xfrm>
          <a:off x="836323" y="2718736"/>
          <a:ext cx="345478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Long-term procurement frameworks</a:t>
          </a:r>
        </a:p>
      </dsp:txBody>
      <dsp:txXfrm>
        <a:off x="836323" y="2718736"/>
        <a:ext cx="3454789" cy="724089"/>
      </dsp:txXfrm>
    </dsp:sp>
    <dsp:sp modelId="{3A4B14BB-A48C-4539-9927-E935C1AFE7BE}">
      <dsp:nvSpPr>
        <dsp:cNvPr id="0" name=""/>
        <dsp:cNvSpPr/>
      </dsp:nvSpPr>
      <dsp:spPr>
        <a:xfrm>
          <a:off x="0" y="3623848"/>
          <a:ext cx="4291113" cy="7240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138D7-B00A-477C-84D2-9D557FE2ACC1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21A5B-FA72-4E42-93A3-4507B2BAA4A4}">
      <dsp:nvSpPr>
        <dsp:cNvPr id="0" name=""/>
        <dsp:cNvSpPr/>
      </dsp:nvSpPr>
      <dsp:spPr>
        <a:xfrm>
          <a:off x="836323" y="3623848"/>
          <a:ext cx="3454789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Commercial partnership expansion</a:t>
          </a:r>
        </a:p>
      </dsp:txBody>
      <dsp:txXfrm>
        <a:off x="836323" y="3623848"/>
        <a:ext cx="3454789" cy="7240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A89C0-8EE8-41B5-91D3-E51B4AB241A1}">
      <dsp:nvSpPr>
        <dsp:cNvPr id="0" name=""/>
        <dsp:cNvSpPr/>
      </dsp:nvSpPr>
      <dsp:spPr>
        <a:xfrm>
          <a:off x="0" y="0"/>
          <a:ext cx="3472077" cy="3179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Key reputational risks include:</a:t>
          </a:r>
        </a:p>
      </dsp:txBody>
      <dsp:txXfrm>
        <a:off x="9313" y="9313"/>
        <a:ext cx="3091768" cy="299336"/>
      </dsp:txXfrm>
    </dsp:sp>
    <dsp:sp modelId="{4634A99D-D4AF-4970-8AC6-7146DCF80AE0}">
      <dsp:nvSpPr>
        <dsp:cNvPr id="0" name=""/>
        <dsp:cNvSpPr/>
      </dsp:nvSpPr>
      <dsp:spPr>
        <a:xfrm>
          <a:off x="259278" y="362123"/>
          <a:ext cx="3472077" cy="3179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• Health and safety incidents</a:t>
          </a:r>
        </a:p>
      </dsp:txBody>
      <dsp:txXfrm>
        <a:off x="268591" y="371436"/>
        <a:ext cx="2987497" cy="299336"/>
      </dsp:txXfrm>
    </dsp:sp>
    <dsp:sp modelId="{9513695C-F91C-454F-8FDE-6BC0EE4E0083}">
      <dsp:nvSpPr>
        <dsp:cNvPr id="0" name=""/>
        <dsp:cNvSpPr/>
      </dsp:nvSpPr>
      <dsp:spPr>
        <a:xfrm>
          <a:off x="518556" y="724247"/>
          <a:ext cx="3472077" cy="3179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• Failure to meet sustainability targets</a:t>
          </a:r>
        </a:p>
      </dsp:txBody>
      <dsp:txXfrm>
        <a:off x="527869" y="733560"/>
        <a:ext cx="2987497" cy="299336"/>
      </dsp:txXfrm>
    </dsp:sp>
    <dsp:sp modelId="{DE3A8E94-1B4B-4055-A400-DC9A46262C63}">
      <dsp:nvSpPr>
        <dsp:cNvPr id="0" name=""/>
        <dsp:cNvSpPr/>
      </dsp:nvSpPr>
      <dsp:spPr>
        <a:xfrm>
          <a:off x="777835" y="1086371"/>
          <a:ext cx="3472077" cy="3179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• Cybersecurity breaches</a:t>
          </a:r>
        </a:p>
      </dsp:txBody>
      <dsp:txXfrm>
        <a:off x="787148" y="1095684"/>
        <a:ext cx="2987497" cy="299336"/>
      </dsp:txXfrm>
    </dsp:sp>
    <dsp:sp modelId="{C90B6A14-A3BA-4808-9BCC-75F4A31FBB62}">
      <dsp:nvSpPr>
        <dsp:cNvPr id="0" name=""/>
        <dsp:cNvSpPr/>
      </dsp:nvSpPr>
      <dsp:spPr>
        <a:xfrm>
          <a:off x="1037113" y="1448495"/>
          <a:ext cx="3472077" cy="3179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• Poor building maintenance standards</a:t>
          </a:r>
        </a:p>
      </dsp:txBody>
      <dsp:txXfrm>
        <a:off x="1046426" y="1457808"/>
        <a:ext cx="2987497" cy="299336"/>
      </dsp:txXfrm>
    </dsp:sp>
    <dsp:sp modelId="{CD31F636-9255-4BF9-86AD-1D6EB9D70795}">
      <dsp:nvSpPr>
        <dsp:cNvPr id="0" name=""/>
        <dsp:cNvSpPr/>
      </dsp:nvSpPr>
      <dsp:spPr>
        <a:xfrm>
          <a:off x="3265401" y="232289"/>
          <a:ext cx="206675" cy="20667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311903" y="232289"/>
        <a:ext cx="113671" cy="155523"/>
      </dsp:txXfrm>
    </dsp:sp>
    <dsp:sp modelId="{DE8FF52D-515A-4046-B477-735B3D7E4EBF}">
      <dsp:nvSpPr>
        <dsp:cNvPr id="0" name=""/>
        <dsp:cNvSpPr/>
      </dsp:nvSpPr>
      <dsp:spPr>
        <a:xfrm>
          <a:off x="3524679" y="594413"/>
          <a:ext cx="206675" cy="20667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571181" y="594413"/>
        <a:ext cx="113671" cy="155523"/>
      </dsp:txXfrm>
    </dsp:sp>
    <dsp:sp modelId="{8E333A31-91FC-4376-AE36-A3B6C7D19A8B}">
      <dsp:nvSpPr>
        <dsp:cNvPr id="0" name=""/>
        <dsp:cNvSpPr/>
      </dsp:nvSpPr>
      <dsp:spPr>
        <a:xfrm>
          <a:off x="3783958" y="951237"/>
          <a:ext cx="206675" cy="20667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830460" y="951237"/>
        <a:ext cx="113671" cy="155523"/>
      </dsp:txXfrm>
    </dsp:sp>
    <dsp:sp modelId="{BFCF1DD7-CCFE-4380-B140-3AAC24D0F55A}">
      <dsp:nvSpPr>
        <dsp:cNvPr id="0" name=""/>
        <dsp:cNvSpPr/>
      </dsp:nvSpPr>
      <dsp:spPr>
        <a:xfrm>
          <a:off x="4043236" y="1316894"/>
          <a:ext cx="206675" cy="20667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4089738" y="1316894"/>
        <a:ext cx="113671" cy="15552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CD519F-4E54-4039-BFD6-4C93D202F044}">
      <dsp:nvSpPr>
        <dsp:cNvPr id="0" name=""/>
        <dsp:cNvSpPr/>
      </dsp:nvSpPr>
      <dsp:spPr>
        <a:xfrm>
          <a:off x="6931" y="518229"/>
          <a:ext cx="2071799" cy="12430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Mitigation measures include:</a:t>
          </a:r>
        </a:p>
      </dsp:txBody>
      <dsp:txXfrm>
        <a:off x="43340" y="554638"/>
        <a:ext cx="1998981" cy="1170261"/>
      </dsp:txXfrm>
    </dsp:sp>
    <dsp:sp modelId="{47DC200E-76BA-44CA-95E2-F2274D62E452}">
      <dsp:nvSpPr>
        <dsp:cNvPr id="0" name=""/>
        <dsp:cNvSpPr/>
      </dsp:nvSpPr>
      <dsp:spPr>
        <a:xfrm>
          <a:off x="2261049" y="882866"/>
          <a:ext cx="439221" cy="5138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261049" y="985627"/>
        <a:ext cx="307455" cy="308284"/>
      </dsp:txXfrm>
    </dsp:sp>
    <dsp:sp modelId="{C73E618D-C225-49A8-98BF-57791C55FCE2}">
      <dsp:nvSpPr>
        <dsp:cNvPr id="0" name=""/>
        <dsp:cNvSpPr/>
      </dsp:nvSpPr>
      <dsp:spPr>
        <a:xfrm>
          <a:off x="2907450" y="518229"/>
          <a:ext cx="2071799" cy="12430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Enhanced compliance auditing</a:t>
          </a:r>
        </a:p>
      </dsp:txBody>
      <dsp:txXfrm>
        <a:off x="2943859" y="554638"/>
        <a:ext cx="1998981" cy="1170261"/>
      </dsp:txXfrm>
    </dsp:sp>
    <dsp:sp modelId="{CCCCE74C-557F-4624-8AC2-789CF9016E9A}">
      <dsp:nvSpPr>
        <dsp:cNvPr id="0" name=""/>
        <dsp:cNvSpPr/>
      </dsp:nvSpPr>
      <dsp:spPr>
        <a:xfrm>
          <a:off x="5161567" y="882866"/>
          <a:ext cx="439221" cy="5138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5161567" y="985627"/>
        <a:ext cx="307455" cy="308284"/>
      </dsp:txXfrm>
    </dsp:sp>
    <dsp:sp modelId="{41C59910-71CB-4CF1-95C1-A2787402E21C}">
      <dsp:nvSpPr>
        <dsp:cNvPr id="0" name=""/>
        <dsp:cNvSpPr/>
      </dsp:nvSpPr>
      <dsp:spPr>
        <a:xfrm>
          <a:off x="5807969" y="518229"/>
          <a:ext cx="2071799" cy="12430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Sustainability implementation planning</a:t>
          </a:r>
        </a:p>
      </dsp:txBody>
      <dsp:txXfrm>
        <a:off x="5844378" y="554638"/>
        <a:ext cx="1998981" cy="1170261"/>
      </dsp:txXfrm>
    </dsp:sp>
    <dsp:sp modelId="{BB43FCBE-C43A-4B31-8BEA-C5549FF48323}">
      <dsp:nvSpPr>
        <dsp:cNvPr id="0" name=""/>
        <dsp:cNvSpPr/>
      </dsp:nvSpPr>
      <dsp:spPr>
        <a:xfrm rot="5400000">
          <a:off x="6624258" y="1906335"/>
          <a:ext cx="439221" cy="5138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6689727" y="1943627"/>
        <a:ext cx="308284" cy="307455"/>
      </dsp:txXfrm>
    </dsp:sp>
    <dsp:sp modelId="{CE9FE116-59A8-4FD3-8427-07BACAD399D1}">
      <dsp:nvSpPr>
        <dsp:cNvPr id="0" name=""/>
        <dsp:cNvSpPr/>
      </dsp:nvSpPr>
      <dsp:spPr>
        <a:xfrm>
          <a:off x="5807969" y="2590028"/>
          <a:ext cx="2071799" cy="12430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Cybersecurity resilience training</a:t>
          </a:r>
        </a:p>
      </dsp:txBody>
      <dsp:txXfrm>
        <a:off x="5844378" y="2626437"/>
        <a:ext cx="1998981" cy="1170261"/>
      </dsp:txXfrm>
    </dsp:sp>
    <dsp:sp modelId="{72268EFA-8849-478E-9D23-7E5ECDCC5F6F}">
      <dsp:nvSpPr>
        <dsp:cNvPr id="0" name=""/>
        <dsp:cNvSpPr/>
      </dsp:nvSpPr>
      <dsp:spPr>
        <a:xfrm rot="10800000">
          <a:off x="5186429" y="2954665"/>
          <a:ext cx="439221" cy="5138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10800000">
        <a:off x="5318195" y="3057426"/>
        <a:ext cx="307455" cy="308284"/>
      </dsp:txXfrm>
    </dsp:sp>
    <dsp:sp modelId="{CF04F71E-110F-4600-9546-B7F16D5720D6}">
      <dsp:nvSpPr>
        <dsp:cNvPr id="0" name=""/>
        <dsp:cNvSpPr/>
      </dsp:nvSpPr>
      <dsp:spPr>
        <a:xfrm>
          <a:off x="2907450" y="2590028"/>
          <a:ext cx="2071799" cy="124307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Improved contractor management</a:t>
          </a:r>
        </a:p>
      </dsp:txBody>
      <dsp:txXfrm>
        <a:off x="2943859" y="2626437"/>
        <a:ext cx="1998981" cy="117026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EC954D-0A23-4845-B9F1-056F0EF117C7}">
      <dsp:nvSpPr>
        <dsp:cNvPr id="0" name=""/>
        <dsp:cNvSpPr/>
      </dsp:nvSpPr>
      <dsp:spPr>
        <a:xfrm>
          <a:off x="0" y="270"/>
          <a:ext cx="4787224" cy="633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0A97C7-7BC4-4616-B387-1B6329E19208}">
      <dsp:nvSpPr>
        <dsp:cNvPr id="0" name=""/>
        <dsp:cNvSpPr/>
      </dsp:nvSpPr>
      <dsp:spPr>
        <a:xfrm>
          <a:off x="191523" y="142725"/>
          <a:ext cx="348223" cy="3482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48F77-9BB3-4B26-9440-5E0AB453CC7D}">
      <dsp:nvSpPr>
        <dsp:cNvPr id="0" name=""/>
        <dsp:cNvSpPr/>
      </dsp:nvSpPr>
      <dsp:spPr>
        <a:xfrm>
          <a:off x="731270" y="270"/>
          <a:ext cx="4055953" cy="633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07" tIns="67007" rIns="67007" bIns="6700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Innovation Matrix presents a complex and evolving risk profile</a:t>
          </a:r>
        </a:p>
      </dsp:txBody>
      <dsp:txXfrm>
        <a:off x="731270" y="270"/>
        <a:ext cx="4055953" cy="633134"/>
      </dsp:txXfrm>
    </dsp:sp>
    <dsp:sp modelId="{82AB3268-BEFC-403C-B6EC-11F2DE092B5D}">
      <dsp:nvSpPr>
        <dsp:cNvPr id="0" name=""/>
        <dsp:cNvSpPr/>
      </dsp:nvSpPr>
      <dsp:spPr>
        <a:xfrm>
          <a:off x="0" y="791688"/>
          <a:ext cx="4787224" cy="633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8851C-083E-4534-BD96-636A64BF9C5B}">
      <dsp:nvSpPr>
        <dsp:cNvPr id="0" name=""/>
        <dsp:cNvSpPr/>
      </dsp:nvSpPr>
      <dsp:spPr>
        <a:xfrm>
          <a:off x="191523" y="934144"/>
          <a:ext cx="348223" cy="3482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3EE4A9-43D0-40A8-8D38-5F775106DE0A}">
      <dsp:nvSpPr>
        <dsp:cNvPr id="0" name=""/>
        <dsp:cNvSpPr/>
      </dsp:nvSpPr>
      <dsp:spPr>
        <a:xfrm>
          <a:off x="731270" y="791688"/>
          <a:ext cx="4055953" cy="633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07" tIns="67007" rIns="67007" bIns="6700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Effective risk management is essential to maintain safety, resilience, and financial stability</a:t>
          </a:r>
        </a:p>
      </dsp:txBody>
      <dsp:txXfrm>
        <a:off x="731270" y="791688"/>
        <a:ext cx="4055953" cy="633134"/>
      </dsp:txXfrm>
    </dsp:sp>
    <dsp:sp modelId="{9C019824-6D3C-46E4-B138-BACEC0F67FF6}">
      <dsp:nvSpPr>
        <dsp:cNvPr id="0" name=""/>
        <dsp:cNvSpPr/>
      </dsp:nvSpPr>
      <dsp:spPr>
        <a:xfrm>
          <a:off x="0" y="1583106"/>
          <a:ext cx="4787224" cy="633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593902-A75F-4588-A129-F2903B7E70B3}">
      <dsp:nvSpPr>
        <dsp:cNvPr id="0" name=""/>
        <dsp:cNvSpPr/>
      </dsp:nvSpPr>
      <dsp:spPr>
        <a:xfrm>
          <a:off x="191523" y="1725562"/>
          <a:ext cx="348223" cy="3482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9AAF9-0018-4C72-98A9-AAF4FA6E7F6D}">
      <dsp:nvSpPr>
        <dsp:cNvPr id="0" name=""/>
        <dsp:cNvSpPr/>
      </dsp:nvSpPr>
      <dsp:spPr>
        <a:xfrm>
          <a:off x="731270" y="1583106"/>
          <a:ext cx="4055953" cy="633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07" tIns="67007" rIns="67007" bIns="6700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Continuous review and proactive controls support long-term operational success</a:t>
          </a:r>
        </a:p>
      </dsp:txBody>
      <dsp:txXfrm>
        <a:off x="731270" y="1583106"/>
        <a:ext cx="4055953" cy="633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si/2005/1541/contents/made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uwtsd.ac.uk/about/innovation-matrix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9144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A076A4-79A2-4B22-F23A-D7488AB19A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1295" y="5279511"/>
            <a:ext cx="7261411" cy="7398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>
                <a:solidFill>
                  <a:schemeClr val="tx1">
                    <a:lumMod val="85000"/>
                    <a:lumOff val="15000"/>
                  </a:schemeClr>
                </a:solidFill>
              </a:rPr>
              <a:t>MSC PROPERTY AND FACILITIES MANAGEMENT - MANAGEMENT OF THE INTEGRATED WORK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53F349-A1CE-594C-00BB-78CA5F8CD2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9835" y="6019391"/>
            <a:ext cx="5486399" cy="36512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900">
                <a:solidFill>
                  <a:schemeClr val="tx1">
                    <a:lumMod val="85000"/>
                    <a:lumOff val="15000"/>
                  </a:schemeClr>
                </a:solidFill>
              </a:rPr>
              <a:t>Robert O’Connell</a:t>
            </a:r>
            <a:br>
              <a:rPr lang="en-GB" sz="9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900">
                <a:solidFill>
                  <a:schemeClr val="tx1">
                    <a:lumMod val="85000"/>
                    <a:lumOff val="15000"/>
                  </a:schemeClr>
                </a:solidFill>
              </a:rPr>
              <a:t>2307460@student.uwtsd.ac.uk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F0D96A-47E6-31FE-FDC2-B2A7E4C418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4565"/>
          <a:stretch>
            <a:fillRect/>
          </a:stretch>
        </p:blipFill>
        <p:spPr>
          <a:xfrm>
            <a:off x="20" y="10"/>
            <a:ext cx="9143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3736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F5897CCA-486C-491C-B4C1-5E5C95A82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991" y="385474"/>
            <a:ext cx="4767454" cy="1843283"/>
          </a:xfrm>
        </p:spPr>
        <p:txBody>
          <a:bodyPr>
            <a:normAutofit/>
          </a:bodyPr>
          <a:lstStyle/>
          <a:p>
            <a:r>
              <a:rPr lang="en-GB" sz="3500"/>
              <a:t>Risk Management – Innovation Matrix, UWTSD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2531ECE-89F4-116E-8835-E7AA981BB1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64" r="68687" b="1"/>
          <a:stretch>
            <a:fillRect/>
          </a:stretch>
        </p:blipFill>
        <p:spPr>
          <a:xfrm>
            <a:off x="5667306" y="557190"/>
            <a:ext cx="2996946" cy="5571896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A2AD71-8F90-E0A4-8AEC-DD15BFA53B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2367888"/>
              </p:ext>
            </p:extLst>
          </p:nvPr>
        </p:nvGraphicFramePr>
        <p:xfrm>
          <a:off x="623990" y="2400472"/>
          <a:ext cx="4768824" cy="3728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900"/>
              <a:t>Introduction to the Innovation Matrix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A42B5D81-D036-19B6-BC32-512581EF78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033808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Risk Management Framework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63180E-6873-E47E-6EF4-FD4B320072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69" r="4630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201950-004F-BC0B-E394-0FD678610A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6282425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3448311" cy="1616203"/>
          </a:xfrm>
        </p:spPr>
        <p:txBody>
          <a:bodyPr anchor="b">
            <a:normAutofit/>
          </a:bodyPr>
          <a:lstStyle/>
          <a:p>
            <a:r>
              <a:rPr lang="en-GB" sz="2800"/>
              <a:t>Fire Risk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74FF6F-8CDF-DC73-58FE-101CDDD6A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164750"/>
            <a:ext cx="3989297" cy="2453417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20797CE-9E48-823B-DD30-891750954A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4531367"/>
              </p:ext>
            </p:extLst>
          </p:nvPr>
        </p:nvGraphicFramePr>
        <p:xfrm>
          <a:off x="657519" y="2533476"/>
          <a:ext cx="3448310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3448311" cy="1616203"/>
          </a:xfrm>
        </p:spPr>
        <p:txBody>
          <a:bodyPr anchor="b">
            <a:normAutofit/>
          </a:bodyPr>
          <a:lstStyle/>
          <a:p>
            <a:r>
              <a:rPr lang="en-GB" sz="2800"/>
              <a:t>Fire Risk Controls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693DD4-07C2-3C58-F175-5D2FBD1CF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915419"/>
            <a:ext cx="3989297" cy="2952080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6F6431-7CFC-7BEE-81D5-EE9A0EFFE1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532845"/>
              </p:ext>
            </p:extLst>
          </p:nvPr>
        </p:nvGraphicFramePr>
        <p:xfrm>
          <a:off x="657519" y="2533476"/>
          <a:ext cx="3448310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3448311" cy="1616203"/>
          </a:xfrm>
        </p:spPr>
        <p:txBody>
          <a:bodyPr anchor="b">
            <a:normAutofit/>
          </a:bodyPr>
          <a:lstStyle/>
          <a:p>
            <a:r>
              <a:rPr lang="en-GB" sz="2800"/>
              <a:t>Operational Risk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9C89CB-9A1A-5FD3-C033-8DA8569BF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169737"/>
            <a:ext cx="3989297" cy="2443444"/>
          </a:xfrm>
          <a:prstGeom prst="rect">
            <a:avLst/>
          </a:prstGeom>
        </p:spPr>
      </p:pic>
      <p:grpSp>
        <p:nvGrpSpPr>
          <p:cNvPr id="53" name="Group 52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D7C6083B-C24E-13BF-745D-A241C49C57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678663"/>
              </p:ext>
            </p:extLst>
          </p:nvPr>
        </p:nvGraphicFramePr>
        <p:xfrm>
          <a:off x="657519" y="2533476"/>
          <a:ext cx="3448310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4417" y="681037"/>
            <a:ext cx="4146792" cy="1788811"/>
          </a:xfrm>
        </p:spPr>
        <p:txBody>
          <a:bodyPr>
            <a:normAutofit/>
          </a:bodyPr>
          <a:lstStyle/>
          <a:p>
            <a:r>
              <a:rPr lang="en-GB" sz="3500"/>
              <a:t>Operational Risk Controls</a:t>
            </a:r>
          </a:p>
        </p:txBody>
      </p:sp>
      <p:sp>
        <p:nvSpPr>
          <p:cNvPr id="14" name="Rounded Rectangle 26">
            <a:extLst>
              <a:ext uri="{FF2B5EF4-FFF2-40B4-BE49-F238E27FC236}">
                <a16:creationId xmlns:a16="http://schemas.microsoft.com/office/drawing/2014/main" id="{6A507CAB-6FAD-4543-BAF2-DD9DD2970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3606881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E9F098-32E1-380E-0627-492EA349EF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2851" b="-1"/>
          <a:stretch>
            <a:fillRect/>
          </a:stretch>
        </p:blipFill>
        <p:spPr>
          <a:xfrm>
            <a:off x="608288" y="804661"/>
            <a:ext cx="3360420" cy="5248656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04AC4E-405D-760C-73DD-426A31B6CC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698225"/>
              </p:ext>
            </p:extLst>
          </p:nvPr>
        </p:nvGraphicFramePr>
        <p:xfrm>
          <a:off x="4464417" y="2630161"/>
          <a:ext cx="4146791" cy="3546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430418-FFA9-5F3F-D38F-B989B1F8D8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5131"/>
          <a:stretch>
            <a:fillRect/>
          </a:stretch>
        </p:blipFill>
        <p:spPr>
          <a:xfrm>
            <a:off x="20" y="10"/>
            <a:ext cx="3491473" cy="6857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1D0E211-B4D6-3EC2-554D-D29D9F1FB2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833" r="43210" b="-1"/>
          <a:stretch>
            <a:fillRect/>
          </a:stretch>
        </p:blipFill>
        <p:spPr>
          <a:xfrm>
            <a:off x="3490722" y="10"/>
            <a:ext cx="5653278" cy="6857990"/>
          </a:xfrm>
          <a:prstGeom prst="rect">
            <a:avLst/>
          </a:prstGeom>
        </p:spPr>
      </p:pic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7262C87B-205C-4719-AC60-AF13E94F1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9" y="322626"/>
            <a:ext cx="4329420" cy="6212748"/>
          </a:xfrm>
          <a:custGeom>
            <a:avLst/>
            <a:gdLst>
              <a:gd name="connsiteX0" fmla="*/ 0 w 5772560"/>
              <a:gd name="connsiteY0" fmla="*/ 0 h 6212748"/>
              <a:gd name="connsiteX1" fmla="*/ 1448661 w 5772560"/>
              <a:gd name="connsiteY1" fmla="*/ 0 h 6212748"/>
              <a:gd name="connsiteX2" fmla="*/ 1940557 w 5772560"/>
              <a:gd name="connsiteY2" fmla="*/ 0 h 6212748"/>
              <a:gd name="connsiteX3" fmla="*/ 5772560 w 5772560"/>
              <a:gd name="connsiteY3" fmla="*/ 0 h 6212748"/>
              <a:gd name="connsiteX4" fmla="*/ 5772560 w 5772560"/>
              <a:gd name="connsiteY4" fmla="*/ 2864954 h 6212748"/>
              <a:gd name="connsiteX5" fmla="*/ 2329115 w 5772560"/>
              <a:gd name="connsiteY5" fmla="*/ 6212748 h 6212748"/>
              <a:gd name="connsiteX6" fmla="*/ 1940557 w 5772560"/>
              <a:gd name="connsiteY6" fmla="*/ 6212748 h 6212748"/>
              <a:gd name="connsiteX7" fmla="*/ 1448661 w 5772560"/>
              <a:gd name="connsiteY7" fmla="*/ 6212748 h 6212748"/>
              <a:gd name="connsiteX8" fmla="*/ 0 w 5772560"/>
              <a:gd name="connsiteY8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72560" h="6212748">
                <a:moveTo>
                  <a:pt x="0" y="0"/>
                </a:moveTo>
                <a:lnTo>
                  <a:pt x="1448661" y="0"/>
                </a:lnTo>
                <a:lnTo>
                  <a:pt x="1940557" y="0"/>
                </a:lnTo>
                <a:lnTo>
                  <a:pt x="5772560" y="0"/>
                </a:lnTo>
                <a:lnTo>
                  <a:pt x="5772560" y="2864954"/>
                </a:lnTo>
                <a:lnTo>
                  <a:pt x="2329115" y="6212748"/>
                </a:lnTo>
                <a:lnTo>
                  <a:pt x="1940557" y="6212748"/>
                </a:lnTo>
                <a:lnTo>
                  <a:pt x="1448661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bg1">
              <a:alpha val="9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1" name="Right Triangle 10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0934" y="1188637"/>
            <a:ext cx="3410044" cy="1642850"/>
          </a:xfrm>
        </p:spPr>
        <p:txBody>
          <a:bodyPr>
            <a:normAutofit/>
          </a:bodyPr>
          <a:lstStyle/>
          <a:p>
            <a:r>
              <a:rPr lang="en-GB" sz="4700"/>
              <a:t>Business Risk Assessment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8C7BEB-42F0-5911-766A-5D826DC647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7866647"/>
              </p:ext>
            </p:extLst>
          </p:nvPr>
        </p:nvGraphicFramePr>
        <p:xfrm>
          <a:off x="4934199" y="3086514"/>
          <a:ext cx="3111527" cy="1804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037C1C0-FADA-40C7-B923-037899A24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286" y="486184"/>
            <a:ext cx="4291113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Business Risk Controls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E504CA-4145-A18C-3BCF-3DE269E22B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72" r="19833" b="-2"/>
          <a:stretch>
            <a:fillRect/>
          </a:stretch>
        </p:blipFill>
        <p:spPr>
          <a:xfrm>
            <a:off x="628650" y="643467"/>
            <a:ext cx="3196002" cy="5533496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4" name="Arc 33">
            <a:extLst>
              <a:ext uri="{FF2B5EF4-FFF2-40B4-BE49-F238E27FC236}">
                <a16:creationId xmlns:a16="http://schemas.microsoft.com/office/drawing/2014/main" id="{4B56CC07-3AFD-4C79-AFB2-0428FBBD7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943208">
            <a:off x="-464418" y="5190398"/>
            <a:ext cx="2240923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53E65A-614C-890D-FDAB-EB77ADA65A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1326460"/>
              </p:ext>
            </p:extLst>
          </p:nvPr>
        </p:nvGraphicFramePr>
        <p:xfrm>
          <a:off x="4370286" y="1946684"/>
          <a:ext cx="42911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00993"/>
            <a:ext cx="2765618" cy="1594189"/>
          </a:xfrm>
        </p:spPr>
        <p:txBody>
          <a:bodyPr anchor="t">
            <a:normAutofit/>
          </a:bodyPr>
          <a:lstStyle/>
          <a:p>
            <a:r>
              <a:rPr lang="en-GB" sz="2800"/>
              <a:t>Reputational Risk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556204-07F6-18D8-917A-4898C428EB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658" b="11173"/>
          <a:stretch>
            <a:fillRect/>
          </a:stretch>
        </p:blipFill>
        <p:spPr>
          <a:xfrm>
            <a:off x="-1" y="2818262"/>
            <a:ext cx="9144001" cy="4039737"/>
          </a:xfrm>
          <a:prstGeom prst="rect">
            <a:avLst/>
          </a:pr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F2221BB3-7B5D-C899-7745-66D7AC323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3FD2D571-38D7-DB0F-166C-14FEDA700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B88AEF72-50CD-C201-F6BF-C595BBBE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B79BA8-60C7-988A-96A6-FE1BD648AC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8991687"/>
              </p:ext>
            </p:extLst>
          </p:nvPr>
        </p:nvGraphicFramePr>
        <p:xfrm>
          <a:off x="4006159" y="751555"/>
          <a:ext cx="4509191" cy="1766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3353514-43C0-2374-5EA8-6F77BFB9098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4041" r="15051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Reputational Risk Controls</a:t>
            </a: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0495D325-462D-D9C4-A163-687569E6CB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445006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9D85F1B-3302-4DB9-81B1-038ADCE4D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9143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36" y="3874590"/>
            <a:ext cx="3292939" cy="20946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Residual Risk and Review Frequencies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25EE6E-37D0-B4BD-4AB1-3C2228347A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381"/>
          <a:stretch>
            <a:fillRect/>
          </a:stretch>
        </p:blipFill>
        <p:spPr>
          <a:xfrm>
            <a:off x="20" y="10"/>
            <a:ext cx="4571980" cy="3175906"/>
          </a:xfrm>
          <a:custGeom>
            <a:avLst/>
            <a:gdLst/>
            <a:ahLst/>
            <a:cxnLst/>
            <a:rect l="l" t="t" r="r" b="b"/>
            <a:pathLst>
              <a:path w="6096000" h="3175916">
                <a:moveTo>
                  <a:pt x="0" y="0"/>
                </a:moveTo>
                <a:lnTo>
                  <a:pt x="6096000" y="0"/>
                </a:lnTo>
                <a:lnTo>
                  <a:pt x="6096000" y="3175916"/>
                </a:lnTo>
                <a:lnTo>
                  <a:pt x="6074953" y="3168556"/>
                </a:lnTo>
                <a:cubicBezTo>
                  <a:pt x="6065180" y="3165138"/>
                  <a:pt x="6054705" y="3162334"/>
                  <a:pt x="6041425" y="3161984"/>
                </a:cubicBezTo>
                <a:lnTo>
                  <a:pt x="5978335" y="3173176"/>
                </a:lnTo>
                <a:cubicBezTo>
                  <a:pt x="5953369" y="3176890"/>
                  <a:pt x="5845857" y="3169112"/>
                  <a:pt x="5827638" y="3169738"/>
                </a:cubicBezTo>
                <a:cubicBezTo>
                  <a:pt x="5821882" y="3178743"/>
                  <a:pt x="5799256" y="3174685"/>
                  <a:pt x="5761310" y="3170760"/>
                </a:cubicBezTo>
                <a:cubicBezTo>
                  <a:pt x="5731057" y="3170684"/>
                  <a:pt x="5713719" y="3171961"/>
                  <a:pt x="5696588" y="3173023"/>
                </a:cubicBezTo>
                <a:lnTo>
                  <a:pt x="5682596" y="3173661"/>
                </a:lnTo>
                <a:lnTo>
                  <a:pt x="5575844" y="3148218"/>
                </a:lnTo>
                <a:cubicBezTo>
                  <a:pt x="5455823" y="3136706"/>
                  <a:pt x="5377668" y="3144388"/>
                  <a:pt x="5287401" y="3135195"/>
                </a:cubicBezTo>
                <a:cubicBezTo>
                  <a:pt x="5197135" y="3126002"/>
                  <a:pt x="5202548" y="3115782"/>
                  <a:pt x="5034243" y="3093057"/>
                </a:cubicBezTo>
                <a:cubicBezTo>
                  <a:pt x="4879585" y="3031690"/>
                  <a:pt x="4724928" y="3048859"/>
                  <a:pt x="4570270" y="3026761"/>
                </a:cubicBezTo>
                <a:cubicBezTo>
                  <a:pt x="4488718" y="3050631"/>
                  <a:pt x="4344263" y="2990436"/>
                  <a:pt x="4232462" y="2981221"/>
                </a:cubicBezTo>
                <a:cubicBezTo>
                  <a:pt x="4120662" y="2972005"/>
                  <a:pt x="3986179" y="2970108"/>
                  <a:pt x="3899469" y="2971466"/>
                </a:cubicBezTo>
                <a:cubicBezTo>
                  <a:pt x="3892272" y="2982518"/>
                  <a:pt x="3768985" y="2995342"/>
                  <a:pt x="3710933" y="2958642"/>
                </a:cubicBezTo>
                <a:cubicBezTo>
                  <a:pt x="3583105" y="2956402"/>
                  <a:pt x="3623640" y="2964712"/>
                  <a:pt x="3495164" y="2941478"/>
                </a:cubicBezTo>
                <a:cubicBezTo>
                  <a:pt x="3419432" y="2942273"/>
                  <a:pt x="3339383" y="2952386"/>
                  <a:pt x="3282944" y="2951628"/>
                </a:cubicBezTo>
                <a:cubicBezTo>
                  <a:pt x="3281769" y="2953455"/>
                  <a:pt x="3129759" y="2929645"/>
                  <a:pt x="3085959" y="2922940"/>
                </a:cubicBezTo>
                <a:cubicBezTo>
                  <a:pt x="3042159" y="2916235"/>
                  <a:pt x="3054740" y="2920103"/>
                  <a:pt x="3020146" y="2911397"/>
                </a:cubicBezTo>
                <a:cubicBezTo>
                  <a:pt x="2871334" y="2883584"/>
                  <a:pt x="2762563" y="2883465"/>
                  <a:pt x="2653542" y="2876899"/>
                </a:cubicBezTo>
                <a:cubicBezTo>
                  <a:pt x="2533423" y="2872448"/>
                  <a:pt x="2683271" y="2915174"/>
                  <a:pt x="2510424" y="2888407"/>
                </a:cubicBezTo>
                <a:cubicBezTo>
                  <a:pt x="2506340" y="2898923"/>
                  <a:pt x="2449170" y="2888049"/>
                  <a:pt x="2412523" y="2882673"/>
                </a:cubicBezTo>
                <a:cubicBezTo>
                  <a:pt x="2355021" y="2881306"/>
                  <a:pt x="2382991" y="2891314"/>
                  <a:pt x="2308292" y="2874695"/>
                </a:cubicBezTo>
                <a:lnTo>
                  <a:pt x="2233764" y="2908195"/>
                </a:lnTo>
                <a:cubicBezTo>
                  <a:pt x="2234416" y="2903929"/>
                  <a:pt x="2112578" y="2949704"/>
                  <a:pt x="2089169" y="2948983"/>
                </a:cubicBezTo>
                <a:lnTo>
                  <a:pt x="1901626" y="2945454"/>
                </a:lnTo>
                <a:cubicBezTo>
                  <a:pt x="1851336" y="2959106"/>
                  <a:pt x="1870664" y="2971169"/>
                  <a:pt x="1825089" y="2978820"/>
                </a:cubicBezTo>
                <a:cubicBezTo>
                  <a:pt x="1779514" y="2986471"/>
                  <a:pt x="1746268" y="2976574"/>
                  <a:pt x="1628175" y="2991359"/>
                </a:cubicBezTo>
                <a:cubicBezTo>
                  <a:pt x="1580792" y="3002760"/>
                  <a:pt x="1459893" y="2977867"/>
                  <a:pt x="1367439" y="2991184"/>
                </a:cubicBezTo>
                <a:cubicBezTo>
                  <a:pt x="1369407" y="3003218"/>
                  <a:pt x="1303810" y="3002393"/>
                  <a:pt x="1260431" y="2993313"/>
                </a:cubicBezTo>
                <a:lnTo>
                  <a:pt x="1131986" y="3017812"/>
                </a:lnTo>
                <a:cubicBezTo>
                  <a:pt x="1134074" y="3034431"/>
                  <a:pt x="1115111" y="3023292"/>
                  <a:pt x="1062297" y="3034267"/>
                </a:cubicBezTo>
                <a:cubicBezTo>
                  <a:pt x="1046148" y="3044857"/>
                  <a:pt x="1019464" y="3043729"/>
                  <a:pt x="979009" y="3052795"/>
                </a:cubicBezTo>
                <a:cubicBezTo>
                  <a:pt x="963885" y="3062784"/>
                  <a:pt x="844270" y="3032960"/>
                  <a:pt x="809514" y="3039765"/>
                </a:cubicBezTo>
                <a:cubicBezTo>
                  <a:pt x="773761" y="3042869"/>
                  <a:pt x="775984" y="3025792"/>
                  <a:pt x="686053" y="3027101"/>
                </a:cubicBezTo>
                <a:cubicBezTo>
                  <a:pt x="600190" y="3024844"/>
                  <a:pt x="595882" y="3019147"/>
                  <a:pt x="504370" y="3015625"/>
                </a:cubicBezTo>
                <a:cubicBezTo>
                  <a:pt x="442615" y="3013617"/>
                  <a:pt x="455531" y="3005845"/>
                  <a:pt x="421644" y="3004997"/>
                </a:cubicBezTo>
                <a:cubicBezTo>
                  <a:pt x="377193" y="3017912"/>
                  <a:pt x="307611" y="2981496"/>
                  <a:pt x="274973" y="2996304"/>
                </a:cubicBezTo>
                <a:lnTo>
                  <a:pt x="116340" y="2982098"/>
                </a:lnTo>
                <a:lnTo>
                  <a:pt x="35300" y="2993836"/>
                </a:lnTo>
                <a:cubicBezTo>
                  <a:pt x="29001" y="2994370"/>
                  <a:pt x="18688" y="2993580"/>
                  <a:pt x="6479" y="2992085"/>
                </a:cubicBezTo>
                <a:lnTo>
                  <a:pt x="0" y="299112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8340B0-040D-1504-80A9-93E534F405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61" r="9045" b="-3"/>
          <a:stretch>
            <a:fillRect/>
          </a:stretch>
        </p:blipFill>
        <p:spPr>
          <a:xfrm>
            <a:off x="4572000" y="10"/>
            <a:ext cx="4572000" cy="3182262"/>
          </a:xfrm>
          <a:custGeom>
            <a:avLst/>
            <a:gdLst/>
            <a:ahLst/>
            <a:cxnLst/>
            <a:rect l="l" t="t" r="r" b="b"/>
            <a:pathLst>
              <a:path w="6096000" h="3182272">
                <a:moveTo>
                  <a:pt x="0" y="0"/>
                </a:moveTo>
                <a:lnTo>
                  <a:pt x="6096000" y="0"/>
                </a:lnTo>
                <a:lnTo>
                  <a:pt x="6096000" y="2977881"/>
                </a:lnTo>
                <a:lnTo>
                  <a:pt x="6089100" y="2979305"/>
                </a:lnTo>
                <a:cubicBezTo>
                  <a:pt x="6033641" y="2989882"/>
                  <a:pt x="5988719" y="2996128"/>
                  <a:pt x="5963104" y="2993636"/>
                </a:cubicBezTo>
                <a:cubicBezTo>
                  <a:pt x="5792949" y="3029182"/>
                  <a:pt x="5730547" y="3002240"/>
                  <a:pt x="5622676" y="2993454"/>
                </a:cubicBezTo>
                <a:cubicBezTo>
                  <a:pt x="5358705" y="2975083"/>
                  <a:pt x="5242862" y="2994654"/>
                  <a:pt x="5115732" y="2989671"/>
                </a:cubicBezTo>
                <a:cubicBezTo>
                  <a:pt x="4988602" y="2984687"/>
                  <a:pt x="5029567" y="2975639"/>
                  <a:pt x="4859897" y="2963549"/>
                </a:cubicBezTo>
                <a:lnTo>
                  <a:pt x="4391870" y="2926580"/>
                </a:lnTo>
                <a:cubicBezTo>
                  <a:pt x="4327296" y="2956949"/>
                  <a:pt x="4071930" y="2902434"/>
                  <a:pt x="4051327" y="2902384"/>
                </a:cubicBezTo>
                <a:cubicBezTo>
                  <a:pt x="3968352" y="2908170"/>
                  <a:pt x="3882315" y="2886803"/>
                  <a:pt x="3767876" y="2899218"/>
                </a:cubicBezTo>
                <a:cubicBezTo>
                  <a:pt x="3761563" y="2910695"/>
                  <a:pt x="3759706" y="2886579"/>
                  <a:pt x="3607318" y="2887826"/>
                </a:cubicBezTo>
                <a:cubicBezTo>
                  <a:pt x="3517854" y="2911862"/>
                  <a:pt x="3239059" y="2908898"/>
                  <a:pt x="3200813" y="2916134"/>
                </a:cubicBezTo>
                <a:cubicBezTo>
                  <a:pt x="3125330" y="2921689"/>
                  <a:pt x="3104585" y="2900825"/>
                  <a:pt x="3048226" y="2903616"/>
                </a:cubicBezTo>
                <a:cubicBezTo>
                  <a:pt x="3047198" y="2905512"/>
                  <a:pt x="2972947" y="2922104"/>
                  <a:pt x="2930185" y="2925795"/>
                </a:cubicBezTo>
                <a:cubicBezTo>
                  <a:pt x="2887423" y="2929486"/>
                  <a:pt x="2826842" y="2932273"/>
                  <a:pt x="2791651" y="2925762"/>
                </a:cubicBezTo>
                <a:cubicBezTo>
                  <a:pt x="2641026" y="2907373"/>
                  <a:pt x="2577392" y="2897262"/>
                  <a:pt x="2468125" y="2897565"/>
                </a:cubicBezTo>
                <a:cubicBezTo>
                  <a:pt x="2347953" y="2900676"/>
                  <a:pt x="2483169" y="2941985"/>
                  <a:pt x="2308652" y="2926146"/>
                </a:cubicBezTo>
                <a:cubicBezTo>
                  <a:pt x="2305401" y="2936895"/>
                  <a:pt x="2265130" y="2921533"/>
                  <a:pt x="2228153" y="2918475"/>
                </a:cubicBezTo>
                <a:cubicBezTo>
                  <a:pt x="2170686" y="2920724"/>
                  <a:pt x="2206286" y="2945386"/>
                  <a:pt x="2130469" y="2933502"/>
                </a:cubicBezTo>
                <a:lnTo>
                  <a:pt x="2051835" y="2955169"/>
                </a:lnTo>
                <a:cubicBezTo>
                  <a:pt x="2052153" y="2950872"/>
                  <a:pt x="1934201" y="3004193"/>
                  <a:pt x="1910793" y="3004946"/>
                </a:cubicBezTo>
                <a:lnTo>
                  <a:pt x="1758332" y="3027886"/>
                </a:lnTo>
                <a:cubicBezTo>
                  <a:pt x="1709235" y="3044665"/>
                  <a:pt x="1700383" y="3043257"/>
                  <a:pt x="1649704" y="3051307"/>
                </a:cubicBezTo>
                <a:cubicBezTo>
                  <a:pt x="1599024" y="3059359"/>
                  <a:pt x="1520412" y="3098900"/>
                  <a:pt x="1454257" y="3076192"/>
                </a:cubicBezTo>
                <a:cubicBezTo>
                  <a:pt x="1407884" y="3090545"/>
                  <a:pt x="1414359" y="3062092"/>
                  <a:pt x="1323176" y="3081187"/>
                </a:cubicBezTo>
                <a:cubicBezTo>
                  <a:pt x="1269270" y="3084300"/>
                  <a:pt x="1246499" y="3082073"/>
                  <a:pt x="1231798" y="3083652"/>
                </a:cubicBezTo>
                <a:lnTo>
                  <a:pt x="1128386" y="3096270"/>
                </a:lnTo>
                <a:lnTo>
                  <a:pt x="1087572" y="3101257"/>
                </a:lnTo>
                <a:lnTo>
                  <a:pt x="1075937" y="3104255"/>
                </a:lnTo>
                <a:lnTo>
                  <a:pt x="992872" y="3105385"/>
                </a:lnTo>
                <a:cubicBezTo>
                  <a:pt x="955021" y="3105296"/>
                  <a:pt x="904630" y="3125038"/>
                  <a:pt x="891882" y="3122691"/>
                </a:cubicBezTo>
                <a:cubicBezTo>
                  <a:pt x="784087" y="3112356"/>
                  <a:pt x="829281" y="3133000"/>
                  <a:pt x="715888" y="3127380"/>
                </a:cubicBezTo>
                <a:cubicBezTo>
                  <a:pt x="637116" y="3116268"/>
                  <a:pt x="537472" y="3131012"/>
                  <a:pt x="399964" y="3152096"/>
                </a:cubicBezTo>
                <a:lnTo>
                  <a:pt x="310170" y="3146040"/>
                </a:lnTo>
                <a:lnTo>
                  <a:pt x="251771" y="3165636"/>
                </a:lnTo>
                <a:cubicBezTo>
                  <a:pt x="208442" y="3181313"/>
                  <a:pt x="136178" y="3149360"/>
                  <a:pt x="104780" y="3166182"/>
                </a:cubicBezTo>
                <a:cubicBezTo>
                  <a:pt x="55782" y="3185117"/>
                  <a:pt x="29223" y="3184417"/>
                  <a:pt x="8274" y="3178809"/>
                </a:cubicBezTo>
                <a:lnTo>
                  <a:pt x="0" y="3175916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9280" y="3493827"/>
            <a:ext cx="4360461" cy="2856166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Residual risk scoring used following implementation of controls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Extreme risks reviewed monthly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High risks reviewed bi-monthly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Moderate risks reviewed every six months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Low risks reviewed annually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998018"/>
            <a:ext cx="2986391" cy="2216513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6164896" y="3712762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8C8CF0-3538-7C51-F058-EB1AE72D09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35" y="1245515"/>
            <a:ext cx="8154129" cy="1875449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E5E347-B6F8-47FD-DEC4-DD3FAA0B2E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3467946"/>
              </p:ext>
            </p:extLst>
          </p:nvPr>
        </p:nvGraphicFramePr>
        <p:xfrm>
          <a:off x="3728126" y="3998019"/>
          <a:ext cx="4787224" cy="2216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B6784A08-0DA6-A5CE-A881-4869DDF589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52" r="27598"/>
          <a:stretch>
            <a:fillRect/>
          </a:stretch>
        </p:blipFill>
        <p:spPr>
          <a:xfrm>
            <a:off x="-3" y="-4"/>
            <a:ext cx="565098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7737" y="3962400"/>
            <a:ext cx="4129361" cy="16904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7737" y="5709565"/>
            <a:ext cx="4046981" cy="6467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Questions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2A8F33-1388-939D-92BD-FACB9E8659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681" r="28694" b="-1"/>
          <a:stretch>
            <a:fillRect/>
          </a:stretch>
        </p:blipFill>
        <p:spPr>
          <a:xfrm>
            <a:off x="5740155" y="6"/>
            <a:ext cx="3403848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8086" y="0"/>
            <a:ext cx="5565913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213C2-BFC1-8364-918C-9B46018AF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0349" y="609600"/>
            <a:ext cx="3105011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/>
              <a:t>Referencing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E93873-CE28-8BCB-249E-4F230B7F49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07" r="3110" b="-1"/>
          <a:stretch>
            <a:fillRect/>
          </a:stretch>
        </p:blipFill>
        <p:spPr>
          <a:xfrm>
            <a:off x="20" y="10"/>
            <a:ext cx="5176278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649EFE-18F0-25B2-3F9D-E1F9D4352D98}"/>
              </a:ext>
            </a:extLst>
          </p:cNvPr>
          <p:cNvSpPr txBox="1"/>
          <p:nvPr/>
        </p:nvSpPr>
        <p:spPr>
          <a:xfrm>
            <a:off x="5490348" y="2194102"/>
            <a:ext cx="3105010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Health and Safety Executive (2013) Managing for health and safety (HSG65).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RICS (2026) Building surveying and property risk management guidance. Royal Institution of Chartered Surveyors.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UK Government (2005) *Regulatory Reform (Fire Safety) Order 2005. HMSO. Available at: </a:t>
            </a:r>
            <a:r>
              <a:rPr lang="en-US" sz="1300">
                <a:hlinkClick r:id="rId3"/>
              </a:rPr>
              <a:t>https://www.legislation.gov.uk/uksi/2005/1541/contents/made</a:t>
            </a:r>
            <a:r>
              <a:rPr lang="en-US" sz="1300"/>
              <a:t> (Accessed: 11 May 2026).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/>
              <a:t>University of Wales Trinity Saint David (2024a) Innovation Matrix. Available at: </a:t>
            </a:r>
            <a:r>
              <a:rPr lang="en-US" sz="1300">
                <a:hlinkClick r:id="rId4"/>
              </a:rPr>
              <a:t>https://www.uwtsd.ac.uk/about/innovation-matrix/</a:t>
            </a:r>
            <a:r>
              <a:rPr lang="en-US" sz="1300"/>
              <a:t> (Accessed: 11 May 2026).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949368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525</Words>
  <Application>Microsoft Office PowerPoint</Application>
  <PresentationFormat>On-screen Show (4:3)</PresentationFormat>
  <Paragraphs>82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MSC PROPERTY AND FACILITIES MANAGEMENT - MANAGEMENT OF THE INTEGRATED WORK ENVIRONMENT</vt:lpstr>
      <vt:lpstr>Risk Management – Innovation Matrix, UWTSD</vt:lpstr>
      <vt:lpstr>Introduction to the Innovation Matrix</vt:lpstr>
      <vt:lpstr>Risk Management Framework</vt:lpstr>
      <vt:lpstr>Fire Risk Assessment</vt:lpstr>
      <vt:lpstr>Fire Risk Controls</vt:lpstr>
      <vt:lpstr>Operational Risk Assessment</vt:lpstr>
      <vt:lpstr>Operational Risk Controls</vt:lpstr>
      <vt:lpstr>Business Risk Assessment</vt:lpstr>
      <vt:lpstr>Business Risk Controls</vt:lpstr>
      <vt:lpstr>Reputational Risk Assessment</vt:lpstr>
      <vt:lpstr>Reputational Risk Controls</vt:lpstr>
      <vt:lpstr>Residual Risk and Review Frequencies</vt:lpstr>
      <vt:lpstr>Conclusion</vt:lpstr>
      <vt:lpstr>Thank You</vt:lpstr>
      <vt:lpstr>Referencing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Robert O'Connell</dc:creator>
  <cp:keywords/>
  <dc:description>generated using python-pptx</dc:description>
  <cp:lastModifiedBy>Robert O'Connell</cp:lastModifiedBy>
  <cp:revision>1</cp:revision>
  <dcterms:created xsi:type="dcterms:W3CDTF">2013-01-27T09:14:16Z</dcterms:created>
  <dcterms:modified xsi:type="dcterms:W3CDTF">2026-05-13T17:22:10Z</dcterms:modified>
  <cp:category/>
</cp:coreProperties>
</file>