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F40615-EA62-7430-1251-64DCDCC4B3D4}" v="1414" dt="2025-12-01T05:43:34.5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tale Kent Ndeke (2426088)" userId="S::2426088@student.uwtsd.ac.uk::df32f7e6-8a05-4642-903d-9d12129f61f7" providerId="AD" clId="Web-{C6F40615-EA62-7430-1251-64DCDCC4B3D4}"/>
    <pc:docChg chg="mod addSld delSld modSld addMainMaster delMainMaster modMainMaster">
      <pc:chgData name="Mutale Kent Ndeke (2426088)" userId="S::2426088@student.uwtsd.ac.uk::df32f7e6-8a05-4642-903d-9d12129f61f7" providerId="AD" clId="Web-{C6F40615-EA62-7430-1251-64DCDCC4B3D4}" dt="2025-12-01T05:43:34.535" v="1430"/>
      <pc:docMkLst>
        <pc:docMk/>
      </pc:docMkLst>
      <pc:sldChg chg="modSp mod modTransition modClrScheme chgLayout">
        <pc:chgData name="Mutale Kent Ndeke (2426088)" userId="S::2426088@student.uwtsd.ac.uk::df32f7e6-8a05-4642-903d-9d12129f61f7" providerId="AD" clId="Web-{C6F40615-EA62-7430-1251-64DCDCC4B3D4}" dt="2025-12-01T05:43:34.535" v="1430"/>
        <pc:sldMkLst>
          <pc:docMk/>
          <pc:sldMk cId="109857222" sldId="256"/>
        </pc:sldMkLst>
        <pc:spChg chg="mod ord">
          <ac:chgData name="Mutale Kent Ndeke (2426088)" userId="S::2426088@student.uwtsd.ac.uk::df32f7e6-8a05-4642-903d-9d12129f61f7" providerId="AD" clId="Web-{C6F40615-EA62-7430-1251-64DCDCC4B3D4}" dt="2025-12-01T05:32:59.477" v="141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utale Kent Ndeke (2426088)" userId="S::2426088@student.uwtsd.ac.uk::df32f7e6-8a05-4642-903d-9d12129f61f7" providerId="AD" clId="Web-{C6F40615-EA62-7430-1251-64DCDCC4B3D4}" dt="2025-12-01T05:32:59.477" v="1412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modTransition modClrScheme chgLayout">
        <pc:chgData name="Mutale Kent Ndeke (2426088)" userId="S::2426088@student.uwtsd.ac.uk::df32f7e6-8a05-4642-903d-9d12129f61f7" providerId="AD" clId="Web-{C6F40615-EA62-7430-1251-64DCDCC4B3D4}" dt="2025-12-01T05:41:37.901" v="1429"/>
        <pc:sldMkLst>
          <pc:docMk/>
          <pc:sldMk cId="1332463138" sldId="257"/>
        </pc:sldMkLst>
        <pc:spChg chg="mod ord">
          <ac:chgData name="Mutale Kent Ndeke (2426088)" userId="S::2426088@student.uwtsd.ac.uk::df32f7e6-8a05-4642-903d-9d12129f61f7" providerId="AD" clId="Web-{C6F40615-EA62-7430-1251-64DCDCC4B3D4}" dt="2025-12-01T05:32:59.477" v="1412"/>
          <ac:spMkLst>
            <pc:docMk/>
            <pc:sldMk cId="1332463138" sldId="257"/>
            <ac:spMk id="2" creationId="{2450E1B7-8705-B865-7045-C023D9BB2B5A}"/>
          </ac:spMkLst>
        </pc:spChg>
        <pc:spChg chg="mod ord">
          <ac:chgData name="Mutale Kent Ndeke (2426088)" userId="S::2426088@student.uwtsd.ac.uk::df32f7e6-8a05-4642-903d-9d12129f61f7" providerId="AD" clId="Web-{C6F40615-EA62-7430-1251-64DCDCC4B3D4}" dt="2025-12-01T05:33:23.071" v="1415" actId="14100"/>
          <ac:spMkLst>
            <pc:docMk/>
            <pc:sldMk cId="1332463138" sldId="257"/>
            <ac:spMk id="3" creationId="{DC694E27-C15D-72DA-0BF2-6C88F889B979}"/>
          </ac:spMkLst>
        </pc:spChg>
      </pc:sldChg>
      <pc:sldChg chg="modSp new mod modTransition modClrScheme chgLayout">
        <pc:chgData name="Mutale Kent Ndeke (2426088)" userId="S::2426088@student.uwtsd.ac.uk::df32f7e6-8a05-4642-903d-9d12129f61f7" providerId="AD" clId="Web-{C6F40615-EA62-7430-1251-64DCDCC4B3D4}" dt="2025-12-01T05:41:37.901" v="1429"/>
        <pc:sldMkLst>
          <pc:docMk/>
          <pc:sldMk cId="1383748246" sldId="258"/>
        </pc:sldMkLst>
        <pc:spChg chg="mod ord">
          <ac:chgData name="Mutale Kent Ndeke (2426088)" userId="S::2426088@student.uwtsd.ac.uk::df32f7e6-8a05-4642-903d-9d12129f61f7" providerId="AD" clId="Web-{C6F40615-EA62-7430-1251-64DCDCC4B3D4}" dt="2025-12-01T05:32:59.477" v="1412"/>
          <ac:spMkLst>
            <pc:docMk/>
            <pc:sldMk cId="1383748246" sldId="258"/>
            <ac:spMk id="2" creationId="{BCF6A40F-63B6-08FE-E84F-B168FC6528E0}"/>
          </ac:spMkLst>
        </pc:spChg>
        <pc:spChg chg="mod ord">
          <ac:chgData name="Mutale Kent Ndeke (2426088)" userId="S::2426088@student.uwtsd.ac.uk::df32f7e6-8a05-4642-903d-9d12129f61f7" providerId="AD" clId="Web-{C6F40615-EA62-7430-1251-64DCDCC4B3D4}" dt="2025-12-01T05:34:04.181" v="1416" actId="14100"/>
          <ac:spMkLst>
            <pc:docMk/>
            <pc:sldMk cId="1383748246" sldId="258"/>
            <ac:spMk id="3" creationId="{871B47DF-55D7-D4E2-1D4F-1D5AA028322E}"/>
          </ac:spMkLst>
        </pc:spChg>
      </pc:sldChg>
      <pc:sldChg chg="modSp new mod modTransition modClrScheme chgLayout">
        <pc:chgData name="Mutale Kent Ndeke (2426088)" userId="S::2426088@student.uwtsd.ac.uk::df32f7e6-8a05-4642-903d-9d12129f61f7" providerId="AD" clId="Web-{C6F40615-EA62-7430-1251-64DCDCC4B3D4}" dt="2025-12-01T05:41:37.901" v="1429"/>
        <pc:sldMkLst>
          <pc:docMk/>
          <pc:sldMk cId="2147028096" sldId="259"/>
        </pc:sldMkLst>
        <pc:spChg chg="mod ord">
          <ac:chgData name="Mutale Kent Ndeke (2426088)" userId="S::2426088@student.uwtsd.ac.uk::df32f7e6-8a05-4642-903d-9d12129f61f7" providerId="AD" clId="Web-{C6F40615-EA62-7430-1251-64DCDCC4B3D4}" dt="2025-12-01T05:32:59.477" v="1412"/>
          <ac:spMkLst>
            <pc:docMk/>
            <pc:sldMk cId="2147028096" sldId="259"/>
            <ac:spMk id="2" creationId="{AA87205D-4DE8-12B9-20DB-1571357F7476}"/>
          </ac:spMkLst>
        </pc:spChg>
        <pc:spChg chg="mod ord">
          <ac:chgData name="Mutale Kent Ndeke (2426088)" userId="S::2426088@student.uwtsd.ac.uk::df32f7e6-8a05-4642-903d-9d12129f61f7" providerId="AD" clId="Web-{C6F40615-EA62-7430-1251-64DCDCC4B3D4}" dt="2025-12-01T05:34:22.682" v="1419" actId="14100"/>
          <ac:spMkLst>
            <pc:docMk/>
            <pc:sldMk cId="2147028096" sldId="259"/>
            <ac:spMk id="3" creationId="{13203A24-7EAB-E258-3793-9D19C59FB223}"/>
          </ac:spMkLst>
        </pc:spChg>
      </pc:sldChg>
      <pc:sldChg chg="modSp new mod modTransition modClrScheme chgLayout">
        <pc:chgData name="Mutale Kent Ndeke (2426088)" userId="S::2426088@student.uwtsd.ac.uk::df32f7e6-8a05-4642-903d-9d12129f61f7" providerId="AD" clId="Web-{C6F40615-EA62-7430-1251-64DCDCC4B3D4}" dt="2025-12-01T05:41:37.901" v="1429"/>
        <pc:sldMkLst>
          <pc:docMk/>
          <pc:sldMk cId="48667281" sldId="260"/>
        </pc:sldMkLst>
        <pc:spChg chg="mod ord">
          <ac:chgData name="Mutale Kent Ndeke (2426088)" userId="S::2426088@student.uwtsd.ac.uk::df32f7e6-8a05-4642-903d-9d12129f61f7" providerId="AD" clId="Web-{C6F40615-EA62-7430-1251-64DCDCC4B3D4}" dt="2025-12-01T05:32:59.477" v="1412"/>
          <ac:spMkLst>
            <pc:docMk/>
            <pc:sldMk cId="48667281" sldId="260"/>
            <ac:spMk id="2" creationId="{6F32841C-2357-86CA-757C-1890FCE955CD}"/>
          </ac:spMkLst>
        </pc:spChg>
        <pc:spChg chg="mod ord">
          <ac:chgData name="Mutale Kent Ndeke (2426088)" userId="S::2426088@student.uwtsd.ac.uk::df32f7e6-8a05-4642-903d-9d12129f61f7" providerId="AD" clId="Web-{C6F40615-EA62-7430-1251-64DCDCC4B3D4}" dt="2025-12-01T05:34:39.119" v="1422" actId="14100"/>
          <ac:spMkLst>
            <pc:docMk/>
            <pc:sldMk cId="48667281" sldId="260"/>
            <ac:spMk id="3" creationId="{1C13DACA-CAB0-2DBE-8FFF-F1C15C36F260}"/>
          </ac:spMkLst>
        </pc:spChg>
      </pc:sldChg>
      <pc:sldChg chg="modSp new del mod modClrScheme chgLayout">
        <pc:chgData name="Mutale Kent Ndeke (2426088)" userId="S::2426088@student.uwtsd.ac.uk::df32f7e6-8a05-4642-903d-9d12129f61f7" providerId="AD" clId="Web-{C6F40615-EA62-7430-1251-64DCDCC4B3D4}" dt="2025-12-01T05:40:29.738" v="1425"/>
        <pc:sldMkLst>
          <pc:docMk/>
          <pc:sldMk cId="156736791" sldId="261"/>
        </pc:sldMkLst>
        <pc:spChg chg="mod ord">
          <ac:chgData name="Mutale Kent Ndeke (2426088)" userId="S::2426088@student.uwtsd.ac.uk::df32f7e6-8a05-4642-903d-9d12129f61f7" providerId="AD" clId="Web-{C6F40615-EA62-7430-1251-64DCDCC4B3D4}" dt="2025-12-01T05:39:15.785" v="1423" actId="20577"/>
          <ac:spMkLst>
            <pc:docMk/>
            <pc:sldMk cId="156736791" sldId="261"/>
            <ac:spMk id="2" creationId="{50D7734D-1035-AE7D-1313-13FD6822759B}"/>
          </ac:spMkLst>
        </pc:spChg>
        <pc:spChg chg="mod ord">
          <ac:chgData name="Mutale Kent Ndeke (2426088)" userId="S::2426088@student.uwtsd.ac.uk::df32f7e6-8a05-4642-903d-9d12129f61f7" providerId="AD" clId="Web-{C6F40615-EA62-7430-1251-64DCDCC4B3D4}" dt="2025-12-01T05:32:59.477" v="1412"/>
          <ac:spMkLst>
            <pc:docMk/>
            <pc:sldMk cId="156736791" sldId="261"/>
            <ac:spMk id="3" creationId="{11AF4CB9-7A3A-874A-9D1F-43E4ACF87FE8}"/>
          </ac:spMkLst>
        </pc:spChg>
      </pc:sldChg>
      <pc:sldChg chg="modSp add del mod replId modClrScheme chgLayout">
        <pc:chgData name="Mutale Kent Ndeke (2426088)" userId="S::2426088@student.uwtsd.ac.uk::df32f7e6-8a05-4642-903d-9d12129f61f7" providerId="AD" clId="Web-{C6F40615-EA62-7430-1251-64DCDCC4B3D4}" dt="2025-12-01T05:40:41.895" v="1426"/>
        <pc:sldMkLst>
          <pc:docMk/>
          <pc:sldMk cId="3641514400" sldId="262"/>
        </pc:sldMkLst>
        <pc:spChg chg="mod ord">
          <ac:chgData name="Mutale Kent Ndeke (2426088)" userId="S::2426088@student.uwtsd.ac.uk::df32f7e6-8a05-4642-903d-9d12129f61f7" providerId="AD" clId="Web-{C6F40615-EA62-7430-1251-64DCDCC4B3D4}" dt="2025-12-01T05:39:22.801" v="1424" actId="20577"/>
          <ac:spMkLst>
            <pc:docMk/>
            <pc:sldMk cId="3641514400" sldId="262"/>
            <ac:spMk id="2" creationId="{231E0804-6B01-4ACC-A830-E7CFD7AD3FAA}"/>
          </ac:spMkLst>
        </pc:spChg>
        <pc:spChg chg="mod ord">
          <ac:chgData name="Mutale Kent Ndeke (2426088)" userId="S::2426088@student.uwtsd.ac.uk::df32f7e6-8a05-4642-903d-9d12129f61f7" providerId="AD" clId="Web-{C6F40615-EA62-7430-1251-64DCDCC4B3D4}" dt="2025-12-01T05:32:59.477" v="1412"/>
          <ac:spMkLst>
            <pc:docMk/>
            <pc:sldMk cId="3641514400" sldId="262"/>
            <ac:spMk id="3" creationId="{A727BEB4-3347-2D38-E1F6-8FC929AE073F}"/>
          </ac:spMkLst>
        </pc:spChg>
      </pc:sldChg>
      <pc:sldMasterChg chg="del delSldLayout">
        <pc:chgData name="Mutale Kent Ndeke (2426088)" userId="S::2426088@student.uwtsd.ac.uk::df32f7e6-8a05-4642-903d-9d12129f61f7" providerId="AD" clId="Web-{C6F40615-EA62-7430-1251-64DCDCC4B3D4}" dt="2025-12-01T02:01:00.070" v="1392"/>
        <pc:sldMasterMkLst>
          <pc:docMk/>
          <pc:sldMasterMk cId="2460954070" sldId="2147483660"/>
        </pc:sldMasterMkLst>
        <pc:sldLayoutChg chg="del">
          <pc:chgData name="Mutale Kent Ndeke (2426088)" userId="S::2426088@student.uwtsd.ac.uk::df32f7e6-8a05-4642-903d-9d12129f61f7" providerId="AD" clId="Web-{C6F40615-EA62-7430-1251-64DCDCC4B3D4}" dt="2025-12-01T02:01:00.070" v="139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utale Kent Ndeke (2426088)" userId="S::2426088@student.uwtsd.ac.uk::df32f7e6-8a05-4642-903d-9d12129f61f7" providerId="AD" clId="Web-{C6F40615-EA62-7430-1251-64DCDCC4B3D4}" dt="2025-12-01T02:01:00.070" v="139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utale Kent Ndeke (2426088)" userId="S::2426088@student.uwtsd.ac.uk::df32f7e6-8a05-4642-903d-9d12129f61f7" providerId="AD" clId="Web-{C6F40615-EA62-7430-1251-64DCDCC4B3D4}" dt="2025-12-01T02:01:00.070" v="139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utale Kent Ndeke (2426088)" userId="S::2426088@student.uwtsd.ac.uk::df32f7e6-8a05-4642-903d-9d12129f61f7" providerId="AD" clId="Web-{C6F40615-EA62-7430-1251-64DCDCC4B3D4}" dt="2025-12-01T02:01:00.070" v="139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utale Kent Ndeke (2426088)" userId="S::2426088@student.uwtsd.ac.uk::df32f7e6-8a05-4642-903d-9d12129f61f7" providerId="AD" clId="Web-{C6F40615-EA62-7430-1251-64DCDCC4B3D4}" dt="2025-12-01T02:01:00.070" v="139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utale Kent Ndeke (2426088)" userId="S::2426088@student.uwtsd.ac.uk::df32f7e6-8a05-4642-903d-9d12129f61f7" providerId="AD" clId="Web-{C6F40615-EA62-7430-1251-64DCDCC4B3D4}" dt="2025-12-01T02:01:00.070" v="139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utale Kent Ndeke (2426088)" userId="S::2426088@student.uwtsd.ac.uk::df32f7e6-8a05-4642-903d-9d12129f61f7" providerId="AD" clId="Web-{C6F40615-EA62-7430-1251-64DCDCC4B3D4}" dt="2025-12-01T02:01:00.070" v="139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utale Kent Ndeke (2426088)" userId="S::2426088@student.uwtsd.ac.uk::df32f7e6-8a05-4642-903d-9d12129f61f7" providerId="AD" clId="Web-{C6F40615-EA62-7430-1251-64DCDCC4B3D4}" dt="2025-12-01T02:01:00.070" v="139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utale Kent Ndeke (2426088)" userId="S::2426088@student.uwtsd.ac.uk::df32f7e6-8a05-4642-903d-9d12129f61f7" providerId="AD" clId="Web-{C6F40615-EA62-7430-1251-64DCDCC4B3D4}" dt="2025-12-01T02:01:00.070" v="139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utale Kent Ndeke (2426088)" userId="S::2426088@student.uwtsd.ac.uk::df32f7e6-8a05-4642-903d-9d12129f61f7" providerId="AD" clId="Web-{C6F40615-EA62-7430-1251-64DCDCC4B3D4}" dt="2025-12-01T02:01:00.070" v="139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utale Kent Ndeke (2426088)" userId="S::2426088@student.uwtsd.ac.uk::df32f7e6-8a05-4642-903d-9d12129f61f7" providerId="AD" clId="Web-{C6F40615-EA62-7430-1251-64DCDCC4B3D4}" dt="2025-12-01T02:01:00.070" v="139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utale Kent Ndeke (2426088)" userId="S::2426088@student.uwtsd.ac.uk::df32f7e6-8a05-4642-903d-9d12129f61f7" providerId="AD" clId="Web-{C6F40615-EA62-7430-1251-64DCDCC4B3D4}" dt="2025-12-01T02:01:03.570" v="1393"/>
        <pc:sldMasterMkLst>
          <pc:docMk/>
          <pc:sldMasterMk cId="3903515926" sldId="2147483672"/>
        </pc:sldMasterMkLst>
        <pc:sldLayoutChg chg="add del mod replId">
          <pc:chgData name="Mutale Kent Ndeke (2426088)" userId="S::2426088@student.uwtsd.ac.uk::df32f7e6-8a05-4642-903d-9d12129f61f7" providerId="AD" clId="Web-{C6F40615-EA62-7430-1251-64DCDCC4B3D4}" dt="2025-12-01T02:01:03.570" v="1393"/>
          <pc:sldLayoutMkLst>
            <pc:docMk/>
            <pc:sldMasterMk cId="3903515926" sldId="2147483672"/>
            <pc:sldLayoutMk cId="649503812" sldId="2147483673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3.570" v="1393"/>
          <pc:sldLayoutMkLst>
            <pc:docMk/>
            <pc:sldMasterMk cId="3903515926" sldId="2147483672"/>
            <pc:sldLayoutMk cId="3732313945" sldId="2147483674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3.570" v="1393"/>
          <pc:sldLayoutMkLst>
            <pc:docMk/>
            <pc:sldMasterMk cId="3903515926" sldId="2147483672"/>
            <pc:sldLayoutMk cId="644882331" sldId="2147483675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3.570" v="1393"/>
          <pc:sldLayoutMkLst>
            <pc:docMk/>
            <pc:sldMasterMk cId="3903515926" sldId="2147483672"/>
            <pc:sldLayoutMk cId="3881631180" sldId="2147483676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3.570" v="1393"/>
          <pc:sldLayoutMkLst>
            <pc:docMk/>
            <pc:sldMasterMk cId="3903515926" sldId="2147483672"/>
            <pc:sldLayoutMk cId="3841881236" sldId="2147483677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3.570" v="1393"/>
          <pc:sldLayoutMkLst>
            <pc:docMk/>
            <pc:sldMasterMk cId="3903515926" sldId="2147483672"/>
            <pc:sldLayoutMk cId="3235716249" sldId="2147483678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3.570" v="1393"/>
          <pc:sldLayoutMkLst>
            <pc:docMk/>
            <pc:sldMasterMk cId="3903515926" sldId="2147483672"/>
            <pc:sldLayoutMk cId="3602168077" sldId="214748367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3.570" v="1393"/>
          <pc:sldLayoutMkLst>
            <pc:docMk/>
            <pc:sldMasterMk cId="3903515926" sldId="2147483672"/>
            <pc:sldLayoutMk cId="94003641" sldId="214748368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3.570" v="1393"/>
          <pc:sldLayoutMkLst>
            <pc:docMk/>
            <pc:sldMasterMk cId="3903515926" sldId="2147483672"/>
            <pc:sldLayoutMk cId="199932284" sldId="214748368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3.570" v="1393"/>
          <pc:sldLayoutMkLst>
            <pc:docMk/>
            <pc:sldMasterMk cId="3903515926" sldId="2147483672"/>
            <pc:sldLayoutMk cId="2954237800" sldId="214748368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3.570" v="1393"/>
          <pc:sldLayoutMkLst>
            <pc:docMk/>
            <pc:sldMasterMk cId="3903515926" sldId="2147483672"/>
            <pc:sldLayoutMk cId="896475553" sldId="2147483683"/>
          </pc:sldLayoutMkLst>
        </pc:sldLayoutChg>
      </pc:sldMasterChg>
      <pc:sldMasterChg chg="add del addSldLayout delSldLayout modSldLayout">
        <pc:chgData name="Mutale Kent Ndeke (2426088)" userId="S::2426088@student.uwtsd.ac.uk::df32f7e6-8a05-4642-903d-9d12129f61f7" providerId="AD" clId="Web-{C6F40615-EA62-7430-1251-64DCDCC4B3D4}" dt="2025-12-01T02:01:08.961" v="1394"/>
        <pc:sldMasterMkLst>
          <pc:docMk/>
          <pc:sldMasterMk cId="4126150821" sldId="2147483684"/>
        </pc:sldMasterMkLst>
        <pc:sldLayoutChg chg="add del mod replId">
          <pc:chgData name="Mutale Kent Ndeke (2426088)" userId="S::2426088@student.uwtsd.ac.uk::df32f7e6-8a05-4642-903d-9d12129f61f7" providerId="AD" clId="Web-{C6F40615-EA62-7430-1251-64DCDCC4B3D4}" dt="2025-12-01T02:01:08.961" v="1394"/>
          <pc:sldLayoutMkLst>
            <pc:docMk/>
            <pc:sldMasterMk cId="4126150821" sldId="2147483684"/>
            <pc:sldLayoutMk cId="2943700985" sldId="2147483685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8.961" v="1394"/>
          <pc:sldLayoutMkLst>
            <pc:docMk/>
            <pc:sldMasterMk cId="4126150821" sldId="2147483684"/>
            <pc:sldLayoutMk cId="2713366689" sldId="2147483686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8.961" v="1394"/>
          <pc:sldLayoutMkLst>
            <pc:docMk/>
            <pc:sldMasterMk cId="4126150821" sldId="2147483684"/>
            <pc:sldLayoutMk cId="1301858305" sldId="2147483687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8.961" v="1394"/>
          <pc:sldLayoutMkLst>
            <pc:docMk/>
            <pc:sldMasterMk cId="4126150821" sldId="2147483684"/>
            <pc:sldLayoutMk cId="1147913789" sldId="2147483688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8.961" v="1394"/>
          <pc:sldLayoutMkLst>
            <pc:docMk/>
            <pc:sldMasterMk cId="4126150821" sldId="2147483684"/>
            <pc:sldLayoutMk cId="1725380035" sldId="214748368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8.961" v="1394"/>
          <pc:sldLayoutMkLst>
            <pc:docMk/>
            <pc:sldMasterMk cId="4126150821" sldId="2147483684"/>
            <pc:sldLayoutMk cId="53024577" sldId="214748369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8.961" v="1394"/>
          <pc:sldLayoutMkLst>
            <pc:docMk/>
            <pc:sldMasterMk cId="4126150821" sldId="2147483684"/>
            <pc:sldLayoutMk cId="3332745311" sldId="214748369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8.961" v="1394"/>
          <pc:sldLayoutMkLst>
            <pc:docMk/>
            <pc:sldMasterMk cId="4126150821" sldId="2147483684"/>
            <pc:sldLayoutMk cId="3498086245" sldId="214748369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8.961" v="1394"/>
          <pc:sldLayoutMkLst>
            <pc:docMk/>
            <pc:sldMasterMk cId="4126150821" sldId="2147483684"/>
            <pc:sldLayoutMk cId="2389130139" sldId="2147483693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8.961" v="1394"/>
          <pc:sldLayoutMkLst>
            <pc:docMk/>
            <pc:sldMasterMk cId="4126150821" sldId="2147483684"/>
            <pc:sldLayoutMk cId="3204724917" sldId="2147483694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08.961" v="1394"/>
          <pc:sldLayoutMkLst>
            <pc:docMk/>
            <pc:sldMasterMk cId="4126150821" sldId="2147483684"/>
            <pc:sldLayoutMk cId="3108793044" sldId="2147483695"/>
          </pc:sldLayoutMkLst>
        </pc:sldLayoutChg>
      </pc:sldMasterChg>
      <pc:sldMasterChg chg="add del addSldLayout delSldLayout modSldLayout">
        <pc:chgData name="Mutale Kent Ndeke (2426088)" userId="S::2426088@student.uwtsd.ac.uk::df32f7e6-8a05-4642-903d-9d12129f61f7" providerId="AD" clId="Web-{C6F40615-EA62-7430-1251-64DCDCC4B3D4}" dt="2025-12-01T02:01:36.134" v="1395"/>
        <pc:sldMasterMkLst>
          <pc:docMk/>
          <pc:sldMasterMk cId="278713930" sldId="2147483696"/>
        </pc:sldMasterMkLst>
        <pc:sldLayoutChg chg="add del mod replId">
          <pc:chgData name="Mutale Kent Ndeke (2426088)" userId="S::2426088@student.uwtsd.ac.uk::df32f7e6-8a05-4642-903d-9d12129f61f7" providerId="AD" clId="Web-{C6F40615-EA62-7430-1251-64DCDCC4B3D4}" dt="2025-12-01T02:01:36.134" v="1395"/>
          <pc:sldLayoutMkLst>
            <pc:docMk/>
            <pc:sldMasterMk cId="278713930" sldId="2147483696"/>
            <pc:sldLayoutMk cId="958832393" sldId="2147483697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36.134" v="1395"/>
          <pc:sldLayoutMkLst>
            <pc:docMk/>
            <pc:sldMasterMk cId="278713930" sldId="2147483696"/>
            <pc:sldLayoutMk cId="3717584382" sldId="2147483698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36.134" v="1395"/>
          <pc:sldLayoutMkLst>
            <pc:docMk/>
            <pc:sldMasterMk cId="278713930" sldId="2147483696"/>
            <pc:sldLayoutMk cId="1188809677" sldId="214748369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36.134" v="1395"/>
          <pc:sldLayoutMkLst>
            <pc:docMk/>
            <pc:sldMasterMk cId="278713930" sldId="2147483696"/>
            <pc:sldLayoutMk cId="564947994" sldId="214748370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36.134" v="1395"/>
          <pc:sldLayoutMkLst>
            <pc:docMk/>
            <pc:sldMasterMk cId="278713930" sldId="2147483696"/>
            <pc:sldLayoutMk cId="461827588" sldId="214748370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36.134" v="1395"/>
          <pc:sldLayoutMkLst>
            <pc:docMk/>
            <pc:sldMasterMk cId="278713930" sldId="2147483696"/>
            <pc:sldLayoutMk cId="2882876533" sldId="214748370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36.134" v="1395"/>
          <pc:sldLayoutMkLst>
            <pc:docMk/>
            <pc:sldMasterMk cId="278713930" sldId="2147483696"/>
            <pc:sldLayoutMk cId="2058966282" sldId="2147483703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36.134" v="1395"/>
          <pc:sldLayoutMkLst>
            <pc:docMk/>
            <pc:sldMasterMk cId="278713930" sldId="2147483696"/>
            <pc:sldLayoutMk cId="3280548805" sldId="2147483704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36.134" v="1395"/>
          <pc:sldLayoutMkLst>
            <pc:docMk/>
            <pc:sldMasterMk cId="278713930" sldId="2147483696"/>
            <pc:sldLayoutMk cId="1133210612" sldId="2147483705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36.134" v="1395"/>
          <pc:sldLayoutMkLst>
            <pc:docMk/>
            <pc:sldMasterMk cId="278713930" sldId="2147483696"/>
            <pc:sldLayoutMk cId="1749741049" sldId="2147483706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1:36.134" v="1395"/>
          <pc:sldLayoutMkLst>
            <pc:docMk/>
            <pc:sldMasterMk cId="278713930" sldId="2147483696"/>
            <pc:sldLayoutMk cId="1857782872" sldId="2147483707"/>
          </pc:sldLayoutMkLst>
        </pc:sldLayoutChg>
      </pc:sldMasterChg>
      <pc:sldMasterChg chg="add del addSldLayout delSldLayout modSldLayout">
        <pc:chgData name="Mutale Kent Ndeke (2426088)" userId="S::2426088@student.uwtsd.ac.uk::df32f7e6-8a05-4642-903d-9d12129f61f7" providerId="AD" clId="Web-{C6F40615-EA62-7430-1251-64DCDCC4B3D4}" dt="2025-12-01T05:32:48.649" v="1411"/>
        <pc:sldMasterMkLst>
          <pc:docMk/>
          <pc:sldMasterMk cId="2508362391" sldId="2147483708"/>
        </pc:sldMasterMkLst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3714046756" sldId="214748370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698705213" sldId="214748371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3820515309" sldId="214748371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3591442230" sldId="214748371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3828283472" sldId="2147483713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652162042" sldId="2147483714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22223031" sldId="2147483715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1375176743" sldId="2147483716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343561267" sldId="2147483717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4014642419" sldId="2147483718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2282694842" sldId="214748371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3170055093" sldId="214748372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953721235" sldId="214748372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2666451959" sldId="214748372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1933921665" sldId="2147483723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2236816154" sldId="2147483724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48.649" v="1411"/>
          <pc:sldLayoutMkLst>
            <pc:docMk/>
            <pc:sldMasterMk cId="2508362391" sldId="2147483708"/>
            <pc:sldLayoutMk cId="2287361630" sldId="2147483725"/>
          </pc:sldLayoutMkLst>
        </pc:sldLayoutChg>
      </pc:sldMasterChg>
      <pc:sldMasterChg chg="add del addSldLayout delSldLayout modSldLayout">
        <pc:chgData name="Mutale Kent Ndeke (2426088)" userId="S::2426088@student.uwtsd.ac.uk::df32f7e6-8a05-4642-903d-9d12129f61f7" providerId="AD" clId="Web-{C6F40615-EA62-7430-1251-64DCDCC4B3D4}" dt="2025-12-01T05:32:29.305" v="1410"/>
        <pc:sldMasterMkLst>
          <pc:docMk/>
          <pc:sldMasterMk cId="8589620" sldId="2147483726"/>
        </pc:sldMasterMkLst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3499282138" sldId="2147483727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1798650419" sldId="2147483728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3526972500" sldId="214748372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1038022796" sldId="214748373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3747118004" sldId="214748373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3153573514" sldId="214748373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2950673101" sldId="2147483733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1702283290" sldId="2147483734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2751744796" sldId="2147483735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89812784" sldId="2147483736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1417281557" sldId="2147483737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1217866102" sldId="2147483738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3056819064" sldId="214748373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1918009683" sldId="214748374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2192742749" sldId="214748374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4167017034" sldId="214748374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9.305" v="1410"/>
          <pc:sldLayoutMkLst>
            <pc:docMk/>
            <pc:sldMasterMk cId="8589620" sldId="2147483726"/>
            <pc:sldLayoutMk cId="892230254" sldId="2147483743"/>
          </pc:sldLayoutMkLst>
        </pc:sldLayoutChg>
      </pc:sldMasterChg>
      <pc:sldMasterChg chg="add del addSldLayout delSldLayout modSldLayout">
        <pc:chgData name="Mutale Kent Ndeke (2426088)" userId="S::2426088@student.uwtsd.ac.uk::df32f7e6-8a05-4642-903d-9d12129f61f7" providerId="AD" clId="Web-{C6F40615-EA62-7430-1251-64DCDCC4B3D4}" dt="2025-12-01T05:31:13.070" v="1404"/>
        <pc:sldMasterMkLst>
          <pc:docMk/>
          <pc:sldMasterMk cId="1615870489" sldId="2147483726"/>
        </pc:sldMasterMkLst>
        <pc:sldLayoutChg chg="add del mod replId">
          <pc:chgData name="Mutale Kent Ndeke (2426088)" userId="S::2426088@student.uwtsd.ac.uk::df32f7e6-8a05-4642-903d-9d12129f61f7" providerId="AD" clId="Web-{C6F40615-EA62-7430-1251-64DCDCC4B3D4}" dt="2025-12-01T05:31:13.070" v="1404"/>
          <pc:sldLayoutMkLst>
            <pc:docMk/>
            <pc:sldMasterMk cId="1615870489" sldId="2147483726"/>
            <pc:sldLayoutMk cId="1613703493" sldId="2147483727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13.070" v="1404"/>
          <pc:sldLayoutMkLst>
            <pc:docMk/>
            <pc:sldMasterMk cId="1615870489" sldId="2147483726"/>
            <pc:sldLayoutMk cId="67489517" sldId="2147483728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13.070" v="1404"/>
          <pc:sldLayoutMkLst>
            <pc:docMk/>
            <pc:sldMasterMk cId="1615870489" sldId="2147483726"/>
            <pc:sldLayoutMk cId="2684975410" sldId="214748372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13.070" v="1404"/>
          <pc:sldLayoutMkLst>
            <pc:docMk/>
            <pc:sldMasterMk cId="1615870489" sldId="2147483726"/>
            <pc:sldLayoutMk cId="348312817" sldId="214748373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13.070" v="1404"/>
          <pc:sldLayoutMkLst>
            <pc:docMk/>
            <pc:sldMasterMk cId="1615870489" sldId="2147483726"/>
            <pc:sldLayoutMk cId="1659684711" sldId="214748373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13.070" v="1404"/>
          <pc:sldLayoutMkLst>
            <pc:docMk/>
            <pc:sldMasterMk cId="1615870489" sldId="2147483726"/>
            <pc:sldLayoutMk cId="1820115228" sldId="214748373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13.070" v="1404"/>
          <pc:sldLayoutMkLst>
            <pc:docMk/>
            <pc:sldMasterMk cId="1615870489" sldId="2147483726"/>
            <pc:sldLayoutMk cId="4123747013" sldId="2147483733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13.070" v="1404"/>
          <pc:sldLayoutMkLst>
            <pc:docMk/>
            <pc:sldMasterMk cId="1615870489" sldId="2147483726"/>
            <pc:sldLayoutMk cId="2263390776" sldId="2147483734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13.070" v="1404"/>
          <pc:sldLayoutMkLst>
            <pc:docMk/>
            <pc:sldMasterMk cId="1615870489" sldId="2147483726"/>
            <pc:sldLayoutMk cId="2625116329" sldId="2147483735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13.070" v="1404"/>
          <pc:sldLayoutMkLst>
            <pc:docMk/>
            <pc:sldMasterMk cId="1615870489" sldId="2147483726"/>
            <pc:sldLayoutMk cId="3494166271" sldId="2147483736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13.070" v="1404"/>
          <pc:sldLayoutMkLst>
            <pc:docMk/>
            <pc:sldMasterMk cId="1615870489" sldId="2147483726"/>
            <pc:sldLayoutMk cId="589088386" sldId="2147483737"/>
          </pc:sldLayoutMkLst>
        </pc:sldLayoutChg>
      </pc:sldMasterChg>
      <pc:sldMasterChg chg="add del addSldLayout delSldLayout modSldLayout">
        <pc:chgData name="Mutale Kent Ndeke (2426088)" userId="S::2426088@student.uwtsd.ac.uk::df32f7e6-8a05-4642-903d-9d12129f61f7" providerId="AD" clId="Web-{C6F40615-EA62-7430-1251-64DCDCC4B3D4}" dt="2025-12-01T02:02:10.432" v="1399"/>
        <pc:sldMasterMkLst>
          <pc:docMk/>
          <pc:sldMasterMk cId="1797973338" sldId="2147483726"/>
        </pc:sldMasterMkLst>
        <pc:sldLayoutChg chg="add del mod replId">
          <pc:chgData name="Mutale Kent Ndeke (2426088)" userId="S::2426088@student.uwtsd.ac.uk::df32f7e6-8a05-4642-903d-9d12129f61f7" providerId="AD" clId="Web-{C6F40615-EA62-7430-1251-64DCDCC4B3D4}" dt="2025-12-01T02:02:10.432" v="1399"/>
          <pc:sldLayoutMkLst>
            <pc:docMk/>
            <pc:sldMasterMk cId="1797973338" sldId="2147483726"/>
            <pc:sldLayoutMk cId="3744440686" sldId="2147483727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10.432" v="1399"/>
          <pc:sldLayoutMkLst>
            <pc:docMk/>
            <pc:sldMasterMk cId="1797973338" sldId="2147483726"/>
            <pc:sldLayoutMk cId="3821012060" sldId="2147483728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10.432" v="1399"/>
          <pc:sldLayoutMkLst>
            <pc:docMk/>
            <pc:sldMasterMk cId="1797973338" sldId="2147483726"/>
            <pc:sldLayoutMk cId="2970771283" sldId="214748372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10.432" v="1399"/>
          <pc:sldLayoutMkLst>
            <pc:docMk/>
            <pc:sldMasterMk cId="1797973338" sldId="2147483726"/>
            <pc:sldLayoutMk cId="3963627449" sldId="214748373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10.432" v="1399"/>
          <pc:sldLayoutMkLst>
            <pc:docMk/>
            <pc:sldMasterMk cId="1797973338" sldId="2147483726"/>
            <pc:sldLayoutMk cId="3222597294" sldId="214748373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10.432" v="1399"/>
          <pc:sldLayoutMkLst>
            <pc:docMk/>
            <pc:sldMasterMk cId="1797973338" sldId="2147483726"/>
            <pc:sldLayoutMk cId="703176614" sldId="214748373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10.432" v="1399"/>
          <pc:sldLayoutMkLst>
            <pc:docMk/>
            <pc:sldMasterMk cId="1797973338" sldId="2147483726"/>
            <pc:sldLayoutMk cId="3719304411" sldId="2147483733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10.432" v="1399"/>
          <pc:sldLayoutMkLst>
            <pc:docMk/>
            <pc:sldMasterMk cId="1797973338" sldId="2147483726"/>
            <pc:sldLayoutMk cId="3157735660" sldId="2147483734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10.432" v="1399"/>
          <pc:sldLayoutMkLst>
            <pc:docMk/>
            <pc:sldMasterMk cId="1797973338" sldId="2147483726"/>
            <pc:sldLayoutMk cId="3740775209" sldId="2147483735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10.432" v="1399"/>
          <pc:sldLayoutMkLst>
            <pc:docMk/>
            <pc:sldMasterMk cId="1797973338" sldId="2147483726"/>
            <pc:sldLayoutMk cId="2443096103" sldId="2147483736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10.432" v="1399"/>
          <pc:sldLayoutMkLst>
            <pc:docMk/>
            <pc:sldMasterMk cId="1797973338" sldId="2147483726"/>
            <pc:sldLayoutMk cId="4253267615" sldId="2147483737"/>
          </pc:sldLayoutMkLst>
        </pc:sldLayoutChg>
      </pc:sldMasterChg>
      <pc:sldMasterChg chg="add del addSldLayout delSldLayout modSldLayout">
        <pc:chgData name="Mutale Kent Ndeke (2426088)" userId="S::2426088@student.uwtsd.ac.uk::df32f7e6-8a05-4642-903d-9d12129f61f7" providerId="AD" clId="Web-{C6F40615-EA62-7430-1251-64DCDCC4B3D4}" dt="2025-12-01T05:32:59.477" v="1412"/>
        <pc:sldMasterMkLst>
          <pc:docMk/>
          <pc:sldMasterMk cId="3421950604" sldId="2147483726"/>
        </pc:sldMasterMkLst>
        <pc:sldLayoutChg chg="add del mod replId">
          <pc:chgData name="Mutale Kent Ndeke (2426088)" userId="S::2426088@student.uwtsd.ac.uk::df32f7e6-8a05-4642-903d-9d12129f61f7" providerId="AD" clId="Web-{C6F40615-EA62-7430-1251-64DCDCC4B3D4}" dt="2025-12-01T05:32:59.477" v="1412"/>
          <pc:sldLayoutMkLst>
            <pc:docMk/>
            <pc:sldMasterMk cId="3421950604" sldId="2147483726"/>
            <pc:sldLayoutMk cId="3319072279" sldId="2147483727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59.477" v="1412"/>
          <pc:sldLayoutMkLst>
            <pc:docMk/>
            <pc:sldMasterMk cId="3421950604" sldId="2147483726"/>
            <pc:sldLayoutMk cId="2764960823" sldId="2147483728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59.477" v="1412"/>
          <pc:sldLayoutMkLst>
            <pc:docMk/>
            <pc:sldMasterMk cId="3421950604" sldId="2147483726"/>
            <pc:sldLayoutMk cId="650758985" sldId="214748372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59.477" v="1412"/>
          <pc:sldLayoutMkLst>
            <pc:docMk/>
            <pc:sldMasterMk cId="3421950604" sldId="2147483726"/>
            <pc:sldLayoutMk cId="2452554463" sldId="214748373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59.477" v="1412"/>
          <pc:sldLayoutMkLst>
            <pc:docMk/>
            <pc:sldMasterMk cId="3421950604" sldId="2147483726"/>
            <pc:sldLayoutMk cId="4100130409" sldId="214748373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59.477" v="1412"/>
          <pc:sldLayoutMkLst>
            <pc:docMk/>
            <pc:sldMasterMk cId="3421950604" sldId="2147483726"/>
            <pc:sldLayoutMk cId="2152545772" sldId="214748373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59.477" v="1412"/>
          <pc:sldLayoutMkLst>
            <pc:docMk/>
            <pc:sldMasterMk cId="3421950604" sldId="2147483726"/>
            <pc:sldLayoutMk cId="1545880329" sldId="2147483733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59.477" v="1412"/>
          <pc:sldLayoutMkLst>
            <pc:docMk/>
            <pc:sldMasterMk cId="3421950604" sldId="2147483726"/>
            <pc:sldLayoutMk cId="307171479" sldId="2147483734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59.477" v="1412"/>
          <pc:sldLayoutMkLst>
            <pc:docMk/>
            <pc:sldMasterMk cId="3421950604" sldId="2147483726"/>
            <pc:sldLayoutMk cId="2823610807" sldId="2147483735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59.477" v="1412"/>
          <pc:sldLayoutMkLst>
            <pc:docMk/>
            <pc:sldMasterMk cId="3421950604" sldId="2147483726"/>
            <pc:sldLayoutMk cId="2148183555" sldId="2147483736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59.477" v="1412"/>
          <pc:sldLayoutMkLst>
            <pc:docMk/>
            <pc:sldMasterMk cId="3421950604" sldId="2147483726"/>
            <pc:sldLayoutMk cId="3557662934" sldId="2147483737"/>
          </pc:sldLayoutMkLst>
        </pc:sldLayoutChg>
      </pc:sldMasterChg>
      <pc:sldMasterChg chg="add del addSldLayout delSldLayout modSldLayout">
        <pc:chgData name="Mutale Kent Ndeke (2426088)" userId="S::2426088@student.uwtsd.ac.uk::df32f7e6-8a05-4642-903d-9d12129f61f7" providerId="AD" clId="Web-{C6F40615-EA62-7430-1251-64DCDCC4B3D4}" dt="2025-12-01T05:31:28.179" v="1406"/>
        <pc:sldMasterMkLst>
          <pc:docMk/>
          <pc:sldMasterMk cId="4078084089" sldId="2147483726"/>
        </pc:sldMasterMkLst>
        <pc:sldLayoutChg chg="add del mod replId">
          <pc:chgData name="Mutale Kent Ndeke (2426088)" userId="S::2426088@student.uwtsd.ac.uk::df32f7e6-8a05-4642-903d-9d12129f61f7" providerId="AD" clId="Web-{C6F40615-EA62-7430-1251-64DCDCC4B3D4}" dt="2025-12-01T05:31:28.179" v="1406"/>
          <pc:sldLayoutMkLst>
            <pc:docMk/>
            <pc:sldMasterMk cId="4078084089" sldId="2147483726"/>
            <pc:sldLayoutMk cId="832386723" sldId="2147483727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28.179" v="1406"/>
          <pc:sldLayoutMkLst>
            <pc:docMk/>
            <pc:sldMasterMk cId="4078084089" sldId="2147483726"/>
            <pc:sldLayoutMk cId="3318988010" sldId="2147483728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28.179" v="1406"/>
          <pc:sldLayoutMkLst>
            <pc:docMk/>
            <pc:sldMasterMk cId="4078084089" sldId="2147483726"/>
            <pc:sldLayoutMk cId="1034900395" sldId="214748372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28.179" v="1406"/>
          <pc:sldLayoutMkLst>
            <pc:docMk/>
            <pc:sldMasterMk cId="4078084089" sldId="2147483726"/>
            <pc:sldLayoutMk cId="141038305" sldId="214748373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28.179" v="1406"/>
          <pc:sldLayoutMkLst>
            <pc:docMk/>
            <pc:sldMasterMk cId="4078084089" sldId="2147483726"/>
            <pc:sldLayoutMk cId="3965495714" sldId="214748373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28.179" v="1406"/>
          <pc:sldLayoutMkLst>
            <pc:docMk/>
            <pc:sldMasterMk cId="4078084089" sldId="2147483726"/>
            <pc:sldLayoutMk cId="4079115108" sldId="214748373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28.179" v="1406"/>
          <pc:sldLayoutMkLst>
            <pc:docMk/>
            <pc:sldMasterMk cId="4078084089" sldId="2147483726"/>
            <pc:sldLayoutMk cId="1965590850" sldId="2147483733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28.179" v="1406"/>
          <pc:sldLayoutMkLst>
            <pc:docMk/>
            <pc:sldMasterMk cId="4078084089" sldId="2147483726"/>
            <pc:sldLayoutMk cId="3631661763" sldId="2147483734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28.179" v="1406"/>
          <pc:sldLayoutMkLst>
            <pc:docMk/>
            <pc:sldMasterMk cId="4078084089" sldId="2147483726"/>
            <pc:sldLayoutMk cId="3288972057" sldId="2147483735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28.179" v="1406"/>
          <pc:sldLayoutMkLst>
            <pc:docMk/>
            <pc:sldMasterMk cId="4078084089" sldId="2147483726"/>
            <pc:sldLayoutMk cId="3596160598" sldId="2147483736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1:28.179" v="1406"/>
          <pc:sldLayoutMkLst>
            <pc:docMk/>
            <pc:sldMasterMk cId="4078084089" sldId="2147483726"/>
            <pc:sldLayoutMk cId="3727670742" sldId="2147483737"/>
          </pc:sldLayoutMkLst>
        </pc:sldLayoutChg>
      </pc:sldMasterChg>
      <pc:sldMasterChg chg="add modTransition addSldLayout modSldLayout">
        <pc:chgData name="Mutale Kent Ndeke (2426088)" userId="S::2426088@student.uwtsd.ac.uk::df32f7e6-8a05-4642-903d-9d12129f61f7" providerId="AD" clId="Web-{C6F40615-EA62-7430-1251-64DCDCC4B3D4}" dt="2025-12-01T05:41:37.901" v="1429"/>
        <pc:sldMasterMkLst>
          <pc:docMk/>
          <pc:sldMasterMk cId="1173408812" sldId="2147483738"/>
        </pc:sldMasterMkLst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1225990061" sldId="2147483739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3475126718" sldId="2147483740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3753097536" sldId="2147483741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2196523773" sldId="2147483742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3927791158" sldId="2147483743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2385872681" sldId="2147483744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4103319989" sldId="2147483745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475729795" sldId="2147483746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1534871862" sldId="2147483747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1741962825" sldId="2147483748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1115741980" sldId="2147483749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1808028496" sldId="2147483750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3269790029" sldId="2147483751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1963278946" sldId="2147483752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416508921" sldId="2147483753"/>
          </pc:sldLayoutMkLst>
        </pc:sldLayoutChg>
        <pc:sldLayoutChg chg="add mod replId modTransition">
          <pc:chgData name="Mutale Kent Ndeke (2426088)" userId="S::2426088@student.uwtsd.ac.uk::df32f7e6-8a05-4642-903d-9d12129f61f7" providerId="AD" clId="Web-{C6F40615-EA62-7430-1251-64DCDCC4B3D4}" dt="2025-12-01T05:41:37.901" v="1429"/>
          <pc:sldLayoutMkLst>
            <pc:docMk/>
            <pc:sldMasterMk cId="1173408812" sldId="2147483738"/>
            <pc:sldLayoutMk cId="2411880986" sldId="2147483754"/>
          </pc:sldLayoutMkLst>
        </pc:sldLayoutChg>
      </pc:sldMasterChg>
      <pc:sldMasterChg chg="add del addSldLayout delSldLayout modSldLayout">
        <pc:chgData name="Mutale Kent Ndeke (2426088)" userId="S::2426088@student.uwtsd.ac.uk::df32f7e6-8a05-4642-903d-9d12129f61f7" providerId="AD" clId="Web-{C6F40615-EA62-7430-1251-64DCDCC4B3D4}" dt="2025-12-01T02:02:09.354" v="1398"/>
        <pc:sldMasterMkLst>
          <pc:docMk/>
          <pc:sldMasterMk cId="3788891746" sldId="2147483738"/>
        </pc:sldMasterMkLst>
        <pc:sldLayoutChg chg="add del mod replId">
          <pc:chgData name="Mutale Kent Ndeke (2426088)" userId="S::2426088@student.uwtsd.ac.uk::df32f7e6-8a05-4642-903d-9d12129f61f7" providerId="AD" clId="Web-{C6F40615-EA62-7430-1251-64DCDCC4B3D4}" dt="2025-12-01T02:02:09.354" v="1398"/>
          <pc:sldLayoutMkLst>
            <pc:docMk/>
            <pc:sldMasterMk cId="3788891746" sldId="2147483738"/>
            <pc:sldLayoutMk cId="4240473028" sldId="214748373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09.354" v="1398"/>
          <pc:sldLayoutMkLst>
            <pc:docMk/>
            <pc:sldMasterMk cId="3788891746" sldId="2147483738"/>
            <pc:sldLayoutMk cId="1871315176" sldId="214748374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09.354" v="1398"/>
          <pc:sldLayoutMkLst>
            <pc:docMk/>
            <pc:sldMasterMk cId="3788891746" sldId="2147483738"/>
            <pc:sldLayoutMk cId="1695825267" sldId="214748374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09.354" v="1398"/>
          <pc:sldLayoutMkLst>
            <pc:docMk/>
            <pc:sldMasterMk cId="3788891746" sldId="2147483738"/>
            <pc:sldLayoutMk cId="2141964275" sldId="214748374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09.354" v="1398"/>
          <pc:sldLayoutMkLst>
            <pc:docMk/>
            <pc:sldMasterMk cId="3788891746" sldId="2147483738"/>
            <pc:sldLayoutMk cId="3658018554" sldId="2147483743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09.354" v="1398"/>
          <pc:sldLayoutMkLst>
            <pc:docMk/>
            <pc:sldMasterMk cId="3788891746" sldId="2147483738"/>
            <pc:sldLayoutMk cId="1719212056" sldId="2147483744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09.354" v="1398"/>
          <pc:sldLayoutMkLst>
            <pc:docMk/>
            <pc:sldMasterMk cId="3788891746" sldId="2147483738"/>
            <pc:sldLayoutMk cId="1623961009" sldId="2147483745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09.354" v="1398"/>
          <pc:sldLayoutMkLst>
            <pc:docMk/>
            <pc:sldMasterMk cId="3788891746" sldId="2147483738"/>
            <pc:sldLayoutMk cId="3159996301" sldId="2147483746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09.354" v="1398"/>
          <pc:sldLayoutMkLst>
            <pc:docMk/>
            <pc:sldMasterMk cId="3788891746" sldId="2147483738"/>
            <pc:sldLayoutMk cId="2036220884" sldId="2147483747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09.354" v="1398"/>
          <pc:sldLayoutMkLst>
            <pc:docMk/>
            <pc:sldMasterMk cId="3788891746" sldId="2147483738"/>
            <pc:sldLayoutMk cId="154411696" sldId="2147483748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2:02:09.354" v="1398"/>
          <pc:sldLayoutMkLst>
            <pc:docMk/>
            <pc:sldMasterMk cId="3788891746" sldId="2147483738"/>
            <pc:sldLayoutMk cId="84698558" sldId="2147483749"/>
          </pc:sldLayoutMkLst>
        </pc:sldLayoutChg>
      </pc:sldMasterChg>
      <pc:sldMasterChg chg="add del addSldLayout delSldLayout modSldLayout">
        <pc:chgData name="Mutale Kent Ndeke (2426088)" userId="S::2426088@student.uwtsd.ac.uk::df32f7e6-8a05-4642-903d-9d12129f61f7" providerId="AD" clId="Web-{C6F40615-EA62-7430-1251-64DCDCC4B3D4}" dt="2025-12-01T05:32:28.258" v="1409"/>
        <pc:sldMasterMkLst>
          <pc:docMk/>
          <pc:sldMasterMk cId="2199406528" sldId="2147483744"/>
        </pc:sldMasterMkLst>
        <pc:sldLayoutChg chg="add del mod replId">
          <pc:chgData name="Mutale Kent Ndeke (2426088)" userId="S::2426088@student.uwtsd.ac.uk::df32f7e6-8a05-4642-903d-9d12129f61f7" providerId="AD" clId="Web-{C6F40615-EA62-7430-1251-64DCDCC4B3D4}" dt="2025-12-01T05:32:28.258" v="1409"/>
          <pc:sldLayoutMkLst>
            <pc:docMk/>
            <pc:sldMasterMk cId="2199406528" sldId="2147483744"/>
            <pc:sldLayoutMk cId="2851981768" sldId="2147483745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8.258" v="1409"/>
          <pc:sldLayoutMkLst>
            <pc:docMk/>
            <pc:sldMasterMk cId="2199406528" sldId="2147483744"/>
            <pc:sldLayoutMk cId="3205958804" sldId="2147483746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8.258" v="1409"/>
          <pc:sldLayoutMkLst>
            <pc:docMk/>
            <pc:sldMasterMk cId="2199406528" sldId="2147483744"/>
            <pc:sldLayoutMk cId="2041045317" sldId="2147483747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8.258" v="1409"/>
          <pc:sldLayoutMkLst>
            <pc:docMk/>
            <pc:sldMasterMk cId="2199406528" sldId="2147483744"/>
            <pc:sldLayoutMk cId="1943895669" sldId="2147483748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8.258" v="1409"/>
          <pc:sldLayoutMkLst>
            <pc:docMk/>
            <pc:sldMasterMk cId="2199406528" sldId="2147483744"/>
            <pc:sldLayoutMk cId="3256388047" sldId="2147483749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8.258" v="1409"/>
          <pc:sldLayoutMkLst>
            <pc:docMk/>
            <pc:sldMasterMk cId="2199406528" sldId="2147483744"/>
            <pc:sldLayoutMk cId="2044519019" sldId="2147483750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8.258" v="1409"/>
          <pc:sldLayoutMkLst>
            <pc:docMk/>
            <pc:sldMasterMk cId="2199406528" sldId="2147483744"/>
            <pc:sldLayoutMk cId="3041074446" sldId="2147483751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8.258" v="1409"/>
          <pc:sldLayoutMkLst>
            <pc:docMk/>
            <pc:sldMasterMk cId="2199406528" sldId="2147483744"/>
            <pc:sldLayoutMk cId="2362756877" sldId="2147483752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8.258" v="1409"/>
          <pc:sldLayoutMkLst>
            <pc:docMk/>
            <pc:sldMasterMk cId="2199406528" sldId="2147483744"/>
            <pc:sldLayoutMk cId="1948793349" sldId="2147483753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8.258" v="1409"/>
          <pc:sldLayoutMkLst>
            <pc:docMk/>
            <pc:sldMasterMk cId="2199406528" sldId="2147483744"/>
            <pc:sldLayoutMk cId="701795654" sldId="2147483754"/>
          </pc:sldLayoutMkLst>
        </pc:sldLayoutChg>
        <pc:sldLayoutChg chg="add del mod replId">
          <pc:chgData name="Mutale Kent Ndeke (2426088)" userId="S::2426088@student.uwtsd.ac.uk::df32f7e6-8a05-4642-903d-9d12129f61f7" providerId="AD" clId="Web-{C6F40615-EA62-7430-1251-64DCDCC4B3D4}" dt="2025-12-01T05:32:28.258" v="1409"/>
          <pc:sldLayoutMkLst>
            <pc:docMk/>
            <pc:sldMasterMk cId="2199406528" sldId="2147483744"/>
            <pc:sldLayoutMk cId="2242033284" sldId="214748375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59900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12671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09753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52377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79115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8726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3199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57297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87186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96282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1574198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02849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97900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2789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5089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88098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3408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1963" y="935458"/>
            <a:ext cx="10754263" cy="1309299"/>
          </a:xfrm>
        </p:spPr>
        <p:txBody>
          <a:bodyPr>
            <a:normAutofit/>
          </a:bodyPr>
          <a:lstStyle/>
          <a:p>
            <a:r>
              <a:rPr lang="en-GB" dirty="0"/>
              <a:t>My Name is Mutale Kent </a:t>
            </a:r>
            <a:r>
              <a:rPr lang="en-GB" dirty="0" err="1"/>
              <a:t>Ndeke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079206"/>
            <a:ext cx="9144000" cy="284278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457200" indent="-457200">
              <a:buChar char="•"/>
            </a:pPr>
            <a:r>
              <a:rPr lang="en-GB" sz="3200" dirty="0"/>
              <a:t>My presentation today is a reflection on what I have learnt on the course so far and how have improved as a student</a:t>
            </a:r>
          </a:p>
          <a:p>
            <a:pPr marL="457200" indent="-457200">
              <a:buChar char="•"/>
            </a:pPr>
            <a:r>
              <a:rPr lang="en-GB" sz="3200" dirty="0"/>
              <a:t>I have titled each slide with a Topic covered in class</a:t>
            </a:r>
          </a:p>
          <a:p>
            <a:pPr marL="457200" indent="-457200">
              <a:buChar char="•"/>
            </a:pPr>
            <a:r>
              <a:rPr lang="en-GB" sz="3200" dirty="0"/>
              <a:t>Under each Topic I will underline What I have Learnt and expand on what I have Improved on</a:t>
            </a:r>
          </a:p>
          <a:p>
            <a:pPr marL="457200" indent="-457200">
              <a:buChar char="•"/>
            </a:pPr>
            <a:r>
              <a:rPr lang="en-GB" sz="3200" dirty="0"/>
              <a:t>I will also talk about how I will use this knowledge and apply it In my work as I progress as a student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0E1B7-8705-B865-7045-C023D9BB2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Outlook And Task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94E27-C15D-72DA-0BF2-6C88F889B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5940" y="2133600"/>
            <a:ext cx="10508672" cy="4100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Essentially I am familiar with outlook as I have used it to receive, send and manage my personal emails</a:t>
            </a:r>
          </a:p>
          <a:p>
            <a:r>
              <a:rPr lang="en-GB" dirty="0"/>
              <a:t>From the course I have learnt how to professionally use it and how to </a:t>
            </a:r>
            <a:r>
              <a:rPr lang="en-GB" dirty="0" err="1"/>
              <a:t>effeciently</a:t>
            </a:r>
            <a:r>
              <a:rPr lang="en-GB" dirty="0"/>
              <a:t> apply it to my advantage.</a:t>
            </a:r>
          </a:p>
          <a:p>
            <a:r>
              <a:rPr lang="en-GB" dirty="0"/>
              <a:t>I explored were to navigate </a:t>
            </a:r>
            <a:r>
              <a:rPr lang="en-GB" dirty="0" err="1"/>
              <a:t>folders,rules</a:t>
            </a:r>
            <a:r>
              <a:rPr lang="en-GB" dirty="0"/>
              <a:t> and organise my emails </a:t>
            </a:r>
            <a:r>
              <a:rPr lang="en-GB" dirty="0" err="1"/>
              <a:t>effeciently</a:t>
            </a:r>
          </a:p>
          <a:p>
            <a:r>
              <a:rPr lang="en-GB" dirty="0"/>
              <a:t>I can now create </a:t>
            </a:r>
            <a:r>
              <a:rPr lang="en-GB" err="1"/>
              <a:t>carlender</a:t>
            </a:r>
            <a:r>
              <a:rPr lang="en-GB" dirty="0"/>
              <a:t> </a:t>
            </a:r>
            <a:r>
              <a:rPr lang="en-GB" err="1"/>
              <a:t>events,set</a:t>
            </a:r>
            <a:r>
              <a:rPr lang="en-GB" dirty="0"/>
              <a:t> reminders and make group invitations</a:t>
            </a:r>
          </a:p>
          <a:p>
            <a:r>
              <a:rPr lang="en-GB" dirty="0"/>
              <a:t>As a professional I know understand the importance of email management and why it matters</a:t>
            </a:r>
          </a:p>
          <a:p>
            <a:r>
              <a:rPr lang="en-GB" dirty="0"/>
              <a:t>I now </a:t>
            </a:r>
            <a:r>
              <a:rPr lang="en-GB" dirty="0" err="1"/>
              <a:t>now</a:t>
            </a:r>
            <a:r>
              <a:rPr lang="en-GB" dirty="0"/>
              <a:t> understand the importance of keeping my emails clear and specific</a:t>
            </a:r>
          </a:p>
        </p:txBody>
      </p:sp>
    </p:spTree>
    <p:extLst>
      <p:ext uri="{BB962C8B-B14F-4D97-AF65-F5344CB8AC3E}">
        <p14:creationId xmlns:p14="http://schemas.microsoft.com/office/powerpoint/2010/main" val="133246313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6A40F-63B6-08FE-E84F-B168FC652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Artificial Intelligence(AI)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B47DF-55D7-D4E2-1D4F-1D5AA0283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20" y="2079625"/>
            <a:ext cx="10817980" cy="4097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I have previously heard about AI but didn’t have the full knowledge on the new technology it comes with.</a:t>
            </a:r>
          </a:p>
          <a:p>
            <a:r>
              <a:rPr lang="en-GB" dirty="0"/>
              <a:t>From online and social media sources I heard of how you can use it to learn topics, explore and write essays </a:t>
            </a:r>
          </a:p>
          <a:p>
            <a:r>
              <a:rPr lang="en-GB" dirty="0"/>
              <a:t>We covered that AI is a simulation of human intelligence which is processed by machines(Techartgent,2023)</a:t>
            </a:r>
          </a:p>
          <a:p>
            <a:r>
              <a:rPr lang="en-GB" dirty="0"/>
              <a:t>On the course we touched on the pros and cons that come with it and how we can use it to our advantage</a:t>
            </a:r>
          </a:p>
          <a:p>
            <a:r>
              <a:rPr lang="en-GB" dirty="0"/>
              <a:t>Chat GPT is one of the most popular large </a:t>
            </a:r>
            <a:r>
              <a:rPr lang="en-GB" dirty="0" err="1"/>
              <a:t>langauge</a:t>
            </a:r>
            <a:r>
              <a:rPr lang="en-GB" dirty="0"/>
              <a:t> models(LLM) platforms of </a:t>
            </a:r>
            <a:r>
              <a:rPr lang="en-GB" dirty="0" err="1"/>
              <a:t>AI,its</a:t>
            </a:r>
            <a:r>
              <a:rPr lang="en-GB" dirty="0"/>
              <a:t> </a:t>
            </a:r>
            <a:r>
              <a:rPr lang="en-GB" dirty="0" err="1"/>
              <a:t>free,accessible,provides</a:t>
            </a:r>
            <a:r>
              <a:rPr lang="en-GB" dirty="0"/>
              <a:t> specific responses and also </a:t>
            </a:r>
            <a:r>
              <a:rPr lang="en-GB" dirty="0" err="1"/>
              <a:t>asissts</a:t>
            </a:r>
            <a:r>
              <a:rPr lang="en-GB" dirty="0"/>
              <a:t> with problem solving.</a:t>
            </a:r>
          </a:p>
          <a:p>
            <a:r>
              <a:rPr lang="en-GB" dirty="0"/>
              <a:t>The cons of Chat GPT is that sometimes the information is not always </a:t>
            </a:r>
            <a:r>
              <a:rPr lang="en-GB" dirty="0" err="1"/>
              <a:t>reliable,it</a:t>
            </a:r>
            <a:r>
              <a:rPr lang="en-GB" dirty="0"/>
              <a:t> can produce harmful instructions which could have a negative impact on individuals </a:t>
            </a:r>
          </a:p>
          <a:p>
            <a:r>
              <a:rPr lang="en-GB" dirty="0"/>
              <a:t>Some of its content can also be biased </a:t>
            </a:r>
          </a:p>
        </p:txBody>
      </p:sp>
    </p:spTree>
    <p:extLst>
      <p:ext uri="{BB962C8B-B14F-4D97-AF65-F5344CB8AC3E}">
        <p14:creationId xmlns:p14="http://schemas.microsoft.com/office/powerpoint/2010/main" val="13837482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7205D-4DE8-12B9-20DB-1571357F7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Office 365 Word And PowerPoint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03A24-7EAB-E258-3793-9D19C59FB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76" y="2133600"/>
            <a:ext cx="11293763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We explored Microsoft 365 which covers </a:t>
            </a:r>
          </a:p>
          <a:p>
            <a:r>
              <a:rPr lang="en-GB" dirty="0"/>
              <a:t>Microsoft Word-For Documents</a:t>
            </a:r>
          </a:p>
          <a:p>
            <a:r>
              <a:rPr lang="en-GB" dirty="0"/>
              <a:t>Microsoft teams-For meetings</a:t>
            </a:r>
          </a:p>
          <a:p>
            <a:r>
              <a:rPr lang="en-GB" dirty="0"/>
              <a:t>Microsoft Excel-For Spreadsheets</a:t>
            </a:r>
          </a:p>
          <a:p>
            <a:r>
              <a:rPr lang="en-GB" dirty="0"/>
              <a:t>Microsoft Power Point-For Presentations</a:t>
            </a:r>
          </a:p>
          <a:p>
            <a:pPr marL="0" indent="0">
              <a:buNone/>
            </a:pPr>
            <a:r>
              <a:rPr lang="en-GB" dirty="0"/>
              <a:t>Microsoft Office helps with tasks such as writing </a:t>
            </a:r>
            <a:r>
              <a:rPr lang="en-GB" dirty="0" err="1"/>
              <a:t>reports,analysing</a:t>
            </a:r>
            <a:r>
              <a:rPr lang="en-GB" dirty="0"/>
              <a:t> </a:t>
            </a:r>
            <a:r>
              <a:rPr lang="en-GB" dirty="0" err="1"/>
              <a:t>data,creating</a:t>
            </a:r>
            <a:r>
              <a:rPr lang="en-GB" dirty="0"/>
              <a:t> slides and collaborating with Others through word</a:t>
            </a:r>
          </a:p>
        </p:txBody>
      </p:sp>
    </p:spTree>
    <p:extLst>
      <p:ext uri="{BB962C8B-B14F-4D97-AF65-F5344CB8AC3E}">
        <p14:creationId xmlns:p14="http://schemas.microsoft.com/office/powerpoint/2010/main" val="214702809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2841C-2357-86CA-757C-1890FCE95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Excel And Spreadsheets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3DACA-CAB0-2DBE-8FFF-F1C15C36F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674" y="2268296"/>
            <a:ext cx="10871195" cy="36075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With Excel I have learnt how to manage spreadsheets and perform complex data analysis </a:t>
            </a:r>
          </a:p>
          <a:p>
            <a:r>
              <a:rPr lang="en-GB" dirty="0"/>
              <a:t>Spreadsheets can be used to manage financial outgoings and budgeting </a:t>
            </a:r>
          </a:p>
          <a:p>
            <a:r>
              <a:rPr lang="en-GB" dirty="0"/>
              <a:t>Project management policies</a:t>
            </a:r>
          </a:p>
          <a:p>
            <a:r>
              <a:rPr lang="en-GB" dirty="0"/>
              <a:t>Can perform data entries</a:t>
            </a:r>
          </a:p>
          <a:p>
            <a:r>
              <a:rPr lang="en-GB" dirty="0"/>
              <a:t>And can be used as a tool to keep records important things in a day to day life</a:t>
            </a:r>
          </a:p>
          <a:p>
            <a:r>
              <a:rPr lang="en-GB" dirty="0"/>
              <a:t>Data imports and exports</a:t>
            </a:r>
          </a:p>
          <a:p>
            <a:r>
              <a:rPr lang="en-GB" dirty="0"/>
              <a:t>To write formulas and functions ​</a:t>
            </a:r>
          </a:p>
        </p:txBody>
      </p:sp>
    </p:spTree>
    <p:extLst>
      <p:ext uri="{BB962C8B-B14F-4D97-AF65-F5344CB8AC3E}">
        <p14:creationId xmlns:p14="http://schemas.microsoft.com/office/powerpoint/2010/main" val="486672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Wisp</vt:lpstr>
      <vt:lpstr>My Name is Mutale Kent Ndeke</vt:lpstr>
      <vt:lpstr>Outlook And Task Management</vt:lpstr>
      <vt:lpstr>Artificial Intelligence(AI)</vt:lpstr>
      <vt:lpstr>Microsoft Office 365 Word And PowerPoint</vt:lpstr>
      <vt:lpstr>Excel And Spreadsheets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440</cp:revision>
  <dcterms:created xsi:type="dcterms:W3CDTF">2025-11-29T16:11:54Z</dcterms:created>
  <dcterms:modified xsi:type="dcterms:W3CDTF">2025-12-01T05:43:34Z</dcterms:modified>
</cp:coreProperties>
</file>