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7C2CC2-5FA4-B14A-A332-1B194C2EF394}" v="5" dt="2026-04-21T09:50:19.044"/>
    <p1510:client id="{CD6D541B-FA64-4432-B8A0-F8B1637C911C}" v="43" dt="2026-04-21T10:59:41.4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79" autoAdjust="0"/>
    <p:restoredTop sz="94660"/>
  </p:normalViewPr>
  <p:slideViewPr>
    <p:cSldViewPr snapToGrid="0">
      <p:cViewPr varScale="1">
        <p:scale>
          <a:sx n="79" d="100"/>
          <a:sy n="79" d="100"/>
        </p:scale>
        <p:origin x="1176"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nica Camara (2417502)" userId="S::2417502@student.uwtsd.ac.uk::d7aa78dd-f93b-43c9-a926-ec1a76768aa1" providerId="AD" clId="Web-{8D4BC885-B4FA-6550-35D7-2920EA81E863}"/>
    <pc:docChg chg="modSld">
      <pc:chgData name="Senica Camara (2417502)" userId="S::2417502@student.uwtsd.ac.uk::d7aa78dd-f93b-43c9-a926-ec1a76768aa1" providerId="AD" clId="Web-{8D4BC885-B4FA-6550-35D7-2920EA81E863}" dt="2026-04-18T12:08:17.395" v="8" actId="20577"/>
      <pc:docMkLst>
        <pc:docMk/>
      </pc:docMkLst>
      <pc:sldChg chg="modSp">
        <pc:chgData name="Senica Camara (2417502)" userId="S::2417502@student.uwtsd.ac.uk::d7aa78dd-f93b-43c9-a926-ec1a76768aa1" providerId="AD" clId="Web-{8D4BC885-B4FA-6550-35D7-2920EA81E863}" dt="2026-04-18T12:08:11.613" v="6" actId="20577"/>
        <pc:sldMkLst>
          <pc:docMk/>
          <pc:sldMk cId="0" sldId="277"/>
        </pc:sldMkLst>
        <pc:spChg chg="mod">
          <ac:chgData name="Senica Camara (2417502)" userId="S::2417502@student.uwtsd.ac.uk::d7aa78dd-f93b-43c9-a926-ec1a76768aa1" providerId="AD" clId="Web-{8D4BC885-B4FA-6550-35D7-2920EA81E863}" dt="2026-04-18T12:08:11.613" v="6" actId="20577"/>
          <ac:spMkLst>
            <pc:docMk/>
            <pc:sldMk cId="0" sldId="277"/>
            <ac:spMk id="6147" creationId="{00000000-0000-0000-0000-000000000000}"/>
          </ac:spMkLst>
        </pc:spChg>
      </pc:sldChg>
    </pc:docChg>
  </pc:docChgLst>
  <pc:docChgLst>
    <pc:chgData name="Senica Camara (2417502)" userId="d7aa78dd-f93b-43c9-a926-ec1a76768aa1" providerId="ADAL" clId="{219D257F-2E06-47FA-AF53-9ADFDF29C489}"/>
    <pc:docChg chg="custSel modSld">
      <pc:chgData name="Senica Camara (2417502)" userId="d7aa78dd-f93b-43c9-a926-ec1a76768aa1" providerId="ADAL" clId="{219D257F-2E06-47FA-AF53-9ADFDF29C489}" dt="2026-04-21T09:50:19.043" v="4" actId="478"/>
      <pc:docMkLst>
        <pc:docMk/>
      </pc:docMkLst>
      <pc:sldChg chg="addSp delSp mod">
        <pc:chgData name="Senica Camara (2417502)" userId="d7aa78dd-f93b-43c9-a926-ec1a76768aa1" providerId="ADAL" clId="{219D257F-2E06-47FA-AF53-9ADFDF29C489}" dt="2026-04-21T09:50:19.043" v="4" actId="478"/>
        <pc:sldMkLst>
          <pc:docMk/>
          <pc:sldMk cId="0" sldId="277"/>
        </pc:sldMkLst>
        <pc:spChg chg="add">
          <ac:chgData name="Senica Camara (2417502)" userId="d7aa78dd-f93b-43c9-a926-ec1a76768aa1" providerId="ADAL" clId="{219D257F-2E06-47FA-AF53-9ADFDF29C489}" dt="2026-04-21T09:50:11.362" v="3" actId="139"/>
          <ac:spMkLst>
            <pc:docMk/>
            <pc:sldMk cId="0" sldId="277"/>
            <ac:spMk id="4" creationId="{A9AD1F45-3A74-794D-3BF5-2413DACD7F7C}"/>
          </ac:spMkLst>
        </pc:spChg>
        <pc:graphicFrameChg chg="add del">
          <ac:chgData name="Senica Camara (2417502)" userId="d7aa78dd-f93b-43c9-a926-ec1a76768aa1" providerId="ADAL" clId="{219D257F-2E06-47FA-AF53-9ADFDF29C489}" dt="2026-04-21T09:49:09.149" v="1" actId="478"/>
          <ac:graphicFrameMkLst>
            <pc:docMk/>
            <pc:sldMk cId="0" sldId="277"/>
            <ac:graphicFrameMk id="2" creationId="{50D1936A-310E-E856-D5C4-499018571316}"/>
          </ac:graphicFrameMkLst>
        </pc:graphicFrameChg>
        <pc:graphicFrameChg chg="add del">
          <ac:chgData name="Senica Camara (2417502)" userId="d7aa78dd-f93b-43c9-a926-ec1a76768aa1" providerId="ADAL" clId="{219D257F-2E06-47FA-AF53-9ADFDF29C489}" dt="2026-04-21T09:50:19.043" v="4" actId="478"/>
          <ac:graphicFrameMkLst>
            <pc:docMk/>
            <pc:sldMk cId="0" sldId="277"/>
            <ac:graphicFrameMk id="3" creationId="{C765D7C9-5C90-05B0-AF8F-46A6AB4E0585}"/>
          </ac:graphicFrameMkLst>
        </pc:graphicFrameChg>
      </pc:sldChg>
    </pc:docChg>
  </pc:docChgLst>
  <pc:docChgLst>
    <pc:chgData name="Senica Camara (2417502)" userId="d7aa78dd-f93b-43c9-a926-ec1a76768aa1" providerId="ADAL" clId="{CF899EAC-8772-4B14-BF2C-B1E07818A691}"/>
    <pc:docChg chg="custSel modSld">
      <pc:chgData name="Senica Camara (2417502)" userId="d7aa78dd-f93b-43c9-a926-ec1a76768aa1" providerId="ADAL" clId="{CF899EAC-8772-4B14-BF2C-B1E07818A691}" dt="2026-04-21T10:59:41.460" v="47"/>
      <pc:docMkLst>
        <pc:docMk/>
      </pc:docMkLst>
      <pc:sldChg chg="addSp delSp modSp modTransition modAnim">
        <pc:chgData name="Senica Camara (2417502)" userId="d7aa78dd-f93b-43c9-a926-ec1a76768aa1" providerId="ADAL" clId="{CF899EAC-8772-4B14-BF2C-B1E07818A691}" dt="2026-04-21T10:06:42.606" v="2"/>
        <pc:sldMkLst>
          <pc:docMk/>
          <pc:sldMk cId="0" sldId="277"/>
        </pc:sldMkLst>
        <pc:picChg chg="add del mod">
          <ac:chgData name="Senica Camara (2417502)" userId="d7aa78dd-f93b-43c9-a926-ec1a76768aa1" providerId="ADAL" clId="{CF899EAC-8772-4B14-BF2C-B1E07818A691}" dt="2026-04-21T10:05:28.493" v="1"/>
          <ac:picMkLst>
            <pc:docMk/>
            <pc:sldMk cId="0" sldId="277"/>
            <ac:picMk id="6" creationId="{53122474-F3D3-832D-5755-914B8C67B101}"/>
          </ac:picMkLst>
        </pc:picChg>
        <pc:picChg chg="add mod">
          <ac:chgData name="Senica Camara (2417502)" userId="d7aa78dd-f93b-43c9-a926-ec1a76768aa1" providerId="ADAL" clId="{CF899EAC-8772-4B14-BF2C-B1E07818A691}" dt="2026-04-21T10:06:42.606" v="2"/>
          <ac:picMkLst>
            <pc:docMk/>
            <pc:sldMk cId="0" sldId="277"/>
            <ac:picMk id="11" creationId="{4A03ED3D-77FF-B0DE-9977-1DF8585BBC1E}"/>
          </ac:picMkLst>
        </pc:picChg>
      </pc:sldChg>
      <pc:sldChg chg="addSp modSp mod">
        <pc:chgData name="Senica Camara (2417502)" userId="d7aa78dd-f93b-43c9-a926-ec1a76768aa1" providerId="ADAL" clId="{CF899EAC-8772-4B14-BF2C-B1E07818A691}" dt="2026-04-21T10:35:00.702" v="16" actId="20577"/>
        <pc:sldMkLst>
          <pc:docMk/>
          <pc:sldMk cId="711734170" sldId="442"/>
        </pc:sldMkLst>
        <pc:spChg chg="mod">
          <ac:chgData name="Senica Camara (2417502)" userId="d7aa78dd-f93b-43c9-a926-ec1a76768aa1" providerId="ADAL" clId="{CF899EAC-8772-4B14-BF2C-B1E07818A691}" dt="2026-04-21T10:35:00.702" v="16" actId="20577"/>
          <ac:spMkLst>
            <pc:docMk/>
            <pc:sldMk cId="711734170" sldId="442"/>
            <ac:spMk id="5" creationId="{1DC0DA4B-1339-6042-2D31-7B45BEE2A23D}"/>
          </ac:spMkLst>
        </pc:spChg>
        <pc:picChg chg="add mod">
          <ac:chgData name="Senica Camara (2417502)" userId="d7aa78dd-f93b-43c9-a926-ec1a76768aa1" providerId="ADAL" clId="{CF899EAC-8772-4B14-BF2C-B1E07818A691}" dt="2026-04-21T10:33:47.727" v="12"/>
          <ac:picMkLst>
            <pc:docMk/>
            <pc:sldMk cId="711734170" sldId="442"/>
            <ac:picMk id="8" creationId="{7221C219-2C22-43B4-8669-FB85CD2EEBFA}"/>
          </ac:picMkLst>
        </pc:picChg>
      </pc:sldChg>
      <pc:sldChg chg="addSp modSp mod">
        <pc:chgData name="Senica Camara (2417502)" userId="d7aa78dd-f93b-43c9-a926-ec1a76768aa1" providerId="ADAL" clId="{CF899EAC-8772-4B14-BF2C-B1E07818A691}" dt="2026-04-21T10:48:58.559" v="31"/>
        <pc:sldMkLst>
          <pc:docMk/>
          <pc:sldMk cId="1688727333" sldId="452"/>
        </pc:sldMkLst>
        <pc:spChg chg="mod">
          <ac:chgData name="Senica Camara (2417502)" userId="d7aa78dd-f93b-43c9-a926-ec1a76768aa1" providerId="ADAL" clId="{CF899EAC-8772-4B14-BF2C-B1E07818A691}" dt="2026-04-21T10:47:28.622" v="30" actId="20577"/>
          <ac:spMkLst>
            <pc:docMk/>
            <pc:sldMk cId="1688727333" sldId="452"/>
            <ac:spMk id="5" creationId="{612BC5B6-756A-C6F1-D93C-BD98839CEB62}"/>
          </ac:spMkLst>
        </pc:spChg>
        <pc:picChg chg="add mod">
          <ac:chgData name="Senica Camara (2417502)" userId="d7aa78dd-f93b-43c9-a926-ec1a76768aa1" providerId="ADAL" clId="{CF899EAC-8772-4B14-BF2C-B1E07818A691}" dt="2026-04-21T10:48:58.559" v="31"/>
          <ac:picMkLst>
            <pc:docMk/>
            <pc:sldMk cId="1688727333" sldId="452"/>
            <ac:picMk id="8" creationId="{79EA4725-61F1-6EFD-0A16-CC3182E1D7E8}"/>
          </ac:picMkLst>
        </pc:picChg>
      </pc:sldChg>
      <pc:sldChg chg="addSp modSp">
        <pc:chgData name="Senica Camara (2417502)" userId="d7aa78dd-f93b-43c9-a926-ec1a76768aa1" providerId="ADAL" clId="{CF899EAC-8772-4B14-BF2C-B1E07818A691}" dt="2026-04-21T10:59:41.460" v="47"/>
        <pc:sldMkLst>
          <pc:docMk/>
          <pc:sldMk cId="1278544363" sldId="454"/>
        </pc:sldMkLst>
        <pc:picChg chg="add mod">
          <ac:chgData name="Senica Camara (2417502)" userId="d7aa78dd-f93b-43c9-a926-ec1a76768aa1" providerId="ADAL" clId="{CF899EAC-8772-4B14-BF2C-B1E07818A691}" dt="2026-04-21T10:59:41.460" v="47"/>
          <ac:picMkLst>
            <pc:docMk/>
            <pc:sldMk cId="1278544363" sldId="454"/>
            <ac:picMk id="8" creationId="{BDD58784-2F2D-1CC5-F334-2F33C5BEB010}"/>
          </ac:picMkLst>
        </pc:picChg>
      </pc:sldChg>
      <pc:sldChg chg="addSp delSp modSp mod modTransition delAnim modAnim">
        <pc:chgData name="Senica Camara (2417502)" userId="d7aa78dd-f93b-43c9-a926-ec1a76768aa1" providerId="ADAL" clId="{CF899EAC-8772-4B14-BF2C-B1E07818A691}" dt="2026-04-21T10:35:20.878" v="18" actId="20577"/>
        <pc:sldMkLst>
          <pc:docMk/>
          <pc:sldMk cId="1044028000" sldId="455"/>
        </pc:sldMkLst>
        <pc:spChg chg="mod">
          <ac:chgData name="Senica Camara (2417502)" userId="d7aa78dd-f93b-43c9-a926-ec1a76768aa1" providerId="ADAL" clId="{CF899EAC-8772-4B14-BF2C-B1E07818A691}" dt="2026-04-21T10:35:20.878" v="18" actId="20577"/>
          <ac:spMkLst>
            <pc:docMk/>
            <pc:sldMk cId="1044028000" sldId="455"/>
            <ac:spMk id="6" creationId="{1A5EB8B9-7362-D652-541E-0512965E38F7}"/>
          </ac:spMkLst>
        </pc:spChg>
        <pc:picChg chg="add del mod">
          <ac:chgData name="Senica Camara (2417502)" userId="d7aa78dd-f93b-43c9-a926-ec1a76768aa1" providerId="ADAL" clId="{CF899EAC-8772-4B14-BF2C-B1E07818A691}" dt="2026-04-21T10:23:37.698" v="4" actId="478"/>
          <ac:picMkLst>
            <pc:docMk/>
            <pc:sldMk cId="1044028000" sldId="455"/>
            <ac:picMk id="14" creationId="{6415A325-2C86-D830-E82D-F18D1D503869}"/>
          </ac:picMkLst>
        </pc:picChg>
        <pc:picChg chg="add del mod">
          <ac:chgData name="Senica Camara (2417502)" userId="d7aa78dd-f93b-43c9-a926-ec1a76768aa1" providerId="ADAL" clId="{CF899EAC-8772-4B14-BF2C-B1E07818A691}" dt="2026-04-21T10:26:19.398" v="7"/>
          <ac:picMkLst>
            <pc:docMk/>
            <pc:sldMk cId="1044028000" sldId="455"/>
            <ac:picMk id="21" creationId="{FDE2868F-6708-DC53-AF6B-99268FAFB5AE}"/>
          </ac:picMkLst>
        </pc:picChg>
        <pc:picChg chg="add del mod">
          <ac:chgData name="Senica Camara (2417502)" userId="d7aa78dd-f93b-43c9-a926-ec1a76768aa1" providerId="ADAL" clId="{CF899EAC-8772-4B14-BF2C-B1E07818A691}" dt="2026-04-21T10:26:30.414" v="9"/>
          <ac:picMkLst>
            <pc:docMk/>
            <pc:sldMk cId="1044028000" sldId="455"/>
            <ac:picMk id="22" creationId="{77C1FDE3-CDCA-AB1D-DD92-56B1CB7781E8}"/>
          </ac:picMkLst>
        </pc:picChg>
        <pc:picChg chg="add del mod ord">
          <ac:chgData name="Senica Camara (2417502)" userId="d7aa78dd-f93b-43c9-a926-ec1a76768aa1" providerId="ADAL" clId="{CF899EAC-8772-4B14-BF2C-B1E07818A691}" dt="2026-04-21T10:28:06.694" v="10"/>
          <ac:picMkLst>
            <pc:docMk/>
            <pc:sldMk cId="1044028000" sldId="455"/>
            <ac:picMk id="25" creationId="{431DFE32-83BB-6C19-5D29-6069AF08F5E7}"/>
          </ac:picMkLst>
        </pc:picChg>
        <pc:picChg chg="add mod">
          <ac:chgData name="Senica Camara (2417502)" userId="d7aa78dd-f93b-43c9-a926-ec1a76768aa1" providerId="ADAL" clId="{CF899EAC-8772-4B14-BF2C-B1E07818A691}" dt="2026-04-21T10:28:06.694" v="10"/>
          <ac:picMkLst>
            <pc:docMk/>
            <pc:sldMk cId="1044028000" sldId="455"/>
            <ac:picMk id="26" creationId="{5BADE076-18EA-77D0-5E88-680FD7E7A10D}"/>
          </ac:picMkLst>
        </pc:picChg>
      </pc:sldChg>
      <pc:sldChg chg="addSp modSp">
        <pc:chgData name="Senica Camara (2417502)" userId="d7aa78dd-f93b-43c9-a926-ec1a76768aa1" providerId="ADAL" clId="{CF899EAC-8772-4B14-BF2C-B1E07818A691}" dt="2026-04-21T10:31:03.962" v="11"/>
        <pc:sldMkLst>
          <pc:docMk/>
          <pc:sldMk cId="1196154705" sldId="456"/>
        </pc:sldMkLst>
        <pc:picChg chg="add mod">
          <ac:chgData name="Senica Camara (2417502)" userId="d7aa78dd-f93b-43c9-a926-ec1a76768aa1" providerId="ADAL" clId="{CF899EAC-8772-4B14-BF2C-B1E07818A691}" dt="2026-04-21T10:31:03.962" v="11"/>
          <ac:picMkLst>
            <pc:docMk/>
            <pc:sldMk cId="1196154705" sldId="456"/>
            <ac:picMk id="14" creationId="{9D23D511-ABC7-2C29-B0E0-13013C3F91D5}"/>
          </ac:picMkLst>
        </pc:picChg>
      </pc:sldChg>
      <pc:sldChg chg="addSp modSp">
        <pc:chgData name="Senica Camara (2417502)" userId="d7aa78dd-f93b-43c9-a926-ec1a76768aa1" providerId="ADAL" clId="{CF899EAC-8772-4B14-BF2C-B1E07818A691}" dt="2026-04-21T10:44:58.607" v="27"/>
        <pc:sldMkLst>
          <pc:docMk/>
          <pc:sldMk cId="425489401" sldId="457"/>
        </pc:sldMkLst>
        <pc:picChg chg="add mod">
          <ac:chgData name="Senica Camara (2417502)" userId="d7aa78dd-f93b-43c9-a926-ec1a76768aa1" providerId="ADAL" clId="{CF899EAC-8772-4B14-BF2C-B1E07818A691}" dt="2026-04-21T10:44:58.607" v="27"/>
          <ac:picMkLst>
            <pc:docMk/>
            <pc:sldMk cId="425489401" sldId="457"/>
            <ac:picMk id="9" creationId="{A2D12E31-3633-778B-B713-5E057A39FF2C}"/>
          </ac:picMkLst>
        </pc:picChg>
      </pc:sldChg>
      <pc:sldChg chg="addSp delSp modSp mod modTransition modAnim">
        <pc:chgData name="Senica Camara (2417502)" userId="d7aa78dd-f93b-43c9-a926-ec1a76768aa1" providerId="ADAL" clId="{CF899EAC-8772-4B14-BF2C-B1E07818A691}" dt="2026-04-21T10:39:58.050" v="26" actId="1076"/>
        <pc:sldMkLst>
          <pc:docMk/>
          <pc:sldMk cId="2070946817" sldId="458"/>
        </pc:sldMkLst>
        <pc:picChg chg="add del mod">
          <ac:chgData name="Senica Camara (2417502)" userId="d7aa78dd-f93b-43c9-a926-ec1a76768aa1" providerId="ADAL" clId="{CF899EAC-8772-4B14-BF2C-B1E07818A691}" dt="2026-04-21T10:37:06.892" v="21"/>
          <ac:picMkLst>
            <pc:docMk/>
            <pc:sldMk cId="2070946817" sldId="458"/>
            <ac:picMk id="9" creationId="{E7BEC175-4C7E-6155-917C-CF978AA2A388}"/>
          </ac:picMkLst>
        </pc:picChg>
        <pc:picChg chg="add del mod ord">
          <ac:chgData name="Senica Camara (2417502)" userId="d7aa78dd-f93b-43c9-a926-ec1a76768aa1" providerId="ADAL" clId="{CF899EAC-8772-4B14-BF2C-B1E07818A691}" dt="2026-04-21T10:38:05.394" v="22"/>
          <ac:picMkLst>
            <pc:docMk/>
            <pc:sldMk cId="2070946817" sldId="458"/>
            <ac:picMk id="12" creationId="{C60905BD-B48F-94C0-F634-A5541C75BE0D}"/>
          </ac:picMkLst>
        </pc:picChg>
        <pc:picChg chg="add del mod">
          <ac:chgData name="Senica Camara (2417502)" userId="d7aa78dd-f93b-43c9-a926-ec1a76768aa1" providerId="ADAL" clId="{CF899EAC-8772-4B14-BF2C-B1E07818A691}" dt="2026-04-21T10:38:17.102" v="24"/>
          <ac:picMkLst>
            <pc:docMk/>
            <pc:sldMk cId="2070946817" sldId="458"/>
            <ac:picMk id="13" creationId="{1B89DDAF-4885-9A36-DB07-225B05D78BFA}"/>
          </ac:picMkLst>
        </pc:picChg>
        <pc:picChg chg="add del mod ord">
          <ac:chgData name="Senica Camara (2417502)" userId="d7aa78dd-f93b-43c9-a926-ec1a76768aa1" providerId="ADAL" clId="{CF899EAC-8772-4B14-BF2C-B1E07818A691}" dt="2026-04-21T10:39:51.898" v="25"/>
          <ac:picMkLst>
            <pc:docMk/>
            <pc:sldMk cId="2070946817" sldId="458"/>
            <ac:picMk id="16" creationId="{82B9FA55-E442-564C-C63C-74F8B270FABF}"/>
          </ac:picMkLst>
        </pc:picChg>
        <pc:picChg chg="add mod">
          <ac:chgData name="Senica Camara (2417502)" userId="d7aa78dd-f93b-43c9-a926-ec1a76768aa1" providerId="ADAL" clId="{CF899EAC-8772-4B14-BF2C-B1E07818A691}" dt="2026-04-21T10:39:58.050" v="26" actId="1076"/>
          <ac:picMkLst>
            <pc:docMk/>
            <pc:sldMk cId="2070946817" sldId="458"/>
            <ac:picMk id="17" creationId="{3A88B8C5-329D-A42E-DDD2-59493B399B06}"/>
          </ac:picMkLst>
        </pc:picChg>
      </pc:sldChg>
      <pc:sldChg chg="addSp delSp modSp mod modTransition modAnim">
        <pc:chgData name="Senica Camara (2417502)" userId="d7aa78dd-f93b-43c9-a926-ec1a76768aa1" providerId="ADAL" clId="{CF899EAC-8772-4B14-BF2C-B1E07818A691}" dt="2026-04-21T10:54:16.917" v="46" actId="20577"/>
        <pc:sldMkLst>
          <pc:docMk/>
          <pc:sldMk cId="872766868" sldId="459"/>
        </pc:sldMkLst>
        <pc:spChg chg="mod">
          <ac:chgData name="Senica Camara (2417502)" userId="d7aa78dd-f93b-43c9-a926-ec1a76768aa1" providerId="ADAL" clId="{CF899EAC-8772-4B14-BF2C-B1E07818A691}" dt="2026-04-21T10:54:16.917" v="46" actId="20577"/>
          <ac:spMkLst>
            <pc:docMk/>
            <pc:sldMk cId="872766868" sldId="459"/>
            <ac:spMk id="7" creationId="{C9A23101-5971-0144-8B61-EE682C545EC6}"/>
          </ac:spMkLst>
        </pc:spChg>
        <pc:picChg chg="add del mod">
          <ac:chgData name="Senica Camara (2417502)" userId="d7aa78dd-f93b-43c9-a926-ec1a76768aa1" providerId="ADAL" clId="{CF899EAC-8772-4B14-BF2C-B1E07818A691}" dt="2026-04-21T10:50:18.542" v="34"/>
          <ac:picMkLst>
            <pc:docMk/>
            <pc:sldMk cId="872766868" sldId="459"/>
            <ac:picMk id="9" creationId="{06709001-6B6B-BE82-8F8C-767B15A08B1B}"/>
          </ac:picMkLst>
        </pc:picChg>
        <pc:picChg chg="add del mod ord">
          <ac:chgData name="Senica Camara (2417502)" userId="d7aa78dd-f93b-43c9-a926-ec1a76768aa1" providerId="ADAL" clId="{CF899EAC-8772-4B14-BF2C-B1E07818A691}" dt="2026-04-21T10:50:51.670" v="35"/>
          <ac:picMkLst>
            <pc:docMk/>
            <pc:sldMk cId="872766868" sldId="459"/>
            <ac:picMk id="12" creationId="{E829ED07-B277-CFF4-14DF-40F3C0DC16CB}"/>
          </ac:picMkLst>
        </pc:picChg>
        <pc:picChg chg="add del mod">
          <ac:chgData name="Senica Camara (2417502)" userId="d7aa78dd-f93b-43c9-a926-ec1a76768aa1" providerId="ADAL" clId="{CF899EAC-8772-4B14-BF2C-B1E07818A691}" dt="2026-04-21T10:51:08.150" v="37"/>
          <ac:picMkLst>
            <pc:docMk/>
            <pc:sldMk cId="872766868" sldId="459"/>
            <ac:picMk id="13" creationId="{E787A02B-CBBF-9AA1-3ADF-54E31EA168A6}"/>
          </ac:picMkLst>
        </pc:picChg>
        <pc:picChg chg="add del mod ord">
          <ac:chgData name="Senica Camara (2417502)" userId="d7aa78dd-f93b-43c9-a926-ec1a76768aa1" providerId="ADAL" clId="{CF899EAC-8772-4B14-BF2C-B1E07818A691}" dt="2026-04-21T10:51:49.928" v="38"/>
          <ac:picMkLst>
            <pc:docMk/>
            <pc:sldMk cId="872766868" sldId="459"/>
            <ac:picMk id="16" creationId="{2B9ED435-AC1D-8F8B-2278-5A6919F8D7A8}"/>
          </ac:picMkLst>
        </pc:picChg>
        <pc:picChg chg="add del mod">
          <ac:chgData name="Senica Camara (2417502)" userId="d7aa78dd-f93b-43c9-a926-ec1a76768aa1" providerId="ADAL" clId="{CF899EAC-8772-4B14-BF2C-B1E07818A691}" dt="2026-04-21T10:51:55.651" v="40"/>
          <ac:picMkLst>
            <pc:docMk/>
            <pc:sldMk cId="872766868" sldId="459"/>
            <ac:picMk id="17" creationId="{4496C7C0-E4AA-AF07-1B7C-C453FC38F1CA}"/>
          </ac:picMkLst>
        </pc:picChg>
        <pc:picChg chg="add del mod ord">
          <ac:chgData name="Senica Camara (2417502)" userId="d7aa78dd-f93b-43c9-a926-ec1a76768aa1" providerId="ADAL" clId="{CF899EAC-8772-4B14-BF2C-B1E07818A691}" dt="2026-04-21T10:53:00.310" v="41"/>
          <ac:picMkLst>
            <pc:docMk/>
            <pc:sldMk cId="872766868" sldId="459"/>
            <ac:picMk id="20" creationId="{46691786-90FB-3667-57D1-1602C651982E}"/>
          </ac:picMkLst>
        </pc:picChg>
        <pc:picChg chg="add mod">
          <ac:chgData name="Senica Camara (2417502)" userId="d7aa78dd-f93b-43c9-a926-ec1a76768aa1" providerId="ADAL" clId="{CF899EAC-8772-4B14-BF2C-B1E07818A691}" dt="2026-04-21T10:53:00.310" v="41"/>
          <ac:picMkLst>
            <pc:docMk/>
            <pc:sldMk cId="872766868" sldId="459"/>
            <ac:picMk id="21" creationId="{7017E9E9-0F76-92F6-A3C5-28192FD98B6A}"/>
          </ac:picMkLst>
        </pc:picChg>
      </pc:sldChg>
      <pc:sldChg chg="addSp modSp">
        <pc:chgData name="Senica Camara (2417502)" userId="d7aa78dd-f93b-43c9-a926-ec1a76768aa1" providerId="ADAL" clId="{CF899EAC-8772-4B14-BF2C-B1E07818A691}" dt="2026-04-21T10:46:55.684" v="28"/>
        <pc:sldMkLst>
          <pc:docMk/>
          <pc:sldMk cId="3418309274" sldId="460"/>
        </pc:sldMkLst>
        <pc:picChg chg="add mod">
          <ac:chgData name="Senica Camara (2417502)" userId="d7aa78dd-f93b-43c9-a926-ec1a76768aa1" providerId="ADAL" clId="{CF899EAC-8772-4B14-BF2C-B1E07818A691}" dt="2026-04-21T10:46:55.684" v="28"/>
          <ac:picMkLst>
            <pc:docMk/>
            <pc:sldMk cId="3418309274" sldId="460"/>
            <ac:picMk id="9" creationId="{A5D8F343-98AE-5B46-DE12-708B493DBF2C}"/>
          </ac:picMkLst>
        </pc:picChg>
      </pc:sldChg>
    </pc:docChg>
  </pc:docChgLst>
  <pc:docChgLst>
    <pc:chgData name="Senica Camara (2417502)" userId="d7aa78dd-f93b-43c9-a926-ec1a76768aa1" providerId="ADAL" clId="{034E6577-3478-4BEC-9D45-68DAE8B86DF3}"/>
    <pc:docChg chg="custSel delSld modSld">
      <pc:chgData name="Senica Camara (2417502)" userId="d7aa78dd-f93b-43c9-a926-ec1a76768aa1" providerId="ADAL" clId="{034E6577-3478-4BEC-9D45-68DAE8B86DF3}" dt="2026-04-18T12:15:42.653" v="27" actId="2696"/>
      <pc:docMkLst>
        <pc:docMk/>
      </pc:docMkLst>
      <pc:sldChg chg="addSp modSp mod modClrScheme chgLayout">
        <pc:chgData name="Senica Camara (2417502)" userId="d7aa78dd-f93b-43c9-a926-ec1a76768aa1" providerId="ADAL" clId="{034E6577-3478-4BEC-9D45-68DAE8B86DF3}" dt="2026-04-18T11:40:36.566" v="17" actId="1076"/>
        <pc:sldMkLst>
          <pc:docMk/>
          <pc:sldMk cId="1688727333" sldId="452"/>
        </pc:sldMkLst>
        <pc:spChg chg="mod">
          <ac:chgData name="Senica Camara (2417502)" userId="d7aa78dd-f93b-43c9-a926-ec1a76768aa1" providerId="ADAL" clId="{034E6577-3478-4BEC-9D45-68DAE8B86DF3}" dt="2026-04-18T11:37:28.590" v="16" actId="26606"/>
          <ac:spMkLst>
            <pc:docMk/>
            <pc:sldMk cId="1688727333" sldId="452"/>
            <ac:spMk id="3" creationId="{00000000-0000-0000-0000-000000000000}"/>
          </ac:spMkLst>
        </pc:spChg>
        <pc:spChg chg="mod ord">
          <ac:chgData name="Senica Camara (2417502)" userId="d7aa78dd-f93b-43c9-a926-ec1a76768aa1" providerId="ADAL" clId="{034E6577-3478-4BEC-9D45-68DAE8B86DF3}" dt="2026-04-18T11:37:28.590" v="16" actId="26606"/>
          <ac:spMkLst>
            <pc:docMk/>
            <pc:sldMk cId="1688727333" sldId="452"/>
            <ac:spMk id="5" creationId="{612BC5B6-756A-C6F1-D93C-BD98839CEB62}"/>
          </ac:spMkLst>
        </pc:spChg>
        <pc:spChg chg="add mod">
          <ac:chgData name="Senica Camara (2417502)" userId="d7aa78dd-f93b-43c9-a926-ec1a76768aa1" providerId="ADAL" clId="{034E6577-3478-4BEC-9D45-68DAE8B86DF3}" dt="2026-04-18T11:37:28.590" v="16" actId="26606"/>
          <ac:spMkLst>
            <pc:docMk/>
            <pc:sldMk cId="1688727333" sldId="452"/>
            <ac:spMk id="10" creationId="{E1EAC41F-6BC5-0EB1-46F2-4472B6EC6A98}"/>
          </ac:spMkLst>
        </pc:spChg>
        <pc:spChg chg="add mod">
          <ac:chgData name="Senica Camara (2417502)" userId="d7aa78dd-f93b-43c9-a926-ec1a76768aa1" providerId="ADAL" clId="{034E6577-3478-4BEC-9D45-68DAE8B86DF3}" dt="2026-04-18T11:37:28.590" v="16" actId="26606"/>
          <ac:spMkLst>
            <pc:docMk/>
            <pc:sldMk cId="1688727333" sldId="452"/>
            <ac:spMk id="12" creationId="{11399363-4009-A201-A6CB-E07E84C2E01B}"/>
          </ac:spMkLst>
        </pc:spChg>
        <pc:picChg chg="add mod">
          <ac:chgData name="Senica Camara (2417502)" userId="d7aa78dd-f93b-43c9-a926-ec1a76768aa1" providerId="ADAL" clId="{034E6577-3478-4BEC-9D45-68DAE8B86DF3}" dt="2026-04-18T11:40:36.566" v="17" actId="1076"/>
          <ac:picMkLst>
            <pc:docMk/>
            <pc:sldMk cId="1688727333" sldId="452"/>
            <ac:picMk id="2" creationId="{EC47A3C8-4F76-BD7A-3E01-4BFC272CC18D}"/>
          </ac:picMkLst>
        </pc:picChg>
      </pc:sldChg>
      <pc:sldChg chg="addSp modSp mod modClrScheme chgLayout">
        <pc:chgData name="Senica Camara (2417502)" userId="d7aa78dd-f93b-43c9-a926-ec1a76768aa1" providerId="ADAL" clId="{034E6577-3478-4BEC-9D45-68DAE8B86DF3}" dt="2026-04-18T11:51:33.361" v="25" actId="27636"/>
        <pc:sldMkLst>
          <pc:docMk/>
          <pc:sldMk cId="1044028000" sldId="455"/>
        </pc:sldMkLst>
        <pc:spChg chg="mod">
          <ac:chgData name="Senica Camara (2417502)" userId="d7aa78dd-f93b-43c9-a926-ec1a76768aa1" providerId="ADAL" clId="{034E6577-3478-4BEC-9D45-68DAE8B86DF3}" dt="2026-04-18T11:50:56.139" v="22" actId="26606"/>
          <ac:spMkLst>
            <pc:docMk/>
            <pc:sldMk cId="1044028000" sldId="455"/>
            <ac:spMk id="2" creationId="{C79C3CB7-D278-A2A4-CAD1-A290CF81F7AE}"/>
          </ac:spMkLst>
        </pc:spChg>
        <pc:spChg chg="mod ord">
          <ac:chgData name="Senica Camara (2417502)" userId="d7aa78dd-f93b-43c9-a926-ec1a76768aa1" providerId="ADAL" clId="{034E6577-3478-4BEC-9D45-68DAE8B86DF3}" dt="2026-04-18T11:50:56.139" v="22" actId="26606"/>
          <ac:spMkLst>
            <pc:docMk/>
            <pc:sldMk cId="1044028000" sldId="455"/>
            <ac:spMk id="4" creationId="{C563C9C2-F8C4-FC64-3A2B-8D7272153520}"/>
          </ac:spMkLst>
        </pc:spChg>
        <pc:spChg chg="mod ord">
          <ac:chgData name="Senica Camara (2417502)" userId="d7aa78dd-f93b-43c9-a926-ec1a76768aa1" providerId="ADAL" clId="{034E6577-3478-4BEC-9D45-68DAE8B86DF3}" dt="2026-04-18T11:50:56.139" v="22" actId="26606"/>
          <ac:spMkLst>
            <pc:docMk/>
            <pc:sldMk cId="1044028000" sldId="455"/>
            <ac:spMk id="5" creationId="{311AD01A-35D6-54F1-21E7-C950B3125C02}"/>
          </ac:spMkLst>
        </pc:spChg>
        <pc:spChg chg="mod">
          <ac:chgData name="Senica Camara (2417502)" userId="d7aa78dd-f93b-43c9-a926-ec1a76768aa1" providerId="ADAL" clId="{034E6577-3478-4BEC-9D45-68DAE8B86DF3}" dt="2026-04-18T11:51:33.361" v="25" actId="27636"/>
          <ac:spMkLst>
            <pc:docMk/>
            <pc:sldMk cId="1044028000" sldId="455"/>
            <ac:spMk id="6" creationId="{1A5EB8B9-7362-D652-541E-0512965E38F7}"/>
          </ac:spMkLst>
        </pc:spChg>
        <pc:picChg chg="add mod">
          <ac:chgData name="Senica Camara (2417502)" userId="d7aa78dd-f93b-43c9-a926-ec1a76768aa1" providerId="ADAL" clId="{034E6577-3478-4BEC-9D45-68DAE8B86DF3}" dt="2026-04-18T11:50:56.139" v="22" actId="26606"/>
          <ac:picMkLst>
            <pc:docMk/>
            <pc:sldMk cId="1044028000" sldId="455"/>
            <ac:picMk id="3" creationId="{BDBE2B29-64DA-69D2-61AD-2DE58182AE73}"/>
          </ac:picMkLst>
        </pc:picChg>
      </pc:sldChg>
    </pc:docChg>
  </pc:docChgLst>
  <pc:docChgLst>
    <pc:chgData name="Senica Camara (2417502)" userId="d7aa78dd-f93b-43c9-a926-ec1a76768aa1" providerId="ADAL" clId="{C067A909-FFD5-4A1D-B6FA-C383B28B60C0}"/>
    <pc:docChg chg="undo custSel addSld delSld modSld">
      <pc:chgData name="Senica Camara (2417502)" userId="d7aa78dd-f93b-43c9-a926-ec1a76768aa1" providerId="ADAL" clId="{C067A909-FFD5-4A1D-B6FA-C383B28B60C0}" dt="2026-04-18T09:13:30.495" v="1356" actId="255"/>
      <pc:docMkLst>
        <pc:docMk/>
      </pc:docMkLst>
      <pc:sldChg chg="modSp mod">
        <pc:chgData name="Senica Camara (2417502)" userId="d7aa78dd-f93b-43c9-a926-ec1a76768aa1" providerId="ADAL" clId="{C067A909-FFD5-4A1D-B6FA-C383B28B60C0}" dt="2026-04-18T08:08:01.852" v="1298" actId="20577"/>
        <pc:sldMkLst>
          <pc:docMk/>
          <pc:sldMk cId="0" sldId="277"/>
        </pc:sldMkLst>
        <pc:spChg chg="mod">
          <ac:chgData name="Senica Camara (2417502)" userId="d7aa78dd-f93b-43c9-a926-ec1a76768aa1" providerId="ADAL" clId="{C067A909-FFD5-4A1D-B6FA-C383B28B60C0}" dt="2026-04-18T08:08:01.852" v="1298" actId="20577"/>
          <ac:spMkLst>
            <pc:docMk/>
            <pc:sldMk cId="0" sldId="277"/>
            <ac:spMk id="6147" creationId="{00000000-0000-0000-0000-000000000000}"/>
          </ac:spMkLst>
        </pc:spChg>
      </pc:sldChg>
      <pc:sldChg chg="modSp mod">
        <pc:chgData name="Senica Camara (2417502)" userId="d7aa78dd-f93b-43c9-a926-ec1a76768aa1" providerId="ADAL" clId="{C067A909-FFD5-4A1D-B6FA-C383B28B60C0}" dt="2026-04-18T07:20:00.078" v="638" actId="20577"/>
        <pc:sldMkLst>
          <pc:docMk/>
          <pc:sldMk cId="711734170" sldId="442"/>
        </pc:sldMkLst>
        <pc:spChg chg="mod">
          <ac:chgData name="Senica Camara (2417502)" userId="d7aa78dd-f93b-43c9-a926-ec1a76768aa1" providerId="ADAL" clId="{C067A909-FFD5-4A1D-B6FA-C383B28B60C0}" dt="2026-04-18T07:20:00.078" v="638" actId="20577"/>
          <ac:spMkLst>
            <pc:docMk/>
            <pc:sldMk cId="711734170" sldId="442"/>
            <ac:spMk id="5" creationId="{1DC0DA4B-1339-6042-2D31-7B45BEE2A23D}"/>
          </ac:spMkLst>
        </pc:spChg>
      </pc:sldChg>
      <pc:sldChg chg="modSp mod">
        <pc:chgData name="Senica Camara (2417502)" userId="d7aa78dd-f93b-43c9-a926-ec1a76768aa1" providerId="ADAL" clId="{C067A909-FFD5-4A1D-B6FA-C383B28B60C0}" dt="2026-04-18T07:32:22.865" v="1209" actId="1076"/>
        <pc:sldMkLst>
          <pc:docMk/>
          <pc:sldMk cId="3521001056" sldId="450"/>
        </pc:sldMkLst>
        <pc:spChg chg="mod">
          <ac:chgData name="Senica Camara (2417502)" userId="d7aa78dd-f93b-43c9-a926-ec1a76768aa1" providerId="ADAL" clId="{C067A909-FFD5-4A1D-B6FA-C383B28B60C0}" dt="2026-04-18T07:32:22.865" v="1209" actId="1076"/>
          <ac:spMkLst>
            <pc:docMk/>
            <pc:sldMk cId="3521001056" sldId="450"/>
            <ac:spMk id="7" creationId="{8D17CADC-5EF2-6C42-A42A-A3EA8CA67598}"/>
          </ac:spMkLst>
        </pc:spChg>
      </pc:sldChg>
      <pc:sldChg chg="modSp mod">
        <pc:chgData name="Senica Camara (2417502)" userId="d7aa78dd-f93b-43c9-a926-ec1a76768aa1" providerId="ADAL" clId="{C067A909-FFD5-4A1D-B6FA-C383B28B60C0}" dt="2026-04-18T07:26:54.523" v="1111" actId="20577"/>
        <pc:sldMkLst>
          <pc:docMk/>
          <pc:sldMk cId="1688727333" sldId="452"/>
        </pc:sldMkLst>
        <pc:spChg chg="mod">
          <ac:chgData name="Senica Camara (2417502)" userId="d7aa78dd-f93b-43c9-a926-ec1a76768aa1" providerId="ADAL" clId="{C067A909-FFD5-4A1D-B6FA-C383B28B60C0}" dt="2026-04-18T07:26:54.523" v="1111" actId="20577"/>
          <ac:spMkLst>
            <pc:docMk/>
            <pc:sldMk cId="1688727333" sldId="452"/>
            <ac:spMk id="5" creationId="{612BC5B6-756A-C6F1-D93C-BD98839CEB62}"/>
          </ac:spMkLst>
        </pc:spChg>
      </pc:sldChg>
      <pc:sldChg chg="modSp mod">
        <pc:chgData name="Senica Camara (2417502)" userId="d7aa78dd-f93b-43c9-a926-ec1a76768aa1" providerId="ADAL" clId="{C067A909-FFD5-4A1D-B6FA-C383B28B60C0}" dt="2026-04-18T07:07:39.981" v="502" actId="1076"/>
        <pc:sldMkLst>
          <pc:docMk/>
          <pc:sldMk cId="1278544363" sldId="454"/>
        </pc:sldMkLst>
        <pc:spChg chg="mod">
          <ac:chgData name="Senica Camara (2417502)" userId="d7aa78dd-f93b-43c9-a926-ec1a76768aa1" providerId="ADAL" clId="{C067A909-FFD5-4A1D-B6FA-C383B28B60C0}" dt="2026-04-18T07:07:39.981" v="502" actId="1076"/>
          <ac:spMkLst>
            <pc:docMk/>
            <pc:sldMk cId="1278544363" sldId="454"/>
            <ac:spMk id="9" creationId="{F6A7DE20-F68F-C2A9-263A-1627BD1F5A71}"/>
          </ac:spMkLst>
        </pc:spChg>
      </pc:sldChg>
      <pc:sldChg chg="addSp delSp modSp mod">
        <pc:chgData name="Senica Camara (2417502)" userId="d7aa78dd-f93b-43c9-a926-ec1a76768aa1" providerId="ADAL" clId="{C067A909-FFD5-4A1D-B6FA-C383B28B60C0}" dt="2026-04-18T07:35:21.582" v="1282" actId="20577"/>
        <pc:sldMkLst>
          <pc:docMk/>
          <pc:sldMk cId="1044028000" sldId="455"/>
        </pc:sldMkLst>
        <pc:spChg chg="add mod">
          <ac:chgData name="Senica Camara (2417502)" userId="d7aa78dd-f93b-43c9-a926-ec1a76768aa1" providerId="ADAL" clId="{C067A909-FFD5-4A1D-B6FA-C383B28B60C0}" dt="2026-04-18T07:35:21.582" v="1282" actId="20577"/>
          <ac:spMkLst>
            <pc:docMk/>
            <pc:sldMk cId="1044028000" sldId="455"/>
            <ac:spMk id="6" creationId="{1A5EB8B9-7362-D652-541E-0512965E38F7}"/>
          </ac:spMkLst>
        </pc:spChg>
      </pc:sldChg>
      <pc:sldChg chg="modSp mod">
        <pc:chgData name="Senica Camara (2417502)" userId="d7aa78dd-f93b-43c9-a926-ec1a76768aa1" providerId="ADAL" clId="{C067A909-FFD5-4A1D-B6FA-C383B28B60C0}" dt="2026-04-18T06:50:44.218" v="465" actId="1076"/>
        <pc:sldMkLst>
          <pc:docMk/>
          <pc:sldMk cId="1196154705" sldId="456"/>
        </pc:sldMkLst>
        <pc:spChg chg="mod">
          <ac:chgData name="Senica Camara (2417502)" userId="d7aa78dd-f93b-43c9-a926-ec1a76768aa1" providerId="ADAL" clId="{C067A909-FFD5-4A1D-B6FA-C383B28B60C0}" dt="2026-04-18T06:50:44.218" v="465" actId="1076"/>
          <ac:spMkLst>
            <pc:docMk/>
            <pc:sldMk cId="1196154705" sldId="456"/>
            <ac:spMk id="8" creationId="{382B207F-1945-B97E-1A64-F2AC47C6BADE}"/>
          </ac:spMkLst>
        </pc:spChg>
      </pc:sldChg>
      <pc:sldChg chg="modSp mod">
        <pc:chgData name="Senica Camara (2417502)" userId="d7aa78dd-f93b-43c9-a926-ec1a76768aa1" providerId="ADAL" clId="{C067A909-FFD5-4A1D-B6FA-C383B28B60C0}" dt="2026-04-18T07:23:31.982" v="810" actId="255"/>
        <pc:sldMkLst>
          <pc:docMk/>
          <pc:sldMk cId="425489401" sldId="457"/>
        </pc:sldMkLst>
        <pc:spChg chg="mod">
          <ac:chgData name="Senica Camara (2417502)" userId="d7aa78dd-f93b-43c9-a926-ec1a76768aa1" providerId="ADAL" clId="{C067A909-FFD5-4A1D-B6FA-C383B28B60C0}" dt="2026-04-18T07:23:31.982" v="810" actId="255"/>
          <ac:spMkLst>
            <pc:docMk/>
            <pc:sldMk cId="425489401" sldId="457"/>
            <ac:spMk id="3" creationId="{D8D4FB70-B25A-602C-D334-08F645D206D5}"/>
          </ac:spMkLst>
        </pc:spChg>
      </pc:sldChg>
      <pc:sldChg chg="addSp delSp modSp mod">
        <pc:chgData name="Senica Camara (2417502)" userId="d7aa78dd-f93b-43c9-a926-ec1a76768aa1" providerId="ADAL" clId="{C067A909-FFD5-4A1D-B6FA-C383B28B60C0}" dt="2026-04-18T07:21:23.699" v="731" actId="20577"/>
        <pc:sldMkLst>
          <pc:docMk/>
          <pc:sldMk cId="2070946817" sldId="458"/>
        </pc:sldMkLst>
        <pc:spChg chg="add mod">
          <ac:chgData name="Senica Camara (2417502)" userId="d7aa78dd-f93b-43c9-a926-ec1a76768aa1" providerId="ADAL" clId="{C067A909-FFD5-4A1D-B6FA-C383B28B60C0}" dt="2026-04-18T07:21:23.699" v="731" actId="20577"/>
          <ac:spMkLst>
            <pc:docMk/>
            <pc:sldMk cId="2070946817" sldId="458"/>
            <ac:spMk id="6" creationId="{2B1F14AF-789D-1990-AAA5-35E674118436}"/>
          </ac:spMkLst>
        </pc:spChg>
      </pc:sldChg>
      <pc:sldChg chg="modSp mod">
        <pc:chgData name="Senica Camara (2417502)" userId="d7aa78dd-f93b-43c9-a926-ec1a76768aa1" providerId="ADAL" clId="{C067A909-FFD5-4A1D-B6FA-C383B28B60C0}" dt="2026-04-18T07:33:46.551" v="1262" actId="20577"/>
        <pc:sldMkLst>
          <pc:docMk/>
          <pc:sldMk cId="872766868" sldId="459"/>
        </pc:sldMkLst>
        <pc:spChg chg="mod">
          <ac:chgData name="Senica Camara (2417502)" userId="d7aa78dd-f93b-43c9-a926-ec1a76768aa1" providerId="ADAL" clId="{C067A909-FFD5-4A1D-B6FA-C383B28B60C0}" dt="2026-04-18T07:33:46.551" v="1262" actId="20577"/>
          <ac:spMkLst>
            <pc:docMk/>
            <pc:sldMk cId="872766868" sldId="459"/>
            <ac:spMk id="7" creationId="{C9A23101-5971-0144-8B61-EE682C545EC6}"/>
          </ac:spMkLst>
        </pc:spChg>
      </pc:sldChg>
      <pc:sldChg chg="modSp mod">
        <pc:chgData name="Senica Camara (2417502)" userId="d7aa78dd-f93b-43c9-a926-ec1a76768aa1" providerId="ADAL" clId="{C067A909-FFD5-4A1D-B6FA-C383B28B60C0}" dt="2026-04-18T07:24:32.523" v="943" actId="20577"/>
        <pc:sldMkLst>
          <pc:docMk/>
          <pc:sldMk cId="3418309274" sldId="460"/>
        </pc:sldMkLst>
        <pc:spChg chg="mod">
          <ac:chgData name="Senica Camara (2417502)" userId="d7aa78dd-f93b-43c9-a926-ec1a76768aa1" providerId="ADAL" clId="{C067A909-FFD5-4A1D-B6FA-C383B28B60C0}" dt="2026-04-18T07:24:32.523" v="943" actId="20577"/>
          <ac:spMkLst>
            <pc:docMk/>
            <pc:sldMk cId="3418309274" sldId="460"/>
            <ac:spMk id="8" creationId="{0A2B2313-B621-03F2-C773-450748B0A88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19959391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hyperlink" Target="https://www.nice.org.uk/" TargetMode="External"/><Relationship Id="rId2" Type="http://schemas.openxmlformats.org/officeDocument/2006/relationships/hyperlink" Target="https://www.nhs.uk/" TargetMode="External"/><Relationship Id="rId1" Type="http://schemas.openxmlformats.org/officeDocument/2006/relationships/slideLayout" Target="../slideLayouts/slideLayout2.xml"/><Relationship Id="rId5" Type="http://schemas.openxmlformats.org/officeDocument/2006/relationships/hyperlink" Target="https://www.nmc.org.uk/" TargetMode="External"/><Relationship Id="rId4"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2417502</a:t>
            </a:r>
          </a:p>
          <a:p>
            <a:pPr algn="l" eaLnBrk="1" hangingPunct="1"/>
            <a:r>
              <a:rPr lang="en-GB" altLang="en-US" sz="2800" b="1" dirty="0">
                <a:solidFill>
                  <a:schemeClr val="bg1"/>
                </a:solidFill>
              </a:rPr>
              <a:t>Student name: Senica Camara</a:t>
            </a:r>
          </a:p>
          <a:p>
            <a:pPr algn="l" eaLnBrk="1" hangingPunct="1"/>
            <a:r>
              <a:rPr lang="en-GB" altLang="en-US" sz="2800" b="1" dirty="0">
                <a:solidFill>
                  <a:schemeClr val="bg1"/>
                </a:solidFill>
              </a:rPr>
              <a:t>Lecturer Name: Dr Soban Sadiq</a:t>
            </a:r>
          </a:p>
          <a:p>
            <a:pPr algn="l" eaLnBrk="1" hangingPunct="1"/>
            <a:endParaRPr lang="en-GB" altLang="en-US" sz="2800" b="1" dirty="0">
              <a:solidFill>
                <a:schemeClr val="bg1"/>
              </a:solidFill>
            </a:endParaRPr>
          </a:p>
          <a:p>
            <a:pPr algn="l" eaLnBrk="1" hangingPunct="1"/>
            <a:endParaRPr lang="en-GB" altLang="en-US" sz="2800" b="1" dirty="0">
              <a:solidFill>
                <a:schemeClr val="bg1"/>
              </a:solidFill>
            </a:endParaRPr>
          </a:p>
          <a:p>
            <a:pPr algn="l" eaLnBrk="1" hangingPunct="1"/>
            <a:endParaRPr lang="en-GB" altLang="en-US" sz="2800" b="1" dirty="0">
              <a:solidFill>
                <a:schemeClr val="bg1"/>
              </a:solidFill>
            </a:endParaRPr>
          </a:p>
          <a:p>
            <a:pPr algn="l" eaLnBrk="1" hangingPunct="1"/>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4" name="TextBox 3">
            <a:extLst>
              <a:ext uri="{FF2B5EF4-FFF2-40B4-BE49-F238E27FC236}">
                <a16:creationId xmlns:a16="http://schemas.microsoft.com/office/drawing/2014/main" id="{A9AD1F45-3A74-794D-3BF5-2413DACD7F7C}"/>
              </a:ext>
            </a:extLst>
          </p:cNvPr>
          <p:cNvSpPr txBox="1"/>
          <p:nvPr/>
        </p:nvSpPr>
        <p:spPr>
          <a:xfrm>
            <a:off x="3664284" y="2516828"/>
            <a:ext cx="1828800" cy="1828800"/>
          </a:xfrm>
          <a:prstGeom prst="rect">
            <a:avLst/>
          </a:prstGeom>
          <a:noFill/>
        </p:spPr>
        <p:txBody>
          <a:bodyPr wrap="square" rtlCol="0">
            <a:spAutoFit/>
          </a:bodyPr>
          <a:lstStyle/>
          <a:p>
            <a:pPr algn="l"/>
            <a:endParaRPr lang="en-US"/>
          </a:p>
        </p:txBody>
      </p:sp>
      <p:pic>
        <p:nvPicPr>
          <p:cNvPr id="11" name="Audio 10">
            <a:hlinkClick r:id="" action="ppaction://media"/>
            <a:extLst>
              <a:ext uri="{FF2B5EF4-FFF2-40B4-BE49-F238E27FC236}">
                <a16:creationId xmlns:a16="http://schemas.microsoft.com/office/drawing/2014/main" id="{4A03ED3D-77FF-B0DE-9977-1DF8585BBC1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912"/>
    </mc:Choice>
    <mc:Fallback>
      <p:transition spd="slow" advTm="18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b="1"/>
              <a:t>Introduction</a:t>
            </a:r>
          </a:p>
        </p:txBody>
      </p:sp>
      <p:sp>
        <p:nvSpPr>
          <p:cNvPr id="6" name="TextBox 5">
            <a:extLst>
              <a:ext uri="{FF2B5EF4-FFF2-40B4-BE49-F238E27FC236}">
                <a16:creationId xmlns:a16="http://schemas.microsoft.com/office/drawing/2014/main" id="{1A5EB8B9-7362-D652-541E-0512965E38F7}"/>
              </a:ext>
            </a:extLst>
          </p:cNvPr>
          <p:cNvSpPr txBox="1"/>
          <p:nvPr/>
        </p:nvSpPr>
        <p:spPr bwMode="auto">
          <a:xfrm>
            <a:off x="457200" y="1600201"/>
            <a:ext cx="4038600" cy="3989040"/>
          </a:xfrm>
          <a:prstGeom prst="rect">
            <a:avLst/>
          </a:prstGeom>
          <a:noFill/>
          <a:ln>
            <a:noFill/>
          </a:ln>
        </p:spPr>
        <p:txBody>
          <a:bodyPr vert="horz" wrap="square" lIns="91440" tIns="45720" rIns="91440" bIns="45720" numCol="1" anchor="t" anchorCtr="0" compatLnSpc="1">
            <a:prstTxWarp prst="textNoShape">
              <a:avLst/>
            </a:prstTxWarp>
            <a:normAutofit fontScale="85000" lnSpcReduction="10000"/>
          </a:bodyPr>
          <a:lstStyle/>
          <a:p>
            <a:pPr>
              <a:lnSpc>
                <a:spcPct val="90000"/>
              </a:lnSpc>
              <a:spcBef>
                <a:spcPct val="20000"/>
              </a:spcBef>
            </a:pPr>
            <a:r>
              <a:rPr lang="en-US" dirty="0">
                <a:latin typeface="+mn-lt"/>
                <a:cs typeface="+mn-cs"/>
              </a:rPr>
              <a:t>Chronic Obstructive Pulmonary Disease is a long-term respiratory condition that affects the lungs and makes breathing difficult. It is a progressive disease, meaning it worsens over time, and is commonly associated with smoking and environmental exposure (</a:t>
            </a:r>
            <a:r>
              <a:rPr lang="en-US" u="sng" dirty="0">
                <a:latin typeface="+mn-lt"/>
                <a:cs typeface="+mn-cs"/>
              </a:rPr>
              <a:t>NHS</a:t>
            </a:r>
            <a:r>
              <a:rPr lang="en-US" dirty="0">
                <a:latin typeface="+mn-lt"/>
                <a:cs typeface="+mn-cs"/>
              </a:rPr>
              <a:t>, 2023; </a:t>
            </a:r>
            <a:r>
              <a:rPr lang="en-US" u="sng" dirty="0">
                <a:latin typeface="+mn-lt"/>
                <a:cs typeface="+mn-cs"/>
              </a:rPr>
              <a:t>World Health </a:t>
            </a:r>
            <a:r>
              <a:rPr lang="en-US" u="sng" dirty="0" err="1">
                <a:latin typeface="+mn-lt"/>
                <a:cs typeface="+mn-cs"/>
              </a:rPr>
              <a:t>Organisation</a:t>
            </a:r>
            <a:r>
              <a:rPr lang="en-US" dirty="0">
                <a:latin typeface="+mn-lt"/>
                <a:cs typeface="+mn-cs"/>
              </a:rPr>
              <a:t>, 2023).</a:t>
            </a:r>
            <a:br>
              <a:rPr lang="en-US" dirty="0">
                <a:latin typeface="+mn-lt"/>
                <a:cs typeface="+mn-cs"/>
              </a:rPr>
            </a:br>
            <a:br>
              <a:rPr lang="en-US" dirty="0">
                <a:latin typeface="+mn-lt"/>
                <a:cs typeface="+mn-cs"/>
              </a:rPr>
            </a:br>
            <a:r>
              <a:rPr lang="en-US" dirty="0">
                <a:latin typeface="+mn-lt"/>
                <a:cs typeface="+mn-cs"/>
              </a:rPr>
              <a:t>According to the </a:t>
            </a:r>
            <a:r>
              <a:rPr lang="en-US" u="sng" dirty="0">
                <a:latin typeface="+mn-lt"/>
                <a:cs typeface="+mn-cs"/>
              </a:rPr>
              <a:t>National Health Service </a:t>
            </a:r>
            <a:r>
              <a:rPr lang="en-US" dirty="0">
                <a:latin typeface="+mn-lt"/>
                <a:cs typeface="+mn-cs"/>
              </a:rPr>
              <a:t>(2023), COPD is one of the leading causes of illness and hospital admissions in the United Kingdom. It has a significant impact on a person’s physical health, emotional wellbeing, and daily functioning.</a:t>
            </a:r>
            <a:br>
              <a:rPr lang="en-US" dirty="0">
                <a:latin typeface="+mn-lt"/>
                <a:cs typeface="+mn-cs"/>
              </a:rPr>
            </a:br>
            <a:br>
              <a:rPr lang="en-US" dirty="0">
                <a:latin typeface="+mn-lt"/>
                <a:cs typeface="+mn-cs"/>
              </a:rPr>
            </a:br>
            <a:r>
              <a:rPr lang="en-US" dirty="0">
                <a:latin typeface="+mn-lt"/>
                <a:cs typeface="+mn-cs"/>
              </a:rPr>
              <a:t>This presentation will explore the patient’s condition, the anatomy and physiology involved, risk factors, and an evidence-based care plan following </a:t>
            </a:r>
            <a:r>
              <a:rPr lang="en-US" u="sng" dirty="0">
                <a:latin typeface="+mn-lt"/>
                <a:cs typeface="+mn-cs"/>
              </a:rPr>
              <a:t>National Institute for Health and Care Excellence</a:t>
            </a:r>
            <a:r>
              <a:rPr lang="en-US" dirty="0">
                <a:latin typeface="+mn-lt"/>
                <a:cs typeface="+mn-cs"/>
              </a:rPr>
              <a:t> guidelines (2018).</a:t>
            </a:r>
            <a:br>
              <a:rPr lang="en-US" dirty="0">
                <a:latin typeface="+mn-lt"/>
                <a:cs typeface="+mn-cs"/>
              </a:rPr>
            </a:br>
            <a:br>
              <a:rPr lang="en-US" sz="1100" dirty="0">
                <a:latin typeface="+mn-lt"/>
                <a:cs typeface="+mn-cs"/>
              </a:rPr>
            </a:br>
            <a:endParaRPr lang="en-US" sz="1100" dirty="0">
              <a:latin typeface="+mn-lt"/>
              <a:cs typeface="+mn-cs"/>
            </a:endParaRPr>
          </a:p>
        </p:txBody>
      </p:sp>
      <p:pic>
        <p:nvPicPr>
          <p:cNvPr id="3" name="Picture 2">
            <a:extLst>
              <a:ext uri="{FF2B5EF4-FFF2-40B4-BE49-F238E27FC236}">
                <a16:creationId xmlns:a16="http://schemas.microsoft.com/office/drawing/2014/main" id="{BDBE2B29-64DA-69D2-61AD-2DE58182AE73}"/>
              </a:ext>
            </a:extLst>
          </p:cNvPr>
          <p:cNvPicPr>
            <a:picLocks noChangeAspect="1"/>
          </p:cNvPicPr>
          <p:nvPr/>
        </p:nvPicPr>
        <p:blipFill>
          <a:blip r:embed="rId5"/>
          <a:stretch>
            <a:fillRect/>
          </a:stretch>
        </p:blipFill>
        <p:spPr>
          <a:xfrm>
            <a:off x="4648200" y="2080246"/>
            <a:ext cx="4038600" cy="3028950"/>
          </a:xfrm>
          <a:prstGeom prst="rect">
            <a:avLst/>
          </a:prstGeom>
          <a:noFill/>
        </p:spPr>
      </p:pic>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21/04/2026</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2</a:t>
            </a:fld>
            <a:endParaRPr lang="en-GB" altLang="en-US" kern="1200">
              <a:latin typeface="Myriad Pro"/>
              <a:ea typeface="+mn-ea"/>
              <a:cs typeface="Arial" panose="020B0604020202020204" pitchFamily="34" charset="0"/>
            </a:endParaRPr>
          </a:p>
        </p:txBody>
      </p:sp>
      <p:pic>
        <p:nvPicPr>
          <p:cNvPr id="26" name="Audio 25">
            <a:hlinkClick r:id="" action="ppaction://media"/>
            <a:extLst>
              <a:ext uri="{FF2B5EF4-FFF2-40B4-BE49-F238E27FC236}">
                <a16:creationId xmlns:a16="http://schemas.microsoft.com/office/drawing/2014/main" id="{5BADE076-18EA-77D0-5E88-680FD7E7A10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86081"/>
    </mc:Choice>
    <mc:Fallback>
      <p:transition spd="slow" advTm="86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96348" y="197767"/>
            <a:ext cx="8229600" cy="1143000"/>
          </a:xfrm>
        </p:spPr>
        <p:txBody>
          <a:bodyPr/>
          <a:lstStyle/>
          <a:p>
            <a:r>
              <a:rPr lang="en-GB" sz="3600" b="1"/>
              <a:t>Information about the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8" name="TextBox 7">
            <a:extLst>
              <a:ext uri="{FF2B5EF4-FFF2-40B4-BE49-F238E27FC236}">
                <a16:creationId xmlns:a16="http://schemas.microsoft.com/office/drawing/2014/main" id="{382B207F-1945-B97E-1A64-F2AC47C6BADE}"/>
              </a:ext>
            </a:extLst>
          </p:cNvPr>
          <p:cNvSpPr txBox="1"/>
          <p:nvPr/>
        </p:nvSpPr>
        <p:spPr>
          <a:xfrm>
            <a:off x="1583581" y="1340767"/>
            <a:ext cx="5976838" cy="3693319"/>
          </a:xfrm>
          <a:prstGeom prst="rect">
            <a:avLst/>
          </a:prstGeom>
          <a:noFill/>
        </p:spPr>
        <p:txBody>
          <a:bodyPr wrap="square">
            <a:spAutoFit/>
          </a:bodyPr>
          <a:lstStyle/>
          <a:p>
            <a:r>
              <a:rPr lang="en-GB"/>
              <a:t>The fictional patient is Mr David Brown, a 65-year-old retired construction worker. He has a long history of smoking, approximately 40 years, which is a major contributing factor to his condition.</a:t>
            </a:r>
            <a:br>
              <a:rPr lang="en-GB"/>
            </a:br>
            <a:br>
              <a:rPr lang="en-GB"/>
            </a:br>
            <a:r>
              <a:rPr lang="en-GB"/>
              <a:t>He presents with shortness of breath, fatigue, and reduced mobility. His oxygen saturation is low at 90%, and his respiratory rate is slightly elevated.</a:t>
            </a:r>
            <a:br>
              <a:rPr lang="en-GB"/>
            </a:br>
            <a:br>
              <a:rPr lang="en-GB"/>
            </a:br>
            <a:r>
              <a:rPr lang="en-GB"/>
              <a:t>His lifestyle is mostly sedentary, and he lives with his wife, who provides some support with daily activities.</a:t>
            </a:r>
            <a:br>
              <a:rPr lang="en-GB"/>
            </a:br>
            <a:br>
              <a:rPr lang="en-GB"/>
            </a:br>
            <a:endParaRPr lang="en-GB"/>
          </a:p>
        </p:txBody>
      </p:sp>
      <p:pic>
        <p:nvPicPr>
          <p:cNvPr id="14" name="Audio 13">
            <a:hlinkClick r:id="" action="ppaction://media"/>
            <a:extLst>
              <a:ext uri="{FF2B5EF4-FFF2-40B4-BE49-F238E27FC236}">
                <a16:creationId xmlns:a16="http://schemas.microsoft.com/office/drawing/2014/main" id="{9D23D511-ABC7-2C29-B0E0-13013C3F91D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46291"/>
    </mc:Choice>
    <mc:Fallback>
      <p:transition spd="slow" advTm="46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a:cs typeface="Arial" panose="020B0604020202020204" pitchFamily="34" charset="0"/>
              </a:rPr>
              <a:t>Anatomy and Physiology</a:t>
            </a:r>
          </a:p>
        </p:txBody>
      </p:sp>
      <p:sp>
        <p:nvSpPr>
          <p:cNvPr id="5" name="TextBox 4">
            <a:extLst>
              <a:ext uri="{FF2B5EF4-FFF2-40B4-BE49-F238E27FC236}">
                <a16:creationId xmlns:a16="http://schemas.microsoft.com/office/drawing/2014/main" id="{1DC0DA4B-1339-6042-2D31-7B45BEE2A23D}"/>
              </a:ext>
            </a:extLst>
          </p:cNvPr>
          <p:cNvSpPr txBox="1"/>
          <p:nvPr/>
        </p:nvSpPr>
        <p:spPr>
          <a:xfrm>
            <a:off x="1259632" y="1340768"/>
            <a:ext cx="6624736" cy="3693319"/>
          </a:xfrm>
          <a:prstGeom prst="rect">
            <a:avLst/>
          </a:prstGeom>
          <a:noFill/>
        </p:spPr>
        <p:txBody>
          <a:bodyPr wrap="square">
            <a:spAutoFit/>
          </a:bodyPr>
          <a:lstStyle/>
          <a:p>
            <a:r>
              <a:rPr lang="en-GB" dirty="0"/>
              <a:t>COPD primarily affects the respiratory system, particularly the lungs and airways.</a:t>
            </a:r>
            <a:br>
              <a:rPr lang="en-GB" dirty="0"/>
            </a:br>
            <a:br>
              <a:rPr lang="en-GB" dirty="0"/>
            </a:br>
            <a:r>
              <a:rPr lang="en-GB" dirty="0"/>
              <a:t>The condition includes chronic bronchitis and emphysema. In chronic bronchitis, the airways become inflamed and produce excess mucus, making breathing difficult. In emphysema, the alveoli, which are tiny air sacs in the lungs, become damaged, reducing the efficiency of oxygen exchange.</a:t>
            </a:r>
            <a:br>
              <a:rPr lang="en-GB" dirty="0"/>
            </a:br>
            <a:br>
              <a:rPr lang="en-GB" dirty="0"/>
            </a:br>
            <a:r>
              <a:rPr lang="en-GB" dirty="0"/>
              <a:t>This results in decreased oxygen levels in the blood and causes symptoms such as breathlessness and fatigue (</a:t>
            </a:r>
            <a:r>
              <a:rPr lang="en-GB" u="sng" dirty="0"/>
              <a:t>World Health Organisation</a:t>
            </a:r>
            <a:r>
              <a:rPr lang="en-GB" dirty="0"/>
              <a:t>, 2023; </a:t>
            </a:r>
            <a:r>
              <a:rPr lang="en-GB" u="sng" dirty="0"/>
              <a:t>British Lung Foundation</a:t>
            </a:r>
            <a:r>
              <a:rPr lang="en-GB" dirty="0"/>
              <a:t>, 2022).</a:t>
            </a:r>
            <a:br>
              <a:rPr lang="en-GB" dirty="0"/>
            </a:br>
            <a:endParaRPr lang="en-US" dirty="0"/>
          </a:p>
        </p:txBody>
      </p:sp>
      <p:pic>
        <p:nvPicPr>
          <p:cNvPr id="8" name="Audio 7">
            <a:hlinkClick r:id="" action="ppaction://media"/>
            <a:extLst>
              <a:ext uri="{FF2B5EF4-FFF2-40B4-BE49-F238E27FC236}">
                <a16:creationId xmlns:a16="http://schemas.microsoft.com/office/drawing/2014/main" id="{7221C219-2C22-43B4-8669-FB85CD2EEBF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57689"/>
    </mc:Choice>
    <mc:Fallback>
      <p:transition spd="slow" advTm="57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a:t>Care Plan (1/3)</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6" name="TextBox 5">
            <a:extLst>
              <a:ext uri="{FF2B5EF4-FFF2-40B4-BE49-F238E27FC236}">
                <a16:creationId xmlns:a16="http://schemas.microsoft.com/office/drawing/2014/main" id="{2B1F14AF-789D-1990-AAA5-35E674118436}"/>
              </a:ext>
            </a:extLst>
          </p:cNvPr>
          <p:cNvSpPr txBox="1"/>
          <p:nvPr/>
        </p:nvSpPr>
        <p:spPr>
          <a:xfrm>
            <a:off x="1331640" y="1340768"/>
            <a:ext cx="7355160" cy="4247317"/>
          </a:xfrm>
          <a:prstGeom prst="rect">
            <a:avLst/>
          </a:prstGeom>
          <a:noFill/>
        </p:spPr>
        <p:txBody>
          <a:bodyPr wrap="square">
            <a:spAutoFit/>
          </a:bodyPr>
          <a:lstStyle/>
          <a:p>
            <a:r>
              <a:rPr lang="en-GB" b="1"/>
              <a:t>LIFESTYLE &amp; HEALTH BEHAVIOUR</a:t>
            </a:r>
            <a:br>
              <a:rPr lang="en-GB"/>
            </a:br>
            <a:br>
              <a:rPr lang="en-GB"/>
            </a:br>
            <a:r>
              <a:rPr lang="en-GB"/>
              <a:t>Mr Brown’s condition is strongly influenced by his lifestyle. His long-term smoking has caused significant lung damage. In addition, his lack of physical activity has contributed to reduced fitness and overall health decline.</a:t>
            </a:r>
            <a:br>
              <a:rPr lang="en-GB"/>
            </a:br>
            <a:br>
              <a:rPr lang="en-GB"/>
            </a:br>
            <a:r>
              <a:rPr lang="en-GB"/>
              <a:t>Poor health behaviours can worsen COPD symptoms and increase the risk of complications (</a:t>
            </a:r>
            <a:r>
              <a:rPr lang="en-GB" u="sng"/>
              <a:t>National Institute for Health and Care Excellence</a:t>
            </a:r>
            <a:r>
              <a:rPr lang="en-GB"/>
              <a:t>, 2018).</a:t>
            </a:r>
            <a:br>
              <a:rPr lang="en-GB"/>
            </a:br>
            <a:br>
              <a:rPr lang="en-GB"/>
            </a:br>
            <a:r>
              <a:rPr lang="en-GB"/>
              <a:t>Therefore, promoting positive lifestyle changes is essential, including smoking cessation, improved diet, and increased physical activity (NICE, 2018).</a:t>
            </a:r>
            <a:br>
              <a:rPr lang="en-GB"/>
            </a:br>
            <a:endParaRPr lang="en-GB"/>
          </a:p>
        </p:txBody>
      </p:sp>
      <p:pic>
        <p:nvPicPr>
          <p:cNvPr id="17" name="Audio 16">
            <a:hlinkClick r:id="" action="ppaction://media"/>
            <a:extLst>
              <a:ext uri="{FF2B5EF4-FFF2-40B4-BE49-F238E27FC236}">
                <a16:creationId xmlns:a16="http://schemas.microsoft.com/office/drawing/2014/main" id="{3A88B8C5-329D-A42E-DDD2-59493B399B0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130542" y="4324350"/>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73721"/>
    </mc:Choice>
    <mc:Fallback>
      <p:transition spd="slow" advTm="73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755575" y="1470484"/>
            <a:ext cx="7917387" cy="1958516"/>
          </a:xfrm>
        </p:spPr>
        <p:txBody>
          <a:bodyPr/>
          <a:lstStyle/>
          <a:p>
            <a:pPr marL="0" indent="0">
              <a:buNone/>
            </a:pPr>
            <a:r>
              <a:rPr lang="en-GB" sz="1800" b="1"/>
              <a:t>DAILY ROUTINE</a:t>
            </a:r>
            <a:br>
              <a:rPr lang="en-GB" sz="1800"/>
            </a:br>
            <a:br>
              <a:rPr lang="en-GB" sz="1800"/>
            </a:br>
            <a:r>
              <a:rPr lang="en-GB" sz="1800"/>
              <a:t>A structured daily routine is important in managing COPD.</a:t>
            </a:r>
            <a:br>
              <a:rPr lang="en-GB" sz="1800"/>
            </a:br>
            <a:br>
              <a:rPr lang="en-GB" sz="1800"/>
            </a:br>
            <a:r>
              <a:rPr lang="en-GB" sz="1800"/>
              <a:t>In the morning, the patient should use prescribed inhalers and perform breathing exercises. During the day, light physical activity such as short walks is encouraged, along with rest periods to avoid fatigue.</a:t>
            </a:r>
            <a:br>
              <a:rPr lang="en-GB" sz="1800"/>
            </a:br>
            <a:br>
              <a:rPr lang="en-GB" sz="1800"/>
            </a:br>
            <a:r>
              <a:rPr lang="en-GB" sz="1800"/>
              <a:t>In the evening, medication adherence is essential, and symptoms should be monitored carefully.</a:t>
            </a:r>
            <a:br>
              <a:rPr lang="en-GB" sz="1800"/>
            </a:br>
            <a:br>
              <a:rPr lang="en-GB" sz="1800"/>
            </a:br>
            <a:r>
              <a:rPr lang="en-GB" sz="1800"/>
              <a:t>Consistency in routine helps maintain stability and prevent exacerbations (</a:t>
            </a:r>
            <a:r>
              <a:rPr lang="en-GB" sz="1800" u="sng"/>
              <a:t>National Health Service</a:t>
            </a:r>
            <a:r>
              <a:rPr lang="en-GB" sz="1800"/>
              <a:t>, 2023).</a:t>
            </a:r>
            <a:br>
              <a:rPr lang="en-GB" sz="1800"/>
            </a:br>
            <a:endParaRPr lang="en-GB" sz="1800"/>
          </a:p>
          <a:p>
            <a:pPr marL="0" indent="0">
              <a:buNone/>
            </a:pPr>
            <a:endParaRPr lang="en-GB" sz="180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9" name="Audio 8">
            <a:hlinkClick r:id="" action="ppaction://media"/>
            <a:extLst>
              <a:ext uri="{FF2B5EF4-FFF2-40B4-BE49-F238E27FC236}">
                <a16:creationId xmlns:a16="http://schemas.microsoft.com/office/drawing/2014/main" id="{A2D12E31-3633-778B-B713-5E057A39FF2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4588"/>
    </mc:Choice>
    <mc:Fallback>
      <p:transition spd="slow" advTm="64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a:t>Care Plan (3/3) </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8" name="TextBox 7">
            <a:extLst>
              <a:ext uri="{FF2B5EF4-FFF2-40B4-BE49-F238E27FC236}">
                <a16:creationId xmlns:a16="http://schemas.microsoft.com/office/drawing/2014/main" id="{0A2B2313-B621-03F2-C773-450748B0A882}"/>
              </a:ext>
            </a:extLst>
          </p:cNvPr>
          <p:cNvSpPr txBox="1"/>
          <p:nvPr/>
        </p:nvSpPr>
        <p:spPr>
          <a:xfrm>
            <a:off x="736600" y="1412776"/>
            <a:ext cx="8559824" cy="3970318"/>
          </a:xfrm>
          <a:prstGeom prst="rect">
            <a:avLst/>
          </a:prstGeom>
          <a:noFill/>
        </p:spPr>
        <p:txBody>
          <a:bodyPr wrap="square">
            <a:spAutoFit/>
          </a:bodyPr>
          <a:lstStyle/>
          <a:p>
            <a:r>
              <a:rPr lang="en-GB" b="1"/>
              <a:t>COMMUNICATION &amp; ETHICS</a:t>
            </a:r>
            <a:br>
              <a:rPr lang="en-GB"/>
            </a:br>
            <a:br>
              <a:rPr lang="en-GB"/>
            </a:br>
            <a:r>
              <a:rPr lang="en-GB"/>
              <a:t>Effective communication is vital when caring for patients with COPD.</a:t>
            </a:r>
            <a:br>
              <a:rPr lang="en-GB"/>
            </a:br>
            <a:br>
              <a:rPr lang="en-GB"/>
            </a:br>
            <a:r>
              <a:rPr lang="en-GB"/>
              <a:t>Healthcare professionals should use clear and simple language, allow time for responses, and show empathy. Patients may feel anxious due to breathing difficulties, so emotional support is important.</a:t>
            </a:r>
            <a:br>
              <a:rPr lang="en-GB"/>
            </a:br>
            <a:br>
              <a:rPr lang="en-GB"/>
            </a:br>
            <a:r>
              <a:rPr lang="en-GB"/>
              <a:t>Ethical considerations include respecting patient autonomy, maintaining confidentiality, and ensuring informed consent (</a:t>
            </a:r>
            <a:r>
              <a:rPr lang="en-GB" u="sng"/>
              <a:t>Nursing and Midwifery Council</a:t>
            </a:r>
            <a:r>
              <a:rPr lang="en-GB"/>
              <a:t>, 2018).</a:t>
            </a:r>
            <a:br>
              <a:rPr lang="en-GB"/>
            </a:br>
            <a:br>
              <a:rPr lang="en-GB"/>
            </a:br>
            <a:r>
              <a:rPr lang="en-GB"/>
              <a:t>A person-centred approach ensures dignity and respect.</a:t>
            </a:r>
            <a:br>
              <a:rPr lang="en-GB"/>
            </a:br>
            <a:endParaRPr lang="en-GB"/>
          </a:p>
        </p:txBody>
      </p:sp>
      <p:pic>
        <p:nvPicPr>
          <p:cNvPr id="9" name="Audio 8">
            <a:hlinkClick r:id="" action="ppaction://media"/>
            <a:extLst>
              <a:ext uri="{FF2B5EF4-FFF2-40B4-BE49-F238E27FC236}">
                <a16:creationId xmlns:a16="http://schemas.microsoft.com/office/drawing/2014/main" id="{A5D8F343-98AE-5B46-DE12-708B493DBF2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60296"/>
    </mc:Choice>
    <mc:Fallback>
      <p:transition spd="slow" advTm="60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3050"/>
            <a:ext cx="3008313" cy="1162050"/>
          </a:xfrm>
        </p:spPr>
        <p:txBody>
          <a:bodyPr vert="horz" wrap="square" lIns="91440" tIns="45720" rIns="91440" bIns="45720" numCol="1" anchor="b" anchorCtr="0" compatLnSpc="1">
            <a:prstTxWarp prst="textNoShape">
              <a:avLst/>
            </a:prstTxWarp>
            <a:normAutofit/>
          </a:bodyPr>
          <a:lstStyle/>
          <a:p>
            <a:r>
              <a:rPr lang="en-GB"/>
              <a:t>Risk factors</a:t>
            </a:r>
          </a:p>
        </p:txBody>
      </p:sp>
      <p:pic>
        <p:nvPicPr>
          <p:cNvPr id="2" name="Picture 1">
            <a:extLst>
              <a:ext uri="{FF2B5EF4-FFF2-40B4-BE49-F238E27FC236}">
                <a16:creationId xmlns:a16="http://schemas.microsoft.com/office/drawing/2014/main" id="{EC47A3C8-4F76-BD7A-3E01-4BFC272CC18D}"/>
              </a:ext>
            </a:extLst>
          </p:cNvPr>
          <p:cNvPicPr>
            <a:picLocks noChangeAspect="1"/>
          </p:cNvPicPr>
          <p:nvPr/>
        </p:nvPicPr>
        <p:blipFill>
          <a:blip r:embed="rId4"/>
          <a:stretch>
            <a:fillRect/>
          </a:stretch>
        </p:blipFill>
        <p:spPr>
          <a:xfrm>
            <a:off x="3575050" y="620688"/>
            <a:ext cx="5111750" cy="4485560"/>
          </a:xfrm>
          <a:prstGeom prst="rect">
            <a:avLst/>
          </a:prstGeom>
          <a:noFill/>
        </p:spPr>
      </p:pic>
      <p:sp>
        <p:nvSpPr>
          <p:cNvPr id="5" name="TextBox 4">
            <a:extLst>
              <a:ext uri="{FF2B5EF4-FFF2-40B4-BE49-F238E27FC236}">
                <a16:creationId xmlns:a16="http://schemas.microsoft.com/office/drawing/2014/main" id="{612BC5B6-756A-C6F1-D93C-BD98839CEB62}"/>
              </a:ext>
            </a:extLst>
          </p:cNvPr>
          <p:cNvSpPr txBox="1"/>
          <p:nvPr/>
        </p:nvSpPr>
        <p:spPr bwMode="auto">
          <a:xfrm>
            <a:off x="457200" y="1435100"/>
            <a:ext cx="3008313" cy="4029891"/>
          </a:xfrm>
          <a:prstGeom prst="rect">
            <a:avLst/>
          </a:prstGeom>
          <a:noFill/>
          <a:ln>
            <a:noFill/>
          </a:ln>
        </p:spPr>
        <p:txBody>
          <a:bodyPr vert="horz" wrap="square" lIns="91440" tIns="45720" rIns="91440" bIns="45720" numCol="1" anchor="t" anchorCtr="0" compatLnSpc="1">
            <a:prstTxWarp prst="textNoShape">
              <a:avLst/>
            </a:prstTxWarp>
            <a:normAutofit/>
          </a:bodyPr>
          <a:lstStyle/>
          <a:p>
            <a:pPr>
              <a:spcBef>
                <a:spcPct val="20000"/>
              </a:spcBef>
            </a:pPr>
            <a:r>
              <a:rPr lang="en-US" sz="1400" kern="1200" dirty="0">
                <a:latin typeface="+mn-lt"/>
                <a:ea typeface="+mn-ea"/>
                <a:cs typeface="+mn-cs"/>
              </a:rPr>
              <a:t>There are several key risk factors associated with COPD.</a:t>
            </a:r>
            <a:br>
              <a:rPr lang="en-US" sz="1400" kern="1200" dirty="0">
                <a:latin typeface="+mn-lt"/>
                <a:ea typeface="+mn-ea"/>
                <a:cs typeface="+mn-cs"/>
              </a:rPr>
            </a:br>
            <a:br>
              <a:rPr lang="en-US" sz="1400" kern="1200" dirty="0">
                <a:latin typeface="+mn-lt"/>
                <a:ea typeface="+mn-ea"/>
                <a:cs typeface="+mn-cs"/>
              </a:rPr>
            </a:br>
            <a:r>
              <a:rPr lang="en-US" sz="1400" kern="1200" dirty="0">
                <a:latin typeface="+mn-lt"/>
                <a:ea typeface="+mn-ea"/>
                <a:cs typeface="+mn-cs"/>
              </a:rPr>
              <a:t>The main risk factor is smoking, but others include air pollution, occupational exposure to dust and chemicals, and increasing age.</a:t>
            </a:r>
            <a:br>
              <a:rPr lang="en-US" sz="1400" kern="1200" dirty="0">
                <a:latin typeface="+mn-lt"/>
                <a:ea typeface="+mn-ea"/>
                <a:cs typeface="+mn-cs"/>
              </a:rPr>
            </a:br>
            <a:br>
              <a:rPr lang="en-US" sz="1400" kern="1200" dirty="0">
                <a:latin typeface="+mn-lt"/>
                <a:ea typeface="+mn-ea"/>
                <a:cs typeface="+mn-cs"/>
              </a:rPr>
            </a:br>
            <a:r>
              <a:rPr lang="en-US" sz="1400" kern="1200" dirty="0">
                <a:latin typeface="+mn-lt"/>
                <a:ea typeface="+mn-ea"/>
                <a:cs typeface="+mn-cs"/>
              </a:rPr>
              <a:t>These factors increase the likelihood of complications such as respiratory infections, heart disease, and reduced quality of life </a:t>
            </a:r>
          </a:p>
          <a:p>
            <a:pPr>
              <a:spcBef>
                <a:spcPct val="20000"/>
              </a:spcBef>
            </a:pPr>
            <a:r>
              <a:rPr lang="en-US" sz="1400" kern="1200" dirty="0">
                <a:latin typeface="+mn-lt"/>
                <a:ea typeface="+mn-ea"/>
                <a:cs typeface="+mn-cs"/>
              </a:rPr>
              <a:t>(NHS, 2023; </a:t>
            </a:r>
            <a:r>
              <a:rPr lang="en-US" sz="1400" u="sng" kern="1200" dirty="0">
                <a:latin typeface="+mn-lt"/>
                <a:ea typeface="+mn-ea"/>
                <a:cs typeface="+mn-cs"/>
              </a:rPr>
              <a:t>World Health </a:t>
            </a:r>
            <a:r>
              <a:rPr lang="en-US" sz="1400" u="sng" kern="1200" dirty="0" err="1">
                <a:latin typeface="+mn-lt"/>
                <a:ea typeface="+mn-ea"/>
                <a:cs typeface="+mn-cs"/>
              </a:rPr>
              <a:t>Organisation</a:t>
            </a:r>
            <a:r>
              <a:rPr lang="en-US" sz="1400" kern="1200" dirty="0">
                <a:latin typeface="+mn-lt"/>
                <a:ea typeface="+mn-ea"/>
                <a:cs typeface="+mn-cs"/>
              </a:rPr>
              <a:t>, 2023).</a:t>
            </a:r>
            <a:br>
              <a:rPr lang="en-US" sz="1400" kern="1200" dirty="0">
                <a:latin typeface="+mn-lt"/>
                <a:ea typeface="+mn-ea"/>
                <a:cs typeface="+mn-cs"/>
              </a:rPr>
            </a:br>
            <a:endParaRPr lang="en-US" sz="1400" kern="1200" dirty="0">
              <a:latin typeface="+mn-lt"/>
              <a:ea typeface="+mn-ea"/>
              <a:cs typeface="+mn-cs"/>
            </a:endParaRPr>
          </a:p>
        </p:txBody>
      </p:sp>
      <p:sp>
        <p:nvSpPr>
          <p:cNvPr id="10" name="Date Placeholder 4">
            <a:extLst>
              <a:ext uri="{FF2B5EF4-FFF2-40B4-BE49-F238E27FC236}">
                <a16:creationId xmlns:a16="http://schemas.microsoft.com/office/drawing/2014/main" id="{E1EAC41F-6BC5-0EB1-46F2-4472B6EC6A98}"/>
              </a:ext>
            </a:extLst>
          </p:cNvPr>
          <p:cNvSpPr>
            <a:spLocks noGrp="1"/>
          </p:cNvSpPr>
          <p:nvPr>
            <p:ph type="dt" sz="half" idx="10"/>
          </p:nvPr>
        </p:nvSpPr>
        <p:spPr>
          <a:xfrm>
            <a:off x="250825" y="6524625"/>
            <a:ext cx="971550" cy="219075"/>
          </a:xfrm>
        </p:spPr>
        <p:txBody>
          <a:bodyPr/>
          <a:lstStyle/>
          <a:p>
            <a:pPr>
              <a:spcAft>
                <a:spcPts val="600"/>
              </a:spcAft>
              <a:defRPr/>
            </a:pPr>
            <a:fld id="{0AF297A0-C124-4ADC-9EF2-B843F7980417}" type="datetime1">
              <a:rPr lang="en-GB" altLang="en-US"/>
              <a:pPr>
                <a:spcAft>
                  <a:spcPts val="600"/>
                </a:spcAft>
                <a:defRPr/>
              </a:pPr>
              <a:t>21/04/2026</a:t>
            </a:fld>
            <a:endParaRPr lang="en-GB" altLang="en-US"/>
          </a:p>
        </p:txBody>
      </p:sp>
      <p:sp>
        <p:nvSpPr>
          <p:cNvPr id="12" name="Slide Number Placeholder 5">
            <a:extLst>
              <a:ext uri="{FF2B5EF4-FFF2-40B4-BE49-F238E27FC236}">
                <a16:creationId xmlns:a16="http://schemas.microsoft.com/office/drawing/2014/main" id="{11399363-4009-A201-A6CB-E07E84C2E01B}"/>
              </a:ext>
            </a:extLst>
          </p:cNvPr>
          <p:cNvSpPr>
            <a:spLocks noGrp="1"/>
          </p:cNvSpPr>
          <p:nvPr>
            <p:ph type="sldNum" sz="quarter" idx="11"/>
          </p:nvPr>
        </p:nvSpPr>
        <p:spPr>
          <a:xfrm>
            <a:off x="7956550" y="6381750"/>
            <a:ext cx="730250" cy="339725"/>
          </a:xfrm>
        </p:spPr>
        <p:txBody>
          <a:bodyPr/>
          <a:lstStyle/>
          <a:p>
            <a:pPr>
              <a:spcAft>
                <a:spcPts val="600"/>
              </a:spcAft>
              <a:defRPr/>
            </a:pPr>
            <a:fld id="{EF707D33-CDDE-408A-A9D9-8533BBB69567}" type="slidenum">
              <a:rPr lang="en-GB" altLang="en-US"/>
              <a:pPr>
                <a:spcAft>
                  <a:spcPts val="600"/>
                </a:spcAft>
                <a:defRPr/>
              </a:pPr>
              <a:t>8</a:t>
            </a:fld>
            <a:endParaRPr lang="en-GB" altLang="en-US"/>
          </a:p>
        </p:txBody>
      </p:sp>
      <p:pic>
        <p:nvPicPr>
          <p:cNvPr id="8" name="Audio 7">
            <a:hlinkClick r:id="" action="ppaction://media"/>
            <a:extLst>
              <a:ext uri="{FF2B5EF4-FFF2-40B4-BE49-F238E27FC236}">
                <a16:creationId xmlns:a16="http://schemas.microsoft.com/office/drawing/2014/main" id="{79EA4725-61F1-6EFD-0A16-CC3182E1D7E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36571"/>
    </mc:Choice>
    <mc:Fallback>
      <p:transition spd="slow" advTm="36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22338" y="197767"/>
            <a:ext cx="8229600" cy="1143000"/>
          </a:xfrm>
        </p:spPr>
        <p:txBody>
          <a:bodyPr/>
          <a:lstStyle/>
          <a:p>
            <a:r>
              <a:rPr lang="en-GB" sz="3600" b="1"/>
              <a:t>Recommendations</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7" name="Content Placeholder 6">
            <a:extLst>
              <a:ext uri="{FF2B5EF4-FFF2-40B4-BE49-F238E27FC236}">
                <a16:creationId xmlns:a16="http://schemas.microsoft.com/office/drawing/2014/main" id="{C9A23101-5971-0144-8B61-EE682C545EC6}"/>
              </a:ext>
            </a:extLst>
          </p:cNvPr>
          <p:cNvSpPr>
            <a:spLocks noGrp="1"/>
          </p:cNvSpPr>
          <p:nvPr>
            <p:ph idx="1"/>
          </p:nvPr>
        </p:nvSpPr>
        <p:spPr>
          <a:xfrm>
            <a:off x="971600" y="1357083"/>
            <a:ext cx="7680338" cy="3296053"/>
          </a:xfrm>
        </p:spPr>
        <p:txBody>
          <a:bodyPr/>
          <a:lstStyle/>
          <a:p>
            <a:pPr marL="0" indent="0">
              <a:buNone/>
            </a:pPr>
            <a:r>
              <a:rPr lang="en-GB" sz="1800" dirty="0"/>
              <a:t>Evidence-based recommendations are essential for effective care.</a:t>
            </a:r>
            <a:br>
              <a:rPr lang="en-GB" sz="1800" dirty="0"/>
            </a:br>
            <a:br>
              <a:rPr lang="en-GB" sz="1800" dirty="0"/>
            </a:br>
            <a:r>
              <a:rPr lang="en-GB" sz="1800" dirty="0"/>
              <a:t>Firstly, smoking cessation is the most important intervention. Secondly, the patient should use inhalers correctly and attend pulmonary rehabilitation programmes.</a:t>
            </a:r>
            <a:br>
              <a:rPr lang="en-GB" sz="1800" dirty="0"/>
            </a:br>
            <a:br>
              <a:rPr lang="en-GB" sz="1800" dirty="0"/>
            </a:br>
            <a:r>
              <a:rPr lang="en-GB" sz="1800" dirty="0"/>
              <a:t>Vaccinations, such as flu and pneumonia vaccines, are also recommended to prevent infections.</a:t>
            </a:r>
            <a:br>
              <a:rPr lang="en-GB" sz="1800" dirty="0"/>
            </a:br>
            <a:br>
              <a:rPr lang="en-GB" sz="1800" dirty="0"/>
            </a:br>
            <a:r>
              <a:rPr lang="en-GB" sz="1800" dirty="0"/>
              <a:t>Regular monitoring and support from healthcare professionals are crucial (</a:t>
            </a:r>
            <a:r>
              <a:rPr lang="en-GB" sz="1800" u="sng" dirty="0"/>
              <a:t>NICE</a:t>
            </a:r>
            <a:r>
              <a:rPr lang="en-GB" sz="1800" dirty="0"/>
              <a:t>, 2018; </a:t>
            </a:r>
            <a:r>
              <a:rPr lang="en-GB" sz="1800" u="sng" dirty="0"/>
              <a:t>Public Health England</a:t>
            </a:r>
            <a:r>
              <a:rPr lang="en-GB" sz="1800" dirty="0"/>
              <a:t>, 2022).</a:t>
            </a:r>
            <a:endParaRPr lang="en-US" sz="1800" dirty="0"/>
          </a:p>
        </p:txBody>
      </p:sp>
      <p:pic>
        <p:nvPicPr>
          <p:cNvPr id="21" name="Audio 20">
            <a:hlinkClick r:id="" action="ppaction://media"/>
            <a:extLst>
              <a:ext uri="{FF2B5EF4-FFF2-40B4-BE49-F238E27FC236}">
                <a16:creationId xmlns:a16="http://schemas.microsoft.com/office/drawing/2014/main" id="{7017E9E9-0F76-92F6-A3C5-28192FD98B6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58386"/>
    </mc:Choice>
    <mc:Fallback>
      <p:transition spd="slow" advTm="58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a:t>Conclusion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9" name="TextBox 8">
            <a:extLst>
              <a:ext uri="{FF2B5EF4-FFF2-40B4-BE49-F238E27FC236}">
                <a16:creationId xmlns:a16="http://schemas.microsoft.com/office/drawing/2014/main" id="{F6A7DE20-F68F-C2A9-263A-1627BD1F5A71}"/>
              </a:ext>
            </a:extLst>
          </p:cNvPr>
          <p:cNvSpPr txBox="1"/>
          <p:nvPr/>
        </p:nvSpPr>
        <p:spPr>
          <a:xfrm>
            <a:off x="1691680" y="1628800"/>
            <a:ext cx="5886400" cy="3139321"/>
          </a:xfrm>
          <a:prstGeom prst="rect">
            <a:avLst/>
          </a:prstGeom>
          <a:noFill/>
        </p:spPr>
        <p:txBody>
          <a:bodyPr wrap="square">
            <a:spAutoFit/>
          </a:bodyPr>
          <a:lstStyle/>
          <a:p>
            <a:r>
              <a:rPr lang="en-GB"/>
              <a:t>In conclusion, COPD is a serious and progressive condition that requires effective management.</a:t>
            </a:r>
            <a:br>
              <a:rPr lang="en-GB"/>
            </a:br>
            <a:br>
              <a:rPr lang="en-GB"/>
            </a:br>
            <a:r>
              <a:rPr lang="en-GB"/>
              <a:t>This case study highlights the importance of lifestyle changes, structured care planning, and person-centred care.</a:t>
            </a:r>
            <a:br>
              <a:rPr lang="en-GB"/>
            </a:br>
            <a:br>
              <a:rPr lang="en-GB"/>
            </a:br>
            <a:r>
              <a:rPr lang="en-GB"/>
              <a:t>By following evidence-based guidelines, healthcare professionals can improve patient outcomes and quality of life.</a:t>
            </a:r>
            <a:br>
              <a:rPr lang="en-GB"/>
            </a:br>
            <a:endParaRPr lang="en-GB"/>
          </a:p>
        </p:txBody>
      </p:sp>
      <p:pic>
        <p:nvPicPr>
          <p:cNvPr id="8" name="Audio 7">
            <a:hlinkClick r:id="" action="ppaction://media"/>
            <a:extLst>
              <a:ext uri="{FF2B5EF4-FFF2-40B4-BE49-F238E27FC236}">
                <a16:creationId xmlns:a16="http://schemas.microsoft.com/office/drawing/2014/main" id="{BDD58784-2F2D-1CC5-F334-2F33C5BEB01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109754"/>
    </mc:Choice>
    <mc:Fallback>
      <p:transition spd="slow" advTm="109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a:cs typeface="Arial" panose="020B0604020202020204" pitchFamily="34" charset="0"/>
              </a:rPr>
              <a:t>References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7" name="TextBox 6">
            <a:extLst>
              <a:ext uri="{FF2B5EF4-FFF2-40B4-BE49-F238E27FC236}">
                <a16:creationId xmlns:a16="http://schemas.microsoft.com/office/drawing/2014/main" id="{8D17CADC-5EF2-6C42-A42A-A3EA8CA67598}"/>
              </a:ext>
            </a:extLst>
          </p:cNvPr>
          <p:cNvSpPr txBox="1"/>
          <p:nvPr/>
        </p:nvSpPr>
        <p:spPr>
          <a:xfrm>
            <a:off x="250825" y="1305341"/>
            <a:ext cx="8875943" cy="4247317"/>
          </a:xfrm>
          <a:prstGeom prst="rect">
            <a:avLst/>
          </a:prstGeom>
          <a:noFill/>
        </p:spPr>
        <p:txBody>
          <a:bodyPr wrap="square">
            <a:spAutoFit/>
          </a:bodyPr>
          <a:lstStyle/>
          <a:p>
            <a:r>
              <a:rPr lang="en-GB" u="sng"/>
              <a:t>National Health Service</a:t>
            </a:r>
            <a:r>
              <a:rPr lang="en-GB"/>
              <a:t> (2023) </a:t>
            </a:r>
            <a:r>
              <a:rPr lang="en-GB" i="1"/>
              <a:t>Chronic obstructive pulmonary disease (COPD)</a:t>
            </a:r>
            <a:r>
              <a:rPr lang="en-GB"/>
              <a:t>. Available at: </a:t>
            </a:r>
            <a:r>
              <a:rPr lang="en-GB">
                <a:hlinkClick r:id="rId2" tooltip="https://www.nhs.uk/"/>
              </a:rPr>
              <a:t>https://www.nhs.uk</a:t>
            </a:r>
            <a:br>
              <a:rPr lang="en-GB"/>
            </a:br>
            <a:r>
              <a:rPr lang="en-GB" u="sng"/>
              <a:t>National Institute for Health and Care Excellence</a:t>
            </a:r>
            <a:r>
              <a:rPr lang="en-GB"/>
              <a:t> (2018) </a:t>
            </a:r>
            <a:r>
              <a:rPr lang="en-GB" i="1"/>
              <a:t>Chronic obstructive pulmonary disease in over 16s: diagnosis and management</a:t>
            </a:r>
            <a:r>
              <a:rPr lang="en-GB"/>
              <a:t>. Available at: </a:t>
            </a:r>
            <a:r>
              <a:rPr lang="en-GB">
                <a:hlinkClick r:id="rId3" tooltip="https://www.nice.org.uk/"/>
              </a:rPr>
              <a:t>https://www.nice.org.uk</a:t>
            </a:r>
            <a:br>
              <a:rPr lang="en-GB"/>
            </a:br>
            <a:r>
              <a:rPr lang="en-GB" u="sng"/>
              <a:t>World Health Organization</a:t>
            </a:r>
            <a:r>
              <a:rPr lang="en-GB"/>
              <a:t> (2023) </a:t>
            </a:r>
            <a:r>
              <a:rPr lang="en-GB" i="1"/>
              <a:t>Chronic obstructive pulmonary disease (COPD)</a:t>
            </a:r>
            <a:r>
              <a:rPr lang="en-GB"/>
              <a:t>. Available at: </a:t>
            </a:r>
            <a:r>
              <a:rPr lang="en-GB">
                <a:hlinkClick r:id="rId4" tooltip="https://www.who.int/"/>
              </a:rPr>
              <a:t>https://www.who.int</a:t>
            </a:r>
            <a:br>
              <a:rPr lang="en-GB"/>
            </a:br>
            <a:r>
              <a:rPr lang="en-GB" u="sng"/>
              <a:t>Nursing and Midwifery Council</a:t>
            </a:r>
            <a:r>
              <a:rPr lang="en-GB"/>
              <a:t> (2018) </a:t>
            </a:r>
            <a:r>
              <a:rPr lang="en-GB" i="1"/>
              <a:t>The Code</a:t>
            </a:r>
            <a:r>
              <a:rPr lang="en-GB"/>
              <a:t>. Available at: </a:t>
            </a:r>
            <a:r>
              <a:rPr lang="en-GB">
                <a:hlinkClick r:id="rId5" tooltip="https://www.nmc.org.uk/"/>
              </a:rPr>
              <a:t>https://www.nmc.org.uk</a:t>
            </a:r>
            <a:br>
              <a:rPr lang="en-GB"/>
            </a:br>
            <a:r>
              <a:rPr lang="en-GB" u="sng"/>
              <a:t>British Lung Foundation</a:t>
            </a:r>
            <a:r>
              <a:rPr lang="en-GB"/>
              <a:t> (2022) </a:t>
            </a:r>
            <a:r>
              <a:rPr lang="en-GB" i="1"/>
              <a:t>COPD information</a:t>
            </a:r>
            <a:r>
              <a:rPr lang="en-GB"/>
              <a:t>.</a:t>
            </a:r>
            <a:br>
              <a:rPr lang="en-GB"/>
            </a:br>
            <a:r>
              <a:rPr lang="en-GB" u="sng"/>
              <a:t>Public Health England</a:t>
            </a:r>
            <a:r>
              <a:rPr lang="en-GB"/>
              <a:t> (2022) </a:t>
            </a:r>
            <a:r>
              <a:rPr lang="en-GB" i="1"/>
              <a:t>Respiratory disease profile</a:t>
            </a:r>
            <a:r>
              <a:rPr lang="en-GB"/>
              <a:t>.</a:t>
            </a:r>
            <a:br>
              <a:rPr lang="en-GB"/>
            </a:br>
            <a:r>
              <a:rPr lang="en-GB" u="sng"/>
              <a:t>Global Initiative for Chronic Obstructive Lung Disease</a:t>
            </a:r>
            <a:r>
              <a:rPr lang="en-GB"/>
              <a:t> (2023) </a:t>
            </a:r>
            <a:r>
              <a:rPr lang="en-GB" i="1"/>
              <a:t>Global strategy for COPD</a:t>
            </a:r>
            <a:r>
              <a:rPr lang="en-GB"/>
              <a:t>.</a:t>
            </a:r>
            <a:br>
              <a:rPr lang="en-GB"/>
            </a:br>
            <a:r>
              <a:rPr lang="en-GB" u="sng" err="1"/>
              <a:t>Centers</a:t>
            </a:r>
            <a:r>
              <a:rPr lang="en-GB" u="sng"/>
              <a:t> for Disease Control and Prevention</a:t>
            </a:r>
            <a:r>
              <a:rPr lang="en-GB"/>
              <a:t> (2023) </a:t>
            </a:r>
            <a:r>
              <a:rPr lang="en-GB" i="1"/>
              <a:t>COPD overview</a:t>
            </a:r>
            <a:r>
              <a:rPr lang="en-GB"/>
              <a:t>.</a:t>
            </a:r>
            <a:br>
              <a:rPr lang="en-GB"/>
            </a:br>
            <a:r>
              <a:rPr lang="en-GB" u="sng"/>
              <a:t>Health and Safety Executive</a:t>
            </a:r>
            <a:r>
              <a:rPr lang="en-GB"/>
              <a:t> (2022) </a:t>
            </a:r>
            <a:r>
              <a:rPr lang="en-GB" i="1"/>
              <a:t>Work-related lung disease</a:t>
            </a:r>
            <a:r>
              <a:rPr lang="en-GB"/>
              <a:t>.</a:t>
            </a:r>
            <a:br>
              <a:rPr lang="en-GB"/>
            </a:br>
            <a:r>
              <a:rPr lang="en-GB" u="sng"/>
              <a:t>British Thoracic Society</a:t>
            </a:r>
            <a:r>
              <a:rPr lang="en-GB"/>
              <a:t> (2019) </a:t>
            </a:r>
            <a:r>
              <a:rPr lang="en-GB" i="1"/>
              <a:t>Guidelines for COPD management</a:t>
            </a:r>
            <a:r>
              <a:rPr lang="en-GB"/>
              <a:t>.</a:t>
            </a:r>
            <a:endParaRPr lang="en-US"/>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1047</Words>
  <Application>Microsoft Office PowerPoint</Application>
  <PresentationFormat>On-screen Show (4:3)</PresentationFormat>
  <Paragraphs>50</Paragraphs>
  <Slides>11</Slides>
  <Notes>1</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Senica Camara (2417502)</cp:lastModifiedBy>
  <cp:revision>1</cp:revision>
  <cp:lastPrinted>2018-07-09T15:27:01Z</cp:lastPrinted>
  <dcterms:created xsi:type="dcterms:W3CDTF">2002-10-07T19:43:58Z</dcterms:created>
  <dcterms:modified xsi:type="dcterms:W3CDTF">2026-04-21T10:59:41Z</dcterms:modified>
</cp:coreProperties>
</file>