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765DE0-64E0-1644-9875-AE6FC0F0E6DE}" v="74" dt="2019-12-26T09:53:42.9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897"/>
  </p:normalViewPr>
  <p:slideViewPr>
    <p:cSldViewPr snapToGrid="0" snapToObjects="1">
      <p:cViewPr varScale="1">
        <p:scale>
          <a:sx n="114" d="100"/>
          <a:sy n="114" d="100"/>
        </p:scale>
        <p:origin x="4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Giles (1801675)" userId="53ed4008-136e-4ae4-80ad-ce1449491da0" providerId="ADAL" clId="{59765DE0-64E0-1644-9875-AE6FC0F0E6DE}"/>
    <pc:docChg chg="undo custSel mod addSld modSld sldOrd">
      <pc:chgData name="Thomas Giles (1801675)" userId="53ed4008-136e-4ae4-80ad-ce1449491da0" providerId="ADAL" clId="{59765DE0-64E0-1644-9875-AE6FC0F0E6DE}" dt="2020-01-03T10:09:11.462" v="1121" actId="20577"/>
      <pc:docMkLst>
        <pc:docMk/>
      </pc:docMkLst>
      <pc:sldChg chg="modSp modTransition">
        <pc:chgData name="Thomas Giles (1801675)" userId="53ed4008-136e-4ae4-80ad-ce1449491da0" providerId="ADAL" clId="{59765DE0-64E0-1644-9875-AE6FC0F0E6DE}" dt="2019-12-26T09:53:42.921" v="1120"/>
        <pc:sldMkLst>
          <pc:docMk/>
          <pc:sldMk cId="3288441575" sldId="256"/>
        </pc:sldMkLst>
        <pc:spChg chg="mod">
          <ac:chgData name="Thomas Giles (1801675)" userId="53ed4008-136e-4ae4-80ad-ce1449491da0" providerId="ADAL" clId="{59765DE0-64E0-1644-9875-AE6FC0F0E6DE}" dt="2019-12-26T09:31:15.578" v="653" actId="20577"/>
          <ac:spMkLst>
            <pc:docMk/>
            <pc:sldMk cId="3288441575" sldId="256"/>
            <ac:spMk id="3" creationId="{F2BD1799-81F7-9840-B487-AB5F83326FE9}"/>
          </ac:spMkLst>
        </pc:spChg>
      </pc:sldChg>
      <pc:sldChg chg="addSp delSp modSp mod setBg">
        <pc:chgData name="Thomas Giles (1801675)" userId="53ed4008-136e-4ae4-80ad-ce1449491da0" providerId="ADAL" clId="{59765DE0-64E0-1644-9875-AE6FC0F0E6DE}" dt="2019-12-26T09:51:05.972" v="1088"/>
        <pc:sldMkLst>
          <pc:docMk/>
          <pc:sldMk cId="677675005" sldId="257"/>
        </pc:sldMkLst>
        <pc:spChg chg="mod">
          <ac:chgData name="Thomas Giles (1801675)" userId="53ed4008-136e-4ae4-80ad-ce1449491da0" providerId="ADAL" clId="{59765DE0-64E0-1644-9875-AE6FC0F0E6DE}" dt="2019-12-17T15:40:34.519" v="96" actId="26606"/>
          <ac:spMkLst>
            <pc:docMk/>
            <pc:sldMk cId="677675005" sldId="257"/>
            <ac:spMk id="2" creationId="{705A4BAD-5F6C-1C42-A647-A397FEE4A29D}"/>
          </ac:spMkLst>
        </pc:spChg>
        <pc:spChg chg="mod">
          <ac:chgData name="Thomas Giles (1801675)" userId="53ed4008-136e-4ae4-80ad-ce1449491da0" providerId="ADAL" clId="{59765DE0-64E0-1644-9875-AE6FC0F0E6DE}" dt="2019-12-17T15:40:34.519" v="96" actId="26606"/>
          <ac:spMkLst>
            <pc:docMk/>
            <pc:sldMk cId="677675005" sldId="257"/>
            <ac:spMk id="3" creationId="{A895B483-8C31-754D-8486-AC16B75DEF2D}"/>
          </ac:spMkLst>
        </pc:spChg>
        <pc:spChg chg="add del mod">
          <ac:chgData name="Thomas Giles (1801675)" userId="53ed4008-136e-4ae4-80ad-ce1449491da0" providerId="ADAL" clId="{59765DE0-64E0-1644-9875-AE6FC0F0E6DE}" dt="2019-12-26T09:51:05.972" v="1088"/>
          <ac:spMkLst>
            <pc:docMk/>
            <pc:sldMk cId="677675005" sldId="257"/>
            <ac:spMk id="4" creationId="{423187E1-6C74-8845-876F-C686C8F44418}"/>
          </ac:spMkLst>
        </pc:spChg>
        <pc:picChg chg="add del mod">
          <ac:chgData name="Thomas Giles (1801675)" userId="53ed4008-136e-4ae4-80ad-ce1449491da0" providerId="ADAL" clId="{59765DE0-64E0-1644-9875-AE6FC0F0E6DE}" dt="2019-12-17T15:39:02.229" v="87"/>
          <ac:picMkLst>
            <pc:docMk/>
            <pc:sldMk cId="677675005" sldId="257"/>
            <ac:picMk id="5" creationId="{2629E628-DBF7-4144-8035-1451A695B3CC}"/>
          </ac:picMkLst>
        </pc:picChg>
        <pc:picChg chg="add mod ord">
          <ac:chgData name="Thomas Giles (1801675)" userId="53ed4008-136e-4ae4-80ad-ce1449491da0" providerId="ADAL" clId="{59765DE0-64E0-1644-9875-AE6FC0F0E6DE}" dt="2019-12-17T15:44:01.539" v="137" actId="1076"/>
          <ac:picMkLst>
            <pc:docMk/>
            <pc:sldMk cId="677675005" sldId="257"/>
            <ac:picMk id="7" creationId="{4D6BD25D-7F53-5C4D-AB51-8383715EC079}"/>
          </ac:picMkLst>
        </pc:picChg>
        <pc:picChg chg="add mod">
          <ac:chgData name="Thomas Giles (1801675)" userId="53ed4008-136e-4ae4-80ad-ce1449491da0" providerId="ADAL" clId="{59765DE0-64E0-1644-9875-AE6FC0F0E6DE}" dt="2019-12-17T15:43:57.447" v="135" actId="1076"/>
          <ac:picMkLst>
            <pc:docMk/>
            <pc:sldMk cId="677675005" sldId="257"/>
            <ac:picMk id="9" creationId="{250298B4-BC33-9D4B-A0D6-ECA138326B9D}"/>
          </ac:picMkLst>
        </pc:picChg>
      </pc:sldChg>
      <pc:sldChg chg="addSp modSp add">
        <pc:chgData name="Thomas Giles (1801675)" userId="53ed4008-136e-4ae4-80ad-ce1449491da0" providerId="ADAL" clId="{59765DE0-64E0-1644-9875-AE6FC0F0E6DE}" dt="2019-12-26T09:14:10.214" v="180" actId="1076"/>
        <pc:sldMkLst>
          <pc:docMk/>
          <pc:sldMk cId="978882831" sldId="258"/>
        </pc:sldMkLst>
        <pc:spChg chg="mod">
          <ac:chgData name="Thomas Giles (1801675)" userId="53ed4008-136e-4ae4-80ad-ce1449491da0" providerId="ADAL" clId="{59765DE0-64E0-1644-9875-AE6FC0F0E6DE}" dt="2019-12-17T15:34:18.275" v="81" actId="115"/>
          <ac:spMkLst>
            <pc:docMk/>
            <pc:sldMk cId="978882831" sldId="258"/>
            <ac:spMk id="2" creationId="{2B0B25B3-B631-0B4F-8E0D-8BE5B046E3E6}"/>
          </ac:spMkLst>
        </pc:spChg>
        <pc:spChg chg="mod">
          <ac:chgData name="Thomas Giles (1801675)" userId="53ed4008-136e-4ae4-80ad-ce1449491da0" providerId="ADAL" clId="{59765DE0-64E0-1644-9875-AE6FC0F0E6DE}" dt="2019-12-24T13:17:13.371" v="169" actId="20577"/>
          <ac:spMkLst>
            <pc:docMk/>
            <pc:sldMk cId="978882831" sldId="258"/>
            <ac:spMk id="3" creationId="{C5379CAB-F0DD-EA47-8AA9-278E704B1871}"/>
          </ac:spMkLst>
        </pc:spChg>
        <pc:picChg chg="add mod">
          <ac:chgData name="Thomas Giles (1801675)" userId="53ed4008-136e-4ae4-80ad-ce1449491da0" providerId="ADAL" clId="{59765DE0-64E0-1644-9875-AE6FC0F0E6DE}" dt="2019-12-26T09:14:10.214" v="180" actId="1076"/>
          <ac:picMkLst>
            <pc:docMk/>
            <pc:sldMk cId="978882831" sldId="258"/>
            <ac:picMk id="5" creationId="{ACC3CAF2-0BD9-9146-93C6-4F59EC5BC183}"/>
          </ac:picMkLst>
        </pc:picChg>
      </pc:sldChg>
      <pc:sldChg chg="modSp add">
        <pc:chgData name="Thomas Giles (1801675)" userId="53ed4008-136e-4ae4-80ad-ce1449491da0" providerId="ADAL" clId="{59765DE0-64E0-1644-9875-AE6FC0F0E6DE}" dt="2019-12-26T09:47:39.345" v="1079" actId="20577"/>
        <pc:sldMkLst>
          <pc:docMk/>
          <pc:sldMk cId="2118291128" sldId="259"/>
        </pc:sldMkLst>
        <pc:spChg chg="mod">
          <ac:chgData name="Thomas Giles (1801675)" userId="53ed4008-136e-4ae4-80ad-ce1449491da0" providerId="ADAL" clId="{59765DE0-64E0-1644-9875-AE6FC0F0E6DE}" dt="2019-12-17T15:42:31.580" v="127" actId="2711"/>
          <ac:spMkLst>
            <pc:docMk/>
            <pc:sldMk cId="2118291128" sldId="259"/>
            <ac:spMk id="2" creationId="{B0A8DEC4-5B5E-1A47-8B8E-614AEC4AF1D0}"/>
          </ac:spMkLst>
        </pc:spChg>
        <pc:spChg chg="mod">
          <ac:chgData name="Thomas Giles (1801675)" userId="53ed4008-136e-4ae4-80ad-ce1449491da0" providerId="ADAL" clId="{59765DE0-64E0-1644-9875-AE6FC0F0E6DE}" dt="2019-12-26T09:47:39.345" v="1079" actId="20577"/>
          <ac:spMkLst>
            <pc:docMk/>
            <pc:sldMk cId="2118291128" sldId="259"/>
            <ac:spMk id="3" creationId="{C05D9E44-CF67-7048-975E-D71669EC6B1E}"/>
          </ac:spMkLst>
        </pc:spChg>
      </pc:sldChg>
      <pc:sldChg chg="addSp delSp modSp add">
        <pc:chgData name="Thomas Giles (1801675)" userId="53ed4008-136e-4ae4-80ad-ce1449491da0" providerId="ADAL" clId="{59765DE0-64E0-1644-9875-AE6FC0F0E6DE}" dt="2019-12-26T09:41:31.886" v="973"/>
        <pc:sldMkLst>
          <pc:docMk/>
          <pc:sldMk cId="3808799649" sldId="260"/>
        </pc:sldMkLst>
        <pc:spChg chg="mod">
          <ac:chgData name="Thomas Giles (1801675)" userId="53ed4008-136e-4ae4-80ad-ce1449491da0" providerId="ADAL" clId="{59765DE0-64E0-1644-9875-AE6FC0F0E6DE}" dt="2019-12-17T15:32:42.678" v="20" actId="2711"/>
          <ac:spMkLst>
            <pc:docMk/>
            <pc:sldMk cId="3808799649" sldId="260"/>
            <ac:spMk id="2" creationId="{A7C7DAC5-217E-0143-9127-72304224F90E}"/>
          </ac:spMkLst>
        </pc:spChg>
        <pc:spChg chg="mod">
          <ac:chgData name="Thomas Giles (1801675)" userId="53ed4008-136e-4ae4-80ad-ce1449491da0" providerId="ADAL" clId="{59765DE0-64E0-1644-9875-AE6FC0F0E6DE}" dt="2019-12-26T09:40:28.381" v="970" actId="27636"/>
          <ac:spMkLst>
            <pc:docMk/>
            <pc:sldMk cId="3808799649" sldId="260"/>
            <ac:spMk id="3" creationId="{C52993AC-7D8D-224A-8B74-394FE44078F2}"/>
          </ac:spMkLst>
        </pc:spChg>
        <pc:picChg chg="add del mod">
          <ac:chgData name="Thomas Giles (1801675)" userId="53ed4008-136e-4ae4-80ad-ce1449491da0" providerId="ADAL" clId="{59765DE0-64E0-1644-9875-AE6FC0F0E6DE}" dt="2019-12-26T09:41:31.886" v="973"/>
          <ac:picMkLst>
            <pc:docMk/>
            <pc:sldMk cId="3808799649" sldId="260"/>
            <ac:picMk id="5" creationId="{5827EB92-7780-BB4D-9474-AD5D63BE6EFE}"/>
          </ac:picMkLst>
        </pc:picChg>
      </pc:sldChg>
      <pc:sldChg chg="addSp delSp modSp add mod ord setBg setClrOvrMap">
        <pc:chgData name="Thomas Giles (1801675)" userId="53ed4008-136e-4ae4-80ad-ce1449491da0" providerId="ADAL" clId="{59765DE0-64E0-1644-9875-AE6FC0F0E6DE}" dt="2019-12-26T09:34:02.324" v="684" actId="26606"/>
        <pc:sldMkLst>
          <pc:docMk/>
          <pc:sldMk cId="3840976649" sldId="261"/>
        </pc:sldMkLst>
        <pc:spChg chg="mod">
          <ac:chgData name="Thomas Giles (1801675)" userId="53ed4008-136e-4ae4-80ad-ce1449491da0" providerId="ADAL" clId="{59765DE0-64E0-1644-9875-AE6FC0F0E6DE}" dt="2019-12-26T09:34:02.324" v="684" actId="26606"/>
          <ac:spMkLst>
            <pc:docMk/>
            <pc:sldMk cId="3840976649" sldId="261"/>
            <ac:spMk id="2" creationId="{4E6D59D0-8CAD-7D48-9823-5A7FC53B5A94}"/>
          </ac:spMkLst>
        </pc:spChg>
        <pc:spChg chg="mod">
          <ac:chgData name="Thomas Giles (1801675)" userId="53ed4008-136e-4ae4-80ad-ce1449491da0" providerId="ADAL" clId="{59765DE0-64E0-1644-9875-AE6FC0F0E6DE}" dt="2019-12-26T09:34:02.324" v="684" actId="26606"/>
          <ac:spMkLst>
            <pc:docMk/>
            <pc:sldMk cId="3840976649" sldId="261"/>
            <ac:spMk id="3" creationId="{611398D9-F6D9-5C41-BB74-63560B2798B9}"/>
          </ac:spMkLst>
        </pc:spChg>
        <pc:spChg chg="add del">
          <ac:chgData name="Thomas Giles (1801675)" userId="53ed4008-136e-4ae4-80ad-ce1449491da0" providerId="ADAL" clId="{59765DE0-64E0-1644-9875-AE6FC0F0E6DE}" dt="2019-12-26T09:33:58.303" v="679" actId="26606"/>
          <ac:spMkLst>
            <pc:docMk/>
            <pc:sldMk cId="3840976649" sldId="261"/>
            <ac:spMk id="10" creationId="{0EF8982E-02F0-4D24-85CB-98DEBCC3226A}"/>
          </ac:spMkLst>
        </pc:spChg>
        <pc:spChg chg="add del">
          <ac:chgData name="Thomas Giles (1801675)" userId="53ed4008-136e-4ae4-80ad-ce1449491da0" providerId="ADAL" clId="{59765DE0-64E0-1644-9875-AE6FC0F0E6DE}" dt="2019-12-26T09:33:58.303" v="679" actId="26606"/>
          <ac:spMkLst>
            <pc:docMk/>
            <pc:sldMk cId="3840976649" sldId="261"/>
            <ac:spMk id="12" creationId="{2CB72970-2D5B-4516-9F76-B1220A77B6AB}"/>
          </ac:spMkLst>
        </pc:spChg>
        <pc:picChg chg="add mod ord">
          <ac:chgData name="Thomas Giles (1801675)" userId="53ed4008-136e-4ae4-80ad-ce1449491da0" providerId="ADAL" clId="{59765DE0-64E0-1644-9875-AE6FC0F0E6DE}" dt="2019-12-26T09:34:02.324" v="684" actId="26606"/>
          <ac:picMkLst>
            <pc:docMk/>
            <pc:sldMk cId="3840976649" sldId="261"/>
            <ac:picMk id="5" creationId="{3E496FC0-8776-7C44-8853-B3B658FD865A}"/>
          </ac:picMkLst>
        </pc:picChg>
      </pc:sldChg>
      <pc:sldChg chg="addSp modSp add mod setBg">
        <pc:chgData name="Thomas Giles (1801675)" userId="53ed4008-136e-4ae4-80ad-ce1449491da0" providerId="ADAL" clId="{59765DE0-64E0-1644-9875-AE6FC0F0E6DE}" dt="2020-01-03T10:09:11.462" v="1121" actId="20577"/>
        <pc:sldMkLst>
          <pc:docMk/>
          <pc:sldMk cId="1846458198" sldId="262"/>
        </pc:sldMkLst>
        <pc:spChg chg="mod">
          <ac:chgData name="Thomas Giles (1801675)" userId="53ed4008-136e-4ae4-80ad-ce1449491da0" providerId="ADAL" clId="{59765DE0-64E0-1644-9875-AE6FC0F0E6DE}" dt="2019-12-26T09:41:41.675" v="977" actId="26606"/>
          <ac:spMkLst>
            <pc:docMk/>
            <pc:sldMk cId="1846458198" sldId="262"/>
            <ac:spMk id="2" creationId="{B6B24DFF-7BE5-1F4E-80DC-FF0233C7377B}"/>
          </ac:spMkLst>
        </pc:spChg>
        <pc:spChg chg="mod">
          <ac:chgData name="Thomas Giles (1801675)" userId="53ed4008-136e-4ae4-80ad-ce1449491da0" providerId="ADAL" clId="{59765DE0-64E0-1644-9875-AE6FC0F0E6DE}" dt="2020-01-03T10:09:11.462" v="1121" actId="20577"/>
          <ac:spMkLst>
            <pc:docMk/>
            <pc:sldMk cId="1846458198" sldId="262"/>
            <ac:spMk id="3" creationId="{49C07585-30BE-0D4C-A6A4-4A6A1B872934}"/>
          </ac:spMkLst>
        </pc:spChg>
        <pc:picChg chg="add mod ord">
          <ac:chgData name="Thomas Giles (1801675)" userId="53ed4008-136e-4ae4-80ad-ce1449491da0" providerId="ADAL" clId="{59765DE0-64E0-1644-9875-AE6FC0F0E6DE}" dt="2019-12-26T09:41:49.886" v="979" actId="1076"/>
          <ac:picMkLst>
            <pc:docMk/>
            <pc:sldMk cId="1846458198" sldId="262"/>
            <ac:picMk id="4" creationId="{42001D54-5AC2-C648-8619-A7FCDCAEF916}"/>
          </ac:picMkLst>
        </pc:picChg>
      </pc:sldChg>
      <pc:sldChg chg="addSp modSp add mod setBg">
        <pc:chgData name="Thomas Giles (1801675)" userId="53ed4008-136e-4ae4-80ad-ce1449491da0" providerId="ADAL" clId="{59765DE0-64E0-1644-9875-AE6FC0F0E6DE}" dt="2019-12-26T09:48:34.079" v="1086" actId="26606"/>
        <pc:sldMkLst>
          <pc:docMk/>
          <pc:sldMk cId="2252963808" sldId="263"/>
        </pc:sldMkLst>
        <pc:spChg chg="mod">
          <ac:chgData name="Thomas Giles (1801675)" userId="53ed4008-136e-4ae4-80ad-ce1449491da0" providerId="ADAL" clId="{59765DE0-64E0-1644-9875-AE6FC0F0E6DE}" dt="2019-12-26T09:48:34.079" v="1086" actId="26606"/>
          <ac:spMkLst>
            <pc:docMk/>
            <pc:sldMk cId="2252963808" sldId="263"/>
            <ac:spMk id="2" creationId="{CB6A1DFD-F41D-3C43-B115-D890AA7BCA66}"/>
          </ac:spMkLst>
        </pc:spChg>
        <pc:spChg chg="mod">
          <ac:chgData name="Thomas Giles (1801675)" userId="53ed4008-136e-4ae4-80ad-ce1449491da0" providerId="ADAL" clId="{59765DE0-64E0-1644-9875-AE6FC0F0E6DE}" dt="2019-12-26T09:48:34.079" v="1086" actId="26606"/>
          <ac:spMkLst>
            <pc:docMk/>
            <pc:sldMk cId="2252963808" sldId="263"/>
            <ac:spMk id="3" creationId="{ACBB0107-AB9F-6C45-A54F-FA5BD6E1C205}"/>
          </ac:spMkLst>
        </pc:spChg>
        <pc:picChg chg="add mod ord">
          <ac:chgData name="Thomas Giles (1801675)" userId="53ed4008-136e-4ae4-80ad-ce1449491da0" providerId="ADAL" clId="{59765DE0-64E0-1644-9875-AE6FC0F0E6DE}" dt="2019-12-26T09:48:34.079" v="1086" actId="26606"/>
          <ac:picMkLst>
            <pc:docMk/>
            <pc:sldMk cId="2252963808" sldId="263"/>
            <ac:picMk id="5" creationId="{E998DFE2-A25D-884E-8E5B-26640F0B4D3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vprojournal.com/startup/how-to-maintain-communication-and-culture-as-a-growing-startup/" TargetMode="External"/><Relationship Id="rId2" Type="http://schemas.openxmlformats.org/officeDocument/2006/relationships/hyperlink" Target="https://www.atlassian.com/blog/inside-atlassian/how-to-navigate-diverse-communication-styles-at-wor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ocusassignments.com/solution/unit-7-research-skills-assignment" TargetMode="External"/><Relationship Id="rId4" Type="http://schemas.openxmlformats.org/officeDocument/2006/relationships/hyperlink" Target="http://www.yourarticlelibrary.com/organization/importance-of-planning-its-features-limitations-process-and-types/8652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ath.ac.uk/professionalservices/careers/skills/generalskills/planningorganisingskills/" TargetMode="External"/><Relationship Id="rId2" Type="http://schemas.openxmlformats.org/officeDocument/2006/relationships/hyperlink" Target="https://www.careerquest.edu/blog/2015/01/why-good-communication-skills-are-essential-your-future-caree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bigchoice.com/graduate-jobs/careers-advice/research-skills" TargetMode="External"/><Relationship Id="rId4" Type="http://schemas.openxmlformats.org/officeDocument/2006/relationships/hyperlink" Target="https://www.thebalancecareers.com/organizational-skills-list-206376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6A52D-C294-D04A-A178-7C7150EB3DE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Skills that are important for future employment!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BD1799-81F7-9840-B487-AB5F83326FE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Thomas Joshua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hugh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giles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1801675</a:t>
            </a:r>
          </a:p>
          <a:p>
            <a:r>
              <a:rPr lang="en-GB" dirty="0"/>
              <a:t>ecge4001p</a:t>
            </a:r>
            <a:br>
              <a:rPr lang="en-GB" dirty="0"/>
            </a:br>
            <a:r>
              <a:rPr lang="en-GB" dirty="0"/>
              <a:t>communication, Planning and Organising and Research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84415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A4BAD-5F6C-1C42-A647-A397FEE4A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68028"/>
            <a:ext cx="3431919" cy="5215247"/>
          </a:xfrm>
        </p:spPr>
        <p:txBody>
          <a:bodyPr>
            <a:normAutofit/>
          </a:bodyPr>
          <a:lstStyle/>
          <a:p>
            <a: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5B483-8C31-754D-8486-AC16B75DE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5" y="668029"/>
            <a:ext cx="6828142" cy="3353365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Land a job- good communication skills can land you an interview and give you a kick start in your career.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Be well understood- good communicators can expand their ideas to others in a good and strategic way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Listening to what people say- good communication skills leads to listening to other people’s opinions.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Meeting employers needs- every employer wants staff member to communicate properly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6BD25D-7F53-5C4D-AB51-8383715EC0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6285" y="4421444"/>
            <a:ext cx="3731342" cy="2042909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50298B4-BC33-9D4B-A0D6-ECA138326B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39396" y="4205316"/>
            <a:ext cx="3168650" cy="207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675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B25B3-B631-0B4F-8E0D-8BE5B046E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Planning and origination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79CAB-F0DD-EA47-8AA9-278E704B1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C3CAF2-0BD9-9146-93C6-4F59EC5BC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6868" y="2143016"/>
            <a:ext cx="5295087" cy="3923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882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D59D0-8CAD-7D48-9823-5A7FC53B5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1" y="609600"/>
            <a:ext cx="6573685" cy="1905000"/>
          </a:xfrm>
        </p:spPr>
        <p:txBody>
          <a:bodyPr>
            <a:normAutofit/>
          </a:bodyPr>
          <a:lstStyle/>
          <a:p>
            <a:r>
              <a:rPr lang="en-US" u="sng">
                <a:latin typeface="Arial" panose="020B0604020202020204" pitchFamily="34" charset="0"/>
                <a:cs typeface="Arial" panose="020B0604020202020204" pitchFamily="34" charset="0"/>
              </a:rPr>
              <a:t>Planning and organizing- points to think about</a:t>
            </a:r>
            <a:endParaRPr lang="en-US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398D9-F6D9-5C41-BB74-63560B279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6573684" cy="3216276"/>
          </a:xfrm>
        </p:spPr>
        <p:txBody>
          <a:bodyPr anchor="t">
            <a:norm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Planning- accurately estimate time and effort that is required to the task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Prioritizing- create a ‘to do’ list, e.g., important information first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Teamwork- collaboration, group leadership</a:t>
            </a:r>
          </a:p>
          <a:p>
            <a:r>
              <a:rPr lang="en-US"/>
              <a:t>Organizing- productivity, effectiveness, creative thinking 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496FC0-8776-7C44-8853-B3B658FD86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0839" y="1708091"/>
            <a:ext cx="3976788" cy="312177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840976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4DFF-7BE5-1F4E-80DC-FF0233C737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191" y="609600"/>
            <a:ext cx="6573685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u="sng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Research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C07585-30BE-0D4C-A6A4-4A6A1B8729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192" y="2666999"/>
            <a:ext cx="6573684" cy="32162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u="sng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Why is researching so important?</a:t>
            </a:r>
          </a:p>
          <a:p>
            <a:pPr marL="342900" indent="-342900" algn="l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Keep an eye on competitors</a:t>
            </a:r>
          </a:p>
          <a:p>
            <a:pPr marL="342900" indent="-342900" algn="l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develop new products</a:t>
            </a:r>
          </a:p>
          <a:p>
            <a:pPr marL="342900" indent="-342900" algn="l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To gather information</a:t>
            </a:r>
          </a:p>
          <a:p>
            <a:pPr marL="342900" indent="-342900" algn="l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Recognize what customers want</a:t>
            </a:r>
          </a:p>
          <a:p>
            <a:pPr marL="342900" indent="-342900" algn="l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Keeping up with the change of technology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001D54-5AC2-C648-8619-A7FCDCAEF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4883" y="1806498"/>
            <a:ext cx="5034188" cy="2970170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846458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A1DFD-F41D-3C43-B115-D890AA7BC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1" y="609600"/>
            <a:ext cx="6573685" cy="1905000"/>
          </a:xfrm>
        </p:spPr>
        <p:txBody>
          <a:bodyPr>
            <a:normAutofit/>
          </a:bodyPr>
          <a:lstStyle/>
          <a:p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How to gain research skills…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B0107-AB9F-6C45-A54F-FA5BD6E1C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6573684" cy="3216276"/>
          </a:xfrm>
        </p:spPr>
        <p:txBody>
          <a:bodyPr anchor="t">
            <a:normAutofit/>
          </a:bodyPr>
          <a:lstStyle/>
          <a:p>
            <a:r>
              <a:rPr lang="en-US" dirty="0"/>
              <a:t>Browse the internet</a:t>
            </a:r>
          </a:p>
          <a:p>
            <a:r>
              <a:rPr lang="en-US" dirty="0"/>
              <a:t>Read books </a:t>
            </a:r>
          </a:p>
          <a:p>
            <a:r>
              <a:rPr lang="en-US" dirty="0"/>
              <a:t>Experiment</a:t>
            </a:r>
          </a:p>
          <a:p>
            <a:r>
              <a:rPr lang="en-US" dirty="0"/>
              <a:t>articles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98DFE2-A25D-884E-8E5B-26640F0B4D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0839" y="1648439"/>
            <a:ext cx="3976788" cy="3241081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252963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8DEC4-5B5E-1A47-8B8E-614AEC4AF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Picture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D9E44-CF67-7048-975E-D71669EC6B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https://www.atlassian.com/blog/inside-atlassian/how-to-navigate-diverse-communication-styles-at-work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https://www.devprojournal.com/startup/how-to-maintain-communication-and-culture-as-a-growing-startup/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http://www.yourarticlelibrary.com/organization/importance-of-planning-its-features-limitations-process-and-types/8652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https://www.locusassignments.com/solution/unit-7-research-skills-assignment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82911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7DAC5-217E-0143-9127-72304224F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993AC-7D8D-224A-8B74-394FE4407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hlinkClick r:id="rId2"/>
              </a:rPr>
              <a:t>https://www.careerquest.edu/blog/2015/01/why-good-communication-skills-are-essential-your-future-career</a:t>
            </a:r>
            <a:endParaRPr lang="en-US" dirty="0"/>
          </a:p>
          <a:p>
            <a:r>
              <a:rPr lang="en-US" dirty="0">
                <a:hlinkClick r:id="rId3"/>
              </a:rPr>
              <a:t>https://www.strath.ac.uk/professionalservices/careers/skills/generalskills/planningorganisingskills/</a:t>
            </a:r>
            <a:endParaRPr lang="en-US" dirty="0"/>
          </a:p>
          <a:p>
            <a:r>
              <a:rPr lang="en-US" dirty="0">
                <a:hlinkClick r:id="rId4"/>
              </a:rPr>
              <a:t>https://www.thebalancecareers.com/organizational-skills-list-2063762</a:t>
            </a:r>
            <a:endParaRPr lang="en-US" dirty="0"/>
          </a:p>
          <a:p>
            <a:r>
              <a:rPr lang="en-US" dirty="0">
                <a:hlinkClick r:id="rId5"/>
              </a:rPr>
              <a:t>https://www.thebigchoice.com/graduate-jobs/careers-advice/research-skills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087996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282</Words>
  <Application>Microsoft Macintosh PowerPoint</Application>
  <PresentationFormat>Widescreen</PresentationFormat>
  <Paragraphs>41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Century Gothic</vt:lpstr>
      <vt:lpstr>Mesh</vt:lpstr>
      <vt:lpstr>Skills that are important for future employment!</vt:lpstr>
      <vt:lpstr>Communication</vt:lpstr>
      <vt:lpstr>Planning and origination  </vt:lpstr>
      <vt:lpstr>Planning and organizing- points to think about</vt:lpstr>
      <vt:lpstr>Research </vt:lpstr>
      <vt:lpstr>How to gain research skills…</vt:lpstr>
      <vt:lpstr>Picture 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that are important for future employment!</dc:title>
  <dc:creator>Thomas Giles (1801675)</dc:creator>
  <cp:lastModifiedBy>Thomas Giles (1801675)</cp:lastModifiedBy>
  <cp:revision>1</cp:revision>
  <dcterms:created xsi:type="dcterms:W3CDTF">2019-12-26T09:48:33Z</dcterms:created>
  <dcterms:modified xsi:type="dcterms:W3CDTF">2020-01-03T10:09:21Z</dcterms:modified>
</cp:coreProperties>
</file>