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6" r:id="rId8"/>
    <p:sldId id="262" r:id="rId9"/>
    <p:sldId id="263" r:id="rId10"/>
    <p:sldId id="264" r:id="rId11"/>
    <p:sldId id="268" r:id="rId12"/>
    <p:sldId id="267"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8" d="100"/>
          <a:sy n="98" d="100"/>
        </p:scale>
        <p:origin x="110"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FC8A1-4CC0-4335-B599-2FDA8AB1A258}"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192DB5BD-84FC-48CF-94DC-346464C6E48C}">
      <dgm:prSet phldrT="[Text]" custT="1"/>
      <dgm:spPr/>
      <dgm:t>
        <a:bodyPr/>
        <a:lstStyle/>
        <a:p>
          <a:r>
            <a:rPr lang="en-US" sz="2000" dirty="0"/>
            <a:t>Market Segmentation</a:t>
          </a:r>
        </a:p>
      </dgm:t>
    </dgm:pt>
    <dgm:pt modelId="{F22D41C3-7F87-42D1-8C7C-A47E8D201341}" type="parTrans" cxnId="{14033F0C-CFEB-4D62-99F3-A644BB20D858}">
      <dgm:prSet/>
      <dgm:spPr/>
      <dgm:t>
        <a:bodyPr/>
        <a:lstStyle/>
        <a:p>
          <a:endParaRPr lang="en-US"/>
        </a:p>
      </dgm:t>
    </dgm:pt>
    <dgm:pt modelId="{D3D12CFE-AD5A-4850-8637-B4B727220204}" type="sibTrans" cxnId="{14033F0C-CFEB-4D62-99F3-A644BB20D858}">
      <dgm:prSet/>
      <dgm:spPr/>
      <dgm:t>
        <a:bodyPr/>
        <a:lstStyle/>
        <a:p>
          <a:endParaRPr lang="en-US"/>
        </a:p>
      </dgm:t>
    </dgm:pt>
    <dgm:pt modelId="{DDBB461A-8DAD-4C92-BAE1-4985473B2464}">
      <dgm:prSet phldrT="[Text]" custT="1"/>
      <dgm:spPr/>
      <dgm:t>
        <a:bodyPr/>
        <a:lstStyle/>
        <a:p>
          <a:r>
            <a:rPr lang="en-US" sz="2000" b="0" cap="none" spc="0" dirty="0">
              <a:ln w="0"/>
              <a:solidFill>
                <a:schemeClr val="tx1"/>
              </a:solidFill>
              <a:latin typeface="Arial" panose="020B0604020202020204" pitchFamily="34" charset="0"/>
              <a:cs typeface="Arial" panose="020B0604020202020204" pitchFamily="34" charset="0"/>
            </a:rPr>
            <a:t>House, Shop, Garage, Schools &amp; Hospital</a:t>
          </a:r>
          <a:endParaRPr lang="en-US" sz="2000" dirty="0"/>
        </a:p>
      </dgm:t>
    </dgm:pt>
    <dgm:pt modelId="{19DDD364-5397-49EA-8449-76F3680D9852}" type="parTrans" cxnId="{BE73F30C-1A8F-4BA9-AB1F-F15188A420C7}">
      <dgm:prSet/>
      <dgm:spPr/>
      <dgm:t>
        <a:bodyPr/>
        <a:lstStyle/>
        <a:p>
          <a:endParaRPr lang="en-US"/>
        </a:p>
      </dgm:t>
    </dgm:pt>
    <dgm:pt modelId="{54B7B79A-E657-4BB5-B488-5CE72FFAD4BC}" type="sibTrans" cxnId="{BE73F30C-1A8F-4BA9-AB1F-F15188A420C7}">
      <dgm:prSet/>
      <dgm:spPr/>
      <dgm:t>
        <a:bodyPr/>
        <a:lstStyle/>
        <a:p>
          <a:endParaRPr lang="en-US"/>
        </a:p>
      </dgm:t>
    </dgm:pt>
    <dgm:pt modelId="{0989A694-6832-48BD-B4E4-D42B6EFB126B}">
      <dgm:prSet phldrT="[Text]" custT="1"/>
      <dgm:spPr/>
      <dgm:t>
        <a:bodyPr/>
        <a:lstStyle/>
        <a:p>
          <a:endParaRPr lang="en-US" sz="2000" dirty="0"/>
        </a:p>
      </dgm:t>
    </dgm:pt>
    <dgm:pt modelId="{04B44347-6C1E-4EEE-9A67-9394F92D9F96}" type="parTrans" cxnId="{9777E0A3-09A4-4ACD-A36F-FCD6A6508BA8}">
      <dgm:prSet/>
      <dgm:spPr/>
      <dgm:t>
        <a:bodyPr/>
        <a:lstStyle/>
        <a:p>
          <a:endParaRPr lang="en-US"/>
        </a:p>
      </dgm:t>
    </dgm:pt>
    <dgm:pt modelId="{1D7D30BC-0FA8-4DA8-B0E8-E3F5E7347133}" type="sibTrans" cxnId="{9777E0A3-09A4-4ACD-A36F-FCD6A6508BA8}">
      <dgm:prSet/>
      <dgm:spPr/>
      <dgm:t>
        <a:bodyPr/>
        <a:lstStyle/>
        <a:p>
          <a:endParaRPr lang="en-US"/>
        </a:p>
      </dgm:t>
    </dgm:pt>
    <dgm:pt modelId="{D67E9C16-DEC9-4599-BE98-C5395AA0198F}">
      <dgm:prSet phldrT="[Text]" custT="1"/>
      <dgm:spPr/>
      <dgm:t>
        <a:bodyPr/>
        <a:lstStyle/>
        <a:p>
          <a:r>
            <a:rPr lang="en-US" sz="2000" dirty="0"/>
            <a:t>Market Targeting</a:t>
          </a:r>
        </a:p>
      </dgm:t>
    </dgm:pt>
    <dgm:pt modelId="{724B0ACA-1B6D-4EB2-A995-CC1027C04348}" type="parTrans" cxnId="{E167DB5A-D6CB-4452-923F-F7A0ABD2D718}">
      <dgm:prSet/>
      <dgm:spPr/>
      <dgm:t>
        <a:bodyPr/>
        <a:lstStyle/>
        <a:p>
          <a:endParaRPr lang="en-US"/>
        </a:p>
      </dgm:t>
    </dgm:pt>
    <dgm:pt modelId="{607134A1-BE65-4C3C-9758-36F7E4101605}" type="sibTrans" cxnId="{E167DB5A-D6CB-4452-923F-F7A0ABD2D718}">
      <dgm:prSet/>
      <dgm:spPr/>
      <dgm:t>
        <a:bodyPr/>
        <a:lstStyle/>
        <a:p>
          <a:endParaRPr lang="en-US"/>
        </a:p>
      </dgm:t>
    </dgm:pt>
    <dgm:pt modelId="{5B4C0C6D-ADD0-41DA-B557-025EEF46D8C3}">
      <dgm:prSet phldrT="[Text]" custT="1"/>
      <dgm:spPr/>
      <dgm:t>
        <a:bodyPr/>
        <a:lstStyle/>
        <a:p>
          <a:r>
            <a:rPr lang="en-US" sz="2000" dirty="0"/>
            <a:t>People using online media, council board, hospital &amp; school  managers</a:t>
          </a:r>
        </a:p>
      </dgm:t>
    </dgm:pt>
    <dgm:pt modelId="{E67D05A2-3649-43A9-8773-314367F12DA8}" type="parTrans" cxnId="{12A27D64-84C7-4255-BDD4-8B65F22A4C11}">
      <dgm:prSet/>
      <dgm:spPr/>
      <dgm:t>
        <a:bodyPr/>
        <a:lstStyle/>
        <a:p>
          <a:endParaRPr lang="en-US"/>
        </a:p>
      </dgm:t>
    </dgm:pt>
    <dgm:pt modelId="{E26B0A53-7CCC-4C0D-B224-6E5D82F32802}" type="sibTrans" cxnId="{12A27D64-84C7-4255-BDD4-8B65F22A4C11}">
      <dgm:prSet/>
      <dgm:spPr/>
      <dgm:t>
        <a:bodyPr/>
        <a:lstStyle/>
        <a:p>
          <a:endParaRPr lang="en-US"/>
        </a:p>
      </dgm:t>
    </dgm:pt>
    <dgm:pt modelId="{6B5C6F57-7070-4DE7-822A-EF0A09C6EC8C}">
      <dgm:prSet phldrT="[Text]" custT="1"/>
      <dgm:spPr/>
      <dgm:t>
        <a:bodyPr/>
        <a:lstStyle/>
        <a:p>
          <a:r>
            <a:rPr lang="en-US" sz="2000" dirty="0"/>
            <a:t>Market Positioning</a:t>
          </a:r>
        </a:p>
      </dgm:t>
    </dgm:pt>
    <dgm:pt modelId="{9AEDF206-B170-46D5-A514-BE105E2AE81F}" type="parTrans" cxnId="{E4171805-9F6C-4E2B-9F3A-707448DAAF2D}">
      <dgm:prSet/>
      <dgm:spPr/>
      <dgm:t>
        <a:bodyPr/>
        <a:lstStyle/>
        <a:p>
          <a:endParaRPr lang="en-US"/>
        </a:p>
      </dgm:t>
    </dgm:pt>
    <dgm:pt modelId="{BB78D632-F9A0-41D1-B925-BD5C33DAE4D7}" type="sibTrans" cxnId="{E4171805-9F6C-4E2B-9F3A-707448DAAF2D}">
      <dgm:prSet/>
      <dgm:spPr/>
      <dgm:t>
        <a:bodyPr/>
        <a:lstStyle/>
        <a:p>
          <a:endParaRPr lang="en-US"/>
        </a:p>
      </dgm:t>
    </dgm:pt>
    <dgm:pt modelId="{96A1FC70-B7F6-4D23-A399-CDB35FD31A85}">
      <dgm:prSet phldrT="[Text]" custT="1"/>
      <dgm:spPr/>
      <dgm:t>
        <a:bodyPr/>
        <a:lstStyle/>
        <a:p>
          <a:r>
            <a:rPr lang="en-US" sz="2000" dirty="0"/>
            <a:t>High value products</a:t>
          </a:r>
        </a:p>
      </dgm:t>
    </dgm:pt>
    <dgm:pt modelId="{F93EB60B-851F-4EA3-85D2-00567E2C32F1}" type="parTrans" cxnId="{A39FC90A-EB01-47EE-B37E-1E823BB703E2}">
      <dgm:prSet/>
      <dgm:spPr/>
      <dgm:t>
        <a:bodyPr/>
        <a:lstStyle/>
        <a:p>
          <a:endParaRPr lang="en-US"/>
        </a:p>
      </dgm:t>
    </dgm:pt>
    <dgm:pt modelId="{B3BA5529-1AC2-4F17-AAC4-127EDFE53A5C}" type="sibTrans" cxnId="{A39FC90A-EB01-47EE-B37E-1E823BB703E2}">
      <dgm:prSet/>
      <dgm:spPr/>
      <dgm:t>
        <a:bodyPr/>
        <a:lstStyle/>
        <a:p>
          <a:endParaRPr lang="en-US"/>
        </a:p>
      </dgm:t>
    </dgm:pt>
    <dgm:pt modelId="{3D2A7DF3-41ED-4601-9069-88B094D388CB}">
      <dgm:prSet phldrT="[Text]" custT="1"/>
      <dgm:spPr/>
      <dgm:t>
        <a:bodyPr/>
        <a:lstStyle/>
        <a:p>
          <a:r>
            <a:rPr lang="en-US" sz="2000" dirty="0"/>
            <a:t>High Quality materials</a:t>
          </a:r>
        </a:p>
      </dgm:t>
    </dgm:pt>
    <dgm:pt modelId="{E5CE9185-52E6-43DB-A9D7-79648E5AB296}" type="parTrans" cxnId="{03CB70B0-9EBC-40DF-8F6A-21DAFF5DA4B2}">
      <dgm:prSet/>
      <dgm:spPr/>
      <dgm:t>
        <a:bodyPr/>
        <a:lstStyle/>
        <a:p>
          <a:endParaRPr lang="en-US"/>
        </a:p>
      </dgm:t>
    </dgm:pt>
    <dgm:pt modelId="{DD232770-4293-46A6-BFCA-20C5C0739EBC}" type="sibTrans" cxnId="{03CB70B0-9EBC-40DF-8F6A-21DAFF5DA4B2}">
      <dgm:prSet/>
      <dgm:spPr/>
      <dgm:t>
        <a:bodyPr/>
        <a:lstStyle/>
        <a:p>
          <a:endParaRPr lang="en-US"/>
        </a:p>
      </dgm:t>
    </dgm:pt>
    <dgm:pt modelId="{BB7DB875-C37A-44F8-A0F7-79A036CAFE53}" type="pres">
      <dgm:prSet presAssocID="{265FC8A1-4CC0-4335-B599-2FDA8AB1A258}" presName="Name0" presStyleCnt="0">
        <dgm:presLayoutVars>
          <dgm:dir/>
          <dgm:animLvl val="lvl"/>
          <dgm:resizeHandles val="exact"/>
        </dgm:presLayoutVars>
      </dgm:prSet>
      <dgm:spPr/>
    </dgm:pt>
    <dgm:pt modelId="{6DCCD683-2602-4ADA-BDEF-A89037E11646}" type="pres">
      <dgm:prSet presAssocID="{6B5C6F57-7070-4DE7-822A-EF0A09C6EC8C}" presName="boxAndChildren" presStyleCnt="0"/>
      <dgm:spPr/>
    </dgm:pt>
    <dgm:pt modelId="{071964DB-A42D-4F3D-989A-50E6410EB954}" type="pres">
      <dgm:prSet presAssocID="{6B5C6F57-7070-4DE7-822A-EF0A09C6EC8C}" presName="parentTextBox" presStyleLbl="node1" presStyleIdx="0" presStyleCnt="3"/>
      <dgm:spPr/>
    </dgm:pt>
    <dgm:pt modelId="{E07E76BB-0E8E-4A77-B8FA-F31FB2AD5F90}" type="pres">
      <dgm:prSet presAssocID="{6B5C6F57-7070-4DE7-822A-EF0A09C6EC8C}" presName="entireBox" presStyleLbl="node1" presStyleIdx="0" presStyleCnt="3"/>
      <dgm:spPr/>
    </dgm:pt>
    <dgm:pt modelId="{432724F0-49F4-4DDA-AD6D-0AC3ED8983D9}" type="pres">
      <dgm:prSet presAssocID="{6B5C6F57-7070-4DE7-822A-EF0A09C6EC8C}" presName="descendantBox" presStyleCnt="0"/>
      <dgm:spPr/>
    </dgm:pt>
    <dgm:pt modelId="{BD819402-3F20-4ADC-8EA6-89A934F38E6D}" type="pres">
      <dgm:prSet presAssocID="{96A1FC70-B7F6-4D23-A399-CDB35FD31A85}" presName="childTextBox" presStyleLbl="fgAccFollowNode1" presStyleIdx="0" presStyleCnt="5">
        <dgm:presLayoutVars>
          <dgm:bulletEnabled val="1"/>
        </dgm:presLayoutVars>
      </dgm:prSet>
      <dgm:spPr/>
    </dgm:pt>
    <dgm:pt modelId="{801E7548-7BD0-4FD0-8D1B-D8E806FC5CE1}" type="pres">
      <dgm:prSet presAssocID="{3D2A7DF3-41ED-4601-9069-88B094D388CB}" presName="childTextBox" presStyleLbl="fgAccFollowNode1" presStyleIdx="1" presStyleCnt="5">
        <dgm:presLayoutVars>
          <dgm:bulletEnabled val="1"/>
        </dgm:presLayoutVars>
      </dgm:prSet>
      <dgm:spPr/>
    </dgm:pt>
    <dgm:pt modelId="{CBD73635-FB1A-4493-931A-DD0252AA556F}" type="pres">
      <dgm:prSet presAssocID="{607134A1-BE65-4C3C-9758-36F7E4101605}" presName="sp" presStyleCnt="0"/>
      <dgm:spPr/>
    </dgm:pt>
    <dgm:pt modelId="{A2E5658A-45E3-4B32-830A-30AA4EB81B4C}" type="pres">
      <dgm:prSet presAssocID="{D67E9C16-DEC9-4599-BE98-C5395AA0198F}" presName="arrowAndChildren" presStyleCnt="0"/>
      <dgm:spPr/>
    </dgm:pt>
    <dgm:pt modelId="{A55F1586-0D0D-43A0-A895-24CF16C54ACE}" type="pres">
      <dgm:prSet presAssocID="{D67E9C16-DEC9-4599-BE98-C5395AA0198F}" presName="parentTextArrow" presStyleLbl="node1" presStyleIdx="0" presStyleCnt="3"/>
      <dgm:spPr/>
    </dgm:pt>
    <dgm:pt modelId="{7A7D45F8-B42C-450D-898A-834B5B03756D}" type="pres">
      <dgm:prSet presAssocID="{D67E9C16-DEC9-4599-BE98-C5395AA0198F}" presName="arrow" presStyleLbl="node1" presStyleIdx="1" presStyleCnt="3"/>
      <dgm:spPr/>
    </dgm:pt>
    <dgm:pt modelId="{8C2FFA90-6D0F-4698-A5F0-62AF89174888}" type="pres">
      <dgm:prSet presAssocID="{D67E9C16-DEC9-4599-BE98-C5395AA0198F}" presName="descendantArrow" presStyleCnt="0"/>
      <dgm:spPr/>
    </dgm:pt>
    <dgm:pt modelId="{5E1C7C8C-6D1F-46A9-A45D-6122EC846DB3}" type="pres">
      <dgm:prSet presAssocID="{5B4C0C6D-ADD0-41DA-B557-025EEF46D8C3}" presName="childTextArrow" presStyleLbl="fgAccFollowNode1" presStyleIdx="2" presStyleCnt="5">
        <dgm:presLayoutVars>
          <dgm:bulletEnabled val="1"/>
        </dgm:presLayoutVars>
      </dgm:prSet>
      <dgm:spPr/>
    </dgm:pt>
    <dgm:pt modelId="{A11856EA-4A7D-4981-9C99-811BC2D73BB5}" type="pres">
      <dgm:prSet presAssocID="{D3D12CFE-AD5A-4850-8637-B4B727220204}" presName="sp" presStyleCnt="0"/>
      <dgm:spPr/>
    </dgm:pt>
    <dgm:pt modelId="{2E85D9A7-1EA9-490D-8F39-7C70AD1317C0}" type="pres">
      <dgm:prSet presAssocID="{192DB5BD-84FC-48CF-94DC-346464C6E48C}" presName="arrowAndChildren" presStyleCnt="0"/>
      <dgm:spPr/>
    </dgm:pt>
    <dgm:pt modelId="{202EF1E9-5F69-4F7C-AF75-9CB1A5AE4DE1}" type="pres">
      <dgm:prSet presAssocID="{192DB5BD-84FC-48CF-94DC-346464C6E48C}" presName="parentTextArrow" presStyleLbl="node1" presStyleIdx="1" presStyleCnt="3"/>
      <dgm:spPr/>
    </dgm:pt>
    <dgm:pt modelId="{6A71BC75-0BD2-4F5B-A07B-154D218B5291}" type="pres">
      <dgm:prSet presAssocID="{192DB5BD-84FC-48CF-94DC-346464C6E48C}" presName="arrow" presStyleLbl="node1" presStyleIdx="2" presStyleCnt="3" custLinFactNeighborX="-191" custLinFactNeighborY="-47"/>
      <dgm:spPr/>
    </dgm:pt>
    <dgm:pt modelId="{A4AC0951-DF1E-4E18-89AE-AC41A41ED782}" type="pres">
      <dgm:prSet presAssocID="{192DB5BD-84FC-48CF-94DC-346464C6E48C}" presName="descendantArrow" presStyleCnt="0"/>
      <dgm:spPr/>
    </dgm:pt>
    <dgm:pt modelId="{A77A71C9-DE08-4C4D-9E41-E4F130B21A8F}" type="pres">
      <dgm:prSet presAssocID="{DDBB461A-8DAD-4C92-BAE1-4985473B2464}" presName="childTextArrow" presStyleLbl="fgAccFollowNode1" presStyleIdx="3" presStyleCnt="5" custScaleX="292947">
        <dgm:presLayoutVars>
          <dgm:bulletEnabled val="1"/>
        </dgm:presLayoutVars>
      </dgm:prSet>
      <dgm:spPr/>
    </dgm:pt>
    <dgm:pt modelId="{772E6271-932C-4E2E-A378-5DAFC70798F1}" type="pres">
      <dgm:prSet presAssocID="{0989A694-6832-48BD-B4E4-D42B6EFB126B}" presName="childTextArrow" presStyleLbl="fgAccFollowNode1" presStyleIdx="4" presStyleCnt="5">
        <dgm:presLayoutVars>
          <dgm:bulletEnabled val="1"/>
        </dgm:presLayoutVars>
      </dgm:prSet>
      <dgm:spPr/>
    </dgm:pt>
  </dgm:ptLst>
  <dgm:cxnLst>
    <dgm:cxn modelId="{E4171805-9F6C-4E2B-9F3A-707448DAAF2D}" srcId="{265FC8A1-4CC0-4335-B599-2FDA8AB1A258}" destId="{6B5C6F57-7070-4DE7-822A-EF0A09C6EC8C}" srcOrd="2" destOrd="0" parTransId="{9AEDF206-B170-46D5-A514-BE105E2AE81F}" sibTransId="{BB78D632-F9A0-41D1-B925-BD5C33DAE4D7}"/>
    <dgm:cxn modelId="{E4F3AC07-A4A4-4F78-8113-8C41FE96A1B8}" type="presOf" srcId="{192DB5BD-84FC-48CF-94DC-346464C6E48C}" destId="{202EF1E9-5F69-4F7C-AF75-9CB1A5AE4DE1}" srcOrd="0" destOrd="0" presId="urn:microsoft.com/office/officeart/2005/8/layout/process4"/>
    <dgm:cxn modelId="{A39FC90A-EB01-47EE-B37E-1E823BB703E2}" srcId="{6B5C6F57-7070-4DE7-822A-EF0A09C6EC8C}" destId="{96A1FC70-B7F6-4D23-A399-CDB35FD31A85}" srcOrd="0" destOrd="0" parTransId="{F93EB60B-851F-4EA3-85D2-00567E2C32F1}" sibTransId="{B3BA5529-1AC2-4F17-AAC4-127EDFE53A5C}"/>
    <dgm:cxn modelId="{14033F0C-CFEB-4D62-99F3-A644BB20D858}" srcId="{265FC8A1-4CC0-4335-B599-2FDA8AB1A258}" destId="{192DB5BD-84FC-48CF-94DC-346464C6E48C}" srcOrd="0" destOrd="0" parTransId="{F22D41C3-7F87-42D1-8C7C-A47E8D201341}" sibTransId="{D3D12CFE-AD5A-4850-8637-B4B727220204}"/>
    <dgm:cxn modelId="{BE73F30C-1A8F-4BA9-AB1F-F15188A420C7}" srcId="{192DB5BD-84FC-48CF-94DC-346464C6E48C}" destId="{DDBB461A-8DAD-4C92-BAE1-4985473B2464}" srcOrd="0" destOrd="0" parTransId="{19DDD364-5397-49EA-8449-76F3680D9852}" sibTransId="{54B7B79A-E657-4BB5-B488-5CE72FFAD4BC}"/>
    <dgm:cxn modelId="{7BF35710-640C-4F14-8077-3A9DF475CEBE}" type="presOf" srcId="{265FC8A1-4CC0-4335-B599-2FDA8AB1A258}" destId="{BB7DB875-C37A-44F8-A0F7-79A036CAFE53}" srcOrd="0" destOrd="0" presId="urn:microsoft.com/office/officeart/2005/8/layout/process4"/>
    <dgm:cxn modelId="{12A27D64-84C7-4255-BDD4-8B65F22A4C11}" srcId="{D67E9C16-DEC9-4599-BE98-C5395AA0198F}" destId="{5B4C0C6D-ADD0-41DA-B557-025EEF46D8C3}" srcOrd="0" destOrd="0" parTransId="{E67D05A2-3649-43A9-8773-314367F12DA8}" sibTransId="{E26B0A53-7CCC-4C0D-B224-6E5D82F32802}"/>
    <dgm:cxn modelId="{41218464-0F74-43C4-91EE-68095D5B3795}" type="presOf" srcId="{192DB5BD-84FC-48CF-94DC-346464C6E48C}" destId="{6A71BC75-0BD2-4F5B-A07B-154D218B5291}" srcOrd="1" destOrd="0" presId="urn:microsoft.com/office/officeart/2005/8/layout/process4"/>
    <dgm:cxn modelId="{47261949-F18C-4B83-9DF8-DAF28DE2E467}" type="presOf" srcId="{D67E9C16-DEC9-4599-BE98-C5395AA0198F}" destId="{7A7D45F8-B42C-450D-898A-834B5B03756D}" srcOrd="1" destOrd="0" presId="urn:microsoft.com/office/officeart/2005/8/layout/process4"/>
    <dgm:cxn modelId="{10935C69-42AE-4AF3-8D48-31AF3179FC17}" type="presOf" srcId="{DDBB461A-8DAD-4C92-BAE1-4985473B2464}" destId="{A77A71C9-DE08-4C4D-9E41-E4F130B21A8F}" srcOrd="0" destOrd="0" presId="urn:microsoft.com/office/officeart/2005/8/layout/process4"/>
    <dgm:cxn modelId="{8F705E4C-D15A-4BCC-A22D-BF1EAB9662FA}" type="presOf" srcId="{96A1FC70-B7F6-4D23-A399-CDB35FD31A85}" destId="{BD819402-3F20-4ADC-8EA6-89A934F38E6D}" srcOrd="0" destOrd="0" presId="urn:microsoft.com/office/officeart/2005/8/layout/process4"/>
    <dgm:cxn modelId="{F3954E74-1F35-4017-94B8-2E5041C59D69}" type="presOf" srcId="{0989A694-6832-48BD-B4E4-D42B6EFB126B}" destId="{772E6271-932C-4E2E-A378-5DAFC70798F1}" srcOrd="0" destOrd="0" presId="urn:microsoft.com/office/officeart/2005/8/layout/process4"/>
    <dgm:cxn modelId="{E167DB5A-D6CB-4452-923F-F7A0ABD2D718}" srcId="{265FC8A1-4CC0-4335-B599-2FDA8AB1A258}" destId="{D67E9C16-DEC9-4599-BE98-C5395AA0198F}" srcOrd="1" destOrd="0" parTransId="{724B0ACA-1B6D-4EB2-A995-CC1027C04348}" sibTransId="{607134A1-BE65-4C3C-9758-36F7E4101605}"/>
    <dgm:cxn modelId="{79DFF18C-AEC0-489E-B3C3-1EC2FD421558}" type="presOf" srcId="{5B4C0C6D-ADD0-41DA-B557-025EEF46D8C3}" destId="{5E1C7C8C-6D1F-46A9-A45D-6122EC846DB3}" srcOrd="0" destOrd="0" presId="urn:microsoft.com/office/officeart/2005/8/layout/process4"/>
    <dgm:cxn modelId="{83EAA48E-6A1B-4AE0-AFBD-73DD17769073}" type="presOf" srcId="{3D2A7DF3-41ED-4601-9069-88B094D388CB}" destId="{801E7548-7BD0-4FD0-8D1B-D8E806FC5CE1}" srcOrd="0" destOrd="0" presId="urn:microsoft.com/office/officeart/2005/8/layout/process4"/>
    <dgm:cxn modelId="{9B2CA89F-CDDA-4B26-AB25-18AF22C7797D}" type="presOf" srcId="{D67E9C16-DEC9-4599-BE98-C5395AA0198F}" destId="{A55F1586-0D0D-43A0-A895-24CF16C54ACE}" srcOrd="0" destOrd="0" presId="urn:microsoft.com/office/officeart/2005/8/layout/process4"/>
    <dgm:cxn modelId="{9777E0A3-09A4-4ACD-A36F-FCD6A6508BA8}" srcId="{192DB5BD-84FC-48CF-94DC-346464C6E48C}" destId="{0989A694-6832-48BD-B4E4-D42B6EFB126B}" srcOrd="1" destOrd="0" parTransId="{04B44347-6C1E-4EEE-9A67-9394F92D9F96}" sibTransId="{1D7D30BC-0FA8-4DA8-B0E8-E3F5E7347133}"/>
    <dgm:cxn modelId="{03CB70B0-9EBC-40DF-8F6A-21DAFF5DA4B2}" srcId="{6B5C6F57-7070-4DE7-822A-EF0A09C6EC8C}" destId="{3D2A7DF3-41ED-4601-9069-88B094D388CB}" srcOrd="1" destOrd="0" parTransId="{E5CE9185-52E6-43DB-A9D7-79648E5AB296}" sibTransId="{DD232770-4293-46A6-BFCA-20C5C0739EBC}"/>
    <dgm:cxn modelId="{416B67D6-343D-4822-B60B-BCDC6111B56C}" type="presOf" srcId="{6B5C6F57-7070-4DE7-822A-EF0A09C6EC8C}" destId="{E07E76BB-0E8E-4A77-B8FA-F31FB2AD5F90}" srcOrd="1" destOrd="0" presId="urn:microsoft.com/office/officeart/2005/8/layout/process4"/>
    <dgm:cxn modelId="{99899FF6-F78E-4542-8086-D39085AE1CEA}" type="presOf" srcId="{6B5C6F57-7070-4DE7-822A-EF0A09C6EC8C}" destId="{071964DB-A42D-4F3D-989A-50E6410EB954}" srcOrd="0" destOrd="0" presId="urn:microsoft.com/office/officeart/2005/8/layout/process4"/>
    <dgm:cxn modelId="{704C001B-A1AF-4AD2-A294-B9AFF6642771}" type="presParOf" srcId="{BB7DB875-C37A-44F8-A0F7-79A036CAFE53}" destId="{6DCCD683-2602-4ADA-BDEF-A89037E11646}" srcOrd="0" destOrd="0" presId="urn:microsoft.com/office/officeart/2005/8/layout/process4"/>
    <dgm:cxn modelId="{C8CE9BF2-4068-4F16-826A-AEB86788FC59}" type="presParOf" srcId="{6DCCD683-2602-4ADA-BDEF-A89037E11646}" destId="{071964DB-A42D-4F3D-989A-50E6410EB954}" srcOrd="0" destOrd="0" presId="urn:microsoft.com/office/officeart/2005/8/layout/process4"/>
    <dgm:cxn modelId="{55356ECC-00B7-430E-870C-0833BB95EEDE}" type="presParOf" srcId="{6DCCD683-2602-4ADA-BDEF-A89037E11646}" destId="{E07E76BB-0E8E-4A77-B8FA-F31FB2AD5F90}" srcOrd="1" destOrd="0" presId="urn:microsoft.com/office/officeart/2005/8/layout/process4"/>
    <dgm:cxn modelId="{C4CDD7C2-BDFE-4757-9CBD-90FE3D08E262}" type="presParOf" srcId="{6DCCD683-2602-4ADA-BDEF-A89037E11646}" destId="{432724F0-49F4-4DDA-AD6D-0AC3ED8983D9}" srcOrd="2" destOrd="0" presId="urn:microsoft.com/office/officeart/2005/8/layout/process4"/>
    <dgm:cxn modelId="{06673729-ED70-41AA-AE43-C288164ABB34}" type="presParOf" srcId="{432724F0-49F4-4DDA-AD6D-0AC3ED8983D9}" destId="{BD819402-3F20-4ADC-8EA6-89A934F38E6D}" srcOrd="0" destOrd="0" presId="urn:microsoft.com/office/officeart/2005/8/layout/process4"/>
    <dgm:cxn modelId="{F17BFB82-3526-4F06-9387-5DAD01195765}" type="presParOf" srcId="{432724F0-49F4-4DDA-AD6D-0AC3ED8983D9}" destId="{801E7548-7BD0-4FD0-8D1B-D8E806FC5CE1}" srcOrd="1" destOrd="0" presId="urn:microsoft.com/office/officeart/2005/8/layout/process4"/>
    <dgm:cxn modelId="{DD71FC14-BF86-4F5B-9298-C4F11AE57E2E}" type="presParOf" srcId="{BB7DB875-C37A-44F8-A0F7-79A036CAFE53}" destId="{CBD73635-FB1A-4493-931A-DD0252AA556F}" srcOrd="1" destOrd="0" presId="urn:microsoft.com/office/officeart/2005/8/layout/process4"/>
    <dgm:cxn modelId="{F058BCE5-7AC7-4ADC-891C-CB5C607DF84F}" type="presParOf" srcId="{BB7DB875-C37A-44F8-A0F7-79A036CAFE53}" destId="{A2E5658A-45E3-4B32-830A-30AA4EB81B4C}" srcOrd="2" destOrd="0" presId="urn:microsoft.com/office/officeart/2005/8/layout/process4"/>
    <dgm:cxn modelId="{B58D5F1B-3BB4-4416-B952-C3909F5E1DA4}" type="presParOf" srcId="{A2E5658A-45E3-4B32-830A-30AA4EB81B4C}" destId="{A55F1586-0D0D-43A0-A895-24CF16C54ACE}" srcOrd="0" destOrd="0" presId="urn:microsoft.com/office/officeart/2005/8/layout/process4"/>
    <dgm:cxn modelId="{E04AA324-17A1-4052-839D-A1478578B756}" type="presParOf" srcId="{A2E5658A-45E3-4B32-830A-30AA4EB81B4C}" destId="{7A7D45F8-B42C-450D-898A-834B5B03756D}" srcOrd="1" destOrd="0" presId="urn:microsoft.com/office/officeart/2005/8/layout/process4"/>
    <dgm:cxn modelId="{8B1DCB0C-DF93-4237-A8A6-7BCC5C933F27}" type="presParOf" srcId="{A2E5658A-45E3-4B32-830A-30AA4EB81B4C}" destId="{8C2FFA90-6D0F-4698-A5F0-62AF89174888}" srcOrd="2" destOrd="0" presId="urn:microsoft.com/office/officeart/2005/8/layout/process4"/>
    <dgm:cxn modelId="{2FDC6E02-BD92-40C8-A673-2341B0C2EC7B}" type="presParOf" srcId="{8C2FFA90-6D0F-4698-A5F0-62AF89174888}" destId="{5E1C7C8C-6D1F-46A9-A45D-6122EC846DB3}" srcOrd="0" destOrd="0" presId="urn:microsoft.com/office/officeart/2005/8/layout/process4"/>
    <dgm:cxn modelId="{D758E83B-CDF6-4F7D-AE38-006896D2FAC9}" type="presParOf" srcId="{BB7DB875-C37A-44F8-A0F7-79A036CAFE53}" destId="{A11856EA-4A7D-4981-9C99-811BC2D73BB5}" srcOrd="3" destOrd="0" presId="urn:microsoft.com/office/officeart/2005/8/layout/process4"/>
    <dgm:cxn modelId="{E19ED67B-7B8B-4BA4-A3FD-A4F477ED0A6E}" type="presParOf" srcId="{BB7DB875-C37A-44F8-A0F7-79A036CAFE53}" destId="{2E85D9A7-1EA9-490D-8F39-7C70AD1317C0}" srcOrd="4" destOrd="0" presId="urn:microsoft.com/office/officeart/2005/8/layout/process4"/>
    <dgm:cxn modelId="{20A5119E-56F1-482C-913C-84DE6CC1B3A8}" type="presParOf" srcId="{2E85D9A7-1EA9-490D-8F39-7C70AD1317C0}" destId="{202EF1E9-5F69-4F7C-AF75-9CB1A5AE4DE1}" srcOrd="0" destOrd="0" presId="urn:microsoft.com/office/officeart/2005/8/layout/process4"/>
    <dgm:cxn modelId="{F77D8AE2-7C6C-4181-B4B7-ECF42263501F}" type="presParOf" srcId="{2E85D9A7-1EA9-490D-8F39-7C70AD1317C0}" destId="{6A71BC75-0BD2-4F5B-A07B-154D218B5291}" srcOrd="1" destOrd="0" presId="urn:microsoft.com/office/officeart/2005/8/layout/process4"/>
    <dgm:cxn modelId="{FAB0B5AE-0F8E-41DC-965E-AA488B4EF432}" type="presParOf" srcId="{2E85D9A7-1EA9-490D-8F39-7C70AD1317C0}" destId="{A4AC0951-DF1E-4E18-89AE-AC41A41ED782}" srcOrd="2" destOrd="0" presId="urn:microsoft.com/office/officeart/2005/8/layout/process4"/>
    <dgm:cxn modelId="{93570FC3-5EBF-4E67-B339-C807A0FAA730}" type="presParOf" srcId="{A4AC0951-DF1E-4E18-89AE-AC41A41ED782}" destId="{A77A71C9-DE08-4C4D-9E41-E4F130B21A8F}" srcOrd="0" destOrd="0" presId="urn:microsoft.com/office/officeart/2005/8/layout/process4"/>
    <dgm:cxn modelId="{ABABF698-6485-49BF-90EB-08BFA5AE11AA}" type="presParOf" srcId="{A4AC0951-DF1E-4E18-89AE-AC41A41ED782}" destId="{772E6271-932C-4E2E-A378-5DAFC70798F1}"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791ACB-6B49-4C5E-ADFC-3B70303D8AEA}" type="doc">
      <dgm:prSet loTypeId="urn:microsoft.com/office/officeart/2005/8/layout/pyramid2" loCatId="list" qsTypeId="urn:microsoft.com/office/officeart/2005/8/quickstyle/simple4" qsCatId="simple" csTypeId="urn:microsoft.com/office/officeart/2005/8/colors/accent0_3" csCatId="mainScheme" phldr="1"/>
      <dgm:spPr/>
    </dgm:pt>
    <dgm:pt modelId="{C51D5355-F351-4C19-9C11-1A9847541365}">
      <dgm:prSet phldrT="[Text]"/>
      <dgm:spPr/>
      <dgm:t>
        <a:bodyPr/>
        <a:lstStyle/>
        <a:p>
          <a:r>
            <a:rPr lang="en-US" dirty="0"/>
            <a:t>Location</a:t>
          </a:r>
        </a:p>
      </dgm:t>
    </dgm:pt>
    <dgm:pt modelId="{9F50A994-6247-4468-AAA7-49B7146DA3D1}" type="parTrans" cxnId="{70226225-0710-4694-9F10-68170686C649}">
      <dgm:prSet/>
      <dgm:spPr/>
      <dgm:t>
        <a:bodyPr/>
        <a:lstStyle/>
        <a:p>
          <a:endParaRPr lang="en-US"/>
        </a:p>
      </dgm:t>
    </dgm:pt>
    <dgm:pt modelId="{BBAD5AD9-9AF8-4AE0-810C-8E0E37BF7D98}" type="sibTrans" cxnId="{70226225-0710-4694-9F10-68170686C649}">
      <dgm:prSet/>
      <dgm:spPr/>
      <dgm:t>
        <a:bodyPr/>
        <a:lstStyle/>
        <a:p>
          <a:endParaRPr lang="en-US"/>
        </a:p>
      </dgm:t>
    </dgm:pt>
    <dgm:pt modelId="{3DF6A906-AF54-4F53-BEAB-EBBBB8BBA677}">
      <dgm:prSet phldrT="[Text]"/>
      <dgm:spPr/>
      <dgm:t>
        <a:bodyPr/>
        <a:lstStyle/>
        <a:p>
          <a:r>
            <a:rPr lang="en-US" dirty="0"/>
            <a:t>Use of Technology</a:t>
          </a:r>
        </a:p>
      </dgm:t>
    </dgm:pt>
    <dgm:pt modelId="{AFABE031-C0ED-443D-8F90-C1454A69AEE1}" type="parTrans" cxnId="{2A532936-AB9A-45D0-B88C-3D27CC93A10E}">
      <dgm:prSet/>
      <dgm:spPr/>
      <dgm:t>
        <a:bodyPr/>
        <a:lstStyle/>
        <a:p>
          <a:endParaRPr lang="en-US"/>
        </a:p>
      </dgm:t>
    </dgm:pt>
    <dgm:pt modelId="{DE0CAA1F-AAAC-49AD-B7EB-D2C042458770}" type="sibTrans" cxnId="{2A532936-AB9A-45D0-B88C-3D27CC93A10E}">
      <dgm:prSet/>
      <dgm:spPr/>
      <dgm:t>
        <a:bodyPr/>
        <a:lstStyle/>
        <a:p>
          <a:endParaRPr lang="en-US"/>
        </a:p>
      </dgm:t>
    </dgm:pt>
    <dgm:pt modelId="{D35B9177-FD6F-470D-8630-0FD357E0D397}">
      <dgm:prSet phldrT="[Text]"/>
      <dgm:spPr/>
      <dgm:t>
        <a:bodyPr/>
        <a:lstStyle/>
        <a:p>
          <a:r>
            <a:rPr lang="en-US" dirty="0"/>
            <a:t>People</a:t>
          </a:r>
        </a:p>
      </dgm:t>
    </dgm:pt>
    <dgm:pt modelId="{E8A935CB-376D-4531-90C4-9E8B9A73F1B3}" type="parTrans" cxnId="{442065A0-11F6-4D07-91CA-59586E5AF00C}">
      <dgm:prSet/>
      <dgm:spPr/>
      <dgm:t>
        <a:bodyPr/>
        <a:lstStyle/>
        <a:p>
          <a:endParaRPr lang="en-US"/>
        </a:p>
      </dgm:t>
    </dgm:pt>
    <dgm:pt modelId="{75DC23B6-85F1-4602-B97C-2783ED587E07}" type="sibTrans" cxnId="{442065A0-11F6-4D07-91CA-59586E5AF00C}">
      <dgm:prSet/>
      <dgm:spPr/>
      <dgm:t>
        <a:bodyPr/>
        <a:lstStyle/>
        <a:p>
          <a:endParaRPr lang="en-US"/>
        </a:p>
      </dgm:t>
    </dgm:pt>
    <dgm:pt modelId="{EBF6A97C-6389-4446-8A0F-C225A91480A6}" type="pres">
      <dgm:prSet presAssocID="{19791ACB-6B49-4C5E-ADFC-3B70303D8AEA}" presName="compositeShape" presStyleCnt="0">
        <dgm:presLayoutVars>
          <dgm:dir/>
          <dgm:resizeHandles/>
        </dgm:presLayoutVars>
      </dgm:prSet>
      <dgm:spPr/>
    </dgm:pt>
    <dgm:pt modelId="{80E5493B-6ADF-44C7-A2F0-CD2EDFDB2304}" type="pres">
      <dgm:prSet presAssocID="{19791ACB-6B49-4C5E-ADFC-3B70303D8AEA}" presName="pyramid" presStyleLbl="node1" presStyleIdx="0" presStyleCnt="1"/>
      <dgm:spPr/>
    </dgm:pt>
    <dgm:pt modelId="{2C491B43-5AAD-4978-A28E-DC82CCAA0828}" type="pres">
      <dgm:prSet presAssocID="{19791ACB-6B49-4C5E-ADFC-3B70303D8AEA}" presName="theList" presStyleCnt="0"/>
      <dgm:spPr/>
    </dgm:pt>
    <dgm:pt modelId="{C1CAC669-041C-451B-969E-14703728CF30}" type="pres">
      <dgm:prSet presAssocID="{C51D5355-F351-4C19-9C11-1A9847541365}" presName="aNode" presStyleLbl="fgAcc1" presStyleIdx="0" presStyleCnt="3">
        <dgm:presLayoutVars>
          <dgm:bulletEnabled val="1"/>
        </dgm:presLayoutVars>
      </dgm:prSet>
      <dgm:spPr/>
    </dgm:pt>
    <dgm:pt modelId="{61B0A901-3E82-4019-9C70-0EF326AFE171}" type="pres">
      <dgm:prSet presAssocID="{C51D5355-F351-4C19-9C11-1A9847541365}" presName="aSpace" presStyleCnt="0"/>
      <dgm:spPr/>
    </dgm:pt>
    <dgm:pt modelId="{3B8F648F-099B-4B6D-9F75-F3AB5D7D3E59}" type="pres">
      <dgm:prSet presAssocID="{D35B9177-FD6F-470D-8630-0FD357E0D397}" presName="aNode" presStyleLbl="fgAcc1" presStyleIdx="1" presStyleCnt="3">
        <dgm:presLayoutVars>
          <dgm:bulletEnabled val="1"/>
        </dgm:presLayoutVars>
      </dgm:prSet>
      <dgm:spPr/>
    </dgm:pt>
    <dgm:pt modelId="{ED055BD7-077B-4801-9BBF-0292CF8C4304}" type="pres">
      <dgm:prSet presAssocID="{D35B9177-FD6F-470D-8630-0FD357E0D397}" presName="aSpace" presStyleCnt="0"/>
      <dgm:spPr/>
    </dgm:pt>
    <dgm:pt modelId="{2EDE564A-951B-446A-96B1-42A0E22481B3}" type="pres">
      <dgm:prSet presAssocID="{3DF6A906-AF54-4F53-BEAB-EBBBB8BBA677}" presName="aNode" presStyleLbl="fgAcc1" presStyleIdx="2" presStyleCnt="3">
        <dgm:presLayoutVars>
          <dgm:bulletEnabled val="1"/>
        </dgm:presLayoutVars>
      </dgm:prSet>
      <dgm:spPr/>
    </dgm:pt>
    <dgm:pt modelId="{A3E30C53-D09E-430E-80E6-2A638EA06478}" type="pres">
      <dgm:prSet presAssocID="{3DF6A906-AF54-4F53-BEAB-EBBBB8BBA677}" presName="aSpace" presStyleCnt="0"/>
      <dgm:spPr/>
    </dgm:pt>
  </dgm:ptLst>
  <dgm:cxnLst>
    <dgm:cxn modelId="{3EAF8A04-C0FE-48A5-B061-EFC7E4DF5251}" type="presOf" srcId="{3DF6A906-AF54-4F53-BEAB-EBBBB8BBA677}" destId="{2EDE564A-951B-446A-96B1-42A0E22481B3}" srcOrd="0" destOrd="0" presId="urn:microsoft.com/office/officeart/2005/8/layout/pyramid2"/>
    <dgm:cxn modelId="{70226225-0710-4694-9F10-68170686C649}" srcId="{19791ACB-6B49-4C5E-ADFC-3B70303D8AEA}" destId="{C51D5355-F351-4C19-9C11-1A9847541365}" srcOrd="0" destOrd="0" parTransId="{9F50A994-6247-4468-AAA7-49B7146DA3D1}" sibTransId="{BBAD5AD9-9AF8-4AE0-810C-8E0E37BF7D98}"/>
    <dgm:cxn modelId="{3A336B2B-3BE9-46EE-B09F-EF7587FFB2B1}" type="presOf" srcId="{D35B9177-FD6F-470D-8630-0FD357E0D397}" destId="{3B8F648F-099B-4B6D-9F75-F3AB5D7D3E59}" srcOrd="0" destOrd="0" presId="urn:microsoft.com/office/officeart/2005/8/layout/pyramid2"/>
    <dgm:cxn modelId="{F1A1EF2B-E2A9-4392-8F7E-FFF20E9253D8}" type="presOf" srcId="{C51D5355-F351-4C19-9C11-1A9847541365}" destId="{C1CAC669-041C-451B-969E-14703728CF30}" srcOrd="0" destOrd="0" presId="urn:microsoft.com/office/officeart/2005/8/layout/pyramid2"/>
    <dgm:cxn modelId="{2A532936-AB9A-45D0-B88C-3D27CC93A10E}" srcId="{19791ACB-6B49-4C5E-ADFC-3B70303D8AEA}" destId="{3DF6A906-AF54-4F53-BEAB-EBBBB8BBA677}" srcOrd="2" destOrd="0" parTransId="{AFABE031-C0ED-443D-8F90-C1454A69AEE1}" sibTransId="{DE0CAA1F-AAAC-49AD-B7EB-D2C042458770}"/>
    <dgm:cxn modelId="{442065A0-11F6-4D07-91CA-59586E5AF00C}" srcId="{19791ACB-6B49-4C5E-ADFC-3B70303D8AEA}" destId="{D35B9177-FD6F-470D-8630-0FD357E0D397}" srcOrd="1" destOrd="0" parTransId="{E8A935CB-376D-4531-90C4-9E8B9A73F1B3}" sibTransId="{75DC23B6-85F1-4602-B97C-2783ED587E07}"/>
    <dgm:cxn modelId="{9158CCA9-69A9-44B5-B63A-2D0074A43540}" type="presOf" srcId="{19791ACB-6B49-4C5E-ADFC-3B70303D8AEA}" destId="{EBF6A97C-6389-4446-8A0F-C225A91480A6}" srcOrd="0" destOrd="0" presId="urn:microsoft.com/office/officeart/2005/8/layout/pyramid2"/>
    <dgm:cxn modelId="{3E53E671-4B3B-4004-AFA4-9C115E663C66}" type="presParOf" srcId="{EBF6A97C-6389-4446-8A0F-C225A91480A6}" destId="{80E5493B-6ADF-44C7-A2F0-CD2EDFDB2304}" srcOrd="0" destOrd="0" presId="urn:microsoft.com/office/officeart/2005/8/layout/pyramid2"/>
    <dgm:cxn modelId="{810E66F0-6678-4F8D-B5E1-7C6E56137867}" type="presParOf" srcId="{EBF6A97C-6389-4446-8A0F-C225A91480A6}" destId="{2C491B43-5AAD-4978-A28E-DC82CCAA0828}" srcOrd="1" destOrd="0" presId="urn:microsoft.com/office/officeart/2005/8/layout/pyramid2"/>
    <dgm:cxn modelId="{7B99F77A-51D2-47F5-A039-98EAACC61384}" type="presParOf" srcId="{2C491B43-5AAD-4978-A28E-DC82CCAA0828}" destId="{C1CAC669-041C-451B-969E-14703728CF30}" srcOrd="0" destOrd="0" presId="urn:microsoft.com/office/officeart/2005/8/layout/pyramid2"/>
    <dgm:cxn modelId="{91B37A10-FBF0-405A-BFE3-2C0F762B2608}" type="presParOf" srcId="{2C491B43-5AAD-4978-A28E-DC82CCAA0828}" destId="{61B0A901-3E82-4019-9C70-0EF326AFE171}" srcOrd="1" destOrd="0" presId="urn:microsoft.com/office/officeart/2005/8/layout/pyramid2"/>
    <dgm:cxn modelId="{9CC80CE7-31A5-45ED-B7D0-D8B0288E3D1B}" type="presParOf" srcId="{2C491B43-5AAD-4978-A28E-DC82CCAA0828}" destId="{3B8F648F-099B-4B6D-9F75-F3AB5D7D3E59}" srcOrd="2" destOrd="0" presId="urn:microsoft.com/office/officeart/2005/8/layout/pyramid2"/>
    <dgm:cxn modelId="{A61AA1B7-4AC2-46B7-9795-6E9578DF76DE}" type="presParOf" srcId="{2C491B43-5AAD-4978-A28E-DC82CCAA0828}" destId="{ED055BD7-077B-4801-9BBF-0292CF8C4304}" srcOrd="3" destOrd="0" presId="urn:microsoft.com/office/officeart/2005/8/layout/pyramid2"/>
    <dgm:cxn modelId="{954D7CE9-0A5F-460B-8039-A5D5EE6485E2}" type="presParOf" srcId="{2C491B43-5AAD-4978-A28E-DC82CCAA0828}" destId="{2EDE564A-951B-446A-96B1-42A0E22481B3}" srcOrd="4" destOrd="0" presId="urn:microsoft.com/office/officeart/2005/8/layout/pyramid2"/>
    <dgm:cxn modelId="{A6BDBAE0-5C10-4C86-81C3-4B44DEBDF51E}" type="presParOf" srcId="{2C491B43-5AAD-4978-A28E-DC82CCAA0828}" destId="{A3E30C53-D09E-430E-80E6-2A638EA06478}"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E6FF8B-8629-4CE7-A371-980B0BA872BD}"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US"/>
        </a:p>
      </dgm:t>
    </dgm:pt>
    <dgm:pt modelId="{F9D1794F-4FF1-403D-937E-7A7EFED5A535}">
      <dgm:prSet phldrT="[Text]"/>
      <dgm:spPr/>
      <dgm:t>
        <a:bodyPr/>
        <a:lstStyle/>
        <a:p>
          <a:r>
            <a:rPr lang="en-US" dirty="0"/>
            <a:t>The Owner</a:t>
          </a:r>
        </a:p>
      </dgm:t>
    </dgm:pt>
    <dgm:pt modelId="{58161C25-B6CD-49E0-9E72-7A35472A170D}" type="parTrans" cxnId="{E36C5D10-382F-40D0-8900-DB29AB8538DD}">
      <dgm:prSet/>
      <dgm:spPr/>
      <dgm:t>
        <a:bodyPr/>
        <a:lstStyle/>
        <a:p>
          <a:endParaRPr lang="en-US"/>
        </a:p>
      </dgm:t>
    </dgm:pt>
    <dgm:pt modelId="{1704A9E0-C396-4E77-B0BC-1DDBC65F0321}" type="sibTrans" cxnId="{E36C5D10-382F-40D0-8900-DB29AB8538DD}">
      <dgm:prSet/>
      <dgm:spPr/>
      <dgm:t>
        <a:bodyPr/>
        <a:lstStyle/>
        <a:p>
          <a:endParaRPr lang="en-US"/>
        </a:p>
      </dgm:t>
    </dgm:pt>
    <dgm:pt modelId="{6406F98D-09A7-4843-93D2-5598CAFB7B88}" type="asst">
      <dgm:prSet phldrT="[Text]"/>
      <dgm:spPr/>
      <dgm:t>
        <a:bodyPr/>
        <a:lstStyle/>
        <a:p>
          <a:r>
            <a:rPr lang="en-US" dirty="0"/>
            <a:t>The Manager</a:t>
          </a:r>
        </a:p>
      </dgm:t>
    </dgm:pt>
    <dgm:pt modelId="{7E0DA6EF-D356-455F-9388-740FEBB95AFE}" type="parTrans" cxnId="{A925BEE5-DEAE-45C2-BFB5-5E0ECDE2368A}">
      <dgm:prSet/>
      <dgm:spPr/>
      <dgm:t>
        <a:bodyPr/>
        <a:lstStyle/>
        <a:p>
          <a:endParaRPr lang="en-US"/>
        </a:p>
      </dgm:t>
    </dgm:pt>
    <dgm:pt modelId="{A2825E22-5449-4902-B94D-DA775C344940}" type="sibTrans" cxnId="{A925BEE5-DEAE-45C2-BFB5-5E0ECDE2368A}">
      <dgm:prSet/>
      <dgm:spPr/>
      <dgm:t>
        <a:bodyPr/>
        <a:lstStyle/>
        <a:p>
          <a:endParaRPr lang="en-US"/>
        </a:p>
      </dgm:t>
    </dgm:pt>
    <dgm:pt modelId="{D39BCB37-A5DA-4B94-AB1E-FEF2842F6EE3}">
      <dgm:prSet phldrT="[Text]"/>
      <dgm:spPr/>
      <dgm:t>
        <a:bodyPr/>
        <a:lstStyle/>
        <a:p>
          <a:r>
            <a:rPr lang="en-US" dirty="0"/>
            <a:t>The Accountant</a:t>
          </a:r>
        </a:p>
      </dgm:t>
    </dgm:pt>
    <dgm:pt modelId="{E92B4ECD-812B-4611-8740-068037B9B8A2}" type="parTrans" cxnId="{150D2A9C-E140-499A-98AF-E37684271373}">
      <dgm:prSet/>
      <dgm:spPr/>
      <dgm:t>
        <a:bodyPr/>
        <a:lstStyle/>
        <a:p>
          <a:endParaRPr lang="en-US"/>
        </a:p>
      </dgm:t>
    </dgm:pt>
    <dgm:pt modelId="{B12C47D2-605A-42D9-9400-C6142879794A}" type="sibTrans" cxnId="{150D2A9C-E140-499A-98AF-E37684271373}">
      <dgm:prSet/>
      <dgm:spPr/>
      <dgm:t>
        <a:bodyPr/>
        <a:lstStyle/>
        <a:p>
          <a:endParaRPr lang="en-US"/>
        </a:p>
      </dgm:t>
    </dgm:pt>
    <dgm:pt modelId="{C8046AD3-2353-4E62-BD27-9334A481A5DD}">
      <dgm:prSet phldrT="[Text]"/>
      <dgm:spPr/>
      <dgm:t>
        <a:bodyPr/>
        <a:lstStyle/>
        <a:p>
          <a:r>
            <a:rPr lang="en-US" dirty="0"/>
            <a:t>The Production Staff</a:t>
          </a:r>
        </a:p>
      </dgm:t>
    </dgm:pt>
    <dgm:pt modelId="{EB04FAD5-A5A8-4114-B244-4D1E56693D9D}" type="parTrans" cxnId="{75321609-8940-4BA9-AC91-29571F465027}">
      <dgm:prSet/>
      <dgm:spPr/>
      <dgm:t>
        <a:bodyPr/>
        <a:lstStyle/>
        <a:p>
          <a:endParaRPr lang="en-US"/>
        </a:p>
      </dgm:t>
    </dgm:pt>
    <dgm:pt modelId="{0DAA0F32-BFA4-4755-A829-D02BBEE9C531}" type="sibTrans" cxnId="{75321609-8940-4BA9-AC91-29571F465027}">
      <dgm:prSet/>
      <dgm:spPr/>
      <dgm:t>
        <a:bodyPr/>
        <a:lstStyle/>
        <a:p>
          <a:endParaRPr lang="en-US"/>
        </a:p>
      </dgm:t>
    </dgm:pt>
    <dgm:pt modelId="{B5C0C13F-31B4-4333-9805-654FD09C6564}">
      <dgm:prSet phldrT="[Text]"/>
      <dgm:spPr/>
      <dgm:t>
        <a:bodyPr/>
        <a:lstStyle/>
        <a:p>
          <a:r>
            <a:rPr lang="en-US" dirty="0"/>
            <a:t>The Marketing Team</a:t>
          </a:r>
        </a:p>
      </dgm:t>
    </dgm:pt>
    <dgm:pt modelId="{8D067B8A-3A23-4A51-A921-837FE4503F6A}" type="parTrans" cxnId="{611BD876-E74C-46CE-AFF0-FB0ACB6E9B8A}">
      <dgm:prSet/>
      <dgm:spPr/>
      <dgm:t>
        <a:bodyPr/>
        <a:lstStyle/>
        <a:p>
          <a:endParaRPr lang="en-US"/>
        </a:p>
      </dgm:t>
    </dgm:pt>
    <dgm:pt modelId="{A56E1AD6-ECC6-4CDF-8D60-0BD391D74363}" type="sibTrans" cxnId="{611BD876-E74C-46CE-AFF0-FB0ACB6E9B8A}">
      <dgm:prSet/>
      <dgm:spPr/>
      <dgm:t>
        <a:bodyPr/>
        <a:lstStyle/>
        <a:p>
          <a:endParaRPr lang="en-US"/>
        </a:p>
      </dgm:t>
    </dgm:pt>
    <dgm:pt modelId="{530B1EAA-AA09-49BD-8B47-10767CEB92C6}" type="asst">
      <dgm:prSet phldrT="[Text]"/>
      <dgm:spPr/>
      <dgm:t>
        <a:bodyPr/>
        <a:lstStyle/>
        <a:p>
          <a:r>
            <a:rPr lang="en-US" dirty="0"/>
            <a:t>Chief Executive Officer</a:t>
          </a:r>
        </a:p>
      </dgm:t>
    </dgm:pt>
    <dgm:pt modelId="{78F8F310-315C-4A7A-9EB7-0BE6E958164A}" type="parTrans" cxnId="{419C5E22-AF95-4084-B00D-2289A64160A9}">
      <dgm:prSet/>
      <dgm:spPr/>
      <dgm:t>
        <a:bodyPr/>
        <a:lstStyle/>
        <a:p>
          <a:endParaRPr lang="en-US"/>
        </a:p>
      </dgm:t>
    </dgm:pt>
    <dgm:pt modelId="{1972FDE1-BA3B-4125-BED1-DF791B8B7607}" type="sibTrans" cxnId="{419C5E22-AF95-4084-B00D-2289A64160A9}">
      <dgm:prSet/>
      <dgm:spPr/>
      <dgm:t>
        <a:bodyPr/>
        <a:lstStyle/>
        <a:p>
          <a:endParaRPr lang="en-US"/>
        </a:p>
      </dgm:t>
    </dgm:pt>
    <dgm:pt modelId="{14C45505-0B3E-4289-8314-10DE31114A0C}" type="pres">
      <dgm:prSet presAssocID="{5BE6FF8B-8629-4CE7-A371-980B0BA872BD}" presName="hierChild1" presStyleCnt="0">
        <dgm:presLayoutVars>
          <dgm:orgChart val="1"/>
          <dgm:chPref val="1"/>
          <dgm:dir/>
          <dgm:animOne val="branch"/>
          <dgm:animLvl val="lvl"/>
          <dgm:resizeHandles/>
        </dgm:presLayoutVars>
      </dgm:prSet>
      <dgm:spPr/>
    </dgm:pt>
    <dgm:pt modelId="{1CF93CC0-F672-4B9F-9538-D07023D65493}" type="pres">
      <dgm:prSet presAssocID="{F9D1794F-4FF1-403D-937E-7A7EFED5A535}" presName="hierRoot1" presStyleCnt="0">
        <dgm:presLayoutVars>
          <dgm:hierBranch val="init"/>
        </dgm:presLayoutVars>
      </dgm:prSet>
      <dgm:spPr/>
    </dgm:pt>
    <dgm:pt modelId="{C2E857BB-D2E9-411C-986A-5A2B9FE8ED1B}" type="pres">
      <dgm:prSet presAssocID="{F9D1794F-4FF1-403D-937E-7A7EFED5A535}" presName="rootComposite1" presStyleCnt="0"/>
      <dgm:spPr/>
    </dgm:pt>
    <dgm:pt modelId="{6D0B9E05-E0F8-4D19-B259-D205FFB84C5A}" type="pres">
      <dgm:prSet presAssocID="{F9D1794F-4FF1-403D-937E-7A7EFED5A535}" presName="rootText1" presStyleLbl="node0" presStyleIdx="0" presStyleCnt="1">
        <dgm:presLayoutVars>
          <dgm:chPref val="3"/>
        </dgm:presLayoutVars>
      </dgm:prSet>
      <dgm:spPr/>
    </dgm:pt>
    <dgm:pt modelId="{8182DC4C-8426-4F66-A9B7-991476785B2B}" type="pres">
      <dgm:prSet presAssocID="{F9D1794F-4FF1-403D-937E-7A7EFED5A535}" presName="rootConnector1" presStyleLbl="node1" presStyleIdx="0" presStyleCnt="0"/>
      <dgm:spPr/>
    </dgm:pt>
    <dgm:pt modelId="{6A405627-A321-407A-A18E-B78ED639F48F}" type="pres">
      <dgm:prSet presAssocID="{F9D1794F-4FF1-403D-937E-7A7EFED5A535}" presName="hierChild2" presStyleCnt="0"/>
      <dgm:spPr/>
    </dgm:pt>
    <dgm:pt modelId="{827E3D24-6EA1-48EF-8F03-79AE11032AA9}" type="pres">
      <dgm:prSet presAssocID="{E92B4ECD-812B-4611-8740-068037B9B8A2}" presName="Name37" presStyleLbl="parChTrans1D2" presStyleIdx="0" presStyleCnt="5"/>
      <dgm:spPr/>
    </dgm:pt>
    <dgm:pt modelId="{172061F5-6440-4A04-B16D-CDDFA3B78DED}" type="pres">
      <dgm:prSet presAssocID="{D39BCB37-A5DA-4B94-AB1E-FEF2842F6EE3}" presName="hierRoot2" presStyleCnt="0">
        <dgm:presLayoutVars>
          <dgm:hierBranch val="init"/>
        </dgm:presLayoutVars>
      </dgm:prSet>
      <dgm:spPr/>
    </dgm:pt>
    <dgm:pt modelId="{26E5851B-F9EE-4487-ACED-DA070466193E}" type="pres">
      <dgm:prSet presAssocID="{D39BCB37-A5DA-4B94-AB1E-FEF2842F6EE3}" presName="rootComposite" presStyleCnt="0"/>
      <dgm:spPr/>
    </dgm:pt>
    <dgm:pt modelId="{60F72FB5-A340-4BA7-AB3D-910065EEA9B7}" type="pres">
      <dgm:prSet presAssocID="{D39BCB37-A5DA-4B94-AB1E-FEF2842F6EE3}" presName="rootText" presStyleLbl="node2" presStyleIdx="0" presStyleCnt="3">
        <dgm:presLayoutVars>
          <dgm:chPref val="3"/>
        </dgm:presLayoutVars>
      </dgm:prSet>
      <dgm:spPr/>
    </dgm:pt>
    <dgm:pt modelId="{EE63D48E-3149-48FE-BF14-9D24DF41EF07}" type="pres">
      <dgm:prSet presAssocID="{D39BCB37-A5DA-4B94-AB1E-FEF2842F6EE3}" presName="rootConnector" presStyleLbl="node2" presStyleIdx="0" presStyleCnt="3"/>
      <dgm:spPr/>
    </dgm:pt>
    <dgm:pt modelId="{B4E2D50D-A93B-435B-8BAF-DAFCD0978283}" type="pres">
      <dgm:prSet presAssocID="{D39BCB37-A5DA-4B94-AB1E-FEF2842F6EE3}" presName="hierChild4" presStyleCnt="0"/>
      <dgm:spPr/>
    </dgm:pt>
    <dgm:pt modelId="{C5407B5D-AE85-4F16-8CB7-832A02210320}" type="pres">
      <dgm:prSet presAssocID="{D39BCB37-A5DA-4B94-AB1E-FEF2842F6EE3}" presName="hierChild5" presStyleCnt="0"/>
      <dgm:spPr/>
    </dgm:pt>
    <dgm:pt modelId="{7DDFB94C-FC92-4D8D-8DE7-3D0C0079B86A}" type="pres">
      <dgm:prSet presAssocID="{EB04FAD5-A5A8-4114-B244-4D1E56693D9D}" presName="Name37" presStyleLbl="parChTrans1D2" presStyleIdx="1" presStyleCnt="5"/>
      <dgm:spPr/>
    </dgm:pt>
    <dgm:pt modelId="{B137AA04-CEE7-46C9-A772-7E82F226347B}" type="pres">
      <dgm:prSet presAssocID="{C8046AD3-2353-4E62-BD27-9334A481A5DD}" presName="hierRoot2" presStyleCnt="0">
        <dgm:presLayoutVars>
          <dgm:hierBranch val="init"/>
        </dgm:presLayoutVars>
      </dgm:prSet>
      <dgm:spPr/>
    </dgm:pt>
    <dgm:pt modelId="{BF3ABB26-E702-4A82-B1C4-11D0ABECE0A6}" type="pres">
      <dgm:prSet presAssocID="{C8046AD3-2353-4E62-BD27-9334A481A5DD}" presName="rootComposite" presStyleCnt="0"/>
      <dgm:spPr/>
    </dgm:pt>
    <dgm:pt modelId="{ACA70FCB-A091-487B-BE55-53BDB403E289}" type="pres">
      <dgm:prSet presAssocID="{C8046AD3-2353-4E62-BD27-9334A481A5DD}" presName="rootText" presStyleLbl="node2" presStyleIdx="1" presStyleCnt="3">
        <dgm:presLayoutVars>
          <dgm:chPref val="3"/>
        </dgm:presLayoutVars>
      </dgm:prSet>
      <dgm:spPr/>
    </dgm:pt>
    <dgm:pt modelId="{CE5901ED-A86C-432B-8384-2266BEF000B5}" type="pres">
      <dgm:prSet presAssocID="{C8046AD3-2353-4E62-BD27-9334A481A5DD}" presName="rootConnector" presStyleLbl="node2" presStyleIdx="1" presStyleCnt="3"/>
      <dgm:spPr/>
    </dgm:pt>
    <dgm:pt modelId="{BA673A7B-7CDD-483A-ADB6-9D4B8CBD1C43}" type="pres">
      <dgm:prSet presAssocID="{C8046AD3-2353-4E62-BD27-9334A481A5DD}" presName="hierChild4" presStyleCnt="0"/>
      <dgm:spPr/>
    </dgm:pt>
    <dgm:pt modelId="{96F8534C-C220-469B-9363-6A478593A53B}" type="pres">
      <dgm:prSet presAssocID="{C8046AD3-2353-4E62-BD27-9334A481A5DD}" presName="hierChild5" presStyleCnt="0"/>
      <dgm:spPr/>
    </dgm:pt>
    <dgm:pt modelId="{04F1E04E-9FEE-4657-87DA-8F81E4882DBB}" type="pres">
      <dgm:prSet presAssocID="{8D067B8A-3A23-4A51-A921-837FE4503F6A}" presName="Name37" presStyleLbl="parChTrans1D2" presStyleIdx="2" presStyleCnt="5"/>
      <dgm:spPr/>
    </dgm:pt>
    <dgm:pt modelId="{BDF06CCD-97B4-4A10-9256-5C80D4A59F84}" type="pres">
      <dgm:prSet presAssocID="{B5C0C13F-31B4-4333-9805-654FD09C6564}" presName="hierRoot2" presStyleCnt="0">
        <dgm:presLayoutVars>
          <dgm:hierBranch val="init"/>
        </dgm:presLayoutVars>
      </dgm:prSet>
      <dgm:spPr/>
    </dgm:pt>
    <dgm:pt modelId="{428D89E0-B600-4305-862B-404341AABA8D}" type="pres">
      <dgm:prSet presAssocID="{B5C0C13F-31B4-4333-9805-654FD09C6564}" presName="rootComposite" presStyleCnt="0"/>
      <dgm:spPr/>
    </dgm:pt>
    <dgm:pt modelId="{F6F46F1E-0BCF-4D22-9EC4-0D2F89874E44}" type="pres">
      <dgm:prSet presAssocID="{B5C0C13F-31B4-4333-9805-654FD09C6564}" presName="rootText" presStyleLbl="node2" presStyleIdx="2" presStyleCnt="3">
        <dgm:presLayoutVars>
          <dgm:chPref val="3"/>
        </dgm:presLayoutVars>
      </dgm:prSet>
      <dgm:spPr/>
    </dgm:pt>
    <dgm:pt modelId="{1795A758-CB4F-437A-9A03-5273B6664991}" type="pres">
      <dgm:prSet presAssocID="{B5C0C13F-31B4-4333-9805-654FD09C6564}" presName="rootConnector" presStyleLbl="node2" presStyleIdx="2" presStyleCnt="3"/>
      <dgm:spPr/>
    </dgm:pt>
    <dgm:pt modelId="{39C8FACD-6C33-4EF7-A49D-32327D61FA83}" type="pres">
      <dgm:prSet presAssocID="{B5C0C13F-31B4-4333-9805-654FD09C6564}" presName="hierChild4" presStyleCnt="0"/>
      <dgm:spPr/>
    </dgm:pt>
    <dgm:pt modelId="{F615361A-39AC-41B7-8923-135DDBE30AAF}" type="pres">
      <dgm:prSet presAssocID="{B5C0C13F-31B4-4333-9805-654FD09C6564}" presName="hierChild5" presStyleCnt="0"/>
      <dgm:spPr/>
    </dgm:pt>
    <dgm:pt modelId="{1B06F60E-855C-4C7C-95DF-95C2CF77306E}" type="pres">
      <dgm:prSet presAssocID="{F9D1794F-4FF1-403D-937E-7A7EFED5A535}" presName="hierChild3" presStyleCnt="0"/>
      <dgm:spPr/>
    </dgm:pt>
    <dgm:pt modelId="{8E01154E-807D-41BA-9641-116123B387A8}" type="pres">
      <dgm:prSet presAssocID="{7E0DA6EF-D356-455F-9388-740FEBB95AFE}" presName="Name111" presStyleLbl="parChTrans1D2" presStyleIdx="3" presStyleCnt="5"/>
      <dgm:spPr/>
    </dgm:pt>
    <dgm:pt modelId="{7788C74A-ABB0-49E3-969C-F96EAB35E1E0}" type="pres">
      <dgm:prSet presAssocID="{6406F98D-09A7-4843-93D2-5598CAFB7B88}" presName="hierRoot3" presStyleCnt="0">
        <dgm:presLayoutVars>
          <dgm:hierBranch val="init"/>
        </dgm:presLayoutVars>
      </dgm:prSet>
      <dgm:spPr/>
    </dgm:pt>
    <dgm:pt modelId="{C9BE5859-6096-4BC1-BC53-8BB83A429A8E}" type="pres">
      <dgm:prSet presAssocID="{6406F98D-09A7-4843-93D2-5598CAFB7B88}" presName="rootComposite3" presStyleCnt="0"/>
      <dgm:spPr/>
    </dgm:pt>
    <dgm:pt modelId="{DA325CB7-0399-47F9-9301-DE6060A93C8E}" type="pres">
      <dgm:prSet presAssocID="{6406F98D-09A7-4843-93D2-5598CAFB7B88}" presName="rootText3" presStyleLbl="asst1" presStyleIdx="0" presStyleCnt="2">
        <dgm:presLayoutVars>
          <dgm:chPref val="3"/>
        </dgm:presLayoutVars>
      </dgm:prSet>
      <dgm:spPr/>
    </dgm:pt>
    <dgm:pt modelId="{A930A479-70E5-455D-8E3E-6FF697D41E33}" type="pres">
      <dgm:prSet presAssocID="{6406F98D-09A7-4843-93D2-5598CAFB7B88}" presName="rootConnector3" presStyleLbl="asst1" presStyleIdx="0" presStyleCnt="2"/>
      <dgm:spPr/>
    </dgm:pt>
    <dgm:pt modelId="{CADEF108-86B5-412C-B147-BC5C308889CA}" type="pres">
      <dgm:prSet presAssocID="{6406F98D-09A7-4843-93D2-5598CAFB7B88}" presName="hierChild6" presStyleCnt="0"/>
      <dgm:spPr/>
    </dgm:pt>
    <dgm:pt modelId="{C1B7DCC3-613F-439C-BA3B-C8285229F1FD}" type="pres">
      <dgm:prSet presAssocID="{6406F98D-09A7-4843-93D2-5598CAFB7B88}" presName="hierChild7" presStyleCnt="0"/>
      <dgm:spPr/>
    </dgm:pt>
    <dgm:pt modelId="{FEA9E87C-BA84-4FB0-91AE-AE6186CD00BF}" type="pres">
      <dgm:prSet presAssocID="{78F8F310-315C-4A7A-9EB7-0BE6E958164A}" presName="Name111" presStyleLbl="parChTrans1D2" presStyleIdx="4" presStyleCnt="5"/>
      <dgm:spPr/>
    </dgm:pt>
    <dgm:pt modelId="{2C631F3C-49CC-4918-B931-188BB7685750}" type="pres">
      <dgm:prSet presAssocID="{530B1EAA-AA09-49BD-8B47-10767CEB92C6}" presName="hierRoot3" presStyleCnt="0">
        <dgm:presLayoutVars>
          <dgm:hierBranch val="init"/>
        </dgm:presLayoutVars>
      </dgm:prSet>
      <dgm:spPr/>
    </dgm:pt>
    <dgm:pt modelId="{AABF7D41-FCAD-4E6E-8FDC-B9B1407F738F}" type="pres">
      <dgm:prSet presAssocID="{530B1EAA-AA09-49BD-8B47-10767CEB92C6}" presName="rootComposite3" presStyleCnt="0"/>
      <dgm:spPr/>
    </dgm:pt>
    <dgm:pt modelId="{FB6D71DD-DB6A-4E71-AEC4-87B8ECDCEB91}" type="pres">
      <dgm:prSet presAssocID="{530B1EAA-AA09-49BD-8B47-10767CEB92C6}" presName="rootText3" presStyleLbl="asst1" presStyleIdx="1" presStyleCnt="2">
        <dgm:presLayoutVars>
          <dgm:chPref val="3"/>
        </dgm:presLayoutVars>
      </dgm:prSet>
      <dgm:spPr/>
    </dgm:pt>
    <dgm:pt modelId="{1814B33B-358C-4E4E-9FF2-2B5A3B87F976}" type="pres">
      <dgm:prSet presAssocID="{530B1EAA-AA09-49BD-8B47-10767CEB92C6}" presName="rootConnector3" presStyleLbl="asst1" presStyleIdx="1" presStyleCnt="2"/>
      <dgm:spPr/>
    </dgm:pt>
    <dgm:pt modelId="{6B7D92A8-F8B9-412E-B822-BD023AB9EB32}" type="pres">
      <dgm:prSet presAssocID="{530B1EAA-AA09-49BD-8B47-10767CEB92C6}" presName="hierChild6" presStyleCnt="0"/>
      <dgm:spPr/>
    </dgm:pt>
    <dgm:pt modelId="{EE4C5948-F605-440F-87BC-6F37A7DD7A76}" type="pres">
      <dgm:prSet presAssocID="{530B1EAA-AA09-49BD-8B47-10767CEB92C6}" presName="hierChild7" presStyleCnt="0"/>
      <dgm:spPr/>
    </dgm:pt>
  </dgm:ptLst>
  <dgm:cxnLst>
    <dgm:cxn modelId="{75321609-8940-4BA9-AC91-29571F465027}" srcId="{F9D1794F-4FF1-403D-937E-7A7EFED5A535}" destId="{C8046AD3-2353-4E62-BD27-9334A481A5DD}" srcOrd="3" destOrd="0" parTransId="{EB04FAD5-A5A8-4114-B244-4D1E56693D9D}" sibTransId="{0DAA0F32-BFA4-4755-A829-D02BBEE9C531}"/>
    <dgm:cxn modelId="{E36C5D10-382F-40D0-8900-DB29AB8538DD}" srcId="{5BE6FF8B-8629-4CE7-A371-980B0BA872BD}" destId="{F9D1794F-4FF1-403D-937E-7A7EFED5A535}" srcOrd="0" destOrd="0" parTransId="{58161C25-B6CD-49E0-9E72-7A35472A170D}" sibTransId="{1704A9E0-C396-4E77-B0BC-1DDBC65F0321}"/>
    <dgm:cxn modelId="{B2D2B216-A691-4AD7-92E6-A7A16321C9AA}" type="presOf" srcId="{6406F98D-09A7-4843-93D2-5598CAFB7B88}" destId="{DA325CB7-0399-47F9-9301-DE6060A93C8E}" srcOrd="0" destOrd="0" presId="urn:microsoft.com/office/officeart/2005/8/layout/orgChart1"/>
    <dgm:cxn modelId="{419C5E22-AF95-4084-B00D-2289A64160A9}" srcId="{F9D1794F-4FF1-403D-937E-7A7EFED5A535}" destId="{530B1EAA-AA09-49BD-8B47-10767CEB92C6}" srcOrd="1" destOrd="0" parTransId="{78F8F310-315C-4A7A-9EB7-0BE6E958164A}" sibTransId="{1972FDE1-BA3B-4125-BED1-DF791B8B7607}"/>
    <dgm:cxn modelId="{2BFE8735-2DBA-4BAE-890F-5EE338CDBC70}" type="presOf" srcId="{D39BCB37-A5DA-4B94-AB1E-FEF2842F6EE3}" destId="{60F72FB5-A340-4BA7-AB3D-910065EEA9B7}" srcOrd="0" destOrd="0" presId="urn:microsoft.com/office/officeart/2005/8/layout/orgChart1"/>
    <dgm:cxn modelId="{217F873B-9BBA-4F9B-A653-29BBE53B4E92}" type="presOf" srcId="{78F8F310-315C-4A7A-9EB7-0BE6E958164A}" destId="{FEA9E87C-BA84-4FB0-91AE-AE6186CD00BF}" srcOrd="0" destOrd="0" presId="urn:microsoft.com/office/officeart/2005/8/layout/orgChart1"/>
    <dgm:cxn modelId="{73158166-C710-458D-BA00-94E979612224}" type="presOf" srcId="{F9D1794F-4FF1-403D-937E-7A7EFED5A535}" destId="{8182DC4C-8426-4F66-A9B7-991476785B2B}" srcOrd="1" destOrd="0" presId="urn:microsoft.com/office/officeart/2005/8/layout/orgChart1"/>
    <dgm:cxn modelId="{A953DE4D-8C65-41ED-8D26-508B5F96C8CA}" type="presOf" srcId="{EB04FAD5-A5A8-4114-B244-4D1E56693D9D}" destId="{7DDFB94C-FC92-4D8D-8DE7-3D0C0079B86A}" srcOrd="0" destOrd="0" presId="urn:microsoft.com/office/officeart/2005/8/layout/orgChart1"/>
    <dgm:cxn modelId="{611BD876-E74C-46CE-AFF0-FB0ACB6E9B8A}" srcId="{F9D1794F-4FF1-403D-937E-7A7EFED5A535}" destId="{B5C0C13F-31B4-4333-9805-654FD09C6564}" srcOrd="4" destOrd="0" parTransId="{8D067B8A-3A23-4A51-A921-837FE4503F6A}" sibTransId="{A56E1AD6-ECC6-4CDF-8D60-0BD391D74363}"/>
    <dgm:cxn modelId="{908F5887-E3B9-47BE-A8CA-C668C3AB21E0}" type="presOf" srcId="{C8046AD3-2353-4E62-BD27-9334A481A5DD}" destId="{ACA70FCB-A091-487B-BE55-53BDB403E289}" srcOrd="0" destOrd="0" presId="urn:microsoft.com/office/officeart/2005/8/layout/orgChart1"/>
    <dgm:cxn modelId="{5A667E8B-86C0-4B86-9322-6800EFD15F19}" type="presOf" srcId="{B5C0C13F-31B4-4333-9805-654FD09C6564}" destId="{1795A758-CB4F-437A-9A03-5273B6664991}" srcOrd="1" destOrd="0" presId="urn:microsoft.com/office/officeart/2005/8/layout/orgChart1"/>
    <dgm:cxn modelId="{04DB0595-082A-4EDF-BB06-B0745AF4DDEB}" type="presOf" srcId="{E92B4ECD-812B-4611-8740-068037B9B8A2}" destId="{827E3D24-6EA1-48EF-8F03-79AE11032AA9}" srcOrd="0" destOrd="0" presId="urn:microsoft.com/office/officeart/2005/8/layout/orgChart1"/>
    <dgm:cxn modelId="{150D2A9C-E140-499A-98AF-E37684271373}" srcId="{F9D1794F-4FF1-403D-937E-7A7EFED5A535}" destId="{D39BCB37-A5DA-4B94-AB1E-FEF2842F6EE3}" srcOrd="2" destOrd="0" parTransId="{E92B4ECD-812B-4611-8740-068037B9B8A2}" sibTransId="{B12C47D2-605A-42D9-9400-C6142879794A}"/>
    <dgm:cxn modelId="{8B98BCB5-8D41-4373-9252-930EBACBF83D}" type="presOf" srcId="{D39BCB37-A5DA-4B94-AB1E-FEF2842F6EE3}" destId="{EE63D48E-3149-48FE-BF14-9D24DF41EF07}" srcOrd="1" destOrd="0" presId="urn:microsoft.com/office/officeart/2005/8/layout/orgChart1"/>
    <dgm:cxn modelId="{601A9EBE-4F6A-4C43-8ED9-8639157A85F2}" type="presOf" srcId="{530B1EAA-AA09-49BD-8B47-10767CEB92C6}" destId="{1814B33B-358C-4E4E-9FF2-2B5A3B87F976}" srcOrd="1" destOrd="0" presId="urn:microsoft.com/office/officeart/2005/8/layout/orgChart1"/>
    <dgm:cxn modelId="{641255C7-5B7F-4796-AA24-0F748EBDC5FE}" type="presOf" srcId="{5BE6FF8B-8629-4CE7-A371-980B0BA872BD}" destId="{14C45505-0B3E-4289-8314-10DE31114A0C}" srcOrd="0" destOrd="0" presId="urn:microsoft.com/office/officeart/2005/8/layout/orgChart1"/>
    <dgm:cxn modelId="{F5E2B6CB-BCC7-42FC-A557-1E1AF870863A}" type="presOf" srcId="{530B1EAA-AA09-49BD-8B47-10767CEB92C6}" destId="{FB6D71DD-DB6A-4E71-AEC4-87B8ECDCEB91}" srcOrd="0" destOrd="0" presId="urn:microsoft.com/office/officeart/2005/8/layout/orgChart1"/>
    <dgm:cxn modelId="{274F06CE-5FE6-45D5-A2C9-A1D01E13DCD1}" type="presOf" srcId="{C8046AD3-2353-4E62-BD27-9334A481A5DD}" destId="{CE5901ED-A86C-432B-8384-2266BEF000B5}" srcOrd="1" destOrd="0" presId="urn:microsoft.com/office/officeart/2005/8/layout/orgChart1"/>
    <dgm:cxn modelId="{A2F920DB-FCCC-48CF-89CD-FCA59CE70D83}" type="presOf" srcId="{8D067B8A-3A23-4A51-A921-837FE4503F6A}" destId="{04F1E04E-9FEE-4657-87DA-8F81E4882DBB}" srcOrd="0" destOrd="0" presId="urn:microsoft.com/office/officeart/2005/8/layout/orgChart1"/>
    <dgm:cxn modelId="{139D20E4-76B0-4E64-BFF2-450AFDED8E02}" type="presOf" srcId="{6406F98D-09A7-4843-93D2-5598CAFB7B88}" destId="{A930A479-70E5-455D-8E3E-6FF697D41E33}" srcOrd="1" destOrd="0" presId="urn:microsoft.com/office/officeart/2005/8/layout/orgChart1"/>
    <dgm:cxn modelId="{A925BEE5-DEAE-45C2-BFB5-5E0ECDE2368A}" srcId="{F9D1794F-4FF1-403D-937E-7A7EFED5A535}" destId="{6406F98D-09A7-4843-93D2-5598CAFB7B88}" srcOrd="0" destOrd="0" parTransId="{7E0DA6EF-D356-455F-9388-740FEBB95AFE}" sibTransId="{A2825E22-5449-4902-B94D-DA775C344940}"/>
    <dgm:cxn modelId="{304530EC-D541-4EB4-9D74-23CD21B1DE83}" type="presOf" srcId="{B5C0C13F-31B4-4333-9805-654FD09C6564}" destId="{F6F46F1E-0BCF-4D22-9EC4-0D2F89874E44}" srcOrd="0" destOrd="0" presId="urn:microsoft.com/office/officeart/2005/8/layout/orgChart1"/>
    <dgm:cxn modelId="{E6E14BF7-0480-4234-BFAD-AD7AE7882FFF}" type="presOf" srcId="{7E0DA6EF-D356-455F-9388-740FEBB95AFE}" destId="{8E01154E-807D-41BA-9641-116123B387A8}" srcOrd="0" destOrd="0" presId="urn:microsoft.com/office/officeart/2005/8/layout/orgChart1"/>
    <dgm:cxn modelId="{0459EBFB-2037-4C91-ACD6-A625971ADBEB}" type="presOf" srcId="{F9D1794F-4FF1-403D-937E-7A7EFED5A535}" destId="{6D0B9E05-E0F8-4D19-B259-D205FFB84C5A}" srcOrd="0" destOrd="0" presId="urn:microsoft.com/office/officeart/2005/8/layout/orgChart1"/>
    <dgm:cxn modelId="{3FA90CA3-643A-48C6-BF9A-71E716E197B5}" type="presParOf" srcId="{14C45505-0B3E-4289-8314-10DE31114A0C}" destId="{1CF93CC0-F672-4B9F-9538-D07023D65493}" srcOrd="0" destOrd="0" presId="urn:microsoft.com/office/officeart/2005/8/layout/orgChart1"/>
    <dgm:cxn modelId="{B39F1A48-4ABD-4200-AC52-FDDD9D6E8667}" type="presParOf" srcId="{1CF93CC0-F672-4B9F-9538-D07023D65493}" destId="{C2E857BB-D2E9-411C-986A-5A2B9FE8ED1B}" srcOrd="0" destOrd="0" presId="urn:microsoft.com/office/officeart/2005/8/layout/orgChart1"/>
    <dgm:cxn modelId="{F9021484-B543-41FB-8DE6-089BFBB183EA}" type="presParOf" srcId="{C2E857BB-D2E9-411C-986A-5A2B9FE8ED1B}" destId="{6D0B9E05-E0F8-4D19-B259-D205FFB84C5A}" srcOrd="0" destOrd="0" presId="urn:microsoft.com/office/officeart/2005/8/layout/orgChart1"/>
    <dgm:cxn modelId="{72FDFD77-457B-4793-B5A3-E106FF87B84B}" type="presParOf" srcId="{C2E857BB-D2E9-411C-986A-5A2B9FE8ED1B}" destId="{8182DC4C-8426-4F66-A9B7-991476785B2B}" srcOrd="1" destOrd="0" presId="urn:microsoft.com/office/officeart/2005/8/layout/orgChart1"/>
    <dgm:cxn modelId="{A291831B-69C9-49C9-A320-EFA413250318}" type="presParOf" srcId="{1CF93CC0-F672-4B9F-9538-D07023D65493}" destId="{6A405627-A321-407A-A18E-B78ED639F48F}" srcOrd="1" destOrd="0" presId="urn:microsoft.com/office/officeart/2005/8/layout/orgChart1"/>
    <dgm:cxn modelId="{BE22891E-47B5-4A2F-B881-2774E8E02210}" type="presParOf" srcId="{6A405627-A321-407A-A18E-B78ED639F48F}" destId="{827E3D24-6EA1-48EF-8F03-79AE11032AA9}" srcOrd="0" destOrd="0" presId="urn:microsoft.com/office/officeart/2005/8/layout/orgChart1"/>
    <dgm:cxn modelId="{60AE7C47-8C29-4396-B348-DE78B354652A}" type="presParOf" srcId="{6A405627-A321-407A-A18E-B78ED639F48F}" destId="{172061F5-6440-4A04-B16D-CDDFA3B78DED}" srcOrd="1" destOrd="0" presId="urn:microsoft.com/office/officeart/2005/8/layout/orgChart1"/>
    <dgm:cxn modelId="{3AA00CD8-85AE-4542-B937-3024FA65EB7D}" type="presParOf" srcId="{172061F5-6440-4A04-B16D-CDDFA3B78DED}" destId="{26E5851B-F9EE-4487-ACED-DA070466193E}" srcOrd="0" destOrd="0" presId="urn:microsoft.com/office/officeart/2005/8/layout/orgChart1"/>
    <dgm:cxn modelId="{D7D41D2C-4D2F-44FB-BA15-BFE29085496A}" type="presParOf" srcId="{26E5851B-F9EE-4487-ACED-DA070466193E}" destId="{60F72FB5-A340-4BA7-AB3D-910065EEA9B7}" srcOrd="0" destOrd="0" presId="urn:microsoft.com/office/officeart/2005/8/layout/orgChart1"/>
    <dgm:cxn modelId="{94AB6F4E-73C2-4C2B-8AF1-3CED5F1D5D57}" type="presParOf" srcId="{26E5851B-F9EE-4487-ACED-DA070466193E}" destId="{EE63D48E-3149-48FE-BF14-9D24DF41EF07}" srcOrd="1" destOrd="0" presId="urn:microsoft.com/office/officeart/2005/8/layout/orgChart1"/>
    <dgm:cxn modelId="{2AC992EF-80FF-48D5-9D3D-878B523B41A9}" type="presParOf" srcId="{172061F5-6440-4A04-B16D-CDDFA3B78DED}" destId="{B4E2D50D-A93B-435B-8BAF-DAFCD0978283}" srcOrd="1" destOrd="0" presId="urn:microsoft.com/office/officeart/2005/8/layout/orgChart1"/>
    <dgm:cxn modelId="{EA6FC267-6988-4D59-9A11-2294A1DEC2DA}" type="presParOf" srcId="{172061F5-6440-4A04-B16D-CDDFA3B78DED}" destId="{C5407B5D-AE85-4F16-8CB7-832A02210320}" srcOrd="2" destOrd="0" presId="urn:microsoft.com/office/officeart/2005/8/layout/orgChart1"/>
    <dgm:cxn modelId="{C9190301-0D9E-4131-AA85-966AAB47B5EF}" type="presParOf" srcId="{6A405627-A321-407A-A18E-B78ED639F48F}" destId="{7DDFB94C-FC92-4D8D-8DE7-3D0C0079B86A}" srcOrd="2" destOrd="0" presId="urn:microsoft.com/office/officeart/2005/8/layout/orgChart1"/>
    <dgm:cxn modelId="{9F633AD0-6C36-4999-99C9-EBD923044527}" type="presParOf" srcId="{6A405627-A321-407A-A18E-B78ED639F48F}" destId="{B137AA04-CEE7-46C9-A772-7E82F226347B}" srcOrd="3" destOrd="0" presId="urn:microsoft.com/office/officeart/2005/8/layout/orgChart1"/>
    <dgm:cxn modelId="{63ED2739-B11C-4D4A-BA62-D128C5B99A65}" type="presParOf" srcId="{B137AA04-CEE7-46C9-A772-7E82F226347B}" destId="{BF3ABB26-E702-4A82-B1C4-11D0ABECE0A6}" srcOrd="0" destOrd="0" presId="urn:microsoft.com/office/officeart/2005/8/layout/orgChart1"/>
    <dgm:cxn modelId="{375311D6-C332-4E2A-BEA7-32DBB99DD6AA}" type="presParOf" srcId="{BF3ABB26-E702-4A82-B1C4-11D0ABECE0A6}" destId="{ACA70FCB-A091-487B-BE55-53BDB403E289}" srcOrd="0" destOrd="0" presId="urn:microsoft.com/office/officeart/2005/8/layout/orgChart1"/>
    <dgm:cxn modelId="{A94D6546-2522-433F-ADF1-9E9A3DFE1A4B}" type="presParOf" srcId="{BF3ABB26-E702-4A82-B1C4-11D0ABECE0A6}" destId="{CE5901ED-A86C-432B-8384-2266BEF000B5}" srcOrd="1" destOrd="0" presId="urn:microsoft.com/office/officeart/2005/8/layout/orgChart1"/>
    <dgm:cxn modelId="{7009B943-E9CB-4EBB-BCF1-3EE3F3AC6B97}" type="presParOf" srcId="{B137AA04-CEE7-46C9-A772-7E82F226347B}" destId="{BA673A7B-7CDD-483A-ADB6-9D4B8CBD1C43}" srcOrd="1" destOrd="0" presId="urn:microsoft.com/office/officeart/2005/8/layout/orgChart1"/>
    <dgm:cxn modelId="{99EAC9FC-C07A-4D59-BB15-69840E2438B8}" type="presParOf" srcId="{B137AA04-CEE7-46C9-A772-7E82F226347B}" destId="{96F8534C-C220-469B-9363-6A478593A53B}" srcOrd="2" destOrd="0" presId="urn:microsoft.com/office/officeart/2005/8/layout/orgChart1"/>
    <dgm:cxn modelId="{31043E5C-DA5E-4AAD-888E-170C74939500}" type="presParOf" srcId="{6A405627-A321-407A-A18E-B78ED639F48F}" destId="{04F1E04E-9FEE-4657-87DA-8F81E4882DBB}" srcOrd="4" destOrd="0" presId="urn:microsoft.com/office/officeart/2005/8/layout/orgChart1"/>
    <dgm:cxn modelId="{574D3B08-5FF7-4D9B-8F9B-CD7CD2CBA60A}" type="presParOf" srcId="{6A405627-A321-407A-A18E-B78ED639F48F}" destId="{BDF06CCD-97B4-4A10-9256-5C80D4A59F84}" srcOrd="5" destOrd="0" presId="urn:microsoft.com/office/officeart/2005/8/layout/orgChart1"/>
    <dgm:cxn modelId="{8FF60845-AE62-422D-A87A-DCE5881A13AE}" type="presParOf" srcId="{BDF06CCD-97B4-4A10-9256-5C80D4A59F84}" destId="{428D89E0-B600-4305-862B-404341AABA8D}" srcOrd="0" destOrd="0" presId="urn:microsoft.com/office/officeart/2005/8/layout/orgChart1"/>
    <dgm:cxn modelId="{815E0161-B508-49C5-AF4C-836A417E56BC}" type="presParOf" srcId="{428D89E0-B600-4305-862B-404341AABA8D}" destId="{F6F46F1E-0BCF-4D22-9EC4-0D2F89874E44}" srcOrd="0" destOrd="0" presId="urn:microsoft.com/office/officeart/2005/8/layout/orgChart1"/>
    <dgm:cxn modelId="{988E3706-759F-49AC-A603-7B4581474A75}" type="presParOf" srcId="{428D89E0-B600-4305-862B-404341AABA8D}" destId="{1795A758-CB4F-437A-9A03-5273B6664991}" srcOrd="1" destOrd="0" presId="urn:microsoft.com/office/officeart/2005/8/layout/orgChart1"/>
    <dgm:cxn modelId="{8935523E-3C10-492A-B387-52B54425F1C5}" type="presParOf" srcId="{BDF06CCD-97B4-4A10-9256-5C80D4A59F84}" destId="{39C8FACD-6C33-4EF7-A49D-32327D61FA83}" srcOrd="1" destOrd="0" presId="urn:microsoft.com/office/officeart/2005/8/layout/orgChart1"/>
    <dgm:cxn modelId="{D345487C-5AC7-46B3-91C1-4931796165A7}" type="presParOf" srcId="{BDF06CCD-97B4-4A10-9256-5C80D4A59F84}" destId="{F615361A-39AC-41B7-8923-135DDBE30AAF}" srcOrd="2" destOrd="0" presId="urn:microsoft.com/office/officeart/2005/8/layout/orgChart1"/>
    <dgm:cxn modelId="{42DA182D-8933-4919-BB53-CF7303C20B88}" type="presParOf" srcId="{1CF93CC0-F672-4B9F-9538-D07023D65493}" destId="{1B06F60E-855C-4C7C-95DF-95C2CF77306E}" srcOrd="2" destOrd="0" presId="urn:microsoft.com/office/officeart/2005/8/layout/orgChart1"/>
    <dgm:cxn modelId="{B7F19343-BF21-4DB9-B154-1534F8201C75}" type="presParOf" srcId="{1B06F60E-855C-4C7C-95DF-95C2CF77306E}" destId="{8E01154E-807D-41BA-9641-116123B387A8}" srcOrd="0" destOrd="0" presId="urn:microsoft.com/office/officeart/2005/8/layout/orgChart1"/>
    <dgm:cxn modelId="{297084F0-77D5-4A0A-A499-57FA7593DA50}" type="presParOf" srcId="{1B06F60E-855C-4C7C-95DF-95C2CF77306E}" destId="{7788C74A-ABB0-49E3-969C-F96EAB35E1E0}" srcOrd="1" destOrd="0" presId="urn:microsoft.com/office/officeart/2005/8/layout/orgChart1"/>
    <dgm:cxn modelId="{58A87C58-5E0E-446F-8441-64CCDAD0AD1B}" type="presParOf" srcId="{7788C74A-ABB0-49E3-969C-F96EAB35E1E0}" destId="{C9BE5859-6096-4BC1-BC53-8BB83A429A8E}" srcOrd="0" destOrd="0" presId="urn:microsoft.com/office/officeart/2005/8/layout/orgChart1"/>
    <dgm:cxn modelId="{9F92257F-295D-47CA-AE00-9CEF1D32A8AC}" type="presParOf" srcId="{C9BE5859-6096-4BC1-BC53-8BB83A429A8E}" destId="{DA325CB7-0399-47F9-9301-DE6060A93C8E}" srcOrd="0" destOrd="0" presId="urn:microsoft.com/office/officeart/2005/8/layout/orgChart1"/>
    <dgm:cxn modelId="{775A68AE-9273-4AF8-BF76-69233D2F2285}" type="presParOf" srcId="{C9BE5859-6096-4BC1-BC53-8BB83A429A8E}" destId="{A930A479-70E5-455D-8E3E-6FF697D41E33}" srcOrd="1" destOrd="0" presId="urn:microsoft.com/office/officeart/2005/8/layout/orgChart1"/>
    <dgm:cxn modelId="{06EB439C-51A4-4FB6-BA70-5B2ECEFDFAB0}" type="presParOf" srcId="{7788C74A-ABB0-49E3-969C-F96EAB35E1E0}" destId="{CADEF108-86B5-412C-B147-BC5C308889CA}" srcOrd="1" destOrd="0" presId="urn:microsoft.com/office/officeart/2005/8/layout/orgChart1"/>
    <dgm:cxn modelId="{75A35F38-C19E-4CD2-8E6F-6CBD88E0BC28}" type="presParOf" srcId="{7788C74A-ABB0-49E3-969C-F96EAB35E1E0}" destId="{C1B7DCC3-613F-439C-BA3B-C8285229F1FD}" srcOrd="2" destOrd="0" presId="urn:microsoft.com/office/officeart/2005/8/layout/orgChart1"/>
    <dgm:cxn modelId="{48DED5FB-05E9-4FE7-8F03-A0DBC17B3E1C}" type="presParOf" srcId="{1B06F60E-855C-4C7C-95DF-95C2CF77306E}" destId="{FEA9E87C-BA84-4FB0-91AE-AE6186CD00BF}" srcOrd="2" destOrd="0" presId="urn:microsoft.com/office/officeart/2005/8/layout/orgChart1"/>
    <dgm:cxn modelId="{06ED5960-38C7-4115-8D1F-795C3CD55EC6}" type="presParOf" srcId="{1B06F60E-855C-4C7C-95DF-95C2CF77306E}" destId="{2C631F3C-49CC-4918-B931-188BB7685750}" srcOrd="3" destOrd="0" presId="urn:microsoft.com/office/officeart/2005/8/layout/orgChart1"/>
    <dgm:cxn modelId="{3CD37ED1-AB58-46E8-8A4C-4C6D26BC3A8E}" type="presParOf" srcId="{2C631F3C-49CC-4918-B931-188BB7685750}" destId="{AABF7D41-FCAD-4E6E-8FDC-B9B1407F738F}" srcOrd="0" destOrd="0" presId="urn:microsoft.com/office/officeart/2005/8/layout/orgChart1"/>
    <dgm:cxn modelId="{12B4DE1A-CFCE-4780-A63A-0DED9824AAA8}" type="presParOf" srcId="{AABF7D41-FCAD-4E6E-8FDC-B9B1407F738F}" destId="{FB6D71DD-DB6A-4E71-AEC4-87B8ECDCEB91}" srcOrd="0" destOrd="0" presId="urn:microsoft.com/office/officeart/2005/8/layout/orgChart1"/>
    <dgm:cxn modelId="{31A00682-EF03-4868-BD42-F8DE19417072}" type="presParOf" srcId="{AABF7D41-FCAD-4E6E-8FDC-B9B1407F738F}" destId="{1814B33B-358C-4E4E-9FF2-2B5A3B87F976}" srcOrd="1" destOrd="0" presId="urn:microsoft.com/office/officeart/2005/8/layout/orgChart1"/>
    <dgm:cxn modelId="{01AC7195-04FE-4CFE-914B-E5F9FBFE4D95}" type="presParOf" srcId="{2C631F3C-49CC-4918-B931-188BB7685750}" destId="{6B7D92A8-F8B9-412E-B822-BD023AB9EB32}" srcOrd="1" destOrd="0" presId="urn:microsoft.com/office/officeart/2005/8/layout/orgChart1"/>
    <dgm:cxn modelId="{319A480E-8661-4257-B9C3-7AA1C0D3E505}" type="presParOf" srcId="{2C631F3C-49CC-4918-B931-188BB7685750}" destId="{EE4C5948-F605-440F-87BC-6F37A7DD7A76}"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E76BB-0E8E-4A77-B8FA-F31FB2AD5F90}">
      <dsp:nvSpPr>
        <dsp:cNvPr id="0" name=""/>
        <dsp:cNvSpPr/>
      </dsp:nvSpPr>
      <dsp:spPr>
        <a:xfrm>
          <a:off x="0" y="3702200"/>
          <a:ext cx="7236691" cy="12151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Market Positioning</a:t>
          </a:r>
        </a:p>
      </dsp:txBody>
      <dsp:txXfrm>
        <a:off x="0" y="3702200"/>
        <a:ext cx="7236691" cy="656178"/>
      </dsp:txXfrm>
    </dsp:sp>
    <dsp:sp modelId="{BD819402-3F20-4ADC-8EA6-89A934F38E6D}">
      <dsp:nvSpPr>
        <dsp:cNvPr id="0" name=""/>
        <dsp:cNvSpPr/>
      </dsp:nvSpPr>
      <dsp:spPr>
        <a:xfrm>
          <a:off x="0" y="4334076"/>
          <a:ext cx="3618345" cy="55896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High value products</a:t>
          </a:r>
        </a:p>
      </dsp:txBody>
      <dsp:txXfrm>
        <a:off x="0" y="4334076"/>
        <a:ext cx="3618345" cy="558966"/>
      </dsp:txXfrm>
    </dsp:sp>
    <dsp:sp modelId="{801E7548-7BD0-4FD0-8D1B-D8E806FC5CE1}">
      <dsp:nvSpPr>
        <dsp:cNvPr id="0" name=""/>
        <dsp:cNvSpPr/>
      </dsp:nvSpPr>
      <dsp:spPr>
        <a:xfrm>
          <a:off x="3618345" y="4334076"/>
          <a:ext cx="3618345" cy="558966"/>
        </a:xfrm>
        <a:prstGeom prst="rect">
          <a:avLst/>
        </a:prstGeom>
        <a:solidFill>
          <a:schemeClr val="accent5">
            <a:tint val="40000"/>
            <a:alpha val="90000"/>
            <a:hueOff val="-1847939"/>
            <a:satOff val="-3204"/>
            <a:lumOff val="-32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High Quality materials</a:t>
          </a:r>
        </a:p>
      </dsp:txBody>
      <dsp:txXfrm>
        <a:off x="3618345" y="4334076"/>
        <a:ext cx="3618345" cy="558966"/>
      </dsp:txXfrm>
    </dsp:sp>
    <dsp:sp modelId="{7A7D45F8-B42C-450D-898A-834B5B03756D}">
      <dsp:nvSpPr>
        <dsp:cNvPr id="0" name=""/>
        <dsp:cNvSpPr/>
      </dsp:nvSpPr>
      <dsp:spPr>
        <a:xfrm rot="10800000">
          <a:off x="0" y="1851535"/>
          <a:ext cx="7236691" cy="1868892"/>
        </a:xfrm>
        <a:prstGeom prst="upArrowCallou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Market Targeting</a:t>
          </a:r>
        </a:p>
      </dsp:txBody>
      <dsp:txXfrm rot="-10800000">
        <a:off x="0" y="1851535"/>
        <a:ext cx="7236691" cy="655981"/>
      </dsp:txXfrm>
    </dsp:sp>
    <dsp:sp modelId="{5E1C7C8C-6D1F-46A9-A45D-6122EC846DB3}">
      <dsp:nvSpPr>
        <dsp:cNvPr id="0" name=""/>
        <dsp:cNvSpPr/>
      </dsp:nvSpPr>
      <dsp:spPr>
        <a:xfrm>
          <a:off x="0" y="2507516"/>
          <a:ext cx="7236691" cy="558798"/>
        </a:xfrm>
        <a:prstGeom prst="rect">
          <a:avLst/>
        </a:prstGeom>
        <a:solidFill>
          <a:schemeClr val="accent5">
            <a:tint val="40000"/>
            <a:alpha val="90000"/>
            <a:hueOff val="-3695877"/>
            <a:satOff val="-6408"/>
            <a:lumOff val="-64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People using online media, council board, hospital &amp; school  managers</a:t>
          </a:r>
        </a:p>
      </dsp:txBody>
      <dsp:txXfrm>
        <a:off x="0" y="2507516"/>
        <a:ext cx="7236691" cy="558798"/>
      </dsp:txXfrm>
    </dsp:sp>
    <dsp:sp modelId="{6A71BC75-0BD2-4F5B-A07B-154D218B5291}">
      <dsp:nvSpPr>
        <dsp:cNvPr id="0" name=""/>
        <dsp:cNvSpPr/>
      </dsp:nvSpPr>
      <dsp:spPr>
        <a:xfrm rot="10800000">
          <a:off x="0" y="0"/>
          <a:ext cx="7236691" cy="1868892"/>
        </a:xfrm>
        <a:prstGeom prst="upArrowCallou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Market Segmentation</a:t>
          </a:r>
        </a:p>
      </dsp:txBody>
      <dsp:txXfrm rot="-10800000">
        <a:off x="0" y="0"/>
        <a:ext cx="7236691" cy="655981"/>
      </dsp:txXfrm>
    </dsp:sp>
    <dsp:sp modelId="{A77A71C9-DE08-4C4D-9E41-E4F130B21A8F}">
      <dsp:nvSpPr>
        <dsp:cNvPr id="0" name=""/>
        <dsp:cNvSpPr/>
      </dsp:nvSpPr>
      <dsp:spPr>
        <a:xfrm>
          <a:off x="1318" y="656850"/>
          <a:ext cx="5393079" cy="558798"/>
        </a:xfrm>
        <a:prstGeom prst="rect">
          <a:avLst/>
        </a:prstGeom>
        <a:solidFill>
          <a:schemeClr val="accent5">
            <a:tint val="40000"/>
            <a:alpha val="90000"/>
            <a:hueOff val="-5543816"/>
            <a:satOff val="-9612"/>
            <a:lumOff val="-96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0" kern="1200" cap="none" spc="0" dirty="0">
              <a:ln w="0"/>
              <a:solidFill>
                <a:schemeClr val="tx1"/>
              </a:solidFill>
              <a:latin typeface="Arial" panose="020B0604020202020204" pitchFamily="34" charset="0"/>
              <a:cs typeface="Arial" panose="020B0604020202020204" pitchFamily="34" charset="0"/>
            </a:rPr>
            <a:t>House, Shop, Garage, Schools &amp; Hospital</a:t>
          </a:r>
          <a:endParaRPr lang="en-US" sz="2000" kern="1200" dirty="0"/>
        </a:p>
      </dsp:txBody>
      <dsp:txXfrm>
        <a:off x="1318" y="656850"/>
        <a:ext cx="5393079" cy="558798"/>
      </dsp:txXfrm>
    </dsp:sp>
    <dsp:sp modelId="{772E6271-932C-4E2E-A378-5DAFC70798F1}">
      <dsp:nvSpPr>
        <dsp:cNvPr id="0" name=""/>
        <dsp:cNvSpPr/>
      </dsp:nvSpPr>
      <dsp:spPr>
        <a:xfrm>
          <a:off x="5394398" y="656850"/>
          <a:ext cx="1840974" cy="558798"/>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endParaRPr lang="en-US" sz="2000" kern="1200" dirty="0"/>
        </a:p>
      </dsp:txBody>
      <dsp:txXfrm>
        <a:off x="5394398" y="656850"/>
        <a:ext cx="1840974" cy="558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5493B-6ADF-44C7-A2F0-CD2EDFDB2304}">
      <dsp:nvSpPr>
        <dsp:cNvPr id="0" name=""/>
        <dsp:cNvSpPr/>
      </dsp:nvSpPr>
      <dsp:spPr>
        <a:xfrm>
          <a:off x="857731" y="0"/>
          <a:ext cx="3644515" cy="3644515"/>
        </a:xfrm>
        <a:prstGeom prst="triangl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1CAC669-041C-451B-969E-14703728CF30}">
      <dsp:nvSpPr>
        <dsp:cNvPr id="0" name=""/>
        <dsp:cNvSpPr/>
      </dsp:nvSpPr>
      <dsp:spPr>
        <a:xfrm>
          <a:off x="2679988" y="366409"/>
          <a:ext cx="2368934" cy="862725"/>
        </a:xfrm>
        <a:prstGeom prst="round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Location</a:t>
          </a:r>
        </a:p>
      </dsp:txBody>
      <dsp:txXfrm>
        <a:off x="2722103" y="408524"/>
        <a:ext cx="2284704" cy="778495"/>
      </dsp:txXfrm>
    </dsp:sp>
    <dsp:sp modelId="{3B8F648F-099B-4B6D-9F75-F3AB5D7D3E59}">
      <dsp:nvSpPr>
        <dsp:cNvPr id="0" name=""/>
        <dsp:cNvSpPr/>
      </dsp:nvSpPr>
      <dsp:spPr>
        <a:xfrm>
          <a:off x="2679988" y="1336974"/>
          <a:ext cx="2368934" cy="862725"/>
        </a:xfrm>
        <a:prstGeom prst="round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People</a:t>
          </a:r>
        </a:p>
      </dsp:txBody>
      <dsp:txXfrm>
        <a:off x="2722103" y="1379089"/>
        <a:ext cx="2284704" cy="778495"/>
      </dsp:txXfrm>
    </dsp:sp>
    <dsp:sp modelId="{2EDE564A-951B-446A-96B1-42A0E22481B3}">
      <dsp:nvSpPr>
        <dsp:cNvPr id="0" name=""/>
        <dsp:cNvSpPr/>
      </dsp:nvSpPr>
      <dsp:spPr>
        <a:xfrm>
          <a:off x="2679988" y="2307540"/>
          <a:ext cx="2368934" cy="862725"/>
        </a:xfrm>
        <a:prstGeom prst="round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Use of Technology</a:t>
          </a:r>
        </a:p>
      </dsp:txBody>
      <dsp:txXfrm>
        <a:off x="2722103" y="2349655"/>
        <a:ext cx="2284704" cy="7784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9E87C-BA84-4FB0-91AE-AE6186CD00BF}">
      <dsp:nvSpPr>
        <dsp:cNvPr id="0" name=""/>
        <dsp:cNvSpPr/>
      </dsp:nvSpPr>
      <dsp:spPr>
        <a:xfrm>
          <a:off x="2771555" y="1164603"/>
          <a:ext cx="170160" cy="745464"/>
        </a:xfrm>
        <a:custGeom>
          <a:avLst/>
          <a:gdLst/>
          <a:ahLst/>
          <a:cxnLst/>
          <a:rect l="0" t="0" r="0" b="0"/>
          <a:pathLst>
            <a:path>
              <a:moveTo>
                <a:pt x="0" y="0"/>
              </a:moveTo>
              <a:lnTo>
                <a:pt x="0" y="745464"/>
              </a:lnTo>
              <a:lnTo>
                <a:pt x="170160" y="74546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01154E-807D-41BA-9641-116123B387A8}">
      <dsp:nvSpPr>
        <dsp:cNvPr id="0" name=""/>
        <dsp:cNvSpPr/>
      </dsp:nvSpPr>
      <dsp:spPr>
        <a:xfrm>
          <a:off x="2601395" y="1164603"/>
          <a:ext cx="170160" cy="745464"/>
        </a:xfrm>
        <a:custGeom>
          <a:avLst/>
          <a:gdLst/>
          <a:ahLst/>
          <a:cxnLst/>
          <a:rect l="0" t="0" r="0" b="0"/>
          <a:pathLst>
            <a:path>
              <a:moveTo>
                <a:pt x="170160" y="0"/>
              </a:moveTo>
              <a:lnTo>
                <a:pt x="170160" y="745464"/>
              </a:lnTo>
              <a:lnTo>
                <a:pt x="0" y="74546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F1E04E-9FEE-4657-87DA-8F81E4882DBB}">
      <dsp:nvSpPr>
        <dsp:cNvPr id="0" name=""/>
        <dsp:cNvSpPr/>
      </dsp:nvSpPr>
      <dsp:spPr>
        <a:xfrm>
          <a:off x="2771555" y="1164603"/>
          <a:ext cx="1960895" cy="1490929"/>
        </a:xfrm>
        <a:custGeom>
          <a:avLst/>
          <a:gdLst/>
          <a:ahLst/>
          <a:cxnLst/>
          <a:rect l="0" t="0" r="0" b="0"/>
          <a:pathLst>
            <a:path>
              <a:moveTo>
                <a:pt x="0" y="0"/>
              </a:moveTo>
              <a:lnTo>
                <a:pt x="0" y="1320768"/>
              </a:lnTo>
              <a:lnTo>
                <a:pt x="1960895" y="1320768"/>
              </a:lnTo>
              <a:lnTo>
                <a:pt x="1960895" y="149092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DFB94C-FC92-4D8D-8DE7-3D0C0079B86A}">
      <dsp:nvSpPr>
        <dsp:cNvPr id="0" name=""/>
        <dsp:cNvSpPr/>
      </dsp:nvSpPr>
      <dsp:spPr>
        <a:xfrm>
          <a:off x="2725835" y="1164603"/>
          <a:ext cx="91440" cy="1490929"/>
        </a:xfrm>
        <a:custGeom>
          <a:avLst/>
          <a:gdLst/>
          <a:ahLst/>
          <a:cxnLst/>
          <a:rect l="0" t="0" r="0" b="0"/>
          <a:pathLst>
            <a:path>
              <a:moveTo>
                <a:pt x="45720" y="0"/>
              </a:moveTo>
              <a:lnTo>
                <a:pt x="45720" y="149092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7E3D24-6EA1-48EF-8F03-79AE11032AA9}">
      <dsp:nvSpPr>
        <dsp:cNvPr id="0" name=""/>
        <dsp:cNvSpPr/>
      </dsp:nvSpPr>
      <dsp:spPr>
        <a:xfrm>
          <a:off x="810659" y="1164603"/>
          <a:ext cx="1960895" cy="1490929"/>
        </a:xfrm>
        <a:custGeom>
          <a:avLst/>
          <a:gdLst/>
          <a:ahLst/>
          <a:cxnLst/>
          <a:rect l="0" t="0" r="0" b="0"/>
          <a:pathLst>
            <a:path>
              <a:moveTo>
                <a:pt x="1960895" y="0"/>
              </a:moveTo>
              <a:lnTo>
                <a:pt x="1960895" y="1320768"/>
              </a:lnTo>
              <a:lnTo>
                <a:pt x="0" y="1320768"/>
              </a:lnTo>
              <a:lnTo>
                <a:pt x="0" y="1490929"/>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D0B9E05-E0F8-4D19-B259-D205FFB84C5A}">
      <dsp:nvSpPr>
        <dsp:cNvPr id="0" name=""/>
        <dsp:cNvSpPr/>
      </dsp:nvSpPr>
      <dsp:spPr>
        <a:xfrm>
          <a:off x="1961267" y="354315"/>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The Owner</a:t>
          </a:r>
        </a:p>
      </dsp:txBody>
      <dsp:txXfrm>
        <a:off x="1961267" y="354315"/>
        <a:ext cx="1620575" cy="810287"/>
      </dsp:txXfrm>
    </dsp:sp>
    <dsp:sp modelId="{60F72FB5-A340-4BA7-AB3D-910065EEA9B7}">
      <dsp:nvSpPr>
        <dsp:cNvPr id="0" name=""/>
        <dsp:cNvSpPr/>
      </dsp:nvSpPr>
      <dsp:spPr>
        <a:xfrm>
          <a:off x="372" y="2655532"/>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The Accountant</a:t>
          </a:r>
        </a:p>
      </dsp:txBody>
      <dsp:txXfrm>
        <a:off x="372" y="2655532"/>
        <a:ext cx="1620575" cy="810287"/>
      </dsp:txXfrm>
    </dsp:sp>
    <dsp:sp modelId="{ACA70FCB-A091-487B-BE55-53BDB403E289}">
      <dsp:nvSpPr>
        <dsp:cNvPr id="0" name=""/>
        <dsp:cNvSpPr/>
      </dsp:nvSpPr>
      <dsp:spPr>
        <a:xfrm>
          <a:off x="1961267" y="2655532"/>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The Production Staff</a:t>
          </a:r>
        </a:p>
      </dsp:txBody>
      <dsp:txXfrm>
        <a:off x="1961267" y="2655532"/>
        <a:ext cx="1620575" cy="810287"/>
      </dsp:txXfrm>
    </dsp:sp>
    <dsp:sp modelId="{F6F46F1E-0BCF-4D22-9EC4-0D2F89874E44}">
      <dsp:nvSpPr>
        <dsp:cNvPr id="0" name=""/>
        <dsp:cNvSpPr/>
      </dsp:nvSpPr>
      <dsp:spPr>
        <a:xfrm>
          <a:off x="3922163" y="2655532"/>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The Marketing Team</a:t>
          </a:r>
        </a:p>
      </dsp:txBody>
      <dsp:txXfrm>
        <a:off x="3922163" y="2655532"/>
        <a:ext cx="1620575" cy="810287"/>
      </dsp:txXfrm>
    </dsp:sp>
    <dsp:sp modelId="{DA325CB7-0399-47F9-9301-DE6060A93C8E}">
      <dsp:nvSpPr>
        <dsp:cNvPr id="0" name=""/>
        <dsp:cNvSpPr/>
      </dsp:nvSpPr>
      <dsp:spPr>
        <a:xfrm>
          <a:off x="980820" y="1504924"/>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The Manager</a:t>
          </a:r>
        </a:p>
      </dsp:txBody>
      <dsp:txXfrm>
        <a:off x="980820" y="1504924"/>
        <a:ext cx="1620575" cy="810287"/>
      </dsp:txXfrm>
    </dsp:sp>
    <dsp:sp modelId="{FB6D71DD-DB6A-4E71-AEC4-87B8ECDCEB91}">
      <dsp:nvSpPr>
        <dsp:cNvPr id="0" name=""/>
        <dsp:cNvSpPr/>
      </dsp:nvSpPr>
      <dsp:spPr>
        <a:xfrm>
          <a:off x="2941715" y="1504924"/>
          <a:ext cx="1620575" cy="81028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Chief Executive Officer</a:t>
          </a:r>
        </a:p>
      </dsp:txBody>
      <dsp:txXfrm>
        <a:off x="2941715" y="1504924"/>
        <a:ext cx="1620575" cy="8102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5C716-DB6D-4D64-AF5D-EE47664A482F}" type="datetimeFigureOut">
              <a:rPr lang="en-US" smtClean="0"/>
              <a:t>12/20/2019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8EAF60-3CC2-456B-8EF8-7EDCEFF020ED}" type="slidenum">
              <a:rPr lang="en-US" smtClean="0"/>
              <a:t>‹#›</a:t>
            </a:fld>
            <a:endParaRPr lang="en-US"/>
          </a:p>
        </p:txBody>
      </p:sp>
    </p:spTree>
    <p:extLst>
      <p:ext uri="{BB962C8B-B14F-4D97-AF65-F5344CB8AC3E}">
        <p14:creationId xmlns:p14="http://schemas.microsoft.com/office/powerpoint/2010/main" val="2633365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8EAF60-3CC2-456B-8EF8-7EDCEFF020ED}" type="slidenum">
              <a:rPr lang="en-US" smtClean="0"/>
              <a:t>5</a:t>
            </a:fld>
            <a:endParaRPr lang="en-US"/>
          </a:p>
        </p:txBody>
      </p:sp>
    </p:spTree>
    <p:extLst>
      <p:ext uri="{BB962C8B-B14F-4D97-AF65-F5344CB8AC3E}">
        <p14:creationId xmlns:p14="http://schemas.microsoft.com/office/powerpoint/2010/main" val="1584247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CF0F5A4-AC06-48F1-8F60-2EC49DD75DEF}" type="datetimeFigureOut">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4068556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F0F5A4-AC06-48F1-8F60-2EC49DD75DEF}" type="datetimeFigureOut">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2765680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F0F5A4-AC06-48F1-8F60-2EC49DD75DEF}" type="datetimeFigureOut">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1127297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CF0F5A4-AC06-48F1-8F60-2EC49DD75DEF}" type="datetimeFigureOut">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3331779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CF0F5A4-AC06-48F1-8F60-2EC49DD75DEF}" type="datetimeFigureOut">
              <a:rPr lang="en-US" smtClean="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100390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F0F5A4-AC06-48F1-8F60-2EC49DD75DEF}" type="datetimeFigureOut">
              <a:rPr lang="en-US" smtClean="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3249457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F0F5A4-AC06-48F1-8F60-2EC49DD75DEF}" type="datetimeFigureOut">
              <a:rPr lang="en-US" smtClean="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203386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F0F5A4-AC06-48F1-8F60-2EC49DD75DEF}" type="datetimeFigureOut">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18877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F0F5A4-AC06-48F1-8F60-2EC49DD75DEF}" type="datetimeFigureOut">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3784482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F0F5A4-AC06-48F1-8F60-2EC49DD75DEF}" type="datetimeFigureOut">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1704387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F0F5A4-AC06-48F1-8F60-2EC49DD75DEF}" type="datetimeFigureOut">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BA5C2E-DCA7-4E4D-BE69-1A097C82F509}" type="slidenum">
              <a:rPr lang="en-US" smtClean="0"/>
              <a:t>‹#›</a:t>
            </a:fld>
            <a:endParaRPr lang="en-US"/>
          </a:p>
        </p:txBody>
      </p:sp>
    </p:spTree>
    <p:extLst>
      <p:ext uri="{BB962C8B-B14F-4D97-AF65-F5344CB8AC3E}">
        <p14:creationId xmlns:p14="http://schemas.microsoft.com/office/powerpoint/2010/main" val="80437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0F5A4-AC06-48F1-8F60-2EC49DD75DEF}" type="datetimeFigureOut">
              <a:rPr lang="en-US" smtClean="0"/>
              <a:t>12/20/2019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BA5C2E-DCA7-4E4D-BE69-1A097C82F509}" type="slidenum">
              <a:rPr lang="en-US" smtClean="0"/>
              <a:t>‹#›</a:t>
            </a:fld>
            <a:endParaRPr lang="en-US"/>
          </a:p>
        </p:txBody>
      </p:sp>
    </p:spTree>
    <p:extLst>
      <p:ext uri="{BB962C8B-B14F-4D97-AF65-F5344CB8AC3E}">
        <p14:creationId xmlns:p14="http://schemas.microsoft.com/office/powerpoint/2010/main" val="466220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hyperlink" Target="https://www.wpcia.org/news/worlds%20top%20paints"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 name="Group 9"/>
          <p:cNvGrpSpPr/>
          <p:nvPr/>
        </p:nvGrpSpPr>
        <p:grpSpPr>
          <a:xfrm>
            <a:off x="4219978" y="1322949"/>
            <a:ext cx="3450678" cy="2875565"/>
            <a:chOff x="4243589" y="2356834"/>
            <a:chExt cx="3450678" cy="2875565"/>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3589" y="2356834"/>
              <a:ext cx="3450678" cy="2875565"/>
            </a:xfrm>
            <a:prstGeom prst="rect">
              <a:avLst/>
            </a:prstGeom>
          </p:spPr>
        </p:pic>
        <p:grpSp>
          <p:nvGrpSpPr>
            <p:cNvPr id="8" name="Group 7"/>
            <p:cNvGrpSpPr/>
            <p:nvPr/>
          </p:nvGrpSpPr>
          <p:grpSpPr>
            <a:xfrm>
              <a:off x="4779976" y="3451537"/>
              <a:ext cx="2767044" cy="954107"/>
              <a:chOff x="4767097" y="3451537"/>
              <a:chExt cx="2767044" cy="954107"/>
            </a:xfrm>
          </p:grpSpPr>
          <p:sp>
            <p:nvSpPr>
              <p:cNvPr id="6" name="Rectangle 5"/>
              <p:cNvSpPr/>
              <p:nvPr/>
            </p:nvSpPr>
            <p:spPr>
              <a:xfrm>
                <a:off x="4829577" y="3541690"/>
                <a:ext cx="2704564" cy="6825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4767097" y="3451537"/>
                <a:ext cx="2300630" cy="954107"/>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rPr>
                  <a:t>C O L O R</a:t>
                </a:r>
              </a:p>
              <a:p>
                <a:pPr algn="ctr"/>
                <a:r>
                  <a:rPr lang="en-US" sz="2400" dirty="0">
                    <a:ln w="0"/>
                    <a:solidFill>
                      <a:schemeClr val="accent6"/>
                    </a:solidFill>
                    <a:effectLst>
                      <a:outerShdw blurRad="38100" dist="19050" dir="2700000" algn="tl" rotWithShape="0">
                        <a:schemeClr val="dk1">
                          <a:alpha val="40000"/>
                        </a:schemeClr>
                      </a:outerShdw>
                    </a:effectLst>
                    <a:latin typeface="Arial Rounded MT Bold" panose="020F0704030504030204" pitchFamily="34" charset="0"/>
                  </a:rPr>
                  <a:t>P </a:t>
                </a:r>
                <a:r>
                  <a:rPr lang="en-US" sz="2400" dirty="0">
                    <a:ln w="0"/>
                    <a:solidFill>
                      <a:srgbClr val="C00000"/>
                    </a:solidFill>
                    <a:effectLst>
                      <a:outerShdw blurRad="38100" dist="19050" dir="2700000" algn="tl" rotWithShape="0">
                        <a:schemeClr val="dk1">
                          <a:alpha val="40000"/>
                        </a:schemeClr>
                      </a:outerShdw>
                    </a:effectLst>
                    <a:latin typeface="Arial Rounded MT Bold" panose="020F0704030504030204" pitchFamily="34" charset="0"/>
                  </a:rPr>
                  <a:t>A</a:t>
                </a:r>
                <a:r>
                  <a:rPr lang="en-US" sz="2400" dirty="0">
                    <a:ln w="0"/>
                    <a:solidFill>
                      <a:schemeClr val="accent6">
                        <a:lumMod val="50000"/>
                      </a:schemeClr>
                    </a:solidFill>
                    <a:effectLst>
                      <a:outerShdw blurRad="38100" dist="19050" dir="2700000" algn="tl" rotWithShape="0">
                        <a:schemeClr val="dk1">
                          <a:alpha val="40000"/>
                        </a:schemeClr>
                      </a:outerShdw>
                    </a:effectLst>
                    <a:latin typeface="Arial Rounded MT Bold" panose="020F0704030504030204" pitchFamily="34" charset="0"/>
                  </a:rPr>
                  <a:t> I </a:t>
                </a:r>
                <a:r>
                  <a:rPr lang="en-US" sz="2400" dirty="0">
                    <a:ln w="0"/>
                    <a:solidFill>
                      <a:schemeClr val="tx1">
                        <a:lumMod val="65000"/>
                        <a:lumOff val="35000"/>
                      </a:schemeClr>
                    </a:solidFill>
                    <a:effectLst>
                      <a:outerShdw blurRad="38100" dist="19050" dir="2700000" algn="tl" rotWithShape="0">
                        <a:schemeClr val="dk1">
                          <a:alpha val="40000"/>
                        </a:schemeClr>
                      </a:outerShdw>
                    </a:effectLst>
                    <a:latin typeface="Arial Rounded MT Bold" panose="020F0704030504030204" pitchFamily="34" charset="0"/>
                  </a:rPr>
                  <a:t>N </a:t>
                </a:r>
                <a:r>
                  <a:rPr lang="en-US" sz="2400" dirty="0">
                    <a:ln w="0"/>
                    <a:solidFill>
                      <a:schemeClr val="accent5">
                        <a:lumMod val="50000"/>
                      </a:schemeClr>
                    </a:solidFill>
                    <a:effectLst>
                      <a:outerShdw blurRad="38100" dist="19050" dir="2700000" algn="tl" rotWithShape="0">
                        <a:schemeClr val="dk1">
                          <a:alpha val="40000"/>
                        </a:schemeClr>
                      </a:outerShdw>
                    </a:effectLst>
                    <a:latin typeface="Arial Rounded MT Bold" panose="020F0704030504030204" pitchFamily="34" charset="0"/>
                  </a:rPr>
                  <a:t>T</a:t>
                </a:r>
                <a:r>
                  <a:rPr lang="en-US" sz="2400" dirty="0">
                    <a:ln w="0"/>
                    <a:solidFill>
                      <a:srgbClr val="00B0F0"/>
                    </a:solidFill>
                    <a:effectLst>
                      <a:outerShdw blurRad="38100" dist="19050" dir="2700000" algn="tl" rotWithShape="0">
                        <a:schemeClr val="dk1">
                          <a:alpha val="40000"/>
                        </a:schemeClr>
                      </a:outerShdw>
                    </a:effectLst>
                    <a:latin typeface="Arial Rounded MT Bold" panose="020F0704030504030204" pitchFamily="34" charset="0"/>
                  </a:rPr>
                  <a:t> I </a:t>
                </a:r>
                <a:r>
                  <a:rPr lang="en-US" sz="2400" dirty="0">
                    <a:ln w="0"/>
                    <a:solidFill>
                      <a:srgbClr val="7030A0"/>
                    </a:solidFill>
                    <a:effectLst>
                      <a:outerShdw blurRad="38100" dist="19050" dir="2700000" algn="tl" rotWithShape="0">
                        <a:schemeClr val="dk1">
                          <a:alpha val="40000"/>
                        </a:schemeClr>
                      </a:outerShdw>
                    </a:effectLst>
                    <a:latin typeface="Arial Rounded MT Bold" panose="020F0704030504030204" pitchFamily="34" charset="0"/>
                  </a:rPr>
                  <a:t>N</a:t>
                </a:r>
                <a:r>
                  <a:rPr lang="en-US" sz="2400" dirty="0">
                    <a:ln w="0"/>
                    <a:effectLst>
                      <a:outerShdw blurRad="38100" dist="19050" dir="2700000" algn="tl" rotWithShape="0">
                        <a:schemeClr val="dk1">
                          <a:alpha val="40000"/>
                        </a:schemeClr>
                      </a:outerShdw>
                    </a:effectLst>
                    <a:latin typeface="Arial Rounded MT Bold" panose="020F0704030504030204" pitchFamily="34" charset="0"/>
                  </a:rPr>
                  <a:t> G</a:t>
                </a:r>
                <a:endParaRPr lang="en-US" sz="24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grpSp>
      </p:grpSp>
      <p:sp>
        <p:nvSpPr>
          <p:cNvPr id="9" name="Rectangle 8"/>
          <p:cNvSpPr/>
          <p:nvPr/>
        </p:nvSpPr>
        <p:spPr>
          <a:xfrm>
            <a:off x="2621235" y="676618"/>
            <a:ext cx="6949530" cy="1200329"/>
          </a:xfrm>
          <a:prstGeom prst="rect">
            <a:avLst/>
          </a:prstGeom>
          <a:solidFill>
            <a:schemeClr val="bg2"/>
          </a:solid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ALLEN AND RICHARD</a:t>
            </a:r>
          </a:p>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PAINTING &amp; DECORATING</a:t>
            </a:r>
            <a:endParaRPr lang="en-US" sz="36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11" name="Rectangle 10"/>
          <p:cNvSpPr/>
          <p:nvPr/>
        </p:nvSpPr>
        <p:spPr>
          <a:xfrm>
            <a:off x="3366375" y="3912464"/>
            <a:ext cx="5459250" cy="1692771"/>
          </a:xfrm>
          <a:prstGeom prst="rect">
            <a:avLst/>
          </a:prstGeom>
          <a:noFill/>
        </p:spPr>
        <p:txBody>
          <a:bodyPr wrap="square" lIns="91440" tIns="45720" rIns="91440" bIns="45720">
            <a:spAutoFit/>
          </a:bodyPr>
          <a:lstStyle/>
          <a:p>
            <a:pPr algn="ctr"/>
            <a:r>
              <a:rPr lang="en-US" sz="4000" u="sng" dirty="0">
                <a:ln w="0"/>
                <a:effectLst>
                  <a:outerShdw blurRad="38100" dist="19050" dir="2700000" algn="tl" rotWithShape="0">
                    <a:schemeClr val="dk1">
                      <a:alpha val="40000"/>
                    </a:schemeClr>
                  </a:outerShdw>
                </a:effectLst>
              </a:rPr>
              <a:t>Group Members: </a:t>
            </a:r>
          </a:p>
          <a:p>
            <a:pPr algn="ctr"/>
            <a:r>
              <a:rPr lang="en-US" sz="3200" b="0" cap="none" spc="0" dirty="0">
                <a:ln w="0"/>
                <a:solidFill>
                  <a:schemeClr val="tx1"/>
                </a:solidFill>
                <a:effectLst>
                  <a:outerShdw blurRad="38100" dist="19050" dir="2700000" algn="tl" rotWithShape="0">
                    <a:schemeClr val="dk1">
                      <a:alpha val="40000"/>
                    </a:schemeClr>
                  </a:outerShdw>
                </a:effectLst>
              </a:rPr>
              <a:t>Allen </a:t>
            </a:r>
            <a:r>
              <a:rPr lang="en-US" sz="3200" dirty="0">
                <a:ln w="0"/>
                <a:effectLst>
                  <a:outerShdw blurRad="38100" dist="19050" dir="2700000" algn="tl" rotWithShape="0">
                    <a:schemeClr val="dk1">
                      <a:alpha val="40000"/>
                    </a:schemeClr>
                  </a:outerShdw>
                </a:effectLst>
              </a:rPr>
              <a:t>O</a:t>
            </a:r>
            <a:r>
              <a:rPr lang="en-US" sz="3200" b="0" cap="none" spc="0" dirty="0">
                <a:ln w="0"/>
                <a:solidFill>
                  <a:schemeClr val="tx1"/>
                </a:solidFill>
                <a:effectLst>
                  <a:outerShdw blurRad="38100" dist="19050" dir="2700000" algn="tl" rotWithShape="0">
                    <a:schemeClr val="dk1">
                      <a:alpha val="40000"/>
                    </a:schemeClr>
                  </a:outerShdw>
                </a:effectLst>
              </a:rPr>
              <a:t>donohue</a:t>
            </a:r>
            <a:r>
              <a:rPr lang="en-US" sz="3200" dirty="0">
                <a:ln w="0"/>
                <a:effectLst>
                  <a:outerShdw blurRad="38100" dist="19050" dir="2700000" algn="tl" rotWithShape="0">
                    <a:schemeClr val="dk1">
                      <a:alpha val="40000"/>
                    </a:schemeClr>
                  </a:outerShdw>
                </a:effectLst>
              </a:rPr>
              <a:t> 1818294 </a:t>
            </a:r>
          </a:p>
          <a:p>
            <a:pPr algn="ctr"/>
            <a:r>
              <a:rPr lang="en-US" sz="3200" b="0" cap="none" spc="0" dirty="0">
                <a:ln w="0"/>
                <a:solidFill>
                  <a:schemeClr val="tx1"/>
                </a:solidFill>
                <a:effectLst>
                  <a:outerShdw blurRad="38100" dist="19050" dir="2700000" algn="tl" rotWithShape="0">
                    <a:schemeClr val="dk1">
                      <a:alpha val="40000"/>
                    </a:schemeClr>
                  </a:outerShdw>
                </a:effectLst>
              </a:rPr>
              <a:t>Richard Yembi Nganga 1718242</a:t>
            </a:r>
          </a:p>
        </p:txBody>
      </p:sp>
    </p:spTree>
    <p:extLst>
      <p:ext uri="{BB962C8B-B14F-4D97-AF65-F5344CB8AC3E}">
        <p14:creationId xmlns:p14="http://schemas.microsoft.com/office/powerpoint/2010/main" val="289540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00">
              <a:solidFill>
                <a:schemeClr val="tx1"/>
              </a:solidFill>
              <a:latin typeface="Arial" panose="020B0604020202020204" pitchFamily="34" charset="0"/>
              <a:cs typeface="Arial" panose="020B0604020202020204" pitchFamily="34" charset="0"/>
            </a:endParaRPr>
          </a:p>
        </p:txBody>
      </p:sp>
      <p:sp>
        <p:nvSpPr>
          <p:cNvPr id="3" name="Rectangle 2"/>
          <p:cNvSpPr/>
          <p:nvPr/>
        </p:nvSpPr>
        <p:spPr>
          <a:xfrm>
            <a:off x="4123545" y="235768"/>
            <a:ext cx="3613490" cy="584775"/>
          </a:xfrm>
          <a:prstGeom prst="rect">
            <a:avLst/>
          </a:prstGeom>
          <a:solidFill>
            <a:schemeClr val="bg2"/>
          </a:solidFill>
        </p:spPr>
        <p:txBody>
          <a:bodyPr wrap="none" lIns="91440" tIns="45720" rIns="91440" bIns="45720">
            <a:spAutoFit/>
          </a:bodyPr>
          <a:lstStyle/>
          <a:p>
            <a:pPr algn="ctr"/>
            <a:r>
              <a:rPr lang="en-US" sz="3200" b="1" dirty="0">
                <a:ln w="0"/>
                <a:latin typeface="Arial" panose="020B0604020202020204" pitchFamily="34" charset="0"/>
                <a:cs typeface="Arial" panose="020B0604020202020204" pitchFamily="34" charset="0"/>
              </a:rPr>
              <a:t>Type Of Business</a:t>
            </a:r>
            <a:endParaRPr lang="en-US" sz="3200" b="1" cap="none" spc="0" dirty="0">
              <a:ln w="0"/>
              <a:solidFill>
                <a:schemeClr val="tx1"/>
              </a:solidFill>
              <a:latin typeface="Arial" panose="020B0604020202020204" pitchFamily="34" charset="0"/>
              <a:cs typeface="Arial" panose="020B0604020202020204" pitchFamily="34" charset="0"/>
            </a:endParaRPr>
          </a:p>
        </p:txBody>
      </p:sp>
      <p:sp>
        <p:nvSpPr>
          <p:cNvPr id="5" name="Rectangle 4"/>
          <p:cNvSpPr/>
          <p:nvPr/>
        </p:nvSpPr>
        <p:spPr>
          <a:xfrm>
            <a:off x="1454727" y="1159098"/>
            <a:ext cx="9840520" cy="769441"/>
          </a:xfrm>
          <a:prstGeom prst="rect">
            <a:avLst/>
          </a:prstGeom>
          <a:noFill/>
        </p:spPr>
        <p:txBody>
          <a:bodyPr wrap="square" lIns="91440" tIns="45720" rIns="91440" bIns="45720">
            <a:spAutoFit/>
          </a:bodyPr>
          <a:lstStyle/>
          <a:p>
            <a:r>
              <a:rPr lang="en-US" sz="2200" dirty="0">
                <a:ln w="0"/>
                <a:latin typeface="Arial" panose="020B0604020202020204" pitchFamily="34" charset="0"/>
                <a:cs typeface="Arial" panose="020B0604020202020204" pitchFamily="34" charset="0"/>
              </a:rPr>
              <a:t>It is a painting and decorating business that does painting of council houses in the Newham borough </a:t>
            </a:r>
            <a:endParaRPr lang="en-US" sz="2200" b="0" cap="none" spc="0" dirty="0">
              <a:ln w="0"/>
              <a:solidFill>
                <a:schemeClr val="tx1"/>
              </a:solidFill>
              <a:latin typeface="Arial" panose="020B0604020202020204" pitchFamily="34" charset="0"/>
              <a:cs typeface="Arial" panose="020B0604020202020204" pitchFamily="34" charset="0"/>
            </a:endParaRPr>
          </a:p>
        </p:txBody>
      </p:sp>
      <p:sp>
        <p:nvSpPr>
          <p:cNvPr id="2" name="Rectangle 1"/>
          <p:cNvSpPr/>
          <p:nvPr/>
        </p:nvSpPr>
        <p:spPr>
          <a:xfrm>
            <a:off x="762000" y="2595196"/>
            <a:ext cx="10533247" cy="769441"/>
          </a:xfrm>
          <a:prstGeom prst="rect">
            <a:avLst/>
          </a:prstGeom>
          <a:noFill/>
        </p:spPr>
        <p:txBody>
          <a:bodyPr wrap="square" lIns="91440" tIns="45720" rIns="91440" bIns="45720">
            <a:spAutoFit/>
          </a:bodyPr>
          <a:lstStyle/>
          <a:p>
            <a:pPr algn="just"/>
            <a:r>
              <a:rPr lang="en-US" sz="2200" b="1" dirty="0">
                <a:ln w="0"/>
                <a:latin typeface="Arial" panose="020B0604020202020204" pitchFamily="34" charset="0"/>
                <a:cs typeface="Arial" panose="020B0604020202020204" pitchFamily="34" charset="0"/>
              </a:rPr>
              <a:t>Mission Statement: </a:t>
            </a:r>
            <a:r>
              <a:rPr lang="en-US" sz="2200" dirty="0">
                <a:ln w="0"/>
                <a:latin typeface="Arial" panose="020B0604020202020204" pitchFamily="34" charset="0"/>
                <a:cs typeface="Arial" panose="020B0604020202020204" pitchFamily="34" charset="0"/>
              </a:rPr>
              <a:t>mission statement of Richard and Allen painting &amp; decoration is working with the Newham borough for the refurbishment of the council houses.</a:t>
            </a:r>
            <a:endParaRPr lang="en-US" sz="2200" b="0" cap="none" spc="0" dirty="0">
              <a:ln w="0"/>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73CF844-691E-42A7-AE0D-9D43B06B59AF}"/>
              </a:ext>
            </a:extLst>
          </p:cNvPr>
          <p:cNvSpPr/>
          <p:nvPr/>
        </p:nvSpPr>
        <p:spPr>
          <a:xfrm>
            <a:off x="762000" y="5237237"/>
            <a:ext cx="8894618" cy="1107996"/>
          </a:xfrm>
          <a:prstGeom prst="rect">
            <a:avLst/>
          </a:prstGeom>
        </p:spPr>
        <p:txBody>
          <a:bodyPr wrap="square">
            <a:spAutoFit/>
          </a:bodyPr>
          <a:lstStyle/>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To Create values for the customers</a:t>
            </a:r>
          </a:p>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To Provide superior services</a:t>
            </a:r>
          </a:p>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To Build profitable relationship with the communities. </a:t>
            </a:r>
          </a:p>
        </p:txBody>
      </p:sp>
      <p:sp>
        <p:nvSpPr>
          <p:cNvPr id="11" name="Rectangle 10">
            <a:extLst>
              <a:ext uri="{FF2B5EF4-FFF2-40B4-BE49-F238E27FC236}">
                <a16:creationId xmlns:a16="http://schemas.microsoft.com/office/drawing/2014/main" id="{2F18CF89-0007-49D7-B20F-C0E5B9F679F1}"/>
              </a:ext>
            </a:extLst>
          </p:cNvPr>
          <p:cNvSpPr/>
          <p:nvPr/>
        </p:nvSpPr>
        <p:spPr>
          <a:xfrm>
            <a:off x="676209" y="4652462"/>
            <a:ext cx="3656770" cy="430887"/>
          </a:xfrm>
          <a:prstGeom prst="rect">
            <a:avLst/>
          </a:prstGeom>
        </p:spPr>
        <p:txBody>
          <a:bodyPr wrap="none">
            <a:spAutoFit/>
          </a:bodyPr>
          <a:lstStyle/>
          <a:p>
            <a:r>
              <a:rPr lang="en-US" sz="2200" b="1" dirty="0">
                <a:latin typeface="Arial" panose="020B0604020202020204" pitchFamily="34" charset="0"/>
                <a:cs typeface="Arial" panose="020B0604020202020204" pitchFamily="34" charset="0"/>
              </a:rPr>
              <a:t>Organizational Objectives</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294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p:cNvSpPr/>
          <p:nvPr/>
        </p:nvSpPr>
        <p:spPr>
          <a:xfrm>
            <a:off x="1629735" y="977266"/>
            <a:ext cx="5163593" cy="646331"/>
          </a:xfrm>
          <a:prstGeom prst="rect">
            <a:avLst/>
          </a:prstGeom>
          <a:solidFill>
            <a:schemeClr val="bg2"/>
          </a:solid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Product Descriptions</a:t>
            </a:r>
            <a:endParaRPr lang="en-US" sz="36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5" name="Rectangle 4"/>
          <p:cNvSpPr/>
          <p:nvPr/>
        </p:nvSpPr>
        <p:spPr>
          <a:xfrm>
            <a:off x="1534954" y="1799764"/>
            <a:ext cx="5110823" cy="3970318"/>
          </a:xfrm>
          <a:prstGeom prst="rect">
            <a:avLst/>
          </a:prstGeom>
          <a:noFill/>
        </p:spPr>
        <p:txBody>
          <a:bodyPr wrap="none" lIns="91440" tIns="45720" rIns="91440" bIns="45720">
            <a:spAutoFit/>
          </a:bodyPr>
          <a:lstStyle/>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Interior house painting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Exterior house painting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Garage Painting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Floor painting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Deck &amp; Fence panting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Eco-friendly painting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Carpentry service</a:t>
            </a:r>
          </a:p>
        </p:txBody>
      </p:sp>
      <p:sp>
        <p:nvSpPr>
          <p:cNvPr id="6" name="Rectangle 5">
            <a:extLst>
              <a:ext uri="{FF2B5EF4-FFF2-40B4-BE49-F238E27FC236}">
                <a16:creationId xmlns:a16="http://schemas.microsoft.com/office/drawing/2014/main" id="{A9A8EB98-6444-4A55-A04D-7F94FB40C52F}"/>
              </a:ext>
            </a:extLst>
          </p:cNvPr>
          <p:cNvSpPr/>
          <p:nvPr/>
        </p:nvSpPr>
        <p:spPr>
          <a:xfrm>
            <a:off x="7615116" y="998048"/>
            <a:ext cx="4356898" cy="646331"/>
          </a:xfrm>
          <a:prstGeom prst="rect">
            <a:avLst/>
          </a:prstGeom>
          <a:solidFill>
            <a:schemeClr val="bg2"/>
          </a:solid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Product Portfolio</a:t>
            </a:r>
            <a:endParaRPr lang="en-US" sz="36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7" name="Rectangle 6">
            <a:extLst>
              <a:ext uri="{FF2B5EF4-FFF2-40B4-BE49-F238E27FC236}">
                <a16:creationId xmlns:a16="http://schemas.microsoft.com/office/drawing/2014/main" id="{07A292A2-6AB1-4E15-8624-8B57E995EC4F}"/>
              </a:ext>
            </a:extLst>
          </p:cNvPr>
          <p:cNvSpPr/>
          <p:nvPr/>
        </p:nvSpPr>
        <p:spPr>
          <a:xfrm>
            <a:off x="7490425" y="1799764"/>
            <a:ext cx="2797561" cy="2308324"/>
          </a:xfrm>
          <a:prstGeom prst="rect">
            <a:avLst/>
          </a:prstGeom>
          <a:noFill/>
        </p:spPr>
        <p:txBody>
          <a:bodyPr wrap="none" lIns="91440" tIns="45720" rIns="91440" bIns="45720">
            <a:spAutoFit/>
          </a:bodyPr>
          <a:lstStyle/>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Painting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Decorating</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Flooring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Ceiling </a:t>
            </a:r>
          </a:p>
        </p:txBody>
      </p:sp>
    </p:spTree>
    <p:extLst>
      <p:ext uri="{BB962C8B-B14F-4D97-AF65-F5344CB8AC3E}">
        <p14:creationId xmlns:p14="http://schemas.microsoft.com/office/powerpoint/2010/main" val="2302891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p:cNvSpPr/>
          <p:nvPr/>
        </p:nvSpPr>
        <p:spPr>
          <a:xfrm>
            <a:off x="4166878" y="835932"/>
            <a:ext cx="4212628" cy="646331"/>
          </a:xfrm>
          <a:prstGeom prst="rect">
            <a:avLst/>
          </a:prstGeom>
          <a:solidFill>
            <a:schemeClr val="bg2"/>
          </a:solid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Stakeholder Map</a:t>
            </a:r>
            <a:endParaRPr lang="en-US" sz="36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5" name="Rectangle 4"/>
          <p:cNvSpPr/>
          <p:nvPr/>
        </p:nvSpPr>
        <p:spPr>
          <a:xfrm>
            <a:off x="477391" y="2168171"/>
            <a:ext cx="5796587" cy="3970318"/>
          </a:xfrm>
          <a:prstGeom prst="rect">
            <a:avLst/>
          </a:prstGeom>
          <a:noFill/>
        </p:spPr>
        <p:txBody>
          <a:bodyPr wrap="none" lIns="91440" tIns="45720" rIns="91440" bIns="45720">
            <a:spAutoFit/>
          </a:bodyPr>
          <a:lstStyle/>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The owner of the business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Newham council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Workers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Bank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Government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Customers  </a:t>
            </a:r>
          </a:p>
          <a:p>
            <a:pPr marL="571500" indent="-571500">
              <a:buFont typeface="Wingdings" panose="05000000000000000000" pitchFamily="2" charset="2"/>
              <a:buChar char="Ø"/>
            </a:pPr>
            <a:r>
              <a:rPr lang="en-US" sz="3600" dirty="0">
                <a:ln w="0"/>
                <a:effectLst>
                  <a:outerShdw blurRad="38100" dist="19050" dir="2700000" algn="tl" rotWithShape="0">
                    <a:schemeClr val="dk1">
                      <a:alpha val="40000"/>
                    </a:schemeClr>
                  </a:outerShdw>
                </a:effectLst>
              </a:rPr>
              <a:t>Managers </a:t>
            </a:r>
          </a:p>
        </p:txBody>
      </p:sp>
      <p:sp>
        <p:nvSpPr>
          <p:cNvPr id="2" name="Oval 1">
            <a:extLst>
              <a:ext uri="{FF2B5EF4-FFF2-40B4-BE49-F238E27FC236}">
                <a16:creationId xmlns:a16="http://schemas.microsoft.com/office/drawing/2014/main" id="{D55F246B-2E2D-47E9-863A-FD5DD0D53647}"/>
              </a:ext>
            </a:extLst>
          </p:cNvPr>
          <p:cNvSpPr/>
          <p:nvPr/>
        </p:nvSpPr>
        <p:spPr>
          <a:xfrm>
            <a:off x="7500551" y="2849744"/>
            <a:ext cx="3457829" cy="115123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Richard and Allen painting and decorating </a:t>
            </a:r>
          </a:p>
        </p:txBody>
      </p:sp>
      <p:sp>
        <p:nvSpPr>
          <p:cNvPr id="7" name="Oval 6">
            <a:extLst>
              <a:ext uri="{FF2B5EF4-FFF2-40B4-BE49-F238E27FC236}">
                <a16:creationId xmlns:a16="http://schemas.microsoft.com/office/drawing/2014/main" id="{8D53B563-AD4E-47EE-9733-12871CD918A1}"/>
              </a:ext>
            </a:extLst>
          </p:cNvPr>
          <p:cNvSpPr/>
          <p:nvPr/>
        </p:nvSpPr>
        <p:spPr>
          <a:xfrm>
            <a:off x="8118389" y="1482263"/>
            <a:ext cx="2297895"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The owner of the business </a:t>
            </a:r>
          </a:p>
        </p:txBody>
      </p:sp>
      <p:sp>
        <p:nvSpPr>
          <p:cNvPr id="8" name="Oval 7">
            <a:extLst>
              <a:ext uri="{FF2B5EF4-FFF2-40B4-BE49-F238E27FC236}">
                <a16:creationId xmlns:a16="http://schemas.microsoft.com/office/drawing/2014/main" id="{C5A8C9CD-CFF1-40AA-BB26-EF614876A004}"/>
              </a:ext>
            </a:extLst>
          </p:cNvPr>
          <p:cNvSpPr/>
          <p:nvPr/>
        </p:nvSpPr>
        <p:spPr>
          <a:xfrm>
            <a:off x="10198440" y="3999469"/>
            <a:ext cx="1964263"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Government </a:t>
            </a:r>
          </a:p>
        </p:txBody>
      </p:sp>
      <p:sp>
        <p:nvSpPr>
          <p:cNvPr id="9" name="Oval 8">
            <a:extLst>
              <a:ext uri="{FF2B5EF4-FFF2-40B4-BE49-F238E27FC236}">
                <a16:creationId xmlns:a16="http://schemas.microsoft.com/office/drawing/2014/main" id="{2C24378B-1E9F-4709-BAEF-7C1FC19F2BEE}"/>
              </a:ext>
            </a:extLst>
          </p:cNvPr>
          <p:cNvSpPr/>
          <p:nvPr/>
        </p:nvSpPr>
        <p:spPr>
          <a:xfrm>
            <a:off x="6598508" y="2223668"/>
            <a:ext cx="1519881"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Newham council</a:t>
            </a:r>
          </a:p>
        </p:txBody>
      </p:sp>
      <p:sp>
        <p:nvSpPr>
          <p:cNvPr id="10" name="Oval 9">
            <a:extLst>
              <a:ext uri="{FF2B5EF4-FFF2-40B4-BE49-F238E27FC236}">
                <a16:creationId xmlns:a16="http://schemas.microsoft.com/office/drawing/2014/main" id="{43A8A5FC-8ADA-443C-9BB8-69DFB1598A6C}"/>
              </a:ext>
            </a:extLst>
          </p:cNvPr>
          <p:cNvSpPr/>
          <p:nvPr/>
        </p:nvSpPr>
        <p:spPr>
          <a:xfrm>
            <a:off x="10198440" y="2223668"/>
            <a:ext cx="1519881"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workers</a:t>
            </a:r>
          </a:p>
        </p:txBody>
      </p:sp>
      <p:sp>
        <p:nvSpPr>
          <p:cNvPr id="11" name="Oval 10">
            <a:extLst>
              <a:ext uri="{FF2B5EF4-FFF2-40B4-BE49-F238E27FC236}">
                <a16:creationId xmlns:a16="http://schemas.microsoft.com/office/drawing/2014/main" id="{56443AC8-2B1B-4F42-BD23-C1B9A9A1C73E}"/>
              </a:ext>
            </a:extLst>
          </p:cNvPr>
          <p:cNvSpPr/>
          <p:nvPr/>
        </p:nvSpPr>
        <p:spPr>
          <a:xfrm>
            <a:off x="6378808" y="3735859"/>
            <a:ext cx="1519881"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bank </a:t>
            </a:r>
          </a:p>
        </p:txBody>
      </p:sp>
      <p:sp>
        <p:nvSpPr>
          <p:cNvPr id="12" name="Oval 11">
            <a:extLst>
              <a:ext uri="{FF2B5EF4-FFF2-40B4-BE49-F238E27FC236}">
                <a16:creationId xmlns:a16="http://schemas.microsoft.com/office/drawing/2014/main" id="{10B94AB7-CC7F-437F-9B1D-945F160D77C7}"/>
              </a:ext>
            </a:extLst>
          </p:cNvPr>
          <p:cNvSpPr/>
          <p:nvPr/>
        </p:nvSpPr>
        <p:spPr>
          <a:xfrm>
            <a:off x="7358448" y="4877346"/>
            <a:ext cx="1657863"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Customers </a:t>
            </a:r>
          </a:p>
        </p:txBody>
      </p:sp>
      <p:sp>
        <p:nvSpPr>
          <p:cNvPr id="13" name="Oval 12">
            <a:extLst>
              <a:ext uri="{FF2B5EF4-FFF2-40B4-BE49-F238E27FC236}">
                <a16:creationId xmlns:a16="http://schemas.microsoft.com/office/drawing/2014/main" id="{20F10A2F-CE57-4BED-9E2A-E8EFC1ACA219}"/>
              </a:ext>
            </a:extLst>
          </p:cNvPr>
          <p:cNvSpPr/>
          <p:nvPr/>
        </p:nvSpPr>
        <p:spPr>
          <a:xfrm>
            <a:off x="9438499" y="4877347"/>
            <a:ext cx="1657863" cy="74140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managers </a:t>
            </a:r>
          </a:p>
        </p:txBody>
      </p:sp>
      <p:cxnSp>
        <p:nvCxnSpPr>
          <p:cNvPr id="14" name="Straight Arrow Connector 13">
            <a:extLst>
              <a:ext uri="{FF2B5EF4-FFF2-40B4-BE49-F238E27FC236}">
                <a16:creationId xmlns:a16="http://schemas.microsoft.com/office/drawing/2014/main" id="{B22E7812-3D53-4F4F-9403-DBD4E3DE8E08}"/>
              </a:ext>
            </a:extLst>
          </p:cNvPr>
          <p:cNvCxnSpPr>
            <a:stCxn id="2" idx="0"/>
            <a:endCxn id="7" idx="4"/>
          </p:cNvCxnSpPr>
          <p:nvPr/>
        </p:nvCxnSpPr>
        <p:spPr>
          <a:xfrm flipV="1">
            <a:off x="9229466" y="2223668"/>
            <a:ext cx="37871" cy="6260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D764746-C28E-4B8D-A338-29DB99060C3D}"/>
              </a:ext>
            </a:extLst>
          </p:cNvPr>
          <p:cNvCxnSpPr>
            <a:stCxn id="2" idx="3"/>
            <a:endCxn id="12" idx="0"/>
          </p:cNvCxnSpPr>
          <p:nvPr/>
        </p:nvCxnSpPr>
        <p:spPr>
          <a:xfrm>
            <a:off x="8006938" y="3832387"/>
            <a:ext cx="180442" cy="1044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0DE2C2A-055F-4393-BEFC-0CD3EA4EA708}"/>
              </a:ext>
            </a:extLst>
          </p:cNvPr>
          <p:cNvCxnSpPr>
            <a:cxnSpLocks/>
            <a:stCxn id="2" idx="4"/>
            <a:endCxn id="13" idx="0"/>
          </p:cNvCxnSpPr>
          <p:nvPr/>
        </p:nvCxnSpPr>
        <p:spPr>
          <a:xfrm>
            <a:off x="9229466" y="4000982"/>
            <a:ext cx="1037965" cy="8763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FB068F0-E147-4F74-9CD9-626581FA83E4}"/>
              </a:ext>
            </a:extLst>
          </p:cNvPr>
          <p:cNvCxnSpPr>
            <a:stCxn id="2" idx="5"/>
            <a:endCxn id="8" idx="0"/>
          </p:cNvCxnSpPr>
          <p:nvPr/>
        </p:nvCxnSpPr>
        <p:spPr>
          <a:xfrm>
            <a:off x="10451993" y="3832387"/>
            <a:ext cx="728579" cy="1670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283FD3F-3367-4C43-AE84-AE411C2506AC}"/>
              </a:ext>
            </a:extLst>
          </p:cNvPr>
          <p:cNvCxnSpPr>
            <a:stCxn id="2" idx="2"/>
            <a:endCxn id="11" idx="0"/>
          </p:cNvCxnSpPr>
          <p:nvPr/>
        </p:nvCxnSpPr>
        <p:spPr>
          <a:xfrm flipH="1">
            <a:off x="7138749" y="3425363"/>
            <a:ext cx="361802" cy="3104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F3D3FB5C-461C-4F63-98B6-DC1992218A29}"/>
              </a:ext>
            </a:extLst>
          </p:cNvPr>
          <p:cNvCxnSpPr>
            <a:stCxn id="2" idx="1"/>
            <a:endCxn id="9" idx="5"/>
          </p:cNvCxnSpPr>
          <p:nvPr/>
        </p:nvCxnSpPr>
        <p:spPr>
          <a:xfrm flipH="1" flipV="1">
            <a:off x="7895808" y="2856497"/>
            <a:ext cx="111130" cy="1618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F123470-34DF-4CD6-B8CF-8B3FC812B2B7}"/>
              </a:ext>
            </a:extLst>
          </p:cNvPr>
          <p:cNvCxnSpPr>
            <a:stCxn id="2" idx="7"/>
            <a:endCxn id="10" idx="4"/>
          </p:cNvCxnSpPr>
          <p:nvPr/>
        </p:nvCxnSpPr>
        <p:spPr>
          <a:xfrm flipV="1">
            <a:off x="10451993" y="2965073"/>
            <a:ext cx="506388" cy="53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090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2"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solidFill>
                <a:schemeClr val="tx1"/>
              </a:solidFill>
              <a:latin typeface="Arial" panose="020B0604020202020204" pitchFamily="34" charset="0"/>
              <a:cs typeface="Arial" panose="020B0604020202020204" pitchFamily="34" charset="0"/>
            </a:endParaRPr>
          </a:p>
        </p:txBody>
      </p:sp>
      <p:grpSp>
        <p:nvGrpSpPr>
          <p:cNvPr id="3" name="Group 2"/>
          <p:cNvGrpSpPr/>
          <p:nvPr/>
        </p:nvGrpSpPr>
        <p:grpSpPr>
          <a:xfrm>
            <a:off x="4249878" y="2172621"/>
            <a:ext cx="4076700" cy="3123278"/>
            <a:chOff x="2578100" y="1410395"/>
            <a:chExt cx="4076700" cy="3123278"/>
          </a:xfrm>
        </p:grpSpPr>
        <p:sp>
          <p:nvSpPr>
            <p:cNvPr id="5" name="Oval 4"/>
            <p:cNvSpPr/>
            <p:nvPr/>
          </p:nvSpPr>
          <p:spPr>
            <a:xfrm>
              <a:off x="3995936" y="2381823"/>
              <a:ext cx="1152128" cy="1152128"/>
            </a:xfrm>
            <a:prstGeom prst="ellipse">
              <a:avLst/>
            </a:prstGeom>
            <a:solidFill>
              <a:schemeClr val="bg1"/>
            </a:solidFill>
            <a:ln w="381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6" name="Oval 5"/>
            <p:cNvSpPr/>
            <p:nvPr/>
          </p:nvSpPr>
          <p:spPr>
            <a:xfrm>
              <a:off x="4085946" y="2471833"/>
              <a:ext cx="972108" cy="97210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just"/>
              <a:endParaRPr lang="ko-KR" altLang="en-US" dirty="0">
                <a:latin typeface="Arial" panose="020B0604020202020204" pitchFamily="34" charset="0"/>
                <a:cs typeface="Arial" panose="020B0604020202020204" pitchFamily="34" charset="0"/>
              </a:endParaRPr>
            </a:p>
          </p:txBody>
        </p:sp>
        <p:sp>
          <p:nvSpPr>
            <p:cNvPr id="7" name="Oval 6"/>
            <p:cNvSpPr/>
            <p:nvPr/>
          </p:nvSpPr>
          <p:spPr>
            <a:xfrm>
              <a:off x="2578100" y="1410395"/>
              <a:ext cx="955192" cy="971428"/>
            </a:xfrm>
            <a:prstGeom prst="ellips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8" name="Oval 7"/>
            <p:cNvSpPr/>
            <p:nvPr/>
          </p:nvSpPr>
          <p:spPr>
            <a:xfrm>
              <a:off x="2578100" y="2471833"/>
              <a:ext cx="955192" cy="972108"/>
            </a:xfrm>
            <a:prstGeom prst="ellips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9" name="Oval 8"/>
            <p:cNvSpPr/>
            <p:nvPr/>
          </p:nvSpPr>
          <p:spPr>
            <a:xfrm>
              <a:off x="2578100" y="3556456"/>
              <a:ext cx="955192" cy="926418"/>
            </a:xfrm>
            <a:prstGeom prst="ellips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10" name="Oval 9"/>
            <p:cNvSpPr/>
            <p:nvPr/>
          </p:nvSpPr>
          <p:spPr>
            <a:xfrm flipH="1">
              <a:off x="5561440" y="1410395"/>
              <a:ext cx="1080660" cy="971428"/>
            </a:xfrm>
            <a:prstGeom prst="ellips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11" name="Oval 10"/>
            <p:cNvSpPr/>
            <p:nvPr/>
          </p:nvSpPr>
          <p:spPr>
            <a:xfrm flipH="1">
              <a:off x="5647107" y="2525223"/>
              <a:ext cx="995218" cy="916202"/>
            </a:xfrm>
            <a:prstGeom prst="ellips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sp>
          <p:nvSpPr>
            <p:cNvPr id="12" name="Oval 11"/>
            <p:cNvSpPr/>
            <p:nvPr/>
          </p:nvSpPr>
          <p:spPr>
            <a:xfrm flipH="1">
              <a:off x="5672732" y="3641426"/>
              <a:ext cx="982068" cy="892247"/>
            </a:xfrm>
            <a:prstGeom prst="ellips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3" name="Straight Connector 12"/>
            <p:cNvCxnSpPr>
              <a:cxnSpLocks/>
              <a:stCxn id="5" idx="2"/>
              <a:endCxn id="8" idx="6"/>
            </p:cNvCxnSpPr>
            <p:nvPr/>
          </p:nvCxnSpPr>
          <p:spPr>
            <a:xfrm flipH="1">
              <a:off x="3533292" y="2957887"/>
              <a:ext cx="462644"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6"/>
              <a:endCxn id="11" idx="6"/>
            </p:cNvCxnSpPr>
            <p:nvPr/>
          </p:nvCxnSpPr>
          <p:spPr>
            <a:xfrm>
              <a:off x="5148064" y="2957887"/>
              <a:ext cx="499043" cy="25437"/>
            </a:xfrm>
            <a:prstGeom prst="line">
              <a:avLst/>
            </a:prstGeom>
            <a:ln w="25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Elbow Connector 14"/>
            <p:cNvCxnSpPr>
              <a:cxnSpLocks/>
              <a:stCxn id="5" idx="3"/>
              <a:endCxn id="9" idx="6"/>
            </p:cNvCxnSpPr>
            <p:nvPr/>
          </p:nvCxnSpPr>
          <p:spPr>
            <a:xfrm rot="5400000">
              <a:off x="3521758" y="3376761"/>
              <a:ext cx="654439" cy="631369"/>
            </a:xfrm>
            <a:prstGeom prst="bentConnector2">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Elbow Connector 15"/>
            <p:cNvCxnSpPr>
              <a:cxnSpLocks/>
              <a:stCxn id="5" idx="1"/>
              <a:endCxn id="7" idx="6"/>
            </p:cNvCxnSpPr>
            <p:nvPr/>
          </p:nvCxnSpPr>
          <p:spPr>
            <a:xfrm rot="16200000" flipV="1">
              <a:off x="3521758" y="1907644"/>
              <a:ext cx="654439" cy="631369"/>
            </a:xfrm>
            <a:prstGeom prst="bentConnector2">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Elbow Connector 16"/>
            <p:cNvCxnSpPr>
              <a:cxnSpLocks/>
              <a:stCxn id="5" idx="7"/>
              <a:endCxn id="10" idx="6"/>
            </p:cNvCxnSpPr>
            <p:nvPr/>
          </p:nvCxnSpPr>
          <p:spPr>
            <a:xfrm rot="5400000" flipH="1" flipV="1">
              <a:off x="4943170" y="1932279"/>
              <a:ext cx="654439" cy="582101"/>
            </a:xfrm>
            <a:prstGeom prst="bentConnector2">
              <a:avLst/>
            </a:prstGeom>
            <a:ln w="25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Elbow Connector 17"/>
            <p:cNvCxnSpPr>
              <a:cxnSpLocks/>
              <a:stCxn id="5" idx="5"/>
              <a:endCxn id="12" idx="6"/>
            </p:cNvCxnSpPr>
            <p:nvPr/>
          </p:nvCxnSpPr>
          <p:spPr>
            <a:xfrm rot="16200000" flipH="1">
              <a:off x="4964873" y="3379691"/>
              <a:ext cx="722324" cy="693393"/>
            </a:xfrm>
            <a:prstGeom prst="bentConnector2">
              <a:avLst/>
            </a:prstGeom>
            <a:ln w="254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Rectangle 1"/>
          <p:cNvSpPr/>
          <p:nvPr/>
        </p:nvSpPr>
        <p:spPr>
          <a:xfrm>
            <a:off x="5563710" y="3460086"/>
            <a:ext cx="1364476" cy="461665"/>
          </a:xfrm>
          <a:prstGeom prst="rect">
            <a:avLst/>
          </a:prstGeom>
          <a:noFill/>
        </p:spPr>
        <p:txBody>
          <a:bodyPr wrap="none" lIns="91440" tIns="45720" rIns="91440" bIns="45720">
            <a:spAutoFit/>
          </a:bodyPr>
          <a:lstStyle/>
          <a:p>
            <a:pPr algn="just"/>
            <a:r>
              <a:rPr lang="en-US" sz="2400" b="0" cap="none" spc="0" dirty="0">
                <a:ln w="0"/>
                <a:solidFill>
                  <a:schemeClr val="tx1"/>
                </a:solidFill>
                <a:latin typeface="Arial" panose="020B0604020202020204" pitchFamily="34" charset="0"/>
                <a:cs typeface="Arial" panose="020B0604020202020204" pitchFamily="34" charset="0"/>
              </a:rPr>
              <a:t>PESTLE</a:t>
            </a:r>
          </a:p>
        </p:txBody>
      </p:sp>
      <p:sp>
        <p:nvSpPr>
          <p:cNvPr id="29" name="Rectangle 28"/>
          <p:cNvSpPr/>
          <p:nvPr/>
        </p:nvSpPr>
        <p:spPr>
          <a:xfrm>
            <a:off x="4326562" y="2290547"/>
            <a:ext cx="801823" cy="830997"/>
          </a:xfrm>
          <a:prstGeom prst="rect">
            <a:avLst/>
          </a:prstGeom>
          <a:noFill/>
        </p:spPr>
        <p:txBody>
          <a:bodyPr wrap="none" lIns="91440" tIns="45720" rIns="91440" bIns="45720">
            <a:spAutoFit/>
          </a:bodyPr>
          <a:lstStyle/>
          <a:p>
            <a:pPr algn="just"/>
            <a:r>
              <a:rPr lang="en-US" sz="2400" b="0" cap="none" spc="0" dirty="0">
                <a:ln w="0"/>
                <a:solidFill>
                  <a:schemeClr val="tx1"/>
                </a:solidFill>
                <a:latin typeface="Arial" panose="020B0604020202020204" pitchFamily="34" charset="0"/>
                <a:cs typeface="Arial" panose="020B0604020202020204" pitchFamily="34" charset="0"/>
              </a:rPr>
              <a:t>Poli-</a:t>
            </a:r>
          </a:p>
          <a:p>
            <a:pPr algn="just"/>
            <a:r>
              <a:rPr lang="en-US" sz="2400" dirty="0">
                <a:ln w="0"/>
                <a:latin typeface="Arial" panose="020B0604020202020204" pitchFamily="34" charset="0"/>
                <a:cs typeface="Arial" panose="020B0604020202020204" pitchFamily="34" charset="0"/>
              </a:rPr>
              <a:t>tical</a:t>
            </a:r>
            <a:endParaRPr lang="en-US" sz="2400" b="0" cap="none" spc="0" dirty="0">
              <a:ln w="0"/>
              <a:solidFill>
                <a:schemeClr val="tx1"/>
              </a:solidFill>
              <a:latin typeface="Arial" panose="020B0604020202020204" pitchFamily="34" charset="0"/>
              <a:cs typeface="Arial" panose="020B0604020202020204" pitchFamily="34" charset="0"/>
            </a:endParaRPr>
          </a:p>
        </p:txBody>
      </p:sp>
      <p:sp>
        <p:nvSpPr>
          <p:cNvPr id="30" name="Rectangle 29"/>
          <p:cNvSpPr/>
          <p:nvPr/>
        </p:nvSpPr>
        <p:spPr>
          <a:xfrm>
            <a:off x="2518904" y="2288696"/>
            <a:ext cx="537174" cy="461665"/>
          </a:xfrm>
          <a:prstGeom prst="rect">
            <a:avLst/>
          </a:prstGeom>
          <a:noFill/>
        </p:spPr>
        <p:txBody>
          <a:bodyPr wrap="square" lIns="91440" tIns="45720" rIns="91440" bIns="45720">
            <a:spAutoFit/>
          </a:bodyPr>
          <a:lstStyle/>
          <a:p>
            <a:pPr algn="just"/>
            <a:endParaRPr lang="en-US" sz="2400" b="0" cap="none" spc="0" dirty="0">
              <a:ln w="0"/>
              <a:solidFill>
                <a:schemeClr val="tx1"/>
              </a:solidFill>
              <a:latin typeface="Arial" panose="020B0604020202020204" pitchFamily="34" charset="0"/>
              <a:cs typeface="Arial" panose="020B0604020202020204" pitchFamily="34" charset="0"/>
            </a:endParaRPr>
          </a:p>
        </p:txBody>
      </p:sp>
      <p:sp>
        <p:nvSpPr>
          <p:cNvPr id="31" name="Rectangle 30"/>
          <p:cNvSpPr/>
          <p:nvPr/>
        </p:nvSpPr>
        <p:spPr>
          <a:xfrm>
            <a:off x="1200482" y="2037791"/>
            <a:ext cx="2718741" cy="830997"/>
          </a:xfrm>
          <a:prstGeom prst="rect">
            <a:avLst/>
          </a:prstGeom>
          <a:noFill/>
        </p:spPr>
        <p:txBody>
          <a:bodyPr wrap="square" lIns="91440" tIns="45720" rIns="91440" bIns="45720">
            <a:spAutoFit/>
          </a:bodyPr>
          <a:lstStyle/>
          <a:p>
            <a:pPr marL="342900" indent="-34290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Brexit ,this may lead to competitors leaving the market. </a:t>
            </a:r>
          </a:p>
        </p:txBody>
      </p:sp>
      <p:sp>
        <p:nvSpPr>
          <p:cNvPr id="32" name="Rectangle 31"/>
          <p:cNvSpPr/>
          <p:nvPr/>
        </p:nvSpPr>
        <p:spPr>
          <a:xfrm>
            <a:off x="7214090" y="2268098"/>
            <a:ext cx="1160895" cy="830997"/>
          </a:xfrm>
          <a:prstGeom prst="rect">
            <a:avLst/>
          </a:prstGeom>
          <a:noFill/>
        </p:spPr>
        <p:txBody>
          <a:bodyPr wrap="none" lIns="91440" tIns="45720" rIns="91440" bIns="45720">
            <a:spAutoFit/>
          </a:bodyPr>
          <a:lstStyle/>
          <a:p>
            <a:pPr algn="just"/>
            <a:r>
              <a:rPr lang="en-US" sz="2400" dirty="0">
                <a:ln w="0"/>
                <a:latin typeface="Arial" panose="020B0604020202020204" pitchFamily="34" charset="0"/>
                <a:cs typeface="Arial" panose="020B0604020202020204" pitchFamily="34" charset="0"/>
              </a:rPr>
              <a:t>Econo-</a:t>
            </a:r>
          </a:p>
          <a:p>
            <a:pPr algn="just"/>
            <a:r>
              <a:rPr lang="en-US" sz="2400" b="0" cap="none" spc="0" dirty="0">
                <a:ln w="0"/>
                <a:solidFill>
                  <a:schemeClr val="tx1"/>
                </a:solidFill>
                <a:latin typeface="Arial" panose="020B0604020202020204" pitchFamily="34" charset="0"/>
                <a:cs typeface="Arial" panose="020B0604020202020204" pitchFamily="34" charset="0"/>
              </a:rPr>
              <a:t>mical</a:t>
            </a:r>
          </a:p>
        </p:txBody>
      </p:sp>
      <p:sp>
        <p:nvSpPr>
          <p:cNvPr id="33" name="Rectangle 32"/>
          <p:cNvSpPr/>
          <p:nvPr/>
        </p:nvSpPr>
        <p:spPr>
          <a:xfrm>
            <a:off x="8538648" y="1775656"/>
            <a:ext cx="3425938" cy="1323439"/>
          </a:xfrm>
          <a:prstGeom prst="rect">
            <a:avLst/>
          </a:prstGeom>
          <a:noFill/>
        </p:spPr>
        <p:txBody>
          <a:bodyPr wrap="none" lIns="91440" tIns="45720" rIns="91440" bIns="45720">
            <a:spAutoFit/>
          </a:bodyPr>
          <a:lstStyle/>
          <a:p>
            <a:pPr marL="285750" indent="-28575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Unfavorable currency translation</a:t>
            </a:r>
          </a:p>
          <a:p>
            <a:pPr marL="285750" indent="-28575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In many part of the world. </a:t>
            </a:r>
          </a:p>
          <a:p>
            <a:pPr marL="285750" indent="-28575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Inflation rates(higher prices) </a:t>
            </a:r>
          </a:p>
          <a:p>
            <a:pPr marL="285750" indent="-28575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Corporation tax </a:t>
            </a:r>
          </a:p>
          <a:p>
            <a:pPr algn="just"/>
            <a:endParaRPr lang="en-US" sz="1600" dirty="0">
              <a:ln w="0"/>
              <a:latin typeface="Arial" panose="020B0604020202020204" pitchFamily="34" charset="0"/>
              <a:cs typeface="Arial" panose="020B0604020202020204" pitchFamily="34" charset="0"/>
            </a:endParaRPr>
          </a:p>
        </p:txBody>
      </p:sp>
      <p:sp>
        <p:nvSpPr>
          <p:cNvPr id="34" name="Rectangle 33"/>
          <p:cNvSpPr/>
          <p:nvPr/>
        </p:nvSpPr>
        <p:spPr>
          <a:xfrm>
            <a:off x="4240555" y="3484347"/>
            <a:ext cx="1024639" cy="461665"/>
          </a:xfrm>
          <a:prstGeom prst="rect">
            <a:avLst/>
          </a:prstGeom>
          <a:noFill/>
        </p:spPr>
        <p:txBody>
          <a:bodyPr wrap="none" lIns="91440" tIns="45720" rIns="91440" bIns="45720">
            <a:spAutoFit/>
          </a:bodyPr>
          <a:lstStyle/>
          <a:p>
            <a:pPr algn="just"/>
            <a:r>
              <a:rPr lang="en-US" sz="2400" dirty="0">
                <a:ln w="0"/>
                <a:latin typeface="Arial" panose="020B0604020202020204" pitchFamily="34" charset="0"/>
                <a:cs typeface="Arial" panose="020B0604020202020204" pitchFamily="34" charset="0"/>
              </a:rPr>
              <a:t>Social</a:t>
            </a:r>
            <a:endParaRPr lang="en-US" sz="2400" b="0" cap="none" spc="0" dirty="0">
              <a:ln w="0"/>
              <a:solidFill>
                <a:schemeClr val="tx1"/>
              </a:solidFill>
              <a:latin typeface="Arial" panose="020B0604020202020204" pitchFamily="34" charset="0"/>
              <a:cs typeface="Arial" panose="020B0604020202020204" pitchFamily="34" charset="0"/>
            </a:endParaRPr>
          </a:p>
        </p:txBody>
      </p:sp>
      <p:sp>
        <p:nvSpPr>
          <p:cNvPr id="35" name="Rectangle 34"/>
          <p:cNvSpPr/>
          <p:nvPr/>
        </p:nvSpPr>
        <p:spPr>
          <a:xfrm>
            <a:off x="7290361" y="3420847"/>
            <a:ext cx="1097224" cy="707886"/>
          </a:xfrm>
          <a:prstGeom prst="rect">
            <a:avLst/>
          </a:prstGeom>
          <a:noFill/>
        </p:spPr>
        <p:txBody>
          <a:bodyPr wrap="none" lIns="91440" tIns="45720" rIns="91440" bIns="45720">
            <a:spAutoFit/>
          </a:bodyPr>
          <a:lstStyle/>
          <a:p>
            <a:pPr algn="just"/>
            <a:r>
              <a:rPr lang="en-US" sz="2000" dirty="0">
                <a:ln w="0"/>
                <a:latin typeface="Arial" panose="020B0604020202020204" pitchFamily="34" charset="0"/>
                <a:cs typeface="Arial" panose="020B0604020202020204" pitchFamily="34" charset="0"/>
              </a:rPr>
              <a:t>Techno-</a:t>
            </a:r>
          </a:p>
          <a:p>
            <a:pPr algn="just"/>
            <a:r>
              <a:rPr lang="en-US" sz="2000" b="0" cap="none" spc="0" dirty="0">
                <a:ln w="0"/>
                <a:solidFill>
                  <a:schemeClr val="tx1"/>
                </a:solidFill>
                <a:latin typeface="Arial" panose="020B0604020202020204" pitchFamily="34" charset="0"/>
                <a:cs typeface="Arial" panose="020B0604020202020204" pitchFamily="34" charset="0"/>
              </a:rPr>
              <a:t>logical</a:t>
            </a:r>
          </a:p>
        </p:txBody>
      </p:sp>
      <p:sp>
        <p:nvSpPr>
          <p:cNvPr id="36" name="Rectangle 35"/>
          <p:cNvSpPr/>
          <p:nvPr/>
        </p:nvSpPr>
        <p:spPr>
          <a:xfrm>
            <a:off x="7294346" y="4513047"/>
            <a:ext cx="1140057" cy="707886"/>
          </a:xfrm>
          <a:prstGeom prst="rect">
            <a:avLst/>
          </a:prstGeom>
          <a:noFill/>
        </p:spPr>
        <p:txBody>
          <a:bodyPr wrap="none" lIns="91440" tIns="45720" rIns="91440" bIns="45720">
            <a:spAutoFit/>
          </a:bodyPr>
          <a:lstStyle/>
          <a:p>
            <a:pPr algn="just"/>
            <a:r>
              <a:rPr lang="en-US" sz="2000" dirty="0">
                <a:ln w="0"/>
                <a:latin typeface="Arial" panose="020B0604020202020204" pitchFamily="34" charset="0"/>
                <a:cs typeface="Arial" panose="020B0604020202020204" pitchFamily="34" charset="0"/>
              </a:rPr>
              <a:t>Environ-</a:t>
            </a:r>
          </a:p>
          <a:p>
            <a:pPr algn="just"/>
            <a:r>
              <a:rPr lang="en-US" sz="2000" dirty="0">
                <a:ln w="0"/>
                <a:latin typeface="Arial" panose="020B0604020202020204" pitchFamily="34" charset="0"/>
                <a:cs typeface="Arial" panose="020B0604020202020204" pitchFamily="34" charset="0"/>
              </a:rPr>
              <a:t>mental</a:t>
            </a:r>
          </a:p>
        </p:txBody>
      </p:sp>
      <p:sp>
        <p:nvSpPr>
          <p:cNvPr id="37" name="Rectangle 36"/>
          <p:cNvSpPr/>
          <p:nvPr/>
        </p:nvSpPr>
        <p:spPr>
          <a:xfrm>
            <a:off x="4314324" y="4515870"/>
            <a:ext cx="813044" cy="400110"/>
          </a:xfrm>
          <a:prstGeom prst="rect">
            <a:avLst/>
          </a:prstGeom>
          <a:noFill/>
        </p:spPr>
        <p:txBody>
          <a:bodyPr wrap="none" lIns="91440" tIns="45720" rIns="91440" bIns="45720">
            <a:spAutoFit/>
          </a:bodyPr>
          <a:lstStyle/>
          <a:p>
            <a:pPr algn="just"/>
            <a:r>
              <a:rPr lang="en-US" sz="2000" dirty="0">
                <a:ln w="0"/>
                <a:latin typeface="Arial" panose="020B0604020202020204" pitchFamily="34" charset="0"/>
                <a:cs typeface="Arial" panose="020B0604020202020204" pitchFamily="34" charset="0"/>
              </a:rPr>
              <a:t>Legal</a:t>
            </a:r>
          </a:p>
        </p:txBody>
      </p:sp>
      <p:sp>
        <p:nvSpPr>
          <p:cNvPr id="38" name="Rectangle 37"/>
          <p:cNvSpPr/>
          <p:nvPr/>
        </p:nvSpPr>
        <p:spPr>
          <a:xfrm>
            <a:off x="649963" y="3194847"/>
            <a:ext cx="3398655" cy="1077218"/>
          </a:xfrm>
          <a:prstGeom prst="rect">
            <a:avLst/>
          </a:prstGeom>
          <a:noFill/>
        </p:spPr>
        <p:txBody>
          <a:bodyPr wrap="square" lIns="91440" tIns="45720" rIns="91440" bIns="45720">
            <a:spAutoFit/>
          </a:bodyPr>
          <a:lstStyle/>
          <a:p>
            <a:pPr marL="342900" indent="-34290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Change in social trends will affect the demand for certain services.(no paint ,natural material for walls e.g. Brick)</a:t>
            </a:r>
          </a:p>
        </p:txBody>
      </p:sp>
      <p:sp>
        <p:nvSpPr>
          <p:cNvPr id="39" name="Rectangle 38"/>
          <p:cNvSpPr/>
          <p:nvPr/>
        </p:nvSpPr>
        <p:spPr>
          <a:xfrm>
            <a:off x="8538647" y="3317959"/>
            <a:ext cx="3145353" cy="584775"/>
          </a:xfrm>
          <a:prstGeom prst="rect">
            <a:avLst/>
          </a:prstGeom>
          <a:noFill/>
        </p:spPr>
        <p:txBody>
          <a:bodyPr wrap="square" lIns="91440" tIns="45720" rIns="91440" bIns="45720">
            <a:spAutoFit/>
          </a:bodyPr>
          <a:lstStyle/>
          <a:p>
            <a:pPr marL="342900" indent="-342900" algn="just">
              <a:buFont typeface="Arial" panose="020B0604020202020204" pitchFamily="34" charset="0"/>
              <a:buChar char="•"/>
            </a:pPr>
            <a:r>
              <a:rPr lang="en-US" sz="1600" dirty="0">
                <a:ln w="0"/>
                <a:latin typeface="Arial" panose="020B0604020202020204" pitchFamily="34" charset="0"/>
                <a:cs typeface="Arial" panose="020B0604020202020204" pitchFamily="34" charset="0"/>
              </a:rPr>
              <a:t>Creation of advanced paints ,no dripping and one coat </a:t>
            </a:r>
          </a:p>
        </p:txBody>
      </p:sp>
      <p:sp>
        <p:nvSpPr>
          <p:cNvPr id="40" name="Rectangle 39"/>
          <p:cNvSpPr/>
          <p:nvPr/>
        </p:nvSpPr>
        <p:spPr>
          <a:xfrm>
            <a:off x="800627" y="4513047"/>
            <a:ext cx="3428924" cy="1323439"/>
          </a:xfrm>
          <a:prstGeom prst="rect">
            <a:avLst/>
          </a:prstGeom>
          <a:noFill/>
        </p:spPr>
        <p:txBody>
          <a:bodyPr wrap="square" lIns="91440" tIns="45720" rIns="91440" bIns="45720">
            <a:spAutoFit/>
          </a:bodyPr>
          <a:lstStyle/>
          <a:p>
            <a:pPr marL="342900" indent="-342900" algn="just">
              <a:buFont typeface="Arial" panose="020B0604020202020204" pitchFamily="34" charset="0"/>
              <a:buChar char="•"/>
            </a:pPr>
            <a:r>
              <a:rPr lang="en-US" sz="1600" dirty="0">
                <a:latin typeface="Arial" panose="020B0604020202020204" pitchFamily="34" charset="0"/>
                <a:cs typeface="Arial" panose="020B0604020202020204" pitchFamily="34" charset="0"/>
              </a:rPr>
              <a:t>Many rules and regulations required from the council ,affecting the daily business activity. </a:t>
            </a:r>
          </a:p>
          <a:p>
            <a:pPr marL="342900" indent="-342900" algn="just">
              <a:buFont typeface="Arial" panose="020B0604020202020204" pitchFamily="34" charset="0"/>
              <a:buChar char="•"/>
            </a:pPr>
            <a:endParaRPr lang="en-US" sz="1600" dirty="0">
              <a:ln w="0"/>
              <a:latin typeface="Arial" panose="020B0604020202020204" pitchFamily="34" charset="0"/>
              <a:cs typeface="Arial" panose="020B0604020202020204" pitchFamily="34" charset="0"/>
            </a:endParaRPr>
          </a:p>
        </p:txBody>
      </p:sp>
      <p:sp>
        <p:nvSpPr>
          <p:cNvPr id="41" name="Rectangle 40"/>
          <p:cNvSpPr/>
          <p:nvPr/>
        </p:nvSpPr>
        <p:spPr>
          <a:xfrm>
            <a:off x="8246020" y="4424147"/>
            <a:ext cx="3145353" cy="1077218"/>
          </a:xfrm>
          <a:prstGeom prst="rect">
            <a:avLst/>
          </a:prstGeom>
          <a:noFill/>
        </p:spPr>
        <p:txBody>
          <a:bodyPr wrap="square" lIns="91440" tIns="45720" rIns="91440" bIns="45720">
            <a:sp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Increasing price of raw materials to make paint will increase the cost of production .</a:t>
            </a:r>
          </a:p>
        </p:txBody>
      </p:sp>
      <p:sp>
        <p:nvSpPr>
          <p:cNvPr id="42" name="Rectangle 41">
            <a:extLst>
              <a:ext uri="{FF2B5EF4-FFF2-40B4-BE49-F238E27FC236}">
                <a16:creationId xmlns:a16="http://schemas.microsoft.com/office/drawing/2014/main" id="{860F7137-2A47-4319-B450-96DC1ACF71A1}"/>
              </a:ext>
            </a:extLst>
          </p:cNvPr>
          <p:cNvSpPr/>
          <p:nvPr/>
        </p:nvSpPr>
        <p:spPr>
          <a:xfrm>
            <a:off x="4121003" y="835932"/>
            <a:ext cx="4304384" cy="646331"/>
          </a:xfrm>
          <a:prstGeom prst="rect">
            <a:avLst/>
          </a:prstGeom>
          <a:solidFill>
            <a:schemeClr val="bg2"/>
          </a:solid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Bodoni MT Black" panose="02070A03080606020203" pitchFamily="18" charset="0"/>
              </a:rPr>
              <a:t>PESTLE Analysis</a:t>
            </a:r>
            <a:endParaRPr lang="en-US" sz="36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Tree>
    <p:extLst>
      <p:ext uri="{BB962C8B-B14F-4D97-AF65-F5344CB8AC3E}">
        <p14:creationId xmlns:p14="http://schemas.microsoft.com/office/powerpoint/2010/main" val="2032911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 name="Group 2"/>
          <p:cNvGrpSpPr/>
          <p:nvPr/>
        </p:nvGrpSpPr>
        <p:grpSpPr>
          <a:xfrm>
            <a:off x="1108970" y="-22192"/>
            <a:ext cx="9152629" cy="6858000"/>
            <a:chOff x="647559" y="0"/>
            <a:chExt cx="8722782" cy="6858000"/>
          </a:xfrm>
        </p:grpSpPr>
        <p:sp>
          <p:nvSpPr>
            <p:cNvPr id="5" name="Rectangle 4"/>
            <p:cNvSpPr/>
            <p:nvPr/>
          </p:nvSpPr>
          <p:spPr>
            <a:xfrm>
              <a:off x="7312941" y="0"/>
              <a:ext cx="2057400" cy="6858000"/>
            </a:xfrm>
            <a:prstGeom prst="rect">
              <a:avLst/>
            </a:prstGeom>
            <a:solidFill>
              <a:schemeClr val="accent3"/>
            </a:solidFill>
            <a:ln>
              <a:noFill/>
            </a:ln>
            <a:effectLst>
              <a:outerShdw blurRad="254000" dist="38100" sx="106000" sy="106000" algn="l"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6" name="Oval 5"/>
            <p:cNvSpPr/>
            <p:nvPr/>
          </p:nvSpPr>
          <p:spPr>
            <a:xfrm>
              <a:off x="6627141" y="1671829"/>
              <a:ext cx="1981200" cy="1981200"/>
            </a:xfrm>
            <a:prstGeom prst="ellipse">
              <a:avLst/>
            </a:prstGeom>
            <a:solidFill>
              <a:schemeClr val="accent2"/>
            </a:solidFill>
            <a:ln>
              <a:noFill/>
            </a:ln>
            <a:effectLst>
              <a:outerShdw blurRad="165100" dist="38100" dir="5400000" sx="102000" sy="102000" algn="t"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40080" rtlCol="0" anchor="ctr"/>
            <a:lstStyle/>
            <a:p>
              <a:pPr algn="ctr"/>
              <a:r>
                <a:rPr lang="en-US" sz="4800" b="1" dirty="0">
                  <a:latin typeface="Arial" panose="020B0604020202020204" pitchFamily="34" charset="0"/>
                  <a:cs typeface="Arial" panose="020B0604020202020204" pitchFamily="34" charset="0"/>
                </a:rPr>
                <a:t>T</a:t>
              </a:r>
            </a:p>
          </p:txBody>
        </p:sp>
        <p:sp>
          <p:nvSpPr>
            <p:cNvPr id="7" name="Rectangle 6"/>
            <p:cNvSpPr/>
            <p:nvPr/>
          </p:nvSpPr>
          <p:spPr>
            <a:xfrm>
              <a:off x="5332800" y="0"/>
              <a:ext cx="2057400" cy="6858000"/>
            </a:xfrm>
            <a:prstGeom prst="rect">
              <a:avLst/>
            </a:prstGeom>
            <a:solidFill>
              <a:schemeClr val="accent2"/>
            </a:solidFill>
            <a:ln>
              <a:noFill/>
            </a:ln>
            <a:effectLst>
              <a:outerShdw blurRad="254000" dist="38100" sx="106000" sy="106000" algn="l"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Oval 7"/>
            <p:cNvSpPr/>
            <p:nvPr/>
          </p:nvSpPr>
          <p:spPr>
            <a:xfrm>
              <a:off x="4647000" y="228600"/>
              <a:ext cx="1981200" cy="1981200"/>
            </a:xfrm>
            <a:prstGeom prst="ellipse">
              <a:avLst/>
            </a:prstGeom>
            <a:solidFill>
              <a:schemeClr val="accent1"/>
            </a:solidFill>
            <a:ln>
              <a:noFill/>
            </a:ln>
            <a:effectLst>
              <a:outerShdw blurRad="165100" dist="38100" dir="5400000" sx="102000" sy="102000" algn="t"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40080" rtlCol="0" anchor="ctr"/>
            <a:lstStyle/>
            <a:p>
              <a:pPr algn="ctr"/>
              <a:r>
                <a:rPr lang="en-US" sz="4800" b="1" dirty="0">
                  <a:latin typeface="Arial" panose="020B0604020202020204" pitchFamily="34" charset="0"/>
                  <a:cs typeface="Arial" panose="020B0604020202020204" pitchFamily="34" charset="0"/>
                </a:rPr>
                <a:t>O</a:t>
              </a:r>
            </a:p>
          </p:txBody>
        </p:sp>
        <p:sp>
          <p:nvSpPr>
            <p:cNvPr id="9" name="Rectangle 8"/>
            <p:cNvSpPr/>
            <p:nvPr/>
          </p:nvSpPr>
          <p:spPr>
            <a:xfrm>
              <a:off x="3352659" y="0"/>
              <a:ext cx="2057400" cy="6858000"/>
            </a:xfrm>
            <a:prstGeom prst="rect">
              <a:avLst/>
            </a:prstGeom>
            <a:solidFill>
              <a:schemeClr val="accent1"/>
            </a:solidFill>
            <a:ln>
              <a:noFill/>
            </a:ln>
            <a:effectLst>
              <a:outerShdw blurRad="254000" dist="38100" sx="106000" sy="106000" algn="l"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10" name="Oval 9"/>
            <p:cNvSpPr/>
            <p:nvPr/>
          </p:nvSpPr>
          <p:spPr>
            <a:xfrm>
              <a:off x="2666859" y="1671829"/>
              <a:ext cx="1981200" cy="1981200"/>
            </a:xfrm>
            <a:prstGeom prst="ellipse">
              <a:avLst/>
            </a:prstGeom>
            <a:solidFill>
              <a:schemeClr val="bg2"/>
            </a:solidFill>
            <a:ln>
              <a:noFill/>
            </a:ln>
            <a:effectLst>
              <a:outerShdw blurRad="165100" dist="38100" dir="5400000" sx="102000" sy="102000" algn="t"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40080" rtlCol="0" anchor="ctr"/>
            <a:lstStyle/>
            <a:p>
              <a:pPr algn="ctr"/>
              <a:r>
                <a:rPr lang="en-US" sz="4800" b="1" dirty="0">
                  <a:solidFill>
                    <a:schemeClr val="tx1"/>
                  </a:solidFill>
                  <a:latin typeface="Arial" panose="020B0604020202020204" pitchFamily="34" charset="0"/>
                  <a:cs typeface="Arial" panose="020B0604020202020204" pitchFamily="34" charset="0"/>
                </a:rPr>
                <a:t>W</a:t>
              </a:r>
            </a:p>
          </p:txBody>
        </p:sp>
        <p:sp>
          <p:nvSpPr>
            <p:cNvPr id="11" name="Rectangle 10"/>
            <p:cNvSpPr/>
            <p:nvPr/>
          </p:nvSpPr>
          <p:spPr>
            <a:xfrm>
              <a:off x="1333359" y="0"/>
              <a:ext cx="2057400" cy="6858000"/>
            </a:xfrm>
            <a:prstGeom prst="rect">
              <a:avLst/>
            </a:prstGeom>
            <a:solidFill>
              <a:schemeClr val="bg2"/>
            </a:solidFill>
            <a:ln>
              <a:noFill/>
            </a:ln>
            <a:effectLst>
              <a:outerShdw blurRad="254000" dist="38100" sx="106000" sy="106000" algn="l"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12" name="Oval 11"/>
            <p:cNvSpPr/>
            <p:nvPr/>
          </p:nvSpPr>
          <p:spPr>
            <a:xfrm>
              <a:off x="647559" y="228600"/>
              <a:ext cx="1981200" cy="1981200"/>
            </a:xfrm>
            <a:prstGeom prst="ellipse">
              <a:avLst/>
            </a:prstGeom>
            <a:solidFill>
              <a:schemeClr val="tx2"/>
            </a:solidFill>
            <a:ln>
              <a:noFill/>
            </a:ln>
            <a:effectLst>
              <a:outerShdw blurRad="165100" dist="38100" dir="5400000" sx="102000" sy="102000" algn="t"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40080" rtlCol="0" anchor="ctr"/>
            <a:lstStyle/>
            <a:p>
              <a:pPr algn="ctr"/>
              <a:r>
                <a:rPr lang="en-US" sz="4800" b="1" dirty="0">
                  <a:latin typeface="Arial" panose="020B0604020202020204" pitchFamily="34" charset="0"/>
                  <a:cs typeface="Arial" panose="020B0604020202020204" pitchFamily="34" charset="0"/>
                </a:rPr>
                <a:t>S</a:t>
              </a:r>
            </a:p>
          </p:txBody>
        </p:sp>
      </p:grpSp>
      <p:sp>
        <p:nvSpPr>
          <p:cNvPr id="13" name="Rectangle 12"/>
          <p:cNvSpPr/>
          <p:nvPr/>
        </p:nvSpPr>
        <p:spPr>
          <a:xfrm>
            <a:off x="1828565" y="2658123"/>
            <a:ext cx="2118808" cy="2308324"/>
          </a:xfrm>
          <a:prstGeom prst="rect">
            <a:avLst/>
          </a:prstGeom>
          <a:noFill/>
        </p:spPr>
        <p:txBody>
          <a:bodyPr wrap="square" lIns="91440" tIns="45720" rIns="91440" bIns="45720">
            <a:spAutoFit/>
          </a:bodyPr>
          <a:lstStyle/>
          <a:p>
            <a:pPr marL="285750" indent="-285750">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Skilled workers</a:t>
            </a:r>
          </a:p>
          <a:p>
            <a:pPr marL="285750" indent="-285750">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Highly efficient workforce </a:t>
            </a:r>
          </a:p>
          <a:p>
            <a:pPr marL="285750" indent="-285750">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Well networked distribution </a:t>
            </a:r>
          </a:p>
          <a:p>
            <a:r>
              <a:rPr lang="en-US" sz="1600" dirty="0">
                <a:ln w="0"/>
                <a:effectLst>
                  <a:outerShdw blurRad="38100" dist="19050" dir="2700000" algn="tl" rotWithShape="0">
                    <a:schemeClr val="dk1">
                      <a:alpha val="40000"/>
                    </a:schemeClr>
                  </a:outerShdw>
                </a:effectLst>
              </a:rPr>
              <a:t>Of decorating materials &amp; paints </a:t>
            </a:r>
          </a:p>
          <a:p>
            <a:pPr marL="285750" indent="-285750">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Strong financial </a:t>
            </a:r>
          </a:p>
          <a:p>
            <a:r>
              <a:rPr lang="en-US" sz="1600" dirty="0">
                <a:ln w="0"/>
                <a:effectLst>
                  <a:outerShdw blurRad="38100" dist="19050" dir="2700000" algn="tl" rotWithShape="0">
                    <a:schemeClr val="dk1">
                      <a:alpha val="40000"/>
                    </a:schemeClr>
                  </a:outerShdw>
                </a:effectLst>
              </a:rPr>
              <a:t>profile</a:t>
            </a:r>
          </a:p>
        </p:txBody>
      </p:sp>
      <p:sp>
        <p:nvSpPr>
          <p:cNvPr id="14" name="Rectangle 13"/>
          <p:cNvSpPr/>
          <p:nvPr/>
        </p:nvSpPr>
        <p:spPr>
          <a:xfrm>
            <a:off x="3987352" y="3839133"/>
            <a:ext cx="2085886" cy="2062103"/>
          </a:xfrm>
          <a:prstGeom prst="rect">
            <a:avLst/>
          </a:prstGeom>
          <a:noFill/>
        </p:spPr>
        <p:txBody>
          <a:bodyPr wrap="square" lIns="91440" tIns="45720" rIns="91440" bIns="45720">
            <a:spAutoFit/>
          </a:bodyPr>
          <a:lstStyle/>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Heavy dependence on the newham council houses </a:t>
            </a:r>
          </a:p>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Limited customer base  </a:t>
            </a:r>
          </a:p>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Diseconomies of scale ,high costs per unit .</a:t>
            </a:r>
          </a:p>
        </p:txBody>
      </p:sp>
      <p:sp>
        <p:nvSpPr>
          <p:cNvPr id="15" name="Rectangle 14"/>
          <p:cNvSpPr/>
          <p:nvPr/>
        </p:nvSpPr>
        <p:spPr>
          <a:xfrm>
            <a:off x="6127971" y="2363234"/>
            <a:ext cx="2078831" cy="1077218"/>
          </a:xfrm>
          <a:prstGeom prst="rect">
            <a:avLst/>
          </a:prstGeom>
          <a:noFill/>
        </p:spPr>
        <p:txBody>
          <a:bodyPr wrap="square" lIns="91440" tIns="45720" rIns="91440" bIns="45720">
            <a:spAutoFit/>
          </a:bodyPr>
          <a:lstStyle/>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Expansion into new</a:t>
            </a:r>
          </a:p>
          <a:p>
            <a:pPr algn="just"/>
            <a:r>
              <a:rPr lang="en-US" sz="1600" dirty="0">
                <a:ln w="0"/>
                <a:effectLst>
                  <a:outerShdw blurRad="38100" dist="19050" dir="2700000" algn="tl" rotWithShape="0">
                    <a:schemeClr val="dk1">
                      <a:alpha val="40000"/>
                    </a:schemeClr>
                  </a:outerShdw>
                </a:effectLst>
              </a:rPr>
              <a:t>Market.</a:t>
            </a:r>
          </a:p>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Diversification of</a:t>
            </a:r>
          </a:p>
          <a:p>
            <a:pPr algn="just"/>
            <a:r>
              <a:rPr lang="en-US" sz="1600" dirty="0">
                <a:ln w="0"/>
                <a:effectLst>
                  <a:outerShdw blurRad="38100" dist="19050" dir="2700000" algn="tl" rotWithShape="0">
                    <a:schemeClr val="dk1">
                      <a:alpha val="40000"/>
                    </a:schemeClr>
                  </a:outerShdw>
                </a:effectLst>
              </a:rPr>
              <a:t>customer base</a:t>
            </a:r>
          </a:p>
        </p:txBody>
      </p:sp>
      <p:sp>
        <p:nvSpPr>
          <p:cNvPr id="16" name="Rectangle 15"/>
          <p:cNvSpPr/>
          <p:nvPr/>
        </p:nvSpPr>
        <p:spPr>
          <a:xfrm>
            <a:off x="8143901" y="3616078"/>
            <a:ext cx="2036631" cy="1077218"/>
          </a:xfrm>
          <a:prstGeom prst="rect">
            <a:avLst/>
          </a:prstGeom>
          <a:noFill/>
        </p:spPr>
        <p:txBody>
          <a:bodyPr wrap="square" lIns="91440" tIns="45720" rIns="91440" bIns="45720">
            <a:spAutoFit/>
          </a:bodyPr>
          <a:lstStyle/>
          <a:p>
            <a:pPr marL="285750" indent="-285750" algn="just">
              <a:buFont typeface="Arial" panose="020B0604020202020204" pitchFamily="34" charset="0"/>
              <a:buChar char="•"/>
            </a:pPr>
            <a:r>
              <a:rPr lang="en-US" sz="1600" dirty="0">
                <a:ln w="0"/>
                <a:effectLst>
                  <a:outerShdw blurRad="38100" dist="19050" dir="2700000" algn="tl" rotWithShape="0">
                    <a:schemeClr val="dk1">
                      <a:alpha val="40000"/>
                    </a:schemeClr>
                  </a:outerShdw>
                </a:effectLst>
              </a:rPr>
              <a:t>New competitors entering the market  </a:t>
            </a:r>
          </a:p>
          <a:p>
            <a:pPr marL="285750" indent="-285750" algn="just">
              <a:buFont typeface="Arial" panose="020B0604020202020204" pitchFamily="34" charset="0"/>
              <a:buChar char="•"/>
            </a:pPr>
            <a:endParaRPr lang="en-US" sz="1600" spc="-15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55691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Rectangle 1"/>
          <p:cNvSpPr/>
          <p:nvPr/>
        </p:nvSpPr>
        <p:spPr>
          <a:xfrm>
            <a:off x="1163782" y="1202770"/>
            <a:ext cx="10612581" cy="1815882"/>
          </a:xfrm>
          <a:prstGeom prst="rect">
            <a:avLst/>
          </a:prstGeom>
        </p:spPr>
        <p:txBody>
          <a:bodyPr wrap="square">
            <a:spAutoFit/>
          </a:bodyPr>
          <a:lstStyle/>
          <a:p>
            <a:pPr algn="just"/>
            <a:r>
              <a:rPr lang="en-US" sz="2800" dirty="0">
                <a:solidFill>
                  <a:srgbClr val="444950"/>
                </a:solidFill>
                <a:latin typeface="Helvetica" panose="020B0604020202020204" pitchFamily="34" charset="0"/>
              </a:rPr>
              <a:t>Industry analysis is competing with other painting companies to determine the growth dynamics, trend and audience. With production, price, and revenue (value) and market share for other companies.</a:t>
            </a:r>
            <a:endParaRPr lang="en-US" sz="2800" dirty="0"/>
          </a:p>
        </p:txBody>
      </p:sp>
      <p:sp>
        <p:nvSpPr>
          <p:cNvPr id="5" name="Rectangle 4"/>
          <p:cNvSpPr/>
          <p:nvPr/>
        </p:nvSpPr>
        <p:spPr>
          <a:xfrm>
            <a:off x="3680331" y="512767"/>
            <a:ext cx="5185715" cy="646331"/>
          </a:xfrm>
          <a:prstGeom prst="rect">
            <a:avLst/>
          </a:prstGeom>
          <a:solidFill>
            <a:schemeClr val="bg2"/>
          </a:solidFill>
        </p:spPr>
        <p:txBody>
          <a:bodyPr wrap="none" lIns="91440" tIns="45720" rIns="91440" bIns="45720">
            <a:spAutoFit/>
          </a:bodyPr>
          <a:lstStyle/>
          <a:p>
            <a:pPr algn="ctr"/>
            <a:r>
              <a:rPr lang="en-US" sz="3600" dirty="0">
                <a:solidFill>
                  <a:srgbClr val="444950"/>
                </a:solidFill>
                <a:latin typeface="Gill Sans Ultra Bold" panose="020B0A02020104020203" pitchFamily="34" charset="0"/>
              </a:rPr>
              <a:t>Industry analysis</a:t>
            </a:r>
            <a:endParaRPr lang="en-US" sz="3600" b="0" cap="none" spc="0" dirty="0">
              <a:ln w="0"/>
              <a:solidFill>
                <a:schemeClr val="tx1"/>
              </a:solidFill>
              <a:effectLst>
                <a:outerShdw blurRad="38100" dist="19050" dir="2700000" algn="tl" rotWithShape="0">
                  <a:schemeClr val="dk1">
                    <a:alpha val="40000"/>
                  </a:schemeClr>
                </a:outerShdw>
              </a:effectLst>
              <a:latin typeface="Gill Sans Ultra Bold" panose="020B0A02020104020203" pitchFamily="34" charset="0"/>
            </a:endParaRPr>
          </a:p>
        </p:txBody>
      </p:sp>
      <p:pic>
        <p:nvPicPr>
          <p:cNvPr id="1026" name="Picture 2" descr="Image result for industry life cycle analysis">
            <a:extLst>
              <a:ext uri="{FF2B5EF4-FFF2-40B4-BE49-F238E27FC236}">
                <a16:creationId xmlns:a16="http://schemas.microsoft.com/office/drawing/2014/main" id="{DCC12881-BBA0-4F1F-9206-48DF8066DBD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143" y="3266528"/>
            <a:ext cx="5428639" cy="33924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CA33F74-BA4D-4D4B-9A5D-AB48619F6032}"/>
              </a:ext>
            </a:extLst>
          </p:cNvPr>
          <p:cNvSpPr/>
          <p:nvPr/>
        </p:nvSpPr>
        <p:spPr>
          <a:xfrm>
            <a:off x="5884971" y="4127813"/>
            <a:ext cx="5962150" cy="2246769"/>
          </a:xfrm>
          <a:prstGeom prst="rect">
            <a:avLst/>
          </a:prstGeom>
        </p:spPr>
        <p:txBody>
          <a:bodyPr wrap="square">
            <a:spAutoFit/>
          </a:bodyPr>
          <a:lstStyle/>
          <a:p>
            <a:pPr algn="just"/>
            <a:r>
              <a:rPr lang="en-US" sz="2000" dirty="0">
                <a:solidFill>
                  <a:srgbClr val="444950"/>
                </a:solidFill>
                <a:latin typeface="Helvetica" panose="020B0604020202020204" pitchFamily="34" charset="0"/>
              </a:rPr>
              <a:t>The industry is in maturity stage because lots of competitors are here and the profitability and sales level are stable. Here, the main opportunity for the business is that the sales growth has been increasing over the years which indicates the profitably and sustainability of the business is higher in the long run. </a:t>
            </a:r>
            <a:endParaRPr lang="en-US" sz="2000" dirty="0"/>
          </a:p>
        </p:txBody>
      </p:sp>
      <p:sp>
        <p:nvSpPr>
          <p:cNvPr id="7" name="Rectangle 6">
            <a:extLst>
              <a:ext uri="{FF2B5EF4-FFF2-40B4-BE49-F238E27FC236}">
                <a16:creationId xmlns:a16="http://schemas.microsoft.com/office/drawing/2014/main" id="{AA1ED78F-037D-4103-AA9B-9370A23509A2}"/>
              </a:ext>
            </a:extLst>
          </p:cNvPr>
          <p:cNvSpPr/>
          <p:nvPr/>
        </p:nvSpPr>
        <p:spPr>
          <a:xfrm>
            <a:off x="4061685" y="3130428"/>
            <a:ext cx="4423006" cy="523220"/>
          </a:xfrm>
          <a:prstGeom prst="rect">
            <a:avLst/>
          </a:prstGeom>
          <a:solidFill>
            <a:schemeClr val="bg2"/>
          </a:solidFill>
        </p:spPr>
        <p:txBody>
          <a:bodyPr wrap="none" lIns="91440" tIns="45720" rIns="91440" bIns="45720">
            <a:spAutoFit/>
          </a:bodyPr>
          <a:lstStyle/>
          <a:p>
            <a:pPr algn="ctr"/>
            <a:r>
              <a:rPr lang="en-US" sz="2800" dirty="0">
                <a:solidFill>
                  <a:srgbClr val="444950"/>
                </a:solidFill>
                <a:latin typeface="Gill Sans Ultra Bold" panose="020B0A02020104020203" pitchFamily="34" charset="0"/>
              </a:rPr>
              <a:t>Industry Life Cycle</a:t>
            </a:r>
            <a:endParaRPr lang="en-US" sz="2800" b="0" cap="none" spc="0" dirty="0">
              <a:ln w="0"/>
              <a:solidFill>
                <a:schemeClr val="tx1"/>
              </a:solidFill>
              <a:effectLst>
                <a:outerShdw blurRad="38100" dist="19050" dir="2700000" algn="tl" rotWithShape="0">
                  <a:schemeClr val="dk1">
                    <a:alpha val="40000"/>
                  </a:schemeClr>
                </a:outerShdw>
              </a:effectLst>
              <a:latin typeface="Gill Sans Ultra Bold" panose="020B0A02020104020203" pitchFamily="34" charset="0"/>
            </a:endParaRPr>
          </a:p>
        </p:txBody>
      </p:sp>
    </p:spTree>
    <p:extLst>
      <p:ext uri="{BB962C8B-B14F-4D97-AF65-F5344CB8AC3E}">
        <p14:creationId xmlns:p14="http://schemas.microsoft.com/office/powerpoint/2010/main" val="4161448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rial" panose="020B0604020202020204" pitchFamily="34" charset="0"/>
              <a:cs typeface="Arial" panose="020B0604020202020204" pitchFamily="34" charset="0"/>
            </a:endParaRPr>
          </a:p>
        </p:txBody>
      </p:sp>
      <p:sp>
        <p:nvSpPr>
          <p:cNvPr id="6" name="Rectangle 5"/>
          <p:cNvSpPr/>
          <p:nvPr/>
        </p:nvSpPr>
        <p:spPr>
          <a:xfrm>
            <a:off x="4622418" y="379396"/>
            <a:ext cx="3416512" cy="646331"/>
          </a:xfrm>
          <a:prstGeom prst="rect">
            <a:avLst/>
          </a:prstGeom>
          <a:solidFill>
            <a:schemeClr val="bg2"/>
          </a:solidFill>
        </p:spPr>
        <p:txBody>
          <a:bodyPr wrap="none" lIns="91440" tIns="45720" rIns="91440" bIns="45720">
            <a:spAutoFit/>
          </a:bodyPr>
          <a:lstStyle/>
          <a:p>
            <a:pPr algn="ctr"/>
            <a:r>
              <a:rPr lang="en-US" sz="3600" dirty="0">
                <a:ln w="0"/>
                <a:latin typeface="Arial" panose="020B0604020202020204" pitchFamily="34" charset="0"/>
                <a:cs typeface="Arial" panose="020B0604020202020204" pitchFamily="34" charset="0"/>
              </a:rPr>
              <a:t>Market Analysis</a:t>
            </a:r>
            <a:endParaRPr lang="en-US" sz="3600" b="0" cap="none" spc="0" dirty="0">
              <a:ln w="0"/>
              <a:solidFill>
                <a:schemeClr val="tx1"/>
              </a:solidFill>
              <a:latin typeface="Arial" panose="020B0604020202020204" pitchFamily="34" charset="0"/>
              <a:cs typeface="Arial" panose="020B0604020202020204" pitchFamily="34" charset="0"/>
            </a:endParaRPr>
          </a:p>
        </p:txBody>
      </p:sp>
      <p:sp>
        <p:nvSpPr>
          <p:cNvPr id="7" name="Rectangle 6"/>
          <p:cNvSpPr/>
          <p:nvPr/>
        </p:nvSpPr>
        <p:spPr>
          <a:xfrm>
            <a:off x="1554981" y="1111463"/>
            <a:ext cx="10058399" cy="1323439"/>
          </a:xfrm>
          <a:prstGeom prst="rect">
            <a:avLst/>
          </a:prstGeom>
          <a:noFill/>
        </p:spPr>
        <p:txBody>
          <a:bodyPr wrap="square" lIns="91440" tIns="45720" rIns="91440" bIns="45720">
            <a:spAutoFit/>
          </a:bodyPr>
          <a:lstStyle/>
          <a:p>
            <a:pPr marL="166688" indent="-166688">
              <a:buFont typeface="Wingdings" panose="05000000000000000000" pitchFamily="2" charset="2"/>
              <a:buChar char="Ø"/>
            </a:pPr>
            <a:r>
              <a:rPr lang="en-US" sz="2000" dirty="0">
                <a:ln w="0"/>
                <a:latin typeface="Arial" panose="020B0604020202020204" pitchFamily="34" charset="0"/>
                <a:cs typeface="Arial" panose="020B0604020202020204" pitchFamily="34" charset="0"/>
              </a:rPr>
              <a:t>Overall condition of the market is quite stable.</a:t>
            </a:r>
          </a:p>
          <a:p>
            <a:pPr marL="166688" indent="-166688">
              <a:buFont typeface="Wingdings" panose="05000000000000000000" pitchFamily="2" charset="2"/>
              <a:buChar char="Ø"/>
            </a:pPr>
            <a:r>
              <a:rPr lang="en-US" sz="2000" dirty="0">
                <a:ln w="0"/>
                <a:latin typeface="Arial" panose="020B0604020202020204" pitchFamily="34" charset="0"/>
                <a:cs typeface="Arial" panose="020B0604020202020204" pitchFamily="34" charset="0"/>
              </a:rPr>
              <a:t>Depending on the job, the amount of material required.</a:t>
            </a:r>
          </a:p>
          <a:p>
            <a:pPr marL="166688" indent="-166688">
              <a:buFont typeface="Wingdings" panose="05000000000000000000" pitchFamily="2" charset="2"/>
              <a:buChar char="Ø"/>
            </a:pPr>
            <a:r>
              <a:rPr lang="en-US" sz="2000" dirty="0">
                <a:ln w="0"/>
                <a:latin typeface="Arial" panose="020B0604020202020204" pitchFamily="34" charset="0"/>
                <a:cs typeface="Arial" panose="020B0604020202020204" pitchFamily="34" charset="0"/>
              </a:rPr>
              <a:t>Shop around for available material at a reasonable price</a:t>
            </a:r>
          </a:p>
          <a:p>
            <a:endParaRPr lang="en-US" sz="2000" dirty="0">
              <a:ln w="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412FA02B-2434-4623-B828-4E402F8F2F83}"/>
              </a:ext>
            </a:extLst>
          </p:cNvPr>
          <p:cNvSpPr/>
          <p:nvPr/>
        </p:nvSpPr>
        <p:spPr>
          <a:xfrm>
            <a:off x="2440857" y="4618627"/>
            <a:ext cx="6096000" cy="3416320"/>
          </a:xfrm>
          <a:prstGeom prst="rect">
            <a:avLst/>
          </a:prstGeom>
        </p:spPr>
        <p:txBody>
          <a:bodyPr>
            <a:spAutoFit/>
          </a:bodyPr>
          <a:lstStyle/>
          <a:p>
            <a:pPr algn="just"/>
            <a:r>
              <a:rPr lang="en-US" dirty="0">
                <a:solidFill>
                  <a:srgbClr val="444950"/>
                </a:solidFill>
                <a:latin typeface="Arial" panose="020B0604020202020204" pitchFamily="34" charset="0"/>
                <a:cs typeface="Arial" panose="020B0604020202020204" pitchFamily="34" charset="0"/>
              </a:rPr>
              <a:t>1.London painters and decorators ltd.</a:t>
            </a:r>
          </a:p>
          <a:p>
            <a:pPr algn="just"/>
            <a:r>
              <a:rPr lang="en-US" dirty="0">
                <a:solidFill>
                  <a:srgbClr val="444950"/>
                </a:solidFill>
                <a:latin typeface="Arial" panose="020B0604020202020204" pitchFamily="34" charset="0"/>
                <a:cs typeface="Arial" panose="020B0604020202020204" pitchFamily="34" charset="0"/>
              </a:rPr>
              <a:t>2.High end painters and decorators.</a:t>
            </a:r>
          </a:p>
          <a:p>
            <a:pPr algn="just"/>
            <a:r>
              <a:rPr lang="en-US" dirty="0">
                <a:solidFill>
                  <a:srgbClr val="444950"/>
                </a:solidFill>
                <a:latin typeface="Arial" panose="020B0604020202020204" pitchFamily="34" charset="0"/>
                <a:cs typeface="Arial" panose="020B0604020202020204" pitchFamily="34" charset="0"/>
              </a:rPr>
              <a:t>3.M&amp;D painters and decorators ltd.</a:t>
            </a:r>
          </a:p>
          <a:p>
            <a:pPr algn="just"/>
            <a:r>
              <a:rPr lang="en-US" dirty="0">
                <a:solidFill>
                  <a:srgbClr val="444950"/>
                </a:solidFill>
                <a:latin typeface="Arial" panose="020B0604020202020204" pitchFamily="34" charset="0"/>
                <a:cs typeface="Arial" panose="020B0604020202020204" pitchFamily="34" charset="0"/>
              </a:rPr>
              <a:t>4.Henkel painters and decorators.</a:t>
            </a:r>
          </a:p>
          <a:p>
            <a:pPr algn="just"/>
            <a:endParaRPr lang="en-US" dirty="0">
              <a:solidFill>
                <a:srgbClr val="444950"/>
              </a:solidFill>
              <a:latin typeface="Arial" panose="020B0604020202020204" pitchFamily="34" charset="0"/>
              <a:cs typeface="Arial" panose="020B0604020202020204" pitchFamily="34" charset="0"/>
            </a:endParaRPr>
          </a:p>
          <a:p>
            <a:pPr algn="just"/>
            <a:r>
              <a:rPr lang="en-US" dirty="0">
                <a:solidFill>
                  <a:srgbClr val="444950"/>
                </a:solidFill>
                <a:latin typeface="Arial" panose="020B0604020202020204" pitchFamily="34" charset="0"/>
                <a:cs typeface="Arial" panose="020B0604020202020204" pitchFamily="34" charset="0"/>
              </a:rPr>
              <a:t>Mission Statement</a:t>
            </a:r>
          </a:p>
          <a:p>
            <a:pPr algn="just"/>
            <a:r>
              <a:rPr lang="en-US" dirty="0">
                <a:solidFill>
                  <a:srgbClr val="444950"/>
                </a:solidFill>
                <a:latin typeface="Arial" panose="020B0604020202020204" pitchFamily="34" charset="0"/>
                <a:cs typeface="Arial" panose="020B0604020202020204" pitchFamily="34" charset="0"/>
              </a:rPr>
              <a:t>1.Quality painting and decoration</a:t>
            </a:r>
          </a:p>
          <a:p>
            <a:pPr algn="just"/>
            <a:r>
              <a:rPr lang="en-US" dirty="0">
                <a:solidFill>
                  <a:srgbClr val="444950"/>
                </a:solidFill>
                <a:latin typeface="Arial" panose="020B0604020202020204" pitchFamily="34" charset="0"/>
                <a:cs typeface="Arial" panose="020B0604020202020204" pitchFamily="34" charset="0"/>
              </a:rPr>
              <a:t>2.No job is too small</a:t>
            </a:r>
          </a:p>
          <a:p>
            <a:pPr algn="just"/>
            <a:r>
              <a:rPr lang="en-US" dirty="0">
                <a:solidFill>
                  <a:srgbClr val="444950"/>
                </a:solidFill>
                <a:latin typeface="Arial" panose="020B0604020202020204" pitchFamily="34" charset="0"/>
                <a:cs typeface="Arial" panose="020B0604020202020204" pitchFamily="34" charset="0"/>
              </a:rPr>
              <a:t>3.We are dependable</a:t>
            </a:r>
          </a:p>
          <a:p>
            <a:pPr algn="just"/>
            <a:r>
              <a:rPr lang="en-US" dirty="0">
                <a:solidFill>
                  <a:srgbClr val="444950"/>
                </a:solidFill>
                <a:latin typeface="Arial" panose="020B0604020202020204" pitchFamily="34" charset="0"/>
                <a:cs typeface="Arial" panose="020B0604020202020204" pitchFamily="34" charset="0"/>
              </a:rPr>
              <a:t>4.All jobs done at a reasonable price</a:t>
            </a:r>
          </a:p>
          <a:p>
            <a:pPr algn="just"/>
            <a:endParaRPr lang="en-US" dirty="0">
              <a:solidFill>
                <a:srgbClr val="444950"/>
              </a:solidFill>
              <a:latin typeface="Arial" panose="020B0604020202020204" pitchFamily="34" charset="0"/>
              <a:cs typeface="Arial" panose="020B0604020202020204" pitchFamily="34" charset="0"/>
            </a:endParaRPr>
          </a:p>
          <a:p>
            <a:pPr algn="just"/>
            <a:endParaRPr lang="en-US" dirty="0">
              <a:solidFill>
                <a:srgbClr val="444950"/>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867E993-80F6-4047-B70B-881163B04D50}"/>
              </a:ext>
            </a:extLst>
          </p:cNvPr>
          <p:cNvSpPr/>
          <p:nvPr/>
        </p:nvSpPr>
        <p:spPr>
          <a:xfrm>
            <a:off x="4813697" y="3937182"/>
            <a:ext cx="2124299" cy="523220"/>
          </a:xfrm>
          <a:prstGeom prst="rect">
            <a:avLst/>
          </a:prstGeom>
          <a:solidFill>
            <a:schemeClr val="bg2"/>
          </a:solidFill>
        </p:spPr>
        <p:txBody>
          <a:bodyPr wrap="none" lIns="91440" tIns="45720" rIns="91440" bIns="45720">
            <a:spAutoFit/>
          </a:bodyPr>
          <a:lstStyle/>
          <a:p>
            <a:pPr algn="ctr"/>
            <a:r>
              <a:rPr lang="en-US" sz="2800" dirty="0">
                <a:ln w="0"/>
                <a:latin typeface="Arial" panose="020B0604020202020204" pitchFamily="34" charset="0"/>
                <a:cs typeface="Arial" panose="020B0604020202020204" pitchFamily="34" charset="0"/>
              </a:rPr>
              <a:t>Competitors</a:t>
            </a:r>
            <a:endParaRPr lang="en-US" sz="2800" b="0" cap="none" spc="0" dirty="0">
              <a:ln w="0"/>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05E9AB4-CCB4-40A9-8BCF-86CE7E932994}"/>
              </a:ext>
            </a:extLst>
          </p:cNvPr>
          <p:cNvSpPr/>
          <p:nvPr/>
        </p:nvSpPr>
        <p:spPr>
          <a:xfrm>
            <a:off x="816244" y="2763294"/>
            <a:ext cx="10559511" cy="1015663"/>
          </a:xfrm>
          <a:prstGeom prst="rect">
            <a:avLst/>
          </a:prstGeom>
        </p:spPr>
        <p:txBody>
          <a:bodyPr wrap="square">
            <a:spAutoFit/>
          </a:bodyPr>
          <a:lstStyle/>
          <a:p>
            <a:pPr algn="just"/>
            <a:r>
              <a:rPr lang="en-US" sz="2000" b="1" dirty="0">
                <a:latin typeface="Arial" panose="020B0604020202020204" pitchFamily="34" charset="0"/>
                <a:cs typeface="Arial" panose="020B0604020202020204" pitchFamily="34" charset="0"/>
              </a:rPr>
              <a:t>Marketing Map Analysis</a:t>
            </a:r>
            <a:r>
              <a:rPr lang="en-US" sz="2000" dirty="0">
                <a:latin typeface="Arial" panose="020B0604020202020204" pitchFamily="34" charset="0"/>
                <a:cs typeface="Arial" panose="020B0604020202020204" pitchFamily="34" charset="0"/>
              </a:rPr>
              <a:t>: The competitors are very close according to their size and management skills and profitability. Still there is some gap in the market which creates opportunity for the business. </a:t>
            </a:r>
          </a:p>
        </p:txBody>
      </p:sp>
    </p:spTree>
    <p:extLst>
      <p:ext uri="{BB962C8B-B14F-4D97-AF65-F5344CB8AC3E}">
        <p14:creationId xmlns:p14="http://schemas.microsoft.com/office/powerpoint/2010/main" val="2100402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schemeClr val="tx1"/>
              </a:solidFill>
            </a:endParaRPr>
          </a:p>
        </p:txBody>
      </p:sp>
      <p:sp>
        <p:nvSpPr>
          <p:cNvPr id="3" name="Rectangle 2"/>
          <p:cNvSpPr/>
          <p:nvPr/>
        </p:nvSpPr>
        <p:spPr>
          <a:xfrm>
            <a:off x="4256388" y="285096"/>
            <a:ext cx="3978204" cy="400110"/>
          </a:xfrm>
          <a:prstGeom prst="rect">
            <a:avLst/>
          </a:prstGeom>
          <a:solidFill>
            <a:schemeClr val="bg2"/>
          </a:solidFill>
        </p:spPr>
        <p:txBody>
          <a:bodyPr wrap="none" lIns="91440" tIns="45720" rIns="91440" bIns="45720">
            <a:spAutoFit/>
          </a:bodyPr>
          <a:lstStyle/>
          <a:p>
            <a:pPr algn="ctr"/>
            <a:r>
              <a:rPr lang="en-US" sz="2000" dirty="0">
                <a:ln w="0"/>
                <a:effectLst>
                  <a:outerShdw blurRad="38100" dist="19050" dir="2700000" algn="tl" rotWithShape="0">
                    <a:schemeClr val="dk1">
                      <a:alpha val="40000"/>
                    </a:schemeClr>
                  </a:outerShdw>
                </a:effectLst>
                <a:latin typeface="Bodoni MT Black" panose="02070A03080606020203" pitchFamily="18" charset="0"/>
              </a:rPr>
              <a:t>Marketing Plan and Strategy</a:t>
            </a:r>
            <a:endParaRPr lang="en-US" sz="20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graphicFrame>
        <p:nvGraphicFramePr>
          <p:cNvPr id="53" name="Diagram 52">
            <a:extLst>
              <a:ext uri="{FF2B5EF4-FFF2-40B4-BE49-F238E27FC236}">
                <a16:creationId xmlns:a16="http://schemas.microsoft.com/office/drawing/2014/main" id="{67739DA8-3A34-4BBB-829D-CCF7D77ED425}"/>
              </a:ext>
            </a:extLst>
          </p:cNvPr>
          <p:cNvGraphicFramePr/>
          <p:nvPr>
            <p:extLst>
              <p:ext uri="{D42A27DB-BD31-4B8C-83A1-F6EECF244321}">
                <p14:modId xmlns:p14="http://schemas.microsoft.com/office/powerpoint/2010/main" val="378068092"/>
              </p:ext>
            </p:extLst>
          </p:nvPr>
        </p:nvGraphicFramePr>
        <p:xfrm>
          <a:off x="120078" y="1537855"/>
          <a:ext cx="7236691" cy="491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5" name="Rectangle 54">
            <a:extLst>
              <a:ext uri="{FF2B5EF4-FFF2-40B4-BE49-F238E27FC236}">
                <a16:creationId xmlns:a16="http://schemas.microsoft.com/office/drawing/2014/main" id="{7A782F9A-B4E8-4F75-ADB5-1E2F21ED1432}"/>
              </a:ext>
            </a:extLst>
          </p:cNvPr>
          <p:cNvSpPr/>
          <p:nvPr/>
        </p:nvSpPr>
        <p:spPr>
          <a:xfrm>
            <a:off x="8318641" y="2185689"/>
            <a:ext cx="2702215" cy="400110"/>
          </a:xfrm>
          <a:prstGeom prst="rect">
            <a:avLst/>
          </a:prstGeom>
          <a:solidFill>
            <a:schemeClr val="bg2"/>
          </a:solidFill>
        </p:spPr>
        <p:txBody>
          <a:bodyPr wrap="none" lIns="91440" tIns="45720" rIns="91440" bIns="45720">
            <a:spAutoFit/>
          </a:bodyPr>
          <a:lstStyle/>
          <a:p>
            <a:pPr algn="ctr"/>
            <a:r>
              <a:rPr lang="en-US" sz="2000" dirty="0">
                <a:ln w="0"/>
                <a:effectLst>
                  <a:outerShdw blurRad="38100" dist="19050" dir="2700000" algn="tl" rotWithShape="0">
                    <a:schemeClr val="dk1">
                      <a:alpha val="40000"/>
                    </a:schemeClr>
                  </a:outerShdw>
                </a:effectLst>
                <a:latin typeface="Bodoni MT Black" panose="02070A03080606020203" pitchFamily="18" charset="0"/>
              </a:rPr>
              <a:t>Marketing Strategy</a:t>
            </a:r>
            <a:endParaRPr lang="en-US" sz="20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57" name="Rectangle 56">
            <a:extLst>
              <a:ext uri="{FF2B5EF4-FFF2-40B4-BE49-F238E27FC236}">
                <a16:creationId xmlns:a16="http://schemas.microsoft.com/office/drawing/2014/main" id="{35013EB2-EEE6-423E-830D-7CB0917280D8}"/>
              </a:ext>
            </a:extLst>
          </p:cNvPr>
          <p:cNvSpPr/>
          <p:nvPr/>
        </p:nvSpPr>
        <p:spPr>
          <a:xfrm>
            <a:off x="7412180" y="2585799"/>
            <a:ext cx="4515139" cy="2554545"/>
          </a:xfrm>
          <a:prstGeom prst="rect">
            <a:avLst/>
          </a:prstGeom>
        </p:spPr>
        <p:txBody>
          <a:bodyPr wrap="square">
            <a:spAutoFit/>
          </a:bodyPr>
          <a:lstStyle/>
          <a:p>
            <a:pPr marL="234950" indent="-234950" algn="just">
              <a:buFont typeface="Wingdings" panose="05000000000000000000" pitchFamily="2" charset="2"/>
              <a:buChar char="Ø"/>
            </a:pPr>
            <a:r>
              <a:rPr lang="en-US" sz="2000" dirty="0">
                <a:ln w="0"/>
                <a:effectLst>
                  <a:outerShdw blurRad="38100" dist="19050" dir="2700000" algn="tl" rotWithShape="0">
                    <a:schemeClr val="dk1">
                      <a:alpha val="40000"/>
                    </a:schemeClr>
                  </a:outerShdw>
                </a:effectLst>
              </a:rPr>
              <a:t>Discount coupons to clients and customers.</a:t>
            </a:r>
          </a:p>
          <a:p>
            <a:pPr marL="234950" indent="-234950" algn="just">
              <a:buFont typeface="Wingdings" panose="05000000000000000000" pitchFamily="2" charset="2"/>
              <a:buChar char="Ø"/>
            </a:pPr>
            <a:r>
              <a:rPr lang="en-US" sz="2000" dirty="0">
                <a:ln w="0"/>
                <a:effectLst>
                  <a:outerShdw blurRad="38100" dist="19050" dir="2700000" algn="tl" rotWithShape="0">
                    <a:schemeClr val="dk1">
                      <a:alpha val="40000"/>
                    </a:schemeClr>
                  </a:outerShdw>
                </a:effectLst>
              </a:rPr>
              <a:t>Keeping contents on social media websites like Facebook instar etc.</a:t>
            </a:r>
          </a:p>
          <a:p>
            <a:pPr marL="234950" indent="-234950" algn="just">
              <a:buFont typeface="Wingdings" panose="05000000000000000000" pitchFamily="2" charset="2"/>
              <a:buChar char="Ø"/>
            </a:pPr>
            <a:r>
              <a:rPr lang="en-US" sz="2000" dirty="0">
                <a:ln w="0"/>
                <a:effectLst>
                  <a:outerShdw blurRad="38100" dist="19050" dir="2700000" algn="tl" rotWithShape="0">
                    <a:schemeClr val="dk1">
                      <a:alpha val="40000"/>
                    </a:schemeClr>
                  </a:outerShdw>
                </a:effectLst>
              </a:rPr>
              <a:t>Offering promotional schemes to the dealers.</a:t>
            </a:r>
          </a:p>
          <a:p>
            <a:pPr algn="just"/>
            <a:endParaRPr lang="en-US" sz="2000" dirty="0">
              <a:ln w="0"/>
              <a:effectLst>
                <a:outerShdw blurRad="38100" dist="19050" dir="2700000" algn="tl" rotWithShape="0">
                  <a:schemeClr val="dk1">
                    <a:alpha val="40000"/>
                  </a:schemeClr>
                </a:outerShdw>
              </a:effectLst>
            </a:endParaRPr>
          </a:p>
          <a:p>
            <a:pPr marL="234950" indent="-234950" algn="just"/>
            <a:endParaRPr lang="en-US" sz="200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25836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p:cNvSpPr/>
          <p:nvPr/>
        </p:nvSpPr>
        <p:spPr>
          <a:xfrm>
            <a:off x="5740933" y="1113242"/>
            <a:ext cx="6068521" cy="523220"/>
          </a:xfrm>
          <a:prstGeom prst="rect">
            <a:avLst/>
          </a:prstGeom>
          <a:solidFill>
            <a:schemeClr val="bg2"/>
          </a:solid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latin typeface="Bodoni MT Black" panose="02070A03080606020203" pitchFamily="18" charset="0"/>
              </a:rPr>
              <a:t>Factors Responsible For Growth</a:t>
            </a:r>
            <a:endParaRPr lang="en-US" sz="28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5" name="Rectangle 4"/>
          <p:cNvSpPr/>
          <p:nvPr/>
        </p:nvSpPr>
        <p:spPr>
          <a:xfrm>
            <a:off x="5305004" y="2318197"/>
            <a:ext cx="6940377" cy="3539430"/>
          </a:xfrm>
          <a:prstGeom prst="rect">
            <a:avLst/>
          </a:prstGeom>
          <a:noFill/>
        </p:spPr>
        <p:txBody>
          <a:bodyPr wrap="square" lIns="91440" tIns="45720" rIns="91440" bIns="45720">
            <a:spAutoFit/>
          </a:bodyPr>
          <a:lstStyle/>
          <a:p>
            <a:pPr marL="571500" indent="-571500">
              <a:buFont typeface="Wingdings" panose="05000000000000000000" pitchFamily="2" charset="2"/>
              <a:buChar char="Ø"/>
            </a:pPr>
            <a:r>
              <a:rPr lang="en-US" sz="2800" dirty="0">
                <a:ln w="0"/>
                <a:effectLst>
                  <a:outerShdw blurRad="38100" dist="19050" dir="2700000" algn="tl" rotWithShape="0">
                    <a:schemeClr val="dk1">
                      <a:alpha val="40000"/>
                    </a:schemeClr>
                  </a:outerShdw>
                </a:effectLst>
              </a:rPr>
              <a:t>Construction of new buildings.</a:t>
            </a:r>
          </a:p>
          <a:p>
            <a:pPr marL="571500" indent="-571500">
              <a:buFont typeface="Wingdings" panose="05000000000000000000" pitchFamily="2" charset="2"/>
              <a:buChar char="Ø"/>
            </a:pPr>
            <a:r>
              <a:rPr lang="en-US" sz="2800" dirty="0">
                <a:ln w="0"/>
                <a:effectLst>
                  <a:outerShdw blurRad="38100" dist="19050" dir="2700000" algn="tl" rotWithShape="0">
                    <a:schemeClr val="dk1">
                      <a:alpha val="40000"/>
                    </a:schemeClr>
                  </a:outerShdw>
                </a:effectLst>
              </a:rPr>
              <a:t>Opening of new schools and hospitals.</a:t>
            </a:r>
          </a:p>
          <a:p>
            <a:pPr marL="571500" indent="-571500">
              <a:buFont typeface="Wingdings" panose="05000000000000000000" pitchFamily="2" charset="2"/>
              <a:buChar char="Ø"/>
            </a:pPr>
            <a:r>
              <a:rPr lang="en-US" sz="2800" dirty="0">
                <a:ln w="0"/>
                <a:effectLst>
                  <a:outerShdw blurRad="38100" dist="19050" dir="2700000" algn="tl" rotWithShape="0">
                    <a:schemeClr val="dk1">
                      <a:alpha val="40000"/>
                    </a:schemeClr>
                  </a:outerShdw>
                </a:effectLst>
              </a:rPr>
              <a:t>Mass migration to the community.</a:t>
            </a:r>
          </a:p>
          <a:p>
            <a:pPr marL="571500" indent="-571500">
              <a:buFont typeface="Wingdings" panose="05000000000000000000" pitchFamily="2" charset="2"/>
              <a:buChar char="Ø"/>
            </a:pPr>
            <a:r>
              <a:rPr lang="en-US" sz="2800" dirty="0">
                <a:ln w="0"/>
                <a:effectLst>
                  <a:outerShdw blurRad="38100" dist="19050" dir="2700000" algn="tl" rotWithShape="0">
                    <a:schemeClr val="dk1">
                      <a:alpha val="40000"/>
                    </a:schemeClr>
                  </a:outerShdw>
                </a:effectLst>
              </a:rPr>
              <a:t>Thousands of young people entering the job market.</a:t>
            </a:r>
          </a:p>
          <a:p>
            <a:pPr marL="571500" indent="-571500">
              <a:buFont typeface="Wingdings" panose="05000000000000000000" pitchFamily="2" charset="2"/>
              <a:buChar char="Ø"/>
            </a:pPr>
            <a:r>
              <a:rPr lang="en-US" sz="2800" dirty="0">
                <a:ln w="0"/>
                <a:effectLst>
                  <a:outerShdw blurRad="38100" dist="19050" dir="2700000" algn="tl" rotWithShape="0">
                    <a:schemeClr val="dk1">
                      <a:alpha val="40000"/>
                    </a:schemeClr>
                  </a:outerShdw>
                </a:effectLst>
              </a:rPr>
              <a:t>Additional investors and shareholders.</a:t>
            </a:r>
          </a:p>
          <a:p>
            <a:r>
              <a:rPr lang="en-US" sz="2800" dirty="0">
                <a:ln w="0"/>
                <a:effectLst>
                  <a:outerShdw blurRad="38100" dist="19050" dir="2700000" algn="tl" rotWithShape="0">
                    <a:schemeClr val="dk1">
                      <a:alpha val="40000"/>
                    </a:schemeClr>
                  </a:outerShdw>
                </a:effectLst>
              </a:rPr>
              <a:t>    </a:t>
            </a:r>
          </a:p>
          <a:p>
            <a:endParaRPr lang="en-US" sz="2800" dirty="0">
              <a:ln w="0"/>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56EE47EF-7784-45BC-8DC9-BFDBA1E5A269}"/>
              </a:ext>
            </a:extLst>
          </p:cNvPr>
          <p:cNvSpPr/>
          <p:nvPr/>
        </p:nvSpPr>
        <p:spPr>
          <a:xfrm>
            <a:off x="1054896" y="1067658"/>
            <a:ext cx="3963649" cy="523220"/>
          </a:xfrm>
          <a:prstGeom prst="rect">
            <a:avLst/>
          </a:prstGeom>
          <a:solidFill>
            <a:schemeClr val="bg2"/>
          </a:solid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latin typeface="Bodoni MT Black" panose="02070A03080606020203" pitchFamily="18" charset="0"/>
              </a:rPr>
              <a:t>Operational Strategy</a:t>
            </a:r>
            <a:endParaRPr lang="en-US" sz="28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graphicFrame>
        <p:nvGraphicFramePr>
          <p:cNvPr id="2" name="Diagram 1">
            <a:extLst>
              <a:ext uri="{FF2B5EF4-FFF2-40B4-BE49-F238E27FC236}">
                <a16:creationId xmlns:a16="http://schemas.microsoft.com/office/drawing/2014/main" id="{8BD76117-565E-42B5-838F-9624A84497DB}"/>
              </a:ext>
            </a:extLst>
          </p:cNvPr>
          <p:cNvGraphicFramePr/>
          <p:nvPr>
            <p:extLst>
              <p:ext uri="{D42A27DB-BD31-4B8C-83A1-F6EECF244321}">
                <p14:modId xmlns:p14="http://schemas.microsoft.com/office/powerpoint/2010/main" val="3043997956"/>
              </p:ext>
            </p:extLst>
          </p:nvPr>
        </p:nvGraphicFramePr>
        <p:xfrm>
          <a:off x="-165722" y="1884217"/>
          <a:ext cx="5906655" cy="36445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6796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p:cNvSpPr/>
          <p:nvPr/>
        </p:nvSpPr>
        <p:spPr>
          <a:xfrm>
            <a:off x="6749292" y="1113242"/>
            <a:ext cx="4051815" cy="523220"/>
          </a:xfrm>
          <a:prstGeom prst="rect">
            <a:avLst/>
          </a:prstGeom>
          <a:solidFill>
            <a:schemeClr val="bg2"/>
          </a:solid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latin typeface="Bodoni MT Black" panose="02070A03080606020203" pitchFamily="18" charset="0"/>
              </a:rPr>
              <a:t>Organizational Chart</a:t>
            </a:r>
            <a:endParaRPr lang="en-US" sz="28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sp>
        <p:nvSpPr>
          <p:cNvPr id="5" name="Rectangle 4"/>
          <p:cNvSpPr/>
          <p:nvPr/>
        </p:nvSpPr>
        <p:spPr>
          <a:xfrm>
            <a:off x="317367" y="2151942"/>
            <a:ext cx="6940377" cy="523220"/>
          </a:xfrm>
          <a:prstGeom prst="rect">
            <a:avLst/>
          </a:prstGeom>
          <a:noFill/>
        </p:spPr>
        <p:txBody>
          <a:bodyPr wrap="square" lIns="91440" tIns="45720" rIns="91440" bIns="45720">
            <a:spAutoFit/>
          </a:bodyPr>
          <a:lstStyle/>
          <a:p>
            <a:endParaRPr lang="en-US" sz="2800" dirty="0">
              <a:ln w="0"/>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56EE47EF-7784-45BC-8DC9-BFDBA1E5A269}"/>
              </a:ext>
            </a:extLst>
          </p:cNvPr>
          <p:cNvSpPr/>
          <p:nvPr/>
        </p:nvSpPr>
        <p:spPr>
          <a:xfrm>
            <a:off x="1210261" y="1067658"/>
            <a:ext cx="3652924" cy="523220"/>
          </a:xfrm>
          <a:prstGeom prst="rect">
            <a:avLst/>
          </a:prstGeom>
          <a:solidFill>
            <a:schemeClr val="bg2"/>
          </a:solid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latin typeface="Bodoni MT Black" panose="02070A03080606020203" pitchFamily="18" charset="0"/>
              </a:rPr>
              <a:t>Management Team</a:t>
            </a:r>
            <a:endParaRPr lang="en-US" sz="2800" b="0" cap="none" spc="0" dirty="0">
              <a:ln w="0"/>
              <a:solidFill>
                <a:schemeClr val="tx1"/>
              </a:solidFill>
              <a:effectLst>
                <a:outerShdw blurRad="38100" dist="19050" dir="2700000" algn="tl" rotWithShape="0">
                  <a:schemeClr val="dk1">
                    <a:alpha val="40000"/>
                  </a:schemeClr>
                </a:outerShdw>
              </a:effectLst>
              <a:latin typeface="Bodoni MT Black" panose="02070A03080606020203" pitchFamily="18" charset="0"/>
            </a:endParaRPr>
          </a:p>
        </p:txBody>
      </p:sp>
      <p:graphicFrame>
        <p:nvGraphicFramePr>
          <p:cNvPr id="6" name="Diagram 5">
            <a:extLst>
              <a:ext uri="{FF2B5EF4-FFF2-40B4-BE49-F238E27FC236}">
                <a16:creationId xmlns:a16="http://schemas.microsoft.com/office/drawing/2014/main" id="{F7E8A172-ED62-4614-B8E9-AC5670FAB572}"/>
              </a:ext>
            </a:extLst>
          </p:cNvPr>
          <p:cNvGraphicFramePr/>
          <p:nvPr>
            <p:extLst>
              <p:ext uri="{D42A27DB-BD31-4B8C-83A1-F6EECF244321}">
                <p14:modId xmlns:p14="http://schemas.microsoft.com/office/powerpoint/2010/main" val="2614516643"/>
              </p:ext>
            </p:extLst>
          </p:nvPr>
        </p:nvGraphicFramePr>
        <p:xfrm>
          <a:off x="6096000" y="1640949"/>
          <a:ext cx="5543111" cy="3820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64906F22-DFDD-4BC5-9591-6396896AD3DA}"/>
              </a:ext>
            </a:extLst>
          </p:cNvPr>
          <p:cNvSpPr/>
          <p:nvPr/>
        </p:nvSpPr>
        <p:spPr>
          <a:xfrm>
            <a:off x="539035" y="2234132"/>
            <a:ext cx="5307584" cy="2246769"/>
          </a:xfrm>
          <a:prstGeom prst="rect">
            <a:avLst/>
          </a:prstGeom>
          <a:noFill/>
        </p:spPr>
        <p:txBody>
          <a:bodyPr wrap="square" lIns="91440" tIns="45720" rIns="91440" bIns="45720">
            <a:spAutoFit/>
          </a:bodyPr>
          <a:lstStyle/>
          <a:p>
            <a:pPr algn="just"/>
            <a:r>
              <a:rPr lang="en-US" sz="2800" dirty="0">
                <a:ln w="0"/>
                <a:effectLst>
                  <a:outerShdw blurRad="38100" dist="19050" dir="2700000" algn="tl" rotWithShape="0">
                    <a:schemeClr val="dk1">
                      <a:alpha val="40000"/>
                    </a:schemeClr>
                  </a:outerShdw>
                </a:effectLst>
              </a:rPr>
              <a:t>The management team will comprise of one chief financial officer, one executive member of the board and three top-level managers. </a:t>
            </a:r>
          </a:p>
        </p:txBody>
      </p:sp>
    </p:spTree>
    <p:extLst>
      <p:ext uri="{BB962C8B-B14F-4D97-AF65-F5344CB8AC3E}">
        <p14:creationId xmlns:p14="http://schemas.microsoft.com/office/powerpoint/2010/main" val="558760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iagonal Stripe 3"/>
          <p:cNvSpPr/>
          <p:nvPr/>
        </p:nvSpPr>
        <p:spPr>
          <a:xfrm>
            <a:off x="0" y="0"/>
            <a:ext cx="1777285" cy="2318197"/>
          </a:xfrm>
          <a:prstGeom prst="diagStrip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Rectangle 1"/>
          <p:cNvSpPr/>
          <p:nvPr/>
        </p:nvSpPr>
        <p:spPr>
          <a:xfrm>
            <a:off x="1496292" y="1254445"/>
            <a:ext cx="9434944" cy="3046988"/>
          </a:xfrm>
          <a:prstGeom prst="rect">
            <a:avLst/>
          </a:prstGeom>
          <a:noFill/>
        </p:spPr>
        <p:txBody>
          <a:bodyPr wrap="square" lIns="91440" tIns="45720" rIns="91440" bIns="45720">
            <a:spAutoFit/>
          </a:bodyPr>
          <a:lstStyle/>
          <a:p>
            <a:pPr algn="ctr"/>
            <a:r>
              <a:rPr lang="en-US" sz="3200" b="1" cap="none" spc="0" dirty="0">
                <a:ln w="0"/>
                <a:solidFill>
                  <a:schemeClr val="tx1"/>
                </a:solidFill>
              </a:rPr>
              <a:t>References</a:t>
            </a:r>
          </a:p>
          <a:p>
            <a:pPr marL="742950" indent="-742950">
              <a:buAutoNum type="arabicPeriod"/>
            </a:pPr>
            <a:r>
              <a:rPr lang="en-US" sz="2000" dirty="0">
                <a:ln w="0"/>
                <a:hlinkClick r:id="rId2">
                  <a:extLst>
                    <a:ext uri="{A12FA001-AC4F-418D-AE19-62706E023703}">
                      <ahyp:hlinkClr xmlns:ahyp="http://schemas.microsoft.com/office/drawing/2018/hyperlinkcolor" val="tx"/>
                    </a:ext>
                  </a:extLst>
                </a:hlinkClick>
              </a:rPr>
              <a:t>https://www.wpcia.org/news/worlds%20top%20paints</a:t>
            </a:r>
            <a:endParaRPr lang="en-US" sz="2000" dirty="0">
              <a:ln w="0"/>
            </a:endParaRPr>
          </a:p>
          <a:p>
            <a:r>
              <a:rPr lang="en-US" sz="2000" b="0" cap="none" spc="0" dirty="0">
                <a:ln w="0"/>
                <a:solidFill>
                  <a:schemeClr val="tx1"/>
                </a:solidFill>
              </a:rPr>
              <a:t>%202015%20annual%20report.html</a:t>
            </a:r>
          </a:p>
          <a:p>
            <a:r>
              <a:rPr lang="en-US" sz="2000" dirty="0">
                <a:ln w="0"/>
              </a:rPr>
              <a:t>2. https://www.assignments.com</a:t>
            </a:r>
          </a:p>
          <a:p>
            <a:r>
              <a:rPr lang="en-US" sz="2000" b="0" cap="none" spc="0" dirty="0">
                <a:ln w="0"/>
                <a:solidFill>
                  <a:schemeClr val="tx1"/>
                </a:solidFill>
              </a:rPr>
              <a:t>3.https://www.akzonobel.com/in/uk</a:t>
            </a:r>
          </a:p>
          <a:p>
            <a:r>
              <a:rPr lang="en-US" sz="2000" dirty="0">
                <a:ln w="0"/>
              </a:rPr>
              <a:t>4.https://www.akzonobel.com/products/paints-and-contains</a:t>
            </a:r>
          </a:p>
          <a:p>
            <a:r>
              <a:rPr lang="en-US" sz="2000" dirty="0">
                <a:ln w="0"/>
              </a:rPr>
              <a:t>5.https://www.persistencemarketingresearch.com/maketrs-</a:t>
            </a:r>
          </a:p>
          <a:p>
            <a:r>
              <a:rPr lang="en-US" sz="2000" dirty="0">
                <a:ln w="0"/>
              </a:rPr>
              <a:t>    research/paints/contains-market.asp</a:t>
            </a:r>
          </a:p>
          <a:p>
            <a:endParaRPr lang="en-US" sz="2000" b="0" cap="none" spc="0" dirty="0">
              <a:ln w="0"/>
              <a:solidFill>
                <a:schemeClr val="tx1"/>
              </a:solidFill>
            </a:endParaRPr>
          </a:p>
        </p:txBody>
      </p:sp>
    </p:spTree>
    <p:extLst>
      <p:ext uri="{BB962C8B-B14F-4D97-AF65-F5344CB8AC3E}">
        <p14:creationId xmlns:p14="http://schemas.microsoft.com/office/powerpoint/2010/main" val="812455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77C80-E550-4491-B519-6EF021149ECB}"/>
              </a:ext>
            </a:extLst>
          </p:cNvPr>
          <p:cNvSpPr>
            <a:spLocks noGrp="1"/>
          </p:cNvSpPr>
          <p:nvPr>
            <p:ph type="title"/>
          </p:nvPr>
        </p:nvSpPr>
        <p:spPr/>
        <p:txBody>
          <a:bodyPr/>
          <a:lstStyle/>
          <a:p>
            <a:pPr algn="ctr"/>
            <a:r>
              <a:rPr lang="en-GB" b="1" dirty="0">
                <a:highlight>
                  <a:srgbClr val="808080"/>
                </a:highlight>
              </a:rPr>
              <a:t>Conclusion</a:t>
            </a:r>
            <a:r>
              <a:rPr lang="en-GB" dirty="0">
                <a:highlight>
                  <a:srgbClr val="808080"/>
                </a:highlight>
              </a:rPr>
              <a:t> </a:t>
            </a:r>
          </a:p>
        </p:txBody>
      </p:sp>
      <p:sp>
        <p:nvSpPr>
          <p:cNvPr id="3" name="Content Placeholder 2">
            <a:extLst>
              <a:ext uri="{FF2B5EF4-FFF2-40B4-BE49-F238E27FC236}">
                <a16:creationId xmlns:a16="http://schemas.microsoft.com/office/drawing/2014/main" id="{6219585F-C88D-4025-A1AB-05D6881B1E8A}"/>
              </a:ext>
            </a:extLst>
          </p:cNvPr>
          <p:cNvSpPr>
            <a:spLocks noGrp="1"/>
          </p:cNvSpPr>
          <p:nvPr>
            <p:ph idx="1"/>
          </p:nvPr>
        </p:nvSpPr>
        <p:spPr/>
        <p:txBody>
          <a:bodyPr/>
          <a:lstStyle/>
          <a:p>
            <a:pPr marL="0" indent="0">
              <a:buNone/>
            </a:pPr>
            <a:r>
              <a:rPr lang="en-GB" dirty="0"/>
              <a:t>Allen and Richard painting and decoration business. is a </a:t>
            </a:r>
            <a:r>
              <a:rPr lang="en-GB" dirty="0" err="1"/>
              <a:t>coperation</a:t>
            </a:r>
            <a:r>
              <a:rPr lang="en-GB" dirty="0"/>
              <a:t> that provide a high quality service with a lower prices for the council of Newham borough.</a:t>
            </a:r>
          </a:p>
        </p:txBody>
      </p:sp>
    </p:spTree>
    <p:extLst>
      <p:ext uri="{BB962C8B-B14F-4D97-AF65-F5344CB8AC3E}">
        <p14:creationId xmlns:p14="http://schemas.microsoft.com/office/powerpoint/2010/main" val="910874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FCF57-EE42-4C44-9847-BD2BA3D64A5E}"/>
              </a:ext>
            </a:extLst>
          </p:cNvPr>
          <p:cNvSpPr>
            <a:spLocks noGrp="1"/>
          </p:cNvSpPr>
          <p:nvPr>
            <p:ph type="title"/>
          </p:nvPr>
        </p:nvSpPr>
        <p:spPr/>
        <p:txBody>
          <a:bodyPr/>
          <a:lstStyle/>
          <a:p>
            <a:pPr algn="ctr"/>
            <a:r>
              <a:rPr lang="en-GB" b="1" dirty="0">
                <a:highlight>
                  <a:srgbClr val="FF0000"/>
                </a:highlight>
              </a:rPr>
              <a:t>Thank You Very Much</a:t>
            </a:r>
          </a:p>
        </p:txBody>
      </p:sp>
      <p:sp>
        <p:nvSpPr>
          <p:cNvPr id="3" name="Content Placeholder 2">
            <a:extLst>
              <a:ext uri="{FF2B5EF4-FFF2-40B4-BE49-F238E27FC236}">
                <a16:creationId xmlns:a16="http://schemas.microsoft.com/office/drawing/2014/main" id="{9E2B4665-A817-4681-8B07-5DEF0C633E9C}"/>
              </a:ext>
            </a:extLst>
          </p:cNvPr>
          <p:cNvSpPr>
            <a:spLocks noGrp="1"/>
          </p:cNvSpPr>
          <p:nvPr>
            <p:ph idx="1"/>
          </p:nvPr>
        </p:nvSpPr>
        <p:spPr/>
        <p:txBody>
          <a:bodyPr/>
          <a:lstStyle/>
          <a:p>
            <a:endParaRPr lang="en-GB" dirty="0"/>
          </a:p>
          <a:p>
            <a:endParaRPr lang="en-GB" dirty="0"/>
          </a:p>
          <a:p>
            <a:pPr marL="0" indent="0">
              <a:buNone/>
            </a:pPr>
            <a:r>
              <a:rPr lang="en-GB" sz="6600" b="1" dirty="0"/>
              <a:t>Any questions ?</a:t>
            </a:r>
          </a:p>
        </p:txBody>
      </p:sp>
    </p:spTree>
    <p:extLst>
      <p:ext uri="{BB962C8B-B14F-4D97-AF65-F5344CB8AC3E}">
        <p14:creationId xmlns:p14="http://schemas.microsoft.com/office/powerpoint/2010/main" val="1056273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TotalTime>
  <Words>799</Words>
  <Application>Microsoft Office PowerPoint</Application>
  <PresentationFormat>Widescreen</PresentationFormat>
  <Paragraphs>149</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 Rounded MT Bold</vt:lpstr>
      <vt:lpstr>Bodoni MT Black</vt:lpstr>
      <vt:lpstr>Calibri</vt:lpstr>
      <vt:lpstr>Calibri Light</vt:lpstr>
      <vt:lpstr>Gill Sans Ultra Bold</vt:lpstr>
      <vt:lpstr>Helvetica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Thank You Very Much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Odonohue Allen (1818294)</cp:lastModifiedBy>
  <cp:revision>35</cp:revision>
  <dcterms:created xsi:type="dcterms:W3CDTF">2019-12-09T09:02:11Z</dcterms:created>
  <dcterms:modified xsi:type="dcterms:W3CDTF">2019-12-20T09:50:50Z</dcterms:modified>
</cp:coreProperties>
</file>