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tif" ContentType="image/ti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46" r:id="rId1"/>
  </p:sldMasterIdLst>
  <p:notesMasterIdLst>
    <p:notesMasterId r:id="rId23"/>
  </p:notesMasterIdLst>
  <p:sldIdLst>
    <p:sldId id="299" r:id="rId2"/>
    <p:sldId id="300" r:id="rId3"/>
    <p:sldId id="256" r:id="rId4"/>
    <p:sldId id="257" r:id="rId5"/>
    <p:sldId id="258" r:id="rId6"/>
    <p:sldId id="292" r:id="rId7"/>
    <p:sldId id="259" r:id="rId8"/>
    <p:sldId id="298" r:id="rId9"/>
    <p:sldId id="308" r:id="rId10"/>
    <p:sldId id="309" r:id="rId11"/>
    <p:sldId id="310" r:id="rId12"/>
    <p:sldId id="311" r:id="rId13"/>
    <p:sldId id="312" r:id="rId14"/>
    <p:sldId id="303" r:id="rId15"/>
    <p:sldId id="304" r:id="rId16"/>
    <p:sldId id="305" r:id="rId17"/>
    <p:sldId id="306" r:id="rId18"/>
    <p:sldId id="313" r:id="rId19"/>
    <p:sldId id="307" r:id="rId20"/>
    <p:sldId id="261" r:id="rId21"/>
    <p:sldId id="260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62AD95-C260-8F47-A009-7823EACDC620}" v="61" dt="2022-03-27T00:42:37.8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21"/>
    <p:restoredTop sz="94556"/>
  </p:normalViewPr>
  <p:slideViewPr>
    <p:cSldViewPr snapToGrid="0" snapToObjects="1">
      <p:cViewPr varScale="1">
        <p:scale>
          <a:sx n="114" d="100"/>
          <a:sy n="114" d="100"/>
        </p:scale>
        <p:origin x="24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uma Shamas (2030024)" userId="5fa50476-fce0-4b8a-b5de-3054b8cffba8" providerId="ADAL" clId="{0262AD95-C260-8F47-A009-7823EACDC620}"/>
    <pc:docChg chg="undo custSel addSld delSld modSld sldOrd addMainMaster delMainMaster">
      <pc:chgData name="Huma Shamas (2030024)" userId="5fa50476-fce0-4b8a-b5de-3054b8cffba8" providerId="ADAL" clId="{0262AD95-C260-8F47-A009-7823EACDC620}" dt="2022-03-27T00:42:58.492" v="3077" actId="20577"/>
      <pc:docMkLst>
        <pc:docMk/>
      </pc:docMkLst>
      <pc:sldChg chg="addSp delSp modSp mod ord modMedia setBg modClrScheme addAnim delAnim setClrOvrMap delDesignElem chgLayout">
        <pc:chgData name="Huma Shamas (2030024)" userId="5fa50476-fce0-4b8a-b5de-3054b8cffba8" providerId="ADAL" clId="{0262AD95-C260-8F47-A009-7823EACDC620}" dt="2022-03-25T00:06:15.014" v="1274" actId="20578"/>
        <pc:sldMkLst>
          <pc:docMk/>
          <pc:sldMk cId="3525155406" sldId="256"/>
        </pc:sldMkLst>
        <pc:spChg chg="mod">
          <ac:chgData name="Huma Shamas (2030024)" userId="5fa50476-fce0-4b8a-b5de-3054b8cffba8" providerId="ADAL" clId="{0262AD95-C260-8F47-A009-7823EACDC620}" dt="2022-03-24T16:50:20.174" v="152" actId="27636"/>
          <ac:spMkLst>
            <pc:docMk/>
            <pc:sldMk cId="3525155406" sldId="256"/>
            <ac:spMk id="2" creationId="{E2694187-01AE-6F4F-B336-1600E6066A34}"/>
          </ac:spMkLst>
        </pc:spChg>
        <pc:spChg chg="del">
          <ac:chgData name="Huma Shamas (2030024)" userId="5fa50476-fce0-4b8a-b5de-3054b8cffba8" providerId="ADAL" clId="{0262AD95-C260-8F47-A009-7823EACDC620}" dt="2022-03-24T16:27:21.335" v="37" actId="478"/>
          <ac:spMkLst>
            <pc:docMk/>
            <pc:sldMk cId="3525155406" sldId="256"/>
            <ac:spMk id="3" creationId="{64DC1B91-0D8F-9546-890D-39BE20A6C807}"/>
          </ac:spMkLst>
        </pc:spChg>
        <pc:spChg chg="add del">
          <ac:chgData name="Huma Shamas (2030024)" userId="5fa50476-fce0-4b8a-b5de-3054b8cffba8" providerId="ADAL" clId="{0262AD95-C260-8F47-A009-7823EACDC620}" dt="2022-03-24T16:27:35.313" v="41" actId="26606"/>
          <ac:spMkLst>
            <pc:docMk/>
            <pc:sldMk cId="3525155406" sldId="256"/>
            <ac:spMk id="8" creationId="{4187D111-0A9D-421B-84EB-FC5811C3A931}"/>
          </ac:spMkLst>
        </pc:spChg>
        <pc:spChg chg="add del">
          <ac:chgData name="Huma Shamas (2030024)" userId="5fa50476-fce0-4b8a-b5de-3054b8cffba8" providerId="ADAL" clId="{0262AD95-C260-8F47-A009-7823EACDC620}" dt="2022-03-24T16:27:35.313" v="41" actId="26606"/>
          <ac:spMkLst>
            <pc:docMk/>
            <pc:sldMk cId="3525155406" sldId="256"/>
            <ac:spMk id="43" creationId="{F0753E91-DF19-4FA4-BFBF-221696B8D779}"/>
          </ac:spMkLst>
        </pc:spChg>
        <pc:spChg chg="add del">
          <ac:chgData name="Huma Shamas (2030024)" userId="5fa50476-fce0-4b8a-b5de-3054b8cffba8" providerId="ADAL" clId="{0262AD95-C260-8F47-A009-7823EACDC620}" dt="2022-03-24T16:28:17.193" v="64" actId="26606"/>
          <ac:spMkLst>
            <pc:docMk/>
            <pc:sldMk cId="3525155406" sldId="256"/>
            <ac:spMk id="45" creationId="{E2CFBC99-FB8F-41F7-A81D-A5288D688D79}"/>
          </ac:spMkLst>
        </pc:spChg>
        <pc:spChg chg="add del">
          <ac:chgData name="Huma Shamas (2030024)" userId="5fa50476-fce0-4b8a-b5de-3054b8cffba8" providerId="ADAL" clId="{0262AD95-C260-8F47-A009-7823EACDC620}" dt="2022-03-24T16:28:17.193" v="64" actId="26606"/>
          <ac:spMkLst>
            <pc:docMk/>
            <pc:sldMk cId="3525155406" sldId="256"/>
            <ac:spMk id="47" creationId="{1EF86BFA-9133-4F6B-98BE-1CBB87EB62F5}"/>
          </ac:spMkLst>
        </pc:spChg>
        <pc:spChg chg="add del">
          <ac:chgData name="Huma Shamas (2030024)" userId="5fa50476-fce0-4b8a-b5de-3054b8cffba8" providerId="ADAL" clId="{0262AD95-C260-8F47-A009-7823EACDC620}" dt="2022-03-24T16:28:02.185" v="47" actId="26606"/>
          <ac:spMkLst>
            <pc:docMk/>
            <pc:sldMk cId="3525155406" sldId="256"/>
            <ac:spMk id="52" creationId="{33E93247-6229-44AB-A550-739E971E690B}"/>
          </ac:spMkLst>
        </pc:spChg>
        <pc:spChg chg="add del">
          <ac:chgData name="Huma Shamas (2030024)" userId="5fa50476-fce0-4b8a-b5de-3054b8cffba8" providerId="ADAL" clId="{0262AD95-C260-8F47-A009-7823EACDC620}" dt="2022-03-24T16:28:11.871" v="55" actId="26606"/>
          <ac:spMkLst>
            <pc:docMk/>
            <pc:sldMk cId="3525155406" sldId="256"/>
            <ac:spMk id="56" creationId="{3AD1C04B-04EF-43BA-B2AB-6F52AF8B943A}"/>
          </ac:spMkLst>
        </pc:spChg>
        <pc:spChg chg="add del">
          <ac:chgData name="Huma Shamas (2030024)" userId="5fa50476-fce0-4b8a-b5de-3054b8cffba8" providerId="ADAL" clId="{0262AD95-C260-8F47-A009-7823EACDC620}" dt="2022-03-24T16:28:03.513" v="49" actId="26606"/>
          <ac:spMkLst>
            <pc:docMk/>
            <pc:sldMk cId="3525155406" sldId="256"/>
            <ac:spMk id="62" creationId="{4EFE82FE-7465-AE46-88DF-34D347E83B84}"/>
          </ac:spMkLst>
        </pc:spChg>
        <pc:spChg chg="add del">
          <ac:chgData name="Huma Shamas (2030024)" userId="5fa50476-fce0-4b8a-b5de-3054b8cffba8" providerId="ADAL" clId="{0262AD95-C260-8F47-A009-7823EACDC620}" dt="2022-03-24T16:28:07.261" v="51" actId="26606"/>
          <ac:spMkLst>
            <pc:docMk/>
            <pc:sldMk cId="3525155406" sldId="256"/>
            <ac:spMk id="66" creationId="{FF4F1B1F-38C9-4BA3-8793-E2B6FC978C0A}"/>
          </ac:spMkLst>
        </pc:spChg>
        <pc:spChg chg="add del">
          <ac:chgData name="Huma Shamas (2030024)" userId="5fa50476-fce0-4b8a-b5de-3054b8cffba8" providerId="ADAL" clId="{0262AD95-C260-8F47-A009-7823EACDC620}" dt="2022-03-24T16:28:07.261" v="51" actId="26606"/>
          <ac:spMkLst>
            <pc:docMk/>
            <pc:sldMk cId="3525155406" sldId="256"/>
            <ac:spMk id="67" creationId="{40A82C2B-B640-4B39-A4B8-3189B458AC0D}"/>
          </ac:spMkLst>
        </pc:spChg>
        <pc:spChg chg="add del">
          <ac:chgData name="Huma Shamas (2030024)" userId="5fa50476-fce0-4b8a-b5de-3054b8cffba8" providerId="ADAL" clId="{0262AD95-C260-8F47-A009-7823EACDC620}" dt="2022-03-24T16:28:09.236" v="53" actId="26606"/>
          <ac:spMkLst>
            <pc:docMk/>
            <pc:sldMk cId="3525155406" sldId="256"/>
            <ac:spMk id="70" creationId="{8C448D53-ACA1-4CA4-B08A-09FB0780C79A}"/>
          </ac:spMkLst>
        </pc:spChg>
        <pc:spChg chg="add del">
          <ac:chgData name="Huma Shamas (2030024)" userId="5fa50476-fce0-4b8a-b5de-3054b8cffba8" providerId="ADAL" clId="{0262AD95-C260-8F47-A009-7823EACDC620}" dt="2022-03-24T16:28:11.871" v="55" actId="26606"/>
          <ac:spMkLst>
            <pc:docMk/>
            <pc:sldMk cId="3525155406" sldId="256"/>
            <ac:spMk id="73" creationId="{6DA65B90-7B06-4499-91BA-CDDD36132481}"/>
          </ac:spMkLst>
        </pc:spChg>
        <pc:spChg chg="add del">
          <ac:chgData name="Huma Shamas (2030024)" userId="5fa50476-fce0-4b8a-b5de-3054b8cffba8" providerId="ADAL" clId="{0262AD95-C260-8F47-A009-7823EACDC620}" dt="2022-03-24T16:28:11.871" v="55" actId="26606"/>
          <ac:spMkLst>
            <pc:docMk/>
            <pc:sldMk cId="3525155406" sldId="256"/>
            <ac:spMk id="74" creationId="{5C7BC1E0-1C8D-47CB-B48A-D3D0D2EF0E3A}"/>
          </ac:spMkLst>
        </pc:spChg>
        <pc:spChg chg="add del">
          <ac:chgData name="Huma Shamas (2030024)" userId="5fa50476-fce0-4b8a-b5de-3054b8cffba8" providerId="ADAL" clId="{0262AD95-C260-8F47-A009-7823EACDC620}" dt="2022-03-24T16:28:13.501" v="57" actId="26606"/>
          <ac:spMkLst>
            <pc:docMk/>
            <pc:sldMk cId="3525155406" sldId="256"/>
            <ac:spMk id="76" creationId="{33E93247-6229-44AB-A550-739E971E690B}"/>
          </ac:spMkLst>
        </pc:spChg>
        <pc:spChg chg="add del">
          <ac:chgData name="Huma Shamas (2030024)" userId="5fa50476-fce0-4b8a-b5de-3054b8cffba8" providerId="ADAL" clId="{0262AD95-C260-8F47-A009-7823EACDC620}" dt="2022-03-24T16:28:14.779" v="59" actId="26606"/>
          <ac:spMkLst>
            <pc:docMk/>
            <pc:sldMk cId="3525155406" sldId="256"/>
            <ac:spMk id="79" creationId="{4EFE82FE-7465-AE46-88DF-34D347E83B84}"/>
          </ac:spMkLst>
        </pc:spChg>
        <pc:spChg chg="add del">
          <ac:chgData name="Huma Shamas (2030024)" userId="5fa50476-fce0-4b8a-b5de-3054b8cffba8" providerId="ADAL" clId="{0262AD95-C260-8F47-A009-7823EACDC620}" dt="2022-03-24T16:28:15.865" v="61" actId="26606"/>
          <ac:spMkLst>
            <pc:docMk/>
            <pc:sldMk cId="3525155406" sldId="256"/>
            <ac:spMk id="84" creationId="{FF4F1B1F-38C9-4BA3-8793-E2B6FC978C0A}"/>
          </ac:spMkLst>
        </pc:spChg>
        <pc:spChg chg="add del">
          <ac:chgData name="Huma Shamas (2030024)" userId="5fa50476-fce0-4b8a-b5de-3054b8cffba8" providerId="ADAL" clId="{0262AD95-C260-8F47-A009-7823EACDC620}" dt="2022-03-24T16:28:15.865" v="61" actId="26606"/>
          <ac:spMkLst>
            <pc:docMk/>
            <pc:sldMk cId="3525155406" sldId="256"/>
            <ac:spMk id="85" creationId="{40A82C2B-B640-4B39-A4B8-3189B458AC0D}"/>
          </ac:spMkLst>
        </pc:spChg>
        <pc:spChg chg="add del">
          <ac:chgData name="Huma Shamas (2030024)" userId="5fa50476-fce0-4b8a-b5de-3054b8cffba8" providerId="ADAL" clId="{0262AD95-C260-8F47-A009-7823EACDC620}" dt="2022-03-24T16:28:17.107" v="63" actId="26606"/>
          <ac:spMkLst>
            <pc:docMk/>
            <pc:sldMk cId="3525155406" sldId="256"/>
            <ac:spMk id="88" creationId="{ADFFAB7E-4788-405E-A4D8-B6644AE463BE}"/>
          </ac:spMkLst>
        </pc:spChg>
        <pc:spChg chg="add del">
          <ac:chgData name="Huma Shamas (2030024)" userId="5fa50476-fce0-4b8a-b5de-3054b8cffba8" providerId="ADAL" clId="{0262AD95-C260-8F47-A009-7823EACDC620}" dt="2022-03-24T16:28:17.107" v="63" actId="26606"/>
          <ac:spMkLst>
            <pc:docMk/>
            <pc:sldMk cId="3525155406" sldId="256"/>
            <ac:spMk id="89" creationId="{A9F985A2-1334-4D86-97FF-10FE78059FE5}"/>
          </ac:spMkLst>
        </pc:spChg>
        <pc:spChg chg="add del">
          <ac:chgData name="Huma Shamas (2030024)" userId="5fa50476-fce0-4b8a-b5de-3054b8cffba8" providerId="ADAL" clId="{0262AD95-C260-8F47-A009-7823EACDC620}" dt="2022-03-24T16:28:17.107" v="63" actId="26606"/>
          <ac:spMkLst>
            <pc:docMk/>
            <pc:sldMk cId="3525155406" sldId="256"/>
            <ac:spMk id="90" creationId="{611151DD-A4A6-4DD2-B74D-ECEC523EEE68}"/>
          </ac:spMkLst>
        </pc:spChg>
        <pc:spChg chg="add del">
          <ac:chgData name="Huma Shamas (2030024)" userId="5fa50476-fce0-4b8a-b5de-3054b8cffba8" providerId="ADAL" clId="{0262AD95-C260-8F47-A009-7823EACDC620}" dt="2022-03-24T16:28:36.895" v="67"/>
          <ac:spMkLst>
            <pc:docMk/>
            <pc:sldMk cId="3525155406" sldId="256"/>
            <ac:spMk id="92" creationId="{74E3E963-7ADC-4469-A079-F78B0BC6F60C}"/>
          </ac:spMkLst>
        </pc:spChg>
        <pc:spChg chg="add del">
          <ac:chgData name="Huma Shamas (2030024)" userId="5fa50476-fce0-4b8a-b5de-3054b8cffba8" providerId="ADAL" clId="{0262AD95-C260-8F47-A009-7823EACDC620}" dt="2022-03-24T16:28:36.895" v="67"/>
          <ac:spMkLst>
            <pc:docMk/>
            <pc:sldMk cId="3525155406" sldId="256"/>
            <ac:spMk id="93" creationId="{C864DEA4-D6B8-4DEF-B1D0-6D5672FA8D22}"/>
          </ac:spMkLst>
        </pc:spChg>
        <pc:grpChg chg="add del">
          <ac:chgData name="Huma Shamas (2030024)" userId="5fa50476-fce0-4b8a-b5de-3054b8cffba8" providerId="ADAL" clId="{0262AD95-C260-8F47-A009-7823EACDC620}" dt="2022-03-24T16:27:35.313" v="41" actId="26606"/>
          <ac:grpSpMkLst>
            <pc:docMk/>
            <pc:sldMk cId="3525155406" sldId="256"/>
            <ac:grpSpMk id="10" creationId="{015ECF02-0C11-4320-A868-5EC7DD53DEFD}"/>
          </ac:grpSpMkLst>
        </pc:grpChg>
        <pc:grpChg chg="add del">
          <ac:chgData name="Huma Shamas (2030024)" userId="5fa50476-fce0-4b8a-b5de-3054b8cffba8" providerId="ADAL" clId="{0262AD95-C260-8F47-A009-7823EACDC620}" dt="2022-03-24T16:28:36.895" v="67"/>
          <ac:grpSpMkLst>
            <pc:docMk/>
            <pc:sldMk cId="3525155406" sldId="256"/>
            <ac:grpSpMk id="61" creationId="{F2FD01A0-E6FF-41CD-AEBD-279232B90D43}"/>
          </ac:grpSpMkLst>
        </pc:grpChg>
        <pc:grpChg chg="add del">
          <ac:chgData name="Huma Shamas (2030024)" userId="5fa50476-fce0-4b8a-b5de-3054b8cffba8" providerId="ADAL" clId="{0262AD95-C260-8F47-A009-7823EACDC620}" dt="2022-03-24T16:28:03.513" v="49" actId="26606"/>
          <ac:grpSpMkLst>
            <pc:docMk/>
            <pc:sldMk cId="3525155406" sldId="256"/>
            <ac:grpSpMk id="64" creationId="{66F2B51C-9578-EB41-A17E-FFF9D491ADA0}"/>
          </ac:grpSpMkLst>
        </pc:grpChg>
        <pc:grpChg chg="add del">
          <ac:chgData name="Huma Shamas (2030024)" userId="5fa50476-fce0-4b8a-b5de-3054b8cffba8" providerId="ADAL" clId="{0262AD95-C260-8F47-A009-7823EACDC620}" dt="2022-03-24T16:28:14.779" v="59" actId="26606"/>
          <ac:grpSpMkLst>
            <pc:docMk/>
            <pc:sldMk cId="3525155406" sldId="256"/>
            <ac:grpSpMk id="80" creationId="{66F2B51C-9578-EB41-A17E-FFF9D491ADA0}"/>
          </ac:grpSpMkLst>
        </pc:grpChg>
        <pc:grpChg chg="add del">
          <ac:chgData name="Huma Shamas (2030024)" userId="5fa50476-fce0-4b8a-b5de-3054b8cffba8" providerId="ADAL" clId="{0262AD95-C260-8F47-A009-7823EACDC620}" dt="2022-03-24T16:28:36.895" v="67"/>
          <ac:grpSpMkLst>
            <pc:docMk/>
            <pc:sldMk cId="3525155406" sldId="256"/>
            <ac:grpSpMk id="94" creationId="{3C9AA14C-80A4-427C-A911-28CD20C56E5E}"/>
          </ac:grpSpMkLst>
        </pc:grpChg>
        <pc:picChg chg="add del">
          <ac:chgData name="Huma Shamas (2030024)" userId="5fa50476-fce0-4b8a-b5de-3054b8cffba8" providerId="ADAL" clId="{0262AD95-C260-8F47-A009-7823EACDC620}" dt="2022-03-24T16:27:35.313" v="41" actId="26606"/>
          <ac:picMkLst>
            <pc:docMk/>
            <pc:sldMk cId="3525155406" sldId="256"/>
            <ac:picMk id="4" creationId="{2E0B6148-3D62-C5F3-427E-443D352E45E4}"/>
          </ac:picMkLst>
        </pc:picChg>
        <pc:picChg chg="add mod ord">
          <ac:chgData name="Huma Shamas (2030024)" userId="5fa50476-fce0-4b8a-b5de-3054b8cffba8" providerId="ADAL" clId="{0262AD95-C260-8F47-A009-7823EACDC620}" dt="2022-03-24T16:28:17.193" v="64" actId="26606"/>
          <ac:picMkLst>
            <pc:docMk/>
            <pc:sldMk cId="3525155406" sldId="256"/>
            <ac:picMk id="46" creationId="{F374852F-064A-EBEA-45B1-83AA3F55509C}"/>
          </ac:picMkLst>
        </pc:picChg>
        <pc:cxnChg chg="add del">
          <ac:chgData name="Huma Shamas (2030024)" userId="5fa50476-fce0-4b8a-b5de-3054b8cffba8" providerId="ADAL" clId="{0262AD95-C260-8F47-A009-7823EACDC620}" dt="2022-03-24T16:28:02.185" v="47" actId="26606"/>
          <ac:cxnSpMkLst>
            <pc:docMk/>
            <pc:sldMk cId="3525155406" sldId="256"/>
            <ac:cxnSpMk id="54" creationId="{EE2E603F-4A95-4FE8-BB06-211DFD75DBEF}"/>
          </ac:cxnSpMkLst>
        </pc:cxnChg>
        <pc:cxnChg chg="add del">
          <ac:chgData name="Huma Shamas (2030024)" userId="5fa50476-fce0-4b8a-b5de-3054b8cffba8" providerId="ADAL" clId="{0262AD95-C260-8F47-A009-7823EACDC620}" dt="2022-03-24T16:28:03.513" v="49" actId="26606"/>
          <ac:cxnSpMkLst>
            <pc:docMk/>
            <pc:sldMk cId="3525155406" sldId="256"/>
            <ac:cxnSpMk id="63" creationId="{EEA70831-9A8D-3B4D-8EA5-EE32F93E94E9}"/>
          </ac:cxnSpMkLst>
        </pc:cxnChg>
        <pc:cxnChg chg="add del">
          <ac:chgData name="Huma Shamas (2030024)" userId="5fa50476-fce0-4b8a-b5de-3054b8cffba8" providerId="ADAL" clId="{0262AD95-C260-8F47-A009-7823EACDC620}" dt="2022-03-24T16:28:07.261" v="51" actId="26606"/>
          <ac:cxnSpMkLst>
            <pc:docMk/>
            <pc:sldMk cId="3525155406" sldId="256"/>
            <ac:cxnSpMk id="68" creationId="{7091899A-6176-48DA-BF9E-4D278C5FBEFF}"/>
          </ac:cxnSpMkLst>
        </pc:cxnChg>
        <pc:cxnChg chg="add del">
          <ac:chgData name="Huma Shamas (2030024)" userId="5fa50476-fce0-4b8a-b5de-3054b8cffba8" providerId="ADAL" clId="{0262AD95-C260-8F47-A009-7823EACDC620}" dt="2022-03-24T16:28:09.236" v="53" actId="26606"/>
          <ac:cxnSpMkLst>
            <pc:docMk/>
            <pc:sldMk cId="3525155406" sldId="256"/>
            <ac:cxnSpMk id="71" creationId="{3B5719CE-F76F-4313-9A48-ADF79E67BB39}"/>
          </ac:cxnSpMkLst>
        </pc:cxnChg>
        <pc:cxnChg chg="add del">
          <ac:chgData name="Huma Shamas (2030024)" userId="5fa50476-fce0-4b8a-b5de-3054b8cffba8" providerId="ADAL" clId="{0262AD95-C260-8F47-A009-7823EACDC620}" dt="2022-03-24T16:28:13.501" v="57" actId="26606"/>
          <ac:cxnSpMkLst>
            <pc:docMk/>
            <pc:sldMk cId="3525155406" sldId="256"/>
            <ac:cxnSpMk id="77" creationId="{EE2E603F-4A95-4FE8-BB06-211DFD75DBEF}"/>
          </ac:cxnSpMkLst>
        </pc:cxnChg>
        <pc:cxnChg chg="add del">
          <ac:chgData name="Huma Shamas (2030024)" userId="5fa50476-fce0-4b8a-b5de-3054b8cffba8" providerId="ADAL" clId="{0262AD95-C260-8F47-A009-7823EACDC620}" dt="2022-03-24T16:28:14.779" v="59" actId="26606"/>
          <ac:cxnSpMkLst>
            <pc:docMk/>
            <pc:sldMk cId="3525155406" sldId="256"/>
            <ac:cxnSpMk id="82" creationId="{EEA70831-9A8D-3B4D-8EA5-EE32F93E94E9}"/>
          </ac:cxnSpMkLst>
        </pc:cxnChg>
        <pc:cxnChg chg="add del">
          <ac:chgData name="Huma Shamas (2030024)" userId="5fa50476-fce0-4b8a-b5de-3054b8cffba8" providerId="ADAL" clId="{0262AD95-C260-8F47-A009-7823EACDC620}" dt="2022-03-24T16:28:15.865" v="61" actId="26606"/>
          <ac:cxnSpMkLst>
            <pc:docMk/>
            <pc:sldMk cId="3525155406" sldId="256"/>
            <ac:cxnSpMk id="86" creationId="{7091899A-6176-48DA-BF9E-4D278C5FBEFF}"/>
          </ac:cxnSpMkLst>
        </pc:cxnChg>
      </pc:sldChg>
      <pc:sldChg chg="addSp delSp modSp new mod ord setBg modNotesTx">
        <pc:chgData name="Huma Shamas (2030024)" userId="5fa50476-fce0-4b8a-b5de-3054b8cffba8" providerId="ADAL" clId="{0262AD95-C260-8F47-A009-7823EACDC620}" dt="2022-03-27T00:41:20.037" v="3065"/>
        <pc:sldMkLst>
          <pc:docMk/>
          <pc:sldMk cId="3246706565" sldId="257"/>
        </pc:sldMkLst>
        <pc:spChg chg="add mod">
          <ac:chgData name="Huma Shamas (2030024)" userId="5fa50476-fce0-4b8a-b5de-3054b8cffba8" providerId="ADAL" clId="{0262AD95-C260-8F47-A009-7823EACDC620}" dt="2022-03-27T00:41:20.037" v="3065"/>
          <ac:spMkLst>
            <pc:docMk/>
            <pc:sldMk cId="3246706565" sldId="257"/>
            <ac:spMk id="2" creationId="{3AA77688-BE74-F74E-AC0B-D45F550E43A9}"/>
          </ac:spMkLst>
        </pc:spChg>
        <pc:spChg chg="del mod">
          <ac:chgData name="Huma Shamas (2030024)" userId="5fa50476-fce0-4b8a-b5de-3054b8cffba8" providerId="ADAL" clId="{0262AD95-C260-8F47-A009-7823EACDC620}" dt="2022-03-24T16:46:10.169" v="69" actId="478"/>
          <ac:spMkLst>
            <pc:docMk/>
            <pc:sldMk cId="3246706565" sldId="257"/>
            <ac:spMk id="2" creationId="{6CF1596A-E904-EE40-80F0-10DBFE5DAAE4}"/>
          </ac:spMkLst>
        </pc:spChg>
        <pc:spChg chg="del mod">
          <ac:chgData name="Huma Shamas (2030024)" userId="5fa50476-fce0-4b8a-b5de-3054b8cffba8" providerId="ADAL" clId="{0262AD95-C260-8F47-A009-7823EACDC620}" dt="2022-03-24T16:46:20.879" v="71" actId="478"/>
          <ac:spMkLst>
            <pc:docMk/>
            <pc:sldMk cId="3246706565" sldId="257"/>
            <ac:spMk id="3" creationId="{894ED6EB-78BB-E346-AA6C-33C33C76A762}"/>
          </ac:spMkLst>
        </pc:spChg>
        <pc:spChg chg="add mod">
          <ac:chgData name="Huma Shamas (2030024)" userId="5fa50476-fce0-4b8a-b5de-3054b8cffba8" providerId="ADAL" clId="{0262AD95-C260-8F47-A009-7823EACDC620}" dt="2022-03-27T00:37:00.586" v="3059" actId="26606"/>
          <ac:spMkLst>
            <pc:docMk/>
            <pc:sldMk cId="3246706565" sldId="257"/>
            <ac:spMk id="4" creationId="{FA28DDC4-6832-244C-BEEA-45E0F24C6863}"/>
          </ac:spMkLst>
        </pc:spChg>
        <pc:spChg chg="add del">
          <ac:chgData name="Huma Shamas (2030024)" userId="5fa50476-fce0-4b8a-b5de-3054b8cffba8" providerId="ADAL" clId="{0262AD95-C260-8F47-A009-7823EACDC620}" dt="2022-03-24T16:55:35.426" v="223" actId="26606"/>
          <ac:spMkLst>
            <pc:docMk/>
            <pc:sldMk cId="3246706565" sldId="257"/>
            <ac:spMk id="70" creationId="{16F9E488-0718-4E1E-9D12-26779F606252}"/>
          </ac:spMkLst>
        </pc:spChg>
        <pc:spChg chg="add del">
          <ac:chgData name="Huma Shamas (2030024)" userId="5fa50476-fce0-4b8a-b5de-3054b8cffba8" providerId="ADAL" clId="{0262AD95-C260-8F47-A009-7823EACDC620}" dt="2022-03-24T16:55:35.426" v="223" actId="26606"/>
          <ac:spMkLst>
            <pc:docMk/>
            <pc:sldMk cId="3246706565" sldId="257"/>
            <ac:spMk id="72" creationId="{CE708407-D01D-4E57-8998-FF799DBC3788}"/>
          </ac:spMkLst>
        </pc:spChg>
        <pc:spChg chg="add">
          <ac:chgData name="Huma Shamas (2030024)" userId="5fa50476-fce0-4b8a-b5de-3054b8cffba8" providerId="ADAL" clId="{0262AD95-C260-8F47-A009-7823EACDC620}" dt="2022-03-27T00:37:00.586" v="3059" actId="26606"/>
          <ac:spMkLst>
            <pc:docMk/>
            <pc:sldMk cId="3246706565" sldId="257"/>
            <ac:spMk id="76" creationId="{85149191-5F60-4A28-AAFF-039F96B0F3EC}"/>
          </ac:spMkLst>
        </pc:spChg>
        <pc:spChg chg="add">
          <ac:chgData name="Huma Shamas (2030024)" userId="5fa50476-fce0-4b8a-b5de-3054b8cffba8" providerId="ADAL" clId="{0262AD95-C260-8F47-A009-7823EACDC620}" dt="2022-03-27T00:37:00.586" v="3059" actId="26606"/>
          <ac:spMkLst>
            <pc:docMk/>
            <pc:sldMk cId="3246706565" sldId="257"/>
            <ac:spMk id="78" creationId="{F8260ED5-17F7-4158-B241-D51DD4CF1B7E}"/>
          </ac:spMkLst>
        </pc:spChg>
        <pc:spChg chg="add del">
          <ac:chgData name="Huma Shamas (2030024)" userId="5fa50476-fce0-4b8a-b5de-3054b8cffba8" providerId="ADAL" clId="{0262AD95-C260-8F47-A009-7823EACDC620}" dt="2022-03-27T00:37:00.574" v="3058" actId="26606"/>
          <ac:spMkLst>
            <pc:docMk/>
            <pc:sldMk cId="3246706565" sldId="257"/>
            <ac:spMk id="1027" creationId="{D4771268-CB57-404A-9271-370EB28F6090}"/>
          </ac:spMkLst>
        </pc:spChg>
        <pc:spChg chg="add">
          <ac:chgData name="Huma Shamas (2030024)" userId="5fa50476-fce0-4b8a-b5de-3054b8cffba8" providerId="ADAL" clId="{0262AD95-C260-8F47-A009-7823EACDC620}" dt="2022-03-27T00:37:00.586" v="3059" actId="26606"/>
          <ac:spMkLst>
            <pc:docMk/>
            <pc:sldMk cId="3246706565" sldId="257"/>
            <ac:spMk id="1029" creationId="{A8384FB5-9ADC-4DDC-881B-597D56F5B15D}"/>
          </ac:spMkLst>
        </pc:spChg>
        <pc:spChg chg="add">
          <ac:chgData name="Huma Shamas (2030024)" userId="5fa50476-fce0-4b8a-b5de-3054b8cffba8" providerId="ADAL" clId="{0262AD95-C260-8F47-A009-7823EACDC620}" dt="2022-03-27T00:37:00.586" v="3059" actId="26606"/>
          <ac:spMkLst>
            <pc:docMk/>
            <pc:sldMk cId="3246706565" sldId="257"/>
            <ac:spMk id="1030" creationId="{91E5A9A7-95C6-4F4F-B00E-C82E07FE62EF}"/>
          </ac:spMkLst>
        </pc:spChg>
        <pc:spChg chg="add">
          <ac:chgData name="Huma Shamas (2030024)" userId="5fa50476-fce0-4b8a-b5de-3054b8cffba8" providerId="ADAL" clId="{0262AD95-C260-8F47-A009-7823EACDC620}" dt="2022-03-27T00:37:00.586" v="3059" actId="26606"/>
          <ac:spMkLst>
            <pc:docMk/>
            <pc:sldMk cId="3246706565" sldId="257"/>
            <ac:spMk id="1031" creationId="{D07DD2DE-F619-49DD-B5E7-03A290FF4ED1}"/>
          </ac:spMkLst>
        </pc:spChg>
        <pc:grpChg chg="add del">
          <ac:chgData name="Huma Shamas (2030024)" userId="5fa50476-fce0-4b8a-b5de-3054b8cffba8" providerId="ADAL" clId="{0262AD95-C260-8F47-A009-7823EACDC620}" dt="2022-03-24T16:55:35.426" v="223" actId="26606"/>
          <ac:grpSpMkLst>
            <pc:docMk/>
            <pc:sldMk cId="3246706565" sldId="257"/>
            <ac:grpSpMk id="74" creationId="{7F963B07-5C9E-478C-A53E-B6F5B4A78933}"/>
          </ac:grpSpMkLst>
        </pc:grpChg>
        <pc:picChg chg="add mod">
          <ac:chgData name="Huma Shamas (2030024)" userId="5fa50476-fce0-4b8a-b5de-3054b8cffba8" providerId="ADAL" clId="{0262AD95-C260-8F47-A009-7823EACDC620}" dt="2022-03-27T00:37:00.586" v="3059" actId="26606"/>
          <ac:picMkLst>
            <pc:docMk/>
            <pc:sldMk cId="3246706565" sldId="257"/>
            <ac:picMk id="1025" creationId="{D7B26B2A-EC33-B340-A44E-699EE0BC3859}"/>
          </ac:picMkLst>
        </pc:picChg>
      </pc:sldChg>
      <pc:sldChg chg="addSp delSp modSp new mod ord setBg modNotesTx">
        <pc:chgData name="Huma Shamas (2030024)" userId="5fa50476-fce0-4b8a-b5de-3054b8cffba8" providerId="ADAL" clId="{0262AD95-C260-8F47-A009-7823EACDC620}" dt="2022-03-27T00:42:11.589" v="3068" actId="20577"/>
        <pc:sldMkLst>
          <pc:docMk/>
          <pc:sldMk cId="2730469085" sldId="258"/>
        </pc:sldMkLst>
        <pc:spChg chg="mod">
          <ac:chgData name="Huma Shamas (2030024)" userId="5fa50476-fce0-4b8a-b5de-3054b8cffba8" providerId="ADAL" clId="{0262AD95-C260-8F47-A009-7823EACDC620}" dt="2022-03-27T00:19:42.978" v="2880" actId="26606"/>
          <ac:spMkLst>
            <pc:docMk/>
            <pc:sldMk cId="2730469085" sldId="258"/>
            <ac:spMk id="2" creationId="{AC4C5B9C-9DE2-A247-B4CB-299ADD8B436F}"/>
          </ac:spMkLst>
        </pc:spChg>
        <pc:spChg chg="del mod">
          <ac:chgData name="Huma Shamas (2030024)" userId="5fa50476-fce0-4b8a-b5de-3054b8cffba8" providerId="ADAL" clId="{0262AD95-C260-8F47-A009-7823EACDC620}" dt="2022-03-27T00:19:42.978" v="2880" actId="26606"/>
          <ac:spMkLst>
            <pc:docMk/>
            <pc:sldMk cId="2730469085" sldId="258"/>
            <ac:spMk id="3" creationId="{540CA329-D8F1-3244-BF46-D004699E4FF8}"/>
          </ac:spMkLst>
        </pc:spChg>
        <pc:spChg chg="add mod">
          <ac:chgData name="Huma Shamas (2030024)" userId="5fa50476-fce0-4b8a-b5de-3054b8cffba8" providerId="ADAL" clId="{0262AD95-C260-8F47-A009-7823EACDC620}" dt="2022-03-27T00:42:11.589" v="3068" actId="20577"/>
          <ac:spMkLst>
            <pc:docMk/>
            <pc:sldMk cId="2730469085" sldId="258"/>
            <ac:spMk id="4" creationId="{38E922D4-23BE-AE44-9C6A-93FB9800B7F6}"/>
          </ac:spMkLst>
        </pc:spChg>
        <pc:spChg chg="add">
          <ac:chgData name="Huma Shamas (2030024)" userId="5fa50476-fce0-4b8a-b5de-3054b8cffba8" providerId="ADAL" clId="{0262AD95-C260-8F47-A009-7823EACDC620}" dt="2022-03-27T00:19:42.978" v="2880" actId="26606"/>
          <ac:spMkLst>
            <pc:docMk/>
            <pc:sldMk cId="2730469085" sldId="258"/>
            <ac:spMk id="9" creationId="{B819A166-7571-4003-A6B8-B62034C3ED30}"/>
          </ac:spMkLst>
        </pc:spChg>
        <pc:graphicFrameChg chg="add mod">
          <ac:chgData name="Huma Shamas (2030024)" userId="5fa50476-fce0-4b8a-b5de-3054b8cffba8" providerId="ADAL" clId="{0262AD95-C260-8F47-A009-7823EACDC620}" dt="2022-03-27T00:41:00.999" v="3063" actId="20577"/>
          <ac:graphicFrameMkLst>
            <pc:docMk/>
            <pc:sldMk cId="2730469085" sldId="258"/>
            <ac:graphicFrameMk id="5" creationId="{F2B2BAA7-31FF-F72A-F076-B160E46FAB54}"/>
          </ac:graphicFrameMkLst>
        </pc:graphicFrameChg>
      </pc:sldChg>
      <pc:sldChg chg="addSp modSp new mod ord setBg modNotesTx">
        <pc:chgData name="Huma Shamas (2030024)" userId="5fa50476-fce0-4b8a-b5de-3054b8cffba8" providerId="ADAL" clId="{0262AD95-C260-8F47-A009-7823EACDC620}" dt="2022-03-27T00:42:58.492" v="3077" actId="20577"/>
        <pc:sldMkLst>
          <pc:docMk/>
          <pc:sldMk cId="1665770154" sldId="259"/>
        </pc:sldMkLst>
        <pc:spChg chg="mod">
          <ac:chgData name="Huma Shamas (2030024)" userId="5fa50476-fce0-4b8a-b5de-3054b8cffba8" providerId="ADAL" clId="{0262AD95-C260-8F47-A009-7823EACDC620}" dt="2022-03-27T00:19:49.774" v="2881" actId="26606"/>
          <ac:spMkLst>
            <pc:docMk/>
            <pc:sldMk cId="1665770154" sldId="259"/>
            <ac:spMk id="2" creationId="{F771DE94-0CD3-3E40-9D6A-330B221FDE14}"/>
          </ac:spMkLst>
        </pc:spChg>
        <pc:spChg chg="mod">
          <ac:chgData name="Huma Shamas (2030024)" userId="5fa50476-fce0-4b8a-b5de-3054b8cffba8" providerId="ADAL" clId="{0262AD95-C260-8F47-A009-7823EACDC620}" dt="2022-03-27T00:42:58.492" v="3077" actId="20577"/>
          <ac:spMkLst>
            <pc:docMk/>
            <pc:sldMk cId="1665770154" sldId="259"/>
            <ac:spMk id="3" creationId="{9910E775-CD05-7048-AFBA-76B0260BF976}"/>
          </ac:spMkLst>
        </pc:spChg>
        <pc:spChg chg="add">
          <ac:chgData name="Huma Shamas (2030024)" userId="5fa50476-fce0-4b8a-b5de-3054b8cffba8" providerId="ADAL" clId="{0262AD95-C260-8F47-A009-7823EACDC620}" dt="2022-03-27T00:19:49.774" v="2881" actId="26606"/>
          <ac:spMkLst>
            <pc:docMk/>
            <pc:sldMk cId="1665770154" sldId="259"/>
            <ac:spMk id="9" creationId="{79BB35BC-D5C2-4C8B-A22A-A71E6191913B}"/>
          </ac:spMkLst>
        </pc:spChg>
        <pc:picChg chg="add">
          <ac:chgData name="Huma Shamas (2030024)" userId="5fa50476-fce0-4b8a-b5de-3054b8cffba8" providerId="ADAL" clId="{0262AD95-C260-8F47-A009-7823EACDC620}" dt="2022-03-27T00:19:49.774" v="2881" actId="26606"/>
          <ac:picMkLst>
            <pc:docMk/>
            <pc:sldMk cId="1665770154" sldId="259"/>
            <ac:picMk id="5" creationId="{7985F578-28DD-09B6-971F-8BFEC4E11099}"/>
          </ac:picMkLst>
        </pc:picChg>
      </pc:sldChg>
      <pc:sldChg chg="addSp delSp modSp new mod ord">
        <pc:chgData name="Huma Shamas (2030024)" userId="5fa50476-fce0-4b8a-b5de-3054b8cffba8" providerId="ADAL" clId="{0262AD95-C260-8F47-A009-7823EACDC620}" dt="2022-03-25T00:08:31.269" v="1293" actId="20578"/>
        <pc:sldMkLst>
          <pc:docMk/>
          <pc:sldMk cId="2076100746" sldId="260"/>
        </pc:sldMkLst>
        <pc:spChg chg="del mod">
          <ac:chgData name="Huma Shamas (2030024)" userId="5fa50476-fce0-4b8a-b5de-3054b8cffba8" providerId="ADAL" clId="{0262AD95-C260-8F47-A009-7823EACDC620}" dt="2022-03-24T16:52:45.725" v="156" actId="478"/>
          <ac:spMkLst>
            <pc:docMk/>
            <pc:sldMk cId="2076100746" sldId="260"/>
            <ac:spMk id="2" creationId="{ED336174-2C33-514B-BD32-4D31DF24B8AD}"/>
          </ac:spMkLst>
        </pc:spChg>
        <pc:spChg chg="del mod">
          <ac:chgData name="Huma Shamas (2030024)" userId="5fa50476-fce0-4b8a-b5de-3054b8cffba8" providerId="ADAL" clId="{0262AD95-C260-8F47-A009-7823EACDC620}" dt="2022-03-24T16:52:42.734" v="155" actId="478"/>
          <ac:spMkLst>
            <pc:docMk/>
            <pc:sldMk cId="2076100746" sldId="260"/>
            <ac:spMk id="3" creationId="{24BE667B-01E2-F746-A12F-56F623D8263A}"/>
          </ac:spMkLst>
        </pc:spChg>
        <pc:graphicFrameChg chg="add mod modGraphic">
          <ac:chgData name="Huma Shamas (2030024)" userId="5fa50476-fce0-4b8a-b5de-3054b8cffba8" providerId="ADAL" clId="{0262AD95-C260-8F47-A009-7823EACDC620}" dt="2022-03-24T23:07:08.447" v="1249" actId="20577"/>
          <ac:graphicFrameMkLst>
            <pc:docMk/>
            <pc:sldMk cId="2076100746" sldId="260"/>
            <ac:graphicFrameMk id="4" creationId="{F8E8EE5B-9EAF-F748-8BB1-416219939299}"/>
          </ac:graphicFrameMkLst>
        </pc:graphicFrameChg>
      </pc:sldChg>
      <pc:sldChg chg="addSp delSp modSp new mod ord setBg setClrOvrMap delDesignElem">
        <pc:chgData name="Huma Shamas (2030024)" userId="5fa50476-fce0-4b8a-b5de-3054b8cffba8" providerId="ADAL" clId="{0262AD95-C260-8F47-A009-7823EACDC620}" dt="2022-03-27T00:36:23.645" v="3056" actId="255"/>
        <pc:sldMkLst>
          <pc:docMk/>
          <pc:sldMk cId="2755066553" sldId="261"/>
        </pc:sldMkLst>
        <pc:spChg chg="mod">
          <ac:chgData name="Huma Shamas (2030024)" userId="5fa50476-fce0-4b8a-b5de-3054b8cffba8" providerId="ADAL" clId="{0262AD95-C260-8F47-A009-7823EACDC620}" dt="2022-03-24T17:06:38.200" v="445" actId="1076"/>
          <ac:spMkLst>
            <pc:docMk/>
            <pc:sldMk cId="2755066553" sldId="261"/>
            <ac:spMk id="2" creationId="{ADABB0C1-B023-C247-B332-73F636A94BB4}"/>
          </ac:spMkLst>
        </pc:spChg>
        <pc:spChg chg="mod">
          <ac:chgData name="Huma Shamas (2030024)" userId="5fa50476-fce0-4b8a-b5de-3054b8cffba8" providerId="ADAL" clId="{0262AD95-C260-8F47-A009-7823EACDC620}" dt="2022-03-27T00:36:23.645" v="3056" actId="255"/>
          <ac:spMkLst>
            <pc:docMk/>
            <pc:sldMk cId="2755066553" sldId="261"/>
            <ac:spMk id="3" creationId="{91DE0CE2-3DE7-254E-8109-F6E58983F629}"/>
          </ac:spMkLst>
        </pc:spChg>
        <pc:spChg chg="add del mod">
          <ac:chgData name="Huma Shamas (2030024)" userId="5fa50476-fce0-4b8a-b5de-3054b8cffba8" providerId="ADAL" clId="{0262AD95-C260-8F47-A009-7823EACDC620}" dt="2022-03-25T00:17:49.967" v="1327"/>
          <ac:spMkLst>
            <pc:docMk/>
            <pc:sldMk cId="2755066553" sldId="261"/>
            <ac:spMk id="4" creationId="{A04CDA4E-AE69-1B4E-84E4-AB7BA73957B6}"/>
          </ac:spMkLst>
        </pc:spChg>
        <pc:spChg chg="add del mod">
          <ac:chgData name="Huma Shamas (2030024)" userId="5fa50476-fce0-4b8a-b5de-3054b8cffba8" providerId="ADAL" clId="{0262AD95-C260-8F47-A009-7823EACDC620}" dt="2022-03-25T00:17:49.967" v="1327"/>
          <ac:spMkLst>
            <pc:docMk/>
            <pc:sldMk cId="2755066553" sldId="261"/>
            <ac:spMk id="5" creationId="{058BE085-A5BD-D140-9B1D-9A5F6AC7ED00}"/>
          </ac:spMkLst>
        </pc:spChg>
        <pc:spChg chg="add del">
          <ac:chgData name="Huma Shamas (2030024)" userId="5fa50476-fce0-4b8a-b5de-3054b8cffba8" providerId="ADAL" clId="{0262AD95-C260-8F47-A009-7823EACDC620}" dt="2022-03-24T16:50:10.717" v="145"/>
          <ac:spMkLst>
            <pc:docMk/>
            <pc:sldMk cId="2755066553" sldId="261"/>
            <ac:spMk id="8" creationId="{8D8B8BFF-ABC6-4302-9767-D2ADEE381FA8}"/>
          </ac:spMkLst>
        </pc:spChg>
        <pc:spChg chg="add del">
          <ac:chgData name="Huma Shamas (2030024)" userId="5fa50476-fce0-4b8a-b5de-3054b8cffba8" providerId="ADAL" clId="{0262AD95-C260-8F47-A009-7823EACDC620}" dt="2022-03-24T16:50:10.717" v="145"/>
          <ac:spMkLst>
            <pc:docMk/>
            <pc:sldMk cId="2755066553" sldId="261"/>
            <ac:spMk id="12" creationId="{BB17FFD2-DBC7-4ABB-B2A0-7E18EC1B8074}"/>
          </ac:spMkLst>
        </pc:spChg>
        <pc:spChg chg="add del">
          <ac:chgData name="Huma Shamas (2030024)" userId="5fa50476-fce0-4b8a-b5de-3054b8cffba8" providerId="ADAL" clId="{0262AD95-C260-8F47-A009-7823EACDC620}" dt="2022-03-24T16:50:10.717" v="145"/>
          <ac:spMkLst>
            <pc:docMk/>
            <pc:sldMk cId="2755066553" sldId="261"/>
            <ac:spMk id="14" creationId="{7AFFF3F7-4395-4F19-BC12-8940796BE3CD}"/>
          </ac:spMkLst>
        </pc:spChg>
        <pc:spChg chg="add del">
          <ac:chgData name="Huma Shamas (2030024)" userId="5fa50476-fce0-4b8a-b5de-3054b8cffba8" providerId="ADAL" clId="{0262AD95-C260-8F47-A009-7823EACDC620}" dt="2022-03-24T16:50:10.717" v="145"/>
          <ac:spMkLst>
            <pc:docMk/>
            <pc:sldMk cId="2755066553" sldId="261"/>
            <ac:spMk id="16" creationId="{92806DFD-E192-42CC-B190-3C4C95B8FF4E}"/>
          </ac:spMkLst>
        </pc:spChg>
        <pc:spChg chg="add del">
          <ac:chgData name="Huma Shamas (2030024)" userId="5fa50476-fce0-4b8a-b5de-3054b8cffba8" providerId="ADAL" clId="{0262AD95-C260-8F47-A009-7823EACDC620}" dt="2022-03-24T16:50:10.717" v="145"/>
          <ac:spMkLst>
            <pc:docMk/>
            <pc:sldMk cId="2755066553" sldId="261"/>
            <ac:spMk id="18" creationId="{0BFD2628-8E1E-4A9C-8CC0-A04332683126}"/>
          </ac:spMkLst>
        </pc:spChg>
        <pc:spChg chg="add del">
          <ac:chgData name="Huma Shamas (2030024)" userId="5fa50476-fce0-4b8a-b5de-3054b8cffba8" providerId="ADAL" clId="{0262AD95-C260-8F47-A009-7823EACDC620}" dt="2022-03-24T16:50:10.717" v="145"/>
          <ac:spMkLst>
            <pc:docMk/>
            <pc:sldMk cId="2755066553" sldId="261"/>
            <ac:spMk id="20" creationId="{D0DAE048-BF8A-4A95-8DBC-D3A926B94CD6}"/>
          </ac:spMkLst>
        </pc:spChg>
        <pc:picChg chg="add del mod">
          <ac:chgData name="Huma Shamas (2030024)" userId="5fa50476-fce0-4b8a-b5de-3054b8cffba8" providerId="ADAL" clId="{0262AD95-C260-8F47-A009-7823EACDC620}" dt="2022-03-25T00:17:49.967" v="1327"/>
          <ac:picMkLst>
            <pc:docMk/>
            <pc:sldMk cId="2755066553" sldId="261"/>
            <ac:picMk id="6" creationId="{B8745302-45EB-C64B-A8FA-8549DA81F6CB}"/>
          </ac:picMkLst>
        </pc:picChg>
        <pc:picChg chg="add del">
          <ac:chgData name="Huma Shamas (2030024)" userId="5fa50476-fce0-4b8a-b5de-3054b8cffba8" providerId="ADAL" clId="{0262AD95-C260-8F47-A009-7823EACDC620}" dt="2022-03-24T16:50:10.717" v="145"/>
          <ac:picMkLst>
            <pc:docMk/>
            <pc:sldMk cId="2755066553" sldId="261"/>
            <ac:picMk id="10" creationId="{D5F431FD-989C-4F7B-9EF1-BDED51AED4CF}"/>
          </ac:picMkLst>
        </pc:picChg>
      </pc:sldChg>
      <pc:sldChg chg="modSp new del mod ord">
        <pc:chgData name="Huma Shamas (2030024)" userId="5fa50476-fce0-4b8a-b5de-3054b8cffba8" providerId="ADAL" clId="{0262AD95-C260-8F47-A009-7823EACDC620}" dt="2022-03-25T00:07:14.840" v="1280" actId="2696"/>
        <pc:sldMkLst>
          <pc:docMk/>
          <pc:sldMk cId="4045982801" sldId="262"/>
        </pc:sldMkLst>
        <pc:spChg chg="mod">
          <ac:chgData name="Huma Shamas (2030024)" userId="5fa50476-fce0-4b8a-b5de-3054b8cffba8" providerId="ADAL" clId="{0262AD95-C260-8F47-A009-7823EACDC620}" dt="2022-03-24T17:14:04.421" v="679" actId="20577"/>
          <ac:spMkLst>
            <pc:docMk/>
            <pc:sldMk cId="4045982801" sldId="262"/>
            <ac:spMk id="3" creationId="{B34FAD7D-0AAB-E445-8259-9D21C4CF56F9}"/>
          </ac:spMkLst>
        </pc:spChg>
      </pc:sldChg>
      <pc:sldChg chg="delSp new del mod">
        <pc:chgData name="Huma Shamas (2030024)" userId="5fa50476-fce0-4b8a-b5de-3054b8cffba8" providerId="ADAL" clId="{0262AD95-C260-8F47-A009-7823EACDC620}" dt="2022-03-24T17:31:10.740" v="1113" actId="2696"/>
        <pc:sldMkLst>
          <pc:docMk/>
          <pc:sldMk cId="310113678" sldId="263"/>
        </pc:sldMkLst>
        <pc:spChg chg="del">
          <ac:chgData name="Huma Shamas (2030024)" userId="5fa50476-fce0-4b8a-b5de-3054b8cffba8" providerId="ADAL" clId="{0262AD95-C260-8F47-A009-7823EACDC620}" dt="2022-03-24T17:30:54.627" v="1110" actId="478"/>
          <ac:spMkLst>
            <pc:docMk/>
            <pc:sldMk cId="310113678" sldId="263"/>
            <ac:spMk id="2" creationId="{C7EC224A-9C9D-1E44-B274-7CF1A8CEAC3D}"/>
          </ac:spMkLst>
        </pc:spChg>
        <pc:spChg chg="del">
          <ac:chgData name="Huma Shamas (2030024)" userId="5fa50476-fce0-4b8a-b5de-3054b8cffba8" providerId="ADAL" clId="{0262AD95-C260-8F47-A009-7823EACDC620}" dt="2022-03-24T17:30:56.213" v="1111" actId="478"/>
          <ac:spMkLst>
            <pc:docMk/>
            <pc:sldMk cId="310113678" sldId="263"/>
            <ac:spMk id="3" creationId="{C57219EF-5F13-3E41-9BFC-3B6E1ECF31D3}"/>
          </ac:spMkLst>
        </pc:spChg>
      </pc:sldChg>
      <pc:sldChg chg="add ord">
        <pc:chgData name="Huma Shamas (2030024)" userId="5fa50476-fce0-4b8a-b5de-3054b8cffba8" providerId="ADAL" clId="{0262AD95-C260-8F47-A009-7823EACDC620}" dt="2022-03-25T00:07:48" v="1286" actId="20578"/>
        <pc:sldMkLst>
          <pc:docMk/>
          <pc:sldMk cId="322895472" sldId="292"/>
        </pc:sldMkLst>
      </pc:sldChg>
      <pc:sldChg chg="add del ord">
        <pc:chgData name="Huma Shamas (2030024)" userId="5fa50476-fce0-4b8a-b5de-3054b8cffba8" providerId="ADAL" clId="{0262AD95-C260-8F47-A009-7823EACDC620}" dt="2022-03-25T00:08:19.299" v="1292" actId="20578"/>
        <pc:sldMkLst>
          <pc:docMk/>
          <pc:sldMk cId="3391432451" sldId="298"/>
        </pc:sldMkLst>
      </pc:sldChg>
      <pc:sldChg chg="addSp delSp modSp new mod">
        <pc:chgData name="Huma Shamas (2030024)" userId="5fa50476-fce0-4b8a-b5de-3054b8cffba8" providerId="ADAL" clId="{0262AD95-C260-8F47-A009-7823EACDC620}" dt="2022-03-27T00:14:35.390" v="2860" actId="20577"/>
        <pc:sldMkLst>
          <pc:docMk/>
          <pc:sldMk cId="4082486381" sldId="299"/>
        </pc:sldMkLst>
        <pc:spChg chg="del">
          <ac:chgData name="Huma Shamas (2030024)" userId="5fa50476-fce0-4b8a-b5de-3054b8cffba8" providerId="ADAL" clId="{0262AD95-C260-8F47-A009-7823EACDC620}" dt="2022-03-25T00:01:13.956" v="1255" actId="478"/>
          <ac:spMkLst>
            <pc:docMk/>
            <pc:sldMk cId="4082486381" sldId="299"/>
            <ac:spMk id="2" creationId="{59916915-0F6D-A944-8630-5BA3CC3596E8}"/>
          </ac:spMkLst>
        </pc:spChg>
        <pc:spChg chg="del">
          <ac:chgData name="Huma Shamas (2030024)" userId="5fa50476-fce0-4b8a-b5de-3054b8cffba8" providerId="ADAL" clId="{0262AD95-C260-8F47-A009-7823EACDC620}" dt="2022-03-25T00:01:16.638" v="1256" actId="478"/>
          <ac:spMkLst>
            <pc:docMk/>
            <pc:sldMk cId="4082486381" sldId="299"/>
            <ac:spMk id="3" creationId="{EDF9BE74-3689-464E-90CD-F79782C60736}"/>
          </ac:spMkLst>
        </pc:spChg>
        <pc:spChg chg="add mod">
          <ac:chgData name="Huma Shamas (2030024)" userId="5fa50476-fce0-4b8a-b5de-3054b8cffba8" providerId="ADAL" clId="{0262AD95-C260-8F47-A009-7823EACDC620}" dt="2022-03-25T00:01:21.096" v="1257"/>
          <ac:spMkLst>
            <pc:docMk/>
            <pc:sldMk cId="4082486381" sldId="299"/>
            <ac:spMk id="11" creationId="{EA669542-E7E0-0846-AC9D-0793D754CE6D}"/>
          </ac:spMkLst>
        </pc:spChg>
        <pc:spChg chg="add mod">
          <ac:chgData name="Huma Shamas (2030024)" userId="5fa50476-fce0-4b8a-b5de-3054b8cffba8" providerId="ADAL" clId="{0262AD95-C260-8F47-A009-7823EACDC620}" dt="2022-03-25T00:01:21.096" v="1257"/>
          <ac:spMkLst>
            <pc:docMk/>
            <pc:sldMk cId="4082486381" sldId="299"/>
            <ac:spMk id="12" creationId="{6344D745-3AA9-744E-A45B-819E9F241575}"/>
          </ac:spMkLst>
        </pc:spChg>
        <pc:spChg chg="add mod">
          <ac:chgData name="Huma Shamas (2030024)" userId="5fa50476-fce0-4b8a-b5de-3054b8cffba8" providerId="ADAL" clId="{0262AD95-C260-8F47-A009-7823EACDC620}" dt="2022-03-27T00:14:35.390" v="2860" actId="20577"/>
          <ac:spMkLst>
            <pc:docMk/>
            <pc:sldMk cId="4082486381" sldId="299"/>
            <ac:spMk id="13" creationId="{5530DB72-B142-BB47-9ECE-4755D7315C37}"/>
          </ac:spMkLst>
        </pc:spChg>
        <pc:spChg chg="add mod">
          <ac:chgData name="Huma Shamas (2030024)" userId="5fa50476-fce0-4b8a-b5de-3054b8cffba8" providerId="ADAL" clId="{0262AD95-C260-8F47-A009-7823EACDC620}" dt="2022-03-25T00:01:21.096" v="1257"/>
          <ac:spMkLst>
            <pc:docMk/>
            <pc:sldMk cId="4082486381" sldId="299"/>
            <ac:spMk id="18" creationId="{19999117-C681-414A-BB4C-0E038CDB5A9F}"/>
          </ac:spMkLst>
        </pc:spChg>
        <pc:picChg chg="add mod">
          <ac:chgData name="Huma Shamas (2030024)" userId="5fa50476-fce0-4b8a-b5de-3054b8cffba8" providerId="ADAL" clId="{0262AD95-C260-8F47-A009-7823EACDC620}" dt="2022-03-25T00:01:21.096" v="1257"/>
          <ac:picMkLst>
            <pc:docMk/>
            <pc:sldMk cId="4082486381" sldId="299"/>
            <ac:picMk id="17" creationId="{41AD19BA-3717-0743-9B0D-CB94C618C2D2}"/>
          </ac:picMkLst>
        </pc:picChg>
        <pc:cxnChg chg="add mod">
          <ac:chgData name="Huma Shamas (2030024)" userId="5fa50476-fce0-4b8a-b5de-3054b8cffba8" providerId="ADAL" clId="{0262AD95-C260-8F47-A009-7823EACDC620}" dt="2022-03-25T00:01:21.096" v="1257"/>
          <ac:cxnSpMkLst>
            <pc:docMk/>
            <pc:sldMk cId="4082486381" sldId="299"/>
            <ac:cxnSpMk id="4" creationId="{B746E3C6-DFCC-DD49-B15F-9F6B1F7C90B7}"/>
          </ac:cxnSpMkLst>
        </pc:cxnChg>
        <pc:cxnChg chg="add mod">
          <ac:chgData name="Huma Shamas (2030024)" userId="5fa50476-fce0-4b8a-b5de-3054b8cffba8" providerId="ADAL" clId="{0262AD95-C260-8F47-A009-7823EACDC620}" dt="2022-03-25T00:01:21.096" v="1257"/>
          <ac:cxnSpMkLst>
            <pc:docMk/>
            <pc:sldMk cId="4082486381" sldId="299"/>
            <ac:cxnSpMk id="5" creationId="{F66F799A-6B2A-7F48-864D-00986FB97416}"/>
          </ac:cxnSpMkLst>
        </pc:cxnChg>
        <pc:cxnChg chg="add mod">
          <ac:chgData name="Huma Shamas (2030024)" userId="5fa50476-fce0-4b8a-b5de-3054b8cffba8" providerId="ADAL" clId="{0262AD95-C260-8F47-A009-7823EACDC620}" dt="2022-03-25T00:01:21.096" v="1257"/>
          <ac:cxnSpMkLst>
            <pc:docMk/>
            <pc:sldMk cId="4082486381" sldId="299"/>
            <ac:cxnSpMk id="6" creationId="{B56BAFAA-5470-DD45-9CEE-11EAE73C7534}"/>
          </ac:cxnSpMkLst>
        </pc:cxnChg>
        <pc:cxnChg chg="add mod">
          <ac:chgData name="Huma Shamas (2030024)" userId="5fa50476-fce0-4b8a-b5de-3054b8cffba8" providerId="ADAL" clId="{0262AD95-C260-8F47-A009-7823EACDC620}" dt="2022-03-25T00:01:21.096" v="1257"/>
          <ac:cxnSpMkLst>
            <pc:docMk/>
            <pc:sldMk cId="4082486381" sldId="299"/>
            <ac:cxnSpMk id="7" creationId="{622D3333-680F-0941-B5F3-44498F17E775}"/>
          </ac:cxnSpMkLst>
        </pc:cxnChg>
        <pc:cxnChg chg="add mod">
          <ac:chgData name="Huma Shamas (2030024)" userId="5fa50476-fce0-4b8a-b5de-3054b8cffba8" providerId="ADAL" clId="{0262AD95-C260-8F47-A009-7823EACDC620}" dt="2022-03-25T00:01:21.096" v="1257"/>
          <ac:cxnSpMkLst>
            <pc:docMk/>
            <pc:sldMk cId="4082486381" sldId="299"/>
            <ac:cxnSpMk id="8" creationId="{167E00FD-4184-FD43-BD48-C7FE32A8CA85}"/>
          </ac:cxnSpMkLst>
        </pc:cxnChg>
        <pc:cxnChg chg="add mod">
          <ac:chgData name="Huma Shamas (2030024)" userId="5fa50476-fce0-4b8a-b5de-3054b8cffba8" providerId="ADAL" clId="{0262AD95-C260-8F47-A009-7823EACDC620}" dt="2022-03-25T00:01:21.096" v="1257"/>
          <ac:cxnSpMkLst>
            <pc:docMk/>
            <pc:sldMk cId="4082486381" sldId="299"/>
            <ac:cxnSpMk id="9" creationId="{A6F9289D-A8D3-9147-9D15-6BFF8819C2FB}"/>
          </ac:cxnSpMkLst>
        </pc:cxnChg>
        <pc:cxnChg chg="add mod">
          <ac:chgData name="Huma Shamas (2030024)" userId="5fa50476-fce0-4b8a-b5de-3054b8cffba8" providerId="ADAL" clId="{0262AD95-C260-8F47-A009-7823EACDC620}" dt="2022-03-25T00:01:21.096" v="1257"/>
          <ac:cxnSpMkLst>
            <pc:docMk/>
            <pc:sldMk cId="4082486381" sldId="299"/>
            <ac:cxnSpMk id="10" creationId="{94957725-AD25-9345-9FCD-6780E32313A6}"/>
          </ac:cxnSpMkLst>
        </pc:cxnChg>
        <pc:cxnChg chg="add mod">
          <ac:chgData name="Huma Shamas (2030024)" userId="5fa50476-fce0-4b8a-b5de-3054b8cffba8" providerId="ADAL" clId="{0262AD95-C260-8F47-A009-7823EACDC620}" dt="2022-03-25T00:01:21.096" v="1257"/>
          <ac:cxnSpMkLst>
            <pc:docMk/>
            <pc:sldMk cId="4082486381" sldId="299"/>
            <ac:cxnSpMk id="14" creationId="{45C51C1D-26A1-E44C-AD44-F8B9AA1AFA8D}"/>
          </ac:cxnSpMkLst>
        </pc:cxnChg>
        <pc:cxnChg chg="add mod">
          <ac:chgData name="Huma Shamas (2030024)" userId="5fa50476-fce0-4b8a-b5de-3054b8cffba8" providerId="ADAL" clId="{0262AD95-C260-8F47-A009-7823EACDC620}" dt="2022-03-25T00:01:21.096" v="1257"/>
          <ac:cxnSpMkLst>
            <pc:docMk/>
            <pc:sldMk cId="4082486381" sldId="299"/>
            <ac:cxnSpMk id="15" creationId="{5AA3FBE6-EBB4-984B-8A17-19E099A7745A}"/>
          </ac:cxnSpMkLst>
        </pc:cxnChg>
        <pc:cxnChg chg="add mod">
          <ac:chgData name="Huma Shamas (2030024)" userId="5fa50476-fce0-4b8a-b5de-3054b8cffba8" providerId="ADAL" clId="{0262AD95-C260-8F47-A009-7823EACDC620}" dt="2022-03-25T00:01:21.096" v="1257"/>
          <ac:cxnSpMkLst>
            <pc:docMk/>
            <pc:sldMk cId="4082486381" sldId="299"/>
            <ac:cxnSpMk id="16" creationId="{3123A9DC-1C5B-3143-B49A-D8E8B068B921}"/>
          </ac:cxnSpMkLst>
        </pc:cxnChg>
      </pc:sldChg>
      <pc:sldChg chg="addSp delSp modSp new mod ord">
        <pc:chgData name="Huma Shamas (2030024)" userId="5fa50476-fce0-4b8a-b5de-3054b8cffba8" providerId="ADAL" clId="{0262AD95-C260-8F47-A009-7823EACDC620}" dt="2022-03-25T19:27:10.531" v="2433" actId="120"/>
        <pc:sldMkLst>
          <pc:docMk/>
          <pc:sldMk cId="1507335365" sldId="300"/>
        </pc:sldMkLst>
        <pc:spChg chg="del">
          <ac:chgData name="Huma Shamas (2030024)" userId="5fa50476-fce0-4b8a-b5de-3054b8cffba8" providerId="ADAL" clId="{0262AD95-C260-8F47-A009-7823EACDC620}" dt="2022-03-25T00:01:37.282" v="1260" actId="478"/>
          <ac:spMkLst>
            <pc:docMk/>
            <pc:sldMk cId="1507335365" sldId="300"/>
            <ac:spMk id="2" creationId="{CFF5807B-7462-6147-A00A-A2DE2B8B11E1}"/>
          </ac:spMkLst>
        </pc:spChg>
        <pc:spChg chg="del">
          <ac:chgData name="Huma Shamas (2030024)" userId="5fa50476-fce0-4b8a-b5de-3054b8cffba8" providerId="ADAL" clId="{0262AD95-C260-8F47-A009-7823EACDC620}" dt="2022-03-25T00:01:40.106" v="1261" actId="478"/>
          <ac:spMkLst>
            <pc:docMk/>
            <pc:sldMk cId="1507335365" sldId="300"/>
            <ac:spMk id="3" creationId="{151F1EF1-06F1-5145-B58D-A940E67CFBC7}"/>
          </ac:spMkLst>
        </pc:spChg>
        <pc:spChg chg="add mod">
          <ac:chgData name="Huma Shamas (2030024)" userId="5fa50476-fce0-4b8a-b5de-3054b8cffba8" providerId="ADAL" clId="{0262AD95-C260-8F47-A009-7823EACDC620}" dt="2022-03-25T00:03:34.262" v="1270"/>
          <ac:spMkLst>
            <pc:docMk/>
            <pc:sldMk cId="1507335365" sldId="300"/>
            <ac:spMk id="4" creationId="{F506D1F5-092A-3945-BEFA-ADF64261FC11}"/>
          </ac:spMkLst>
        </pc:spChg>
        <pc:spChg chg="add mod">
          <ac:chgData name="Huma Shamas (2030024)" userId="5fa50476-fce0-4b8a-b5de-3054b8cffba8" providerId="ADAL" clId="{0262AD95-C260-8F47-A009-7823EACDC620}" dt="2022-03-25T00:03:34.262" v="1270"/>
          <ac:spMkLst>
            <pc:docMk/>
            <pc:sldMk cId="1507335365" sldId="300"/>
            <ac:spMk id="5" creationId="{57129842-DD00-4A43-848B-BE661F9BE527}"/>
          </ac:spMkLst>
        </pc:spChg>
        <pc:spChg chg="add mod">
          <ac:chgData name="Huma Shamas (2030024)" userId="5fa50476-fce0-4b8a-b5de-3054b8cffba8" providerId="ADAL" clId="{0262AD95-C260-8F47-A009-7823EACDC620}" dt="2022-03-25T00:03:34.262" v="1270"/>
          <ac:spMkLst>
            <pc:docMk/>
            <pc:sldMk cId="1507335365" sldId="300"/>
            <ac:spMk id="11" creationId="{845E8C3F-588E-6140-84D3-98B2C8C5EB33}"/>
          </ac:spMkLst>
        </pc:spChg>
        <pc:spChg chg="add mod">
          <ac:chgData name="Huma Shamas (2030024)" userId="5fa50476-fce0-4b8a-b5de-3054b8cffba8" providerId="ADAL" clId="{0262AD95-C260-8F47-A009-7823EACDC620}" dt="2022-03-25T19:27:10.531" v="2433" actId="120"/>
          <ac:spMkLst>
            <pc:docMk/>
            <pc:sldMk cId="1507335365" sldId="300"/>
            <ac:spMk id="13" creationId="{F183FAD1-34F0-E343-BFD9-A6BAFB536A53}"/>
          </ac:spMkLst>
        </pc:spChg>
        <pc:picChg chg="add mod">
          <ac:chgData name="Huma Shamas (2030024)" userId="5fa50476-fce0-4b8a-b5de-3054b8cffba8" providerId="ADAL" clId="{0262AD95-C260-8F47-A009-7823EACDC620}" dt="2022-03-25T00:03:34.262" v="1270"/>
          <ac:picMkLst>
            <pc:docMk/>
            <pc:sldMk cId="1507335365" sldId="300"/>
            <ac:picMk id="14" creationId="{93BDA499-ABC1-A048-9B6C-4AB5BEA7054F}"/>
          </ac:picMkLst>
        </pc:picChg>
        <pc:picChg chg="add mod">
          <ac:chgData name="Huma Shamas (2030024)" userId="5fa50476-fce0-4b8a-b5de-3054b8cffba8" providerId="ADAL" clId="{0262AD95-C260-8F47-A009-7823EACDC620}" dt="2022-03-25T00:03:34.262" v="1270"/>
          <ac:picMkLst>
            <pc:docMk/>
            <pc:sldMk cId="1507335365" sldId="300"/>
            <ac:picMk id="15" creationId="{539F462C-A8FC-774F-83BC-33B184B72C70}"/>
          </ac:picMkLst>
        </pc:picChg>
        <pc:cxnChg chg="add mod">
          <ac:chgData name="Huma Shamas (2030024)" userId="5fa50476-fce0-4b8a-b5de-3054b8cffba8" providerId="ADAL" clId="{0262AD95-C260-8F47-A009-7823EACDC620}" dt="2022-03-25T00:03:34.262" v="1270"/>
          <ac:cxnSpMkLst>
            <pc:docMk/>
            <pc:sldMk cId="1507335365" sldId="300"/>
            <ac:cxnSpMk id="6" creationId="{3AB38CE1-29AA-F742-958D-22C54326D3FA}"/>
          </ac:cxnSpMkLst>
        </pc:cxnChg>
        <pc:cxnChg chg="add mod">
          <ac:chgData name="Huma Shamas (2030024)" userId="5fa50476-fce0-4b8a-b5de-3054b8cffba8" providerId="ADAL" clId="{0262AD95-C260-8F47-A009-7823EACDC620}" dt="2022-03-25T00:03:34.262" v="1270"/>
          <ac:cxnSpMkLst>
            <pc:docMk/>
            <pc:sldMk cId="1507335365" sldId="300"/>
            <ac:cxnSpMk id="7" creationId="{A7931A74-B4AB-B344-81FC-26698A5FD27F}"/>
          </ac:cxnSpMkLst>
        </pc:cxnChg>
        <pc:cxnChg chg="add mod">
          <ac:chgData name="Huma Shamas (2030024)" userId="5fa50476-fce0-4b8a-b5de-3054b8cffba8" providerId="ADAL" clId="{0262AD95-C260-8F47-A009-7823EACDC620}" dt="2022-03-25T00:03:34.262" v="1270"/>
          <ac:cxnSpMkLst>
            <pc:docMk/>
            <pc:sldMk cId="1507335365" sldId="300"/>
            <ac:cxnSpMk id="8" creationId="{DD724E62-CB43-2649-A198-2762182DF463}"/>
          </ac:cxnSpMkLst>
        </pc:cxnChg>
        <pc:cxnChg chg="add mod">
          <ac:chgData name="Huma Shamas (2030024)" userId="5fa50476-fce0-4b8a-b5de-3054b8cffba8" providerId="ADAL" clId="{0262AD95-C260-8F47-A009-7823EACDC620}" dt="2022-03-25T00:03:34.262" v="1270"/>
          <ac:cxnSpMkLst>
            <pc:docMk/>
            <pc:sldMk cId="1507335365" sldId="300"/>
            <ac:cxnSpMk id="9" creationId="{44E013E9-F5BF-894D-B0B0-283940C2810C}"/>
          </ac:cxnSpMkLst>
        </pc:cxnChg>
        <pc:cxnChg chg="add mod">
          <ac:chgData name="Huma Shamas (2030024)" userId="5fa50476-fce0-4b8a-b5de-3054b8cffba8" providerId="ADAL" clId="{0262AD95-C260-8F47-A009-7823EACDC620}" dt="2022-03-25T00:03:34.262" v="1270"/>
          <ac:cxnSpMkLst>
            <pc:docMk/>
            <pc:sldMk cId="1507335365" sldId="300"/>
            <ac:cxnSpMk id="10" creationId="{B034F31D-DFB5-A849-A9E7-86C6FE8D9C5B}"/>
          </ac:cxnSpMkLst>
        </pc:cxnChg>
        <pc:cxnChg chg="add mod">
          <ac:chgData name="Huma Shamas (2030024)" userId="5fa50476-fce0-4b8a-b5de-3054b8cffba8" providerId="ADAL" clId="{0262AD95-C260-8F47-A009-7823EACDC620}" dt="2022-03-25T00:03:34.262" v="1270"/>
          <ac:cxnSpMkLst>
            <pc:docMk/>
            <pc:sldMk cId="1507335365" sldId="300"/>
            <ac:cxnSpMk id="12" creationId="{020D07A3-444F-3446-A66E-E5C340DB72BC}"/>
          </ac:cxnSpMkLst>
        </pc:cxnChg>
      </pc:sldChg>
      <pc:sldChg chg="delSp add del setBg delDesignElem">
        <pc:chgData name="Huma Shamas (2030024)" userId="5fa50476-fce0-4b8a-b5de-3054b8cffba8" providerId="ADAL" clId="{0262AD95-C260-8F47-A009-7823EACDC620}" dt="2022-03-25T00:05:46.505" v="1271" actId="2696"/>
        <pc:sldMkLst>
          <pc:docMk/>
          <pc:sldMk cId="3363269065" sldId="301"/>
        </pc:sldMkLst>
        <pc:spChg chg="del">
          <ac:chgData name="Huma Shamas (2030024)" userId="5fa50476-fce0-4b8a-b5de-3054b8cffba8" providerId="ADAL" clId="{0262AD95-C260-8F47-A009-7823EACDC620}" dt="2022-03-25T00:02:26.088" v="1267"/>
          <ac:spMkLst>
            <pc:docMk/>
            <pc:sldMk cId="3363269065" sldId="301"/>
            <ac:spMk id="17" creationId="{052B717E-679E-41A4-B95A-8F7DFAD3FA30}"/>
          </ac:spMkLst>
        </pc:spChg>
        <pc:spChg chg="del">
          <ac:chgData name="Huma Shamas (2030024)" userId="5fa50476-fce0-4b8a-b5de-3054b8cffba8" providerId="ADAL" clId="{0262AD95-C260-8F47-A009-7823EACDC620}" dt="2022-03-25T00:02:26.088" v="1267"/>
          <ac:spMkLst>
            <pc:docMk/>
            <pc:sldMk cId="3363269065" sldId="301"/>
            <ac:spMk id="19" creationId="{0B0EB278-F8C7-43AD-BCE2-A2F4D98C499D}"/>
          </ac:spMkLst>
        </pc:spChg>
        <pc:cxnChg chg="del">
          <ac:chgData name="Huma Shamas (2030024)" userId="5fa50476-fce0-4b8a-b5de-3054b8cffba8" providerId="ADAL" clId="{0262AD95-C260-8F47-A009-7823EACDC620}" dt="2022-03-25T00:02:26.088" v="1267"/>
          <ac:cxnSpMkLst>
            <pc:docMk/>
            <pc:sldMk cId="3363269065" sldId="301"/>
            <ac:cxnSpMk id="5" creationId="{4436E0F2-A64B-471E-93C0-8DFE08CC57C8}"/>
          </ac:cxnSpMkLst>
        </pc:cxnChg>
        <pc:cxnChg chg="del">
          <ac:chgData name="Huma Shamas (2030024)" userId="5fa50476-fce0-4b8a-b5de-3054b8cffba8" providerId="ADAL" clId="{0262AD95-C260-8F47-A009-7823EACDC620}" dt="2022-03-25T00:02:26.088" v="1267"/>
          <ac:cxnSpMkLst>
            <pc:docMk/>
            <pc:sldMk cId="3363269065" sldId="301"/>
            <ac:cxnSpMk id="6" creationId="{DC1E3AB1-2A8C-4607-9FAE-D8BDB280FE1A}"/>
          </ac:cxnSpMkLst>
        </pc:cxnChg>
        <pc:cxnChg chg="del">
          <ac:chgData name="Huma Shamas (2030024)" userId="5fa50476-fce0-4b8a-b5de-3054b8cffba8" providerId="ADAL" clId="{0262AD95-C260-8F47-A009-7823EACDC620}" dt="2022-03-25T00:02:26.088" v="1267"/>
          <ac:cxnSpMkLst>
            <pc:docMk/>
            <pc:sldMk cId="3363269065" sldId="301"/>
            <ac:cxnSpMk id="8" creationId="{26D66059-832F-40B6-A35F-F56C8F38A1E7}"/>
          </ac:cxnSpMkLst>
        </pc:cxnChg>
        <pc:cxnChg chg="del">
          <ac:chgData name="Huma Shamas (2030024)" userId="5fa50476-fce0-4b8a-b5de-3054b8cffba8" providerId="ADAL" clId="{0262AD95-C260-8F47-A009-7823EACDC620}" dt="2022-03-25T00:02:26.088" v="1267"/>
          <ac:cxnSpMkLst>
            <pc:docMk/>
            <pc:sldMk cId="3363269065" sldId="301"/>
            <ac:cxnSpMk id="9" creationId="{A515E2ED-7EA9-448D-83FA-54C3DF9723BD}"/>
          </ac:cxnSpMkLst>
        </pc:cxnChg>
        <pc:cxnChg chg="del">
          <ac:chgData name="Huma Shamas (2030024)" userId="5fa50476-fce0-4b8a-b5de-3054b8cffba8" providerId="ADAL" clId="{0262AD95-C260-8F47-A009-7823EACDC620}" dt="2022-03-25T00:02:26.088" v="1267"/>
          <ac:cxnSpMkLst>
            <pc:docMk/>
            <pc:sldMk cId="3363269065" sldId="301"/>
            <ac:cxnSpMk id="11" creationId="{20595356-EABD-4767-AC9D-EA21FF115EC0}"/>
          </ac:cxnSpMkLst>
        </pc:cxnChg>
        <pc:cxnChg chg="del">
          <ac:chgData name="Huma Shamas (2030024)" userId="5fa50476-fce0-4b8a-b5de-3054b8cffba8" providerId="ADAL" clId="{0262AD95-C260-8F47-A009-7823EACDC620}" dt="2022-03-25T00:02:26.088" v="1267"/>
          <ac:cxnSpMkLst>
            <pc:docMk/>
            <pc:sldMk cId="3363269065" sldId="301"/>
            <ac:cxnSpMk id="13" creationId="{28CD9F06-9628-469C-B788-A894E3E08281}"/>
          </ac:cxnSpMkLst>
        </pc:cxnChg>
        <pc:cxnChg chg="del">
          <ac:chgData name="Huma Shamas (2030024)" userId="5fa50476-fce0-4b8a-b5de-3054b8cffba8" providerId="ADAL" clId="{0262AD95-C260-8F47-A009-7823EACDC620}" dt="2022-03-25T00:02:26.088" v="1267"/>
          <ac:cxnSpMkLst>
            <pc:docMk/>
            <pc:sldMk cId="3363269065" sldId="301"/>
            <ac:cxnSpMk id="15" creationId="{8550A431-0B61-421B-B4B7-24C0CFF0F938}"/>
          </ac:cxnSpMkLst>
        </pc:cxnChg>
        <pc:cxnChg chg="del">
          <ac:chgData name="Huma Shamas (2030024)" userId="5fa50476-fce0-4b8a-b5de-3054b8cffba8" providerId="ADAL" clId="{0262AD95-C260-8F47-A009-7823EACDC620}" dt="2022-03-25T00:02:26.088" v="1267"/>
          <ac:cxnSpMkLst>
            <pc:docMk/>
            <pc:sldMk cId="3363269065" sldId="301"/>
            <ac:cxnSpMk id="21" creationId="{50A7A0AD-25ED-4137-AA04-A0E36CAA8E4A}"/>
          </ac:cxnSpMkLst>
        </pc:cxnChg>
        <pc:cxnChg chg="del">
          <ac:chgData name="Huma Shamas (2030024)" userId="5fa50476-fce0-4b8a-b5de-3054b8cffba8" providerId="ADAL" clId="{0262AD95-C260-8F47-A009-7823EACDC620}" dt="2022-03-25T00:02:26.088" v="1267"/>
          <ac:cxnSpMkLst>
            <pc:docMk/>
            <pc:sldMk cId="3363269065" sldId="301"/>
            <ac:cxnSpMk id="23" creationId="{B186F20B-6445-4368-B022-F9EABF15AE19}"/>
          </ac:cxnSpMkLst>
        </pc:cxnChg>
        <pc:cxnChg chg="del">
          <ac:chgData name="Huma Shamas (2030024)" userId="5fa50476-fce0-4b8a-b5de-3054b8cffba8" providerId="ADAL" clId="{0262AD95-C260-8F47-A009-7823EACDC620}" dt="2022-03-25T00:02:26.088" v="1267"/>
          <ac:cxnSpMkLst>
            <pc:docMk/>
            <pc:sldMk cId="3363269065" sldId="301"/>
            <ac:cxnSpMk id="25" creationId="{99F97BBF-9EBF-4BEE-B39C-E6C666941D8D}"/>
          </ac:cxnSpMkLst>
        </pc:cxnChg>
      </pc:sldChg>
      <pc:sldChg chg="delSp add del setBg delDesignElem">
        <pc:chgData name="Huma Shamas (2030024)" userId="5fa50476-fce0-4b8a-b5de-3054b8cffba8" providerId="ADAL" clId="{0262AD95-C260-8F47-A009-7823EACDC620}" dt="2022-03-25T00:06:30.323" v="1275" actId="2696"/>
        <pc:sldMkLst>
          <pc:docMk/>
          <pc:sldMk cId="1158206416" sldId="302"/>
        </pc:sldMkLst>
        <pc:spChg chg="del">
          <ac:chgData name="Huma Shamas (2030024)" userId="5fa50476-fce0-4b8a-b5de-3054b8cffba8" providerId="ADAL" clId="{0262AD95-C260-8F47-A009-7823EACDC620}" dt="2022-03-25T00:02:26.088" v="1267"/>
          <ac:spMkLst>
            <pc:docMk/>
            <pc:sldMk cId="1158206416" sldId="302"/>
            <ac:spMk id="34" creationId="{18576E04-BA34-4597-8F97-B162CC6EB5B2}"/>
          </ac:spMkLst>
        </pc:spChg>
        <pc:spChg chg="del">
          <ac:chgData name="Huma Shamas (2030024)" userId="5fa50476-fce0-4b8a-b5de-3054b8cffba8" providerId="ADAL" clId="{0262AD95-C260-8F47-A009-7823EACDC620}" dt="2022-03-25T00:02:26.088" v="1267"/>
          <ac:spMkLst>
            <pc:docMk/>
            <pc:sldMk cId="1158206416" sldId="302"/>
            <ac:spMk id="35" creationId="{DE042673-822C-46F2-A208-165D88D07C68}"/>
          </ac:spMkLst>
        </pc:spChg>
        <pc:cxnChg chg="del">
          <ac:chgData name="Huma Shamas (2030024)" userId="5fa50476-fce0-4b8a-b5de-3054b8cffba8" providerId="ADAL" clId="{0262AD95-C260-8F47-A009-7823EACDC620}" dt="2022-03-25T00:02:26.088" v="1267"/>
          <ac:cxnSpMkLst>
            <pc:docMk/>
            <pc:sldMk cId="1158206416" sldId="302"/>
            <ac:cxnSpMk id="36" creationId="{66BEB57C-767A-46B2-9BA5-F4F819024B20}"/>
          </ac:cxnSpMkLst>
        </pc:cxnChg>
        <pc:cxnChg chg="del">
          <ac:chgData name="Huma Shamas (2030024)" userId="5fa50476-fce0-4b8a-b5de-3054b8cffba8" providerId="ADAL" clId="{0262AD95-C260-8F47-A009-7823EACDC620}" dt="2022-03-25T00:02:26.088" v="1267"/>
          <ac:cxnSpMkLst>
            <pc:docMk/>
            <pc:sldMk cId="1158206416" sldId="302"/>
            <ac:cxnSpMk id="37" creationId="{CC3477A7-8AEF-46BF-AC02-D5FC1E680957}"/>
          </ac:cxnSpMkLst>
        </pc:cxnChg>
        <pc:cxnChg chg="del">
          <ac:chgData name="Huma Shamas (2030024)" userId="5fa50476-fce0-4b8a-b5de-3054b8cffba8" providerId="ADAL" clId="{0262AD95-C260-8F47-A009-7823EACDC620}" dt="2022-03-25T00:02:26.088" v="1267"/>
          <ac:cxnSpMkLst>
            <pc:docMk/>
            <pc:sldMk cId="1158206416" sldId="302"/>
            <ac:cxnSpMk id="38" creationId="{C018B765-6717-4B34-BFEF-724385420E54}"/>
          </ac:cxnSpMkLst>
        </pc:cxnChg>
        <pc:cxnChg chg="del">
          <ac:chgData name="Huma Shamas (2030024)" userId="5fa50476-fce0-4b8a-b5de-3054b8cffba8" providerId="ADAL" clId="{0262AD95-C260-8F47-A009-7823EACDC620}" dt="2022-03-25T00:02:26.088" v="1267"/>
          <ac:cxnSpMkLst>
            <pc:docMk/>
            <pc:sldMk cId="1158206416" sldId="302"/>
            <ac:cxnSpMk id="39" creationId="{145F12F5-726F-4271-BC7E-64F830BADF3D}"/>
          </ac:cxnSpMkLst>
        </pc:cxnChg>
        <pc:cxnChg chg="del">
          <ac:chgData name="Huma Shamas (2030024)" userId="5fa50476-fce0-4b8a-b5de-3054b8cffba8" providerId="ADAL" clId="{0262AD95-C260-8F47-A009-7823EACDC620}" dt="2022-03-25T00:02:26.088" v="1267"/>
          <ac:cxnSpMkLst>
            <pc:docMk/>
            <pc:sldMk cId="1158206416" sldId="302"/>
            <ac:cxnSpMk id="40" creationId="{6F5DB7FB-9146-42E5-86F5-98E06A0DC632}"/>
          </ac:cxnSpMkLst>
        </pc:cxnChg>
        <pc:cxnChg chg="del">
          <ac:chgData name="Huma Shamas (2030024)" userId="5fa50476-fce0-4b8a-b5de-3054b8cffba8" providerId="ADAL" clId="{0262AD95-C260-8F47-A009-7823EACDC620}" dt="2022-03-25T00:02:26.088" v="1267"/>
          <ac:cxnSpMkLst>
            <pc:docMk/>
            <pc:sldMk cId="1158206416" sldId="302"/>
            <ac:cxnSpMk id="41" creationId="{D96FB07B-2FCF-46DD-933B-15CB99718E74}"/>
          </ac:cxnSpMkLst>
        </pc:cxnChg>
      </pc:sldChg>
      <pc:sldChg chg="delSp modSp add mod setBg delDesignElem">
        <pc:chgData name="Huma Shamas (2030024)" userId="5fa50476-fce0-4b8a-b5de-3054b8cffba8" providerId="ADAL" clId="{0262AD95-C260-8F47-A009-7823EACDC620}" dt="2022-03-25T00:02:26.438" v="1268" actId="27636"/>
        <pc:sldMkLst>
          <pc:docMk/>
          <pc:sldMk cId="1435955081" sldId="303"/>
        </pc:sldMkLst>
        <pc:spChg chg="mod">
          <ac:chgData name="Huma Shamas (2030024)" userId="5fa50476-fce0-4b8a-b5de-3054b8cffba8" providerId="ADAL" clId="{0262AD95-C260-8F47-A009-7823EACDC620}" dt="2022-03-25T00:02:26.438" v="1268" actId="27636"/>
          <ac:spMkLst>
            <pc:docMk/>
            <pc:sldMk cId="1435955081" sldId="303"/>
            <ac:spMk id="6" creationId="{B51DE969-3973-3048-8DB1-A37F570E09E6}"/>
          </ac:spMkLst>
        </pc:spChg>
        <pc:spChg chg="del">
          <ac:chgData name="Huma Shamas (2030024)" userId="5fa50476-fce0-4b8a-b5de-3054b8cffba8" providerId="ADAL" clId="{0262AD95-C260-8F47-A009-7823EACDC620}" dt="2022-03-25T00:02:26.088" v="1267"/>
          <ac:spMkLst>
            <pc:docMk/>
            <pc:sldMk cId="1435955081" sldId="303"/>
            <ac:spMk id="11" creationId="{15F0A9D0-BB35-4CAB-B92D-E061B9D8E3BD}"/>
          </ac:spMkLst>
        </pc:spChg>
        <pc:cxnChg chg="del">
          <ac:chgData name="Huma Shamas (2030024)" userId="5fa50476-fce0-4b8a-b5de-3054b8cffba8" providerId="ADAL" clId="{0262AD95-C260-8F47-A009-7823EACDC620}" dt="2022-03-25T00:02:26.088" v="1267"/>
          <ac:cxnSpMkLst>
            <pc:docMk/>
            <pc:sldMk cId="1435955081" sldId="303"/>
            <ac:cxnSpMk id="13" creationId="{52F5DE35-776B-4C7D-AF2E-514E68BDD2F6}"/>
          </ac:cxnSpMkLst>
        </pc:cxnChg>
        <pc:cxnChg chg="del">
          <ac:chgData name="Huma Shamas (2030024)" userId="5fa50476-fce0-4b8a-b5de-3054b8cffba8" providerId="ADAL" clId="{0262AD95-C260-8F47-A009-7823EACDC620}" dt="2022-03-25T00:02:26.088" v="1267"/>
          <ac:cxnSpMkLst>
            <pc:docMk/>
            <pc:sldMk cId="1435955081" sldId="303"/>
            <ac:cxnSpMk id="15" creationId="{4A65E4E8-1272-4386-BDFE-0129D7A7E2D4}"/>
          </ac:cxnSpMkLst>
        </pc:cxnChg>
        <pc:cxnChg chg="del">
          <ac:chgData name="Huma Shamas (2030024)" userId="5fa50476-fce0-4b8a-b5de-3054b8cffba8" providerId="ADAL" clId="{0262AD95-C260-8F47-A009-7823EACDC620}" dt="2022-03-25T00:02:26.088" v="1267"/>
          <ac:cxnSpMkLst>
            <pc:docMk/>
            <pc:sldMk cId="1435955081" sldId="303"/>
            <ac:cxnSpMk id="17" creationId="{A6515F51-DBC6-42B8-9C34-749F69BB6561}"/>
          </ac:cxnSpMkLst>
        </pc:cxnChg>
        <pc:cxnChg chg="del">
          <ac:chgData name="Huma Shamas (2030024)" userId="5fa50476-fce0-4b8a-b5de-3054b8cffba8" providerId="ADAL" clId="{0262AD95-C260-8F47-A009-7823EACDC620}" dt="2022-03-25T00:02:26.088" v="1267"/>
          <ac:cxnSpMkLst>
            <pc:docMk/>
            <pc:sldMk cId="1435955081" sldId="303"/>
            <ac:cxnSpMk id="19" creationId="{873F5967-4993-405D-A3E6-84DCEFF44C2A}"/>
          </ac:cxnSpMkLst>
        </pc:cxnChg>
        <pc:cxnChg chg="del">
          <ac:chgData name="Huma Shamas (2030024)" userId="5fa50476-fce0-4b8a-b5de-3054b8cffba8" providerId="ADAL" clId="{0262AD95-C260-8F47-A009-7823EACDC620}" dt="2022-03-25T00:02:26.088" v="1267"/>
          <ac:cxnSpMkLst>
            <pc:docMk/>
            <pc:sldMk cId="1435955081" sldId="303"/>
            <ac:cxnSpMk id="21" creationId="{A3A523CC-BD6C-4A0D-B9DB-1DC2CE1E22F0}"/>
          </ac:cxnSpMkLst>
        </pc:cxnChg>
      </pc:sldChg>
      <pc:sldChg chg="add">
        <pc:chgData name="Huma Shamas (2030024)" userId="5fa50476-fce0-4b8a-b5de-3054b8cffba8" providerId="ADAL" clId="{0262AD95-C260-8F47-A009-7823EACDC620}" dt="2022-03-25T00:02:26.088" v="1267"/>
        <pc:sldMkLst>
          <pc:docMk/>
          <pc:sldMk cId="3182716171" sldId="304"/>
        </pc:sldMkLst>
      </pc:sldChg>
      <pc:sldChg chg="delSp add setBg delDesignElem">
        <pc:chgData name="Huma Shamas (2030024)" userId="5fa50476-fce0-4b8a-b5de-3054b8cffba8" providerId="ADAL" clId="{0262AD95-C260-8F47-A009-7823EACDC620}" dt="2022-03-25T00:02:26.088" v="1267"/>
        <pc:sldMkLst>
          <pc:docMk/>
          <pc:sldMk cId="272496087" sldId="305"/>
        </pc:sldMkLst>
        <pc:spChg chg="del">
          <ac:chgData name="Huma Shamas (2030024)" userId="5fa50476-fce0-4b8a-b5de-3054b8cffba8" providerId="ADAL" clId="{0262AD95-C260-8F47-A009-7823EACDC620}" dt="2022-03-25T00:02:26.088" v="1267"/>
          <ac:spMkLst>
            <pc:docMk/>
            <pc:sldMk cId="272496087" sldId="305"/>
            <ac:spMk id="9" creationId="{8B2BAECB-35E2-4DD9-8B8C-22D215DD0C10}"/>
          </ac:spMkLst>
        </pc:spChg>
        <pc:cxnChg chg="del">
          <ac:chgData name="Huma Shamas (2030024)" userId="5fa50476-fce0-4b8a-b5de-3054b8cffba8" providerId="ADAL" clId="{0262AD95-C260-8F47-A009-7823EACDC620}" dt="2022-03-25T00:02:26.088" v="1267"/>
          <ac:cxnSpMkLst>
            <pc:docMk/>
            <pc:sldMk cId="272496087" sldId="305"/>
            <ac:cxnSpMk id="11" creationId="{13AC671C-E66F-43C5-A66A-C477339DD232}"/>
          </ac:cxnSpMkLst>
        </pc:cxnChg>
      </pc:sldChg>
      <pc:sldChg chg="delSp modSp add mod setBg delDesignElem">
        <pc:chgData name="Huma Shamas (2030024)" userId="5fa50476-fce0-4b8a-b5de-3054b8cffba8" providerId="ADAL" clId="{0262AD95-C260-8F47-A009-7823EACDC620}" dt="2022-03-25T00:02:26.481" v="1269" actId="27636"/>
        <pc:sldMkLst>
          <pc:docMk/>
          <pc:sldMk cId="4195312164" sldId="306"/>
        </pc:sldMkLst>
        <pc:spChg chg="mod">
          <ac:chgData name="Huma Shamas (2030024)" userId="5fa50476-fce0-4b8a-b5de-3054b8cffba8" providerId="ADAL" clId="{0262AD95-C260-8F47-A009-7823EACDC620}" dt="2022-03-25T00:02:26.481" v="1269" actId="27636"/>
          <ac:spMkLst>
            <pc:docMk/>
            <pc:sldMk cId="4195312164" sldId="306"/>
            <ac:spMk id="3" creationId="{ED7F870F-DD93-7F44-8287-723E2B3778A2}"/>
          </ac:spMkLst>
        </pc:spChg>
        <pc:spChg chg="del">
          <ac:chgData name="Huma Shamas (2030024)" userId="5fa50476-fce0-4b8a-b5de-3054b8cffba8" providerId="ADAL" clId="{0262AD95-C260-8F47-A009-7823EACDC620}" dt="2022-03-25T00:02:26.088" v="1267"/>
          <ac:spMkLst>
            <pc:docMk/>
            <pc:sldMk cId="4195312164" sldId="306"/>
            <ac:spMk id="9" creationId="{8B2BAECB-35E2-4DD9-8B8C-22D215DD0C10}"/>
          </ac:spMkLst>
        </pc:spChg>
        <pc:cxnChg chg="del">
          <ac:chgData name="Huma Shamas (2030024)" userId="5fa50476-fce0-4b8a-b5de-3054b8cffba8" providerId="ADAL" clId="{0262AD95-C260-8F47-A009-7823EACDC620}" dt="2022-03-25T00:02:26.088" v="1267"/>
          <ac:cxnSpMkLst>
            <pc:docMk/>
            <pc:sldMk cId="4195312164" sldId="306"/>
            <ac:cxnSpMk id="11" creationId="{13AC671C-E66F-43C5-A66A-C477339DD232}"/>
          </ac:cxnSpMkLst>
        </pc:cxnChg>
      </pc:sldChg>
      <pc:sldChg chg="modSp add mod ord">
        <pc:chgData name="Huma Shamas (2030024)" userId="5fa50476-fce0-4b8a-b5de-3054b8cffba8" providerId="ADAL" clId="{0262AD95-C260-8F47-A009-7823EACDC620}" dt="2022-03-27T00:14:44.189" v="2861" actId="20578"/>
        <pc:sldMkLst>
          <pc:docMk/>
          <pc:sldMk cId="735532806" sldId="307"/>
        </pc:sldMkLst>
        <pc:spChg chg="mod">
          <ac:chgData name="Huma Shamas (2030024)" userId="5fa50476-fce0-4b8a-b5de-3054b8cffba8" providerId="ADAL" clId="{0262AD95-C260-8F47-A009-7823EACDC620}" dt="2022-03-25T19:02:43.029" v="2415" actId="255"/>
          <ac:spMkLst>
            <pc:docMk/>
            <pc:sldMk cId="735532806" sldId="307"/>
            <ac:spMk id="3" creationId="{D712CDAA-E13D-DE4D-A762-1E9AE5B26505}"/>
          </ac:spMkLst>
        </pc:spChg>
      </pc:sldChg>
      <pc:sldChg chg="addSp delSp modSp new mod modAnim">
        <pc:chgData name="Huma Shamas (2030024)" userId="5fa50476-fce0-4b8a-b5de-3054b8cffba8" providerId="ADAL" clId="{0262AD95-C260-8F47-A009-7823EACDC620}" dt="2022-03-25T00:12:16.315" v="1298"/>
        <pc:sldMkLst>
          <pc:docMk/>
          <pc:sldMk cId="1520564250" sldId="308"/>
        </pc:sldMkLst>
        <pc:spChg chg="del">
          <ac:chgData name="Huma Shamas (2030024)" userId="5fa50476-fce0-4b8a-b5de-3054b8cffba8" providerId="ADAL" clId="{0262AD95-C260-8F47-A009-7823EACDC620}" dt="2022-03-25T00:10:38.484" v="1295" actId="478"/>
          <ac:spMkLst>
            <pc:docMk/>
            <pc:sldMk cId="1520564250" sldId="308"/>
            <ac:spMk id="2" creationId="{39D6140F-9C0D-0F42-B481-865C118832F9}"/>
          </ac:spMkLst>
        </pc:spChg>
        <pc:spChg chg="del mod">
          <ac:chgData name="Huma Shamas (2030024)" userId="5fa50476-fce0-4b8a-b5de-3054b8cffba8" providerId="ADAL" clId="{0262AD95-C260-8F47-A009-7823EACDC620}" dt="2022-03-25T00:10:41.222" v="1297" actId="478"/>
          <ac:spMkLst>
            <pc:docMk/>
            <pc:sldMk cId="1520564250" sldId="308"/>
            <ac:spMk id="3" creationId="{73DF7835-FCD0-1A41-97D3-DD1C86B1D4AD}"/>
          </ac:spMkLst>
        </pc:spChg>
        <pc:spChg chg="add mod">
          <ac:chgData name="Huma Shamas (2030024)" userId="5fa50476-fce0-4b8a-b5de-3054b8cffba8" providerId="ADAL" clId="{0262AD95-C260-8F47-A009-7823EACDC620}" dt="2022-03-25T00:12:16.315" v="1298"/>
          <ac:spMkLst>
            <pc:docMk/>
            <pc:sldMk cId="1520564250" sldId="308"/>
            <ac:spMk id="4" creationId="{5DCE4DB8-6DF3-2E4A-BA1E-E92C1E556FE9}"/>
          </ac:spMkLst>
        </pc:spChg>
        <pc:spChg chg="add mod">
          <ac:chgData name="Huma Shamas (2030024)" userId="5fa50476-fce0-4b8a-b5de-3054b8cffba8" providerId="ADAL" clId="{0262AD95-C260-8F47-A009-7823EACDC620}" dt="2022-03-25T00:12:16.315" v="1298"/>
          <ac:spMkLst>
            <pc:docMk/>
            <pc:sldMk cId="1520564250" sldId="308"/>
            <ac:spMk id="5" creationId="{FBEAEEF0-2EFF-574D-B5EC-3BF0A383422B}"/>
          </ac:spMkLst>
        </pc:spChg>
        <pc:spChg chg="add mod">
          <ac:chgData name="Huma Shamas (2030024)" userId="5fa50476-fce0-4b8a-b5de-3054b8cffba8" providerId="ADAL" clId="{0262AD95-C260-8F47-A009-7823EACDC620}" dt="2022-03-25T00:12:16.315" v="1298"/>
          <ac:spMkLst>
            <pc:docMk/>
            <pc:sldMk cId="1520564250" sldId="308"/>
            <ac:spMk id="6" creationId="{7916D525-8AE2-DC4C-8A50-CE04B30622F5}"/>
          </ac:spMkLst>
        </pc:spChg>
        <pc:spChg chg="add mod">
          <ac:chgData name="Huma Shamas (2030024)" userId="5fa50476-fce0-4b8a-b5de-3054b8cffba8" providerId="ADAL" clId="{0262AD95-C260-8F47-A009-7823EACDC620}" dt="2022-03-25T00:12:16.315" v="1298"/>
          <ac:spMkLst>
            <pc:docMk/>
            <pc:sldMk cId="1520564250" sldId="308"/>
            <ac:spMk id="8" creationId="{EBF70F58-4DCE-9344-9817-A02CE9AAC136}"/>
          </ac:spMkLst>
        </pc:spChg>
        <pc:spChg chg="mod">
          <ac:chgData name="Huma Shamas (2030024)" userId="5fa50476-fce0-4b8a-b5de-3054b8cffba8" providerId="ADAL" clId="{0262AD95-C260-8F47-A009-7823EACDC620}" dt="2022-03-25T00:12:16.315" v="1298"/>
          <ac:spMkLst>
            <pc:docMk/>
            <pc:sldMk cId="1520564250" sldId="308"/>
            <ac:spMk id="10" creationId="{CCF5D4BF-3EE7-9A42-8288-81E70B1095E5}"/>
          </ac:spMkLst>
        </pc:spChg>
        <pc:spChg chg="mod">
          <ac:chgData name="Huma Shamas (2030024)" userId="5fa50476-fce0-4b8a-b5de-3054b8cffba8" providerId="ADAL" clId="{0262AD95-C260-8F47-A009-7823EACDC620}" dt="2022-03-25T00:12:16.315" v="1298"/>
          <ac:spMkLst>
            <pc:docMk/>
            <pc:sldMk cId="1520564250" sldId="308"/>
            <ac:spMk id="11" creationId="{1BEC5324-5625-8241-ABDE-2B3F48DDCBD8}"/>
          </ac:spMkLst>
        </pc:spChg>
        <pc:spChg chg="mod">
          <ac:chgData name="Huma Shamas (2030024)" userId="5fa50476-fce0-4b8a-b5de-3054b8cffba8" providerId="ADAL" clId="{0262AD95-C260-8F47-A009-7823EACDC620}" dt="2022-03-25T00:12:16.315" v="1298"/>
          <ac:spMkLst>
            <pc:docMk/>
            <pc:sldMk cId="1520564250" sldId="308"/>
            <ac:spMk id="12" creationId="{7B9C3EA8-E70D-1E4B-BF3F-5E21BC1EC646}"/>
          </ac:spMkLst>
        </pc:spChg>
        <pc:spChg chg="mod">
          <ac:chgData name="Huma Shamas (2030024)" userId="5fa50476-fce0-4b8a-b5de-3054b8cffba8" providerId="ADAL" clId="{0262AD95-C260-8F47-A009-7823EACDC620}" dt="2022-03-25T00:12:16.315" v="1298"/>
          <ac:spMkLst>
            <pc:docMk/>
            <pc:sldMk cId="1520564250" sldId="308"/>
            <ac:spMk id="13" creationId="{D8B48683-BC35-BA45-AF47-FEBF72597B29}"/>
          </ac:spMkLst>
        </pc:spChg>
        <pc:spChg chg="add mod">
          <ac:chgData name="Huma Shamas (2030024)" userId="5fa50476-fce0-4b8a-b5de-3054b8cffba8" providerId="ADAL" clId="{0262AD95-C260-8F47-A009-7823EACDC620}" dt="2022-03-25T00:12:16.315" v="1298"/>
          <ac:spMkLst>
            <pc:docMk/>
            <pc:sldMk cId="1520564250" sldId="308"/>
            <ac:spMk id="15" creationId="{EF819269-D3E8-424F-B8B8-7795C4FFD64D}"/>
          </ac:spMkLst>
        </pc:spChg>
        <pc:spChg chg="add mod">
          <ac:chgData name="Huma Shamas (2030024)" userId="5fa50476-fce0-4b8a-b5de-3054b8cffba8" providerId="ADAL" clId="{0262AD95-C260-8F47-A009-7823EACDC620}" dt="2022-03-25T00:12:16.315" v="1298"/>
          <ac:spMkLst>
            <pc:docMk/>
            <pc:sldMk cId="1520564250" sldId="308"/>
            <ac:spMk id="18" creationId="{0317B38B-6902-7E47-9366-5B055894C251}"/>
          </ac:spMkLst>
        </pc:spChg>
        <pc:grpChg chg="add mod">
          <ac:chgData name="Huma Shamas (2030024)" userId="5fa50476-fce0-4b8a-b5de-3054b8cffba8" providerId="ADAL" clId="{0262AD95-C260-8F47-A009-7823EACDC620}" dt="2022-03-25T00:12:16.315" v="1298"/>
          <ac:grpSpMkLst>
            <pc:docMk/>
            <pc:sldMk cId="1520564250" sldId="308"/>
            <ac:grpSpMk id="9" creationId="{2DF1F6B7-EF82-5F45-AA5F-5CE8B18CE7F6}"/>
          </ac:grpSpMkLst>
        </pc:grpChg>
        <pc:picChg chg="add mod">
          <ac:chgData name="Huma Shamas (2030024)" userId="5fa50476-fce0-4b8a-b5de-3054b8cffba8" providerId="ADAL" clId="{0262AD95-C260-8F47-A009-7823EACDC620}" dt="2022-03-25T00:12:16.315" v="1298"/>
          <ac:picMkLst>
            <pc:docMk/>
            <pc:sldMk cId="1520564250" sldId="308"/>
            <ac:picMk id="7" creationId="{1AC4F83F-2427-304E-944A-A8CB6AA06C9C}"/>
          </ac:picMkLst>
        </pc:picChg>
        <pc:picChg chg="add mod">
          <ac:chgData name="Huma Shamas (2030024)" userId="5fa50476-fce0-4b8a-b5de-3054b8cffba8" providerId="ADAL" clId="{0262AD95-C260-8F47-A009-7823EACDC620}" dt="2022-03-25T00:12:16.315" v="1298"/>
          <ac:picMkLst>
            <pc:docMk/>
            <pc:sldMk cId="1520564250" sldId="308"/>
            <ac:picMk id="14" creationId="{32FD61D6-A665-E34D-8F1D-9742285D1124}"/>
          </ac:picMkLst>
        </pc:picChg>
        <pc:picChg chg="add mod">
          <ac:chgData name="Huma Shamas (2030024)" userId="5fa50476-fce0-4b8a-b5de-3054b8cffba8" providerId="ADAL" clId="{0262AD95-C260-8F47-A009-7823EACDC620}" dt="2022-03-25T00:12:16.315" v="1298"/>
          <ac:picMkLst>
            <pc:docMk/>
            <pc:sldMk cId="1520564250" sldId="308"/>
            <ac:picMk id="16" creationId="{C2C71130-C875-7240-8A23-B78E36EBF799}"/>
          </ac:picMkLst>
        </pc:picChg>
        <pc:picChg chg="add mod">
          <ac:chgData name="Huma Shamas (2030024)" userId="5fa50476-fce0-4b8a-b5de-3054b8cffba8" providerId="ADAL" clId="{0262AD95-C260-8F47-A009-7823EACDC620}" dt="2022-03-25T00:12:16.315" v="1298"/>
          <ac:picMkLst>
            <pc:docMk/>
            <pc:sldMk cId="1520564250" sldId="308"/>
            <ac:picMk id="17" creationId="{DD1A352C-8A3F-864E-A997-2E596493B643}"/>
          </ac:picMkLst>
        </pc:picChg>
      </pc:sldChg>
      <pc:sldChg chg="addSp delSp modSp new mod ord modAnim">
        <pc:chgData name="Huma Shamas (2030024)" userId="5fa50476-fce0-4b8a-b5de-3054b8cffba8" providerId="ADAL" clId="{0262AD95-C260-8F47-A009-7823EACDC620}" dt="2022-03-25T00:15:00.169" v="1303"/>
        <pc:sldMkLst>
          <pc:docMk/>
          <pc:sldMk cId="3009070687" sldId="309"/>
        </pc:sldMkLst>
        <pc:spChg chg="del">
          <ac:chgData name="Huma Shamas (2030024)" userId="5fa50476-fce0-4b8a-b5de-3054b8cffba8" providerId="ADAL" clId="{0262AD95-C260-8F47-A009-7823EACDC620}" dt="2022-03-25T00:12:36.694" v="1301" actId="478"/>
          <ac:spMkLst>
            <pc:docMk/>
            <pc:sldMk cId="3009070687" sldId="309"/>
            <ac:spMk id="2" creationId="{4DD9C165-7B42-654C-9287-F21939ABEE80}"/>
          </ac:spMkLst>
        </pc:spChg>
        <pc:spChg chg="del">
          <ac:chgData name="Huma Shamas (2030024)" userId="5fa50476-fce0-4b8a-b5de-3054b8cffba8" providerId="ADAL" clId="{0262AD95-C260-8F47-A009-7823EACDC620}" dt="2022-03-25T00:12:38.230" v="1302" actId="478"/>
          <ac:spMkLst>
            <pc:docMk/>
            <pc:sldMk cId="3009070687" sldId="309"/>
            <ac:spMk id="3" creationId="{201AEA66-377C-DC41-80E5-156819DDEAB7}"/>
          </ac:spMkLst>
        </pc:spChg>
        <pc:spChg chg="add mod">
          <ac:chgData name="Huma Shamas (2030024)" userId="5fa50476-fce0-4b8a-b5de-3054b8cffba8" providerId="ADAL" clId="{0262AD95-C260-8F47-A009-7823EACDC620}" dt="2022-03-25T00:15:00.169" v="1303"/>
          <ac:spMkLst>
            <pc:docMk/>
            <pc:sldMk cId="3009070687" sldId="309"/>
            <ac:spMk id="4" creationId="{70F9A8DE-5BA7-0B43-B69C-3D1BA9B4C5ED}"/>
          </ac:spMkLst>
        </pc:spChg>
        <pc:spChg chg="add mod">
          <ac:chgData name="Huma Shamas (2030024)" userId="5fa50476-fce0-4b8a-b5de-3054b8cffba8" providerId="ADAL" clId="{0262AD95-C260-8F47-A009-7823EACDC620}" dt="2022-03-25T00:15:00.169" v="1303"/>
          <ac:spMkLst>
            <pc:docMk/>
            <pc:sldMk cId="3009070687" sldId="309"/>
            <ac:spMk id="7" creationId="{79B37A34-32B4-1D47-A8E7-AA91F7B4F2FD}"/>
          </ac:spMkLst>
        </pc:spChg>
        <pc:spChg chg="add mod">
          <ac:chgData name="Huma Shamas (2030024)" userId="5fa50476-fce0-4b8a-b5de-3054b8cffba8" providerId="ADAL" clId="{0262AD95-C260-8F47-A009-7823EACDC620}" dt="2022-03-25T00:15:00.169" v="1303"/>
          <ac:spMkLst>
            <pc:docMk/>
            <pc:sldMk cId="3009070687" sldId="309"/>
            <ac:spMk id="8" creationId="{7D402C1E-7CD6-F747-AE13-24DA0B80D12B}"/>
          </ac:spMkLst>
        </pc:spChg>
        <pc:picChg chg="add mod">
          <ac:chgData name="Huma Shamas (2030024)" userId="5fa50476-fce0-4b8a-b5de-3054b8cffba8" providerId="ADAL" clId="{0262AD95-C260-8F47-A009-7823EACDC620}" dt="2022-03-25T00:15:00.169" v="1303"/>
          <ac:picMkLst>
            <pc:docMk/>
            <pc:sldMk cId="3009070687" sldId="309"/>
            <ac:picMk id="5" creationId="{CDAB9BB3-7509-9044-9C34-B25DCC8DD178}"/>
          </ac:picMkLst>
        </pc:picChg>
        <pc:picChg chg="add mod">
          <ac:chgData name="Huma Shamas (2030024)" userId="5fa50476-fce0-4b8a-b5de-3054b8cffba8" providerId="ADAL" clId="{0262AD95-C260-8F47-A009-7823EACDC620}" dt="2022-03-25T00:15:00.169" v="1303"/>
          <ac:picMkLst>
            <pc:docMk/>
            <pc:sldMk cId="3009070687" sldId="309"/>
            <ac:picMk id="6" creationId="{5126241B-C65F-304D-B6D4-39B8BA52E63D}"/>
          </ac:picMkLst>
        </pc:picChg>
      </pc:sldChg>
      <pc:sldChg chg="addSp delSp modSp new mod">
        <pc:chgData name="Huma Shamas (2030024)" userId="5fa50476-fce0-4b8a-b5de-3054b8cffba8" providerId="ADAL" clId="{0262AD95-C260-8F47-A009-7823EACDC620}" dt="2022-03-25T00:15:49.972" v="1308"/>
        <pc:sldMkLst>
          <pc:docMk/>
          <pc:sldMk cId="2139510961" sldId="310"/>
        </pc:sldMkLst>
        <pc:spChg chg="del">
          <ac:chgData name="Huma Shamas (2030024)" userId="5fa50476-fce0-4b8a-b5de-3054b8cffba8" providerId="ADAL" clId="{0262AD95-C260-8F47-A009-7823EACDC620}" dt="2022-03-25T00:15:07.012" v="1305" actId="478"/>
          <ac:spMkLst>
            <pc:docMk/>
            <pc:sldMk cId="2139510961" sldId="310"/>
            <ac:spMk id="2" creationId="{CABC1B2B-1AC0-4A47-867C-05400AAD2EF4}"/>
          </ac:spMkLst>
        </pc:spChg>
        <pc:spChg chg="del mod">
          <ac:chgData name="Huma Shamas (2030024)" userId="5fa50476-fce0-4b8a-b5de-3054b8cffba8" providerId="ADAL" clId="{0262AD95-C260-8F47-A009-7823EACDC620}" dt="2022-03-25T00:15:10.705" v="1307" actId="478"/>
          <ac:spMkLst>
            <pc:docMk/>
            <pc:sldMk cId="2139510961" sldId="310"/>
            <ac:spMk id="3" creationId="{91707BA3-B69D-D04B-BA00-53F095FEF101}"/>
          </ac:spMkLst>
        </pc:spChg>
        <pc:spChg chg="add mod">
          <ac:chgData name="Huma Shamas (2030024)" userId="5fa50476-fce0-4b8a-b5de-3054b8cffba8" providerId="ADAL" clId="{0262AD95-C260-8F47-A009-7823EACDC620}" dt="2022-03-25T00:15:49.972" v="1308"/>
          <ac:spMkLst>
            <pc:docMk/>
            <pc:sldMk cId="2139510961" sldId="310"/>
            <ac:spMk id="4" creationId="{0F26FD29-0B00-864A-AB8E-5D6312C37A46}"/>
          </ac:spMkLst>
        </pc:spChg>
        <pc:spChg chg="add mod">
          <ac:chgData name="Huma Shamas (2030024)" userId="5fa50476-fce0-4b8a-b5de-3054b8cffba8" providerId="ADAL" clId="{0262AD95-C260-8F47-A009-7823EACDC620}" dt="2022-03-25T00:15:49.972" v="1308"/>
          <ac:spMkLst>
            <pc:docMk/>
            <pc:sldMk cId="2139510961" sldId="310"/>
            <ac:spMk id="6" creationId="{D543D76B-5E1A-BE4F-9CA5-29DF3B5557A5}"/>
          </ac:spMkLst>
        </pc:spChg>
        <pc:picChg chg="add mod">
          <ac:chgData name="Huma Shamas (2030024)" userId="5fa50476-fce0-4b8a-b5de-3054b8cffba8" providerId="ADAL" clId="{0262AD95-C260-8F47-A009-7823EACDC620}" dt="2022-03-25T00:15:49.972" v="1308"/>
          <ac:picMkLst>
            <pc:docMk/>
            <pc:sldMk cId="2139510961" sldId="310"/>
            <ac:picMk id="5" creationId="{F4569257-E5C5-AD44-8097-8167A7B1EF74}"/>
          </ac:picMkLst>
        </pc:picChg>
      </pc:sldChg>
      <pc:sldChg chg="addSp delSp modSp new mod">
        <pc:chgData name="Huma Shamas (2030024)" userId="5fa50476-fce0-4b8a-b5de-3054b8cffba8" providerId="ADAL" clId="{0262AD95-C260-8F47-A009-7823EACDC620}" dt="2022-03-25T00:16:26.296" v="1313"/>
        <pc:sldMkLst>
          <pc:docMk/>
          <pc:sldMk cId="2439209603" sldId="311"/>
        </pc:sldMkLst>
        <pc:spChg chg="del">
          <ac:chgData name="Huma Shamas (2030024)" userId="5fa50476-fce0-4b8a-b5de-3054b8cffba8" providerId="ADAL" clId="{0262AD95-C260-8F47-A009-7823EACDC620}" dt="2022-03-25T00:15:56.889" v="1310" actId="478"/>
          <ac:spMkLst>
            <pc:docMk/>
            <pc:sldMk cId="2439209603" sldId="311"/>
            <ac:spMk id="2" creationId="{7A85DB9C-90CF-3A47-9FF8-336C97DA0D7D}"/>
          </ac:spMkLst>
        </pc:spChg>
        <pc:spChg chg="del mod">
          <ac:chgData name="Huma Shamas (2030024)" userId="5fa50476-fce0-4b8a-b5de-3054b8cffba8" providerId="ADAL" clId="{0262AD95-C260-8F47-A009-7823EACDC620}" dt="2022-03-25T00:15:59.673" v="1312" actId="478"/>
          <ac:spMkLst>
            <pc:docMk/>
            <pc:sldMk cId="2439209603" sldId="311"/>
            <ac:spMk id="3" creationId="{DC7A5071-7278-CB48-911A-DF416F5E88A0}"/>
          </ac:spMkLst>
        </pc:spChg>
        <pc:spChg chg="add mod">
          <ac:chgData name="Huma Shamas (2030024)" userId="5fa50476-fce0-4b8a-b5de-3054b8cffba8" providerId="ADAL" clId="{0262AD95-C260-8F47-A009-7823EACDC620}" dt="2022-03-25T00:16:26.296" v="1313"/>
          <ac:spMkLst>
            <pc:docMk/>
            <pc:sldMk cId="2439209603" sldId="311"/>
            <ac:spMk id="4" creationId="{EA830E3C-4AE4-604E-8295-164A2EC22D71}"/>
          </ac:spMkLst>
        </pc:spChg>
        <pc:spChg chg="add mod">
          <ac:chgData name="Huma Shamas (2030024)" userId="5fa50476-fce0-4b8a-b5de-3054b8cffba8" providerId="ADAL" clId="{0262AD95-C260-8F47-A009-7823EACDC620}" dt="2022-03-25T00:16:26.296" v="1313"/>
          <ac:spMkLst>
            <pc:docMk/>
            <pc:sldMk cId="2439209603" sldId="311"/>
            <ac:spMk id="5" creationId="{ED53FC2B-DE45-6249-9E89-9DA7E7CE847A}"/>
          </ac:spMkLst>
        </pc:spChg>
        <pc:spChg chg="mod">
          <ac:chgData name="Huma Shamas (2030024)" userId="5fa50476-fce0-4b8a-b5de-3054b8cffba8" providerId="ADAL" clId="{0262AD95-C260-8F47-A009-7823EACDC620}" dt="2022-03-25T00:16:26.296" v="1313"/>
          <ac:spMkLst>
            <pc:docMk/>
            <pc:sldMk cId="2439209603" sldId="311"/>
            <ac:spMk id="7" creationId="{C06FCD83-6950-664B-9AED-0BF52C9B8F0F}"/>
          </ac:spMkLst>
        </pc:spChg>
        <pc:spChg chg="mod">
          <ac:chgData name="Huma Shamas (2030024)" userId="5fa50476-fce0-4b8a-b5de-3054b8cffba8" providerId="ADAL" clId="{0262AD95-C260-8F47-A009-7823EACDC620}" dt="2022-03-25T00:16:26.296" v="1313"/>
          <ac:spMkLst>
            <pc:docMk/>
            <pc:sldMk cId="2439209603" sldId="311"/>
            <ac:spMk id="8" creationId="{8043406C-8A41-1349-A550-065C3D7384F7}"/>
          </ac:spMkLst>
        </pc:spChg>
        <pc:spChg chg="mod">
          <ac:chgData name="Huma Shamas (2030024)" userId="5fa50476-fce0-4b8a-b5de-3054b8cffba8" providerId="ADAL" clId="{0262AD95-C260-8F47-A009-7823EACDC620}" dt="2022-03-25T00:16:26.296" v="1313"/>
          <ac:spMkLst>
            <pc:docMk/>
            <pc:sldMk cId="2439209603" sldId="311"/>
            <ac:spMk id="9" creationId="{999407A6-6EA6-B144-83E3-39C00B38B55D}"/>
          </ac:spMkLst>
        </pc:spChg>
        <pc:spChg chg="mod">
          <ac:chgData name="Huma Shamas (2030024)" userId="5fa50476-fce0-4b8a-b5de-3054b8cffba8" providerId="ADAL" clId="{0262AD95-C260-8F47-A009-7823EACDC620}" dt="2022-03-25T00:16:26.296" v="1313"/>
          <ac:spMkLst>
            <pc:docMk/>
            <pc:sldMk cId="2439209603" sldId="311"/>
            <ac:spMk id="10" creationId="{8E3CA719-ACE6-C948-8950-C226EF40E9D6}"/>
          </ac:spMkLst>
        </pc:spChg>
        <pc:spChg chg="mod">
          <ac:chgData name="Huma Shamas (2030024)" userId="5fa50476-fce0-4b8a-b5de-3054b8cffba8" providerId="ADAL" clId="{0262AD95-C260-8F47-A009-7823EACDC620}" dt="2022-03-25T00:16:26.296" v="1313"/>
          <ac:spMkLst>
            <pc:docMk/>
            <pc:sldMk cId="2439209603" sldId="311"/>
            <ac:spMk id="11" creationId="{66ED0694-9658-3644-A895-1A38CD553416}"/>
          </ac:spMkLst>
        </pc:spChg>
        <pc:spChg chg="mod">
          <ac:chgData name="Huma Shamas (2030024)" userId="5fa50476-fce0-4b8a-b5de-3054b8cffba8" providerId="ADAL" clId="{0262AD95-C260-8F47-A009-7823EACDC620}" dt="2022-03-25T00:16:26.296" v="1313"/>
          <ac:spMkLst>
            <pc:docMk/>
            <pc:sldMk cId="2439209603" sldId="311"/>
            <ac:spMk id="12" creationId="{BC70F2BA-24FD-094A-BE10-9FBF29587D64}"/>
          </ac:spMkLst>
        </pc:spChg>
        <pc:spChg chg="mod">
          <ac:chgData name="Huma Shamas (2030024)" userId="5fa50476-fce0-4b8a-b5de-3054b8cffba8" providerId="ADAL" clId="{0262AD95-C260-8F47-A009-7823EACDC620}" dt="2022-03-25T00:16:26.296" v="1313"/>
          <ac:spMkLst>
            <pc:docMk/>
            <pc:sldMk cId="2439209603" sldId="311"/>
            <ac:spMk id="13" creationId="{2AC94004-7EE9-804A-995A-4D2AC3C8065E}"/>
          </ac:spMkLst>
        </pc:spChg>
        <pc:spChg chg="mod">
          <ac:chgData name="Huma Shamas (2030024)" userId="5fa50476-fce0-4b8a-b5de-3054b8cffba8" providerId="ADAL" clId="{0262AD95-C260-8F47-A009-7823EACDC620}" dt="2022-03-25T00:16:26.296" v="1313"/>
          <ac:spMkLst>
            <pc:docMk/>
            <pc:sldMk cId="2439209603" sldId="311"/>
            <ac:spMk id="14" creationId="{24907DE1-F61B-D145-8D87-1BB2F4F1A3EA}"/>
          </ac:spMkLst>
        </pc:spChg>
        <pc:spChg chg="mod">
          <ac:chgData name="Huma Shamas (2030024)" userId="5fa50476-fce0-4b8a-b5de-3054b8cffba8" providerId="ADAL" clId="{0262AD95-C260-8F47-A009-7823EACDC620}" dt="2022-03-25T00:16:26.296" v="1313"/>
          <ac:spMkLst>
            <pc:docMk/>
            <pc:sldMk cId="2439209603" sldId="311"/>
            <ac:spMk id="15" creationId="{1ED45584-8BAE-9A41-B5D5-99A6E89DFE1A}"/>
          </ac:spMkLst>
        </pc:spChg>
        <pc:spChg chg="mod">
          <ac:chgData name="Huma Shamas (2030024)" userId="5fa50476-fce0-4b8a-b5de-3054b8cffba8" providerId="ADAL" clId="{0262AD95-C260-8F47-A009-7823EACDC620}" dt="2022-03-25T00:16:26.296" v="1313"/>
          <ac:spMkLst>
            <pc:docMk/>
            <pc:sldMk cId="2439209603" sldId="311"/>
            <ac:spMk id="16" creationId="{D382BCE6-75E5-5E4A-86BB-8850BD7EF16C}"/>
          </ac:spMkLst>
        </pc:spChg>
        <pc:spChg chg="mod">
          <ac:chgData name="Huma Shamas (2030024)" userId="5fa50476-fce0-4b8a-b5de-3054b8cffba8" providerId="ADAL" clId="{0262AD95-C260-8F47-A009-7823EACDC620}" dt="2022-03-25T00:16:26.296" v="1313"/>
          <ac:spMkLst>
            <pc:docMk/>
            <pc:sldMk cId="2439209603" sldId="311"/>
            <ac:spMk id="17" creationId="{FCB80809-19FA-1943-A16B-EE0027A6764F}"/>
          </ac:spMkLst>
        </pc:spChg>
        <pc:spChg chg="mod">
          <ac:chgData name="Huma Shamas (2030024)" userId="5fa50476-fce0-4b8a-b5de-3054b8cffba8" providerId="ADAL" clId="{0262AD95-C260-8F47-A009-7823EACDC620}" dt="2022-03-25T00:16:26.296" v="1313"/>
          <ac:spMkLst>
            <pc:docMk/>
            <pc:sldMk cId="2439209603" sldId="311"/>
            <ac:spMk id="18" creationId="{41C59269-22E4-1F43-8994-0D7F1432840D}"/>
          </ac:spMkLst>
        </pc:spChg>
        <pc:spChg chg="mod">
          <ac:chgData name="Huma Shamas (2030024)" userId="5fa50476-fce0-4b8a-b5de-3054b8cffba8" providerId="ADAL" clId="{0262AD95-C260-8F47-A009-7823EACDC620}" dt="2022-03-25T00:16:26.296" v="1313"/>
          <ac:spMkLst>
            <pc:docMk/>
            <pc:sldMk cId="2439209603" sldId="311"/>
            <ac:spMk id="19" creationId="{BAE74E2F-3BF4-0B44-963C-7E445C7E1EF8}"/>
          </ac:spMkLst>
        </pc:spChg>
        <pc:spChg chg="mod">
          <ac:chgData name="Huma Shamas (2030024)" userId="5fa50476-fce0-4b8a-b5de-3054b8cffba8" providerId="ADAL" clId="{0262AD95-C260-8F47-A009-7823EACDC620}" dt="2022-03-25T00:16:26.296" v="1313"/>
          <ac:spMkLst>
            <pc:docMk/>
            <pc:sldMk cId="2439209603" sldId="311"/>
            <ac:spMk id="20" creationId="{0DF5336E-DB16-D042-83A1-A54CEC812111}"/>
          </ac:spMkLst>
        </pc:spChg>
        <pc:spChg chg="mod">
          <ac:chgData name="Huma Shamas (2030024)" userId="5fa50476-fce0-4b8a-b5de-3054b8cffba8" providerId="ADAL" clId="{0262AD95-C260-8F47-A009-7823EACDC620}" dt="2022-03-25T00:16:26.296" v="1313"/>
          <ac:spMkLst>
            <pc:docMk/>
            <pc:sldMk cId="2439209603" sldId="311"/>
            <ac:spMk id="21" creationId="{9A5DD9FC-B7DD-0341-9A98-292E33455F32}"/>
          </ac:spMkLst>
        </pc:spChg>
        <pc:spChg chg="add mod">
          <ac:chgData name="Huma Shamas (2030024)" userId="5fa50476-fce0-4b8a-b5de-3054b8cffba8" providerId="ADAL" clId="{0262AD95-C260-8F47-A009-7823EACDC620}" dt="2022-03-25T00:16:26.296" v="1313"/>
          <ac:spMkLst>
            <pc:docMk/>
            <pc:sldMk cId="2439209603" sldId="311"/>
            <ac:spMk id="22" creationId="{9D6B6DE4-80AB-F54E-8FE2-03F113DEBCC2}"/>
          </ac:spMkLst>
        </pc:spChg>
        <pc:spChg chg="add mod">
          <ac:chgData name="Huma Shamas (2030024)" userId="5fa50476-fce0-4b8a-b5de-3054b8cffba8" providerId="ADAL" clId="{0262AD95-C260-8F47-A009-7823EACDC620}" dt="2022-03-25T00:16:26.296" v="1313"/>
          <ac:spMkLst>
            <pc:docMk/>
            <pc:sldMk cId="2439209603" sldId="311"/>
            <ac:spMk id="24" creationId="{E9A496B2-A925-A248-A59F-5B91234CFC9E}"/>
          </ac:spMkLst>
        </pc:spChg>
        <pc:spChg chg="add mod">
          <ac:chgData name="Huma Shamas (2030024)" userId="5fa50476-fce0-4b8a-b5de-3054b8cffba8" providerId="ADAL" clId="{0262AD95-C260-8F47-A009-7823EACDC620}" dt="2022-03-25T00:16:26.296" v="1313"/>
          <ac:spMkLst>
            <pc:docMk/>
            <pc:sldMk cId="2439209603" sldId="311"/>
            <ac:spMk id="25" creationId="{FB9451B2-1EB3-264C-9C76-00A51DC931D7}"/>
          </ac:spMkLst>
        </pc:spChg>
        <pc:spChg chg="add mod">
          <ac:chgData name="Huma Shamas (2030024)" userId="5fa50476-fce0-4b8a-b5de-3054b8cffba8" providerId="ADAL" clId="{0262AD95-C260-8F47-A009-7823EACDC620}" dt="2022-03-25T00:16:26.296" v="1313"/>
          <ac:spMkLst>
            <pc:docMk/>
            <pc:sldMk cId="2439209603" sldId="311"/>
            <ac:spMk id="26" creationId="{93925895-6F56-6341-BAC8-EB998574F3F0}"/>
          </ac:spMkLst>
        </pc:spChg>
        <pc:spChg chg="add mod">
          <ac:chgData name="Huma Shamas (2030024)" userId="5fa50476-fce0-4b8a-b5de-3054b8cffba8" providerId="ADAL" clId="{0262AD95-C260-8F47-A009-7823EACDC620}" dt="2022-03-25T00:16:26.296" v="1313"/>
          <ac:spMkLst>
            <pc:docMk/>
            <pc:sldMk cId="2439209603" sldId="311"/>
            <ac:spMk id="27" creationId="{3A6ED758-B276-C945-92C7-C8F0D3D23F09}"/>
          </ac:spMkLst>
        </pc:spChg>
        <pc:spChg chg="add mod">
          <ac:chgData name="Huma Shamas (2030024)" userId="5fa50476-fce0-4b8a-b5de-3054b8cffba8" providerId="ADAL" clId="{0262AD95-C260-8F47-A009-7823EACDC620}" dt="2022-03-25T00:16:26.296" v="1313"/>
          <ac:spMkLst>
            <pc:docMk/>
            <pc:sldMk cId="2439209603" sldId="311"/>
            <ac:spMk id="28" creationId="{80C7A011-B1BF-5C44-98C4-CC00564D9261}"/>
          </ac:spMkLst>
        </pc:spChg>
        <pc:spChg chg="add mod">
          <ac:chgData name="Huma Shamas (2030024)" userId="5fa50476-fce0-4b8a-b5de-3054b8cffba8" providerId="ADAL" clId="{0262AD95-C260-8F47-A009-7823EACDC620}" dt="2022-03-25T00:16:26.296" v="1313"/>
          <ac:spMkLst>
            <pc:docMk/>
            <pc:sldMk cId="2439209603" sldId="311"/>
            <ac:spMk id="29" creationId="{23C039EA-A6AA-E645-AE4F-F0AD25FB7CF5}"/>
          </ac:spMkLst>
        </pc:spChg>
        <pc:spChg chg="add mod">
          <ac:chgData name="Huma Shamas (2030024)" userId="5fa50476-fce0-4b8a-b5de-3054b8cffba8" providerId="ADAL" clId="{0262AD95-C260-8F47-A009-7823EACDC620}" dt="2022-03-25T00:16:26.296" v="1313"/>
          <ac:spMkLst>
            <pc:docMk/>
            <pc:sldMk cId="2439209603" sldId="311"/>
            <ac:spMk id="30" creationId="{5B9B70C6-221E-2840-95B9-167BD0956D68}"/>
          </ac:spMkLst>
        </pc:spChg>
        <pc:spChg chg="add mod">
          <ac:chgData name="Huma Shamas (2030024)" userId="5fa50476-fce0-4b8a-b5de-3054b8cffba8" providerId="ADAL" clId="{0262AD95-C260-8F47-A009-7823EACDC620}" dt="2022-03-25T00:16:26.296" v="1313"/>
          <ac:spMkLst>
            <pc:docMk/>
            <pc:sldMk cId="2439209603" sldId="311"/>
            <ac:spMk id="31" creationId="{88B5067C-0323-544B-A073-2BB749D6C886}"/>
          </ac:spMkLst>
        </pc:spChg>
        <pc:spChg chg="add mod">
          <ac:chgData name="Huma Shamas (2030024)" userId="5fa50476-fce0-4b8a-b5de-3054b8cffba8" providerId="ADAL" clId="{0262AD95-C260-8F47-A009-7823EACDC620}" dt="2022-03-25T00:16:26.296" v="1313"/>
          <ac:spMkLst>
            <pc:docMk/>
            <pc:sldMk cId="2439209603" sldId="311"/>
            <ac:spMk id="32" creationId="{028F5C9C-B261-6740-972E-CCBA9ABD0D9F}"/>
          </ac:spMkLst>
        </pc:spChg>
        <pc:spChg chg="add mod">
          <ac:chgData name="Huma Shamas (2030024)" userId="5fa50476-fce0-4b8a-b5de-3054b8cffba8" providerId="ADAL" clId="{0262AD95-C260-8F47-A009-7823EACDC620}" dt="2022-03-25T00:16:26.296" v="1313"/>
          <ac:spMkLst>
            <pc:docMk/>
            <pc:sldMk cId="2439209603" sldId="311"/>
            <ac:spMk id="33" creationId="{EEA7AF72-DE6E-CD4B-BB0B-531910C9CA4E}"/>
          </ac:spMkLst>
        </pc:spChg>
        <pc:grpChg chg="add mod">
          <ac:chgData name="Huma Shamas (2030024)" userId="5fa50476-fce0-4b8a-b5de-3054b8cffba8" providerId="ADAL" clId="{0262AD95-C260-8F47-A009-7823EACDC620}" dt="2022-03-25T00:16:26.296" v="1313"/>
          <ac:grpSpMkLst>
            <pc:docMk/>
            <pc:sldMk cId="2439209603" sldId="311"/>
            <ac:grpSpMk id="6" creationId="{776F74F2-D979-0A4B-B0AC-86D4AD20DB7E}"/>
          </ac:grpSpMkLst>
        </pc:grpChg>
        <pc:picChg chg="add mod">
          <ac:chgData name="Huma Shamas (2030024)" userId="5fa50476-fce0-4b8a-b5de-3054b8cffba8" providerId="ADAL" clId="{0262AD95-C260-8F47-A009-7823EACDC620}" dt="2022-03-25T00:16:26.296" v="1313"/>
          <ac:picMkLst>
            <pc:docMk/>
            <pc:sldMk cId="2439209603" sldId="311"/>
            <ac:picMk id="23" creationId="{0130E593-8249-9146-B9FA-AEC0855F916A}"/>
          </ac:picMkLst>
        </pc:picChg>
      </pc:sldChg>
      <pc:sldChg chg="addSp delSp modSp new mod">
        <pc:chgData name="Huma Shamas (2030024)" userId="5fa50476-fce0-4b8a-b5de-3054b8cffba8" providerId="ADAL" clId="{0262AD95-C260-8F47-A009-7823EACDC620}" dt="2022-03-25T00:17:00.926" v="1319" actId="27636"/>
        <pc:sldMkLst>
          <pc:docMk/>
          <pc:sldMk cId="76162269" sldId="312"/>
        </pc:sldMkLst>
        <pc:spChg chg="del">
          <ac:chgData name="Huma Shamas (2030024)" userId="5fa50476-fce0-4b8a-b5de-3054b8cffba8" providerId="ADAL" clId="{0262AD95-C260-8F47-A009-7823EACDC620}" dt="2022-03-25T00:16:34.502" v="1315" actId="478"/>
          <ac:spMkLst>
            <pc:docMk/>
            <pc:sldMk cId="76162269" sldId="312"/>
            <ac:spMk id="2" creationId="{5DC420DE-01CE-AA49-A6A0-FBD75B92BBA3}"/>
          </ac:spMkLst>
        </pc:spChg>
        <pc:spChg chg="del">
          <ac:chgData name="Huma Shamas (2030024)" userId="5fa50476-fce0-4b8a-b5de-3054b8cffba8" providerId="ADAL" clId="{0262AD95-C260-8F47-A009-7823EACDC620}" dt="2022-03-25T00:16:35.834" v="1316" actId="478"/>
          <ac:spMkLst>
            <pc:docMk/>
            <pc:sldMk cId="76162269" sldId="312"/>
            <ac:spMk id="3" creationId="{58B7BB8D-2484-AB48-8769-A21F2435CF20}"/>
          </ac:spMkLst>
        </pc:spChg>
        <pc:spChg chg="add mod">
          <ac:chgData name="Huma Shamas (2030024)" userId="5fa50476-fce0-4b8a-b5de-3054b8cffba8" providerId="ADAL" clId="{0262AD95-C260-8F47-A009-7823EACDC620}" dt="2022-03-25T00:17:00.926" v="1319" actId="27636"/>
          <ac:spMkLst>
            <pc:docMk/>
            <pc:sldMk cId="76162269" sldId="312"/>
            <ac:spMk id="4" creationId="{9B2ADE40-572A-EC44-BCF0-9F8F273CF47E}"/>
          </ac:spMkLst>
        </pc:spChg>
        <pc:spChg chg="add mod">
          <ac:chgData name="Huma Shamas (2030024)" userId="5fa50476-fce0-4b8a-b5de-3054b8cffba8" providerId="ADAL" clId="{0262AD95-C260-8F47-A009-7823EACDC620}" dt="2022-03-25T00:17:00.924" v="1318" actId="27636"/>
          <ac:spMkLst>
            <pc:docMk/>
            <pc:sldMk cId="76162269" sldId="312"/>
            <ac:spMk id="5" creationId="{1AC6731C-A9DA-C043-85EE-DBC6B70A09B3}"/>
          </ac:spMkLst>
        </pc:spChg>
        <pc:picChg chg="add mod">
          <ac:chgData name="Huma Shamas (2030024)" userId="5fa50476-fce0-4b8a-b5de-3054b8cffba8" providerId="ADAL" clId="{0262AD95-C260-8F47-A009-7823EACDC620}" dt="2022-03-25T00:17:00.658" v="1317"/>
          <ac:picMkLst>
            <pc:docMk/>
            <pc:sldMk cId="76162269" sldId="312"/>
            <ac:picMk id="6" creationId="{FB349EA2-DBAB-6949-8193-44BFD2577966}"/>
          </ac:picMkLst>
        </pc:picChg>
      </pc:sldChg>
      <pc:sldChg chg="addSp delSp modSp new mod setBg setClrOvrMap">
        <pc:chgData name="Huma Shamas (2030024)" userId="5fa50476-fce0-4b8a-b5de-3054b8cffba8" providerId="ADAL" clId="{0262AD95-C260-8F47-A009-7823EACDC620}" dt="2022-03-27T00:20:17.087" v="2888" actId="26606"/>
        <pc:sldMkLst>
          <pc:docMk/>
          <pc:sldMk cId="410000584" sldId="313"/>
        </pc:sldMkLst>
        <pc:spChg chg="mod">
          <ac:chgData name="Huma Shamas (2030024)" userId="5fa50476-fce0-4b8a-b5de-3054b8cffba8" providerId="ADAL" clId="{0262AD95-C260-8F47-A009-7823EACDC620}" dt="2022-03-27T00:20:17.055" v="2887" actId="26606"/>
          <ac:spMkLst>
            <pc:docMk/>
            <pc:sldMk cId="410000584" sldId="313"/>
            <ac:spMk id="2" creationId="{EB2012CD-2445-484E-80D6-82AFBADA436E}"/>
          </ac:spMkLst>
        </pc:spChg>
        <pc:spChg chg="add del mod">
          <ac:chgData name="Huma Shamas (2030024)" userId="5fa50476-fce0-4b8a-b5de-3054b8cffba8" providerId="ADAL" clId="{0262AD95-C260-8F47-A009-7823EACDC620}" dt="2022-03-27T00:20:17.087" v="2888" actId="26606"/>
          <ac:spMkLst>
            <pc:docMk/>
            <pc:sldMk cId="410000584" sldId="313"/>
            <ac:spMk id="3" creationId="{FE581A79-0364-7C4C-AFA0-FDBDDB27849F}"/>
          </ac:spMkLst>
        </pc:spChg>
        <pc:spChg chg="add del">
          <ac:chgData name="Huma Shamas (2030024)" userId="5fa50476-fce0-4b8a-b5de-3054b8cffba8" providerId="ADAL" clId="{0262AD95-C260-8F47-A009-7823EACDC620}" dt="2022-03-27T00:20:17.055" v="2887" actId="26606"/>
          <ac:spMkLst>
            <pc:docMk/>
            <pc:sldMk cId="410000584" sldId="313"/>
            <ac:spMk id="8" creationId="{C2554CA6-288E-4202-BC52-2E5A8F0C0AED}"/>
          </ac:spMkLst>
        </pc:spChg>
        <pc:spChg chg="add del">
          <ac:chgData name="Huma Shamas (2030024)" userId="5fa50476-fce0-4b8a-b5de-3054b8cffba8" providerId="ADAL" clId="{0262AD95-C260-8F47-A009-7823EACDC620}" dt="2022-03-27T00:20:12.475" v="2885" actId="26606"/>
          <ac:spMkLst>
            <pc:docMk/>
            <pc:sldMk cId="410000584" sldId="313"/>
            <ac:spMk id="12" creationId="{9228552E-C8B1-4A80-8448-0787CE0FC704}"/>
          </ac:spMkLst>
        </pc:spChg>
        <pc:spChg chg="add del">
          <ac:chgData name="Huma Shamas (2030024)" userId="5fa50476-fce0-4b8a-b5de-3054b8cffba8" providerId="ADAL" clId="{0262AD95-C260-8F47-A009-7823EACDC620}" dt="2022-03-27T00:20:17.055" v="2887" actId="26606"/>
          <ac:spMkLst>
            <pc:docMk/>
            <pc:sldMk cId="410000584" sldId="313"/>
            <ac:spMk id="16" creationId="{B10BB131-AC8E-4A8E-A5D1-36260F720C3B}"/>
          </ac:spMkLst>
        </pc:spChg>
        <pc:spChg chg="add del">
          <ac:chgData name="Huma Shamas (2030024)" userId="5fa50476-fce0-4b8a-b5de-3054b8cffba8" providerId="ADAL" clId="{0262AD95-C260-8F47-A009-7823EACDC620}" dt="2022-03-27T00:20:17.055" v="2887" actId="26606"/>
          <ac:spMkLst>
            <pc:docMk/>
            <pc:sldMk cId="410000584" sldId="313"/>
            <ac:spMk id="17" creationId="{5B7778FC-632E-4DCA-A7CB-0D7731CCF970}"/>
          </ac:spMkLst>
        </pc:spChg>
        <pc:spChg chg="add del">
          <ac:chgData name="Huma Shamas (2030024)" userId="5fa50476-fce0-4b8a-b5de-3054b8cffba8" providerId="ADAL" clId="{0262AD95-C260-8F47-A009-7823EACDC620}" dt="2022-03-27T00:20:17.055" v="2887" actId="26606"/>
          <ac:spMkLst>
            <pc:docMk/>
            <pc:sldMk cId="410000584" sldId="313"/>
            <ac:spMk id="18" creationId="{FA23A907-97FB-4A8F-880A-DD77401C4296}"/>
          </ac:spMkLst>
        </pc:spChg>
        <pc:spChg chg="add del">
          <ac:chgData name="Huma Shamas (2030024)" userId="5fa50476-fce0-4b8a-b5de-3054b8cffba8" providerId="ADAL" clId="{0262AD95-C260-8F47-A009-7823EACDC620}" dt="2022-03-27T00:20:17.055" v="2887" actId="26606"/>
          <ac:spMkLst>
            <pc:docMk/>
            <pc:sldMk cId="410000584" sldId="313"/>
            <ac:spMk id="19" creationId="{FE581A79-0364-7C4C-AFA0-FDBDDB27849F}"/>
          </ac:spMkLst>
        </pc:spChg>
        <pc:graphicFrameChg chg="add del">
          <ac:chgData name="Huma Shamas (2030024)" userId="5fa50476-fce0-4b8a-b5de-3054b8cffba8" providerId="ADAL" clId="{0262AD95-C260-8F47-A009-7823EACDC620}" dt="2022-03-27T00:20:08.802" v="2883" actId="26606"/>
          <ac:graphicFrameMkLst>
            <pc:docMk/>
            <pc:sldMk cId="410000584" sldId="313"/>
            <ac:graphicFrameMk id="5" creationId="{C9329091-2757-F976-7B52-6C834B528019}"/>
          </ac:graphicFrameMkLst>
        </pc:graphicFrameChg>
        <pc:graphicFrameChg chg="add del">
          <ac:chgData name="Huma Shamas (2030024)" userId="5fa50476-fce0-4b8a-b5de-3054b8cffba8" providerId="ADAL" clId="{0262AD95-C260-8F47-A009-7823EACDC620}" dt="2022-03-27T00:20:12.475" v="2885" actId="26606"/>
          <ac:graphicFrameMkLst>
            <pc:docMk/>
            <pc:sldMk cId="410000584" sldId="313"/>
            <ac:graphicFrameMk id="14" creationId="{2AF2945D-1922-5E36-1C94-787346D30FA8}"/>
          </ac:graphicFrameMkLst>
        </pc:graphicFrameChg>
        <pc:graphicFrameChg chg="add">
          <ac:chgData name="Huma Shamas (2030024)" userId="5fa50476-fce0-4b8a-b5de-3054b8cffba8" providerId="ADAL" clId="{0262AD95-C260-8F47-A009-7823EACDC620}" dt="2022-03-27T00:20:17.087" v="2888" actId="26606"/>
          <ac:graphicFrameMkLst>
            <pc:docMk/>
            <pc:sldMk cId="410000584" sldId="313"/>
            <ac:graphicFrameMk id="21" creationId="{8CD5FC2D-2322-5939-8655-E5458E843CEC}"/>
          </ac:graphicFrameMkLst>
        </pc:graphicFrameChg>
        <pc:picChg chg="add del">
          <ac:chgData name="Huma Shamas (2030024)" userId="5fa50476-fce0-4b8a-b5de-3054b8cffba8" providerId="ADAL" clId="{0262AD95-C260-8F47-A009-7823EACDC620}" dt="2022-03-27T00:20:08.802" v="2883" actId="26606"/>
          <ac:picMkLst>
            <pc:docMk/>
            <pc:sldMk cId="410000584" sldId="313"/>
            <ac:picMk id="6" creationId="{6153E152-2434-8961-4365-E18CC44E741A}"/>
          </ac:picMkLst>
        </pc:picChg>
        <pc:picChg chg="add del">
          <ac:chgData name="Huma Shamas (2030024)" userId="5fa50476-fce0-4b8a-b5de-3054b8cffba8" providerId="ADAL" clId="{0262AD95-C260-8F47-A009-7823EACDC620}" dt="2022-03-27T00:20:12.475" v="2885" actId="26606"/>
          <ac:picMkLst>
            <pc:docMk/>
            <pc:sldMk cId="410000584" sldId="313"/>
            <ac:picMk id="13" creationId="{2B95B970-419B-4FE8-76C7-7D1A1E45F9B3}"/>
          </ac:picMkLst>
        </pc:picChg>
        <pc:cxnChg chg="add del">
          <ac:chgData name="Huma Shamas (2030024)" userId="5fa50476-fce0-4b8a-b5de-3054b8cffba8" providerId="ADAL" clId="{0262AD95-C260-8F47-A009-7823EACDC620}" dt="2022-03-27T00:20:08.802" v="2883" actId="26606"/>
          <ac:cxnSpMkLst>
            <pc:docMk/>
            <pc:sldMk cId="410000584" sldId="313"/>
            <ac:cxnSpMk id="10" creationId="{A7F400EE-A8A5-48AF-B4D6-291B52C6F0B0}"/>
          </ac:cxnSpMkLst>
        </pc:cxnChg>
      </pc:sldChg>
      <pc:sldChg chg="delSp new del mod">
        <pc:chgData name="Huma Shamas (2030024)" userId="5fa50476-fce0-4b8a-b5de-3054b8cffba8" providerId="ADAL" clId="{0262AD95-C260-8F47-A009-7823EACDC620}" dt="2022-03-25T00:20:39.680" v="1336" actId="2696"/>
        <pc:sldMkLst>
          <pc:docMk/>
          <pc:sldMk cId="1082525398" sldId="313"/>
        </pc:sldMkLst>
        <pc:spChg chg="del">
          <ac:chgData name="Huma Shamas (2030024)" userId="5fa50476-fce0-4b8a-b5de-3054b8cffba8" providerId="ADAL" clId="{0262AD95-C260-8F47-A009-7823EACDC620}" dt="2022-03-25T00:17:16.776" v="1321" actId="478"/>
          <ac:spMkLst>
            <pc:docMk/>
            <pc:sldMk cId="1082525398" sldId="313"/>
            <ac:spMk id="2" creationId="{A14A660D-ADFA-E94C-BB2F-68D47541C902}"/>
          </ac:spMkLst>
        </pc:spChg>
        <pc:spChg chg="del">
          <ac:chgData name="Huma Shamas (2030024)" userId="5fa50476-fce0-4b8a-b5de-3054b8cffba8" providerId="ADAL" clId="{0262AD95-C260-8F47-A009-7823EACDC620}" dt="2022-03-25T00:17:17.959" v="1322" actId="478"/>
          <ac:spMkLst>
            <pc:docMk/>
            <pc:sldMk cId="1082525398" sldId="313"/>
            <ac:spMk id="3" creationId="{F2FC7F28-B427-2646-B277-42EB058AB0EA}"/>
          </ac:spMkLst>
        </pc:spChg>
      </pc:sldChg>
      <pc:sldMasterChg chg="add del addSldLayout delSldLayout">
        <pc:chgData name="Huma Shamas (2030024)" userId="5fa50476-fce0-4b8a-b5de-3054b8cffba8" providerId="ADAL" clId="{0262AD95-C260-8F47-A009-7823EACDC620}" dt="2022-03-24T16:27:35.523" v="42" actId="26606"/>
        <pc:sldMasterMkLst>
          <pc:docMk/>
          <pc:sldMasterMk cId="727177070" sldId="2147483648"/>
        </pc:sldMasterMkLst>
        <pc:sldLayoutChg chg="add del">
          <pc:chgData name="Huma Shamas (2030024)" userId="5fa50476-fce0-4b8a-b5de-3054b8cffba8" providerId="ADAL" clId="{0262AD95-C260-8F47-A009-7823EACDC620}" dt="2022-03-24T16:27:35.523" v="42" actId="26606"/>
          <pc:sldLayoutMkLst>
            <pc:docMk/>
            <pc:sldMasterMk cId="727177070" sldId="2147483648"/>
            <pc:sldLayoutMk cId="62291703" sldId="2147483649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7:35.523" v="42" actId="26606"/>
          <pc:sldLayoutMkLst>
            <pc:docMk/>
            <pc:sldMasterMk cId="727177070" sldId="2147483648"/>
            <pc:sldLayoutMk cId="2789644764" sldId="2147483650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7:35.523" v="42" actId="26606"/>
          <pc:sldLayoutMkLst>
            <pc:docMk/>
            <pc:sldMasterMk cId="727177070" sldId="2147483648"/>
            <pc:sldLayoutMk cId="3655433512" sldId="2147483651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7:35.523" v="42" actId="26606"/>
          <pc:sldLayoutMkLst>
            <pc:docMk/>
            <pc:sldMasterMk cId="727177070" sldId="2147483648"/>
            <pc:sldLayoutMk cId="3628535325" sldId="2147483652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7:35.523" v="42" actId="26606"/>
          <pc:sldLayoutMkLst>
            <pc:docMk/>
            <pc:sldMasterMk cId="727177070" sldId="2147483648"/>
            <pc:sldLayoutMk cId="3376322841" sldId="2147483653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7:35.523" v="42" actId="26606"/>
          <pc:sldLayoutMkLst>
            <pc:docMk/>
            <pc:sldMasterMk cId="727177070" sldId="2147483648"/>
            <pc:sldLayoutMk cId="2034375054" sldId="2147483654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7:35.523" v="42" actId="26606"/>
          <pc:sldLayoutMkLst>
            <pc:docMk/>
            <pc:sldMasterMk cId="727177070" sldId="2147483648"/>
            <pc:sldLayoutMk cId="1371123190" sldId="2147483655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7:35.523" v="42" actId="26606"/>
          <pc:sldLayoutMkLst>
            <pc:docMk/>
            <pc:sldMasterMk cId="727177070" sldId="2147483648"/>
            <pc:sldLayoutMk cId="3071273207" sldId="2147483656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7:35.523" v="42" actId="26606"/>
          <pc:sldLayoutMkLst>
            <pc:docMk/>
            <pc:sldMasterMk cId="727177070" sldId="2147483648"/>
            <pc:sldLayoutMk cId="1727484758" sldId="2147483657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7:35.523" v="42" actId="26606"/>
          <pc:sldLayoutMkLst>
            <pc:docMk/>
            <pc:sldMasterMk cId="727177070" sldId="2147483648"/>
            <pc:sldLayoutMk cId="3110714623" sldId="2147483658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7:35.523" v="42" actId="26606"/>
          <pc:sldLayoutMkLst>
            <pc:docMk/>
            <pc:sldMasterMk cId="727177070" sldId="2147483648"/>
            <pc:sldLayoutMk cId="384204670" sldId="2147483659"/>
          </pc:sldLayoutMkLst>
        </pc:sldLayoutChg>
      </pc:sldMasterChg>
      <pc:sldMasterChg chg="add del replId addSldLayout delSldLayout">
        <pc:chgData name="Huma Shamas (2030024)" userId="5fa50476-fce0-4b8a-b5de-3054b8cffba8" providerId="ADAL" clId="{0262AD95-C260-8F47-A009-7823EACDC620}" dt="2022-03-24T16:28:17.193" v="64" actId="26606"/>
        <pc:sldMasterMkLst>
          <pc:docMk/>
          <pc:sldMasterMk cId="366313214" sldId="2147483660"/>
        </pc:sldMasterMkLst>
        <pc:sldLayoutChg chg="add del">
          <pc:chgData name="Huma Shamas (2030024)" userId="5fa50476-fce0-4b8a-b5de-3054b8cffba8" providerId="ADAL" clId="{0262AD95-C260-8F47-A009-7823EACDC620}" dt="2022-03-24T16:28:17.193" v="64" actId="26606"/>
          <pc:sldLayoutMkLst>
            <pc:docMk/>
            <pc:sldMasterMk cId="366313214" sldId="2147483660"/>
            <pc:sldLayoutMk cId="3996915796" sldId="2147483661"/>
          </pc:sldLayoutMkLst>
        </pc:sldLayoutChg>
        <pc:sldLayoutChg chg="add del replId">
          <pc:chgData name="Huma Shamas (2030024)" userId="5fa50476-fce0-4b8a-b5de-3054b8cffba8" providerId="ADAL" clId="{0262AD95-C260-8F47-A009-7823EACDC620}" dt="2022-03-24T16:28:17.193" v="64" actId="26606"/>
          <pc:sldLayoutMkLst>
            <pc:docMk/>
            <pc:sldMasterMk cId="366313214" sldId="2147483660"/>
            <pc:sldLayoutMk cId="2872505418" sldId="2147483662"/>
          </pc:sldLayoutMkLst>
        </pc:sldLayoutChg>
        <pc:sldLayoutChg chg="add del replId">
          <pc:chgData name="Huma Shamas (2030024)" userId="5fa50476-fce0-4b8a-b5de-3054b8cffba8" providerId="ADAL" clId="{0262AD95-C260-8F47-A009-7823EACDC620}" dt="2022-03-24T16:28:17.193" v="64" actId="26606"/>
          <pc:sldLayoutMkLst>
            <pc:docMk/>
            <pc:sldMasterMk cId="366313214" sldId="2147483660"/>
            <pc:sldLayoutMk cId="2117759966" sldId="2147483663"/>
          </pc:sldLayoutMkLst>
        </pc:sldLayoutChg>
        <pc:sldLayoutChg chg="add del replId">
          <pc:chgData name="Huma Shamas (2030024)" userId="5fa50476-fce0-4b8a-b5de-3054b8cffba8" providerId="ADAL" clId="{0262AD95-C260-8F47-A009-7823EACDC620}" dt="2022-03-24T16:28:17.193" v="64" actId="26606"/>
          <pc:sldLayoutMkLst>
            <pc:docMk/>
            <pc:sldMasterMk cId="366313214" sldId="2147483660"/>
            <pc:sldLayoutMk cId="3736323361" sldId="2147483664"/>
          </pc:sldLayoutMkLst>
        </pc:sldLayoutChg>
        <pc:sldLayoutChg chg="add del replId">
          <pc:chgData name="Huma Shamas (2030024)" userId="5fa50476-fce0-4b8a-b5de-3054b8cffba8" providerId="ADAL" clId="{0262AD95-C260-8F47-A009-7823EACDC620}" dt="2022-03-24T16:28:17.193" v="64" actId="26606"/>
          <pc:sldLayoutMkLst>
            <pc:docMk/>
            <pc:sldMasterMk cId="366313214" sldId="2147483660"/>
            <pc:sldLayoutMk cId="3472717870" sldId="2147483665"/>
          </pc:sldLayoutMkLst>
        </pc:sldLayoutChg>
        <pc:sldLayoutChg chg="add del replId">
          <pc:chgData name="Huma Shamas (2030024)" userId="5fa50476-fce0-4b8a-b5de-3054b8cffba8" providerId="ADAL" clId="{0262AD95-C260-8F47-A009-7823EACDC620}" dt="2022-03-24T16:28:17.193" v="64" actId="26606"/>
          <pc:sldLayoutMkLst>
            <pc:docMk/>
            <pc:sldMasterMk cId="366313214" sldId="2147483660"/>
            <pc:sldLayoutMk cId="1865663942" sldId="2147483666"/>
          </pc:sldLayoutMkLst>
        </pc:sldLayoutChg>
        <pc:sldLayoutChg chg="add del replId">
          <pc:chgData name="Huma Shamas (2030024)" userId="5fa50476-fce0-4b8a-b5de-3054b8cffba8" providerId="ADAL" clId="{0262AD95-C260-8F47-A009-7823EACDC620}" dt="2022-03-24T16:28:17.193" v="64" actId="26606"/>
          <pc:sldLayoutMkLst>
            <pc:docMk/>
            <pc:sldMasterMk cId="366313214" sldId="2147483660"/>
            <pc:sldLayoutMk cId="1457831229" sldId="2147483667"/>
          </pc:sldLayoutMkLst>
        </pc:sldLayoutChg>
        <pc:sldLayoutChg chg="add del replId">
          <pc:chgData name="Huma Shamas (2030024)" userId="5fa50476-fce0-4b8a-b5de-3054b8cffba8" providerId="ADAL" clId="{0262AD95-C260-8F47-A009-7823EACDC620}" dt="2022-03-24T16:28:17.193" v="64" actId="26606"/>
          <pc:sldLayoutMkLst>
            <pc:docMk/>
            <pc:sldMasterMk cId="366313214" sldId="2147483660"/>
            <pc:sldLayoutMk cId="2768994012" sldId="2147483668"/>
          </pc:sldLayoutMkLst>
        </pc:sldLayoutChg>
        <pc:sldLayoutChg chg="add del replId">
          <pc:chgData name="Huma Shamas (2030024)" userId="5fa50476-fce0-4b8a-b5de-3054b8cffba8" providerId="ADAL" clId="{0262AD95-C260-8F47-A009-7823EACDC620}" dt="2022-03-24T16:28:17.193" v="64" actId="26606"/>
          <pc:sldLayoutMkLst>
            <pc:docMk/>
            <pc:sldMasterMk cId="366313214" sldId="2147483660"/>
            <pc:sldLayoutMk cId="537278710" sldId="2147483669"/>
          </pc:sldLayoutMkLst>
        </pc:sldLayoutChg>
        <pc:sldLayoutChg chg="add del replId">
          <pc:chgData name="Huma Shamas (2030024)" userId="5fa50476-fce0-4b8a-b5de-3054b8cffba8" providerId="ADAL" clId="{0262AD95-C260-8F47-A009-7823EACDC620}" dt="2022-03-24T16:28:17.193" v="64" actId="26606"/>
          <pc:sldLayoutMkLst>
            <pc:docMk/>
            <pc:sldMasterMk cId="366313214" sldId="2147483660"/>
            <pc:sldLayoutMk cId="2354729656" sldId="2147483670"/>
          </pc:sldLayoutMkLst>
        </pc:sldLayoutChg>
        <pc:sldLayoutChg chg="add del replId">
          <pc:chgData name="Huma Shamas (2030024)" userId="5fa50476-fce0-4b8a-b5de-3054b8cffba8" providerId="ADAL" clId="{0262AD95-C260-8F47-A009-7823EACDC620}" dt="2022-03-24T16:28:17.193" v="64" actId="26606"/>
          <pc:sldLayoutMkLst>
            <pc:docMk/>
            <pc:sldMasterMk cId="366313214" sldId="2147483660"/>
            <pc:sldLayoutMk cId="1373917093" sldId="2147483671"/>
          </pc:sldLayoutMkLst>
        </pc:sldLayoutChg>
      </pc:sldMasterChg>
      <pc:sldMasterChg chg="add del addSldLayout delSldLayout">
        <pc:chgData name="Huma Shamas (2030024)" userId="5fa50476-fce0-4b8a-b5de-3054b8cffba8" providerId="ADAL" clId="{0262AD95-C260-8F47-A009-7823EACDC620}" dt="2022-03-24T16:28:09.236" v="53" actId="26606"/>
        <pc:sldMasterMkLst>
          <pc:docMk/>
          <pc:sldMasterMk cId="3189738339" sldId="2147483672"/>
        </pc:sldMasterMkLst>
        <pc:sldLayoutChg chg="add del">
          <pc:chgData name="Huma Shamas (2030024)" userId="5fa50476-fce0-4b8a-b5de-3054b8cffba8" providerId="ADAL" clId="{0262AD95-C260-8F47-A009-7823EACDC620}" dt="2022-03-24T16:28:09.236" v="53" actId="26606"/>
          <pc:sldLayoutMkLst>
            <pc:docMk/>
            <pc:sldMasterMk cId="3189738339" sldId="2147483672"/>
            <pc:sldLayoutMk cId="2023566450" sldId="2147483673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09.236" v="53" actId="26606"/>
          <pc:sldLayoutMkLst>
            <pc:docMk/>
            <pc:sldMasterMk cId="3189738339" sldId="2147483672"/>
            <pc:sldLayoutMk cId="3082345019" sldId="2147483674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09.236" v="53" actId="26606"/>
          <pc:sldLayoutMkLst>
            <pc:docMk/>
            <pc:sldMasterMk cId="3189738339" sldId="2147483672"/>
            <pc:sldLayoutMk cId="1453115960" sldId="2147483675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09.236" v="53" actId="26606"/>
          <pc:sldLayoutMkLst>
            <pc:docMk/>
            <pc:sldMasterMk cId="3189738339" sldId="2147483672"/>
            <pc:sldLayoutMk cId="3933734756" sldId="2147483676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09.236" v="53" actId="26606"/>
          <pc:sldLayoutMkLst>
            <pc:docMk/>
            <pc:sldMasterMk cId="3189738339" sldId="2147483672"/>
            <pc:sldLayoutMk cId="1320138395" sldId="2147483677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09.236" v="53" actId="26606"/>
          <pc:sldLayoutMkLst>
            <pc:docMk/>
            <pc:sldMasterMk cId="3189738339" sldId="2147483672"/>
            <pc:sldLayoutMk cId="1161571934" sldId="2147483678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09.236" v="53" actId="26606"/>
          <pc:sldLayoutMkLst>
            <pc:docMk/>
            <pc:sldMasterMk cId="3189738339" sldId="2147483672"/>
            <pc:sldLayoutMk cId="3777495719" sldId="2147483679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09.236" v="53" actId="26606"/>
          <pc:sldLayoutMkLst>
            <pc:docMk/>
            <pc:sldMasterMk cId="3189738339" sldId="2147483672"/>
            <pc:sldLayoutMk cId="585613418" sldId="2147483680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09.236" v="53" actId="26606"/>
          <pc:sldLayoutMkLst>
            <pc:docMk/>
            <pc:sldMasterMk cId="3189738339" sldId="2147483672"/>
            <pc:sldLayoutMk cId="3025718483" sldId="2147483681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09.236" v="53" actId="26606"/>
          <pc:sldLayoutMkLst>
            <pc:docMk/>
            <pc:sldMasterMk cId="3189738339" sldId="2147483672"/>
            <pc:sldLayoutMk cId="2751704646" sldId="2147483682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09.236" v="53" actId="26606"/>
          <pc:sldLayoutMkLst>
            <pc:docMk/>
            <pc:sldMasterMk cId="3189738339" sldId="2147483672"/>
            <pc:sldLayoutMk cId="3155020863" sldId="2147483683"/>
          </pc:sldLayoutMkLst>
        </pc:sldLayoutChg>
      </pc:sldMasterChg>
      <pc:sldMasterChg chg="add del addSldLayout delSldLayout">
        <pc:chgData name="Huma Shamas (2030024)" userId="5fa50476-fce0-4b8a-b5de-3054b8cffba8" providerId="ADAL" clId="{0262AD95-C260-8F47-A009-7823EACDC620}" dt="2022-03-24T16:27:35.313" v="41" actId="26606"/>
        <pc:sldMasterMkLst>
          <pc:docMk/>
          <pc:sldMasterMk cId="556329960" sldId="2147483673"/>
        </pc:sldMasterMkLst>
        <pc:sldLayoutChg chg="add del">
          <pc:chgData name="Huma Shamas (2030024)" userId="5fa50476-fce0-4b8a-b5de-3054b8cffba8" providerId="ADAL" clId="{0262AD95-C260-8F47-A009-7823EACDC620}" dt="2022-03-24T16:27:35.313" v="41" actId="26606"/>
          <pc:sldLayoutMkLst>
            <pc:docMk/>
            <pc:sldMasterMk cId="556329960" sldId="2147483673"/>
            <pc:sldLayoutMk cId="4158207581" sldId="2147483662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7:35.313" v="41" actId="26606"/>
          <pc:sldLayoutMkLst>
            <pc:docMk/>
            <pc:sldMasterMk cId="556329960" sldId="2147483673"/>
            <pc:sldLayoutMk cId="459984407" sldId="2147483663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7:35.313" v="41" actId="26606"/>
          <pc:sldLayoutMkLst>
            <pc:docMk/>
            <pc:sldMasterMk cId="556329960" sldId="2147483673"/>
            <pc:sldLayoutMk cId="4195746592" sldId="2147483664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7:35.313" v="41" actId="26606"/>
          <pc:sldLayoutMkLst>
            <pc:docMk/>
            <pc:sldMasterMk cId="556329960" sldId="2147483673"/>
            <pc:sldLayoutMk cId="2956374499" sldId="2147483665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7:35.313" v="41" actId="26606"/>
          <pc:sldLayoutMkLst>
            <pc:docMk/>
            <pc:sldMasterMk cId="556329960" sldId="2147483673"/>
            <pc:sldLayoutMk cId="2672720663" sldId="2147483666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7:35.313" v="41" actId="26606"/>
          <pc:sldLayoutMkLst>
            <pc:docMk/>
            <pc:sldMasterMk cId="556329960" sldId="2147483673"/>
            <pc:sldLayoutMk cId="4088022368" sldId="2147483667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7:35.313" v="41" actId="26606"/>
          <pc:sldLayoutMkLst>
            <pc:docMk/>
            <pc:sldMasterMk cId="556329960" sldId="2147483673"/>
            <pc:sldLayoutMk cId="49052596" sldId="2147483668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7:35.313" v="41" actId="26606"/>
          <pc:sldLayoutMkLst>
            <pc:docMk/>
            <pc:sldMasterMk cId="556329960" sldId="2147483673"/>
            <pc:sldLayoutMk cId="582687919" sldId="2147483669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7:35.313" v="41" actId="26606"/>
          <pc:sldLayoutMkLst>
            <pc:docMk/>
            <pc:sldMasterMk cId="556329960" sldId="2147483673"/>
            <pc:sldLayoutMk cId="3348869041" sldId="2147483670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7:35.313" v="41" actId="26606"/>
          <pc:sldLayoutMkLst>
            <pc:docMk/>
            <pc:sldMasterMk cId="556329960" sldId="2147483673"/>
            <pc:sldLayoutMk cId="783354895" sldId="2147483671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7:35.313" v="41" actId="26606"/>
          <pc:sldLayoutMkLst>
            <pc:docMk/>
            <pc:sldMasterMk cId="556329960" sldId="2147483673"/>
            <pc:sldLayoutMk cId="1229586692" sldId="2147483672"/>
          </pc:sldLayoutMkLst>
        </pc:sldLayoutChg>
      </pc:sldMasterChg>
      <pc:sldMasterChg chg="add del addSldLayout delSldLayout">
        <pc:chgData name="Huma Shamas (2030024)" userId="5fa50476-fce0-4b8a-b5de-3054b8cffba8" providerId="ADAL" clId="{0262AD95-C260-8F47-A009-7823EACDC620}" dt="2022-03-24T16:28:11.871" v="55" actId="26606"/>
        <pc:sldMasterMkLst>
          <pc:docMk/>
          <pc:sldMasterMk cId="2547145800" sldId="2147483695"/>
        </pc:sldMasterMkLst>
        <pc:sldLayoutChg chg="add del">
          <pc:chgData name="Huma Shamas (2030024)" userId="5fa50476-fce0-4b8a-b5de-3054b8cffba8" providerId="ADAL" clId="{0262AD95-C260-8F47-A009-7823EACDC620}" dt="2022-03-24T16:28:11.871" v="55" actId="26606"/>
          <pc:sldLayoutMkLst>
            <pc:docMk/>
            <pc:sldMasterMk cId="2547145800" sldId="2147483695"/>
            <pc:sldLayoutMk cId="997684547" sldId="2147483684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1.871" v="55" actId="26606"/>
          <pc:sldLayoutMkLst>
            <pc:docMk/>
            <pc:sldMasterMk cId="2547145800" sldId="2147483695"/>
            <pc:sldLayoutMk cId="2558296153" sldId="2147483685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1.871" v="55" actId="26606"/>
          <pc:sldLayoutMkLst>
            <pc:docMk/>
            <pc:sldMasterMk cId="2547145800" sldId="2147483695"/>
            <pc:sldLayoutMk cId="1177682687" sldId="2147483686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1.871" v="55" actId="26606"/>
          <pc:sldLayoutMkLst>
            <pc:docMk/>
            <pc:sldMasterMk cId="2547145800" sldId="2147483695"/>
            <pc:sldLayoutMk cId="274199900" sldId="2147483687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1.871" v="55" actId="26606"/>
          <pc:sldLayoutMkLst>
            <pc:docMk/>
            <pc:sldMasterMk cId="2547145800" sldId="2147483695"/>
            <pc:sldLayoutMk cId="2015263100" sldId="2147483688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1.871" v="55" actId="26606"/>
          <pc:sldLayoutMkLst>
            <pc:docMk/>
            <pc:sldMasterMk cId="2547145800" sldId="2147483695"/>
            <pc:sldLayoutMk cId="1445172864" sldId="2147483689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1.871" v="55" actId="26606"/>
          <pc:sldLayoutMkLst>
            <pc:docMk/>
            <pc:sldMasterMk cId="2547145800" sldId="2147483695"/>
            <pc:sldLayoutMk cId="679794382" sldId="2147483690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1.871" v="55" actId="26606"/>
          <pc:sldLayoutMkLst>
            <pc:docMk/>
            <pc:sldMasterMk cId="2547145800" sldId="2147483695"/>
            <pc:sldLayoutMk cId="2192691940" sldId="2147483691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1.871" v="55" actId="26606"/>
          <pc:sldLayoutMkLst>
            <pc:docMk/>
            <pc:sldMasterMk cId="2547145800" sldId="2147483695"/>
            <pc:sldLayoutMk cId="3325874025" sldId="2147483692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1.871" v="55" actId="26606"/>
          <pc:sldLayoutMkLst>
            <pc:docMk/>
            <pc:sldMasterMk cId="2547145800" sldId="2147483695"/>
            <pc:sldLayoutMk cId="2118250635" sldId="2147483693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1.871" v="55" actId="26606"/>
          <pc:sldLayoutMkLst>
            <pc:docMk/>
            <pc:sldMasterMk cId="2547145800" sldId="2147483695"/>
            <pc:sldLayoutMk cId="2326903750" sldId="2147483694"/>
          </pc:sldLayoutMkLst>
        </pc:sldLayoutChg>
      </pc:sldMasterChg>
      <pc:sldMasterChg chg="add del addSldLayout delSldLayout">
        <pc:chgData name="Huma Shamas (2030024)" userId="5fa50476-fce0-4b8a-b5de-3054b8cffba8" providerId="ADAL" clId="{0262AD95-C260-8F47-A009-7823EACDC620}" dt="2022-03-24T16:28:13.501" v="57" actId="26606"/>
        <pc:sldMasterMkLst>
          <pc:docMk/>
          <pc:sldMasterMk cId="740283134" sldId="2147483708"/>
        </pc:sldMasterMkLst>
        <pc:sldLayoutChg chg="add del">
          <pc:chgData name="Huma Shamas (2030024)" userId="5fa50476-fce0-4b8a-b5de-3054b8cffba8" providerId="ADAL" clId="{0262AD95-C260-8F47-A009-7823EACDC620}" dt="2022-03-24T16:28:13.501" v="57" actId="26606"/>
          <pc:sldLayoutMkLst>
            <pc:docMk/>
            <pc:sldMasterMk cId="740283134" sldId="2147483708"/>
            <pc:sldLayoutMk cId="3162131480" sldId="2147483697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3.501" v="57" actId="26606"/>
          <pc:sldLayoutMkLst>
            <pc:docMk/>
            <pc:sldMasterMk cId="740283134" sldId="2147483708"/>
            <pc:sldLayoutMk cId="117487220" sldId="2147483698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3.501" v="57" actId="26606"/>
          <pc:sldLayoutMkLst>
            <pc:docMk/>
            <pc:sldMasterMk cId="740283134" sldId="2147483708"/>
            <pc:sldLayoutMk cId="853414272" sldId="2147483699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3.501" v="57" actId="26606"/>
          <pc:sldLayoutMkLst>
            <pc:docMk/>
            <pc:sldMasterMk cId="740283134" sldId="2147483708"/>
            <pc:sldLayoutMk cId="2439805456" sldId="2147483700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3.501" v="57" actId="26606"/>
          <pc:sldLayoutMkLst>
            <pc:docMk/>
            <pc:sldMasterMk cId="740283134" sldId="2147483708"/>
            <pc:sldLayoutMk cId="1593625176" sldId="2147483701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3.501" v="57" actId="26606"/>
          <pc:sldLayoutMkLst>
            <pc:docMk/>
            <pc:sldMasterMk cId="740283134" sldId="2147483708"/>
            <pc:sldLayoutMk cId="3315317672" sldId="2147483702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3.501" v="57" actId="26606"/>
          <pc:sldLayoutMkLst>
            <pc:docMk/>
            <pc:sldMasterMk cId="740283134" sldId="2147483708"/>
            <pc:sldLayoutMk cId="926246746" sldId="2147483703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3.501" v="57" actId="26606"/>
          <pc:sldLayoutMkLst>
            <pc:docMk/>
            <pc:sldMasterMk cId="740283134" sldId="2147483708"/>
            <pc:sldLayoutMk cId="970406873" sldId="2147483704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3.501" v="57" actId="26606"/>
          <pc:sldLayoutMkLst>
            <pc:docMk/>
            <pc:sldMasterMk cId="740283134" sldId="2147483708"/>
            <pc:sldLayoutMk cId="4071736425" sldId="2147483705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3.501" v="57" actId="26606"/>
          <pc:sldLayoutMkLst>
            <pc:docMk/>
            <pc:sldMasterMk cId="740283134" sldId="2147483708"/>
            <pc:sldLayoutMk cId="3286945681" sldId="2147483706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3.501" v="57" actId="26606"/>
          <pc:sldLayoutMkLst>
            <pc:docMk/>
            <pc:sldMasterMk cId="740283134" sldId="2147483708"/>
            <pc:sldLayoutMk cId="2983934573" sldId="2147483707"/>
          </pc:sldLayoutMkLst>
        </pc:sldLayoutChg>
      </pc:sldMasterChg>
      <pc:sldMasterChg chg="add del addSldLayout delSldLayout">
        <pc:chgData name="Huma Shamas (2030024)" userId="5fa50476-fce0-4b8a-b5de-3054b8cffba8" providerId="ADAL" clId="{0262AD95-C260-8F47-A009-7823EACDC620}" dt="2022-03-24T16:28:14.779" v="59" actId="26606"/>
        <pc:sldMasterMkLst>
          <pc:docMk/>
          <pc:sldMasterMk cId="3463486927" sldId="2147483721"/>
        </pc:sldMasterMkLst>
        <pc:sldLayoutChg chg="add del">
          <pc:chgData name="Huma Shamas (2030024)" userId="5fa50476-fce0-4b8a-b5de-3054b8cffba8" providerId="ADAL" clId="{0262AD95-C260-8F47-A009-7823EACDC620}" dt="2022-03-24T16:28:14.779" v="59" actId="26606"/>
          <pc:sldLayoutMkLst>
            <pc:docMk/>
            <pc:sldMasterMk cId="3463486927" sldId="2147483721"/>
            <pc:sldLayoutMk cId="1631383330" sldId="2147483710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4.779" v="59" actId="26606"/>
          <pc:sldLayoutMkLst>
            <pc:docMk/>
            <pc:sldMasterMk cId="3463486927" sldId="2147483721"/>
            <pc:sldLayoutMk cId="1348934378" sldId="2147483711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4.779" v="59" actId="26606"/>
          <pc:sldLayoutMkLst>
            <pc:docMk/>
            <pc:sldMasterMk cId="3463486927" sldId="2147483721"/>
            <pc:sldLayoutMk cId="1547588195" sldId="2147483712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4.779" v="59" actId="26606"/>
          <pc:sldLayoutMkLst>
            <pc:docMk/>
            <pc:sldMasterMk cId="3463486927" sldId="2147483721"/>
            <pc:sldLayoutMk cId="3767574410" sldId="2147483713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4.779" v="59" actId="26606"/>
          <pc:sldLayoutMkLst>
            <pc:docMk/>
            <pc:sldMasterMk cId="3463486927" sldId="2147483721"/>
            <pc:sldLayoutMk cId="661312164" sldId="2147483714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4.779" v="59" actId="26606"/>
          <pc:sldLayoutMkLst>
            <pc:docMk/>
            <pc:sldMasterMk cId="3463486927" sldId="2147483721"/>
            <pc:sldLayoutMk cId="3080752558" sldId="2147483715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4.779" v="59" actId="26606"/>
          <pc:sldLayoutMkLst>
            <pc:docMk/>
            <pc:sldMasterMk cId="3463486927" sldId="2147483721"/>
            <pc:sldLayoutMk cId="4129385806" sldId="2147483716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4.779" v="59" actId="26606"/>
          <pc:sldLayoutMkLst>
            <pc:docMk/>
            <pc:sldMasterMk cId="3463486927" sldId="2147483721"/>
            <pc:sldLayoutMk cId="3084594885" sldId="2147483717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4.779" v="59" actId="26606"/>
          <pc:sldLayoutMkLst>
            <pc:docMk/>
            <pc:sldMasterMk cId="3463486927" sldId="2147483721"/>
            <pc:sldLayoutMk cId="1607912960" sldId="2147483718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4.779" v="59" actId="26606"/>
          <pc:sldLayoutMkLst>
            <pc:docMk/>
            <pc:sldMasterMk cId="3463486927" sldId="2147483721"/>
            <pc:sldLayoutMk cId="1779845012" sldId="2147483719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4.779" v="59" actId="26606"/>
          <pc:sldLayoutMkLst>
            <pc:docMk/>
            <pc:sldMasterMk cId="3463486927" sldId="2147483721"/>
            <pc:sldLayoutMk cId="2124975426" sldId="2147483720"/>
          </pc:sldLayoutMkLst>
        </pc:sldLayoutChg>
      </pc:sldMasterChg>
      <pc:sldMasterChg chg="add del addSldLayout delSldLayout">
        <pc:chgData name="Huma Shamas (2030024)" userId="5fa50476-fce0-4b8a-b5de-3054b8cffba8" providerId="ADAL" clId="{0262AD95-C260-8F47-A009-7823EACDC620}" dt="2022-03-24T16:28:15.865" v="61" actId="26606"/>
        <pc:sldMasterMkLst>
          <pc:docMk/>
          <pc:sldMasterMk cId="871455929" sldId="2147483747"/>
        </pc:sldMasterMkLst>
        <pc:sldLayoutChg chg="add del">
          <pc:chgData name="Huma Shamas (2030024)" userId="5fa50476-fce0-4b8a-b5de-3054b8cffba8" providerId="ADAL" clId="{0262AD95-C260-8F47-A009-7823EACDC620}" dt="2022-03-24T16:28:15.865" v="61" actId="26606"/>
          <pc:sldLayoutMkLst>
            <pc:docMk/>
            <pc:sldMasterMk cId="871455929" sldId="2147483747"/>
            <pc:sldLayoutMk cId="512778188" sldId="2147483736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5.865" v="61" actId="26606"/>
          <pc:sldLayoutMkLst>
            <pc:docMk/>
            <pc:sldMasterMk cId="871455929" sldId="2147483747"/>
            <pc:sldLayoutMk cId="3902912491" sldId="2147483737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5.865" v="61" actId="26606"/>
          <pc:sldLayoutMkLst>
            <pc:docMk/>
            <pc:sldMasterMk cId="871455929" sldId="2147483747"/>
            <pc:sldLayoutMk cId="2320337142" sldId="2147483738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5.865" v="61" actId="26606"/>
          <pc:sldLayoutMkLst>
            <pc:docMk/>
            <pc:sldMasterMk cId="871455929" sldId="2147483747"/>
            <pc:sldLayoutMk cId="4012791137" sldId="2147483739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5.865" v="61" actId="26606"/>
          <pc:sldLayoutMkLst>
            <pc:docMk/>
            <pc:sldMasterMk cId="871455929" sldId="2147483747"/>
            <pc:sldLayoutMk cId="3364442368" sldId="2147483740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5.865" v="61" actId="26606"/>
          <pc:sldLayoutMkLst>
            <pc:docMk/>
            <pc:sldMasterMk cId="871455929" sldId="2147483747"/>
            <pc:sldLayoutMk cId="4288982660" sldId="2147483741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5.865" v="61" actId="26606"/>
          <pc:sldLayoutMkLst>
            <pc:docMk/>
            <pc:sldMasterMk cId="871455929" sldId="2147483747"/>
            <pc:sldLayoutMk cId="799068948" sldId="2147483742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5.865" v="61" actId="26606"/>
          <pc:sldLayoutMkLst>
            <pc:docMk/>
            <pc:sldMasterMk cId="871455929" sldId="2147483747"/>
            <pc:sldLayoutMk cId="2727041168" sldId="2147483743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5.865" v="61" actId="26606"/>
          <pc:sldLayoutMkLst>
            <pc:docMk/>
            <pc:sldMasterMk cId="871455929" sldId="2147483747"/>
            <pc:sldLayoutMk cId="4212444786" sldId="2147483744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5.865" v="61" actId="26606"/>
          <pc:sldLayoutMkLst>
            <pc:docMk/>
            <pc:sldMasterMk cId="871455929" sldId="2147483747"/>
            <pc:sldLayoutMk cId="1823496490" sldId="2147483745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5.865" v="61" actId="26606"/>
          <pc:sldLayoutMkLst>
            <pc:docMk/>
            <pc:sldMasterMk cId="871455929" sldId="2147483747"/>
            <pc:sldLayoutMk cId="3003058943" sldId="2147483746"/>
          </pc:sldLayoutMkLst>
        </pc:sldLayoutChg>
      </pc:sldMasterChg>
      <pc:sldMasterChg chg="add del addSldLayout delSldLayout">
        <pc:chgData name="Huma Shamas (2030024)" userId="5fa50476-fce0-4b8a-b5de-3054b8cffba8" providerId="ADAL" clId="{0262AD95-C260-8F47-A009-7823EACDC620}" dt="2022-03-24T16:28:17.107" v="63" actId="26606"/>
        <pc:sldMasterMkLst>
          <pc:docMk/>
          <pc:sldMasterMk cId="3599195747" sldId="2147483760"/>
        </pc:sldMasterMkLst>
        <pc:sldLayoutChg chg="add del">
          <pc:chgData name="Huma Shamas (2030024)" userId="5fa50476-fce0-4b8a-b5de-3054b8cffba8" providerId="ADAL" clId="{0262AD95-C260-8F47-A009-7823EACDC620}" dt="2022-03-24T16:28:17.107" v="63" actId="26606"/>
          <pc:sldLayoutMkLst>
            <pc:docMk/>
            <pc:sldMasterMk cId="3599195747" sldId="2147483760"/>
            <pc:sldLayoutMk cId="3225795577" sldId="2147483749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7.107" v="63" actId="26606"/>
          <pc:sldLayoutMkLst>
            <pc:docMk/>
            <pc:sldMasterMk cId="3599195747" sldId="2147483760"/>
            <pc:sldLayoutMk cId="135274246" sldId="2147483750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7.107" v="63" actId="26606"/>
          <pc:sldLayoutMkLst>
            <pc:docMk/>
            <pc:sldMasterMk cId="3599195747" sldId="2147483760"/>
            <pc:sldLayoutMk cId="654312248" sldId="2147483751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7.107" v="63" actId="26606"/>
          <pc:sldLayoutMkLst>
            <pc:docMk/>
            <pc:sldMasterMk cId="3599195747" sldId="2147483760"/>
            <pc:sldLayoutMk cId="2434372248" sldId="2147483752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7.107" v="63" actId="26606"/>
          <pc:sldLayoutMkLst>
            <pc:docMk/>
            <pc:sldMasterMk cId="3599195747" sldId="2147483760"/>
            <pc:sldLayoutMk cId="1204428605" sldId="2147483753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7.107" v="63" actId="26606"/>
          <pc:sldLayoutMkLst>
            <pc:docMk/>
            <pc:sldMasterMk cId="3599195747" sldId="2147483760"/>
            <pc:sldLayoutMk cId="439485947" sldId="2147483754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7.107" v="63" actId="26606"/>
          <pc:sldLayoutMkLst>
            <pc:docMk/>
            <pc:sldMasterMk cId="3599195747" sldId="2147483760"/>
            <pc:sldLayoutMk cId="3623363993" sldId="2147483755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7.107" v="63" actId="26606"/>
          <pc:sldLayoutMkLst>
            <pc:docMk/>
            <pc:sldMasterMk cId="3599195747" sldId="2147483760"/>
            <pc:sldLayoutMk cId="3522277517" sldId="2147483756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7.107" v="63" actId="26606"/>
          <pc:sldLayoutMkLst>
            <pc:docMk/>
            <pc:sldMasterMk cId="3599195747" sldId="2147483760"/>
            <pc:sldLayoutMk cId="3201146741" sldId="2147483757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7.107" v="63" actId="26606"/>
          <pc:sldLayoutMkLst>
            <pc:docMk/>
            <pc:sldMasterMk cId="3599195747" sldId="2147483760"/>
            <pc:sldLayoutMk cId="3100881867" sldId="2147483758"/>
          </pc:sldLayoutMkLst>
        </pc:sldLayoutChg>
        <pc:sldLayoutChg chg="add del">
          <pc:chgData name="Huma Shamas (2030024)" userId="5fa50476-fce0-4b8a-b5de-3054b8cffba8" providerId="ADAL" clId="{0262AD95-C260-8F47-A009-7823EACDC620}" dt="2022-03-24T16:28:17.107" v="63" actId="26606"/>
          <pc:sldLayoutMkLst>
            <pc:docMk/>
            <pc:sldMasterMk cId="3599195747" sldId="2147483760"/>
            <pc:sldLayoutMk cId="449046688" sldId="2147483759"/>
          </pc:sldLayoutMkLst>
        </pc:sldLayoutChg>
      </pc:sldMasterChg>
      <pc:sldMasterChg chg="add addSldLayout">
        <pc:chgData name="Huma Shamas (2030024)" userId="5fa50476-fce0-4b8a-b5de-3054b8cffba8" providerId="ADAL" clId="{0262AD95-C260-8F47-A009-7823EACDC620}" dt="2022-03-24T16:28:17.193" v="64" actId="26606"/>
        <pc:sldMasterMkLst>
          <pc:docMk/>
          <pc:sldMasterMk cId="447354551" sldId="2147483773"/>
        </pc:sldMasterMkLst>
        <pc:sldLayoutChg chg="add">
          <pc:chgData name="Huma Shamas (2030024)" userId="5fa50476-fce0-4b8a-b5de-3054b8cffba8" providerId="ADAL" clId="{0262AD95-C260-8F47-A009-7823EACDC620}" dt="2022-03-24T16:28:17.193" v="64" actId="26606"/>
          <pc:sldLayoutMkLst>
            <pc:docMk/>
            <pc:sldMasterMk cId="447354551" sldId="2147483773"/>
            <pc:sldLayoutMk cId="3231199872" sldId="2147483762"/>
          </pc:sldLayoutMkLst>
        </pc:sldLayoutChg>
        <pc:sldLayoutChg chg="add">
          <pc:chgData name="Huma Shamas (2030024)" userId="5fa50476-fce0-4b8a-b5de-3054b8cffba8" providerId="ADAL" clId="{0262AD95-C260-8F47-A009-7823EACDC620}" dt="2022-03-24T16:28:17.193" v="64" actId="26606"/>
          <pc:sldLayoutMkLst>
            <pc:docMk/>
            <pc:sldMasterMk cId="447354551" sldId="2147483773"/>
            <pc:sldLayoutMk cId="3377818552" sldId="2147483763"/>
          </pc:sldLayoutMkLst>
        </pc:sldLayoutChg>
        <pc:sldLayoutChg chg="add">
          <pc:chgData name="Huma Shamas (2030024)" userId="5fa50476-fce0-4b8a-b5de-3054b8cffba8" providerId="ADAL" clId="{0262AD95-C260-8F47-A009-7823EACDC620}" dt="2022-03-24T16:28:17.193" v="64" actId="26606"/>
          <pc:sldLayoutMkLst>
            <pc:docMk/>
            <pc:sldMasterMk cId="447354551" sldId="2147483773"/>
            <pc:sldLayoutMk cId="2819750444" sldId="2147483764"/>
          </pc:sldLayoutMkLst>
        </pc:sldLayoutChg>
        <pc:sldLayoutChg chg="add">
          <pc:chgData name="Huma Shamas (2030024)" userId="5fa50476-fce0-4b8a-b5de-3054b8cffba8" providerId="ADAL" clId="{0262AD95-C260-8F47-A009-7823EACDC620}" dt="2022-03-24T16:28:17.193" v="64" actId="26606"/>
          <pc:sldLayoutMkLst>
            <pc:docMk/>
            <pc:sldMasterMk cId="447354551" sldId="2147483773"/>
            <pc:sldLayoutMk cId="3422086693" sldId="2147483765"/>
          </pc:sldLayoutMkLst>
        </pc:sldLayoutChg>
        <pc:sldLayoutChg chg="add">
          <pc:chgData name="Huma Shamas (2030024)" userId="5fa50476-fce0-4b8a-b5de-3054b8cffba8" providerId="ADAL" clId="{0262AD95-C260-8F47-A009-7823EACDC620}" dt="2022-03-24T16:28:17.193" v="64" actId="26606"/>
          <pc:sldLayoutMkLst>
            <pc:docMk/>
            <pc:sldMasterMk cId="447354551" sldId="2147483773"/>
            <pc:sldLayoutMk cId="3731785" sldId="2147483766"/>
          </pc:sldLayoutMkLst>
        </pc:sldLayoutChg>
        <pc:sldLayoutChg chg="add">
          <pc:chgData name="Huma Shamas (2030024)" userId="5fa50476-fce0-4b8a-b5de-3054b8cffba8" providerId="ADAL" clId="{0262AD95-C260-8F47-A009-7823EACDC620}" dt="2022-03-24T16:28:17.193" v="64" actId="26606"/>
          <pc:sldLayoutMkLst>
            <pc:docMk/>
            <pc:sldMasterMk cId="447354551" sldId="2147483773"/>
            <pc:sldLayoutMk cId="2128580906" sldId="2147483767"/>
          </pc:sldLayoutMkLst>
        </pc:sldLayoutChg>
        <pc:sldLayoutChg chg="add">
          <pc:chgData name="Huma Shamas (2030024)" userId="5fa50476-fce0-4b8a-b5de-3054b8cffba8" providerId="ADAL" clId="{0262AD95-C260-8F47-A009-7823EACDC620}" dt="2022-03-24T16:28:17.193" v="64" actId="26606"/>
          <pc:sldLayoutMkLst>
            <pc:docMk/>
            <pc:sldMasterMk cId="447354551" sldId="2147483773"/>
            <pc:sldLayoutMk cId="3978176958" sldId="2147483768"/>
          </pc:sldLayoutMkLst>
        </pc:sldLayoutChg>
        <pc:sldLayoutChg chg="add">
          <pc:chgData name="Huma Shamas (2030024)" userId="5fa50476-fce0-4b8a-b5de-3054b8cffba8" providerId="ADAL" clId="{0262AD95-C260-8F47-A009-7823EACDC620}" dt="2022-03-24T16:28:17.193" v="64" actId="26606"/>
          <pc:sldLayoutMkLst>
            <pc:docMk/>
            <pc:sldMasterMk cId="447354551" sldId="2147483773"/>
            <pc:sldLayoutMk cId="290618319" sldId="2147483769"/>
          </pc:sldLayoutMkLst>
        </pc:sldLayoutChg>
        <pc:sldLayoutChg chg="add">
          <pc:chgData name="Huma Shamas (2030024)" userId="5fa50476-fce0-4b8a-b5de-3054b8cffba8" providerId="ADAL" clId="{0262AD95-C260-8F47-A009-7823EACDC620}" dt="2022-03-24T16:28:17.193" v="64" actId="26606"/>
          <pc:sldLayoutMkLst>
            <pc:docMk/>
            <pc:sldMasterMk cId="447354551" sldId="2147483773"/>
            <pc:sldLayoutMk cId="1421773912" sldId="2147483770"/>
          </pc:sldLayoutMkLst>
        </pc:sldLayoutChg>
        <pc:sldLayoutChg chg="add">
          <pc:chgData name="Huma Shamas (2030024)" userId="5fa50476-fce0-4b8a-b5de-3054b8cffba8" providerId="ADAL" clId="{0262AD95-C260-8F47-A009-7823EACDC620}" dt="2022-03-24T16:28:17.193" v="64" actId="26606"/>
          <pc:sldLayoutMkLst>
            <pc:docMk/>
            <pc:sldMasterMk cId="447354551" sldId="2147483773"/>
            <pc:sldLayoutMk cId="3681637872" sldId="2147483771"/>
          </pc:sldLayoutMkLst>
        </pc:sldLayoutChg>
        <pc:sldLayoutChg chg="add">
          <pc:chgData name="Huma Shamas (2030024)" userId="5fa50476-fce0-4b8a-b5de-3054b8cffba8" providerId="ADAL" clId="{0262AD95-C260-8F47-A009-7823EACDC620}" dt="2022-03-24T16:28:17.193" v="64" actId="26606"/>
          <pc:sldLayoutMkLst>
            <pc:docMk/>
            <pc:sldMasterMk cId="447354551" sldId="2147483773"/>
            <pc:sldLayoutMk cId="2316710295" sldId="2147483772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A7B412-04FD-4317-BA10-109D6F8623C4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4EAC90FE-51F8-4EAB-A209-FF79FC94FB0F}">
      <dgm:prSet/>
      <dgm:spPr/>
      <dgm:t>
        <a:bodyPr/>
        <a:lstStyle/>
        <a:p>
          <a:r>
            <a:rPr lang="en-US"/>
            <a:t>Berlo’s communication model has four main components. Which are:</a:t>
          </a:r>
        </a:p>
      </dgm:t>
    </dgm:pt>
    <dgm:pt modelId="{225CDA4A-85BE-457B-BF31-A8204FFB4699}" type="parTrans" cxnId="{035E2A3A-0103-4CEC-A7FC-C1C84CECD4B3}">
      <dgm:prSet/>
      <dgm:spPr/>
      <dgm:t>
        <a:bodyPr/>
        <a:lstStyle/>
        <a:p>
          <a:endParaRPr lang="en-US"/>
        </a:p>
      </dgm:t>
    </dgm:pt>
    <dgm:pt modelId="{894C36A6-9AAC-43F9-85AC-FD26C45F3120}" type="sibTrans" cxnId="{035E2A3A-0103-4CEC-A7FC-C1C84CECD4B3}">
      <dgm:prSet/>
      <dgm:spPr/>
      <dgm:t>
        <a:bodyPr/>
        <a:lstStyle/>
        <a:p>
          <a:endParaRPr lang="en-US"/>
        </a:p>
      </dgm:t>
    </dgm:pt>
    <dgm:pt modelId="{C91869BC-B598-4FA0-8D12-2E48EDA58D4C}">
      <dgm:prSet/>
      <dgm:spPr/>
      <dgm:t>
        <a:bodyPr/>
        <a:lstStyle/>
        <a:p>
          <a:r>
            <a:rPr lang="en-US"/>
            <a:t>Sender</a:t>
          </a:r>
        </a:p>
      </dgm:t>
    </dgm:pt>
    <dgm:pt modelId="{68FD6611-0B7F-400E-B4AC-C35DEE5ECF32}" type="parTrans" cxnId="{7D1B1FA1-9CC3-441F-9586-6D22084624AA}">
      <dgm:prSet/>
      <dgm:spPr/>
      <dgm:t>
        <a:bodyPr/>
        <a:lstStyle/>
        <a:p>
          <a:endParaRPr lang="en-US"/>
        </a:p>
      </dgm:t>
    </dgm:pt>
    <dgm:pt modelId="{A8B26E02-E7E4-4820-92B0-6ECB1714A833}" type="sibTrans" cxnId="{7D1B1FA1-9CC3-441F-9586-6D22084624AA}">
      <dgm:prSet/>
      <dgm:spPr/>
      <dgm:t>
        <a:bodyPr/>
        <a:lstStyle/>
        <a:p>
          <a:endParaRPr lang="en-US"/>
        </a:p>
      </dgm:t>
    </dgm:pt>
    <dgm:pt modelId="{77BE4595-850C-48EE-9CCD-B2C4B0537B79}">
      <dgm:prSet/>
      <dgm:spPr/>
      <dgm:t>
        <a:bodyPr/>
        <a:lstStyle/>
        <a:p>
          <a:r>
            <a:rPr lang="en-US"/>
            <a:t>Message</a:t>
          </a:r>
        </a:p>
      </dgm:t>
    </dgm:pt>
    <dgm:pt modelId="{B290C8E0-5CE1-4390-83A3-E364BA96E89E}" type="parTrans" cxnId="{A32EB623-DD5E-4CC0-A0F1-CD76F0191488}">
      <dgm:prSet/>
      <dgm:spPr/>
      <dgm:t>
        <a:bodyPr/>
        <a:lstStyle/>
        <a:p>
          <a:endParaRPr lang="en-US"/>
        </a:p>
      </dgm:t>
    </dgm:pt>
    <dgm:pt modelId="{90434007-7B37-46E3-BF65-E43C8D188DEF}" type="sibTrans" cxnId="{A32EB623-DD5E-4CC0-A0F1-CD76F0191488}">
      <dgm:prSet/>
      <dgm:spPr/>
      <dgm:t>
        <a:bodyPr/>
        <a:lstStyle/>
        <a:p>
          <a:endParaRPr lang="en-US"/>
        </a:p>
      </dgm:t>
    </dgm:pt>
    <dgm:pt modelId="{C5A45924-C800-4819-8EE9-D56977CFB425}">
      <dgm:prSet/>
      <dgm:spPr/>
      <dgm:t>
        <a:bodyPr/>
        <a:lstStyle/>
        <a:p>
          <a:r>
            <a:rPr lang="en-US"/>
            <a:t>Channel</a:t>
          </a:r>
        </a:p>
      </dgm:t>
    </dgm:pt>
    <dgm:pt modelId="{CE165137-6BE2-4299-B077-F27D7867C574}" type="parTrans" cxnId="{A3EBB78E-96E4-4BFB-848A-08FA4D9E3540}">
      <dgm:prSet/>
      <dgm:spPr/>
      <dgm:t>
        <a:bodyPr/>
        <a:lstStyle/>
        <a:p>
          <a:endParaRPr lang="en-US"/>
        </a:p>
      </dgm:t>
    </dgm:pt>
    <dgm:pt modelId="{10D36716-D3FE-4E3D-9B09-C7835ED87E5A}" type="sibTrans" cxnId="{A3EBB78E-96E4-4BFB-848A-08FA4D9E3540}">
      <dgm:prSet/>
      <dgm:spPr/>
      <dgm:t>
        <a:bodyPr/>
        <a:lstStyle/>
        <a:p>
          <a:endParaRPr lang="en-US"/>
        </a:p>
      </dgm:t>
    </dgm:pt>
    <dgm:pt modelId="{A298FB8E-AD55-472C-9073-C5901E096F4A}">
      <dgm:prSet/>
      <dgm:spPr/>
      <dgm:t>
        <a:bodyPr/>
        <a:lstStyle/>
        <a:p>
          <a:r>
            <a:rPr lang="en-US" dirty="0"/>
            <a:t>Receiver </a:t>
          </a:r>
        </a:p>
      </dgm:t>
    </dgm:pt>
    <dgm:pt modelId="{ABBC4C5B-CF1D-423F-8CE2-EF2025D56F46}" type="parTrans" cxnId="{605DA9E3-2A6C-491E-947A-524738A33DC0}">
      <dgm:prSet/>
      <dgm:spPr/>
      <dgm:t>
        <a:bodyPr/>
        <a:lstStyle/>
        <a:p>
          <a:endParaRPr lang="en-US"/>
        </a:p>
      </dgm:t>
    </dgm:pt>
    <dgm:pt modelId="{C292DECD-7288-4572-BF62-7067485578CF}" type="sibTrans" cxnId="{605DA9E3-2A6C-491E-947A-524738A33DC0}">
      <dgm:prSet/>
      <dgm:spPr/>
      <dgm:t>
        <a:bodyPr/>
        <a:lstStyle/>
        <a:p>
          <a:endParaRPr lang="en-US"/>
        </a:p>
      </dgm:t>
    </dgm:pt>
    <dgm:pt modelId="{BF63D0F3-1E8B-A148-84BC-68F0B3D040D9}" type="pres">
      <dgm:prSet presAssocID="{43A7B412-04FD-4317-BA10-109D6F8623C4}" presName="linear" presStyleCnt="0">
        <dgm:presLayoutVars>
          <dgm:animLvl val="lvl"/>
          <dgm:resizeHandles val="exact"/>
        </dgm:presLayoutVars>
      </dgm:prSet>
      <dgm:spPr/>
    </dgm:pt>
    <dgm:pt modelId="{934C9968-4891-4745-BFAB-57BE7F925814}" type="pres">
      <dgm:prSet presAssocID="{4EAC90FE-51F8-4EAB-A209-FF79FC94FB0F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C9EE8EB5-F426-ED4B-8DA8-404427E36DAA}" type="pres">
      <dgm:prSet presAssocID="{4EAC90FE-51F8-4EAB-A209-FF79FC94FB0F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A32EB623-DD5E-4CC0-A0F1-CD76F0191488}" srcId="{4EAC90FE-51F8-4EAB-A209-FF79FC94FB0F}" destId="{77BE4595-850C-48EE-9CCD-B2C4B0537B79}" srcOrd="1" destOrd="0" parTransId="{B290C8E0-5CE1-4390-83A3-E364BA96E89E}" sibTransId="{90434007-7B37-46E3-BF65-E43C8D188DEF}"/>
    <dgm:cxn modelId="{F62D6025-6FD3-1D49-A44F-06D080DBE657}" type="presOf" srcId="{4EAC90FE-51F8-4EAB-A209-FF79FC94FB0F}" destId="{934C9968-4891-4745-BFAB-57BE7F925814}" srcOrd="0" destOrd="0" presId="urn:microsoft.com/office/officeart/2005/8/layout/vList2"/>
    <dgm:cxn modelId="{7D25D825-7B87-9B49-9A8E-631A45CCEB36}" type="presOf" srcId="{A298FB8E-AD55-472C-9073-C5901E096F4A}" destId="{C9EE8EB5-F426-ED4B-8DA8-404427E36DAA}" srcOrd="0" destOrd="3" presId="urn:microsoft.com/office/officeart/2005/8/layout/vList2"/>
    <dgm:cxn modelId="{035E2A3A-0103-4CEC-A7FC-C1C84CECD4B3}" srcId="{43A7B412-04FD-4317-BA10-109D6F8623C4}" destId="{4EAC90FE-51F8-4EAB-A209-FF79FC94FB0F}" srcOrd="0" destOrd="0" parTransId="{225CDA4A-85BE-457B-BF31-A8204FFB4699}" sibTransId="{894C36A6-9AAC-43F9-85AC-FD26C45F3120}"/>
    <dgm:cxn modelId="{B4CD5741-F1E8-B94F-A051-4BE8D68D10D5}" type="presOf" srcId="{C5A45924-C800-4819-8EE9-D56977CFB425}" destId="{C9EE8EB5-F426-ED4B-8DA8-404427E36DAA}" srcOrd="0" destOrd="2" presId="urn:microsoft.com/office/officeart/2005/8/layout/vList2"/>
    <dgm:cxn modelId="{3F6BFF4A-9472-BC41-B46F-7124553E0544}" type="presOf" srcId="{77BE4595-850C-48EE-9CCD-B2C4B0537B79}" destId="{C9EE8EB5-F426-ED4B-8DA8-404427E36DAA}" srcOrd="0" destOrd="1" presId="urn:microsoft.com/office/officeart/2005/8/layout/vList2"/>
    <dgm:cxn modelId="{A3EBB78E-96E4-4BFB-848A-08FA4D9E3540}" srcId="{4EAC90FE-51F8-4EAB-A209-FF79FC94FB0F}" destId="{C5A45924-C800-4819-8EE9-D56977CFB425}" srcOrd="2" destOrd="0" parTransId="{CE165137-6BE2-4299-B077-F27D7867C574}" sibTransId="{10D36716-D3FE-4E3D-9B09-C7835ED87E5A}"/>
    <dgm:cxn modelId="{F823D091-367C-634D-AB8C-E4D2CE74942A}" type="presOf" srcId="{43A7B412-04FD-4317-BA10-109D6F8623C4}" destId="{BF63D0F3-1E8B-A148-84BC-68F0B3D040D9}" srcOrd="0" destOrd="0" presId="urn:microsoft.com/office/officeart/2005/8/layout/vList2"/>
    <dgm:cxn modelId="{7D1B1FA1-9CC3-441F-9586-6D22084624AA}" srcId="{4EAC90FE-51F8-4EAB-A209-FF79FC94FB0F}" destId="{C91869BC-B598-4FA0-8D12-2E48EDA58D4C}" srcOrd="0" destOrd="0" parTransId="{68FD6611-0B7F-400E-B4AC-C35DEE5ECF32}" sibTransId="{A8B26E02-E7E4-4820-92B0-6ECB1714A833}"/>
    <dgm:cxn modelId="{6DBB58A7-264E-DD4F-ABD6-0589E81F3B86}" type="presOf" srcId="{C91869BC-B598-4FA0-8D12-2E48EDA58D4C}" destId="{C9EE8EB5-F426-ED4B-8DA8-404427E36DAA}" srcOrd="0" destOrd="0" presId="urn:microsoft.com/office/officeart/2005/8/layout/vList2"/>
    <dgm:cxn modelId="{605DA9E3-2A6C-491E-947A-524738A33DC0}" srcId="{4EAC90FE-51F8-4EAB-A209-FF79FC94FB0F}" destId="{A298FB8E-AD55-472C-9073-C5901E096F4A}" srcOrd="3" destOrd="0" parTransId="{ABBC4C5B-CF1D-423F-8CE2-EF2025D56F46}" sibTransId="{C292DECD-7288-4572-BF62-7067485578CF}"/>
    <dgm:cxn modelId="{7C4588B9-20EA-4642-A5A2-635FEB4B55E9}" type="presParOf" srcId="{BF63D0F3-1E8B-A148-84BC-68F0B3D040D9}" destId="{934C9968-4891-4745-BFAB-57BE7F925814}" srcOrd="0" destOrd="0" presId="urn:microsoft.com/office/officeart/2005/8/layout/vList2"/>
    <dgm:cxn modelId="{4DC29D53-24DC-9547-B759-8676E0CCA643}" type="presParOf" srcId="{BF63D0F3-1E8B-A148-84BC-68F0B3D040D9}" destId="{C9EE8EB5-F426-ED4B-8DA8-404427E36DAA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F798775-5104-4384-A706-CE5DB322214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62F4AFD7-9436-4508-9274-E907D4134EB9}">
      <dgm:prSet/>
      <dgm:spPr/>
      <dgm:t>
        <a:bodyPr/>
        <a:lstStyle/>
        <a:p>
          <a:r>
            <a:rPr lang="en-US"/>
            <a:t>Schramm’s model of communication would be best for the Rainbow’s Children hospital </a:t>
          </a:r>
        </a:p>
      </dgm:t>
    </dgm:pt>
    <dgm:pt modelId="{8487DD67-4252-4088-8B36-A697419311B0}" type="parTrans" cxnId="{999B357E-469B-43FD-B596-54F795DEECBE}">
      <dgm:prSet/>
      <dgm:spPr/>
      <dgm:t>
        <a:bodyPr/>
        <a:lstStyle/>
        <a:p>
          <a:endParaRPr lang="en-US"/>
        </a:p>
      </dgm:t>
    </dgm:pt>
    <dgm:pt modelId="{58E0DB3F-7BF0-4656-AAB6-8E1F49C34A64}" type="sibTrans" cxnId="{999B357E-469B-43FD-B596-54F795DEECBE}">
      <dgm:prSet/>
      <dgm:spPr/>
      <dgm:t>
        <a:bodyPr/>
        <a:lstStyle/>
        <a:p>
          <a:endParaRPr lang="en-US"/>
        </a:p>
      </dgm:t>
    </dgm:pt>
    <dgm:pt modelId="{64156094-E488-4AAB-9718-C1DA020795F8}">
      <dgm:prSet/>
      <dgm:spPr/>
      <dgm:t>
        <a:bodyPr/>
        <a:lstStyle/>
        <a:p>
          <a:r>
            <a:rPr lang="en-US"/>
            <a:t>Would be able to resolve the issues once they receive feedback from patients</a:t>
          </a:r>
        </a:p>
      </dgm:t>
    </dgm:pt>
    <dgm:pt modelId="{31B53523-D6CD-4B96-BEDC-05512DE4F175}" type="parTrans" cxnId="{41D41039-7A82-4E68-97E6-E4D3FE6ECEE4}">
      <dgm:prSet/>
      <dgm:spPr/>
      <dgm:t>
        <a:bodyPr/>
        <a:lstStyle/>
        <a:p>
          <a:endParaRPr lang="en-US"/>
        </a:p>
      </dgm:t>
    </dgm:pt>
    <dgm:pt modelId="{610F03B6-C23E-4029-AE2F-7146F4FB7FEC}" type="sibTrans" cxnId="{41D41039-7A82-4E68-97E6-E4D3FE6ECEE4}">
      <dgm:prSet/>
      <dgm:spPr/>
      <dgm:t>
        <a:bodyPr/>
        <a:lstStyle/>
        <a:p>
          <a:endParaRPr lang="en-US"/>
        </a:p>
      </dgm:t>
    </dgm:pt>
    <dgm:pt modelId="{B206A064-901E-434F-BE97-3653630BEA85}">
      <dgm:prSet/>
      <dgm:spPr/>
      <dgm:t>
        <a:bodyPr/>
        <a:lstStyle/>
        <a:p>
          <a:r>
            <a:rPr lang="en-US"/>
            <a:t>Should use internal communication channel to ensure staff can communicate</a:t>
          </a:r>
        </a:p>
      </dgm:t>
    </dgm:pt>
    <dgm:pt modelId="{5CFB611B-D02A-4C2E-89C1-CA13C0E41042}" type="parTrans" cxnId="{AFCBA5B5-3E6C-4CEA-97DA-33CBDCF0978C}">
      <dgm:prSet/>
      <dgm:spPr/>
      <dgm:t>
        <a:bodyPr/>
        <a:lstStyle/>
        <a:p>
          <a:endParaRPr lang="en-US"/>
        </a:p>
      </dgm:t>
    </dgm:pt>
    <dgm:pt modelId="{CAD73F09-95CA-4619-8EEF-50CB52189EC8}" type="sibTrans" cxnId="{AFCBA5B5-3E6C-4CEA-97DA-33CBDCF0978C}">
      <dgm:prSet/>
      <dgm:spPr/>
      <dgm:t>
        <a:bodyPr/>
        <a:lstStyle/>
        <a:p>
          <a:endParaRPr lang="en-US"/>
        </a:p>
      </dgm:t>
    </dgm:pt>
    <dgm:pt modelId="{A418E5ED-363F-4D84-B0DF-32DA6C5424F3}">
      <dgm:prSet/>
      <dgm:spPr/>
      <dgm:t>
        <a:bodyPr/>
        <a:lstStyle/>
        <a:p>
          <a:r>
            <a:rPr lang="en-US"/>
            <a:t>Ensures that issues with information being communicated can be dealt with there and then</a:t>
          </a:r>
        </a:p>
      </dgm:t>
    </dgm:pt>
    <dgm:pt modelId="{D79AE03A-5932-4E64-962F-F81F279FEC1F}" type="parTrans" cxnId="{539BBF0D-6C7F-48D1-90F1-AD7EF88E9FB7}">
      <dgm:prSet/>
      <dgm:spPr/>
      <dgm:t>
        <a:bodyPr/>
        <a:lstStyle/>
        <a:p>
          <a:endParaRPr lang="en-US"/>
        </a:p>
      </dgm:t>
    </dgm:pt>
    <dgm:pt modelId="{5F12A215-90C1-4DF8-8984-D7168817D029}" type="sibTrans" cxnId="{539BBF0D-6C7F-48D1-90F1-AD7EF88E9FB7}">
      <dgm:prSet/>
      <dgm:spPr/>
      <dgm:t>
        <a:bodyPr/>
        <a:lstStyle/>
        <a:p>
          <a:endParaRPr lang="en-US"/>
        </a:p>
      </dgm:t>
    </dgm:pt>
    <dgm:pt modelId="{A92E8FC1-2138-4842-B630-780E1251C741}">
      <dgm:prSet/>
      <dgm:spPr/>
      <dgm:t>
        <a:bodyPr/>
        <a:lstStyle/>
        <a:p>
          <a:r>
            <a:rPr lang="en-US"/>
            <a:t>Biggest barriers to communication may be language and cultural barriers</a:t>
          </a:r>
        </a:p>
      </dgm:t>
    </dgm:pt>
    <dgm:pt modelId="{36F16E9C-ADA2-4AE3-A6CA-3B3C13B5AC9C}" type="parTrans" cxnId="{594038C3-E51F-482A-BF47-3F99FD6C97E6}">
      <dgm:prSet/>
      <dgm:spPr/>
      <dgm:t>
        <a:bodyPr/>
        <a:lstStyle/>
        <a:p>
          <a:endParaRPr lang="en-US"/>
        </a:p>
      </dgm:t>
    </dgm:pt>
    <dgm:pt modelId="{8B10CBAB-5AAC-4371-91D4-E620471B047D}" type="sibTrans" cxnId="{594038C3-E51F-482A-BF47-3F99FD6C97E6}">
      <dgm:prSet/>
      <dgm:spPr/>
      <dgm:t>
        <a:bodyPr/>
        <a:lstStyle/>
        <a:p>
          <a:endParaRPr lang="en-US"/>
        </a:p>
      </dgm:t>
    </dgm:pt>
    <dgm:pt modelId="{E0C0C555-BA74-4158-8515-DA1D0FBED624}">
      <dgm:prSet/>
      <dgm:spPr/>
      <dgm:t>
        <a:bodyPr/>
        <a:lstStyle/>
        <a:p>
          <a:r>
            <a:rPr lang="en-US"/>
            <a:t>Effective communication at the hospital would improve patients and staff's quality of life</a:t>
          </a:r>
        </a:p>
      </dgm:t>
    </dgm:pt>
    <dgm:pt modelId="{6FC64D55-DF4F-4A73-AF4A-B2B1F697BBE0}" type="parTrans" cxnId="{17466222-E364-4229-B9F3-7816F97EF9ED}">
      <dgm:prSet/>
      <dgm:spPr/>
      <dgm:t>
        <a:bodyPr/>
        <a:lstStyle/>
        <a:p>
          <a:endParaRPr lang="en-US"/>
        </a:p>
      </dgm:t>
    </dgm:pt>
    <dgm:pt modelId="{5B35998A-E83F-4C62-810F-40178F876658}" type="sibTrans" cxnId="{17466222-E364-4229-B9F3-7816F97EF9ED}">
      <dgm:prSet/>
      <dgm:spPr/>
      <dgm:t>
        <a:bodyPr/>
        <a:lstStyle/>
        <a:p>
          <a:endParaRPr lang="en-US"/>
        </a:p>
      </dgm:t>
    </dgm:pt>
    <dgm:pt modelId="{4B49D77D-C2F9-7E4B-AF28-2D30CE4C64DE}" type="pres">
      <dgm:prSet presAssocID="{FF798775-5104-4384-A706-CE5DB3222144}" presName="linear" presStyleCnt="0">
        <dgm:presLayoutVars>
          <dgm:animLvl val="lvl"/>
          <dgm:resizeHandles val="exact"/>
        </dgm:presLayoutVars>
      </dgm:prSet>
      <dgm:spPr/>
    </dgm:pt>
    <dgm:pt modelId="{C51303A1-3EA2-B647-83B6-2786A435D14B}" type="pres">
      <dgm:prSet presAssocID="{62F4AFD7-9436-4508-9274-E907D4134EB9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8C9F2FF4-140D-9F46-A557-72760C1A6B63}" type="pres">
      <dgm:prSet presAssocID="{58E0DB3F-7BF0-4656-AAB6-8E1F49C34A64}" presName="spacer" presStyleCnt="0"/>
      <dgm:spPr/>
    </dgm:pt>
    <dgm:pt modelId="{91BB0A04-DBE2-6546-8AE7-82624A0FBBE2}" type="pres">
      <dgm:prSet presAssocID="{64156094-E488-4AAB-9718-C1DA020795F8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A05495B1-373E-A643-B6CD-5DDE37C9A34B}" type="pres">
      <dgm:prSet presAssocID="{610F03B6-C23E-4029-AE2F-7146F4FB7FEC}" presName="spacer" presStyleCnt="0"/>
      <dgm:spPr/>
    </dgm:pt>
    <dgm:pt modelId="{2A1E2FE1-C15B-844E-870E-E7EEC80552BB}" type="pres">
      <dgm:prSet presAssocID="{B206A064-901E-434F-BE97-3653630BEA85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A356569C-DBBF-6B41-B84B-626D8F899FD3}" type="pres">
      <dgm:prSet presAssocID="{CAD73F09-95CA-4619-8EEF-50CB52189EC8}" presName="spacer" presStyleCnt="0"/>
      <dgm:spPr/>
    </dgm:pt>
    <dgm:pt modelId="{3F6D21D9-B6D9-3449-854F-EA8682921CE1}" type="pres">
      <dgm:prSet presAssocID="{A418E5ED-363F-4D84-B0DF-32DA6C5424F3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4A95262E-D930-CF44-B679-DB9B1D19325F}" type="pres">
      <dgm:prSet presAssocID="{5F12A215-90C1-4DF8-8984-D7168817D029}" presName="spacer" presStyleCnt="0"/>
      <dgm:spPr/>
    </dgm:pt>
    <dgm:pt modelId="{D9CDE75C-A8B8-3E4F-93C1-32B63BE6FB0F}" type="pres">
      <dgm:prSet presAssocID="{A92E8FC1-2138-4842-B630-780E1251C741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95F144DA-4738-7545-9DF9-8523FFC17810}" type="pres">
      <dgm:prSet presAssocID="{8B10CBAB-5AAC-4371-91D4-E620471B047D}" presName="spacer" presStyleCnt="0"/>
      <dgm:spPr/>
    </dgm:pt>
    <dgm:pt modelId="{3844525E-E13E-B344-ADD6-4F4D0398E334}" type="pres">
      <dgm:prSet presAssocID="{E0C0C555-BA74-4158-8515-DA1D0FBED624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539BBF0D-6C7F-48D1-90F1-AD7EF88E9FB7}" srcId="{FF798775-5104-4384-A706-CE5DB3222144}" destId="{A418E5ED-363F-4D84-B0DF-32DA6C5424F3}" srcOrd="3" destOrd="0" parTransId="{D79AE03A-5932-4E64-962F-F81F279FEC1F}" sibTransId="{5F12A215-90C1-4DF8-8984-D7168817D029}"/>
    <dgm:cxn modelId="{17466222-E364-4229-B9F3-7816F97EF9ED}" srcId="{FF798775-5104-4384-A706-CE5DB3222144}" destId="{E0C0C555-BA74-4158-8515-DA1D0FBED624}" srcOrd="5" destOrd="0" parTransId="{6FC64D55-DF4F-4A73-AF4A-B2B1F697BBE0}" sibTransId="{5B35998A-E83F-4C62-810F-40178F876658}"/>
    <dgm:cxn modelId="{7C65042C-0D3A-1C4C-857F-8C0FFA0B9867}" type="presOf" srcId="{A92E8FC1-2138-4842-B630-780E1251C741}" destId="{D9CDE75C-A8B8-3E4F-93C1-32B63BE6FB0F}" srcOrd="0" destOrd="0" presId="urn:microsoft.com/office/officeart/2005/8/layout/vList2"/>
    <dgm:cxn modelId="{41D41039-7A82-4E68-97E6-E4D3FE6ECEE4}" srcId="{FF798775-5104-4384-A706-CE5DB3222144}" destId="{64156094-E488-4AAB-9718-C1DA020795F8}" srcOrd="1" destOrd="0" parTransId="{31B53523-D6CD-4B96-BEDC-05512DE4F175}" sibTransId="{610F03B6-C23E-4029-AE2F-7146F4FB7FEC}"/>
    <dgm:cxn modelId="{999B357E-469B-43FD-B596-54F795DEECBE}" srcId="{FF798775-5104-4384-A706-CE5DB3222144}" destId="{62F4AFD7-9436-4508-9274-E907D4134EB9}" srcOrd="0" destOrd="0" parTransId="{8487DD67-4252-4088-8B36-A697419311B0}" sibTransId="{58E0DB3F-7BF0-4656-AAB6-8E1F49C34A64}"/>
    <dgm:cxn modelId="{AFCBA5B5-3E6C-4CEA-97DA-33CBDCF0978C}" srcId="{FF798775-5104-4384-A706-CE5DB3222144}" destId="{B206A064-901E-434F-BE97-3653630BEA85}" srcOrd="2" destOrd="0" parTransId="{5CFB611B-D02A-4C2E-89C1-CA13C0E41042}" sibTransId="{CAD73F09-95CA-4619-8EEF-50CB52189EC8}"/>
    <dgm:cxn modelId="{594038C3-E51F-482A-BF47-3F99FD6C97E6}" srcId="{FF798775-5104-4384-A706-CE5DB3222144}" destId="{A92E8FC1-2138-4842-B630-780E1251C741}" srcOrd="4" destOrd="0" parTransId="{36F16E9C-ADA2-4AE3-A6CA-3B3C13B5AC9C}" sibTransId="{8B10CBAB-5AAC-4371-91D4-E620471B047D}"/>
    <dgm:cxn modelId="{EB6F2FD5-CFC0-2344-A890-6E0BA5D2142D}" type="presOf" srcId="{62F4AFD7-9436-4508-9274-E907D4134EB9}" destId="{C51303A1-3EA2-B647-83B6-2786A435D14B}" srcOrd="0" destOrd="0" presId="urn:microsoft.com/office/officeart/2005/8/layout/vList2"/>
    <dgm:cxn modelId="{54637DE4-5F39-3047-9ABF-2F4102551658}" type="presOf" srcId="{A418E5ED-363F-4D84-B0DF-32DA6C5424F3}" destId="{3F6D21D9-B6D9-3449-854F-EA8682921CE1}" srcOrd="0" destOrd="0" presId="urn:microsoft.com/office/officeart/2005/8/layout/vList2"/>
    <dgm:cxn modelId="{263DEDE5-4DC9-5444-9969-8816C5288DD9}" type="presOf" srcId="{E0C0C555-BA74-4158-8515-DA1D0FBED624}" destId="{3844525E-E13E-B344-ADD6-4F4D0398E334}" srcOrd="0" destOrd="0" presId="urn:microsoft.com/office/officeart/2005/8/layout/vList2"/>
    <dgm:cxn modelId="{EE59F1E6-21A0-9343-8BC6-B42DEDFC95AC}" type="presOf" srcId="{64156094-E488-4AAB-9718-C1DA020795F8}" destId="{91BB0A04-DBE2-6546-8AE7-82624A0FBBE2}" srcOrd="0" destOrd="0" presId="urn:microsoft.com/office/officeart/2005/8/layout/vList2"/>
    <dgm:cxn modelId="{4CE460EA-FEC9-DD46-A61E-417D94354F8C}" type="presOf" srcId="{FF798775-5104-4384-A706-CE5DB3222144}" destId="{4B49D77D-C2F9-7E4B-AF28-2D30CE4C64DE}" srcOrd="0" destOrd="0" presId="urn:microsoft.com/office/officeart/2005/8/layout/vList2"/>
    <dgm:cxn modelId="{C3E012FD-878F-3440-BD03-7928C6D6CC7F}" type="presOf" srcId="{B206A064-901E-434F-BE97-3653630BEA85}" destId="{2A1E2FE1-C15B-844E-870E-E7EEC80552BB}" srcOrd="0" destOrd="0" presId="urn:microsoft.com/office/officeart/2005/8/layout/vList2"/>
    <dgm:cxn modelId="{E43788C8-7659-6841-A1F8-71C03CF7DB3F}" type="presParOf" srcId="{4B49D77D-C2F9-7E4B-AF28-2D30CE4C64DE}" destId="{C51303A1-3EA2-B647-83B6-2786A435D14B}" srcOrd="0" destOrd="0" presId="urn:microsoft.com/office/officeart/2005/8/layout/vList2"/>
    <dgm:cxn modelId="{CBEF249F-C75E-FD4D-8A2C-DE50281CB9FC}" type="presParOf" srcId="{4B49D77D-C2F9-7E4B-AF28-2D30CE4C64DE}" destId="{8C9F2FF4-140D-9F46-A557-72760C1A6B63}" srcOrd="1" destOrd="0" presId="urn:microsoft.com/office/officeart/2005/8/layout/vList2"/>
    <dgm:cxn modelId="{7D970D7C-5A47-524A-9270-9A416931B24B}" type="presParOf" srcId="{4B49D77D-C2F9-7E4B-AF28-2D30CE4C64DE}" destId="{91BB0A04-DBE2-6546-8AE7-82624A0FBBE2}" srcOrd="2" destOrd="0" presId="urn:microsoft.com/office/officeart/2005/8/layout/vList2"/>
    <dgm:cxn modelId="{BB31DA28-459E-814B-9CAB-36849FB6101D}" type="presParOf" srcId="{4B49D77D-C2F9-7E4B-AF28-2D30CE4C64DE}" destId="{A05495B1-373E-A643-B6CD-5DDE37C9A34B}" srcOrd="3" destOrd="0" presId="urn:microsoft.com/office/officeart/2005/8/layout/vList2"/>
    <dgm:cxn modelId="{0C748D08-590C-DF4C-A902-3780F66526FE}" type="presParOf" srcId="{4B49D77D-C2F9-7E4B-AF28-2D30CE4C64DE}" destId="{2A1E2FE1-C15B-844E-870E-E7EEC80552BB}" srcOrd="4" destOrd="0" presId="urn:microsoft.com/office/officeart/2005/8/layout/vList2"/>
    <dgm:cxn modelId="{22231A29-B0EE-F94E-9BA0-13E0E0C37B42}" type="presParOf" srcId="{4B49D77D-C2F9-7E4B-AF28-2D30CE4C64DE}" destId="{A356569C-DBBF-6B41-B84B-626D8F899FD3}" srcOrd="5" destOrd="0" presId="urn:microsoft.com/office/officeart/2005/8/layout/vList2"/>
    <dgm:cxn modelId="{523A4ECE-08A6-E642-B2F6-3D5207064281}" type="presParOf" srcId="{4B49D77D-C2F9-7E4B-AF28-2D30CE4C64DE}" destId="{3F6D21D9-B6D9-3449-854F-EA8682921CE1}" srcOrd="6" destOrd="0" presId="urn:microsoft.com/office/officeart/2005/8/layout/vList2"/>
    <dgm:cxn modelId="{72400792-BDD9-5548-B408-2626238796FB}" type="presParOf" srcId="{4B49D77D-C2F9-7E4B-AF28-2D30CE4C64DE}" destId="{4A95262E-D930-CF44-B679-DB9B1D19325F}" srcOrd="7" destOrd="0" presId="urn:microsoft.com/office/officeart/2005/8/layout/vList2"/>
    <dgm:cxn modelId="{6BCBCF3F-C3C8-F34D-9EC9-D740A79C8838}" type="presParOf" srcId="{4B49D77D-C2F9-7E4B-AF28-2D30CE4C64DE}" destId="{D9CDE75C-A8B8-3E4F-93C1-32B63BE6FB0F}" srcOrd="8" destOrd="0" presId="urn:microsoft.com/office/officeart/2005/8/layout/vList2"/>
    <dgm:cxn modelId="{4B3F0946-F46A-B046-8887-948674259FD4}" type="presParOf" srcId="{4B49D77D-C2F9-7E4B-AF28-2D30CE4C64DE}" destId="{95F144DA-4738-7545-9DF9-8523FFC17810}" srcOrd="9" destOrd="0" presId="urn:microsoft.com/office/officeart/2005/8/layout/vList2"/>
    <dgm:cxn modelId="{45316978-F9DF-0946-B9A7-6CC8C2A4B6BC}" type="presParOf" srcId="{4B49D77D-C2F9-7E4B-AF28-2D30CE4C64DE}" destId="{3844525E-E13E-B344-ADD6-4F4D0398E334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4C9968-4891-4745-BFAB-57BE7F925814}">
      <dsp:nvSpPr>
        <dsp:cNvPr id="0" name=""/>
        <dsp:cNvSpPr/>
      </dsp:nvSpPr>
      <dsp:spPr>
        <a:xfrm>
          <a:off x="0" y="358523"/>
          <a:ext cx="6263640" cy="24195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Berlo’s communication model has four main components. Which are:</a:t>
          </a:r>
        </a:p>
      </dsp:txBody>
      <dsp:txXfrm>
        <a:off x="118113" y="476636"/>
        <a:ext cx="6027414" cy="2183334"/>
      </dsp:txXfrm>
    </dsp:sp>
    <dsp:sp modelId="{C9EE8EB5-F426-ED4B-8DA8-404427E36DAA}">
      <dsp:nvSpPr>
        <dsp:cNvPr id="0" name=""/>
        <dsp:cNvSpPr/>
      </dsp:nvSpPr>
      <dsp:spPr>
        <a:xfrm>
          <a:off x="0" y="2778084"/>
          <a:ext cx="6263640" cy="2368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8871" tIns="55880" rIns="312928" bIns="55880" numCol="1" spcCol="1270" anchor="t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400" kern="1200"/>
            <a:t>Sender</a:t>
          </a:r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400" kern="1200"/>
            <a:t>Message</a:t>
          </a:r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400" kern="1200"/>
            <a:t>Channel</a:t>
          </a:r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400" kern="1200" dirty="0"/>
            <a:t>Receiver </a:t>
          </a:r>
        </a:p>
      </dsp:txBody>
      <dsp:txXfrm>
        <a:off x="0" y="2778084"/>
        <a:ext cx="6263640" cy="23680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1303A1-3EA2-B647-83B6-2786A435D14B}">
      <dsp:nvSpPr>
        <dsp:cNvPr id="0" name=""/>
        <dsp:cNvSpPr/>
      </dsp:nvSpPr>
      <dsp:spPr>
        <a:xfrm>
          <a:off x="0" y="513414"/>
          <a:ext cx="10515600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Schramm’s model of communication would be best for the Rainbow’s Children hospital </a:t>
          </a:r>
        </a:p>
      </dsp:txBody>
      <dsp:txXfrm>
        <a:off x="24588" y="538002"/>
        <a:ext cx="10466424" cy="454509"/>
      </dsp:txXfrm>
    </dsp:sp>
    <dsp:sp modelId="{91BB0A04-DBE2-6546-8AE7-82624A0FBBE2}">
      <dsp:nvSpPr>
        <dsp:cNvPr id="0" name=""/>
        <dsp:cNvSpPr/>
      </dsp:nvSpPr>
      <dsp:spPr>
        <a:xfrm>
          <a:off x="0" y="1077579"/>
          <a:ext cx="10515600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Would be able to resolve the issues once they receive feedback from patients</a:t>
          </a:r>
        </a:p>
      </dsp:txBody>
      <dsp:txXfrm>
        <a:off x="24588" y="1102167"/>
        <a:ext cx="10466424" cy="454509"/>
      </dsp:txXfrm>
    </dsp:sp>
    <dsp:sp modelId="{2A1E2FE1-C15B-844E-870E-E7EEC80552BB}">
      <dsp:nvSpPr>
        <dsp:cNvPr id="0" name=""/>
        <dsp:cNvSpPr/>
      </dsp:nvSpPr>
      <dsp:spPr>
        <a:xfrm>
          <a:off x="0" y="1641744"/>
          <a:ext cx="10515600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Should use internal communication channel to ensure staff can communicate</a:t>
          </a:r>
        </a:p>
      </dsp:txBody>
      <dsp:txXfrm>
        <a:off x="24588" y="1666332"/>
        <a:ext cx="10466424" cy="454509"/>
      </dsp:txXfrm>
    </dsp:sp>
    <dsp:sp modelId="{3F6D21D9-B6D9-3449-854F-EA8682921CE1}">
      <dsp:nvSpPr>
        <dsp:cNvPr id="0" name=""/>
        <dsp:cNvSpPr/>
      </dsp:nvSpPr>
      <dsp:spPr>
        <a:xfrm>
          <a:off x="0" y="2205909"/>
          <a:ext cx="10515600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Ensures that issues with information being communicated can be dealt with there and then</a:t>
          </a:r>
        </a:p>
      </dsp:txBody>
      <dsp:txXfrm>
        <a:off x="24588" y="2230497"/>
        <a:ext cx="10466424" cy="454509"/>
      </dsp:txXfrm>
    </dsp:sp>
    <dsp:sp modelId="{D9CDE75C-A8B8-3E4F-93C1-32B63BE6FB0F}">
      <dsp:nvSpPr>
        <dsp:cNvPr id="0" name=""/>
        <dsp:cNvSpPr/>
      </dsp:nvSpPr>
      <dsp:spPr>
        <a:xfrm>
          <a:off x="0" y="2770074"/>
          <a:ext cx="10515600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Biggest barriers to communication may be language and cultural barriers</a:t>
          </a:r>
        </a:p>
      </dsp:txBody>
      <dsp:txXfrm>
        <a:off x="24588" y="2794662"/>
        <a:ext cx="10466424" cy="454509"/>
      </dsp:txXfrm>
    </dsp:sp>
    <dsp:sp modelId="{3844525E-E13E-B344-ADD6-4F4D0398E334}">
      <dsp:nvSpPr>
        <dsp:cNvPr id="0" name=""/>
        <dsp:cNvSpPr/>
      </dsp:nvSpPr>
      <dsp:spPr>
        <a:xfrm>
          <a:off x="0" y="3334239"/>
          <a:ext cx="10515600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Effective communication at the hospital would improve patients and staff's quality of life</a:t>
          </a:r>
        </a:p>
      </dsp:txBody>
      <dsp:txXfrm>
        <a:off x="24588" y="3358827"/>
        <a:ext cx="10466424" cy="4545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341877-9A89-FE49-9BE8-BC2940B42BF5}" type="datetimeFigureOut">
              <a:rPr lang="en-US" smtClean="0"/>
              <a:t>3/27/22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26C94C-AE7A-3E46-865B-CE17D44354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8374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This communication model is a process which involves a sender, receiver, a message, a channel, and medium through which the message is sent. This model was developed By Shannon &amp; Weaver to help develop a mathematical theory of communication.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26C94C-AE7A-3E46-865B-CE17D443543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0015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Berlos</a:t>
            </a:r>
            <a:r>
              <a:rPr lang="en-US" dirty="0"/>
              <a:t> model focuses on encoding and decoding.  Which is way before the sender sends the message. </a:t>
            </a:r>
            <a:r>
              <a:rPr lang="en-US" dirty="0" err="1"/>
              <a:t>Berlos</a:t>
            </a:r>
            <a:r>
              <a:rPr lang="en-US" dirty="0"/>
              <a:t> communication model has four main components. Which are sender, message, channel and receiver.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26C94C-AE7A-3E46-865B-CE17D443543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9649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Shramm’s model is an extension of Shannon-Weaver. This process highlights the process of encoding and decoding the message. This is a two-way process between the sender and the receiver. This model receives feedback from the recipient.  Schramm highlights communication is incomplete until the sender receives feedback from the recipient.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26C94C-AE7A-3E46-865B-CE17D443543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9073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4182CB-E07D-7D4F-9F66-03AF927F80C8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8779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4182CB-E07D-7D4F-9F66-03AF927F80C8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5829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34B388-885C-EC4A-9F57-A1333360AF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8F533C-891C-B94C-BD27-76433F587C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548D53-780D-CD4C-AD06-86DB6C8EB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95C5C9-164C-46B3-A87E-7660D39D3106}" type="datetime2">
              <a:rPr lang="en-US" smtClean="0"/>
              <a:t>Sunday, March 27, 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ACFCB7-478A-1C4F-BFD6-FE4748E3F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964F39-F8BB-5045-AF51-435B49AF7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4748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09B45E-C7EE-2F41-89F6-047F81D481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DFF800-32D3-C441-AFB6-5A9B15E0D2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FA513A-8714-D540-A22F-7682368BFF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CFF8A-AAF8-4A12-8A91-9CA0EAF6CBB9}" type="datetime2">
              <a:rPr lang="en-US" smtClean="0"/>
              <a:t>Sunday, March 27, 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80BE0C-E34D-CA41-8329-E3A0601FF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B008BC-288F-784B-88D4-93F0E06E3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864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240F7-68D9-D54D-AEF5-AB5666A0F7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995FF7-6924-DA4F-8DF1-6043B5AAA0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3F689B-BBDD-014F-BFB2-2F479040CB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C25C3-021A-4B0B-8F70-0C181FE1CF45}" type="datetime2">
              <a:rPr lang="en-US" smtClean="0"/>
              <a:t>Sunday, March 27,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B52858-C8B1-B043-AF71-C3507D2F5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BD38C7-7363-C342-9F02-5E53A7A24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391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28200-526C-A44E-9874-528179BA18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6464AB-EB56-E548-8EDC-FB8A1C3A3B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649D04-F38D-0A4E-A853-C66B91C641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B7143C-2908-0C4F-A9B1-8A526CC6F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3D88D-8CEC-4ED9-A53B-5596187D9A16}" type="datetime2">
              <a:rPr lang="en-US" smtClean="0"/>
              <a:t>Sunday, March 27,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BA328B-8A1D-6A45-B8F7-416A09D77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36B854-388A-7F41-9125-52F1F4104E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563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089613-CC4D-A840-A11D-EAE5614503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023A3F-5744-9F43-9D50-E01CCB198A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06BB0D-4082-5A4C-B61D-3E7CB7533B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B8AE32-CE18-3B45-9DB8-5E3C051D2E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F293F0-CC34-9649-B3E3-14A0D6A0E6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E8D48D-B5B3-B145-883B-B7B5D68B9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CD382-DFDA-4722-A27A-59C21AD112F2}" type="datetime2">
              <a:rPr lang="en-US" smtClean="0"/>
              <a:t>Sunday, March 27, 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0ED06F-3647-4F45-A0C3-62BB1B6B5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F622D56-D4FC-0E40-B65E-2DAB3013D6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6704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78B866-87AD-CE45-ACA7-9A61687D46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9C77FBD-668C-FC4B-8FB6-8B6B83C7C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2A30D-1C09-413F-AAB1-38F366000715}" type="datetime2">
              <a:rPr lang="en-US" smtClean="0"/>
              <a:t>Sunday, March 27, 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59B3BE-AFC8-814D-8A0A-E318907D7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B6E90A4-B6E2-3A45-BB69-06617C440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49744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0CD6D0B-1FF9-574D-99B8-E2C58D12FB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82B9C-D65E-4F64-95C3-B10F3B00F0D9}" type="datetime2">
              <a:rPr lang="en-US" smtClean="0"/>
              <a:t>Sunday, March 27, 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AAC647-54C4-0644-8379-395445E60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85B225-8690-2A47-BF1E-BABDAE89AE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0000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153E7-93C4-454D-9EF9-0E0E6E08D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4577C4-6752-B541-9F7B-085B9D4468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6C6F94-1464-354E-B329-24AF88FF94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2BA535-4BDA-CB49-BF58-28E52A3A9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5FDCC-6AAC-4A08-B9E0-3793AB5E64C3}" type="datetime2">
              <a:rPr lang="en-US" smtClean="0"/>
              <a:t>Sunday, March 27,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7BECA1-41CA-1040-BFC8-398466D2B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E97D98-0C78-9444-B8E5-6126594987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347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04286-626D-8F47-84A0-9A8FDAD6F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A7A3828-14DD-2540-9330-E0C4923FCA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8BA667-0586-514F-8320-336CC03EC9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04EF68-948C-5D43-B86A-2212483F7C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FE94D-439C-40F1-900E-BC07940E3988}" type="datetime2">
              <a:rPr lang="en-US" smtClean="0"/>
              <a:t>Sunday, March 27,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2E0925-7865-7649-AC3F-F3517B699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CB6ECE-6E3A-9C40-88D6-9E2895BCDA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105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654281-1643-8342-83F9-CE5BB6D29E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F10DC7-F6D3-6244-A7F1-761EC708FF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601E99-616D-614D-A4AF-8CE813A66B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5179A-1E2B-41AB-B400-4F1B4022FAEE}" type="datetime2">
              <a:rPr lang="en-US" smtClean="0"/>
              <a:t>Sunday, March 27,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55F481-BF3B-FF4E-BA5E-C6EEB0A335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0384F6-CD23-B644-854E-FBD0A2927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185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A1D5D6E-AF55-4640-B870-64E8F197E0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9AEA3B-9064-A644-AD45-F8C43E2F2D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2F21E4-05DF-C44A-B373-39ACF5C7E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81D0F-6595-4F14-8EF3-954CD87C797B}" type="datetime2">
              <a:rPr lang="en-US" smtClean="0"/>
              <a:t>Sunday, March 27,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232342-8D12-1442-92E5-6978C62A85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6D3BA9-E628-814D-96E3-67695B60C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214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F420EB-6035-9B40-8D8E-62AB1440B3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18D376-9FC3-E94F-8EB4-2F597ED11A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6DB6FC-540A-484B-BA43-49C4063536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EA2CF1-0EB2-4673-802D-3371233E4A77}" type="datetime2">
              <a:rPr lang="en-US" smtClean="0"/>
              <a:t>Sunday, March 27, 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30950D-4DE2-9047-AE63-75AA15FB2F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4A02BA-F1AB-314B-AA30-17A606ED57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21B6DD-29C1-4FEA-923F-71EA1347694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0033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7" r:id="rId1"/>
    <p:sldLayoutId id="2147483848" r:id="rId2"/>
    <p:sldLayoutId id="2147483849" r:id="rId3"/>
    <p:sldLayoutId id="2147483850" r:id="rId4"/>
    <p:sldLayoutId id="2147483851" r:id="rId5"/>
    <p:sldLayoutId id="2147483852" r:id="rId6"/>
    <p:sldLayoutId id="2147483853" r:id="rId7"/>
    <p:sldLayoutId id="2147483854" r:id="rId8"/>
    <p:sldLayoutId id="2147483855" r:id="rId9"/>
    <p:sldLayoutId id="2147483856" r:id="rId10"/>
    <p:sldLayoutId id="214748385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7" Type="http://schemas.openxmlformats.org/officeDocument/2006/relationships/image" Target="../media/image16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13" Type="http://schemas.openxmlformats.org/officeDocument/2006/relationships/image" Target="../media/image29.png"/><Relationship Id="rId3" Type="http://schemas.openxmlformats.org/officeDocument/2006/relationships/image" Target="../media/image23.png"/><Relationship Id="rId7" Type="http://schemas.openxmlformats.org/officeDocument/2006/relationships/image" Target="../media/image25.png"/><Relationship Id="rId12" Type="http://schemas.microsoft.com/office/2007/relationships/hdphoto" Target="../media/hdphoto4.wd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28.png"/><Relationship Id="rId5" Type="http://schemas.openxmlformats.org/officeDocument/2006/relationships/image" Target="../media/image24.png"/><Relationship Id="rId10" Type="http://schemas.microsoft.com/office/2007/relationships/hdphoto" Target="../media/hdphoto3.wdp"/><Relationship Id="rId4" Type="http://schemas.microsoft.com/office/2007/relationships/hdphoto" Target="../media/hdphoto1.wdp"/><Relationship Id="rId9" Type="http://schemas.openxmlformats.org/officeDocument/2006/relationships/image" Target="../media/image27.png"/><Relationship Id="rId14" Type="http://schemas.microsoft.com/office/2007/relationships/hdphoto" Target="../media/hdphoto5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f5Tao6KHV5w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9">
            <a:extLst>
              <a:ext uri="{FF2B5EF4-FFF2-40B4-BE49-F238E27FC236}">
                <a16:creationId xmlns:a16="http://schemas.microsoft.com/office/drawing/2014/main" id="{B746E3C6-DFCC-DD49-B15F-9F6B1F7C9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11">
            <a:extLst>
              <a:ext uri="{FF2B5EF4-FFF2-40B4-BE49-F238E27FC236}">
                <a16:creationId xmlns:a16="http://schemas.microsoft.com/office/drawing/2014/main" id="{F66F799A-6B2A-7F48-864D-00986FB974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13">
            <a:extLst>
              <a:ext uri="{FF2B5EF4-FFF2-40B4-BE49-F238E27FC236}">
                <a16:creationId xmlns:a16="http://schemas.microsoft.com/office/drawing/2014/main" id="{B56BAFAA-5470-DD45-9CEE-11EAE73C75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-42863" y="5791200"/>
            <a:ext cx="6286501" cy="1066801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15">
            <a:extLst>
              <a:ext uri="{FF2B5EF4-FFF2-40B4-BE49-F238E27FC236}">
                <a16:creationId xmlns:a16="http://schemas.microsoft.com/office/drawing/2014/main" id="{622D3333-680F-0941-B5F3-44498F17E7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462964" y="5848350"/>
            <a:ext cx="3729036" cy="100965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7">
            <a:extLst>
              <a:ext uri="{FF2B5EF4-FFF2-40B4-BE49-F238E27FC236}">
                <a16:creationId xmlns:a16="http://schemas.microsoft.com/office/drawing/2014/main" id="{167E00FD-4184-FD43-BD48-C7FE32A8C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1543158" y="1647825"/>
            <a:ext cx="648842" cy="52101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19">
            <a:extLst>
              <a:ext uri="{FF2B5EF4-FFF2-40B4-BE49-F238E27FC236}">
                <a16:creationId xmlns:a16="http://schemas.microsoft.com/office/drawing/2014/main" id="{A6F9289D-A8D3-9147-9D15-6BFF8819C2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10781554" y="0"/>
            <a:ext cx="1410446" cy="425834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21">
            <a:extLst>
              <a:ext uri="{FF2B5EF4-FFF2-40B4-BE49-F238E27FC236}">
                <a16:creationId xmlns:a16="http://schemas.microsoft.com/office/drawing/2014/main" id="{94957725-AD25-9345-9FCD-6780E32313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6529388" y="-4763"/>
            <a:ext cx="5662612" cy="9319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1" name="Rectangle 23">
            <a:extLst>
              <a:ext uri="{FF2B5EF4-FFF2-40B4-BE49-F238E27FC236}">
                <a16:creationId xmlns:a16="http://schemas.microsoft.com/office/drawing/2014/main" id="{EA669542-E7E0-0846-AC9D-0793D754CE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23">
            <a:extLst>
              <a:ext uri="{FF2B5EF4-FFF2-40B4-BE49-F238E27FC236}">
                <a16:creationId xmlns:a16="http://schemas.microsoft.com/office/drawing/2014/main" id="{6344D745-3AA9-744E-A45B-819E9F2415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-1"/>
            <a:ext cx="7960944" cy="6859759"/>
          </a:xfrm>
          <a:custGeom>
            <a:avLst/>
            <a:gdLst>
              <a:gd name="connsiteX0" fmla="*/ 0 w 5803153"/>
              <a:gd name="connsiteY0" fmla="*/ 0 h 6857998"/>
              <a:gd name="connsiteX1" fmla="*/ 5803153 w 5803153"/>
              <a:gd name="connsiteY1" fmla="*/ 0 h 6857998"/>
              <a:gd name="connsiteX2" fmla="*/ 5803153 w 5803153"/>
              <a:gd name="connsiteY2" fmla="*/ 6857998 h 6857998"/>
              <a:gd name="connsiteX3" fmla="*/ 0 w 5803153"/>
              <a:gd name="connsiteY3" fmla="*/ 6857998 h 6857998"/>
              <a:gd name="connsiteX4" fmla="*/ 0 w 5803153"/>
              <a:gd name="connsiteY4" fmla="*/ 0 h 6857998"/>
              <a:gd name="connsiteX0" fmla="*/ 1016000 w 5803153"/>
              <a:gd name="connsiteY0" fmla="*/ 0 h 6857998"/>
              <a:gd name="connsiteX1" fmla="*/ 5803153 w 5803153"/>
              <a:gd name="connsiteY1" fmla="*/ 0 h 6857998"/>
              <a:gd name="connsiteX2" fmla="*/ 5803153 w 5803153"/>
              <a:gd name="connsiteY2" fmla="*/ 6857998 h 6857998"/>
              <a:gd name="connsiteX3" fmla="*/ 0 w 5803153"/>
              <a:gd name="connsiteY3" fmla="*/ 6857998 h 6857998"/>
              <a:gd name="connsiteX4" fmla="*/ 1016000 w 5803153"/>
              <a:gd name="connsiteY4" fmla="*/ 0 h 6857998"/>
              <a:gd name="connsiteX0" fmla="*/ 1338729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338729 w 6125882"/>
              <a:gd name="connsiteY4" fmla="*/ 0 h 6857998"/>
              <a:gd name="connsiteX0" fmla="*/ 1697317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1697317 w 6125882"/>
              <a:gd name="connsiteY4" fmla="*/ 0 h 6857998"/>
              <a:gd name="connsiteX0" fmla="*/ 2702091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2702091 w 6125882"/>
              <a:gd name="connsiteY4" fmla="*/ 0 h 6857998"/>
              <a:gd name="connsiteX0" fmla="*/ 3837993 w 6125882"/>
              <a:gd name="connsiteY0" fmla="*/ 0 h 6857998"/>
              <a:gd name="connsiteX1" fmla="*/ 6125882 w 6125882"/>
              <a:gd name="connsiteY1" fmla="*/ 0 h 6857998"/>
              <a:gd name="connsiteX2" fmla="*/ 6125882 w 6125882"/>
              <a:gd name="connsiteY2" fmla="*/ 6857998 h 6857998"/>
              <a:gd name="connsiteX3" fmla="*/ 0 w 6125882"/>
              <a:gd name="connsiteY3" fmla="*/ 6846045 h 6857998"/>
              <a:gd name="connsiteX4" fmla="*/ 3837993 w 6125882"/>
              <a:gd name="connsiteY4" fmla="*/ 0 h 6857998"/>
              <a:gd name="connsiteX0" fmla="*/ 3244301 w 6125882"/>
              <a:gd name="connsiteY0" fmla="*/ 0 h 6868949"/>
              <a:gd name="connsiteX1" fmla="*/ 6125882 w 6125882"/>
              <a:gd name="connsiteY1" fmla="*/ 10951 h 6868949"/>
              <a:gd name="connsiteX2" fmla="*/ 6125882 w 6125882"/>
              <a:gd name="connsiteY2" fmla="*/ 6868949 h 6868949"/>
              <a:gd name="connsiteX3" fmla="*/ 0 w 6125882"/>
              <a:gd name="connsiteY3" fmla="*/ 6856996 h 6868949"/>
              <a:gd name="connsiteX4" fmla="*/ 3244301 w 6125882"/>
              <a:gd name="connsiteY4" fmla="*/ 0 h 6868949"/>
              <a:gd name="connsiteX0" fmla="*/ 3010169 w 6125882"/>
              <a:gd name="connsiteY0" fmla="*/ 0 h 6868949"/>
              <a:gd name="connsiteX1" fmla="*/ 6125882 w 6125882"/>
              <a:gd name="connsiteY1" fmla="*/ 10951 h 6868949"/>
              <a:gd name="connsiteX2" fmla="*/ 6125882 w 6125882"/>
              <a:gd name="connsiteY2" fmla="*/ 6868949 h 6868949"/>
              <a:gd name="connsiteX3" fmla="*/ 0 w 6125882"/>
              <a:gd name="connsiteY3" fmla="*/ 6856996 h 6868949"/>
              <a:gd name="connsiteX4" fmla="*/ 3010169 w 6125882"/>
              <a:gd name="connsiteY4" fmla="*/ 0 h 6868949"/>
              <a:gd name="connsiteX0" fmla="*/ 2951635 w 6067348"/>
              <a:gd name="connsiteY0" fmla="*/ 0 h 6868949"/>
              <a:gd name="connsiteX1" fmla="*/ 6067348 w 6067348"/>
              <a:gd name="connsiteY1" fmla="*/ 10951 h 6868949"/>
              <a:gd name="connsiteX2" fmla="*/ 6067348 w 6067348"/>
              <a:gd name="connsiteY2" fmla="*/ 6868949 h 6868949"/>
              <a:gd name="connsiteX3" fmla="*/ 0 w 6067348"/>
              <a:gd name="connsiteY3" fmla="*/ 6867946 h 6868949"/>
              <a:gd name="connsiteX4" fmla="*/ 2951635 w 6067348"/>
              <a:gd name="connsiteY4" fmla="*/ 0 h 6868949"/>
              <a:gd name="connsiteX0" fmla="*/ 2762929 w 6067348"/>
              <a:gd name="connsiteY0" fmla="*/ 0 h 6859759"/>
              <a:gd name="connsiteX1" fmla="*/ 6067348 w 6067348"/>
              <a:gd name="connsiteY1" fmla="*/ 1761 h 6859759"/>
              <a:gd name="connsiteX2" fmla="*/ 6067348 w 6067348"/>
              <a:gd name="connsiteY2" fmla="*/ 6859759 h 6859759"/>
              <a:gd name="connsiteX3" fmla="*/ 0 w 6067348"/>
              <a:gd name="connsiteY3" fmla="*/ 6858756 h 6859759"/>
              <a:gd name="connsiteX4" fmla="*/ 2762929 w 6067348"/>
              <a:gd name="connsiteY4" fmla="*/ 0 h 6859759"/>
              <a:gd name="connsiteX0" fmla="*/ 2675315 w 6067348"/>
              <a:gd name="connsiteY0" fmla="*/ 0 h 6859759"/>
              <a:gd name="connsiteX1" fmla="*/ 6067348 w 6067348"/>
              <a:gd name="connsiteY1" fmla="*/ 1761 h 6859759"/>
              <a:gd name="connsiteX2" fmla="*/ 6067348 w 6067348"/>
              <a:gd name="connsiteY2" fmla="*/ 6859759 h 6859759"/>
              <a:gd name="connsiteX3" fmla="*/ 0 w 6067348"/>
              <a:gd name="connsiteY3" fmla="*/ 6858756 h 6859759"/>
              <a:gd name="connsiteX4" fmla="*/ 2675315 w 6067348"/>
              <a:gd name="connsiteY4" fmla="*/ 0 h 6859759"/>
              <a:gd name="connsiteX0" fmla="*/ 2446171 w 5838204"/>
              <a:gd name="connsiteY0" fmla="*/ 0 h 6859759"/>
              <a:gd name="connsiteX1" fmla="*/ 5838204 w 5838204"/>
              <a:gd name="connsiteY1" fmla="*/ 1761 h 6859759"/>
              <a:gd name="connsiteX2" fmla="*/ 5838204 w 5838204"/>
              <a:gd name="connsiteY2" fmla="*/ 6859759 h 6859759"/>
              <a:gd name="connsiteX3" fmla="*/ 0 w 5838204"/>
              <a:gd name="connsiteY3" fmla="*/ 6858756 h 6859759"/>
              <a:gd name="connsiteX4" fmla="*/ 2446171 w 5838204"/>
              <a:gd name="connsiteY4" fmla="*/ 0 h 6859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38204" h="6859759">
                <a:moveTo>
                  <a:pt x="2446171" y="0"/>
                </a:moveTo>
                <a:lnTo>
                  <a:pt x="5838204" y="1761"/>
                </a:lnTo>
                <a:lnTo>
                  <a:pt x="5838204" y="6859759"/>
                </a:lnTo>
                <a:lnTo>
                  <a:pt x="0" y="6858756"/>
                </a:lnTo>
                <a:lnTo>
                  <a:pt x="2446171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5530DB72-B142-BB47-9ECE-4755D7315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350" y="541964"/>
            <a:ext cx="4768938" cy="381866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800" dirty="0"/>
              <a:t>Effective team working and communication (BMSW4002_BIRM)</a:t>
            </a:r>
            <a:br>
              <a:rPr lang="en-US" sz="3800" dirty="0"/>
            </a:br>
            <a:r>
              <a:rPr lang="en-US" sz="3800" dirty="0"/>
              <a:t>       Task 1 &amp; 2</a:t>
            </a:r>
            <a:br>
              <a:rPr lang="en-US" sz="3800" dirty="0"/>
            </a:br>
            <a:br>
              <a:rPr lang="en-US" sz="3800" dirty="0"/>
            </a:br>
            <a:r>
              <a:rPr lang="en-US" sz="3800" dirty="0"/>
              <a:t>      Joanne Davies</a:t>
            </a:r>
          </a:p>
        </p:txBody>
      </p:sp>
      <p:cxnSp>
        <p:nvCxnSpPr>
          <p:cNvPr id="14" name="Straight Connector 27">
            <a:extLst>
              <a:ext uri="{FF2B5EF4-FFF2-40B4-BE49-F238E27FC236}">
                <a16:creationId xmlns:a16="http://schemas.microsoft.com/office/drawing/2014/main" id="{45C51C1D-26A1-E44C-AD44-F8B9AA1AFA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6521187" y="10631"/>
            <a:ext cx="876073" cy="6858001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29">
            <a:extLst>
              <a:ext uri="{FF2B5EF4-FFF2-40B4-BE49-F238E27FC236}">
                <a16:creationId xmlns:a16="http://schemas.microsoft.com/office/drawing/2014/main" id="{5AA3FBE6-EBB4-984B-8A17-19E099A77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9307961" y="640726"/>
            <a:ext cx="2884039" cy="6217274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31">
            <a:extLst>
              <a:ext uri="{FF2B5EF4-FFF2-40B4-BE49-F238E27FC236}">
                <a16:creationId xmlns:a16="http://schemas.microsoft.com/office/drawing/2014/main" id="{3123A9DC-1C5B-3143-B49A-D8E8B068B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34086" y="0"/>
            <a:ext cx="2757914" cy="142520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Graphic 6" descr="Users">
            <a:extLst>
              <a:ext uri="{FF2B5EF4-FFF2-40B4-BE49-F238E27FC236}">
                <a16:creationId xmlns:a16="http://schemas.microsoft.com/office/drawing/2014/main" id="{41AD19BA-3717-0743-9B0D-CB94C618C2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96000" y="651981"/>
            <a:ext cx="5562600" cy="556260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9999117-C681-414A-BB4C-0E038CDB5A9F}"/>
              </a:ext>
            </a:extLst>
          </p:cNvPr>
          <p:cNvSpPr txBox="1"/>
          <p:nvPr/>
        </p:nvSpPr>
        <p:spPr>
          <a:xfrm>
            <a:off x="1856509" y="4433455"/>
            <a:ext cx="3131127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Huma Shamas 2030024</a:t>
            </a:r>
            <a:endParaRPr lang="en-US" dirty="0"/>
          </a:p>
          <a:p>
            <a:r>
              <a:rPr lang="en-GB" dirty="0" err="1"/>
              <a:t>Janhara</a:t>
            </a:r>
            <a:r>
              <a:rPr lang="en-GB" dirty="0"/>
              <a:t> Bibi 2025745</a:t>
            </a:r>
            <a:endParaRPr lang="en-GB"/>
          </a:p>
          <a:p>
            <a:r>
              <a:rPr lang="en-GB" dirty="0"/>
              <a:t>Saima </a:t>
            </a:r>
            <a:r>
              <a:rPr lang="en-GB" dirty="0" err="1"/>
              <a:t>Faiser</a:t>
            </a:r>
            <a:r>
              <a:rPr lang="en-GB" dirty="0"/>
              <a:t> 2108665</a:t>
            </a:r>
          </a:p>
        </p:txBody>
      </p:sp>
    </p:spTree>
    <p:extLst>
      <p:ext uri="{BB962C8B-B14F-4D97-AF65-F5344CB8AC3E}">
        <p14:creationId xmlns:p14="http://schemas.microsoft.com/office/powerpoint/2010/main" val="40824863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Rectangle 9">
            <a:extLst>
              <a:ext uri="{FF2B5EF4-FFF2-40B4-BE49-F238E27FC236}">
                <a16:creationId xmlns:a16="http://schemas.microsoft.com/office/drawing/2014/main" id="{F506D1F5-092A-3945-BEFA-ADF64261FC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57129842-DD00-4A43-848B-BE661F9BE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3"/>
            <a:ext cx="12192000" cy="20089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13">
            <a:extLst>
              <a:ext uri="{FF2B5EF4-FFF2-40B4-BE49-F238E27FC236}">
                <a16:creationId xmlns:a16="http://schemas.microsoft.com/office/drawing/2014/main" id="{3AB38CE1-29AA-F742-958D-22C54326D3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15">
            <a:extLst>
              <a:ext uri="{FF2B5EF4-FFF2-40B4-BE49-F238E27FC236}">
                <a16:creationId xmlns:a16="http://schemas.microsoft.com/office/drawing/2014/main" id="{A7931A74-B4AB-B344-81FC-26698A5FD2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478117" y="0"/>
            <a:ext cx="340591" cy="200955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7">
            <a:extLst>
              <a:ext uri="{FF2B5EF4-FFF2-40B4-BE49-F238E27FC236}">
                <a16:creationId xmlns:a16="http://schemas.microsoft.com/office/drawing/2014/main" id="{DD724E62-CB43-2649-A198-2762182DF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1299548"/>
            <a:ext cx="1769035" cy="69557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19">
            <a:extLst>
              <a:ext uri="{FF2B5EF4-FFF2-40B4-BE49-F238E27FC236}">
                <a16:creationId xmlns:a16="http://schemas.microsoft.com/office/drawing/2014/main" id="{44E013E9-F5BF-894D-B0B0-283940C28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1150" y="1171094"/>
            <a:ext cx="4860850" cy="82402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21">
            <a:extLst>
              <a:ext uri="{FF2B5EF4-FFF2-40B4-BE49-F238E27FC236}">
                <a16:creationId xmlns:a16="http://schemas.microsoft.com/office/drawing/2014/main" id="{B034F31D-DFB5-A849-A9E7-86C6FE8D9C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968704" y="0"/>
            <a:ext cx="2147217" cy="1995117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845E8C3F-588E-6140-84D3-98B2C8C5E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533399"/>
            <a:ext cx="8279559" cy="1095565"/>
          </a:xfrm>
        </p:spPr>
        <p:txBody>
          <a:bodyPr anchor="ctr">
            <a:normAutofit/>
          </a:bodyPr>
          <a:lstStyle/>
          <a:p>
            <a:r>
              <a:rPr lang="en-GB" i="0" dirty="0"/>
              <a:t>Introduction</a:t>
            </a:r>
          </a:p>
        </p:txBody>
      </p:sp>
      <p:cxnSp>
        <p:nvCxnSpPr>
          <p:cNvPr id="12" name="Straight Connector 23">
            <a:extLst>
              <a:ext uri="{FF2B5EF4-FFF2-40B4-BE49-F238E27FC236}">
                <a16:creationId xmlns:a16="http://schemas.microsoft.com/office/drawing/2014/main" id="{020D07A3-444F-3446-A66E-E5C340DB7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1594353" y="-14436"/>
            <a:ext cx="239059" cy="200955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F183FAD1-34F0-E343-BFD9-A6BAFB536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416196"/>
            <a:ext cx="7492327" cy="3908405"/>
          </a:xfrm>
        </p:spPr>
        <p:txBody>
          <a:bodyPr anchor="ctr">
            <a:normAutofit lnSpcReduction="10000"/>
          </a:bodyPr>
          <a:lstStyle/>
          <a:p>
            <a:r>
              <a:rPr lang="en-GB" sz="3200" dirty="0"/>
              <a:t>Addressing lack of effective communication at Rainbow Children’s Hospital</a:t>
            </a:r>
          </a:p>
          <a:p>
            <a:r>
              <a:rPr lang="en-GB" sz="3200" dirty="0"/>
              <a:t>We will be discussing…</a:t>
            </a:r>
          </a:p>
          <a:p>
            <a:pPr lvl="1"/>
            <a:r>
              <a:rPr lang="en-GB" sz="2800" dirty="0"/>
              <a:t>Models of Communication</a:t>
            </a:r>
          </a:p>
          <a:p>
            <a:pPr lvl="1"/>
            <a:r>
              <a:rPr lang="en-GB" sz="2800" dirty="0"/>
              <a:t>Channels of Communication and related improvements</a:t>
            </a:r>
          </a:p>
          <a:p>
            <a:pPr lvl="1"/>
            <a:r>
              <a:rPr lang="en-GB" sz="2800" dirty="0"/>
              <a:t>Types of Communication Barriers</a:t>
            </a:r>
          </a:p>
          <a:p>
            <a:pPr lvl="1"/>
            <a:r>
              <a:rPr lang="en-GB" sz="2800" dirty="0"/>
              <a:t>Impact of Effective Communication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3BDA499-ABC1-A048-9B6C-4AB5BEA705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0334" y="2617216"/>
            <a:ext cx="2478266" cy="1493155"/>
          </a:xfrm>
          <a:prstGeom prst="rect">
            <a:avLst/>
          </a:prstGeom>
        </p:spPr>
      </p:pic>
      <p:pic>
        <p:nvPicPr>
          <p:cNvPr id="15" name="Picture 14" descr="Shape, circle&#10;&#10;Description automatically generated">
            <a:extLst>
              <a:ext uri="{FF2B5EF4-FFF2-40B4-BE49-F238E27FC236}">
                <a16:creationId xmlns:a16="http://schemas.microsoft.com/office/drawing/2014/main" id="{539F462C-A8FC-774F-83BC-33B184B72C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4530" y="4831197"/>
            <a:ext cx="2478266" cy="1239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3353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694187-01AE-6F4F-B336-1600E6066A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80000" y="1554630"/>
            <a:ext cx="5015638" cy="1969770"/>
          </a:xfrm>
        </p:spPr>
        <p:txBody>
          <a:bodyPr>
            <a:normAutofit/>
          </a:bodyPr>
          <a:lstStyle/>
          <a:p>
            <a:r>
              <a:rPr lang="en-US"/>
              <a:t>Theories of team models</a:t>
            </a:r>
          </a:p>
        </p:txBody>
      </p:sp>
      <p:pic>
        <p:nvPicPr>
          <p:cNvPr id="46" name="Video 45">
            <a:extLst>
              <a:ext uri="{FF2B5EF4-FFF2-40B4-BE49-F238E27FC236}">
                <a16:creationId xmlns:a16="http://schemas.microsoft.com/office/drawing/2014/main" id="{F374852F-064A-EBEA-45B1-83AA3F55509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t="259" r="-1" b="-1"/>
          <a:stretch/>
        </p:blipFill>
        <p:spPr>
          <a:xfrm>
            <a:off x="720000" y="2017909"/>
            <a:ext cx="5014800" cy="2813519"/>
          </a:xfrm>
          <a:custGeom>
            <a:avLst/>
            <a:gdLst/>
            <a:ahLst/>
            <a:cxnLst/>
            <a:rect l="l" t="t" r="r" b="b"/>
            <a:pathLst>
              <a:path w="5014800" h="5409338">
                <a:moveTo>
                  <a:pt x="0" y="0"/>
                </a:moveTo>
                <a:lnTo>
                  <a:pt x="5014800" y="0"/>
                </a:lnTo>
                <a:lnTo>
                  <a:pt x="5014800" y="5409338"/>
                </a:lnTo>
                <a:lnTo>
                  <a:pt x="0" y="540933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525155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30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6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9" name="Rectangle 69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0" name="Rectangle 71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1" name="Rectangle 73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8" name="Freeform: Shape 77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28DDC4-6832-244C-BEEA-45E0F24C6863}"/>
              </a:ext>
            </a:extLst>
          </p:cNvPr>
          <p:cNvSpPr txBox="1"/>
          <p:nvPr/>
        </p:nvSpPr>
        <p:spPr>
          <a:xfrm>
            <a:off x="660041" y="2767106"/>
            <a:ext cx="2880828" cy="3071906"/>
          </a:xfrm>
          <a:prstGeom prst="ellipse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Shanon and Weaver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0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0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0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0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0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0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0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0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025" name="Picture 1" descr="page2image3116733008">
            <a:extLst>
              <a:ext uri="{FF2B5EF4-FFF2-40B4-BE49-F238E27FC236}">
                <a16:creationId xmlns:a16="http://schemas.microsoft.com/office/drawing/2014/main" id="{D7B26B2A-EC33-B340-A44E-699EE0BC38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02428" y="1441919"/>
            <a:ext cx="7225748" cy="3974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AA77688-BE74-F74E-AC0B-D45F550E43A9}"/>
              </a:ext>
            </a:extLst>
          </p:cNvPr>
          <p:cNvSpPr txBox="1"/>
          <p:nvPr/>
        </p:nvSpPr>
        <p:spPr>
          <a:xfrm>
            <a:off x="7471317" y="5754029"/>
            <a:ext cx="40478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(International Journal for Educational Media and Technology, 2022)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67065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4C5B9C-9DE2-A247-B4CB-299ADD8B4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US" sz="4200">
                <a:solidFill>
                  <a:schemeClr val="bg1"/>
                </a:solidFill>
              </a:rPr>
              <a:t>Berlo’s model of communication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2B2BAA7-31FF-F72A-F076-B160E46FAB5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0273927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38E922D4-23BE-AE44-9C6A-93FB9800B7F6}"/>
              </a:ext>
            </a:extLst>
          </p:cNvPr>
          <p:cNvSpPr txBox="1"/>
          <p:nvPr/>
        </p:nvSpPr>
        <p:spPr>
          <a:xfrm>
            <a:off x="7527073" y="6211229"/>
            <a:ext cx="28770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Stead, B.A. (1972)</a:t>
            </a:r>
          </a:p>
        </p:txBody>
      </p:sp>
    </p:spTree>
    <p:extLst>
      <p:ext uri="{BB962C8B-B14F-4D97-AF65-F5344CB8AC3E}">
        <p14:creationId xmlns:p14="http://schemas.microsoft.com/office/powerpoint/2010/main" val="27304690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5520" y="188640"/>
            <a:ext cx="8641334" cy="5472608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22895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71DE94-0CD3-3E40-9D6A-330B221FD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3788" y="365125"/>
            <a:ext cx="4840010" cy="1807305"/>
          </a:xfrm>
        </p:spPr>
        <p:txBody>
          <a:bodyPr>
            <a:normAutofit/>
          </a:bodyPr>
          <a:lstStyle/>
          <a:p>
            <a:r>
              <a:rPr lang="en-US" dirty="0"/>
              <a:t>Schramm’s interactive model</a:t>
            </a:r>
          </a:p>
        </p:txBody>
      </p:sp>
      <p:pic>
        <p:nvPicPr>
          <p:cNvPr id="5" name="Picture 4" descr="Cubes connected with a red line">
            <a:extLst>
              <a:ext uri="{FF2B5EF4-FFF2-40B4-BE49-F238E27FC236}">
                <a16:creationId xmlns:a16="http://schemas.microsoft.com/office/drawing/2014/main" id="{7985F578-28DD-09B6-971F-8BFEC4E1109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377" r="9947" b="-1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10E775-CD05-7048-AFBA-76B0260BF9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3788" y="2333297"/>
            <a:ext cx="4840010" cy="3843666"/>
          </a:xfrm>
        </p:spPr>
        <p:txBody>
          <a:bodyPr>
            <a:normAutofit/>
          </a:bodyPr>
          <a:lstStyle/>
          <a:p>
            <a:r>
              <a:rPr lang="en-US" sz="2000" dirty="0"/>
              <a:t>Schramm’s model is an extension of Shannon-Weaver. </a:t>
            </a:r>
          </a:p>
          <a:p>
            <a:r>
              <a:rPr lang="en-US" sz="2000" dirty="0"/>
              <a:t>This process highlights the process of encoding and decoding the message.</a:t>
            </a:r>
          </a:p>
          <a:p>
            <a:r>
              <a:rPr lang="en-US" sz="2000" dirty="0"/>
              <a:t>This is to way process between the sender and the receiver. </a:t>
            </a:r>
          </a:p>
          <a:p>
            <a:r>
              <a:rPr lang="en-US" sz="2000" dirty="0"/>
              <a:t>This model receives FEEDBACK from the recipient.  </a:t>
            </a:r>
          </a:p>
          <a:p>
            <a:endParaRPr lang="en-US" sz="2000" dirty="0"/>
          </a:p>
          <a:p>
            <a:pPr marL="0" indent="0">
              <a:buNone/>
            </a:pPr>
            <a:r>
              <a:rPr lang="en-GB" sz="2000" dirty="0"/>
              <a:t>    </a:t>
            </a:r>
            <a:r>
              <a:rPr lang="en-GB" sz="2000"/>
              <a:t>Jim Blythe, </a:t>
            </a:r>
            <a:r>
              <a:rPr lang="en-GB" sz="2000" dirty="0"/>
              <a:t>(2009)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6657701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Schramm’s Interactive Model</a:t>
            </a:r>
          </a:p>
        </p:txBody>
      </p:sp>
      <p:pic>
        <p:nvPicPr>
          <p:cNvPr id="4" name="Picture 3" descr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1436" y="1556792"/>
            <a:ext cx="8767053" cy="4032449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391432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Rectangle 63">
            <a:extLst>
              <a:ext uri="{FF2B5EF4-FFF2-40B4-BE49-F238E27FC236}">
                <a16:creationId xmlns:a16="http://schemas.microsoft.com/office/drawing/2014/main" id="{5DCE4DB8-6DF3-2E4A-BA1E-E92C1E556F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65">
            <a:extLst>
              <a:ext uri="{FF2B5EF4-FFF2-40B4-BE49-F238E27FC236}">
                <a16:creationId xmlns:a16="http://schemas.microsoft.com/office/drawing/2014/main" id="{FBEAEEF0-2EFF-574D-B5EC-3BF0A38342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Oval 2">
            <a:extLst>
              <a:ext uri="{FF2B5EF4-FFF2-40B4-BE49-F238E27FC236}">
                <a16:creationId xmlns:a16="http://schemas.microsoft.com/office/drawing/2014/main" id="{7916D525-8AE2-DC4C-8A50-CE04B30622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3679" y="0"/>
            <a:ext cx="2315058" cy="1533849"/>
          </a:xfrm>
          <a:custGeom>
            <a:avLst/>
            <a:gdLst>
              <a:gd name="connsiteX0" fmla="*/ 67919 w 2315058"/>
              <a:gd name="connsiteY0" fmla="*/ 0 h 1533849"/>
              <a:gd name="connsiteX1" fmla="*/ 2247140 w 2315058"/>
              <a:gd name="connsiteY1" fmla="*/ 0 h 1533849"/>
              <a:gd name="connsiteX2" fmla="*/ 2291541 w 2315058"/>
              <a:gd name="connsiteY2" fmla="*/ 143038 h 1533849"/>
              <a:gd name="connsiteX3" fmla="*/ 2315058 w 2315058"/>
              <a:gd name="connsiteY3" fmla="*/ 376320 h 1533849"/>
              <a:gd name="connsiteX4" fmla="*/ 1157529 w 2315058"/>
              <a:gd name="connsiteY4" fmla="*/ 1533849 h 1533849"/>
              <a:gd name="connsiteX5" fmla="*/ 0 w 2315058"/>
              <a:gd name="connsiteY5" fmla="*/ 376320 h 1533849"/>
              <a:gd name="connsiteX6" fmla="*/ 23517 w 2315058"/>
              <a:gd name="connsiteY6" fmla="*/ 143038 h 15338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15058" h="1533849">
                <a:moveTo>
                  <a:pt x="67919" y="0"/>
                </a:moveTo>
                <a:lnTo>
                  <a:pt x="2247140" y="0"/>
                </a:lnTo>
                <a:lnTo>
                  <a:pt x="2291541" y="143038"/>
                </a:lnTo>
                <a:cubicBezTo>
                  <a:pt x="2306961" y="218390"/>
                  <a:pt x="2315058" y="296409"/>
                  <a:pt x="2315058" y="376320"/>
                </a:cubicBezTo>
                <a:cubicBezTo>
                  <a:pt x="2315058" y="1015606"/>
                  <a:pt x="1796815" y="1533849"/>
                  <a:pt x="1157529" y="1533849"/>
                </a:cubicBezTo>
                <a:cubicBezTo>
                  <a:pt x="518244" y="1533849"/>
                  <a:pt x="0" y="1015606"/>
                  <a:pt x="0" y="376320"/>
                </a:cubicBezTo>
                <a:cubicBezTo>
                  <a:pt x="0" y="296409"/>
                  <a:pt x="8098" y="218390"/>
                  <a:pt x="23517" y="143038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9">
            <a:extLst>
              <a:ext uri="{FF2B5EF4-FFF2-40B4-BE49-F238E27FC236}">
                <a16:creationId xmlns:a16="http://schemas.microsoft.com/office/drawing/2014/main" id="{1AC4F83F-2427-304E-944A-A8CB6AA06C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4832" t="41008" r="13582" b="10443"/>
          <a:stretch/>
        </p:blipFill>
        <p:spPr>
          <a:xfrm>
            <a:off x="5730117" y="0"/>
            <a:ext cx="2196839" cy="1524974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EBF70F58-4DCE-9344-9817-A02CE9AAC136}"/>
              </a:ext>
            </a:extLst>
          </p:cNvPr>
          <p:cNvSpPr txBox="1">
            <a:spLocks/>
          </p:cNvSpPr>
          <p:nvPr/>
        </p:nvSpPr>
        <p:spPr>
          <a:xfrm>
            <a:off x="777239" y="1122363"/>
            <a:ext cx="5047488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200"/>
              <a:t>The Channels of communications used by the organisation</a:t>
            </a:r>
          </a:p>
        </p:txBody>
      </p:sp>
      <p:grpSp>
        <p:nvGrpSpPr>
          <p:cNvPr id="9" name="Decorative circles">
            <a:extLst>
              <a:ext uri="{FF2B5EF4-FFF2-40B4-BE49-F238E27FC236}">
                <a16:creationId xmlns:a16="http://schemas.microsoft.com/office/drawing/2014/main" id="{2DF1F6B7-EF82-5F45-AA5F-5CE8B18CE7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105126" y="310026"/>
            <a:ext cx="896531" cy="5965317"/>
            <a:chOff x="8105126" y="310026"/>
            <a:chExt cx="896531" cy="5965317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CCF5D4BF-3EE7-9A42-8288-81E70B1095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14834" y="5969563"/>
              <a:ext cx="305780" cy="30578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1BEC5324-5625-8241-ABDE-2B3F48DDCB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105126" y="573568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7B9C3EA8-E70D-1E4B-BF3F-5E21BC1EC6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308481" y="310026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75">
              <a:extLst>
                <a:ext uri="{FF2B5EF4-FFF2-40B4-BE49-F238E27FC236}">
                  <a16:creationId xmlns:a16="http://schemas.microsoft.com/office/drawing/2014/main" id="{D8B48683-BC35-BA45-AF47-FEBF72597B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535216" y="735547"/>
              <a:ext cx="466441" cy="466441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4" name="Picture 13" descr="Close up shot of connecting patterns">
            <a:extLst>
              <a:ext uri="{FF2B5EF4-FFF2-40B4-BE49-F238E27FC236}">
                <a16:creationId xmlns:a16="http://schemas.microsoft.com/office/drawing/2014/main" id="{32FD61D6-A665-E34D-8F1D-9742285D112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857" r="9766" b="-3"/>
          <a:stretch/>
        </p:blipFill>
        <p:spPr>
          <a:xfrm>
            <a:off x="9609917" y="10"/>
            <a:ext cx="2579034" cy="2619744"/>
          </a:xfrm>
          <a:custGeom>
            <a:avLst/>
            <a:gdLst/>
            <a:ahLst/>
            <a:cxnLst/>
            <a:rect l="l" t="t" r="r" b="b"/>
            <a:pathLst>
              <a:path w="2579034" h="2619754">
                <a:moveTo>
                  <a:pt x="455682" y="0"/>
                </a:moveTo>
                <a:lnTo>
                  <a:pt x="2579034" y="0"/>
                </a:lnTo>
                <a:lnTo>
                  <a:pt x="2579034" y="2202359"/>
                </a:lnTo>
                <a:lnTo>
                  <a:pt x="2504372" y="2270216"/>
                </a:lnTo>
                <a:cubicBezTo>
                  <a:pt x="2239776" y="2488580"/>
                  <a:pt x="1900558" y="2619754"/>
                  <a:pt x="1530703" y="2619754"/>
                </a:cubicBezTo>
                <a:cubicBezTo>
                  <a:pt x="685318" y="2619754"/>
                  <a:pt x="0" y="1934436"/>
                  <a:pt x="0" y="1089051"/>
                </a:cubicBezTo>
                <a:cubicBezTo>
                  <a:pt x="0" y="666360"/>
                  <a:pt x="171330" y="283684"/>
                  <a:pt x="448332" y="6680"/>
                </a:cubicBezTo>
                <a:close/>
              </a:path>
            </a:pathLst>
          </a:custGeom>
        </p:spPr>
      </p:pic>
      <p:sp>
        <p:nvSpPr>
          <p:cNvPr id="15" name="Oval 3">
            <a:extLst>
              <a:ext uri="{FF2B5EF4-FFF2-40B4-BE49-F238E27FC236}">
                <a16:creationId xmlns:a16="http://schemas.microsoft.com/office/drawing/2014/main" id="{EF819269-D3E8-424F-B8B8-7795C4FFD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02210" y="4258198"/>
            <a:ext cx="2142460" cy="214246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16" name="Picture 7">
            <a:extLst>
              <a:ext uri="{FF2B5EF4-FFF2-40B4-BE49-F238E27FC236}">
                <a16:creationId xmlns:a16="http://schemas.microsoft.com/office/drawing/2014/main" id="{C2C71130-C875-7240-8A23-B78E36EBF79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-2" b="-2"/>
          <a:stretch/>
        </p:blipFill>
        <p:spPr>
          <a:xfrm>
            <a:off x="6417778" y="1470499"/>
            <a:ext cx="3615672" cy="3615672"/>
          </a:xfrm>
          <a:custGeom>
            <a:avLst/>
            <a:gdLst/>
            <a:ahLst/>
            <a:cxnLst/>
            <a:rect l="l" t="t" r="r" b="b"/>
            <a:pathLst>
              <a:path w="3111160" h="3111160">
                <a:moveTo>
                  <a:pt x="1555580" y="0"/>
                </a:moveTo>
                <a:cubicBezTo>
                  <a:pt x="2414703" y="0"/>
                  <a:pt x="3111160" y="696457"/>
                  <a:pt x="3111160" y="1555580"/>
                </a:cubicBezTo>
                <a:cubicBezTo>
                  <a:pt x="3111160" y="2414703"/>
                  <a:pt x="2414703" y="3111160"/>
                  <a:pt x="1555580" y="3111160"/>
                </a:cubicBezTo>
                <a:cubicBezTo>
                  <a:pt x="696457" y="3111160"/>
                  <a:pt x="0" y="2414703"/>
                  <a:pt x="0" y="1555580"/>
                </a:cubicBezTo>
                <a:cubicBezTo>
                  <a:pt x="0" y="696457"/>
                  <a:pt x="696457" y="0"/>
                  <a:pt x="1555580" y="0"/>
                </a:cubicBezTo>
                <a:close/>
              </a:path>
            </a:pathLst>
          </a:custGeom>
        </p:spPr>
      </p:pic>
      <p:pic>
        <p:nvPicPr>
          <p:cNvPr id="17" name="Graphic 79">
            <a:extLst>
              <a:ext uri="{FF2B5EF4-FFF2-40B4-BE49-F238E27FC236}">
                <a16:creationId xmlns:a16="http://schemas.microsoft.com/office/drawing/2014/main" id="{DD1A352C-8A3F-864E-A997-2E596493B6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702209" y="4258198"/>
            <a:ext cx="2142460" cy="214246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0317B38B-6902-7E47-9366-5B055894C251}"/>
              </a:ext>
            </a:extLst>
          </p:cNvPr>
          <p:cNvSpPr txBox="1"/>
          <p:nvPr/>
        </p:nvSpPr>
        <p:spPr>
          <a:xfrm flipV="1">
            <a:off x="8666480" y="-1794748"/>
            <a:ext cx="351536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>
              <a:spcAft>
                <a:spcPts val="600"/>
              </a:spcAft>
            </a:pPr>
            <a:r>
              <a:rPr lang="en-GB" dirty="0"/>
              <a:t>Click to add text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564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0F9A8DE-5BA7-0B43-B69C-3D1BA9B4C5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2550" y="456478"/>
            <a:ext cx="8219256" cy="981604"/>
          </a:xfrm>
        </p:spPr>
        <p:txBody>
          <a:bodyPr>
            <a:normAutofit/>
          </a:bodyPr>
          <a:lstStyle/>
          <a:p>
            <a:r>
              <a:rPr lang="en-GB" altLang="en-US" sz="49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Channels of communication</a:t>
            </a:r>
          </a:p>
        </p:txBody>
      </p:sp>
      <p:pic>
        <p:nvPicPr>
          <p:cNvPr id="5" name="Picture 4" descr="internal communications">
            <a:extLst>
              <a:ext uri="{FF2B5EF4-FFF2-40B4-BE49-F238E27FC236}">
                <a16:creationId xmlns:a16="http://schemas.microsoft.com/office/drawing/2014/main" id="{CDAB9BB3-7509-9044-9C34-B25DCC8DD1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0201" y="1844301"/>
            <a:ext cx="5564149" cy="44434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rc_mi" descr="3-1externalcommunications_000">
            <a:extLst>
              <a:ext uri="{FF2B5EF4-FFF2-40B4-BE49-F238E27FC236}">
                <a16:creationId xmlns:a16="http://schemas.microsoft.com/office/drawing/2014/main" id="{5126241B-C65F-304D-B6D4-39B8BA52E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70814" y="1817797"/>
            <a:ext cx="5965106" cy="44338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">
            <a:extLst>
              <a:ext uri="{FF2B5EF4-FFF2-40B4-BE49-F238E27FC236}">
                <a16:creationId xmlns:a16="http://schemas.microsoft.com/office/drawing/2014/main" id="{79B37A34-32B4-1D47-A8E7-AA91F7B4F2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30356" y="6348413"/>
            <a:ext cx="25017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800" dirty="0">
                <a:latin typeface="Arial" panose="020B0604020202020204" pitchFamily="34" charset="0"/>
              </a:rPr>
              <a:t>Source: Taylor. (1996)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402C1E-7CD6-F747-AE13-24DA0B80D12B}"/>
              </a:ext>
            </a:extLst>
          </p:cNvPr>
          <p:cNvSpPr txBox="1"/>
          <p:nvPr/>
        </p:nvSpPr>
        <p:spPr>
          <a:xfrm>
            <a:off x="1316906" y="1579370"/>
            <a:ext cx="8724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9070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Rectangle 3">
            <a:extLst>
              <a:ext uri="{FF2B5EF4-FFF2-40B4-BE49-F238E27FC236}">
                <a16:creationId xmlns:a16="http://schemas.microsoft.com/office/drawing/2014/main" id="{0F26FD29-0B00-864A-AB8E-5D6312C37A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3" descr="Diagram&#10;&#10;Description automatically generated">
            <a:extLst>
              <a:ext uri="{FF2B5EF4-FFF2-40B4-BE49-F238E27FC236}">
                <a16:creationId xmlns:a16="http://schemas.microsoft.com/office/drawing/2014/main" id="{F4569257-E5C5-AD44-8097-8167A7B1EF7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t="9836" b="15164"/>
          <a:stretch/>
        </p:blipFill>
        <p:spPr>
          <a:xfrm>
            <a:off x="3679116" y="538731"/>
            <a:ext cx="8512884" cy="47884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543D76B-5E1A-BE4F-9CA5-29DF3B5557A5}"/>
              </a:ext>
            </a:extLst>
          </p:cNvPr>
          <p:cNvSpPr txBox="1"/>
          <p:nvPr/>
        </p:nvSpPr>
        <p:spPr>
          <a:xfrm>
            <a:off x="134471" y="411479"/>
            <a:ext cx="420892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A system or a method that is used for communicating with other people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0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b="1" dirty="0"/>
              <a:t>High richness</a:t>
            </a:r>
          </a:p>
          <a:p>
            <a:r>
              <a:rPr lang="en-GB" sz="2000" b="1" dirty="0"/>
              <a:t> is non routine communication are likely to be complicated and a potential of misunderstanding.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0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b="1" dirty="0"/>
              <a:t>Low richness</a:t>
            </a:r>
          </a:p>
          <a:p>
            <a:r>
              <a:rPr lang="en-GB" sz="2000" b="1" dirty="0"/>
              <a:t>Suitable for routine messages are straightforward, channels low in richness can carry them efficiently.</a:t>
            </a:r>
          </a:p>
          <a:p>
            <a:endParaRPr lang="en-GB" sz="2000" b="1" dirty="0"/>
          </a:p>
          <a:p>
            <a:endParaRPr lang="en-GB" sz="2000" b="1" dirty="0"/>
          </a:p>
          <a:p>
            <a:r>
              <a:rPr lang="en-GB" sz="2000" b="1" dirty="0">
                <a:solidFill>
                  <a:schemeClr val="bg1"/>
                </a:solidFill>
              </a:rPr>
              <a:t>Rayudu, 2009, p10)</a:t>
            </a:r>
            <a:endParaRPr lang="en-GB" sz="2000" b="1" dirty="0"/>
          </a:p>
          <a:p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21395109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Rectangle 3">
            <a:extLst>
              <a:ext uri="{FF2B5EF4-FFF2-40B4-BE49-F238E27FC236}">
                <a16:creationId xmlns:a16="http://schemas.microsoft.com/office/drawing/2014/main" id="{EA830E3C-4AE4-604E-8295-164A2EC22D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2001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53FC2B-DE45-6249-9E89-9DA7E7CE84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2001" cy="685800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6" name="Decorative Circles">
            <a:extLst>
              <a:ext uri="{FF2B5EF4-FFF2-40B4-BE49-F238E27FC236}">
                <a16:creationId xmlns:a16="http://schemas.microsoft.com/office/drawing/2014/main" id="{776F74F2-D979-0A4B-B0AC-86D4AD20D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C06FCD83-6950-664B-9AED-0BF52C9B8F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9098" y="727602"/>
              <a:ext cx="172408" cy="1724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8043406C-8A41-1349-A550-065C3D7384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9947" y="136523"/>
              <a:ext cx="113367" cy="113367"/>
            </a:xfrm>
            <a:prstGeom prst="ellipse">
              <a:avLst/>
            </a:prstGeom>
            <a:solidFill>
              <a:srgbClr val="F39E2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999407A6-6EA6-B144-83E3-39C00B38B5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75290" y="5859047"/>
              <a:ext cx="305780" cy="30578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8E3CA719-ACE6-C948-8950-C226EF40E9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5730" y="1133938"/>
              <a:ext cx="226735" cy="226735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66ED0694-9658-3644-A895-1A38CD5534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36830" y="554419"/>
              <a:ext cx="382700" cy="3827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BC70F2BA-24FD-094A-BE10-9FBF29587D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2430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2AC94004-7EE9-804A-995A-4D2AC3C806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29630" y="5482355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24907DE1-F61B-D145-8D87-1BB2F4F1A3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15328" y="612495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ED45584-8BAE-9A41-B5D5-99A6E89DFE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20382" y="6255986"/>
              <a:ext cx="305780" cy="30578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D382BCE6-75E5-5E4A-86BB-8850BD7EF1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34343" y="6204350"/>
              <a:ext cx="113367" cy="113367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52">
              <a:extLst>
                <a:ext uri="{FF2B5EF4-FFF2-40B4-BE49-F238E27FC236}">
                  <a16:creationId xmlns:a16="http://schemas.microsoft.com/office/drawing/2014/main" id="{FCB80809-19FA-1943-A16B-EE0027A676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42244" y="6317718"/>
              <a:ext cx="549756" cy="540282"/>
            </a:xfrm>
            <a:custGeom>
              <a:avLst/>
              <a:gdLst>
                <a:gd name="connsiteX0" fmla="*/ 1224540 w 2115556"/>
                <a:gd name="connsiteY0" fmla="*/ 0 h 2079100"/>
                <a:gd name="connsiteX1" fmla="*/ 2090421 w 2115556"/>
                <a:gd name="connsiteY1" fmla="*/ 358660 h 2079100"/>
                <a:gd name="connsiteX2" fmla="*/ 2115556 w 2115556"/>
                <a:gd name="connsiteY2" fmla="*/ 386315 h 2079100"/>
                <a:gd name="connsiteX3" fmla="*/ 2115556 w 2115556"/>
                <a:gd name="connsiteY3" fmla="*/ 2062765 h 2079100"/>
                <a:gd name="connsiteX4" fmla="*/ 2100710 w 2115556"/>
                <a:gd name="connsiteY4" fmla="*/ 2079100 h 2079100"/>
                <a:gd name="connsiteX5" fmla="*/ 348370 w 2115556"/>
                <a:gd name="connsiteY5" fmla="*/ 2079100 h 2079100"/>
                <a:gd name="connsiteX6" fmla="*/ 279625 w 2115556"/>
                <a:gd name="connsiteY6" fmla="*/ 2003461 h 2079100"/>
                <a:gd name="connsiteX7" fmla="*/ 0 w 2115556"/>
                <a:gd name="connsiteY7" fmla="*/ 1224540 h 2079100"/>
                <a:gd name="connsiteX8" fmla="*/ 1224540 w 2115556"/>
                <a:gd name="connsiteY8" fmla="*/ 0 h 207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5556" h="2079100">
                  <a:moveTo>
                    <a:pt x="1224540" y="0"/>
                  </a:moveTo>
                  <a:cubicBezTo>
                    <a:pt x="1562687" y="0"/>
                    <a:pt x="1868823" y="137062"/>
                    <a:pt x="2090421" y="358660"/>
                  </a:cubicBezTo>
                  <a:lnTo>
                    <a:pt x="2115556" y="386315"/>
                  </a:lnTo>
                  <a:lnTo>
                    <a:pt x="2115556" y="2062765"/>
                  </a:lnTo>
                  <a:lnTo>
                    <a:pt x="2100710" y="2079100"/>
                  </a:lnTo>
                  <a:lnTo>
                    <a:pt x="348370" y="2079100"/>
                  </a:lnTo>
                  <a:lnTo>
                    <a:pt x="279625" y="2003461"/>
                  </a:lnTo>
                  <a:cubicBezTo>
                    <a:pt x="104938" y="1791789"/>
                    <a:pt x="0" y="1520419"/>
                    <a:pt x="0" y="1224540"/>
                  </a:cubicBezTo>
                  <a:cubicBezTo>
                    <a:pt x="0" y="548245"/>
                    <a:pt x="548245" y="0"/>
                    <a:pt x="1224540" y="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8" name="Freeform: Shape 53">
              <a:extLst>
                <a:ext uri="{FF2B5EF4-FFF2-40B4-BE49-F238E27FC236}">
                  <a16:creationId xmlns:a16="http://schemas.microsoft.com/office/drawing/2014/main" id="{41C59269-22E4-1F43-8994-0D7F143284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" y="-1"/>
              <a:ext cx="510196" cy="538336"/>
            </a:xfrm>
            <a:custGeom>
              <a:avLst/>
              <a:gdLst>
                <a:gd name="connsiteX0" fmla="*/ 0 w 510196"/>
                <a:gd name="connsiteY0" fmla="*/ 0 h 538336"/>
                <a:gd name="connsiteX1" fmla="*/ 459276 w 510196"/>
                <a:gd name="connsiteY1" fmla="*/ 0 h 538336"/>
                <a:gd name="connsiteX2" fmla="*/ 482126 w 510196"/>
                <a:gd name="connsiteY2" fmla="*/ 42098 h 538336"/>
                <a:gd name="connsiteX3" fmla="*/ 510196 w 510196"/>
                <a:gd name="connsiteY3" fmla="*/ 181136 h 538336"/>
                <a:gd name="connsiteX4" fmla="*/ 152996 w 510196"/>
                <a:gd name="connsiteY4" fmla="*/ 538336 h 538336"/>
                <a:gd name="connsiteX5" fmla="*/ 13958 w 510196"/>
                <a:gd name="connsiteY5" fmla="*/ 510266 h 538336"/>
                <a:gd name="connsiteX6" fmla="*/ 0 w 510196"/>
                <a:gd name="connsiteY6" fmla="*/ 502690 h 538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0196" h="538336">
                  <a:moveTo>
                    <a:pt x="0" y="0"/>
                  </a:moveTo>
                  <a:lnTo>
                    <a:pt x="459276" y="0"/>
                  </a:lnTo>
                  <a:lnTo>
                    <a:pt x="482126" y="42098"/>
                  </a:lnTo>
                  <a:cubicBezTo>
                    <a:pt x="500201" y="84833"/>
                    <a:pt x="510196" y="131817"/>
                    <a:pt x="510196" y="181136"/>
                  </a:cubicBezTo>
                  <a:cubicBezTo>
                    <a:pt x="510196" y="378412"/>
                    <a:pt x="350272" y="538336"/>
                    <a:pt x="152996" y="538336"/>
                  </a:cubicBezTo>
                  <a:cubicBezTo>
                    <a:pt x="103677" y="538336"/>
                    <a:pt x="56693" y="528341"/>
                    <a:pt x="13958" y="510266"/>
                  </a:cubicBezTo>
                  <a:lnTo>
                    <a:pt x="0" y="50269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9" name="Freeform: Shape 54">
              <a:extLst>
                <a:ext uri="{FF2B5EF4-FFF2-40B4-BE49-F238E27FC236}">
                  <a16:creationId xmlns:a16="http://schemas.microsoft.com/office/drawing/2014/main" id="{BAE74E2F-3BF4-0B44-963C-7E445C7E1E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28695" y="1"/>
              <a:ext cx="554074" cy="282754"/>
            </a:xfrm>
            <a:custGeom>
              <a:avLst/>
              <a:gdLst>
                <a:gd name="connsiteX0" fmla="*/ 644 w 309162"/>
                <a:gd name="connsiteY0" fmla="*/ 0 h 157771"/>
                <a:gd name="connsiteX1" fmla="*/ 308518 w 309162"/>
                <a:gd name="connsiteY1" fmla="*/ 0 h 157771"/>
                <a:gd name="connsiteX2" fmla="*/ 309162 w 309162"/>
                <a:gd name="connsiteY2" fmla="*/ 3190 h 157771"/>
                <a:gd name="connsiteX3" fmla="*/ 154581 w 309162"/>
                <a:gd name="connsiteY3" fmla="*/ 157771 h 157771"/>
                <a:gd name="connsiteX4" fmla="*/ 0 w 309162"/>
                <a:gd name="connsiteY4" fmla="*/ 3190 h 157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9162" h="157771">
                  <a:moveTo>
                    <a:pt x="644" y="0"/>
                  </a:moveTo>
                  <a:lnTo>
                    <a:pt x="308518" y="0"/>
                  </a:lnTo>
                  <a:lnTo>
                    <a:pt x="309162" y="3190"/>
                  </a:lnTo>
                  <a:cubicBezTo>
                    <a:pt x="309162" y="88563"/>
                    <a:pt x="239954" y="157771"/>
                    <a:pt x="154581" y="157771"/>
                  </a:cubicBezTo>
                  <a:cubicBezTo>
                    <a:pt x="69208" y="157771"/>
                    <a:pt x="0" y="88563"/>
                    <a:pt x="0" y="319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0DF5336E-DB16-D042-83A1-A54CEC8121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04140" y="1132500"/>
              <a:ext cx="84680" cy="84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56">
              <a:extLst>
                <a:ext uri="{FF2B5EF4-FFF2-40B4-BE49-F238E27FC236}">
                  <a16:creationId xmlns:a16="http://schemas.microsoft.com/office/drawing/2014/main" id="{9A5DD9FC-B7DD-0341-9A98-292E33455F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51348" y="5576515"/>
              <a:ext cx="137603" cy="210490"/>
            </a:xfrm>
            <a:custGeom>
              <a:avLst/>
              <a:gdLst>
                <a:gd name="connsiteX0" fmla="*/ 105245 w 137603"/>
                <a:gd name="connsiteY0" fmla="*/ 0 h 210490"/>
                <a:gd name="connsiteX1" fmla="*/ 137603 w 137603"/>
                <a:gd name="connsiteY1" fmla="*/ 6533 h 210490"/>
                <a:gd name="connsiteX2" fmla="*/ 137603 w 137603"/>
                <a:gd name="connsiteY2" fmla="*/ 203957 h 210490"/>
                <a:gd name="connsiteX3" fmla="*/ 105245 w 137603"/>
                <a:gd name="connsiteY3" fmla="*/ 210490 h 210490"/>
                <a:gd name="connsiteX4" fmla="*/ 0 w 137603"/>
                <a:gd name="connsiteY4" fmla="*/ 105245 h 210490"/>
                <a:gd name="connsiteX5" fmla="*/ 105245 w 137603"/>
                <a:gd name="connsiteY5" fmla="*/ 0 h 210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7603" h="210490">
                  <a:moveTo>
                    <a:pt x="105245" y="0"/>
                  </a:moveTo>
                  <a:lnTo>
                    <a:pt x="137603" y="6533"/>
                  </a:lnTo>
                  <a:lnTo>
                    <a:pt x="137603" y="203957"/>
                  </a:lnTo>
                  <a:lnTo>
                    <a:pt x="105245" y="210490"/>
                  </a:lnTo>
                  <a:cubicBezTo>
                    <a:pt x="47120" y="210490"/>
                    <a:pt x="0" y="163370"/>
                    <a:pt x="0" y="105245"/>
                  </a:cubicBezTo>
                  <a:cubicBezTo>
                    <a:pt x="0" y="47120"/>
                    <a:pt x="47120" y="0"/>
                    <a:pt x="105245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</p:grpSp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9D6B6DE4-80AB-F54E-8FE2-03F113DEBC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pic>
        <p:nvPicPr>
          <p:cNvPr id="23" name="Picture 5">
            <a:extLst>
              <a:ext uri="{FF2B5EF4-FFF2-40B4-BE49-F238E27FC236}">
                <a16:creationId xmlns:a16="http://schemas.microsoft.com/office/drawing/2014/main" id="{0130E593-8249-9146-B9FA-AEC0855F91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alphaModFix/>
          </a:blip>
          <a:srcRect l="13"/>
          <a:stretch/>
        </p:blipFill>
        <p:spPr>
          <a:xfrm>
            <a:off x="20" y="10"/>
            <a:ext cx="12190456" cy="685799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E9A496B2-A925-A248-A59F-5B91234CFC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4934465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7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itle 2">
            <a:extLst>
              <a:ext uri="{FF2B5EF4-FFF2-40B4-BE49-F238E27FC236}">
                <a16:creationId xmlns:a16="http://schemas.microsoft.com/office/drawing/2014/main" id="{FB9451B2-1EB3-264C-9C76-00A51DC93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1143294"/>
            <a:ext cx="9923708" cy="10201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300">
                <a:solidFill>
                  <a:srgbClr val="FFFFFF"/>
                </a:solidFill>
              </a:rPr>
              <a:t>Channels that are used to improve communication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93925895-6F56-6341-BAC8-EB998574F3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65714" y="236341"/>
            <a:ext cx="113367" cy="113367"/>
          </a:xfrm>
          <a:prstGeom prst="ellipse">
            <a:avLst/>
          </a:prstGeom>
          <a:solidFill>
            <a:srgbClr val="F39E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3A6ED758-B276-C945-92C7-C8F0D3D23F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64840" y="538627"/>
            <a:ext cx="94160" cy="94160"/>
          </a:xfrm>
          <a:prstGeom prst="ellipse">
            <a:avLst/>
          </a:prstGeom>
          <a:solidFill>
            <a:schemeClr val="tx2">
              <a:lumMod val="50000"/>
              <a:lumOff val="50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0C7A011-B1BF-5C44-98C4-CC00564D92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43509" y="516637"/>
            <a:ext cx="466441" cy="46644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3C039EA-A6AA-E645-AE4F-F0AD25FB7C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48803" y="1206077"/>
            <a:ext cx="226735" cy="226735"/>
          </a:xfrm>
          <a:prstGeom prst="ellipse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5B9B70C6-221E-2840-95B9-167BD0956D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0142" y="4588038"/>
            <a:ext cx="113367" cy="11336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88B5067C-0323-544B-A073-2BB749D6C8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83540" y="6169156"/>
            <a:ext cx="113367" cy="11336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028F5C9C-B261-6740-972E-CCBA9ABD0D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542793" y="5536248"/>
            <a:ext cx="800716" cy="800716"/>
          </a:xfrm>
          <a:prstGeom prst="ellipse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Freeform: Shape 76">
            <a:extLst>
              <a:ext uri="{FF2B5EF4-FFF2-40B4-BE49-F238E27FC236}">
                <a16:creationId xmlns:a16="http://schemas.microsoft.com/office/drawing/2014/main" id="{EEA7AF72-DE6E-CD4B-BB0B-531910C9CA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02762" y="6299355"/>
            <a:ext cx="489238" cy="558645"/>
          </a:xfrm>
          <a:custGeom>
            <a:avLst/>
            <a:gdLst>
              <a:gd name="connsiteX0" fmla="*/ 1156116 w 3186814"/>
              <a:gd name="connsiteY0" fmla="*/ 0 h 3638922"/>
              <a:gd name="connsiteX1" fmla="*/ 3186814 w 3186814"/>
              <a:gd name="connsiteY1" fmla="*/ 2030698 h 3638922"/>
              <a:gd name="connsiteX2" fmla="*/ 2447829 w 3186814"/>
              <a:gd name="connsiteY2" fmla="*/ 3597684 h 3638922"/>
              <a:gd name="connsiteX3" fmla="*/ 2392682 w 3186814"/>
              <a:gd name="connsiteY3" fmla="*/ 3638922 h 3638922"/>
              <a:gd name="connsiteX4" fmla="*/ 0 w 3186814"/>
              <a:gd name="connsiteY4" fmla="*/ 3638922 h 3638922"/>
              <a:gd name="connsiteX5" fmla="*/ 0 w 3186814"/>
              <a:gd name="connsiteY5" fmla="*/ 362315 h 3638922"/>
              <a:gd name="connsiteX6" fmla="*/ 20733 w 3186814"/>
              <a:gd name="connsiteY6" fmla="*/ 346811 h 3638922"/>
              <a:gd name="connsiteX7" fmla="*/ 1156116 w 3186814"/>
              <a:gd name="connsiteY7" fmla="*/ 0 h 3638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86814" h="3638922">
                <a:moveTo>
                  <a:pt x="1156116" y="0"/>
                </a:moveTo>
                <a:cubicBezTo>
                  <a:pt x="2277640" y="0"/>
                  <a:pt x="3186814" y="909174"/>
                  <a:pt x="3186814" y="2030698"/>
                </a:cubicBezTo>
                <a:cubicBezTo>
                  <a:pt x="3186814" y="2661556"/>
                  <a:pt x="2899146" y="3225224"/>
                  <a:pt x="2447829" y="3597684"/>
                </a:cubicBezTo>
                <a:lnTo>
                  <a:pt x="2392682" y="3638922"/>
                </a:lnTo>
                <a:lnTo>
                  <a:pt x="0" y="3638922"/>
                </a:lnTo>
                <a:lnTo>
                  <a:pt x="0" y="362315"/>
                </a:lnTo>
                <a:lnTo>
                  <a:pt x="20733" y="346811"/>
                </a:lnTo>
                <a:cubicBezTo>
                  <a:pt x="344835" y="127853"/>
                  <a:pt x="735545" y="0"/>
                  <a:pt x="1156116" y="0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2096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B2ADE40-572A-EC44-BCF0-9F8F273CF4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9921240" cy="1323707"/>
          </a:xfrm>
        </p:spPr>
        <p:txBody>
          <a:bodyPr>
            <a:normAutofit/>
          </a:bodyPr>
          <a:lstStyle/>
          <a:p>
            <a:r>
              <a:rPr lang="en-GB" dirty="0"/>
              <a:t>How to improve face to face communication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AC6731C-A9DA-C043-85EE-DBC6B70A0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1825625"/>
            <a:ext cx="10659110" cy="4351338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Face to face communication is more effective then written or audio conversations.</a:t>
            </a:r>
          </a:p>
          <a:p>
            <a:r>
              <a:rPr lang="en-GB" dirty="0"/>
              <a:t>Seeing another allows us to pick on non verbal cues and body language.</a:t>
            </a:r>
          </a:p>
          <a:p>
            <a:r>
              <a:rPr lang="en-GB" dirty="0"/>
              <a:t>Maintain eye contact</a:t>
            </a:r>
          </a:p>
          <a:p>
            <a:r>
              <a:rPr lang="en-GB" dirty="0"/>
              <a:t>Smile</a:t>
            </a:r>
          </a:p>
          <a:p>
            <a:r>
              <a:rPr lang="en-GB" dirty="0"/>
              <a:t>Active Listening (listen before responding)</a:t>
            </a:r>
          </a:p>
          <a:p>
            <a:r>
              <a:rPr lang="en-GB" dirty="0"/>
              <a:t>Body posture (keep an open posture)</a:t>
            </a:r>
          </a:p>
          <a:p>
            <a:r>
              <a:rPr lang="en-GB" dirty="0"/>
              <a:t>Reduce background noise</a:t>
            </a:r>
          </a:p>
          <a:p>
            <a:r>
              <a:rPr lang="en-GB" dirty="0"/>
              <a:t>Respect</a:t>
            </a:r>
          </a:p>
          <a:p>
            <a:r>
              <a:rPr lang="en-GB" dirty="0"/>
              <a:t>Stay relaxed</a:t>
            </a:r>
          </a:p>
          <a:p>
            <a:r>
              <a:rPr lang="en-GB" dirty="0"/>
              <a:t>Facial expressions, body gestures</a:t>
            </a:r>
          </a:p>
          <a:p>
            <a:pPr marL="0" indent="0">
              <a:buNone/>
            </a:pPr>
            <a:r>
              <a:rPr lang="en-GB" dirty="0"/>
              <a:t>(Rayudu, 2009)</a:t>
            </a: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B349EA2-DBAB-6949-8193-44BFD25779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6244" y="2987039"/>
            <a:ext cx="5218516" cy="3326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622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B49BA2D-0F6C-FA4B-8CE2-ECCC5FC2F2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9553" y="638174"/>
            <a:ext cx="10529048" cy="1476375"/>
          </a:xfrm>
        </p:spPr>
        <p:txBody>
          <a:bodyPr>
            <a:normAutofit/>
          </a:bodyPr>
          <a:lstStyle/>
          <a:p>
            <a:r>
              <a:rPr lang="en-GB" b="1" i="0" dirty="0"/>
              <a:t>Types of communication barriers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51DE969-3973-3048-8DB1-A37F570E09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8360" y="2114549"/>
            <a:ext cx="5575999" cy="4190331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90000"/>
              </a:lnSpc>
            </a:pPr>
            <a:r>
              <a:rPr lang="en-GB" dirty="0"/>
              <a:t>A communication barrier is something that stops messages from being received and understood between people 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GB" sz="2400" i="1" dirty="0"/>
          </a:p>
          <a:p>
            <a:pPr>
              <a:lnSpc>
                <a:spcPct val="90000"/>
              </a:lnSpc>
            </a:pPr>
            <a:r>
              <a:rPr lang="en-GB" dirty="0"/>
              <a:t>Common examples of barriers preventing effective communication include: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Filtering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Emotions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Information Overload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Language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Defensiveness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National Culture (</a:t>
            </a:r>
            <a:r>
              <a:rPr lang="en-GB" sz="2400" dirty="0" err="1"/>
              <a:t>Jijo’s</a:t>
            </a:r>
            <a:r>
              <a:rPr lang="en-GB" sz="2400" dirty="0"/>
              <a:t> Skill Factory, 2020)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GB" sz="17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F02E3FD-FB5B-E148-B795-271D99EA8F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8437" y="2888632"/>
            <a:ext cx="5110163" cy="2661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9550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val 16">
            <a:extLst>
              <a:ext uri="{FF2B5EF4-FFF2-40B4-BE49-F238E27FC236}">
                <a16:creationId xmlns:a16="http://schemas.microsoft.com/office/drawing/2014/main" id="{3C016631-612B-7440-8969-BAC70D93B7A3}"/>
              </a:ext>
            </a:extLst>
          </p:cNvPr>
          <p:cNvSpPr/>
          <p:nvPr/>
        </p:nvSpPr>
        <p:spPr>
          <a:xfrm>
            <a:off x="4791075" y="2124075"/>
            <a:ext cx="2609850" cy="2609850"/>
          </a:xfrm>
          <a:prstGeom prst="ellipse">
            <a:avLst/>
          </a:prstGeom>
          <a:ln>
            <a:solidFill>
              <a:schemeClr val="accent4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300" b="1" dirty="0"/>
              <a:t>Barriers to Communication </a:t>
            </a:r>
            <a:endParaRPr lang="en-GB" sz="2400" b="1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931D8DE5-59A5-AC49-A55A-45A1E38BDA1D}"/>
              </a:ext>
            </a:extLst>
          </p:cNvPr>
          <p:cNvSpPr/>
          <p:nvPr/>
        </p:nvSpPr>
        <p:spPr>
          <a:xfrm>
            <a:off x="2762251" y="333375"/>
            <a:ext cx="2028824" cy="196215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Filtering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6502E70F-306F-A24B-9540-A98774DD7DCC}"/>
              </a:ext>
            </a:extLst>
          </p:cNvPr>
          <p:cNvSpPr/>
          <p:nvPr/>
        </p:nvSpPr>
        <p:spPr>
          <a:xfrm>
            <a:off x="2882792" y="4733925"/>
            <a:ext cx="2028824" cy="196215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Information Overload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1AC4E5E9-EB73-7945-9514-ECBA28A629E8}"/>
              </a:ext>
            </a:extLst>
          </p:cNvPr>
          <p:cNvSpPr/>
          <p:nvPr/>
        </p:nvSpPr>
        <p:spPr>
          <a:xfrm>
            <a:off x="1276352" y="2533650"/>
            <a:ext cx="2028824" cy="196215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Emotions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508E8E3-9A84-814A-A25C-0871291A0DD8}"/>
              </a:ext>
            </a:extLst>
          </p:cNvPr>
          <p:cNvSpPr/>
          <p:nvPr/>
        </p:nvSpPr>
        <p:spPr>
          <a:xfrm>
            <a:off x="7400925" y="333375"/>
            <a:ext cx="2028824" cy="196215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National Culture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EDFEBA3C-24D3-DD4C-BACD-25DC464B3EE8}"/>
              </a:ext>
            </a:extLst>
          </p:cNvPr>
          <p:cNvSpPr/>
          <p:nvPr/>
        </p:nvSpPr>
        <p:spPr>
          <a:xfrm>
            <a:off x="7396480" y="4733925"/>
            <a:ext cx="2028824" cy="196215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Defensiveness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053171D1-4032-A04A-8C93-F199856C889E}"/>
              </a:ext>
            </a:extLst>
          </p:cNvPr>
          <p:cNvSpPr/>
          <p:nvPr/>
        </p:nvSpPr>
        <p:spPr>
          <a:xfrm>
            <a:off x="8724900" y="2533650"/>
            <a:ext cx="2028824" cy="196215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Language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A20B479-16A2-D143-A903-A5AEE9BFB460}"/>
              </a:ext>
            </a:extLst>
          </p:cNvPr>
          <p:cNvCxnSpPr>
            <a:cxnSpLocks/>
            <a:stCxn id="18" idx="5"/>
            <a:endCxn id="17" idx="1"/>
          </p:cNvCxnSpPr>
          <p:nvPr/>
        </p:nvCxnSpPr>
        <p:spPr>
          <a:xfrm>
            <a:off x="4493961" y="2008175"/>
            <a:ext cx="679318" cy="498104"/>
          </a:xfrm>
          <a:prstGeom prst="line">
            <a:avLst/>
          </a:prstGeom>
          <a:ln w="381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C55C20E-7DB5-054C-B714-FAA716B63C25}"/>
              </a:ext>
            </a:extLst>
          </p:cNvPr>
          <p:cNvCxnSpPr>
            <a:cxnSpLocks/>
            <a:endCxn id="17" idx="2"/>
          </p:cNvCxnSpPr>
          <p:nvPr/>
        </p:nvCxnSpPr>
        <p:spPr>
          <a:xfrm flipV="1">
            <a:off x="3305176" y="3429000"/>
            <a:ext cx="1485899" cy="29132"/>
          </a:xfrm>
          <a:prstGeom prst="line">
            <a:avLst/>
          </a:prstGeom>
          <a:ln w="381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DC6FC27F-CDEF-C54E-9F5E-DAB762B55DD1}"/>
              </a:ext>
            </a:extLst>
          </p:cNvPr>
          <p:cNvCxnSpPr>
            <a:cxnSpLocks/>
            <a:stCxn id="19" idx="7"/>
            <a:endCxn id="17" idx="3"/>
          </p:cNvCxnSpPr>
          <p:nvPr/>
        </p:nvCxnSpPr>
        <p:spPr>
          <a:xfrm flipV="1">
            <a:off x="4614502" y="4351721"/>
            <a:ext cx="558777" cy="669554"/>
          </a:xfrm>
          <a:prstGeom prst="line">
            <a:avLst/>
          </a:prstGeom>
          <a:ln w="381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12633005-8EC4-9043-BAEA-5D687615EF77}"/>
              </a:ext>
            </a:extLst>
          </p:cNvPr>
          <p:cNvCxnSpPr>
            <a:cxnSpLocks/>
            <a:stCxn id="17" idx="7"/>
            <a:endCxn id="21" idx="3"/>
          </p:cNvCxnSpPr>
          <p:nvPr/>
        </p:nvCxnSpPr>
        <p:spPr>
          <a:xfrm flipV="1">
            <a:off x="7018721" y="2008175"/>
            <a:ext cx="679318" cy="498104"/>
          </a:xfrm>
          <a:prstGeom prst="line">
            <a:avLst/>
          </a:prstGeom>
          <a:ln w="381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58054C30-8C80-2241-AEAF-00A0678C55FC}"/>
              </a:ext>
            </a:extLst>
          </p:cNvPr>
          <p:cNvCxnSpPr>
            <a:cxnSpLocks/>
            <a:stCxn id="17" idx="6"/>
            <a:endCxn id="23" idx="2"/>
          </p:cNvCxnSpPr>
          <p:nvPr/>
        </p:nvCxnSpPr>
        <p:spPr>
          <a:xfrm>
            <a:off x="7400925" y="3429000"/>
            <a:ext cx="1323975" cy="85725"/>
          </a:xfrm>
          <a:prstGeom prst="line">
            <a:avLst/>
          </a:prstGeom>
          <a:ln w="381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E2A443E7-8983-D240-9183-B1F15A5B4058}"/>
              </a:ext>
            </a:extLst>
          </p:cNvPr>
          <p:cNvCxnSpPr>
            <a:cxnSpLocks/>
            <a:stCxn id="22" idx="1"/>
            <a:endCxn id="17" idx="5"/>
          </p:cNvCxnSpPr>
          <p:nvPr/>
        </p:nvCxnSpPr>
        <p:spPr>
          <a:xfrm flipH="1" flipV="1">
            <a:off x="7018721" y="4351721"/>
            <a:ext cx="674873" cy="669554"/>
          </a:xfrm>
          <a:prstGeom prst="line">
            <a:avLst/>
          </a:prstGeom>
          <a:ln w="381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45" name="Picture 44">
            <a:extLst>
              <a:ext uri="{FF2B5EF4-FFF2-40B4-BE49-F238E27FC236}">
                <a16:creationId xmlns:a16="http://schemas.microsoft.com/office/drawing/2014/main" id="{85D0F823-CB77-2E40-AB12-636022C9E0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6364" r="90000">
                        <a14:foregroundMark x1="6364" y1="54348" x2="8182" y2="5478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77821" y="1314450"/>
            <a:ext cx="997683" cy="1043033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425F3735-6F9E-264F-8C29-08652A6C377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670" b="78027" l="10000" r="90000">
                        <a14:foregroundMark x1="9901" y1="37143" x2="10644" y2="55000"/>
                        <a14:foregroundMark x1="16584" y1="41071" x2="17822" y2="57500"/>
                        <a14:foregroundMark x1="17822" y1="57500" x2="26980" y2="32857"/>
                        <a14:foregroundMark x1="26980" y1="32857" x2="21287" y2="32143"/>
                        <a14:foregroundMark x1="29703" y1="34286" x2="30941" y2="61071"/>
                        <a14:foregroundMark x1="34901" y1="37143" x2="37871" y2="53214"/>
                        <a14:foregroundMark x1="37871" y1="53214" x2="37871" y2="53571"/>
                        <a14:foregroundMark x1="22030" y1="27143" x2="33911" y2="28571"/>
                        <a14:foregroundMark x1="33911" y1="28571" x2="39109" y2="32500"/>
                        <a14:foregroundMark x1="24010" y1="67857" x2="34901" y2="62857"/>
                        <a14:foregroundMark x1="34901" y1="62857" x2="38119" y2="57857"/>
                        <a14:foregroundMark x1="65099" y1="36429" x2="62624" y2="52500"/>
                        <a14:foregroundMark x1="62624" y1="52500" x2="73515" y2="59643"/>
                        <a14:foregroundMark x1="73515" y1="59643" x2="78218" y2="44643"/>
                        <a14:foregroundMark x1="78218" y1="44643" x2="75743" y2="37857"/>
                        <a14:foregroundMark x1="74505" y1="30714" x2="86386" y2="38571"/>
                        <a14:foregroundMark x1="86386" y1="38571" x2="88614" y2="45714"/>
                        <a14:foregroundMark x1="81436" y1="52143" x2="83663" y2="45714"/>
                        <a14:foregroundMark x1="77228" y1="66071" x2="83168" y2="60000"/>
                      </a14:backgroundRemoval>
                    </a14:imgEffect>
                  </a14:imgLayer>
                </a14:imgProps>
              </a:ext>
            </a:extLst>
          </a:blip>
          <a:srcRect b="13303"/>
          <a:stretch/>
        </p:blipFill>
        <p:spPr>
          <a:xfrm>
            <a:off x="1579059" y="3557402"/>
            <a:ext cx="1423410" cy="855279"/>
          </a:xfrm>
          <a:prstGeom prst="rect">
            <a:avLst/>
          </a:prstGeom>
        </p:spPr>
      </p:pic>
      <p:pic>
        <p:nvPicPr>
          <p:cNvPr id="48" name="Graphic 47" descr="Brain in head">
            <a:extLst>
              <a:ext uri="{FF2B5EF4-FFF2-40B4-BE49-F238E27FC236}">
                <a16:creationId xmlns:a16="http://schemas.microsoft.com/office/drawing/2014/main" id="{18B6F9AA-B263-CD43-AE49-88D751E279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499313" y="5900293"/>
            <a:ext cx="795782" cy="795782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4E7A94ED-8749-374D-A917-AE797673A71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5750" l="10000" r="90000">
                        <a14:foregroundMark x1="30833" y1="79250" x2="33500" y2="94500"/>
                        <a14:foregroundMark x1="33500" y1="94500" x2="35000" y2="95750"/>
                        <a14:backgroundMark x1="82500" y1="35500" x2="79000" y2="37500"/>
                        <a14:backgroundMark x1="79500" y1="37250" x2="75333" y2="40750"/>
                        <a14:backgroundMark x1="74833" y1="41500" x2="71667" y2="43750"/>
                        <a14:backgroundMark x1="71333" y1="32000" x2="68000" y2="36750"/>
                        <a14:backgroundMark x1="68667" y1="36500" x2="67167" y2="37500"/>
                        <a14:backgroundMark x1="67667" y1="37750" x2="67000" y2="38500"/>
                        <a14:backgroundMark x1="73167" y1="53000" x2="74000" y2="52750"/>
                        <a14:backgroundMark x1="24167" y1="55500" x2="26500" y2="56500"/>
                        <a14:backgroundMark x1="25667" y1="56500" x2="27500" y2="56750"/>
                        <a14:backgroundMark x1="26167" y1="56500" x2="27833" y2="565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50710" y="5715000"/>
            <a:ext cx="1320363" cy="880242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87BC91A1-E1FD-8842-B099-81DDAEF7EFB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8798" b="89883" l="8105" r="95508">
                        <a14:foregroundMark x1="87598" y1="53812" x2="92090" y2="53812"/>
                        <a14:foregroundMark x1="95605" y1="52493" x2="95605" y2="52493"/>
                        <a14:foregroundMark x1="71484" y1="28739" x2="68848" y2="29912"/>
                        <a14:foregroundMark x1="69629" y1="20674" x2="79004" y2="28446"/>
                        <a14:foregroundMark x1="79004" y1="28446" x2="79004" y2="28446"/>
                        <a14:foregroundMark x1="78516" y1="33138" x2="82324" y2="31818"/>
                        <a14:foregroundMark x1="32520" y1="11584" x2="43262" y2="14516"/>
                        <a14:foregroundMark x1="43262" y1="14516" x2="44336" y2="23754"/>
                        <a14:foregroundMark x1="44336" y1="23754" x2="43457" y2="26100"/>
                        <a14:foregroundMark x1="42480" y1="28152" x2="43945" y2="34164"/>
                        <a14:foregroundMark x1="47461" y1="29032" x2="46387" y2="16129"/>
                        <a14:foregroundMark x1="23242" y1="14956" x2="23438" y2="24047"/>
                        <a14:foregroundMark x1="23438" y1="24047" x2="26758" y2="32405"/>
                        <a14:foregroundMark x1="26758" y1="32405" x2="27051" y2="40469"/>
                        <a14:foregroundMark x1="37695" y1="15836" x2="38672" y2="22141"/>
                        <a14:foregroundMark x1="26953" y1="9384" x2="38770" y2="8944"/>
                        <a14:foregroundMark x1="38770" y1="8944" x2="43945" y2="9238"/>
                        <a14:foregroundMark x1="14355" y1="45894" x2="28906" y2="45894"/>
                        <a14:foregroundMark x1="28906" y1="45894" x2="31250" y2="45748"/>
                        <a14:foregroundMark x1="8105" y1="51026" x2="8691" y2="65543"/>
                        <a14:foregroundMark x1="18848" y1="55279" x2="18848" y2="63930"/>
                        <a14:foregroundMark x1="33887" y1="47214" x2="33887" y2="63343"/>
                        <a14:foregroundMark x1="12207" y1="46481" x2="12207" y2="54252"/>
                        <a14:foregroundMark x1="27148" y1="58358" x2="27637" y2="65396"/>
                        <a14:foregroundMark x1="20215" y1="85191" x2="50488" y2="82698"/>
                        <a14:foregroundMark x1="50488" y1="82698" x2="50488" y2="82698"/>
                        <a14:foregroundMark x1="13281" y1="44868" x2="16406" y2="4501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071073" y="3614012"/>
            <a:ext cx="1323975" cy="881788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82FEBB5E-EDA0-0144-B276-3F9AF50F32A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4372" b="97268" l="1091" r="99273">
                        <a14:foregroundMark x1="24727" y1="15301" x2="24727" y2="54645"/>
                        <a14:foregroundMark x1="24727" y1="8197" x2="28000" y2="9290"/>
                        <a14:foregroundMark x1="49818" y1="4918" x2="49818" y2="39891"/>
                        <a14:foregroundMark x1="90182" y1="13115" x2="89818" y2="53552"/>
                        <a14:foregroundMark x1="1091" y1="46448" x2="57455" y2="75956"/>
                        <a14:foregroundMark x1="57455" y1="75956" x2="84727" y2="72131"/>
                        <a14:foregroundMark x1="84727" y1="72131" x2="86182" y2="69945"/>
                        <a14:foregroundMark x1="91636" y1="40437" x2="99636" y2="53005"/>
                        <a14:foregroundMark x1="67273" y1="65574" x2="67273" y2="93443"/>
                        <a14:foregroundMark x1="88727" y1="71038" x2="96364" y2="90710"/>
                        <a14:foregroundMark x1="2545" y1="79781" x2="75273" y2="81421"/>
                        <a14:foregroundMark x1="28000" y1="91257" x2="77818" y2="92350"/>
                        <a14:foregroundMark x1="89818" y1="95628" x2="95273" y2="97268"/>
                        <a14:foregroundMark x1="65818" y1="37705" x2="65818" y2="60656"/>
                        <a14:foregroundMark x1="82545" y1="31148" x2="84364" y2="4699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943892" y="1552575"/>
            <a:ext cx="933998" cy="621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7161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, arrow&#10;&#10;Description automatically generated">
            <a:extLst>
              <a:ext uri="{FF2B5EF4-FFF2-40B4-BE49-F238E27FC236}">
                <a16:creationId xmlns:a16="http://schemas.microsoft.com/office/drawing/2014/main" id="{D4BC06F0-BA75-E341-8A9A-48CAF1C622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858" r="22691"/>
          <a:stretch/>
        </p:blipFill>
        <p:spPr>
          <a:xfrm>
            <a:off x="7237506" y="10"/>
            <a:ext cx="4954496" cy="6857990"/>
          </a:xfrm>
          <a:custGeom>
            <a:avLst/>
            <a:gdLst/>
            <a:ahLst/>
            <a:cxnLst/>
            <a:rect l="l" t="t" r="r" b="b"/>
            <a:pathLst>
              <a:path w="5253320" h="6858000">
                <a:moveTo>
                  <a:pt x="722088" y="0"/>
                </a:moveTo>
                <a:lnTo>
                  <a:pt x="5253320" y="0"/>
                </a:lnTo>
                <a:lnTo>
                  <a:pt x="525332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B6696E4-1048-7644-BB74-883A5339E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4901" y="467834"/>
            <a:ext cx="6132605" cy="1738422"/>
          </a:xfrm>
        </p:spPr>
        <p:txBody>
          <a:bodyPr>
            <a:normAutofit/>
          </a:bodyPr>
          <a:lstStyle/>
          <a:p>
            <a:r>
              <a:rPr lang="en-GB" sz="3700" i="0"/>
              <a:t>Ways of overcoming communication barriers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E2C287-40A7-B441-97B6-B47EE00120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902" y="2206255"/>
            <a:ext cx="6132602" cy="4118345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2000" dirty="0"/>
              <a:t>Rainbow Children’s Hospital communication barriers causing decreased quality of care and putting patients off accessing medical help (</a:t>
            </a:r>
            <a:r>
              <a:rPr lang="en-GB" sz="2000" dirty="0" err="1"/>
              <a:t>Moissac</a:t>
            </a:r>
            <a:r>
              <a:rPr lang="en-GB" sz="2000" dirty="0"/>
              <a:t> &amp; Bowen, 2017)</a:t>
            </a:r>
          </a:p>
          <a:p>
            <a:pPr marL="0" indent="0">
              <a:lnSpc>
                <a:spcPct val="90000"/>
              </a:lnSpc>
              <a:buNone/>
            </a:pPr>
            <a:endParaRPr lang="en-GB" sz="20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2000" dirty="0"/>
              <a:t>Therefore must overcome barriers by:</a:t>
            </a:r>
          </a:p>
          <a:p>
            <a:pPr>
              <a:lnSpc>
                <a:spcPct val="90000"/>
              </a:lnSpc>
            </a:pPr>
            <a:r>
              <a:rPr lang="en-GB" sz="2000" dirty="0"/>
              <a:t>Hiring interpreters for patients with EAL</a:t>
            </a:r>
          </a:p>
          <a:p>
            <a:pPr>
              <a:lnSpc>
                <a:spcPct val="90000"/>
              </a:lnSpc>
            </a:pPr>
            <a:r>
              <a:rPr lang="en-GB" sz="2000" dirty="0"/>
              <a:t>Listen to patients’ concerns and watch body language – know when to rephrase</a:t>
            </a:r>
          </a:p>
          <a:p>
            <a:pPr>
              <a:lnSpc>
                <a:spcPct val="90000"/>
              </a:lnSpc>
            </a:pPr>
            <a:r>
              <a:rPr lang="en-GB" sz="2000" dirty="0"/>
              <a:t>Use simple language to explain medical terms and conditions</a:t>
            </a:r>
          </a:p>
          <a:p>
            <a:pPr>
              <a:lnSpc>
                <a:spcPct val="90000"/>
              </a:lnSpc>
            </a:pPr>
            <a:r>
              <a:rPr lang="en-GB" sz="2000" dirty="0"/>
              <a:t>Remain neutral when delivering info (avoid emotions)</a:t>
            </a:r>
          </a:p>
        </p:txBody>
      </p:sp>
    </p:spTree>
    <p:extLst>
      <p:ext uri="{BB962C8B-B14F-4D97-AF65-F5344CB8AC3E}">
        <p14:creationId xmlns:p14="http://schemas.microsoft.com/office/powerpoint/2010/main" val="2724960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sitting at a table&#10;&#10;Description automatically generated with medium confidence">
            <a:extLst>
              <a:ext uri="{FF2B5EF4-FFF2-40B4-BE49-F238E27FC236}">
                <a16:creationId xmlns:a16="http://schemas.microsoft.com/office/drawing/2014/main" id="{93E45551-0014-EC4B-94C8-6ED22A30CBC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110" r="41611" b="1"/>
          <a:stretch/>
        </p:blipFill>
        <p:spPr>
          <a:xfrm>
            <a:off x="6938682" y="10"/>
            <a:ext cx="5253320" cy="6857990"/>
          </a:xfrm>
          <a:custGeom>
            <a:avLst/>
            <a:gdLst/>
            <a:ahLst/>
            <a:cxnLst/>
            <a:rect l="l" t="t" r="r" b="b"/>
            <a:pathLst>
              <a:path w="5253320" h="6858000">
                <a:moveTo>
                  <a:pt x="722088" y="0"/>
                </a:moveTo>
                <a:lnTo>
                  <a:pt x="5253320" y="0"/>
                </a:lnTo>
                <a:lnTo>
                  <a:pt x="525332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D825FBC-3E6A-074D-90B5-4A41384F9F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4901" y="467834"/>
            <a:ext cx="6132605" cy="1738422"/>
          </a:xfrm>
        </p:spPr>
        <p:txBody>
          <a:bodyPr>
            <a:normAutofit/>
          </a:bodyPr>
          <a:lstStyle/>
          <a:p>
            <a:r>
              <a:rPr lang="en-GB" sz="3700" i="0"/>
              <a:t>Impacts of effective communication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7F870F-DD93-7F44-8287-723E2B3778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902" y="2206255"/>
            <a:ext cx="5487146" cy="411834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Effective communication between the staff and patients at the Rainbow’s Children Hospital would lead to…</a:t>
            </a:r>
          </a:p>
          <a:p>
            <a:pPr lvl="1"/>
            <a:r>
              <a:rPr lang="en-GB" dirty="0"/>
              <a:t>Improved quality of care and satisfaction for patients</a:t>
            </a:r>
          </a:p>
          <a:p>
            <a:pPr lvl="1"/>
            <a:r>
              <a:rPr lang="en-GB" dirty="0"/>
              <a:t>Reduced administrative errors (ex. giving out wrong medication)</a:t>
            </a:r>
          </a:p>
          <a:p>
            <a:pPr lvl="1"/>
            <a:r>
              <a:rPr lang="en-GB" dirty="0"/>
              <a:t>Reduced no. of times patients need to return to hospital</a:t>
            </a:r>
          </a:p>
          <a:p>
            <a:pPr lvl="1"/>
            <a:r>
              <a:rPr lang="en-GB" dirty="0"/>
              <a:t>Improved nurses’ job satisfaction (Bello, 2017)</a:t>
            </a:r>
          </a:p>
        </p:txBody>
      </p:sp>
    </p:spTree>
    <p:extLst>
      <p:ext uri="{BB962C8B-B14F-4D97-AF65-F5344CB8AC3E}">
        <p14:creationId xmlns:p14="http://schemas.microsoft.com/office/powerpoint/2010/main" val="41953121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2012CD-2445-484E-80D6-82AFBADA4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Conclusion</a:t>
            </a:r>
            <a:endParaRPr lang="en-US" dirty="0"/>
          </a:p>
        </p:txBody>
      </p:sp>
      <p:graphicFrame>
        <p:nvGraphicFramePr>
          <p:cNvPr id="21" name="Content Placeholder 2">
            <a:extLst>
              <a:ext uri="{FF2B5EF4-FFF2-40B4-BE49-F238E27FC236}">
                <a16:creationId xmlns:a16="http://schemas.microsoft.com/office/drawing/2014/main" id="{8CD5FC2D-2322-5939-8655-E5458E843CE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00005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B4E44-3EBD-F74D-9A14-0E30A58F57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0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12CDAA-E13D-DE4D-A762-1E9AE5B265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Bello, O. (2017) </a:t>
            </a:r>
            <a:r>
              <a:rPr lang="en-GB" sz="2400" i="1" dirty="0"/>
              <a:t>Effective communication in nursing practice: A literature review</a:t>
            </a:r>
            <a:r>
              <a:rPr lang="en-GB" sz="2400" dirty="0"/>
              <a:t>. </a:t>
            </a:r>
            <a:r>
              <a:rPr lang="en-GB" sz="2400" dirty="0" err="1"/>
              <a:t>Fornamm</a:t>
            </a:r>
            <a:r>
              <a:rPr lang="en-GB" sz="2400" dirty="0"/>
              <a:t> </a:t>
            </a:r>
            <a:r>
              <a:rPr lang="en-GB" sz="2400" dirty="0" err="1"/>
              <a:t>Efternamm</a:t>
            </a:r>
            <a:r>
              <a:rPr lang="en-GB" sz="2400" dirty="0"/>
              <a:t>, </a:t>
            </a:r>
            <a:r>
              <a:rPr lang="en-GB" sz="2400" dirty="0" err="1"/>
              <a:t>Arcada</a:t>
            </a:r>
            <a:r>
              <a:rPr lang="en-GB" sz="2400" dirty="0"/>
              <a:t>, pp. 1-55.</a:t>
            </a:r>
          </a:p>
          <a:p>
            <a:r>
              <a:rPr lang="en-GB" sz="2400" dirty="0"/>
              <a:t>de </a:t>
            </a:r>
            <a:r>
              <a:rPr lang="en-GB" sz="2400" dirty="0" err="1"/>
              <a:t>Moissac</a:t>
            </a:r>
            <a:r>
              <a:rPr lang="en-GB" sz="2400" dirty="0"/>
              <a:t>, D. and Bowen, S. (2017) Impact of language barriers on access to healthcare for official language minority Francophones in Canada. </a:t>
            </a:r>
            <a:r>
              <a:rPr lang="en-GB" sz="2400" i="1" dirty="0"/>
              <a:t>Healthcare Management Forum, </a:t>
            </a:r>
            <a:r>
              <a:rPr lang="en-GB" sz="2400" dirty="0"/>
              <a:t>30(4), pp. 207-212. </a:t>
            </a:r>
          </a:p>
          <a:p>
            <a:r>
              <a:rPr lang="en-GB" sz="2400" dirty="0" err="1"/>
              <a:t>Jijo's</a:t>
            </a:r>
            <a:r>
              <a:rPr lang="en-GB" sz="2400" dirty="0"/>
              <a:t> Skill Factory (2020) </a:t>
            </a:r>
            <a:r>
              <a:rPr lang="en-GB" sz="2400" i="1" dirty="0"/>
              <a:t>10 Barriers to Effective Communication, </a:t>
            </a:r>
            <a:r>
              <a:rPr lang="en-GB" sz="2400" dirty="0"/>
              <a:t>[video], Available at: </a:t>
            </a:r>
            <a:r>
              <a:rPr lang="en-GB" sz="2400" dirty="0">
                <a:hlinkClick r:id="rId2"/>
              </a:rPr>
              <a:t>https://www.youtube.com/watch?v=f5Tao6KHV5w</a:t>
            </a:r>
            <a:r>
              <a:rPr lang="en-GB" sz="2400" dirty="0"/>
              <a:t> (Accessed: 21 March 2022).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55328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ABB0C1-B023-C247-B332-73F636A94B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7102" y="266635"/>
            <a:ext cx="8006760" cy="1518934"/>
          </a:xfrm>
        </p:spPr>
        <p:txBody>
          <a:bodyPr anchor="t">
            <a:normAutofit/>
          </a:bodyPr>
          <a:lstStyle/>
          <a:p>
            <a:pPr algn="l"/>
            <a:r>
              <a:rPr lang="en-US" sz="5000" dirty="0">
                <a:solidFill>
                  <a:schemeClr val="tx2"/>
                </a:solidFill>
              </a:rPr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DE0CE2-3DE7-254E-8109-F6E58983F6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8767" y="1318195"/>
            <a:ext cx="8006760" cy="4221610"/>
          </a:xfrm>
        </p:spPr>
        <p:txBody>
          <a:bodyPr anchor="ctr">
            <a:normAutofit fontScale="25000" lnSpcReduction="20000"/>
          </a:bodyPr>
          <a:lstStyle/>
          <a:p>
            <a:endParaRPr lang="en-GB" sz="1900" i="1" dirty="0"/>
          </a:p>
          <a:p>
            <a:endParaRPr lang="en-GB" sz="1900" i="1" dirty="0"/>
          </a:p>
          <a:p>
            <a:endParaRPr lang="en-GB" sz="1900" i="1" dirty="0"/>
          </a:p>
          <a:p>
            <a:r>
              <a:rPr lang="en-GB" sz="7200" dirty="0"/>
              <a:t>Jim Blythe (2009) ‘The Schramm Model of Communication’, in Key Concepts in Marketing. London: SAGE Publications Ltd. doi:10.4135/9781446221617.n46.</a:t>
            </a:r>
          </a:p>
          <a:p>
            <a:r>
              <a:rPr lang="en-GB" sz="7200" dirty="0"/>
              <a:t>Rayudu, C., (2009) </a:t>
            </a:r>
            <a:r>
              <a:rPr lang="en-GB" sz="7200" i="1" dirty="0"/>
              <a:t>Communication, Global Media, Mumbai</a:t>
            </a:r>
            <a:r>
              <a:rPr lang="en-GB" sz="7200" dirty="0"/>
              <a:t>. Available from: ProQuest </a:t>
            </a:r>
            <a:r>
              <a:rPr lang="en-GB" sz="7200" dirty="0" err="1"/>
              <a:t>Ebook</a:t>
            </a:r>
            <a:r>
              <a:rPr lang="en-GB" sz="7200" dirty="0"/>
              <a:t> Central.</a:t>
            </a:r>
          </a:p>
          <a:p>
            <a:endParaRPr lang="en-GB" sz="7200" dirty="0"/>
          </a:p>
          <a:p>
            <a:r>
              <a:rPr lang="en-US" sz="7200" dirty="0"/>
              <a:t>Stead, B.A. (1972) ‘</a:t>
            </a:r>
            <a:r>
              <a:rPr lang="en-US" sz="7200" dirty="0" err="1"/>
              <a:t>Berlo’s</a:t>
            </a:r>
            <a:r>
              <a:rPr lang="en-US" sz="7200" dirty="0"/>
              <a:t> Communication Process Model as Applied to the Behavioral Theories of Maslow, Herzberg, and McGregor’, Academy of Management journal, 15(3), pp. 389–394. doi:10.2307/254868.</a:t>
            </a:r>
          </a:p>
          <a:p>
            <a:r>
              <a:rPr lang="en-GB" sz="7200" dirty="0"/>
              <a:t>Taylor, (1996) channels of communication</a:t>
            </a:r>
            <a:endParaRPr lang="en-GB" sz="7200" i="1" dirty="0"/>
          </a:p>
          <a:p>
            <a:r>
              <a:rPr lang="en-GB" sz="7200" i="1" dirty="0"/>
              <a:t>What is “Communication”? ―Beyond the Shannon &amp; Weaver’s Model―</a:t>
            </a:r>
            <a:r>
              <a:rPr lang="en-GB" sz="7200" dirty="0"/>
              <a:t>, 2022. International Journal for Educational Media and Technology. vol 13(ISSN 1882–2290).</a:t>
            </a:r>
            <a:endParaRPr lang="en-US" sz="7200" dirty="0"/>
          </a:p>
          <a:p>
            <a:pPr marL="0" indent="0">
              <a:buNone/>
            </a:pPr>
            <a:endParaRPr lang="en-GB" sz="7200" dirty="0"/>
          </a:p>
          <a:p>
            <a:pPr marL="0" indent="0">
              <a:buNone/>
            </a:pPr>
            <a:endParaRPr lang="en-GB" sz="7200" dirty="0"/>
          </a:p>
          <a:p>
            <a:pPr marL="0" indent="0">
              <a:buNone/>
            </a:pPr>
            <a:r>
              <a:rPr lang="en-GB" sz="7200" dirty="0"/>
              <a:t>  </a:t>
            </a:r>
          </a:p>
          <a:p>
            <a:endParaRPr lang="en-US" sz="1900" dirty="0"/>
          </a:p>
          <a:p>
            <a:endParaRPr 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50665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F8E8EE5B-9EAF-F748-8BB1-4162199392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8714744"/>
              </p:ext>
            </p:extLst>
          </p:nvPr>
        </p:nvGraphicFramePr>
        <p:xfrm>
          <a:off x="1000124" y="719666"/>
          <a:ext cx="10101264" cy="53908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43314">
                  <a:extLst>
                    <a:ext uri="{9D8B030D-6E8A-4147-A177-3AD203B41FA5}">
                      <a16:colId xmlns:a16="http://schemas.microsoft.com/office/drawing/2014/main" val="1381715570"/>
                    </a:ext>
                  </a:extLst>
                </a:gridCol>
                <a:gridCol w="6457950">
                  <a:extLst>
                    <a:ext uri="{9D8B030D-6E8A-4147-A177-3AD203B41FA5}">
                      <a16:colId xmlns:a16="http://schemas.microsoft.com/office/drawing/2014/main" val="3579679796"/>
                    </a:ext>
                  </a:extLst>
                </a:gridCol>
              </a:tblGrid>
              <a:tr h="88256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Teamwork Evaluation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Team responses.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0018179"/>
                  </a:ext>
                </a:extLst>
              </a:tr>
              <a:tr h="882562">
                <a:tc>
                  <a:txBody>
                    <a:bodyPr/>
                    <a:lstStyle/>
                    <a:p>
                      <a:r>
                        <a:rPr lang="en-GB" dirty="0"/>
                        <a:t>Who was in your team?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Saima </a:t>
                      </a:r>
                      <a:r>
                        <a:rPr lang="en-GB" dirty="0" err="1"/>
                        <a:t>Faser</a:t>
                      </a:r>
                      <a:r>
                        <a:rPr lang="en-GB" dirty="0"/>
                        <a:t>, </a:t>
                      </a:r>
                      <a:r>
                        <a:rPr lang="en-GB" dirty="0" err="1"/>
                        <a:t>Janhara</a:t>
                      </a:r>
                      <a:r>
                        <a:rPr lang="en-GB" dirty="0"/>
                        <a:t> Bibi, Huma Shamas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8373457"/>
                  </a:ext>
                </a:extLst>
              </a:tr>
              <a:tr h="8825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What were the key strengths of your team? 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Saima and </a:t>
                      </a:r>
                      <a:r>
                        <a:rPr lang="en-GB" dirty="0" err="1"/>
                        <a:t>janhara</a:t>
                      </a:r>
                      <a:r>
                        <a:rPr lang="en-GB" dirty="0"/>
                        <a:t> and myself helped each other through out. Listened to each other. 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7276796"/>
                  </a:ext>
                </a:extLst>
              </a:tr>
              <a:tr h="8825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What were the challenges that you overcame as a team?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Deciding how long we will all speak for.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3256840"/>
                  </a:ext>
                </a:extLst>
              </a:tr>
              <a:tr h="8825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What would you do differently if you worked as a team again?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Manage our time better. In order to be prepared in advance with the presentation.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1358641"/>
                  </a:ext>
                </a:extLst>
              </a:tr>
              <a:tr h="882562">
                <a:tc>
                  <a:txBody>
                    <a:bodyPr/>
                    <a:lstStyle/>
                    <a:p>
                      <a:r>
                        <a:rPr lang="en-GB" dirty="0"/>
                        <a:t>How would you rate your team working? Out of 10?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41053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61007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632</TotalTime>
  <Words>1058</Words>
  <Application>Microsoft Macintosh PowerPoint</Application>
  <PresentationFormat>Widescreen</PresentationFormat>
  <Paragraphs>137</Paragraphs>
  <Slides>21</Slides>
  <Notes>5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AvenirNext LT Pro Medium</vt:lpstr>
      <vt:lpstr>Calibri</vt:lpstr>
      <vt:lpstr>Calibri Light</vt:lpstr>
      <vt:lpstr>Rockwell Condensed</vt:lpstr>
      <vt:lpstr>Office Theme</vt:lpstr>
      <vt:lpstr>Effective team working and communication (BMSW4002_BIRM)        Task 1 &amp; 2        Joanne Davies</vt:lpstr>
      <vt:lpstr>Introduction</vt:lpstr>
      <vt:lpstr>Theories of team models</vt:lpstr>
      <vt:lpstr>PowerPoint Presentation</vt:lpstr>
      <vt:lpstr>Berlo’s model of communication </vt:lpstr>
      <vt:lpstr>PowerPoint Presentation</vt:lpstr>
      <vt:lpstr>Schramm’s interactive model</vt:lpstr>
      <vt:lpstr>Schramm’s Interactive Model</vt:lpstr>
      <vt:lpstr>PowerPoint Presentation</vt:lpstr>
      <vt:lpstr>Channels of communication</vt:lpstr>
      <vt:lpstr>PowerPoint Presentation</vt:lpstr>
      <vt:lpstr>Channels that are used to improve communication</vt:lpstr>
      <vt:lpstr>How to improve face to face communication</vt:lpstr>
      <vt:lpstr>Types of communication barriers</vt:lpstr>
      <vt:lpstr>PowerPoint Presentation</vt:lpstr>
      <vt:lpstr>Ways of overcoming communication barriers</vt:lpstr>
      <vt:lpstr>Impacts of effective communication</vt:lpstr>
      <vt:lpstr>Conclusion</vt:lpstr>
      <vt:lpstr>References</vt:lpstr>
      <vt:lpstr>References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Huma Shamas (2030024)</dc:creator>
  <cp:lastModifiedBy>Huma Shamas (2030024)</cp:lastModifiedBy>
  <cp:revision>1</cp:revision>
  <dcterms:created xsi:type="dcterms:W3CDTF">2022-03-24T15:14:42Z</dcterms:created>
  <dcterms:modified xsi:type="dcterms:W3CDTF">2022-03-27T13:22:46Z</dcterms:modified>
</cp:coreProperties>
</file>