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14" r:id="rId4"/>
  </p:sldMasterIdLst>
  <p:sldIdLst>
    <p:sldId id="256" r:id="rId5"/>
    <p:sldId id="257" r:id="rId6"/>
    <p:sldId id="258" r:id="rId7"/>
    <p:sldId id="288" r:id="rId8"/>
    <p:sldId id="289" r:id="rId9"/>
    <p:sldId id="290" r:id="rId10"/>
    <p:sldId id="277" r:id="rId11"/>
    <p:sldId id="291" r:id="rId12"/>
    <p:sldId id="292" r:id="rId13"/>
    <p:sldId id="293" r:id="rId14"/>
    <p:sldId id="295" r:id="rId15"/>
    <p:sldId id="296" r:id="rId16"/>
    <p:sldId id="298" r:id="rId17"/>
    <p:sldId id="299" r:id="rId18"/>
    <p:sldId id="302" r:id="rId19"/>
    <p:sldId id="297" r:id="rId20"/>
    <p:sldId id="301" r:id="rId21"/>
    <p:sldId id="308" r:id="rId22"/>
    <p:sldId id="305" r:id="rId23"/>
    <p:sldId id="306" r:id="rId24"/>
    <p:sldId id="304" r:id="rId25"/>
    <p:sldId id="287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4F60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B5C94D5-A1D6-E5FD-CDA8-B7A6BECFAD7F}" v="884" dt="2025-11-17T06:47:25.92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0"/>
    <p:restoredTop sz="95952"/>
  </p:normalViewPr>
  <p:slideViewPr>
    <p:cSldViewPr snapToGrid="0" snapToObjects="1">
      <p:cViewPr varScale="1">
        <p:scale>
          <a:sx n="70" d="100"/>
          <a:sy n="70" d="100"/>
        </p:scale>
        <p:origin x="66" y="8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96A35EAA-ED80-4FF1-942C-82B1D483AF60}"/>
              </a:ext>
            </a:extLst>
          </p:cNvPr>
          <p:cNvSpPr/>
          <p:nvPr/>
        </p:nvSpPr>
        <p:spPr>
          <a:xfrm rot="21133683" flipH="1">
            <a:off x="977627" y="481134"/>
            <a:ext cx="9378187" cy="523858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7734 w 1248446"/>
              <a:gd name="connsiteY6" fmla="*/ 751246 h 873038"/>
              <a:gd name="connsiteX7" fmla="*/ 628618 w 1248446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49939"/>
              <a:gd name="connsiteY0" fmla="*/ 873038 h 873038"/>
              <a:gd name="connsiteX1" fmla="*/ 828272 w 1249939"/>
              <a:gd name="connsiteY1" fmla="*/ 793767 h 873038"/>
              <a:gd name="connsiteX2" fmla="*/ 1187078 w 1249939"/>
              <a:gd name="connsiteY2" fmla="*/ 630341 h 873038"/>
              <a:gd name="connsiteX3" fmla="*/ 1186031 w 1249939"/>
              <a:gd name="connsiteY3" fmla="*/ 192762 h 873038"/>
              <a:gd name="connsiteX4" fmla="*/ 466703 w 1249939"/>
              <a:gd name="connsiteY4" fmla="*/ 32456 h 873038"/>
              <a:gd name="connsiteX5" fmla="*/ 14551 w 1249939"/>
              <a:gd name="connsiteY5" fmla="*/ 595193 h 873038"/>
              <a:gd name="connsiteX6" fmla="*/ 554983 w 1249939"/>
              <a:gd name="connsiteY6" fmla="*/ 751246 h 873038"/>
              <a:gd name="connsiteX7" fmla="*/ 635867 w 1249939"/>
              <a:gd name="connsiteY7" fmla="*/ 873038 h 873038"/>
              <a:gd name="connsiteX0" fmla="*/ 615218 w 1229290"/>
              <a:gd name="connsiteY0" fmla="*/ 861281 h 861281"/>
              <a:gd name="connsiteX1" fmla="*/ 807623 w 1229290"/>
              <a:gd name="connsiteY1" fmla="*/ 782010 h 861281"/>
              <a:gd name="connsiteX2" fmla="*/ 1166429 w 1229290"/>
              <a:gd name="connsiteY2" fmla="*/ 618584 h 861281"/>
              <a:gd name="connsiteX3" fmla="*/ 1165382 w 1229290"/>
              <a:gd name="connsiteY3" fmla="*/ 181005 h 861281"/>
              <a:gd name="connsiteX4" fmla="*/ 446054 w 1229290"/>
              <a:gd name="connsiteY4" fmla="*/ 20699 h 861281"/>
              <a:gd name="connsiteX5" fmla="*/ 5663 w 1229290"/>
              <a:gd name="connsiteY5" fmla="*/ 576828 h 861281"/>
              <a:gd name="connsiteX6" fmla="*/ 534334 w 1229290"/>
              <a:gd name="connsiteY6" fmla="*/ 739489 h 861281"/>
              <a:gd name="connsiteX7" fmla="*/ 615218 w 1229290"/>
              <a:gd name="connsiteY7" fmla="*/ 861281 h 861281"/>
              <a:gd name="connsiteX0" fmla="*/ 619617 w 1233689"/>
              <a:gd name="connsiteY0" fmla="*/ 861281 h 861281"/>
              <a:gd name="connsiteX1" fmla="*/ 812022 w 1233689"/>
              <a:gd name="connsiteY1" fmla="*/ 782010 h 861281"/>
              <a:gd name="connsiteX2" fmla="*/ 1170828 w 1233689"/>
              <a:gd name="connsiteY2" fmla="*/ 618584 h 861281"/>
              <a:gd name="connsiteX3" fmla="*/ 1169781 w 1233689"/>
              <a:gd name="connsiteY3" fmla="*/ 181005 h 861281"/>
              <a:gd name="connsiteX4" fmla="*/ 450453 w 1233689"/>
              <a:gd name="connsiteY4" fmla="*/ 20699 h 861281"/>
              <a:gd name="connsiteX5" fmla="*/ 10062 w 1233689"/>
              <a:gd name="connsiteY5" fmla="*/ 576828 h 861281"/>
              <a:gd name="connsiteX6" fmla="*/ 538733 w 1233689"/>
              <a:gd name="connsiteY6" fmla="*/ 739489 h 861281"/>
              <a:gd name="connsiteX7" fmla="*/ 619617 w 1233689"/>
              <a:gd name="connsiteY7" fmla="*/ 861281 h 861281"/>
              <a:gd name="connsiteX0" fmla="*/ 619579 w 1239236"/>
              <a:gd name="connsiteY0" fmla="*/ 863398 h 863398"/>
              <a:gd name="connsiteX1" fmla="*/ 811984 w 1239236"/>
              <a:gd name="connsiteY1" fmla="*/ 784127 h 863398"/>
              <a:gd name="connsiteX2" fmla="*/ 1170790 w 1239236"/>
              <a:gd name="connsiteY2" fmla="*/ 620701 h 863398"/>
              <a:gd name="connsiteX3" fmla="*/ 1169743 w 1239236"/>
              <a:gd name="connsiteY3" fmla="*/ 183122 h 863398"/>
              <a:gd name="connsiteX4" fmla="*/ 451887 w 1239236"/>
              <a:gd name="connsiteY4" fmla="*/ 17855 h 863398"/>
              <a:gd name="connsiteX5" fmla="*/ 10024 w 1239236"/>
              <a:gd name="connsiteY5" fmla="*/ 578945 h 863398"/>
              <a:gd name="connsiteX6" fmla="*/ 538695 w 1239236"/>
              <a:gd name="connsiteY6" fmla="*/ 741606 h 863398"/>
              <a:gd name="connsiteX7" fmla="*/ 619579 w 1239236"/>
              <a:gd name="connsiteY7" fmla="*/ 863398 h 863398"/>
              <a:gd name="connsiteX0" fmla="*/ 623569 w 1243226"/>
              <a:gd name="connsiteY0" fmla="*/ 870437 h 870437"/>
              <a:gd name="connsiteX1" fmla="*/ 815974 w 1243226"/>
              <a:gd name="connsiteY1" fmla="*/ 791166 h 870437"/>
              <a:gd name="connsiteX2" fmla="*/ 1174780 w 1243226"/>
              <a:gd name="connsiteY2" fmla="*/ 627740 h 870437"/>
              <a:gd name="connsiteX3" fmla="*/ 1173733 w 1243226"/>
              <a:gd name="connsiteY3" fmla="*/ 190161 h 870437"/>
              <a:gd name="connsiteX4" fmla="*/ 455877 w 1243226"/>
              <a:gd name="connsiteY4" fmla="*/ 24894 h 870437"/>
              <a:gd name="connsiteX5" fmla="*/ 14014 w 1243226"/>
              <a:gd name="connsiteY5" fmla="*/ 585984 h 870437"/>
              <a:gd name="connsiteX6" fmla="*/ 542685 w 1243226"/>
              <a:gd name="connsiteY6" fmla="*/ 748645 h 870437"/>
              <a:gd name="connsiteX7" fmla="*/ 623569 w 1243226"/>
              <a:gd name="connsiteY7" fmla="*/ 870437 h 870437"/>
              <a:gd name="connsiteX0" fmla="*/ 624861 w 1244518"/>
              <a:gd name="connsiteY0" fmla="*/ 869274 h 869274"/>
              <a:gd name="connsiteX1" fmla="*/ 817266 w 1244518"/>
              <a:gd name="connsiteY1" fmla="*/ 790003 h 869274"/>
              <a:gd name="connsiteX2" fmla="*/ 1176072 w 1244518"/>
              <a:gd name="connsiteY2" fmla="*/ 626577 h 869274"/>
              <a:gd name="connsiteX3" fmla="*/ 1175025 w 1244518"/>
              <a:gd name="connsiteY3" fmla="*/ 188998 h 869274"/>
              <a:gd name="connsiteX4" fmla="*/ 457169 w 1244518"/>
              <a:gd name="connsiteY4" fmla="*/ 23731 h 869274"/>
              <a:gd name="connsiteX5" fmla="*/ 15306 w 1244518"/>
              <a:gd name="connsiteY5" fmla="*/ 584821 h 869274"/>
              <a:gd name="connsiteX6" fmla="*/ 543977 w 1244518"/>
              <a:gd name="connsiteY6" fmla="*/ 747482 h 869274"/>
              <a:gd name="connsiteX7" fmla="*/ 624861 w 1244518"/>
              <a:gd name="connsiteY7" fmla="*/ 869274 h 869274"/>
              <a:gd name="connsiteX0" fmla="*/ 619558 w 1235941"/>
              <a:gd name="connsiteY0" fmla="*/ 867295 h 867295"/>
              <a:gd name="connsiteX1" fmla="*/ 811963 w 1235941"/>
              <a:gd name="connsiteY1" fmla="*/ 788024 h 867295"/>
              <a:gd name="connsiteX2" fmla="*/ 1170769 w 1235941"/>
              <a:gd name="connsiteY2" fmla="*/ 624598 h 867295"/>
              <a:gd name="connsiteX3" fmla="*/ 1164738 w 1235941"/>
              <a:gd name="connsiteY3" fmla="*/ 164190 h 867295"/>
              <a:gd name="connsiteX4" fmla="*/ 451866 w 1235941"/>
              <a:gd name="connsiteY4" fmla="*/ 21752 h 867295"/>
              <a:gd name="connsiteX5" fmla="*/ 10003 w 1235941"/>
              <a:gd name="connsiteY5" fmla="*/ 582842 h 867295"/>
              <a:gd name="connsiteX6" fmla="*/ 538674 w 1235941"/>
              <a:gd name="connsiteY6" fmla="*/ 745503 h 867295"/>
              <a:gd name="connsiteX7" fmla="*/ 619558 w 1235941"/>
              <a:gd name="connsiteY7" fmla="*/ 867295 h 867295"/>
              <a:gd name="connsiteX0" fmla="*/ 622435 w 1238818"/>
              <a:gd name="connsiteY0" fmla="*/ 868328 h 868328"/>
              <a:gd name="connsiteX1" fmla="*/ 814840 w 1238818"/>
              <a:gd name="connsiteY1" fmla="*/ 789057 h 868328"/>
              <a:gd name="connsiteX2" fmla="*/ 1173646 w 1238818"/>
              <a:gd name="connsiteY2" fmla="*/ 625631 h 868328"/>
              <a:gd name="connsiteX3" fmla="*/ 1167615 w 1238818"/>
              <a:gd name="connsiteY3" fmla="*/ 165223 h 868328"/>
              <a:gd name="connsiteX4" fmla="*/ 454743 w 1238818"/>
              <a:gd name="connsiteY4" fmla="*/ 22785 h 868328"/>
              <a:gd name="connsiteX5" fmla="*/ 12880 w 1238818"/>
              <a:gd name="connsiteY5" fmla="*/ 583875 h 868328"/>
              <a:gd name="connsiteX6" fmla="*/ 541551 w 1238818"/>
              <a:gd name="connsiteY6" fmla="*/ 746536 h 868328"/>
              <a:gd name="connsiteX7" fmla="*/ 622435 w 1238818"/>
              <a:gd name="connsiteY7" fmla="*/ 868328 h 868328"/>
              <a:gd name="connsiteX0" fmla="*/ 618931 w 1201319"/>
              <a:gd name="connsiteY0" fmla="*/ 879992 h 879992"/>
              <a:gd name="connsiteX1" fmla="*/ 811336 w 1201319"/>
              <a:gd name="connsiteY1" fmla="*/ 800721 h 879992"/>
              <a:gd name="connsiteX2" fmla="*/ 1170142 w 1201319"/>
              <a:gd name="connsiteY2" fmla="*/ 637295 h 879992"/>
              <a:gd name="connsiteX3" fmla="*/ 1164111 w 1201319"/>
              <a:gd name="connsiteY3" fmla="*/ 176887 h 879992"/>
              <a:gd name="connsiteX4" fmla="*/ 1005959 w 1201319"/>
              <a:gd name="connsiteY4" fmla="*/ 73552 h 879992"/>
              <a:gd name="connsiteX5" fmla="*/ 451239 w 1201319"/>
              <a:gd name="connsiteY5" fmla="*/ 34449 h 879992"/>
              <a:gd name="connsiteX6" fmla="*/ 9376 w 1201319"/>
              <a:gd name="connsiteY6" fmla="*/ 595539 h 879992"/>
              <a:gd name="connsiteX7" fmla="*/ 538047 w 1201319"/>
              <a:gd name="connsiteY7" fmla="*/ 758200 h 879992"/>
              <a:gd name="connsiteX8" fmla="*/ 618931 w 1201319"/>
              <a:gd name="connsiteY8" fmla="*/ 879992 h 879992"/>
              <a:gd name="connsiteX0" fmla="*/ 618931 w 1214866"/>
              <a:gd name="connsiteY0" fmla="*/ 879992 h 879992"/>
              <a:gd name="connsiteX1" fmla="*/ 811336 w 1214866"/>
              <a:gd name="connsiteY1" fmla="*/ 800721 h 879992"/>
              <a:gd name="connsiteX2" fmla="*/ 1170142 w 1214866"/>
              <a:gd name="connsiteY2" fmla="*/ 637295 h 879992"/>
              <a:gd name="connsiteX3" fmla="*/ 1164111 w 1214866"/>
              <a:gd name="connsiteY3" fmla="*/ 176887 h 879992"/>
              <a:gd name="connsiteX4" fmla="*/ 1005959 w 1214866"/>
              <a:gd name="connsiteY4" fmla="*/ 73552 h 879992"/>
              <a:gd name="connsiteX5" fmla="*/ 451239 w 1214866"/>
              <a:gd name="connsiteY5" fmla="*/ 34449 h 879992"/>
              <a:gd name="connsiteX6" fmla="*/ 9376 w 1214866"/>
              <a:gd name="connsiteY6" fmla="*/ 595539 h 879992"/>
              <a:gd name="connsiteX7" fmla="*/ 538047 w 1214866"/>
              <a:gd name="connsiteY7" fmla="*/ 758200 h 879992"/>
              <a:gd name="connsiteX8" fmla="*/ 618931 w 1214866"/>
              <a:gd name="connsiteY8" fmla="*/ 879992 h 879992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20039 w 1203184"/>
              <a:gd name="connsiteY0" fmla="*/ 874240 h 874240"/>
              <a:gd name="connsiteX1" fmla="*/ 812444 w 1203184"/>
              <a:gd name="connsiteY1" fmla="*/ 794969 h 874240"/>
              <a:gd name="connsiteX2" fmla="*/ 1171250 w 1203184"/>
              <a:gd name="connsiteY2" fmla="*/ 631543 h 874240"/>
              <a:gd name="connsiteX3" fmla="*/ 1165219 w 1203184"/>
              <a:gd name="connsiteY3" fmla="*/ 171135 h 874240"/>
              <a:gd name="connsiteX4" fmla="*/ 990916 w 1203184"/>
              <a:gd name="connsiteY4" fmla="*/ 39669 h 874240"/>
              <a:gd name="connsiteX5" fmla="*/ 406775 w 1203184"/>
              <a:gd name="connsiteY5" fmla="*/ 50168 h 874240"/>
              <a:gd name="connsiteX6" fmla="*/ 10484 w 1203184"/>
              <a:gd name="connsiteY6" fmla="*/ 589787 h 874240"/>
              <a:gd name="connsiteX7" fmla="*/ 539155 w 1203184"/>
              <a:gd name="connsiteY7" fmla="*/ 752448 h 874240"/>
              <a:gd name="connsiteX8" fmla="*/ 620039 w 1203184"/>
              <a:gd name="connsiteY8" fmla="*/ 874240 h 874240"/>
              <a:gd name="connsiteX0" fmla="*/ 620213 w 1203358"/>
              <a:gd name="connsiteY0" fmla="*/ 867642 h 867642"/>
              <a:gd name="connsiteX1" fmla="*/ 812618 w 1203358"/>
              <a:gd name="connsiteY1" fmla="*/ 788371 h 867642"/>
              <a:gd name="connsiteX2" fmla="*/ 1171424 w 1203358"/>
              <a:gd name="connsiteY2" fmla="*/ 624945 h 867642"/>
              <a:gd name="connsiteX3" fmla="*/ 1165393 w 1203358"/>
              <a:gd name="connsiteY3" fmla="*/ 164537 h 867642"/>
              <a:gd name="connsiteX4" fmla="*/ 991090 w 1203358"/>
              <a:gd name="connsiteY4" fmla="*/ 33071 h 867642"/>
              <a:gd name="connsiteX5" fmla="*/ 406949 w 1203358"/>
              <a:gd name="connsiteY5" fmla="*/ 43570 h 867642"/>
              <a:gd name="connsiteX6" fmla="*/ 10658 w 1203358"/>
              <a:gd name="connsiteY6" fmla="*/ 583189 h 867642"/>
              <a:gd name="connsiteX7" fmla="*/ 539329 w 1203358"/>
              <a:gd name="connsiteY7" fmla="*/ 745850 h 867642"/>
              <a:gd name="connsiteX8" fmla="*/ 620213 w 1203358"/>
              <a:gd name="connsiteY8" fmla="*/ 867642 h 867642"/>
              <a:gd name="connsiteX0" fmla="*/ 621220 w 1204365"/>
              <a:gd name="connsiteY0" fmla="*/ 864871 h 864871"/>
              <a:gd name="connsiteX1" fmla="*/ 813625 w 1204365"/>
              <a:gd name="connsiteY1" fmla="*/ 785600 h 864871"/>
              <a:gd name="connsiteX2" fmla="*/ 1172431 w 1204365"/>
              <a:gd name="connsiteY2" fmla="*/ 622174 h 864871"/>
              <a:gd name="connsiteX3" fmla="*/ 1166400 w 1204365"/>
              <a:gd name="connsiteY3" fmla="*/ 161766 h 864871"/>
              <a:gd name="connsiteX4" fmla="*/ 992097 w 1204365"/>
              <a:gd name="connsiteY4" fmla="*/ 30300 h 864871"/>
              <a:gd name="connsiteX5" fmla="*/ 407956 w 1204365"/>
              <a:gd name="connsiteY5" fmla="*/ 40799 h 864871"/>
              <a:gd name="connsiteX6" fmla="*/ 11665 w 1204365"/>
              <a:gd name="connsiteY6" fmla="*/ 580418 h 864871"/>
              <a:gd name="connsiteX7" fmla="*/ 540336 w 1204365"/>
              <a:gd name="connsiteY7" fmla="*/ 743079 h 864871"/>
              <a:gd name="connsiteX8" fmla="*/ 621220 w 1204365"/>
              <a:gd name="connsiteY8" fmla="*/ 864871 h 864871"/>
              <a:gd name="connsiteX0" fmla="*/ 619935 w 1204190"/>
              <a:gd name="connsiteY0" fmla="*/ 873669 h 873669"/>
              <a:gd name="connsiteX1" fmla="*/ 812340 w 1204190"/>
              <a:gd name="connsiteY1" fmla="*/ 794398 h 873669"/>
              <a:gd name="connsiteX2" fmla="*/ 1171146 w 1204190"/>
              <a:gd name="connsiteY2" fmla="*/ 630972 h 873669"/>
              <a:gd name="connsiteX3" fmla="*/ 1165115 w 1204190"/>
              <a:gd name="connsiteY3" fmla="*/ 170564 h 873669"/>
              <a:gd name="connsiteX4" fmla="*/ 967884 w 1204190"/>
              <a:gd name="connsiteY4" fmla="*/ 40405 h 873669"/>
              <a:gd name="connsiteX5" fmla="*/ 406671 w 1204190"/>
              <a:gd name="connsiteY5" fmla="*/ 49597 h 873669"/>
              <a:gd name="connsiteX6" fmla="*/ 10380 w 1204190"/>
              <a:gd name="connsiteY6" fmla="*/ 589216 h 873669"/>
              <a:gd name="connsiteX7" fmla="*/ 539051 w 1204190"/>
              <a:gd name="connsiteY7" fmla="*/ 751877 h 873669"/>
              <a:gd name="connsiteX8" fmla="*/ 619935 w 1204190"/>
              <a:gd name="connsiteY8" fmla="*/ 873669 h 873669"/>
              <a:gd name="connsiteX0" fmla="*/ 628446 w 1212701"/>
              <a:gd name="connsiteY0" fmla="*/ 842371 h 842371"/>
              <a:gd name="connsiteX1" fmla="*/ 820851 w 1212701"/>
              <a:gd name="connsiteY1" fmla="*/ 763100 h 842371"/>
              <a:gd name="connsiteX2" fmla="*/ 1179657 w 1212701"/>
              <a:gd name="connsiteY2" fmla="*/ 599674 h 842371"/>
              <a:gd name="connsiteX3" fmla="*/ 1173626 w 1212701"/>
              <a:gd name="connsiteY3" fmla="*/ 139266 h 842371"/>
              <a:gd name="connsiteX4" fmla="*/ 976395 w 1212701"/>
              <a:gd name="connsiteY4" fmla="*/ 9107 h 842371"/>
              <a:gd name="connsiteX5" fmla="*/ 246714 w 1212701"/>
              <a:gd name="connsiteY5" fmla="*/ 97247 h 842371"/>
              <a:gd name="connsiteX6" fmla="*/ 18891 w 1212701"/>
              <a:gd name="connsiteY6" fmla="*/ 557918 h 842371"/>
              <a:gd name="connsiteX7" fmla="*/ 547562 w 1212701"/>
              <a:gd name="connsiteY7" fmla="*/ 720579 h 842371"/>
              <a:gd name="connsiteX8" fmla="*/ 628446 w 1212701"/>
              <a:gd name="connsiteY8" fmla="*/ 842371 h 842371"/>
              <a:gd name="connsiteX0" fmla="*/ 628446 w 1211895"/>
              <a:gd name="connsiteY0" fmla="*/ 842371 h 842371"/>
              <a:gd name="connsiteX1" fmla="*/ 820851 w 1211895"/>
              <a:gd name="connsiteY1" fmla="*/ 763100 h 842371"/>
              <a:gd name="connsiteX2" fmla="*/ 1178477 w 1211895"/>
              <a:gd name="connsiteY2" fmla="*/ 606951 h 842371"/>
              <a:gd name="connsiteX3" fmla="*/ 1173626 w 1211895"/>
              <a:gd name="connsiteY3" fmla="*/ 139266 h 842371"/>
              <a:gd name="connsiteX4" fmla="*/ 976395 w 1211895"/>
              <a:gd name="connsiteY4" fmla="*/ 9107 h 842371"/>
              <a:gd name="connsiteX5" fmla="*/ 246714 w 1211895"/>
              <a:gd name="connsiteY5" fmla="*/ 97247 h 842371"/>
              <a:gd name="connsiteX6" fmla="*/ 18891 w 1211895"/>
              <a:gd name="connsiteY6" fmla="*/ 557918 h 842371"/>
              <a:gd name="connsiteX7" fmla="*/ 547562 w 1211895"/>
              <a:gd name="connsiteY7" fmla="*/ 720579 h 842371"/>
              <a:gd name="connsiteX8" fmla="*/ 628446 w 1211895"/>
              <a:gd name="connsiteY8" fmla="*/ 842371 h 842371"/>
              <a:gd name="connsiteX0" fmla="*/ 628446 w 1218918"/>
              <a:gd name="connsiteY0" fmla="*/ 842371 h 842371"/>
              <a:gd name="connsiteX1" fmla="*/ 820851 w 1218918"/>
              <a:gd name="connsiteY1" fmla="*/ 763100 h 842371"/>
              <a:gd name="connsiteX2" fmla="*/ 1178477 w 1218918"/>
              <a:gd name="connsiteY2" fmla="*/ 606951 h 842371"/>
              <a:gd name="connsiteX3" fmla="*/ 1173626 w 1218918"/>
              <a:gd name="connsiteY3" fmla="*/ 139266 h 842371"/>
              <a:gd name="connsiteX4" fmla="*/ 976395 w 1218918"/>
              <a:gd name="connsiteY4" fmla="*/ 9107 h 842371"/>
              <a:gd name="connsiteX5" fmla="*/ 246714 w 1218918"/>
              <a:gd name="connsiteY5" fmla="*/ 97247 h 842371"/>
              <a:gd name="connsiteX6" fmla="*/ 18891 w 1218918"/>
              <a:gd name="connsiteY6" fmla="*/ 557918 h 842371"/>
              <a:gd name="connsiteX7" fmla="*/ 547562 w 1218918"/>
              <a:gd name="connsiteY7" fmla="*/ 720579 h 842371"/>
              <a:gd name="connsiteX8" fmla="*/ 628446 w 1218918"/>
              <a:gd name="connsiteY8" fmla="*/ 842371 h 842371"/>
              <a:gd name="connsiteX0" fmla="*/ 628446 w 1223727"/>
              <a:gd name="connsiteY0" fmla="*/ 842371 h 842371"/>
              <a:gd name="connsiteX1" fmla="*/ 820851 w 1223727"/>
              <a:gd name="connsiteY1" fmla="*/ 763100 h 842371"/>
              <a:gd name="connsiteX2" fmla="*/ 1178477 w 1223727"/>
              <a:gd name="connsiteY2" fmla="*/ 606951 h 842371"/>
              <a:gd name="connsiteX3" fmla="*/ 1173626 w 1223727"/>
              <a:gd name="connsiteY3" fmla="*/ 139266 h 842371"/>
              <a:gd name="connsiteX4" fmla="*/ 976395 w 1223727"/>
              <a:gd name="connsiteY4" fmla="*/ 9107 h 842371"/>
              <a:gd name="connsiteX5" fmla="*/ 246714 w 1223727"/>
              <a:gd name="connsiteY5" fmla="*/ 97247 h 842371"/>
              <a:gd name="connsiteX6" fmla="*/ 18891 w 1223727"/>
              <a:gd name="connsiteY6" fmla="*/ 557918 h 842371"/>
              <a:gd name="connsiteX7" fmla="*/ 547562 w 1223727"/>
              <a:gd name="connsiteY7" fmla="*/ 720579 h 842371"/>
              <a:gd name="connsiteX8" fmla="*/ 628446 w 1223727"/>
              <a:gd name="connsiteY8" fmla="*/ 842371 h 842371"/>
              <a:gd name="connsiteX0" fmla="*/ 628446 w 1232687"/>
              <a:gd name="connsiteY0" fmla="*/ 842371 h 842371"/>
              <a:gd name="connsiteX1" fmla="*/ 820851 w 1232687"/>
              <a:gd name="connsiteY1" fmla="*/ 763100 h 842371"/>
              <a:gd name="connsiteX2" fmla="*/ 1178477 w 1232687"/>
              <a:gd name="connsiteY2" fmla="*/ 606951 h 842371"/>
              <a:gd name="connsiteX3" fmla="*/ 1188606 w 1232687"/>
              <a:gd name="connsiteY3" fmla="*/ 158133 h 842371"/>
              <a:gd name="connsiteX4" fmla="*/ 976395 w 1232687"/>
              <a:gd name="connsiteY4" fmla="*/ 9107 h 842371"/>
              <a:gd name="connsiteX5" fmla="*/ 246714 w 1232687"/>
              <a:gd name="connsiteY5" fmla="*/ 97247 h 842371"/>
              <a:gd name="connsiteX6" fmla="*/ 18891 w 1232687"/>
              <a:gd name="connsiteY6" fmla="*/ 557918 h 842371"/>
              <a:gd name="connsiteX7" fmla="*/ 547562 w 1232687"/>
              <a:gd name="connsiteY7" fmla="*/ 720579 h 842371"/>
              <a:gd name="connsiteX8" fmla="*/ 628446 w 1232687"/>
              <a:gd name="connsiteY8" fmla="*/ 842371 h 842371"/>
              <a:gd name="connsiteX0" fmla="*/ 628446 w 1238631"/>
              <a:gd name="connsiteY0" fmla="*/ 842371 h 842371"/>
              <a:gd name="connsiteX1" fmla="*/ 820851 w 1238631"/>
              <a:gd name="connsiteY1" fmla="*/ 763100 h 842371"/>
              <a:gd name="connsiteX2" fmla="*/ 1178477 w 1238631"/>
              <a:gd name="connsiteY2" fmla="*/ 606951 h 842371"/>
              <a:gd name="connsiteX3" fmla="*/ 1197715 w 1238631"/>
              <a:gd name="connsiteY3" fmla="*/ 163763 h 842371"/>
              <a:gd name="connsiteX4" fmla="*/ 976395 w 1238631"/>
              <a:gd name="connsiteY4" fmla="*/ 9107 h 842371"/>
              <a:gd name="connsiteX5" fmla="*/ 246714 w 1238631"/>
              <a:gd name="connsiteY5" fmla="*/ 97247 h 842371"/>
              <a:gd name="connsiteX6" fmla="*/ 18891 w 1238631"/>
              <a:gd name="connsiteY6" fmla="*/ 557918 h 842371"/>
              <a:gd name="connsiteX7" fmla="*/ 547562 w 1238631"/>
              <a:gd name="connsiteY7" fmla="*/ 720579 h 842371"/>
              <a:gd name="connsiteX8" fmla="*/ 628446 w 1238631"/>
              <a:gd name="connsiteY8" fmla="*/ 842371 h 842371"/>
              <a:gd name="connsiteX0" fmla="*/ 632386 w 1242571"/>
              <a:gd name="connsiteY0" fmla="*/ 846766 h 846766"/>
              <a:gd name="connsiteX1" fmla="*/ 824791 w 1242571"/>
              <a:gd name="connsiteY1" fmla="*/ 767495 h 846766"/>
              <a:gd name="connsiteX2" fmla="*/ 1182417 w 1242571"/>
              <a:gd name="connsiteY2" fmla="*/ 611346 h 846766"/>
              <a:gd name="connsiteX3" fmla="*/ 1201655 w 1242571"/>
              <a:gd name="connsiteY3" fmla="*/ 168158 h 846766"/>
              <a:gd name="connsiteX4" fmla="*/ 980335 w 1242571"/>
              <a:gd name="connsiteY4" fmla="*/ 13502 h 846766"/>
              <a:gd name="connsiteX5" fmla="*/ 250654 w 1242571"/>
              <a:gd name="connsiteY5" fmla="*/ 101642 h 846766"/>
              <a:gd name="connsiteX6" fmla="*/ 22831 w 1242571"/>
              <a:gd name="connsiteY6" fmla="*/ 562313 h 846766"/>
              <a:gd name="connsiteX7" fmla="*/ 551502 w 1242571"/>
              <a:gd name="connsiteY7" fmla="*/ 724974 h 846766"/>
              <a:gd name="connsiteX8" fmla="*/ 632386 w 1242571"/>
              <a:gd name="connsiteY8" fmla="*/ 846766 h 846766"/>
              <a:gd name="connsiteX0" fmla="*/ 633056 w 1243241"/>
              <a:gd name="connsiteY0" fmla="*/ 846832 h 846832"/>
              <a:gd name="connsiteX1" fmla="*/ 825461 w 1243241"/>
              <a:gd name="connsiteY1" fmla="*/ 767561 h 846832"/>
              <a:gd name="connsiteX2" fmla="*/ 1183087 w 1243241"/>
              <a:gd name="connsiteY2" fmla="*/ 611412 h 846832"/>
              <a:gd name="connsiteX3" fmla="*/ 1202325 w 1243241"/>
              <a:gd name="connsiteY3" fmla="*/ 168224 h 846832"/>
              <a:gd name="connsiteX4" fmla="*/ 981005 w 1243241"/>
              <a:gd name="connsiteY4" fmla="*/ 13568 h 846832"/>
              <a:gd name="connsiteX5" fmla="*/ 245994 w 1243241"/>
              <a:gd name="connsiteY5" fmla="*/ 86692 h 846832"/>
              <a:gd name="connsiteX6" fmla="*/ 23501 w 1243241"/>
              <a:gd name="connsiteY6" fmla="*/ 562379 h 846832"/>
              <a:gd name="connsiteX7" fmla="*/ 552172 w 1243241"/>
              <a:gd name="connsiteY7" fmla="*/ 725040 h 846832"/>
              <a:gd name="connsiteX8" fmla="*/ 633056 w 1243241"/>
              <a:gd name="connsiteY8" fmla="*/ 846832 h 846832"/>
              <a:gd name="connsiteX0" fmla="*/ 633056 w 1243241"/>
              <a:gd name="connsiteY0" fmla="*/ 848503 h 848503"/>
              <a:gd name="connsiteX1" fmla="*/ 825461 w 1243241"/>
              <a:gd name="connsiteY1" fmla="*/ 769232 h 848503"/>
              <a:gd name="connsiteX2" fmla="*/ 1183087 w 1243241"/>
              <a:gd name="connsiteY2" fmla="*/ 613083 h 848503"/>
              <a:gd name="connsiteX3" fmla="*/ 1202325 w 1243241"/>
              <a:gd name="connsiteY3" fmla="*/ 169895 h 848503"/>
              <a:gd name="connsiteX4" fmla="*/ 981005 w 1243241"/>
              <a:gd name="connsiteY4" fmla="*/ 15239 h 848503"/>
              <a:gd name="connsiteX5" fmla="*/ 245994 w 1243241"/>
              <a:gd name="connsiteY5" fmla="*/ 88363 h 848503"/>
              <a:gd name="connsiteX6" fmla="*/ 23501 w 1243241"/>
              <a:gd name="connsiteY6" fmla="*/ 564050 h 848503"/>
              <a:gd name="connsiteX7" fmla="*/ 552172 w 1243241"/>
              <a:gd name="connsiteY7" fmla="*/ 726711 h 848503"/>
              <a:gd name="connsiteX8" fmla="*/ 633056 w 1243241"/>
              <a:gd name="connsiteY8" fmla="*/ 848503 h 848503"/>
              <a:gd name="connsiteX0" fmla="*/ 633056 w 1243241"/>
              <a:gd name="connsiteY0" fmla="*/ 852489 h 852489"/>
              <a:gd name="connsiteX1" fmla="*/ 825461 w 1243241"/>
              <a:gd name="connsiteY1" fmla="*/ 773218 h 852489"/>
              <a:gd name="connsiteX2" fmla="*/ 1183087 w 1243241"/>
              <a:gd name="connsiteY2" fmla="*/ 617069 h 852489"/>
              <a:gd name="connsiteX3" fmla="*/ 1202325 w 1243241"/>
              <a:gd name="connsiteY3" fmla="*/ 173881 h 852489"/>
              <a:gd name="connsiteX4" fmla="*/ 981005 w 1243241"/>
              <a:gd name="connsiteY4" fmla="*/ 19225 h 852489"/>
              <a:gd name="connsiteX5" fmla="*/ 245994 w 1243241"/>
              <a:gd name="connsiteY5" fmla="*/ 92349 h 852489"/>
              <a:gd name="connsiteX6" fmla="*/ 23501 w 1243241"/>
              <a:gd name="connsiteY6" fmla="*/ 568036 h 852489"/>
              <a:gd name="connsiteX7" fmla="*/ 552172 w 1243241"/>
              <a:gd name="connsiteY7" fmla="*/ 730697 h 852489"/>
              <a:gd name="connsiteX8" fmla="*/ 633056 w 1243241"/>
              <a:gd name="connsiteY8" fmla="*/ 852489 h 852489"/>
              <a:gd name="connsiteX0" fmla="*/ 633056 w 1238870"/>
              <a:gd name="connsiteY0" fmla="*/ 852489 h 852489"/>
              <a:gd name="connsiteX1" fmla="*/ 825461 w 1238870"/>
              <a:gd name="connsiteY1" fmla="*/ 773218 h 852489"/>
              <a:gd name="connsiteX2" fmla="*/ 1183087 w 1238870"/>
              <a:gd name="connsiteY2" fmla="*/ 617069 h 852489"/>
              <a:gd name="connsiteX3" fmla="*/ 1202325 w 1238870"/>
              <a:gd name="connsiteY3" fmla="*/ 173881 h 852489"/>
              <a:gd name="connsiteX4" fmla="*/ 981005 w 1238870"/>
              <a:gd name="connsiteY4" fmla="*/ 19225 h 852489"/>
              <a:gd name="connsiteX5" fmla="*/ 245994 w 1238870"/>
              <a:gd name="connsiteY5" fmla="*/ 92349 h 852489"/>
              <a:gd name="connsiteX6" fmla="*/ 23501 w 1238870"/>
              <a:gd name="connsiteY6" fmla="*/ 568036 h 852489"/>
              <a:gd name="connsiteX7" fmla="*/ 552172 w 1238870"/>
              <a:gd name="connsiteY7" fmla="*/ 730697 h 852489"/>
              <a:gd name="connsiteX8" fmla="*/ 633056 w 1238870"/>
              <a:gd name="connsiteY8" fmla="*/ 852489 h 852489"/>
              <a:gd name="connsiteX0" fmla="*/ 633056 w 1237972"/>
              <a:gd name="connsiteY0" fmla="*/ 852489 h 852489"/>
              <a:gd name="connsiteX1" fmla="*/ 825461 w 1237972"/>
              <a:gd name="connsiteY1" fmla="*/ 773218 h 852489"/>
              <a:gd name="connsiteX2" fmla="*/ 1183087 w 1237972"/>
              <a:gd name="connsiteY2" fmla="*/ 617069 h 852489"/>
              <a:gd name="connsiteX3" fmla="*/ 1202325 w 1237972"/>
              <a:gd name="connsiteY3" fmla="*/ 173881 h 852489"/>
              <a:gd name="connsiteX4" fmla="*/ 981005 w 1237972"/>
              <a:gd name="connsiteY4" fmla="*/ 19225 h 852489"/>
              <a:gd name="connsiteX5" fmla="*/ 245994 w 1237972"/>
              <a:gd name="connsiteY5" fmla="*/ 92349 h 852489"/>
              <a:gd name="connsiteX6" fmla="*/ 23501 w 1237972"/>
              <a:gd name="connsiteY6" fmla="*/ 568036 h 852489"/>
              <a:gd name="connsiteX7" fmla="*/ 552172 w 1237972"/>
              <a:gd name="connsiteY7" fmla="*/ 730697 h 852489"/>
              <a:gd name="connsiteX8" fmla="*/ 633056 w 1237972"/>
              <a:gd name="connsiteY8" fmla="*/ 852489 h 85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415F49B-3CBC-46CF-AFB5-988852D0479E}"/>
              </a:ext>
            </a:extLst>
          </p:cNvPr>
          <p:cNvSpPr/>
          <p:nvPr/>
        </p:nvSpPr>
        <p:spPr>
          <a:xfrm rot="21133683" flipH="1">
            <a:off x="1010574" y="456230"/>
            <a:ext cx="9378187" cy="523858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7734 w 1248446"/>
              <a:gd name="connsiteY6" fmla="*/ 751246 h 873038"/>
              <a:gd name="connsiteX7" fmla="*/ 628618 w 1248446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49939"/>
              <a:gd name="connsiteY0" fmla="*/ 873038 h 873038"/>
              <a:gd name="connsiteX1" fmla="*/ 828272 w 1249939"/>
              <a:gd name="connsiteY1" fmla="*/ 793767 h 873038"/>
              <a:gd name="connsiteX2" fmla="*/ 1187078 w 1249939"/>
              <a:gd name="connsiteY2" fmla="*/ 630341 h 873038"/>
              <a:gd name="connsiteX3" fmla="*/ 1186031 w 1249939"/>
              <a:gd name="connsiteY3" fmla="*/ 192762 h 873038"/>
              <a:gd name="connsiteX4" fmla="*/ 466703 w 1249939"/>
              <a:gd name="connsiteY4" fmla="*/ 32456 h 873038"/>
              <a:gd name="connsiteX5" fmla="*/ 14551 w 1249939"/>
              <a:gd name="connsiteY5" fmla="*/ 595193 h 873038"/>
              <a:gd name="connsiteX6" fmla="*/ 554983 w 1249939"/>
              <a:gd name="connsiteY6" fmla="*/ 751246 h 873038"/>
              <a:gd name="connsiteX7" fmla="*/ 635867 w 1249939"/>
              <a:gd name="connsiteY7" fmla="*/ 873038 h 873038"/>
              <a:gd name="connsiteX0" fmla="*/ 615218 w 1229290"/>
              <a:gd name="connsiteY0" fmla="*/ 861281 h 861281"/>
              <a:gd name="connsiteX1" fmla="*/ 807623 w 1229290"/>
              <a:gd name="connsiteY1" fmla="*/ 782010 h 861281"/>
              <a:gd name="connsiteX2" fmla="*/ 1166429 w 1229290"/>
              <a:gd name="connsiteY2" fmla="*/ 618584 h 861281"/>
              <a:gd name="connsiteX3" fmla="*/ 1165382 w 1229290"/>
              <a:gd name="connsiteY3" fmla="*/ 181005 h 861281"/>
              <a:gd name="connsiteX4" fmla="*/ 446054 w 1229290"/>
              <a:gd name="connsiteY4" fmla="*/ 20699 h 861281"/>
              <a:gd name="connsiteX5" fmla="*/ 5663 w 1229290"/>
              <a:gd name="connsiteY5" fmla="*/ 576828 h 861281"/>
              <a:gd name="connsiteX6" fmla="*/ 534334 w 1229290"/>
              <a:gd name="connsiteY6" fmla="*/ 739489 h 861281"/>
              <a:gd name="connsiteX7" fmla="*/ 615218 w 1229290"/>
              <a:gd name="connsiteY7" fmla="*/ 861281 h 861281"/>
              <a:gd name="connsiteX0" fmla="*/ 619617 w 1233689"/>
              <a:gd name="connsiteY0" fmla="*/ 861281 h 861281"/>
              <a:gd name="connsiteX1" fmla="*/ 812022 w 1233689"/>
              <a:gd name="connsiteY1" fmla="*/ 782010 h 861281"/>
              <a:gd name="connsiteX2" fmla="*/ 1170828 w 1233689"/>
              <a:gd name="connsiteY2" fmla="*/ 618584 h 861281"/>
              <a:gd name="connsiteX3" fmla="*/ 1169781 w 1233689"/>
              <a:gd name="connsiteY3" fmla="*/ 181005 h 861281"/>
              <a:gd name="connsiteX4" fmla="*/ 450453 w 1233689"/>
              <a:gd name="connsiteY4" fmla="*/ 20699 h 861281"/>
              <a:gd name="connsiteX5" fmla="*/ 10062 w 1233689"/>
              <a:gd name="connsiteY5" fmla="*/ 576828 h 861281"/>
              <a:gd name="connsiteX6" fmla="*/ 538733 w 1233689"/>
              <a:gd name="connsiteY6" fmla="*/ 739489 h 861281"/>
              <a:gd name="connsiteX7" fmla="*/ 619617 w 1233689"/>
              <a:gd name="connsiteY7" fmla="*/ 861281 h 861281"/>
              <a:gd name="connsiteX0" fmla="*/ 619579 w 1239236"/>
              <a:gd name="connsiteY0" fmla="*/ 863398 h 863398"/>
              <a:gd name="connsiteX1" fmla="*/ 811984 w 1239236"/>
              <a:gd name="connsiteY1" fmla="*/ 784127 h 863398"/>
              <a:gd name="connsiteX2" fmla="*/ 1170790 w 1239236"/>
              <a:gd name="connsiteY2" fmla="*/ 620701 h 863398"/>
              <a:gd name="connsiteX3" fmla="*/ 1169743 w 1239236"/>
              <a:gd name="connsiteY3" fmla="*/ 183122 h 863398"/>
              <a:gd name="connsiteX4" fmla="*/ 451887 w 1239236"/>
              <a:gd name="connsiteY4" fmla="*/ 17855 h 863398"/>
              <a:gd name="connsiteX5" fmla="*/ 10024 w 1239236"/>
              <a:gd name="connsiteY5" fmla="*/ 578945 h 863398"/>
              <a:gd name="connsiteX6" fmla="*/ 538695 w 1239236"/>
              <a:gd name="connsiteY6" fmla="*/ 741606 h 863398"/>
              <a:gd name="connsiteX7" fmla="*/ 619579 w 1239236"/>
              <a:gd name="connsiteY7" fmla="*/ 863398 h 863398"/>
              <a:gd name="connsiteX0" fmla="*/ 623569 w 1243226"/>
              <a:gd name="connsiteY0" fmla="*/ 870437 h 870437"/>
              <a:gd name="connsiteX1" fmla="*/ 815974 w 1243226"/>
              <a:gd name="connsiteY1" fmla="*/ 791166 h 870437"/>
              <a:gd name="connsiteX2" fmla="*/ 1174780 w 1243226"/>
              <a:gd name="connsiteY2" fmla="*/ 627740 h 870437"/>
              <a:gd name="connsiteX3" fmla="*/ 1173733 w 1243226"/>
              <a:gd name="connsiteY3" fmla="*/ 190161 h 870437"/>
              <a:gd name="connsiteX4" fmla="*/ 455877 w 1243226"/>
              <a:gd name="connsiteY4" fmla="*/ 24894 h 870437"/>
              <a:gd name="connsiteX5" fmla="*/ 14014 w 1243226"/>
              <a:gd name="connsiteY5" fmla="*/ 585984 h 870437"/>
              <a:gd name="connsiteX6" fmla="*/ 542685 w 1243226"/>
              <a:gd name="connsiteY6" fmla="*/ 748645 h 870437"/>
              <a:gd name="connsiteX7" fmla="*/ 623569 w 1243226"/>
              <a:gd name="connsiteY7" fmla="*/ 870437 h 870437"/>
              <a:gd name="connsiteX0" fmla="*/ 624861 w 1244518"/>
              <a:gd name="connsiteY0" fmla="*/ 869274 h 869274"/>
              <a:gd name="connsiteX1" fmla="*/ 817266 w 1244518"/>
              <a:gd name="connsiteY1" fmla="*/ 790003 h 869274"/>
              <a:gd name="connsiteX2" fmla="*/ 1176072 w 1244518"/>
              <a:gd name="connsiteY2" fmla="*/ 626577 h 869274"/>
              <a:gd name="connsiteX3" fmla="*/ 1175025 w 1244518"/>
              <a:gd name="connsiteY3" fmla="*/ 188998 h 869274"/>
              <a:gd name="connsiteX4" fmla="*/ 457169 w 1244518"/>
              <a:gd name="connsiteY4" fmla="*/ 23731 h 869274"/>
              <a:gd name="connsiteX5" fmla="*/ 15306 w 1244518"/>
              <a:gd name="connsiteY5" fmla="*/ 584821 h 869274"/>
              <a:gd name="connsiteX6" fmla="*/ 543977 w 1244518"/>
              <a:gd name="connsiteY6" fmla="*/ 747482 h 869274"/>
              <a:gd name="connsiteX7" fmla="*/ 624861 w 1244518"/>
              <a:gd name="connsiteY7" fmla="*/ 869274 h 869274"/>
              <a:gd name="connsiteX0" fmla="*/ 619558 w 1235941"/>
              <a:gd name="connsiteY0" fmla="*/ 867295 h 867295"/>
              <a:gd name="connsiteX1" fmla="*/ 811963 w 1235941"/>
              <a:gd name="connsiteY1" fmla="*/ 788024 h 867295"/>
              <a:gd name="connsiteX2" fmla="*/ 1170769 w 1235941"/>
              <a:gd name="connsiteY2" fmla="*/ 624598 h 867295"/>
              <a:gd name="connsiteX3" fmla="*/ 1164738 w 1235941"/>
              <a:gd name="connsiteY3" fmla="*/ 164190 h 867295"/>
              <a:gd name="connsiteX4" fmla="*/ 451866 w 1235941"/>
              <a:gd name="connsiteY4" fmla="*/ 21752 h 867295"/>
              <a:gd name="connsiteX5" fmla="*/ 10003 w 1235941"/>
              <a:gd name="connsiteY5" fmla="*/ 582842 h 867295"/>
              <a:gd name="connsiteX6" fmla="*/ 538674 w 1235941"/>
              <a:gd name="connsiteY6" fmla="*/ 745503 h 867295"/>
              <a:gd name="connsiteX7" fmla="*/ 619558 w 1235941"/>
              <a:gd name="connsiteY7" fmla="*/ 867295 h 867295"/>
              <a:gd name="connsiteX0" fmla="*/ 622435 w 1238818"/>
              <a:gd name="connsiteY0" fmla="*/ 868328 h 868328"/>
              <a:gd name="connsiteX1" fmla="*/ 814840 w 1238818"/>
              <a:gd name="connsiteY1" fmla="*/ 789057 h 868328"/>
              <a:gd name="connsiteX2" fmla="*/ 1173646 w 1238818"/>
              <a:gd name="connsiteY2" fmla="*/ 625631 h 868328"/>
              <a:gd name="connsiteX3" fmla="*/ 1167615 w 1238818"/>
              <a:gd name="connsiteY3" fmla="*/ 165223 h 868328"/>
              <a:gd name="connsiteX4" fmla="*/ 454743 w 1238818"/>
              <a:gd name="connsiteY4" fmla="*/ 22785 h 868328"/>
              <a:gd name="connsiteX5" fmla="*/ 12880 w 1238818"/>
              <a:gd name="connsiteY5" fmla="*/ 583875 h 868328"/>
              <a:gd name="connsiteX6" fmla="*/ 541551 w 1238818"/>
              <a:gd name="connsiteY6" fmla="*/ 746536 h 868328"/>
              <a:gd name="connsiteX7" fmla="*/ 622435 w 1238818"/>
              <a:gd name="connsiteY7" fmla="*/ 868328 h 868328"/>
              <a:gd name="connsiteX0" fmla="*/ 618931 w 1201319"/>
              <a:gd name="connsiteY0" fmla="*/ 879992 h 879992"/>
              <a:gd name="connsiteX1" fmla="*/ 811336 w 1201319"/>
              <a:gd name="connsiteY1" fmla="*/ 800721 h 879992"/>
              <a:gd name="connsiteX2" fmla="*/ 1170142 w 1201319"/>
              <a:gd name="connsiteY2" fmla="*/ 637295 h 879992"/>
              <a:gd name="connsiteX3" fmla="*/ 1164111 w 1201319"/>
              <a:gd name="connsiteY3" fmla="*/ 176887 h 879992"/>
              <a:gd name="connsiteX4" fmla="*/ 1005959 w 1201319"/>
              <a:gd name="connsiteY4" fmla="*/ 73552 h 879992"/>
              <a:gd name="connsiteX5" fmla="*/ 451239 w 1201319"/>
              <a:gd name="connsiteY5" fmla="*/ 34449 h 879992"/>
              <a:gd name="connsiteX6" fmla="*/ 9376 w 1201319"/>
              <a:gd name="connsiteY6" fmla="*/ 595539 h 879992"/>
              <a:gd name="connsiteX7" fmla="*/ 538047 w 1201319"/>
              <a:gd name="connsiteY7" fmla="*/ 758200 h 879992"/>
              <a:gd name="connsiteX8" fmla="*/ 618931 w 1201319"/>
              <a:gd name="connsiteY8" fmla="*/ 879992 h 879992"/>
              <a:gd name="connsiteX0" fmla="*/ 618931 w 1214866"/>
              <a:gd name="connsiteY0" fmla="*/ 879992 h 879992"/>
              <a:gd name="connsiteX1" fmla="*/ 811336 w 1214866"/>
              <a:gd name="connsiteY1" fmla="*/ 800721 h 879992"/>
              <a:gd name="connsiteX2" fmla="*/ 1170142 w 1214866"/>
              <a:gd name="connsiteY2" fmla="*/ 637295 h 879992"/>
              <a:gd name="connsiteX3" fmla="*/ 1164111 w 1214866"/>
              <a:gd name="connsiteY3" fmla="*/ 176887 h 879992"/>
              <a:gd name="connsiteX4" fmla="*/ 1005959 w 1214866"/>
              <a:gd name="connsiteY4" fmla="*/ 73552 h 879992"/>
              <a:gd name="connsiteX5" fmla="*/ 451239 w 1214866"/>
              <a:gd name="connsiteY5" fmla="*/ 34449 h 879992"/>
              <a:gd name="connsiteX6" fmla="*/ 9376 w 1214866"/>
              <a:gd name="connsiteY6" fmla="*/ 595539 h 879992"/>
              <a:gd name="connsiteX7" fmla="*/ 538047 w 1214866"/>
              <a:gd name="connsiteY7" fmla="*/ 758200 h 879992"/>
              <a:gd name="connsiteX8" fmla="*/ 618931 w 1214866"/>
              <a:gd name="connsiteY8" fmla="*/ 879992 h 879992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20039 w 1203184"/>
              <a:gd name="connsiteY0" fmla="*/ 874240 h 874240"/>
              <a:gd name="connsiteX1" fmla="*/ 812444 w 1203184"/>
              <a:gd name="connsiteY1" fmla="*/ 794969 h 874240"/>
              <a:gd name="connsiteX2" fmla="*/ 1171250 w 1203184"/>
              <a:gd name="connsiteY2" fmla="*/ 631543 h 874240"/>
              <a:gd name="connsiteX3" fmla="*/ 1165219 w 1203184"/>
              <a:gd name="connsiteY3" fmla="*/ 171135 h 874240"/>
              <a:gd name="connsiteX4" fmla="*/ 990916 w 1203184"/>
              <a:gd name="connsiteY4" fmla="*/ 39669 h 874240"/>
              <a:gd name="connsiteX5" fmla="*/ 406775 w 1203184"/>
              <a:gd name="connsiteY5" fmla="*/ 50168 h 874240"/>
              <a:gd name="connsiteX6" fmla="*/ 10484 w 1203184"/>
              <a:gd name="connsiteY6" fmla="*/ 589787 h 874240"/>
              <a:gd name="connsiteX7" fmla="*/ 539155 w 1203184"/>
              <a:gd name="connsiteY7" fmla="*/ 752448 h 874240"/>
              <a:gd name="connsiteX8" fmla="*/ 620039 w 1203184"/>
              <a:gd name="connsiteY8" fmla="*/ 874240 h 874240"/>
              <a:gd name="connsiteX0" fmla="*/ 620213 w 1203358"/>
              <a:gd name="connsiteY0" fmla="*/ 867642 h 867642"/>
              <a:gd name="connsiteX1" fmla="*/ 812618 w 1203358"/>
              <a:gd name="connsiteY1" fmla="*/ 788371 h 867642"/>
              <a:gd name="connsiteX2" fmla="*/ 1171424 w 1203358"/>
              <a:gd name="connsiteY2" fmla="*/ 624945 h 867642"/>
              <a:gd name="connsiteX3" fmla="*/ 1165393 w 1203358"/>
              <a:gd name="connsiteY3" fmla="*/ 164537 h 867642"/>
              <a:gd name="connsiteX4" fmla="*/ 991090 w 1203358"/>
              <a:gd name="connsiteY4" fmla="*/ 33071 h 867642"/>
              <a:gd name="connsiteX5" fmla="*/ 406949 w 1203358"/>
              <a:gd name="connsiteY5" fmla="*/ 43570 h 867642"/>
              <a:gd name="connsiteX6" fmla="*/ 10658 w 1203358"/>
              <a:gd name="connsiteY6" fmla="*/ 583189 h 867642"/>
              <a:gd name="connsiteX7" fmla="*/ 539329 w 1203358"/>
              <a:gd name="connsiteY7" fmla="*/ 745850 h 867642"/>
              <a:gd name="connsiteX8" fmla="*/ 620213 w 1203358"/>
              <a:gd name="connsiteY8" fmla="*/ 867642 h 867642"/>
              <a:gd name="connsiteX0" fmla="*/ 621220 w 1204365"/>
              <a:gd name="connsiteY0" fmla="*/ 864871 h 864871"/>
              <a:gd name="connsiteX1" fmla="*/ 813625 w 1204365"/>
              <a:gd name="connsiteY1" fmla="*/ 785600 h 864871"/>
              <a:gd name="connsiteX2" fmla="*/ 1172431 w 1204365"/>
              <a:gd name="connsiteY2" fmla="*/ 622174 h 864871"/>
              <a:gd name="connsiteX3" fmla="*/ 1166400 w 1204365"/>
              <a:gd name="connsiteY3" fmla="*/ 161766 h 864871"/>
              <a:gd name="connsiteX4" fmla="*/ 992097 w 1204365"/>
              <a:gd name="connsiteY4" fmla="*/ 30300 h 864871"/>
              <a:gd name="connsiteX5" fmla="*/ 407956 w 1204365"/>
              <a:gd name="connsiteY5" fmla="*/ 40799 h 864871"/>
              <a:gd name="connsiteX6" fmla="*/ 11665 w 1204365"/>
              <a:gd name="connsiteY6" fmla="*/ 580418 h 864871"/>
              <a:gd name="connsiteX7" fmla="*/ 540336 w 1204365"/>
              <a:gd name="connsiteY7" fmla="*/ 743079 h 864871"/>
              <a:gd name="connsiteX8" fmla="*/ 621220 w 1204365"/>
              <a:gd name="connsiteY8" fmla="*/ 864871 h 864871"/>
              <a:gd name="connsiteX0" fmla="*/ 619935 w 1204190"/>
              <a:gd name="connsiteY0" fmla="*/ 873669 h 873669"/>
              <a:gd name="connsiteX1" fmla="*/ 812340 w 1204190"/>
              <a:gd name="connsiteY1" fmla="*/ 794398 h 873669"/>
              <a:gd name="connsiteX2" fmla="*/ 1171146 w 1204190"/>
              <a:gd name="connsiteY2" fmla="*/ 630972 h 873669"/>
              <a:gd name="connsiteX3" fmla="*/ 1165115 w 1204190"/>
              <a:gd name="connsiteY3" fmla="*/ 170564 h 873669"/>
              <a:gd name="connsiteX4" fmla="*/ 967884 w 1204190"/>
              <a:gd name="connsiteY4" fmla="*/ 40405 h 873669"/>
              <a:gd name="connsiteX5" fmla="*/ 406671 w 1204190"/>
              <a:gd name="connsiteY5" fmla="*/ 49597 h 873669"/>
              <a:gd name="connsiteX6" fmla="*/ 10380 w 1204190"/>
              <a:gd name="connsiteY6" fmla="*/ 589216 h 873669"/>
              <a:gd name="connsiteX7" fmla="*/ 539051 w 1204190"/>
              <a:gd name="connsiteY7" fmla="*/ 751877 h 873669"/>
              <a:gd name="connsiteX8" fmla="*/ 619935 w 1204190"/>
              <a:gd name="connsiteY8" fmla="*/ 873669 h 873669"/>
              <a:gd name="connsiteX0" fmla="*/ 628446 w 1212701"/>
              <a:gd name="connsiteY0" fmla="*/ 842371 h 842371"/>
              <a:gd name="connsiteX1" fmla="*/ 820851 w 1212701"/>
              <a:gd name="connsiteY1" fmla="*/ 763100 h 842371"/>
              <a:gd name="connsiteX2" fmla="*/ 1179657 w 1212701"/>
              <a:gd name="connsiteY2" fmla="*/ 599674 h 842371"/>
              <a:gd name="connsiteX3" fmla="*/ 1173626 w 1212701"/>
              <a:gd name="connsiteY3" fmla="*/ 139266 h 842371"/>
              <a:gd name="connsiteX4" fmla="*/ 976395 w 1212701"/>
              <a:gd name="connsiteY4" fmla="*/ 9107 h 842371"/>
              <a:gd name="connsiteX5" fmla="*/ 246714 w 1212701"/>
              <a:gd name="connsiteY5" fmla="*/ 97247 h 842371"/>
              <a:gd name="connsiteX6" fmla="*/ 18891 w 1212701"/>
              <a:gd name="connsiteY6" fmla="*/ 557918 h 842371"/>
              <a:gd name="connsiteX7" fmla="*/ 547562 w 1212701"/>
              <a:gd name="connsiteY7" fmla="*/ 720579 h 842371"/>
              <a:gd name="connsiteX8" fmla="*/ 628446 w 1212701"/>
              <a:gd name="connsiteY8" fmla="*/ 842371 h 842371"/>
              <a:gd name="connsiteX0" fmla="*/ 628446 w 1211895"/>
              <a:gd name="connsiteY0" fmla="*/ 842371 h 842371"/>
              <a:gd name="connsiteX1" fmla="*/ 820851 w 1211895"/>
              <a:gd name="connsiteY1" fmla="*/ 763100 h 842371"/>
              <a:gd name="connsiteX2" fmla="*/ 1178477 w 1211895"/>
              <a:gd name="connsiteY2" fmla="*/ 606951 h 842371"/>
              <a:gd name="connsiteX3" fmla="*/ 1173626 w 1211895"/>
              <a:gd name="connsiteY3" fmla="*/ 139266 h 842371"/>
              <a:gd name="connsiteX4" fmla="*/ 976395 w 1211895"/>
              <a:gd name="connsiteY4" fmla="*/ 9107 h 842371"/>
              <a:gd name="connsiteX5" fmla="*/ 246714 w 1211895"/>
              <a:gd name="connsiteY5" fmla="*/ 97247 h 842371"/>
              <a:gd name="connsiteX6" fmla="*/ 18891 w 1211895"/>
              <a:gd name="connsiteY6" fmla="*/ 557918 h 842371"/>
              <a:gd name="connsiteX7" fmla="*/ 547562 w 1211895"/>
              <a:gd name="connsiteY7" fmla="*/ 720579 h 842371"/>
              <a:gd name="connsiteX8" fmla="*/ 628446 w 1211895"/>
              <a:gd name="connsiteY8" fmla="*/ 842371 h 842371"/>
              <a:gd name="connsiteX0" fmla="*/ 628446 w 1218918"/>
              <a:gd name="connsiteY0" fmla="*/ 842371 h 842371"/>
              <a:gd name="connsiteX1" fmla="*/ 820851 w 1218918"/>
              <a:gd name="connsiteY1" fmla="*/ 763100 h 842371"/>
              <a:gd name="connsiteX2" fmla="*/ 1178477 w 1218918"/>
              <a:gd name="connsiteY2" fmla="*/ 606951 h 842371"/>
              <a:gd name="connsiteX3" fmla="*/ 1173626 w 1218918"/>
              <a:gd name="connsiteY3" fmla="*/ 139266 h 842371"/>
              <a:gd name="connsiteX4" fmla="*/ 976395 w 1218918"/>
              <a:gd name="connsiteY4" fmla="*/ 9107 h 842371"/>
              <a:gd name="connsiteX5" fmla="*/ 246714 w 1218918"/>
              <a:gd name="connsiteY5" fmla="*/ 97247 h 842371"/>
              <a:gd name="connsiteX6" fmla="*/ 18891 w 1218918"/>
              <a:gd name="connsiteY6" fmla="*/ 557918 h 842371"/>
              <a:gd name="connsiteX7" fmla="*/ 547562 w 1218918"/>
              <a:gd name="connsiteY7" fmla="*/ 720579 h 842371"/>
              <a:gd name="connsiteX8" fmla="*/ 628446 w 1218918"/>
              <a:gd name="connsiteY8" fmla="*/ 842371 h 842371"/>
              <a:gd name="connsiteX0" fmla="*/ 628446 w 1223727"/>
              <a:gd name="connsiteY0" fmla="*/ 842371 h 842371"/>
              <a:gd name="connsiteX1" fmla="*/ 820851 w 1223727"/>
              <a:gd name="connsiteY1" fmla="*/ 763100 h 842371"/>
              <a:gd name="connsiteX2" fmla="*/ 1178477 w 1223727"/>
              <a:gd name="connsiteY2" fmla="*/ 606951 h 842371"/>
              <a:gd name="connsiteX3" fmla="*/ 1173626 w 1223727"/>
              <a:gd name="connsiteY3" fmla="*/ 139266 h 842371"/>
              <a:gd name="connsiteX4" fmla="*/ 976395 w 1223727"/>
              <a:gd name="connsiteY4" fmla="*/ 9107 h 842371"/>
              <a:gd name="connsiteX5" fmla="*/ 246714 w 1223727"/>
              <a:gd name="connsiteY5" fmla="*/ 97247 h 842371"/>
              <a:gd name="connsiteX6" fmla="*/ 18891 w 1223727"/>
              <a:gd name="connsiteY6" fmla="*/ 557918 h 842371"/>
              <a:gd name="connsiteX7" fmla="*/ 547562 w 1223727"/>
              <a:gd name="connsiteY7" fmla="*/ 720579 h 842371"/>
              <a:gd name="connsiteX8" fmla="*/ 628446 w 1223727"/>
              <a:gd name="connsiteY8" fmla="*/ 842371 h 842371"/>
              <a:gd name="connsiteX0" fmla="*/ 628446 w 1232687"/>
              <a:gd name="connsiteY0" fmla="*/ 842371 h 842371"/>
              <a:gd name="connsiteX1" fmla="*/ 820851 w 1232687"/>
              <a:gd name="connsiteY1" fmla="*/ 763100 h 842371"/>
              <a:gd name="connsiteX2" fmla="*/ 1178477 w 1232687"/>
              <a:gd name="connsiteY2" fmla="*/ 606951 h 842371"/>
              <a:gd name="connsiteX3" fmla="*/ 1188606 w 1232687"/>
              <a:gd name="connsiteY3" fmla="*/ 158133 h 842371"/>
              <a:gd name="connsiteX4" fmla="*/ 976395 w 1232687"/>
              <a:gd name="connsiteY4" fmla="*/ 9107 h 842371"/>
              <a:gd name="connsiteX5" fmla="*/ 246714 w 1232687"/>
              <a:gd name="connsiteY5" fmla="*/ 97247 h 842371"/>
              <a:gd name="connsiteX6" fmla="*/ 18891 w 1232687"/>
              <a:gd name="connsiteY6" fmla="*/ 557918 h 842371"/>
              <a:gd name="connsiteX7" fmla="*/ 547562 w 1232687"/>
              <a:gd name="connsiteY7" fmla="*/ 720579 h 842371"/>
              <a:gd name="connsiteX8" fmla="*/ 628446 w 1232687"/>
              <a:gd name="connsiteY8" fmla="*/ 842371 h 842371"/>
              <a:gd name="connsiteX0" fmla="*/ 628446 w 1238631"/>
              <a:gd name="connsiteY0" fmla="*/ 842371 h 842371"/>
              <a:gd name="connsiteX1" fmla="*/ 820851 w 1238631"/>
              <a:gd name="connsiteY1" fmla="*/ 763100 h 842371"/>
              <a:gd name="connsiteX2" fmla="*/ 1178477 w 1238631"/>
              <a:gd name="connsiteY2" fmla="*/ 606951 h 842371"/>
              <a:gd name="connsiteX3" fmla="*/ 1197715 w 1238631"/>
              <a:gd name="connsiteY3" fmla="*/ 163763 h 842371"/>
              <a:gd name="connsiteX4" fmla="*/ 976395 w 1238631"/>
              <a:gd name="connsiteY4" fmla="*/ 9107 h 842371"/>
              <a:gd name="connsiteX5" fmla="*/ 246714 w 1238631"/>
              <a:gd name="connsiteY5" fmla="*/ 97247 h 842371"/>
              <a:gd name="connsiteX6" fmla="*/ 18891 w 1238631"/>
              <a:gd name="connsiteY6" fmla="*/ 557918 h 842371"/>
              <a:gd name="connsiteX7" fmla="*/ 547562 w 1238631"/>
              <a:gd name="connsiteY7" fmla="*/ 720579 h 842371"/>
              <a:gd name="connsiteX8" fmla="*/ 628446 w 1238631"/>
              <a:gd name="connsiteY8" fmla="*/ 842371 h 842371"/>
              <a:gd name="connsiteX0" fmla="*/ 632386 w 1242571"/>
              <a:gd name="connsiteY0" fmla="*/ 846766 h 846766"/>
              <a:gd name="connsiteX1" fmla="*/ 824791 w 1242571"/>
              <a:gd name="connsiteY1" fmla="*/ 767495 h 846766"/>
              <a:gd name="connsiteX2" fmla="*/ 1182417 w 1242571"/>
              <a:gd name="connsiteY2" fmla="*/ 611346 h 846766"/>
              <a:gd name="connsiteX3" fmla="*/ 1201655 w 1242571"/>
              <a:gd name="connsiteY3" fmla="*/ 168158 h 846766"/>
              <a:gd name="connsiteX4" fmla="*/ 980335 w 1242571"/>
              <a:gd name="connsiteY4" fmla="*/ 13502 h 846766"/>
              <a:gd name="connsiteX5" fmla="*/ 250654 w 1242571"/>
              <a:gd name="connsiteY5" fmla="*/ 101642 h 846766"/>
              <a:gd name="connsiteX6" fmla="*/ 22831 w 1242571"/>
              <a:gd name="connsiteY6" fmla="*/ 562313 h 846766"/>
              <a:gd name="connsiteX7" fmla="*/ 551502 w 1242571"/>
              <a:gd name="connsiteY7" fmla="*/ 724974 h 846766"/>
              <a:gd name="connsiteX8" fmla="*/ 632386 w 1242571"/>
              <a:gd name="connsiteY8" fmla="*/ 846766 h 846766"/>
              <a:gd name="connsiteX0" fmla="*/ 633056 w 1243241"/>
              <a:gd name="connsiteY0" fmla="*/ 846832 h 846832"/>
              <a:gd name="connsiteX1" fmla="*/ 825461 w 1243241"/>
              <a:gd name="connsiteY1" fmla="*/ 767561 h 846832"/>
              <a:gd name="connsiteX2" fmla="*/ 1183087 w 1243241"/>
              <a:gd name="connsiteY2" fmla="*/ 611412 h 846832"/>
              <a:gd name="connsiteX3" fmla="*/ 1202325 w 1243241"/>
              <a:gd name="connsiteY3" fmla="*/ 168224 h 846832"/>
              <a:gd name="connsiteX4" fmla="*/ 981005 w 1243241"/>
              <a:gd name="connsiteY4" fmla="*/ 13568 h 846832"/>
              <a:gd name="connsiteX5" fmla="*/ 245994 w 1243241"/>
              <a:gd name="connsiteY5" fmla="*/ 86692 h 846832"/>
              <a:gd name="connsiteX6" fmla="*/ 23501 w 1243241"/>
              <a:gd name="connsiteY6" fmla="*/ 562379 h 846832"/>
              <a:gd name="connsiteX7" fmla="*/ 552172 w 1243241"/>
              <a:gd name="connsiteY7" fmla="*/ 725040 h 846832"/>
              <a:gd name="connsiteX8" fmla="*/ 633056 w 1243241"/>
              <a:gd name="connsiteY8" fmla="*/ 846832 h 846832"/>
              <a:gd name="connsiteX0" fmla="*/ 633056 w 1243241"/>
              <a:gd name="connsiteY0" fmla="*/ 848503 h 848503"/>
              <a:gd name="connsiteX1" fmla="*/ 825461 w 1243241"/>
              <a:gd name="connsiteY1" fmla="*/ 769232 h 848503"/>
              <a:gd name="connsiteX2" fmla="*/ 1183087 w 1243241"/>
              <a:gd name="connsiteY2" fmla="*/ 613083 h 848503"/>
              <a:gd name="connsiteX3" fmla="*/ 1202325 w 1243241"/>
              <a:gd name="connsiteY3" fmla="*/ 169895 h 848503"/>
              <a:gd name="connsiteX4" fmla="*/ 981005 w 1243241"/>
              <a:gd name="connsiteY4" fmla="*/ 15239 h 848503"/>
              <a:gd name="connsiteX5" fmla="*/ 245994 w 1243241"/>
              <a:gd name="connsiteY5" fmla="*/ 88363 h 848503"/>
              <a:gd name="connsiteX6" fmla="*/ 23501 w 1243241"/>
              <a:gd name="connsiteY6" fmla="*/ 564050 h 848503"/>
              <a:gd name="connsiteX7" fmla="*/ 552172 w 1243241"/>
              <a:gd name="connsiteY7" fmla="*/ 726711 h 848503"/>
              <a:gd name="connsiteX8" fmla="*/ 633056 w 1243241"/>
              <a:gd name="connsiteY8" fmla="*/ 848503 h 848503"/>
              <a:gd name="connsiteX0" fmla="*/ 633056 w 1243241"/>
              <a:gd name="connsiteY0" fmla="*/ 852489 h 852489"/>
              <a:gd name="connsiteX1" fmla="*/ 825461 w 1243241"/>
              <a:gd name="connsiteY1" fmla="*/ 773218 h 852489"/>
              <a:gd name="connsiteX2" fmla="*/ 1183087 w 1243241"/>
              <a:gd name="connsiteY2" fmla="*/ 617069 h 852489"/>
              <a:gd name="connsiteX3" fmla="*/ 1202325 w 1243241"/>
              <a:gd name="connsiteY3" fmla="*/ 173881 h 852489"/>
              <a:gd name="connsiteX4" fmla="*/ 981005 w 1243241"/>
              <a:gd name="connsiteY4" fmla="*/ 19225 h 852489"/>
              <a:gd name="connsiteX5" fmla="*/ 245994 w 1243241"/>
              <a:gd name="connsiteY5" fmla="*/ 92349 h 852489"/>
              <a:gd name="connsiteX6" fmla="*/ 23501 w 1243241"/>
              <a:gd name="connsiteY6" fmla="*/ 568036 h 852489"/>
              <a:gd name="connsiteX7" fmla="*/ 552172 w 1243241"/>
              <a:gd name="connsiteY7" fmla="*/ 730697 h 852489"/>
              <a:gd name="connsiteX8" fmla="*/ 633056 w 1243241"/>
              <a:gd name="connsiteY8" fmla="*/ 852489 h 852489"/>
              <a:gd name="connsiteX0" fmla="*/ 633056 w 1238870"/>
              <a:gd name="connsiteY0" fmla="*/ 852489 h 852489"/>
              <a:gd name="connsiteX1" fmla="*/ 825461 w 1238870"/>
              <a:gd name="connsiteY1" fmla="*/ 773218 h 852489"/>
              <a:gd name="connsiteX2" fmla="*/ 1183087 w 1238870"/>
              <a:gd name="connsiteY2" fmla="*/ 617069 h 852489"/>
              <a:gd name="connsiteX3" fmla="*/ 1202325 w 1238870"/>
              <a:gd name="connsiteY3" fmla="*/ 173881 h 852489"/>
              <a:gd name="connsiteX4" fmla="*/ 981005 w 1238870"/>
              <a:gd name="connsiteY4" fmla="*/ 19225 h 852489"/>
              <a:gd name="connsiteX5" fmla="*/ 245994 w 1238870"/>
              <a:gd name="connsiteY5" fmla="*/ 92349 h 852489"/>
              <a:gd name="connsiteX6" fmla="*/ 23501 w 1238870"/>
              <a:gd name="connsiteY6" fmla="*/ 568036 h 852489"/>
              <a:gd name="connsiteX7" fmla="*/ 552172 w 1238870"/>
              <a:gd name="connsiteY7" fmla="*/ 730697 h 852489"/>
              <a:gd name="connsiteX8" fmla="*/ 633056 w 1238870"/>
              <a:gd name="connsiteY8" fmla="*/ 852489 h 852489"/>
              <a:gd name="connsiteX0" fmla="*/ 633056 w 1237972"/>
              <a:gd name="connsiteY0" fmla="*/ 852489 h 852489"/>
              <a:gd name="connsiteX1" fmla="*/ 825461 w 1237972"/>
              <a:gd name="connsiteY1" fmla="*/ 773218 h 852489"/>
              <a:gd name="connsiteX2" fmla="*/ 1183087 w 1237972"/>
              <a:gd name="connsiteY2" fmla="*/ 617069 h 852489"/>
              <a:gd name="connsiteX3" fmla="*/ 1202325 w 1237972"/>
              <a:gd name="connsiteY3" fmla="*/ 173881 h 852489"/>
              <a:gd name="connsiteX4" fmla="*/ 981005 w 1237972"/>
              <a:gd name="connsiteY4" fmla="*/ 19225 h 852489"/>
              <a:gd name="connsiteX5" fmla="*/ 245994 w 1237972"/>
              <a:gd name="connsiteY5" fmla="*/ 92349 h 852489"/>
              <a:gd name="connsiteX6" fmla="*/ 23501 w 1237972"/>
              <a:gd name="connsiteY6" fmla="*/ 568036 h 852489"/>
              <a:gd name="connsiteX7" fmla="*/ 552172 w 1237972"/>
              <a:gd name="connsiteY7" fmla="*/ 730697 h 852489"/>
              <a:gd name="connsiteX8" fmla="*/ 633056 w 1237972"/>
              <a:gd name="connsiteY8" fmla="*/ 852489 h 85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0FF0C0-FC1A-4C5B-9FE5-09BA33FF7E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56392" y="1398181"/>
            <a:ext cx="7134446" cy="2870791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989092-15F8-4341-8D94-9E799301C5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70835" y="5135527"/>
            <a:ext cx="4397164" cy="1057938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3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7328B-E858-4921-99C2-3B0BE1724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381296-9B7B-4EF3-89B3-8B33E6070F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C2FE59-6CD1-4D0F-8A06-10CA2D38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51106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AC77D-9BA0-4A3B-B823-2059DC3C3D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811DB-C16F-4CED-97C6-73ABD71F33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E14D3C-7343-4DD7-B816-0D4D66BD6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2409C8-4D7C-40EE-A12E-59CB555C72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1222D5-7193-4F59-83B4-3C19E8B1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3652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BEFA1-A4AB-4CF4-B02E-57AAED571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1971" y="1709738"/>
            <a:ext cx="9165772" cy="2963271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AB406C-F19A-4393-9AD1-A300A7E452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21971" y="4875028"/>
            <a:ext cx="9165772" cy="1052623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7D7AE7-47F6-4023-8D44-8BA1DAB05F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AB32FC-A974-44FC-9804-F871EE51D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59ADE9-F40E-4E3B-AB8D-68CB1F485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67869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4D816-3E01-4EFD-AD9C-783D674DA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53D69-34A7-451D-A902-5F6CD13343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20722" y="2095500"/>
            <a:ext cx="4999077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E1E0E2-7D34-48E0-8795-546D2F00E2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1056" y="2095500"/>
            <a:ext cx="5072743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005476-6B6D-4BA3-919B-5335D6429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DB6D41-07E2-4F6D-BB39-217957FE7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E0CA9C-BFED-484F-B765-EA8CE4B4B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8520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74AD2-5208-4201-90A7-F96187619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702129"/>
            <a:ext cx="10326688" cy="112567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A3FF53-BE24-42E9-BA12-BC5863CBFF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8700" y="1827804"/>
            <a:ext cx="4968875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A84776-6678-4D27-9BE9-5D83FC9E88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28700" y="2642191"/>
            <a:ext cx="4968875" cy="340241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BCA2E2-5B30-43B4-8FCD-23015451F2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1054" y="1827804"/>
            <a:ext cx="5087034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A7B7A1-E670-4E7E-AEBA-340893DE8E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81054" y="2642191"/>
            <a:ext cx="5087034" cy="340241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44D3AE-982A-4CC3-8456-4D4B0E35D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FE3087-09F9-4436-8236-8693EA498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413CB-0E24-4F96-AF8C-EE269ACCE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45026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5CAD1C-D319-4A48-8DF9-50699231C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3D0181-83E0-4AB1-B372-24D6C075B0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50352C-6317-4DD0-84C4-AE7DDAC55F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48F340C5-9EBB-43D9-91F5-F767DBD59B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492880">
            <a:off x="2401240" y="1130240"/>
            <a:ext cx="8982171" cy="5009917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410902 w 1087836"/>
              <a:gd name="connsiteY0" fmla="*/ 719810 h 719810"/>
              <a:gd name="connsiteX1" fmla="*/ 556253 w 1087836"/>
              <a:gd name="connsiteY1" fmla="*/ 631133 h 719810"/>
              <a:gd name="connsiteX2" fmla="*/ 947069 w 1087836"/>
              <a:gd name="connsiteY2" fmla="*/ 542739 h 719810"/>
              <a:gd name="connsiteX3" fmla="*/ 1080795 w 1087836"/>
              <a:gd name="connsiteY3" fmla="*/ 251657 h 719810"/>
              <a:gd name="connsiteX4" fmla="*/ 800760 w 1087836"/>
              <a:gd name="connsiteY4" fmla="*/ 6 h 719810"/>
              <a:gd name="connsiteX5" fmla="*/ 5261 w 1087836"/>
              <a:gd name="connsiteY5" fmla="*/ 248982 h 719810"/>
              <a:gd name="connsiteX6" fmla="*/ 343560 w 1087836"/>
              <a:gd name="connsiteY6" fmla="*/ 645039 h 719810"/>
              <a:gd name="connsiteX7" fmla="*/ 410902 w 1087836"/>
              <a:gd name="connsiteY7" fmla="*/ 719810 h 719810"/>
              <a:gd name="connsiteX0" fmla="*/ 412791 w 1089725"/>
              <a:gd name="connsiteY0" fmla="*/ 726835 h 726835"/>
              <a:gd name="connsiteX1" fmla="*/ 558142 w 1089725"/>
              <a:gd name="connsiteY1" fmla="*/ 638158 h 726835"/>
              <a:gd name="connsiteX2" fmla="*/ 948958 w 1089725"/>
              <a:gd name="connsiteY2" fmla="*/ 549764 h 726835"/>
              <a:gd name="connsiteX3" fmla="*/ 1082684 w 1089725"/>
              <a:gd name="connsiteY3" fmla="*/ 258682 h 726835"/>
              <a:gd name="connsiteX4" fmla="*/ 802649 w 1089725"/>
              <a:gd name="connsiteY4" fmla="*/ 7031 h 726835"/>
              <a:gd name="connsiteX5" fmla="*/ 171027 w 1089725"/>
              <a:gd name="connsiteY5" fmla="*/ 85967 h 726835"/>
              <a:gd name="connsiteX6" fmla="*/ 7150 w 1089725"/>
              <a:gd name="connsiteY6" fmla="*/ 256007 h 726835"/>
              <a:gd name="connsiteX7" fmla="*/ 345449 w 1089725"/>
              <a:gd name="connsiteY7" fmla="*/ 652064 h 726835"/>
              <a:gd name="connsiteX8" fmla="*/ 412791 w 1089725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7340 w 1084274"/>
              <a:gd name="connsiteY0" fmla="*/ 726835 h 726835"/>
              <a:gd name="connsiteX1" fmla="*/ 552691 w 1084274"/>
              <a:gd name="connsiteY1" fmla="*/ 638158 h 726835"/>
              <a:gd name="connsiteX2" fmla="*/ 943507 w 1084274"/>
              <a:gd name="connsiteY2" fmla="*/ 549764 h 726835"/>
              <a:gd name="connsiteX3" fmla="*/ 1077233 w 1084274"/>
              <a:gd name="connsiteY3" fmla="*/ 258682 h 726835"/>
              <a:gd name="connsiteX4" fmla="*/ 797198 w 1084274"/>
              <a:gd name="connsiteY4" fmla="*/ 7031 h 726835"/>
              <a:gd name="connsiteX5" fmla="*/ 165576 w 1084274"/>
              <a:gd name="connsiteY5" fmla="*/ 85967 h 726835"/>
              <a:gd name="connsiteX6" fmla="*/ 5798 w 1084274"/>
              <a:gd name="connsiteY6" fmla="*/ 285590 h 726835"/>
              <a:gd name="connsiteX7" fmla="*/ 339998 w 1084274"/>
              <a:gd name="connsiteY7" fmla="*/ 652064 h 726835"/>
              <a:gd name="connsiteX8" fmla="*/ 407340 w 1084274"/>
              <a:gd name="connsiteY8" fmla="*/ 726835 h 726835"/>
              <a:gd name="connsiteX0" fmla="*/ 405193 w 1082127"/>
              <a:gd name="connsiteY0" fmla="*/ 726835 h 726835"/>
              <a:gd name="connsiteX1" fmla="*/ 550544 w 1082127"/>
              <a:gd name="connsiteY1" fmla="*/ 638158 h 726835"/>
              <a:gd name="connsiteX2" fmla="*/ 941360 w 1082127"/>
              <a:gd name="connsiteY2" fmla="*/ 549764 h 726835"/>
              <a:gd name="connsiteX3" fmla="*/ 1075086 w 1082127"/>
              <a:gd name="connsiteY3" fmla="*/ 258682 h 726835"/>
              <a:gd name="connsiteX4" fmla="*/ 795051 w 1082127"/>
              <a:gd name="connsiteY4" fmla="*/ 7031 h 726835"/>
              <a:gd name="connsiteX5" fmla="*/ 163429 w 1082127"/>
              <a:gd name="connsiteY5" fmla="*/ 85967 h 726835"/>
              <a:gd name="connsiteX6" fmla="*/ 5959 w 1082127"/>
              <a:gd name="connsiteY6" fmla="*/ 336874 h 726835"/>
              <a:gd name="connsiteX7" fmla="*/ 337851 w 1082127"/>
              <a:gd name="connsiteY7" fmla="*/ 652064 h 726835"/>
              <a:gd name="connsiteX8" fmla="*/ 405193 w 1082127"/>
              <a:gd name="connsiteY8" fmla="*/ 726835 h 726835"/>
              <a:gd name="connsiteX0" fmla="*/ 405097 w 1082031"/>
              <a:gd name="connsiteY0" fmla="*/ 727553 h 727553"/>
              <a:gd name="connsiteX1" fmla="*/ 550448 w 1082031"/>
              <a:gd name="connsiteY1" fmla="*/ 638876 h 727553"/>
              <a:gd name="connsiteX2" fmla="*/ 941264 w 1082031"/>
              <a:gd name="connsiteY2" fmla="*/ 550482 h 727553"/>
              <a:gd name="connsiteX3" fmla="*/ 1074990 w 1082031"/>
              <a:gd name="connsiteY3" fmla="*/ 259400 h 727553"/>
              <a:gd name="connsiteX4" fmla="*/ 794955 w 1082031"/>
              <a:gd name="connsiteY4" fmla="*/ 7749 h 727553"/>
              <a:gd name="connsiteX5" fmla="*/ 164686 w 1082031"/>
              <a:gd name="connsiteY5" fmla="*/ 81610 h 727553"/>
              <a:gd name="connsiteX6" fmla="*/ 5863 w 1082031"/>
              <a:gd name="connsiteY6" fmla="*/ 337592 h 727553"/>
              <a:gd name="connsiteX7" fmla="*/ 337755 w 1082031"/>
              <a:gd name="connsiteY7" fmla="*/ 652782 h 727553"/>
              <a:gd name="connsiteX8" fmla="*/ 405097 w 1082031"/>
              <a:gd name="connsiteY8" fmla="*/ 727553 h 727553"/>
              <a:gd name="connsiteX0" fmla="*/ 427815 w 1104749"/>
              <a:gd name="connsiteY0" fmla="*/ 727553 h 727553"/>
              <a:gd name="connsiteX1" fmla="*/ 573166 w 1104749"/>
              <a:gd name="connsiteY1" fmla="*/ 638876 h 727553"/>
              <a:gd name="connsiteX2" fmla="*/ 963982 w 1104749"/>
              <a:gd name="connsiteY2" fmla="*/ 550482 h 727553"/>
              <a:gd name="connsiteX3" fmla="*/ 1097708 w 1104749"/>
              <a:gd name="connsiteY3" fmla="*/ 259400 h 727553"/>
              <a:gd name="connsiteX4" fmla="*/ 817673 w 1104749"/>
              <a:gd name="connsiteY4" fmla="*/ 7749 h 727553"/>
              <a:gd name="connsiteX5" fmla="*/ 187404 w 1104749"/>
              <a:gd name="connsiteY5" fmla="*/ 81610 h 727553"/>
              <a:gd name="connsiteX6" fmla="*/ 4537 w 1104749"/>
              <a:gd name="connsiteY6" fmla="*/ 344274 h 727553"/>
              <a:gd name="connsiteX7" fmla="*/ 360473 w 1104749"/>
              <a:gd name="connsiteY7" fmla="*/ 652782 h 727553"/>
              <a:gd name="connsiteX8" fmla="*/ 427815 w 1104749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37503 w 1114437"/>
              <a:gd name="connsiteY0" fmla="*/ 727553 h 727553"/>
              <a:gd name="connsiteX1" fmla="*/ 582854 w 1114437"/>
              <a:gd name="connsiteY1" fmla="*/ 638876 h 727553"/>
              <a:gd name="connsiteX2" fmla="*/ 973670 w 1114437"/>
              <a:gd name="connsiteY2" fmla="*/ 550482 h 727553"/>
              <a:gd name="connsiteX3" fmla="*/ 1107396 w 1114437"/>
              <a:gd name="connsiteY3" fmla="*/ 259400 h 727553"/>
              <a:gd name="connsiteX4" fmla="*/ 827361 w 1114437"/>
              <a:gd name="connsiteY4" fmla="*/ 7749 h 727553"/>
              <a:gd name="connsiteX5" fmla="*/ 197092 w 1114437"/>
              <a:gd name="connsiteY5" fmla="*/ 81610 h 727553"/>
              <a:gd name="connsiteX6" fmla="*/ 0 w 1114437"/>
              <a:gd name="connsiteY6" fmla="*/ 341962 h 727553"/>
              <a:gd name="connsiteX7" fmla="*/ 370161 w 1114437"/>
              <a:gd name="connsiteY7" fmla="*/ 652782 h 727553"/>
              <a:gd name="connsiteX8" fmla="*/ 437503 w 1114437"/>
              <a:gd name="connsiteY8" fmla="*/ 727553 h 727553"/>
              <a:gd name="connsiteX0" fmla="*/ 463684 w 1140618"/>
              <a:gd name="connsiteY0" fmla="*/ 727553 h 727553"/>
              <a:gd name="connsiteX1" fmla="*/ 609035 w 1140618"/>
              <a:gd name="connsiteY1" fmla="*/ 638876 h 727553"/>
              <a:gd name="connsiteX2" fmla="*/ 999851 w 1140618"/>
              <a:gd name="connsiteY2" fmla="*/ 550482 h 727553"/>
              <a:gd name="connsiteX3" fmla="*/ 1133577 w 1140618"/>
              <a:gd name="connsiteY3" fmla="*/ 259400 h 727553"/>
              <a:gd name="connsiteX4" fmla="*/ 853542 w 1140618"/>
              <a:gd name="connsiteY4" fmla="*/ 7749 h 727553"/>
              <a:gd name="connsiteX5" fmla="*/ 223273 w 1140618"/>
              <a:gd name="connsiteY5" fmla="*/ 81610 h 727553"/>
              <a:gd name="connsiteX6" fmla="*/ 0 w 1140618"/>
              <a:gd name="connsiteY6" fmla="*/ 343816 h 727553"/>
              <a:gd name="connsiteX7" fmla="*/ 396342 w 1140618"/>
              <a:gd name="connsiteY7" fmla="*/ 652782 h 727553"/>
              <a:gd name="connsiteX8" fmla="*/ 463684 w 1140618"/>
              <a:gd name="connsiteY8" fmla="*/ 727553 h 727553"/>
              <a:gd name="connsiteX0" fmla="*/ 463684 w 1140714"/>
              <a:gd name="connsiteY0" fmla="*/ 719277 h 719277"/>
              <a:gd name="connsiteX1" fmla="*/ 609035 w 1140714"/>
              <a:gd name="connsiteY1" fmla="*/ 630600 h 719277"/>
              <a:gd name="connsiteX2" fmla="*/ 999851 w 1140714"/>
              <a:gd name="connsiteY2" fmla="*/ 542206 h 719277"/>
              <a:gd name="connsiteX3" fmla="*/ 1133577 w 1140714"/>
              <a:gd name="connsiteY3" fmla="*/ 251124 h 719277"/>
              <a:gd name="connsiteX4" fmla="*/ 852002 w 1140714"/>
              <a:gd name="connsiteY4" fmla="*/ 8636 h 719277"/>
              <a:gd name="connsiteX5" fmla="*/ 223273 w 1140714"/>
              <a:gd name="connsiteY5" fmla="*/ 73334 h 719277"/>
              <a:gd name="connsiteX6" fmla="*/ 0 w 1140714"/>
              <a:gd name="connsiteY6" fmla="*/ 335540 h 719277"/>
              <a:gd name="connsiteX7" fmla="*/ 396342 w 1140714"/>
              <a:gd name="connsiteY7" fmla="*/ 644506 h 719277"/>
              <a:gd name="connsiteX8" fmla="*/ 463684 w 1140714"/>
              <a:gd name="connsiteY8" fmla="*/ 719277 h 719277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6732"/>
              <a:gd name="connsiteY0" fmla="*/ 721380 h 721380"/>
              <a:gd name="connsiteX1" fmla="*/ 610575 w 1136732"/>
              <a:gd name="connsiteY1" fmla="*/ 643699 h 721380"/>
              <a:gd name="connsiteX2" fmla="*/ 999851 w 1136732"/>
              <a:gd name="connsiteY2" fmla="*/ 544309 h 721380"/>
              <a:gd name="connsiteX3" fmla="*/ 1133577 w 1136732"/>
              <a:gd name="connsiteY3" fmla="*/ 253227 h 721380"/>
              <a:gd name="connsiteX4" fmla="*/ 852002 w 1136732"/>
              <a:gd name="connsiteY4" fmla="*/ 10739 h 721380"/>
              <a:gd name="connsiteX5" fmla="*/ 223273 w 1136732"/>
              <a:gd name="connsiteY5" fmla="*/ 64441 h 721380"/>
              <a:gd name="connsiteX6" fmla="*/ 0 w 1136732"/>
              <a:gd name="connsiteY6" fmla="*/ 337643 h 721380"/>
              <a:gd name="connsiteX7" fmla="*/ 396342 w 1136732"/>
              <a:gd name="connsiteY7" fmla="*/ 646609 h 721380"/>
              <a:gd name="connsiteX8" fmla="*/ 463684 w 1136732"/>
              <a:gd name="connsiteY8" fmla="*/ 721380 h 721380"/>
              <a:gd name="connsiteX0" fmla="*/ 463684 w 1121891"/>
              <a:gd name="connsiteY0" fmla="*/ 721255 h 721255"/>
              <a:gd name="connsiteX1" fmla="*/ 610575 w 1121891"/>
              <a:gd name="connsiteY1" fmla="*/ 643574 h 721255"/>
              <a:gd name="connsiteX2" fmla="*/ 999851 w 1121891"/>
              <a:gd name="connsiteY2" fmla="*/ 544184 h 721255"/>
              <a:gd name="connsiteX3" fmla="*/ 1118177 w 1121891"/>
              <a:gd name="connsiteY3" fmla="*/ 251269 h 721255"/>
              <a:gd name="connsiteX4" fmla="*/ 852002 w 1121891"/>
              <a:gd name="connsiteY4" fmla="*/ 10614 h 721255"/>
              <a:gd name="connsiteX5" fmla="*/ 223273 w 1121891"/>
              <a:gd name="connsiteY5" fmla="*/ 64316 h 721255"/>
              <a:gd name="connsiteX6" fmla="*/ 0 w 1121891"/>
              <a:gd name="connsiteY6" fmla="*/ 337518 h 721255"/>
              <a:gd name="connsiteX7" fmla="*/ 396342 w 1121891"/>
              <a:gd name="connsiteY7" fmla="*/ 646484 h 721255"/>
              <a:gd name="connsiteX8" fmla="*/ 463684 w 1121891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354"/>
              <a:gd name="connsiteY0" fmla="*/ 721255 h 721255"/>
              <a:gd name="connsiteX1" fmla="*/ 610575 w 1123354"/>
              <a:gd name="connsiteY1" fmla="*/ 643574 h 721255"/>
              <a:gd name="connsiteX2" fmla="*/ 999851 w 1123354"/>
              <a:gd name="connsiteY2" fmla="*/ 549682 h 721255"/>
              <a:gd name="connsiteX3" fmla="*/ 1118177 w 1123354"/>
              <a:gd name="connsiteY3" fmla="*/ 251269 h 721255"/>
              <a:gd name="connsiteX4" fmla="*/ 852002 w 1123354"/>
              <a:gd name="connsiteY4" fmla="*/ 10614 h 721255"/>
              <a:gd name="connsiteX5" fmla="*/ 223273 w 1123354"/>
              <a:gd name="connsiteY5" fmla="*/ 64316 h 721255"/>
              <a:gd name="connsiteX6" fmla="*/ 0 w 1123354"/>
              <a:gd name="connsiteY6" fmla="*/ 337518 h 721255"/>
              <a:gd name="connsiteX7" fmla="*/ 396342 w 1123354"/>
              <a:gd name="connsiteY7" fmla="*/ 646484 h 721255"/>
              <a:gd name="connsiteX8" fmla="*/ 463684 w 1123354"/>
              <a:gd name="connsiteY8" fmla="*/ 721255 h 721255"/>
              <a:gd name="connsiteX0" fmla="*/ 411324 w 1070994"/>
              <a:gd name="connsiteY0" fmla="*/ 721255 h 721255"/>
              <a:gd name="connsiteX1" fmla="*/ 558215 w 1070994"/>
              <a:gd name="connsiteY1" fmla="*/ 643574 h 721255"/>
              <a:gd name="connsiteX2" fmla="*/ 947491 w 1070994"/>
              <a:gd name="connsiteY2" fmla="*/ 549682 h 721255"/>
              <a:gd name="connsiteX3" fmla="*/ 1065817 w 1070994"/>
              <a:gd name="connsiteY3" fmla="*/ 251269 h 721255"/>
              <a:gd name="connsiteX4" fmla="*/ 799642 w 1070994"/>
              <a:gd name="connsiteY4" fmla="*/ 10614 h 721255"/>
              <a:gd name="connsiteX5" fmla="*/ 170913 w 1070994"/>
              <a:gd name="connsiteY5" fmla="*/ 64316 h 721255"/>
              <a:gd name="connsiteX6" fmla="*/ 0 w 1070994"/>
              <a:gd name="connsiteY6" fmla="*/ 339351 h 721255"/>
              <a:gd name="connsiteX7" fmla="*/ 343982 w 1070994"/>
              <a:gd name="connsiteY7" fmla="*/ 646484 h 721255"/>
              <a:gd name="connsiteX8" fmla="*/ 411324 w 107099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3864 h 723864"/>
              <a:gd name="connsiteX1" fmla="*/ 538195 w 1050974"/>
              <a:gd name="connsiteY1" fmla="*/ 646183 h 723864"/>
              <a:gd name="connsiteX2" fmla="*/ 927471 w 1050974"/>
              <a:gd name="connsiteY2" fmla="*/ 552291 h 723864"/>
              <a:gd name="connsiteX3" fmla="*/ 1045797 w 1050974"/>
              <a:gd name="connsiteY3" fmla="*/ 253878 h 723864"/>
              <a:gd name="connsiteX4" fmla="*/ 779622 w 1050974"/>
              <a:gd name="connsiteY4" fmla="*/ 13223 h 723864"/>
              <a:gd name="connsiteX5" fmla="*/ 201713 w 1050974"/>
              <a:gd name="connsiteY5" fmla="*/ 55929 h 723864"/>
              <a:gd name="connsiteX6" fmla="*/ 0 w 1050974"/>
              <a:gd name="connsiteY6" fmla="*/ 341960 h 723864"/>
              <a:gd name="connsiteX7" fmla="*/ 323962 w 1050974"/>
              <a:gd name="connsiteY7" fmla="*/ 649093 h 723864"/>
              <a:gd name="connsiteX8" fmla="*/ 391304 w 1050974"/>
              <a:gd name="connsiteY8" fmla="*/ 723864 h 723864"/>
              <a:gd name="connsiteX0" fmla="*/ 391304 w 1050974"/>
              <a:gd name="connsiteY0" fmla="*/ 722931 h 722931"/>
              <a:gd name="connsiteX1" fmla="*/ 538195 w 1050974"/>
              <a:gd name="connsiteY1" fmla="*/ 645250 h 722931"/>
              <a:gd name="connsiteX2" fmla="*/ 927471 w 1050974"/>
              <a:gd name="connsiteY2" fmla="*/ 551358 h 722931"/>
              <a:gd name="connsiteX3" fmla="*/ 1045797 w 1050974"/>
              <a:gd name="connsiteY3" fmla="*/ 252945 h 722931"/>
              <a:gd name="connsiteX4" fmla="*/ 779622 w 1050974"/>
              <a:gd name="connsiteY4" fmla="*/ 12290 h 722931"/>
              <a:gd name="connsiteX5" fmla="*/ 215573 w 1050974"/>
              <a:gd name="connsiteY5" fmla="*/ 58661 h 722931"/>
              <a:gd name="connsiteX6" fmla="*/ 0 w 1050974"/>
              <a:gd name="connsiteY6" fmla="*/ 341027 h 722931"/>
              <a:gd name="connsiteX7" fmla="*/ 323962 w 1050974"/>
              <a:gd name="connsiteY7" fmla="*/ 648160 h 722931"/>
              <a:gd name="connsiteX8" fmla="*/ 391304 w 1050974"/>
              <a:gd name="connsiteY8" fmla="*/ 722931 h 722931"/>
              <a:gd name="connsiteX0" fmla="*/ 382064 w 1041734"/>
              <a:gd name="connsiteY0" fmla="*/ 722931 h 722931"/>
              <a:gd name="connsiteX1" fmla="*/ 528955 w 1041734"/>
              <a:gd name="connsiteY1" fmla="*/ 645250 h 722931"/>
              <a:gd name="connsiteX2" fmla="*/ 918231 w 1041734"/>
              <a:gd name="connsiteY2" fmla="*/ 551358 h 722931"/>
              <a:gd name="connsiteX3" fmla="*/ 1036557 w 1041734"/>
              <a:gd name="connsiteY3" fmla="*/ 252945 h 722931"/>
              <a:gd name="connsiteX4" fmla="*/ 770382 w 1041734"/>
              <a:gd name="connsiteY4" fmla="*/ 12290 h 722931"/>
              <a:gd name="connsiteX5" fmla="*/ 206333 w 1041734"/>
              <a:gd name="connsiteY5" fmla="*/ 58661 h 722931"/>
              <a:gd name="connsiteX6" fmla="*/ 0 w 1041734"/>
              <a:gd name="connsiteY6" fmla="*/ 342860 h 722931"/>
              <a:gd name="connsiteX7" fmla="*/ 314722 w 1041734"/>
              <a:gd name="connsiteY7" fmla="*/ 648160 h 722931"/>
              <a:gd name="connsiteX8" fmla="*/ 382064 w 1041734"/>
              <a:gd name="connsiteY8" fmla="*/ 722931 h 722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1734" h="722931">
                <a:moveTo>
                  <a:pt x="382064" y="722931"/>
                </a:moveTo>
                <a:cubicBezTo>
                  <a:pt x="406019" y="660055"/>
                  <a:pt x="439594" y="666515"/>
                  <a:pt x="528955" y="645250"/>
                </a:cubicBezTo>
                <a:cubicBezTo>
                  <a:pt x="618316" y="623985"/>
                  <a:pt x="833631" y="616742"/>
                  <a:pt x="918231" y="551358"/>
                </a:cubicBezTo>
                <a:cubicBezTo>
                  <a:pt x="1002831" y="485974"/>
                  <a:pt x="1059658" y="370279"/>
                  <a:pt x="1036557" y="252945"/>
                </a:cubicBezTo>
                <a:cubicBezTo>
                  <a:pt x="1013456" y="135611"/>
                  <a:pt x="908753" y="44671"/>
                  <a:pt x="770382" y="12290"/>
                </a:cubicBezTo>
                <a:cubicBezTo>
                  <a:pt x="632011" y="-20091"/>
                  <a:pt x="338916" y="17165"/>
                  <a:pt x="206333" y="58661"/>
                </a:cubicBezTo>
                <a:cubicBezTo>
                  <a:pt x="73750" y="100157"/>
                  <a:pt x="1822" y="199023"/>
                  <a:pt x="0" y="342860"/>
                </a:cubicBezTo>
                <a:cubicBezTo>
                  <a:pt x="27105" y="498943"/>
                  <a:pt x="87932" y="573770"/>
                  <a:pt x="314722" y="648160"/>
                </a:cubicBezTo>
                <a:cubicBezTo>
                  <a:pt x="367872" y="666162"/>
                  <a:pt x="382064" y="722931"/>
                  <a:pt x="382064" y="722931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ECC812-F2A9-46D4-9B78-6659C68ED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2671" y="1932214"/>
            <a:ext cx="6966858" cy="3091544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B7A37F60-69E7-41AC-BC9A-9DBC3B577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492880">
            <a:off x="2455668" y="1103025"/>
            <a:ext cx="8982171" cy="5009917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410902 w 1087836"/>
              <a:gd name="connsiteY0" fmla="*/ 719810 h 719810"/>
              <a:gd name="connsiteX1" fmla="*/ 556253 w 1087836"/>
              <a:gd name="connsiteY1" fmla="*/ 631133 h 719810"/>
              <a:gd name="connsiteX2" fmla="*/ 947069 w 1087836"/>
              <a:gd name="connsiteY2" fmla="*/ 542739 h 719810"/>
              <a:gd name="connsiteX3" fmla="*/ 1080795 w 1087836"/>
              <a:gd name="connsiteY3" fmla="*/ 251657 h 719810"/>
              <a:gd name="connsiteX4" fmla="*/ 800760 w 1087836"/>
              <a:gd name="connsiteY4" fmla="*/ 6 h 719810"/>
              <a:gd name="connsiteX5" fmla="*/ 5261 w 1087836"/>
              <a:gd name="connsiteY5" fmla="*/ 248982 h 719810"/>
              <a:gd name="connsiteX6" fmla="*/ 343560 w 1087836"/>
              <a:gd name="connsiteY6" fmla="*/ 645039 h 719810"/>
              <a:gd name="connsiteX7" fmla="*/ 410902 w 1087836"/>
              <a:gd name="connsiteY7" fmla="*/ 719810 h 719810"/>
              <a:gd name="connsiteX0" fmla="*/ 412791 w 1089725"/>
              <a:gd name="connsiteY0" fmla="*/ 726835 h 726835"/>
              <a:gd name="connsiteX1" fmla="*/ 558142 w 1089725"/>
              <a:gd name="connsiteY1" fmla="*/ 638158 h 726835"/>
              <a:gd name="connsiteX2" fmla="*/ 948958 w 1089725"/>
              <a:gd name="connsiteY2" fmla="*/ 549764 h 726835"/>
              <a:gd name="connsiteX3" fmla="*/ 1082684 w 1089725"/>
              <a:gd name="connsiteY3" fmla="*/ 258682 h 726835"/>
              <a:gd name="connsiteX4" fmla="*/ 802649 w 1089725"/>
              <a:gd name="connsiteY4" fmla="*/ 7031 h 726835"/>
              <a:gd name="connsiteX5" fmla="*/ 171027 w 1089725"/>
              <a:gd name="connsiteY5" fmla="*/ 85967 h 726835"/>
              <a:gd name="connsiteX6" fmla="*/ 7150 w 1089725"/>
              <a:gd name="connsiteY6" fmla="*/ 256007 h 726835"/>
              <a:gd name="connsiteX7" fmla="*/ 345449 w 1089725"/>
              <a:gd name="connsiteY7" fmla="*/ 652064 h 726835"/>
              <a:gd name="connsiteX8" fmla="*/ 412791 w 1089725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7340 w 1084274"/>
              <a:gd name="connsiteY0" fmla="*/ 726835 h 726835"/>
              <a:gd name="connsiteX1" fmla="*/ 552691 w 1084274"/>
              <a:gd name="connsiteY1" fmla="*/ 638158 h 726835"/>
              <a:gd name="connsiteX2" fmla="*/ 943507 w 1084274"/>
              <a:gd name="connsiteY2" fmla="*/ 549764 h 726835"/>
              <a:gd name="connsiteX3" fmla="*/ 1077233 w 1084274"/>
              <a:gd name="connsiteY3" fmla="*/ 258682 h 726835"/>
              <a:gd name="connsiteX4" fmla="*/ 797198 w 1084274"/>
              <a:gd name="connsiteY4" fmla="*/ 7031 h 726835"/>
              <a:gd name="connsiteX5" fmla="*/ 165576 w 1084274"/>
              <a:gd name="connsiteY5" fmla="*/ 85967 h 726835"/>
              <a:gd name="connsiteX6" fmla="*/ 5798 w 1084274"/>
              <a:gd name="connsiteY6" fmla="*/ 285590 h 726835"/>
              <a:gd name="connsiteX7" fmla="*/ 339998 w 1084274"/>
              <a:gd name="connsiteY7" fmla="*/ 652064 h 726835"/>
              <a:gd name="connsiteX8" fmla="*/ 407340 w 1084274"/>
              <a:gd name="connsiteY8" fmla="*/ 726835 h 726835"/>
              <a:gd name="connsiteX0" fmla="*/ 405193 w 1082127"/>
              <a:gd name="connsiteY0" fmla="*/ 726835 h 726835"/>
              <a:gd name="connsiteX1" fmla="*/ 550544 w 1082127"/>
              <a:gd name="connsiteY1" fmla="*/ 638158 h 726835"/>
              <a:gd name="connsiteX2" fmla="*/ 941360 w 1082127"/>
              <a:gd name="connsiteY2" fmla="*/ 549764 h 726835"/>
              <a:gd name="connsiteX3" fmla="*/ 1075086 w 1082127"/>
              <a:gd name="connsiteY3" fmla="*/ 258682 h 726835"/>
              <a:gd name="connsiteX4" fmla="*/ 795051 w 1082127"/>
              <a:gd name="connsiteY4" fmla="*/ 7031 h 726835"/>
              <a:gd name="connsiteX5" fmla="*/ 163429 w 1082127"/>
              <a:gd name="connsiteY5" fmla="*/ 85967 h 726835"/>
              <a:gd name="connsiteX6" fmla="*/ 5959 w 1082127"/>
              <a:gd name="connsiteY6" fmla="*/ 336874 h 726835"/>
              <a:gd name="connsiteX7" fmla="*/ 337851 w 1082127"/>
              <a:gd name="connsiteY7" fmla="*/ 652064 h 726835"/>
              <a:gd name="connsiteX8" fmla="*/ 405193 w 1082127"/>
              <a:gd name="connsiteY8" fmla="*/ 726835 h 726835"/>
              <a:gd name="connsiteX0" fmla="*/ 405097 w 1082031"/>
              <a:gd name="connsiteY0" fmla="*/ 727553 h 727553"/>
              <a:gd name="connsiteX1" fmla="*/ 550448 w 1082031"/>
              <a:gd name="connsiteY1" fmla="*/ 638876 h 727553"/>
              <a:gd name="connsiteX2" fmla="*/ 941264 w 1082031"/>
              <a:gd name="connsiteY2" fmla="*/ 550482 h 727553"/>
              <a:gd name="connsiteX3" fmla="*/ 1074990 w 1082031"/>
              <a:gd name="connsiteY3" fmla="*/ 259400 h 727553"/>
              <a:gd name="connsiteX4" fmla="*/ 794955 w 1082031"/>
              <a:gd name="connsiteY4" fmla="*/ 7749 h 727553"/>
              <a:gd name="connsiteX5" fmla="*/ 164686 w 1082031"/>
              <a:gd name="connsiteY5" fmla="*/ 81610 h 727553"/>
              <a:gd name="connsiteX6" fmla="*/ 5863 w 1082031"/>
              <a:gd name="connsiteY6" fmla="*/ 337592 h 727553"/>
              <a:gd name="connsiteX7" fmla="*/ 337755 w 1082031"/>
              <a:gd name="connsiteY7" fmla="*/ 652782 h 727553"/>
              <a:gd name="connsiteX8" fmla="*/ 405097 w 1082031"/>
              <a:gd name="connsiteY8" fmla="*/ 727553 h 727553"/>
              <a:gd name="connsiteX0" fmla="*/ 427815 w 1104749"/>
              <a:gd name="connsiteY0" fmla="*/ 727553 h 727553"/>
              <a:gd name="connsiteX1" fmla="*/ 573166 w 1104749"/>
              <a:gd name="connsiteY1" fmla="*/ 638876 h 727553"/>
              <a:gd name="connsiteX2" fmla="*/ 963982 w 1104749"/>
              <a:gd name="connsiteY2" fmla="*/ 550482 h 727553"/>
              <a:gd name="connsiteX3" fmla="*/ 1097708 w 1104749"/>
              <a:gd name="connsiteY3" fmla="*/ 259400 h 727553"/>
              <a:gd name="connsiteX4" fmla="*/ 817673 w 1104749"/>
              <a:gd name="connsiteY4" fmla="*/ 7749 h 727553"/>
              <a:gd name="connsiteX5" fmla="*/ 187404 w 1104749"/>
              <a:gd name="connsiteY5" fmla="*/ 81610 h 727553"/>
              <a:gd name="connsiteX6" fmla="*/ 4537 w 1104749"/>
              <a:gd name="connsiteY6" fmla="*/ 344274 h 727553"/>
              <a:gd name="connsiteX7" fmla="*/ 360473 w 1104749"/>
              <a:gd name="connsiteY7" fmla="*/ 652782 h 727553"/>
              <a:gd name="connsiteX8" fmla="*/ 427815 w 1104749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37503 w 1114437"/>
              <a:gd name="connsiteY0" fmla="*/ 727553 h 727553"/>
              <a:gd name="connsiteX1" fmla="*/ 582854 w 1114437"/>
              <a:gd name="connsiteY1" fmla="*/ 638876 h 727553"/>
              <a:gd name="connsiteX2" fmla="*/ 973670 w 1114437"/>
              <a:gd name="connsiteY2" fmla="*/ 550482 h 727553"/>
              <a:gd name="connsiteX3" fmla="*/ 1107396 w 1114437"/>
              <a:gd name="connsiteY3" fmla="*/ 259400 h 727553"/>
              <a:gd name="connsiteX4" fmla="*/ 827361 w 1114437"/>
              <a:gd name="connsiteY4" fmla="*/ 7749 h 727553"/>
              <a:gd name="connsiteX5" fmla="*/ 197092 w 1114437"/>
              <a:gd name="connsiteY5" fmla="*/ 81610 h 727553"/>
              <a:gd name="connsiteX6" fmla="*/ 0 w 1114437"/>
              <a:gd name="connsiteY6" fmla="*/ 341962 h 727553"/>
              <a:gd name="connsiteX7" fmla="*/ 370161 w 1114437"/>
              <a:gd name="connsiteY7" fmla="*/ 652782 h 727553"/>
              <a:gd name="connsiteX8" fmla="*/ 437503 w 1114437"/>
              <a:gd name="connsiteY8" fmla="*/ 727553 h 727553"/>
              <a:gd name="connsiteX0" fmla="*/ 463684 w 1140618"/>
              <a:gd name="connsiteY0" fmla="*/ 727553 h 727553"/>
              <a:gd name="connsiteX1" fmla="*/ 609035 w 1140618"/>
              <a:gd name="connsiteY1" fmla="*/ 638876 h 727553"/>
              <a:gd name="connsiteX2" fmla="*/ 999851 w 1140618"/>
              <a:gd name="connsiteY2" fmla="*/ 550482 h 727553"/>
              <a:gd name="connsiteX3" fmla="*/ 1133577 w 1140618"/>
              <a:gd name="connsiteY3" fmla="*/ 259400 h 727553"/>
              <a:gd name="connsiteX4" fmla="*/ 853542 w 1140618"/>
              <a:gd name="connsiteY4" fmla="*/ 7749 h 727553"/>
              <a:gd name="connsiteX5" fmla="*/ 223273 w 1140618"/>
              <a:gd name="connsiteY5" fmla="*/ 81610 h 727553"/>
              <a:gd name="connsiteX6" fmla="*/ 0 w 1140618"/>
              <a:gd name="connsiteY6" fmla="*/ 343816 h 727553"/>
              <a:gd name="connsiteX7" fmla="*/ 396342 w 1140618"/>
              <a:gd name="connsiteY7" fmla="*/ 652782 h 727553"/>
              <a:gd name="connsiteX8" fmla="*/ 463684 w 1140618"/>
              <a:gd name="connsiteY8" fmla="*/ 727553 h 727553"/>
              <a:gd name="connsiteX0" fmla="*/ 463684 w 1140714"/>
              <a:gd name="connsiteY0" fmla="*/ 719277 h 719277"/>
              <a:gd name="connsiteX1" fmla="*/ 609035 w 1140714"/>
              <a:gd name="connsiteY1" fmla="*/ 630600 h 719277"/>
              <a:gd name="connsiteX2" fmla="*/ 999851 w 1140714"/>
              <a:gd name="connsiteY2" fmla="*/ 542206 h 719277"/>
              <a:gd name="connsiteX3" fmla="*/ 1133577 w 1140714"/>
              <a:gd name="connsiteY3" fmla="*/ 251124 h 719277"/>
              <a:gd name="connsiteX4" fmla="*/ 852002 w 1140714"/>
              <a:gd name="connsiteY4" fmla="*/ 8636 h 719277"/>
              <a:gd name="connsiteX5" fmla="*/ 223273 w 1140714"/>
              <a:gd name="connsiteY5" fmla="*/ 73334 h 719277"/>
              <a:gd name="connsiteX6" fmla="*/ 0 w 1140714"/>
              <a:gd name="connsiteY6" fmla="*/ 335540 h 719277"/>
              <a:gd name="connsiteX7" fmla="*/ 396342 w 1140714"/>
              <a:gd name="connsiteY7" fmla="*/ 644506 h 719277"/>
              <a:gd name="connsiteX8" fmla="*/ 463684 w 1140714"/>
              <a:gd name="connsiteY8" fmla="*/ 719277 h 719277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6732"/>
              <a:gd name="connsiteY0" fmla="*/ 721380 h 721380"/>
              <a:gd name="connsiteX1" fmla="*/ 610575 w 1136732"/>
              <a:gd name="connsiteY1" fmla="*/ 643699 h 721380"/>
              <a:gd name="connsiteX2" fmla="*/ 999851 w 1136732"/>
              <a:gd name="connsiteY2" fmla="*/ 544309 h 721380"/>
              <a:gd name="connsiteX3" fmla="*/ 1133577 w 1136732"/>
              <a:gd name="connsiteY3" fmla="*/ 253227 h 721380"/>
              <a:gd name="connsiteX4" fmla="*/ 852002 w 1136732"/>
              <a:gd name="connsiteY4" fmla="*/ 10739 h 721380"/>
              <a:gd name="connsiteX5" fmla="*/ 223273 w 1136732"/>
              <a:gd name="connsiteY5" fmla="*/ 64441 h 721380"/>
              <a:gd name="connsiteX6" fmla="*/ 0 w 1136732"/>
              <a:gd name="connsiteY6" fmla="*/ 337643 h 721380"/>
              <a:gd name="connsiteX7" fmla="*/ 396342 w 1136732"/>
              <a:gd name="connsiteY7" fmla="*/ 646609 h 721380"/>
              <a:gd name="connsiteX8" fmla="*/ 463684 w 1136732"/>
              <a:gd name="connsiteY8" fmla="*/ 721380 h 721380"/>
              <a:gd name="connsiteX0" fmla="*/ 463684 w 1121891"/>
              <a:gd name="connsiteY0" fmla="*/ 721255 h 721255"/>
              <a:gd name="connsiteX1" fmla="*/ 610575 w 1121891"/>
              <a:gd name="connsiteY1" fmla="*/ 643574 h 721255"/>
              <a:gd name="connsiteX2" fmla="*/ 999851 w 1121891"/>
              <a:gd name="connsiteY2" fmla="*/ 544184 h 721255"/>
              <a:gd name="connsiteX3" fmla="*/ 1118177 w 1121891"/>
              <a:gd name="connsiteY3" fmla="*/ 251269 h 721255"/>
              <a:gd name="connsiteX4" fmla="*/ 852002 w 1121891"/>
              <a:gd name="connsiteY4" fmla="*/ 10614 h 721255"/>
              <a:gd name="connsiteX5" fmla="*/ 223273 w 1121891"/>
              <a:gd name="connsiteY5" fmla="*/ 64316 h 721255"/>
              <a:gd name="connsiteX6" fmla="*/ 0 w 1121891"/>
              <a:gd name="connsiteY6" fmla="*/ 337518 h 721255"/>
              <a:gd name="connsiteX7" fmla="*/ 396342 w 1121891"/>
              <a:gd name="connsiteY7" fmla="*/ 646484 h 721255"/>
              <a:gd name="connsiteX8" fmla="*/ 463684 w 1121891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354"/>
              <a:gd name="connsiteY0" fmla="*/ 721255 h 721255"/>
              <a:gd name="connsiteX1" fmla="*/ 610575 w 1123354"/>
              <a:gd name="connsiteY1" fmla="*/ 643574 h 721255"/>
              <a:gd name="connsiteX2" fmla="*/ 999851 w 1123354"/>
              <a:gd name="connsiteY2" fmla="*/ 549682 h 721255"/>
              <a:gd name="connsiteX3" fmla="*/ 1118177 w 1123354"/>
              <a:gd name="connsiteY3" fmla="*/ 251269 h 721255"/>
              <a:gd name="connsiteX4" fmla="*/ 852002 w 1123354"/>
              <a:gd name="connsiteY4" fmla="*/ 10614 h 721255"/>
              <a:gd name="connsiteX5" fmla="*/ 223273 w 1123354"/>
              <a:gd name="connsiteY5" fmla="*/ 64316 h 721255"/>
              <a:gd name="connsiteX6" fmla="*/ 0 w 1123354"/>
              <a:gd name="connsiteY6" fmla="*/ 337518 h 721255"/>
              <a:gd name="connsiteX7" fmla="*/ 396342 w 1123354"/>
              <a:gd name="connsiteY7" fmla="*/ 646484 h 721255"/>
              <a:gd name="connsiteX8" fmla="*/ 463684 w 1123354"/>
              <a:gd name="connsiteY8" fmla="*/ 721255 h 721255"/>
              <a:gd name="connsiteX0" fmla="*/ 411324 w 1070994"/>
              <a:gd name="connsiteY0" fmla="*/ 721255 h 721255"/>
              <a:gd name="connsiteX1" fmla="*/ 558215 w 1070994"/>
              <a:gd name="connsiteY1" fmla="*/ 643574 h 721255"/>
              <a:gd name="connsiteX2" fmla="*/ 947491 w 1070994"/>
              <a:gd name="connsiteY2" fmla="*/ 549682 h 721255"/>
              <a:gd name="connsiteX3" fmla="*/ 1065817 w 1070994"/>
              <a:gd name="connsiteY3" fmla="*/ 251269 h 721255"/>
              <a:gd name="connsiteX4" fmla="*/ 799642 w 1070994"/>
              <a:gd name="connsiteY4" fmla="*/ 10614 h 721255"/>
              <a:gd name="connsiteX5" fmla="*/ 170913 w 1070994"/>
              <a:gd name="connsiteY5" fmla="*/ 64316 h 721255"/>
              <a:gd name="connsiteX6" fmla="*/ 0 w 1070994"/>
              <a:gd name="connsiteY6" fmla="*/ 339351 h 721255"/>
              <a:gd name="connsiteX7" fmla="*/ 343982 w 1070994"/>
              <a:gd name="connsiteY7" fmla="*/ 646484 h 721255"/>
              <a:gd name="connsiteX8" fmla="*/ 411324 w 107099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3864 h 723864"/>
              <a:gd name="connsiteX1" fmla="*/ 538195 w 1050974"/>
              <a:gd name="connsiteY1" fmla="*/ 646183 h 723864"/>
              <a:gd name="connsiteX2" fmla="*/ 927471 w 1050974"/>
              <a:gd name="connsiteY2" fmla="*/ 552291 h 723864"/>
              <a:gd name="connsiteX3" fmla="*/ 1045797 w 1050974"/>
              <a:gd name="connsiteY3" fmla="*/ 253878 h 723864"/>
              <a:gd name="connsiteX4" fmla="*/ 779622 w 1050974"/>
              <a:gd name="connsiteY4" fmla="*/ 13223 h 723864"/>
              <a:gd name="connsiteX5" fmla="*/ 201713 w 1050974"/>
              <a:gd name="connsiteY5" fmla="*/ 55929 h 723864"/>
              <a:gd name="connsiteX6" fmla="*/ 0 w 1050974"/>
              <a:gd name="connsiteY6" fmla="*/ 341960 h 723864"/>
              <a:gd name="connsiteX7" fmla="*/ 323962 w 1050974"/>
              <a:gd name="connsiteY7" fmla="*/ 649093 h 723864"/>
              <a:gd name="connsiteX8" fmla="*/ 391304 w 1050974"/>
              <a:gd name="connsiteY8" fmla="*/ 723864 h 723864"/>
              <a:gd name="connsiteX0" fmla="*/ 391304 w 1050974"/>
              <a:gd name="connsiteY0" fmla="*/ 722931 h 722931"/>
              <a:gd name="connsiteX1" fmla="*/ 538195 w 1050974"/>
              <a:gd name="connsiteY1" fmla="*/ 645250 h 722931"/>
              <a:gd name="connsiteX2" fmla="*/ 927471 w 1050974"/>
              <a:gd name="connsiteY2" fmla="*/ 551358 h 722931"/>
              <a:gd name="connsiteX3" fmla="*/ 1045797 w 1050974"/>
              <a:gd name="connsiteY3" fmla="*/ 252945 h 722931"/>
              <a:gd name="connsiteX4" fmla="*/ 779622 w 1050974"/>
              <a:gd name="connsiteY4" fmla="*/ 12290 h 722931"/>
              <a:gd name="connsiteX5" fmla="*/ 215573 w 1050974"/>
              <a:gd name="connsiteY5" fmla="*/ 58661 h 722931"/>
              <a:gd name="connsiteX6" fmla="*/ 0 w 1050974"/>
              <a:gd name="connsiteY6" fmla="*/ 341027 h 722931"/>
              <a:gd name="connsiteX7" fmla="*/ 323962 w 1050974"/>
              <a:gd name="connsiteY7" fmla="*/ 648160 h 722931"/>
              <a:gd name="connsiteX8" fmla="*/ 391304 w 1050974"/>
              <a:gd name="connsiteY8" fmla="*/ 722931 h 722931"/>
              <a:gd name="connsiteX0" fmla="*/ 382064 w 1041734"/>
              <a:gd name="connsiteY0" fmla="*/ 722931 h 722931"/>
              <a:gd name="connsiteX1" fmla="*/ 528955 w 1041734"/>
              <a:gd name="connsiteY1" fmla="*/ 645250 h 722931"/>
              <a:gd name="connsiteX2" fmla="*/ 918231 w 1041734"/>
              <a:gd name="connsiteY2" fmla="*/ 551358 h 722931"/>
              <a:gd name="connsiteX3" fmla="*/ 1036557 w 1041734"/>
              <a:gd name="connsiteY3" fmla="*/ 252945 h 722931"/>
              <a:gd name="connsiteX4" fmla="*/ 770382 w 1041734"/>
              <a:gd name="connsiteY4" fmla="*/ 12290 h 722931"/>
              <a:gd name="connsiteX5" fmla="*/ 206333 w 1041734"/>
              <a:gd name="connsiteY5" fmla="*/ 58661 h 722931"/>
              <a:gd name="connsiteX6" fmla="*/ 0 w 1041734"/>
              <a:gd name="connsiteY6" fmla="*/ 342860 h 722931"/>
              <a:gd name="connsiteX7" fmla="*/ 314722 w 1041734"/>
              <a:gd name="connsiteY7" fmla="*/ 648160 h 722931"/>
              <a:gd name="connsiteX8" fmla="*/ 382064 w 1041734"/>
              <a:gd name="connsiteY8" fmla="*/ 722931 h 722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1734" h="722931">
                <a:moveTo>
                  <a:pt x="382064" y="722931"/>
                </a:moveTo>
                <a:cubicBezTo>
                  <a:pt x="406019" y="660055"/>
                  <a:pt x="439594" y="666515"/>
                  <a:pt x="528955" y="645250"/>
                </a:cubicBezTo>
                <a:cubicBezTo>
                  <a:pt x="618316" y="623985"/>
                  <a:pt x="833631" y="616742"/>
                  <a:pt x="918231" y="551358"/>
                </a:cubicBezTo>
                <a:cubicBezTo>
                  <a:pt x="1002831" y="485974"/>
                  <a:pt x="1059658" y="370279"/>
                  <a:pt x="1036557" y="252945"/>
                </a:cubicBezTo>
                <a:cubicBezTo>
                  <a:pt x="1013456" y="135611"/>
                  <a:pt x="908753" y="44671"/>
                  <a:pt x="770382" y="12290"/>
                </a:cubicBezTo>
                <a:cubicBezTo>
                  <a:pt x="632011" y="-20091"/>
                  <a:pt x="338916" y="17165"/>
                  <a:pt x="206333" y="58661"/>
                </a:cubicBezTo>
                <a:cubicBezTo>
                  <a:pt x="73750" y="100157"/>
                  <a:pt x="1822" y="199023"/>
                  <a:pt x="0" y="342860"/>
                </a:cubicBezTo>
                <a:cubicBezTo>
                  <a:pt x="27105" y="498943"/>
                  <a:pt x="87932" y="573770"/>
                  <a:pt x="314722" y="648160"/>
                </a:cubicBezTo>
                <a:cubicBezTo>
                  <a:pt x="367872" y="666162"/>
                  <a:pt x="382064" y="722931"/>
                  <a:pt x="382064" y="722931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1835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6D441F-9FBB-4F90-987A-39793DE0E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C92B1E-8D5D-45CA-9A8B-53E3B7FEC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489E71-49A9-4CE9-AD1D-780A876BC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33774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4053A-B2EE-4E20-9723-6BB0BBD50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53272"/>
            <a:ext cx="3932237" cy="173272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065AB-0DF3-4C86-AB5F-EB65021FD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5642" y="987425"/>
            <a:ext cx="5939745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D99FAE-8825-466D-9F1E-3B7BAED2C0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68550"/>
            <a:ext cx="3932237" cy="350043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3A6375-677F-4A58-B98D-18F3DEF8E6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B40F2C-7AE7-481B-856A-B3E26AE8B9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E7C48C-9BD9-41CB-915E-A905B8869B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03747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B6DE4-025D-4D93-A5D0-FB4589720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15915"/>
            <a:ext cx="3932237" cy="16700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93EE21-471F-4B7B-B7AF-192243A1278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6B769-8E40-42E6-8F62-C4347B0CE9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65744"/>
            <a:ext cx="3932237" cy="35032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384DC6-1AA3-4779-8EDF-F4A877508E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47F83E-FAF9-43E1-95CC-6F4EDD76B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3D8C7B-B211-4BAF-9C05-09CF993B0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95226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139E3-FB89-4585-A22D-15851E8DE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94B498-70D2-4956-A576-83345B38DC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A84CB-FF9E-43D6-8805-B4ABB520D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A7EE14-0A60-428B-BC0E-A50951E0E3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2A9A22-BBF2-4B23-B17F-B32AC87D2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4479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5CC51B-E0BE-4D50-A04A-571F8BCAE2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99550" y="692150"/>
            <a:ext cx="2254250" cy="530993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1F5607-7A89-4981-87F4-98BC7CE0A9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692150"/>
            <a:ext cx="8108950" cy="530993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20D5BE-275A-42D5-BCE1-357D53FC50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525F9A-B406-4028-AC92-D12450519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70F0A-5147-4274-A0A1-BD2191794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3272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AAE2DA9-9BAF-4D46-BC97-20425C5321FD}"/>
              </a:ext>
            </a:extLst>
          </p:cNvPr>
          <p:cNvSpPr/>
          <p:nvPr/>
        </p:nvSpPr>
        <p:spPr>
          <a:xfrm>
            <a:off x="372926" y="367993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68807" y="-29564"/>
                  <a:pt x="11499601" y="84193"/>
                </a:cubicBezTo>
                <a:lnTo>
                  <a:pt x="11496115" y="333210"/>
                </a:lnTo>
                <a:cubicBezTo>
                  <a:pt x="11496285" y="48943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489E99-8A12-4C4F-92F9-95B01D814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0724" y="558209"/>
            <a:ext cx="10333075" cy="14141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11B211-A6C3-4384-AA0B-7A8561A53C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0726" y="2089298"/>
            <a:ext cx="10333074" cy="38277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007E98-5ED3-41C2-BC39-EA8FB826AB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67834" y="6356350"/>
            <a:ext cx="2604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1"/>
                </a:solidFill>
              </a:defRPr>
            </a:lvl1pPr>
          </a:lstStyle>
          <a:p>
            <a:fld id="{C1691109-F4F8-4597-962C-A4F4B7960636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493049-EC55-4ABD-8F77-F5A84AE384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756153" y="6356350"/>
            <a:ext cx="34441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cap="all" spc="1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21B6DF-CCDC-4ED0-A4B2-1512B668F4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00263" y="6356350"/>
            <a:ext cx="52390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1"/>
                </a:solidFill>
              </a:defRPr>
            </a:lvl1pPr>
          </a:lstStyle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2D2C6CA-56BB-4A08-A1E2-342F83955EDB}"/>
              </a:ext>
            </a:extLst>
          </p:cNvPr>
          <p:cNvSpPr/>
          <p:nvPr/>
        </p:nvSpPr>
        <p:spPr>
          <a:xfrm>
            <a:off x="403284" y="389461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5500 h 6255974"/>
              <a:gd name="connsiteX1" fmla="*/ 11263634 w 11499601"/>
              <a:gd name="connsiteY1" fmla="*/ 16394 h 6255974"/>
              <a:gd name="connsiteX2" fmla="*/ 11499601 w 11499601"/>
              <a:gd name="connsiteY2" fmla="*/ 64794 h 6255974"/>
              <a:gd name="connsiteX3" fmla="*/ 11496115 w 11499601"/>
              <a:gd name="connsiteY3" fmla="*/ 338710 h 6255974"/>
              <a:gd name="connsiteX4" fmla="*/ 11496626 w 11499601"/>
              <a:gd name="connsiteY4" fmla="*/ 807372 h 6255974"/>
              <a:gd name="connsiteX5" fmla="*/ 11482477 w 11499601"/>
              <a:gd name="connsiteY5" fmla="*/ 1840079 h 6255974"/>
              <a:gd name="connsiteX6" fmla="*/ 11478714 w 11499601"/>
              <a:gd name="connsiteY6" fmla="*/ 3525714 h 6255974"/>
              <a:gd name="connsiteX7" fmla="*/ 11419375 w 11499601"/>
              <a:gd name="connsiteY7" fmla="*/ 5987933 h 6255974"/>
              <a:gd name="connsiteX8" fmla="*/ 5959453 w 11499601"/>
              <a:gd name="connsiteY8" fmla="*/ 5978886 h 6255974"/>
              <a:gd name="connsiteX9" fmla="*/ 4858766 w 11499601"/>
              <a:gd name="connsiteY9" fmla="*/ 6005062 h 6255974"/>
              <a:gd name="connsiteX10" fmla="*/ 3239306 w 11499601"/>
              <a:gd name="connsiteY10" fmla="*/ 5978241 h 6255974"/>
              <a:gd name="connsiteX11" fmla="*/ 3217554 w 11499601"/>
              <a:gd name="connsiteY11" fmla="*/ 6011412 h 6255974"/>
              <a:gd name="connsiteX12" fmla="*/ 3219866 w 11499601"/>
              <a:gd name="connsiteY12" fmla="*/ 6255974 h 6255974"/>
              <a:gd name="connsiteX13" fmla="*/ 2870715 w 11499601"/>
              <a:gd name="connsiteY13" fmla="*/ 6061661 h 6255974"/>
              <a:gd name="connsiteX14" fmla="*/ 2785655 w 11499601"/>
              <a:gd name="connsiteY14" fmla="*/ 5978241 h 6255974"/>
              <a:gd name="connsiteX15" fmla="*/ 2301504 w 11499601"/>
              <a:gd name="connsiteY15" fmla="*/ 5973147 h 6255974"/>
              <a:gd name="connsiteX16" fmla="*/ 666073 w 11499601"/>
              <a:gd name="connsiteY16" fmla="*/ 5964071 h 6255974"/>
              <a:gd name="connsiteX17" fmla="*/ 94741 w 11499601"/>
              <a:gd name="connsiteY17" fmla="*/ 5962915 h 6255974"/>
              <a:gd name="connsiteX18" fmla="*/ 37859 w 11499601"/>
              <a:gd name="connsiteY18" fmla="*/ 5881560 h 6255974"/>
              <a:gd name="connsiteX19" fmla="*/ 28975 w 11499601"/>
              <a:gd name="connsiteY19" fmla="*/ 2612388 h 6255974"/>
              <a:gd name="connsiteX20" fmla="*/ 33539 w 11499601"/>
              <a:gd name="connsiteY20" fmla="*/ 65360 h 6255974"/>
              <a:gd name="connsiteX21" fmla="*/ 39830 w 11499601"/>
              <a:gd name="connsiteY21" fmla="*/ 47528 h 6255974"/>
              <a:gd name="connsiteX22" fmla="*/ 88659 w 11499601"/>
              <a:gd name="connsiteY22" fmla="*/ 42782 h 6255974"/>
              <a:gd name="connsiteX23" fmla="*/ 301554 w 11499601"/>
              <a:gd name="connsiteY23" fmla="*/ 42782 h 6255974"/>
              <a:gd name="connsiteX24" fmla="*/ 416464 w 11499601"/>
              <a:gd name="connsiteY24" fmla="*/ 36225 h 6255974"/>
              <a:gd name="connsiteX25" fmla="*/ 907723 w 11499601"/>
              <a:gd name="connsiteY25" fmla="*/ 29769 h 6255974"/>
              <a:gd name="connsiteX26" fmla="*/ 3989089 w 11499601"/>
              <a:gd name="connsiteY26" fmla="*/ 35153 h 6255974"/>
              <a:gd name="connsiteX27" fmla="*/ 9680053 w 11499601"/>
              <a:gd name="connsiteY27" fmla="*/ 5500 h 62559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5929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1172 w 11499601"/>
              <a:gd name="connsiteY3" fmla="*/ 31329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83635" y="5293"/>
                  <a:pt x="11499601" y="39374"/>
                </a:cubicBezTo>
                <a:lnTo>
                  <a:pt x="11491172" y="313290"/>
                </a:lnTo>
                <a:cubicBezTo>
                  <a:pt x="11491342" y="46951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09681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3" r:id="rId1"/>
    <p:sldLayoutId id="2147483804" r:id="rId2"/>
    <p:sldLayoutId id="2147483805" r:id="rId3"/>
    <p:sldLayoutId id="2147483806" r:id="rId4"/>
    <p:sldLayoutId id="2147483807" r:id="rId5"/>
    <p:sldLayoutId id="2147483813" r:id="rId6"/>
    <p:sldLayoutId id="2147483808" r:id="rId7"/>
    <p:sldLayoutId id="2147483809" r:id="rId8"/>
    <p:sldLayoutId id="2147483810" r:id="rId9"/>
    <p:sldLayoutId id="2147483812" r:id="rId10"/>
    <p:sldLayoutId id="214748381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b="1" kern="1200" spc="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SzPct val="73000"/>
        <a:buFontTx/>
        <a:buNone/>
        <a:defRPr sz="3200" b="1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-18288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800" b="1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0000"/>
        </a:lnSpc>
        <a:spcBef>
          <a:spcPts val="500"/>
        </a:spcBef>
        <a:buSzPct val="73000"/>
        <a:buFontTx/>
        <a:buNone/>
        <a:defRPr sz="24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182880" algn="l" defTabSz="914400" rtl="0" eaLnBrk="1" latinLnBrk="0" hangingPunct="1">
        <a:lnSpc>
          <a:spcPct val="100000"/>
        </a:lnSpc>
        <a:spcBef>
          <a:spcPts val="500"/>
        </a:spcBef>
        <a:buSzPct val="73000"/>
        <a:buFont typeface="Arial" panose="020B0604020202020204" pitchFamily="34" charset="0"/>
        <a:buChar char="•"/>
        <a:defRPr sz="2000" b="1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00000"/>
        </a:lnSpc>
        <a:spcBef>
          <a:spcPts val="500"/>
        </a:spcBef>
        <a:buSzPct val="73000"/>
        <a:buFontTx/>
        <a:buNone/>
        <a:defRPr sz="20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s.Ainsworth@uwtsd.ac.uk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eclass.uowm.gr/modules/document/file.php/NURED263/Saracho%20theories%20of%20child%20development%20and%20their%20impact%20on%20early%20childhoo%20education%20%26%20care%202023%20ECEJ.pdf" TargetMode="External"/><Relationship Id="rId2" Type="http://schemas.openxmlformats.org/officeDocument/2006/relationships/hyperlink" Target="https://www.researchgate.net/publication/282867085_Skinner_and_Vygotsky's_Understanding_of_Resilience_in_the_School_Environmen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24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3" descr="White bulbs with a yellow one standing out">
            <a:extLst>
              <a:ext uri="{FF2B5EF4-FFF2-40B4-BE49-F238E27FC236}">
                <a16:creationId xmlns:a16="http://schemas.microsoft.com/office/drawing/2014/main" id="{5C85D8EC-824B-41A1-842A-83993F65D1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730"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32" name="Freeform: Shape 26">
            <a:extLst>
              <a:ext uri="{FF2B5EF4-FFF2-40B4-BE49-F238E27FC236}">
                <a16:creationId xmlns:a16="http://schemas.microsoft.com/office/drawing/2014/main" id="{ED1BE14B-C94E-4A1A-B076-39CCA2304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92448" flipH="1" flipV="1">
            <a:off x="399987" y="694217"/>
            <a:ext cx="3909320" cy="5385644"/>
          </a:xfrm>
          <a:custGeom>
            <a:avLst/>
            <a:gdLst>
              <a:gd name="connsiteX0" fmla="*/ 6058 w 823258"/>
              <a:gd name="connsiteY0" fmla="*/ 673615 h 1272110"/>
              <a:gd name="connsiteX1" fmla="*/ 112452 w 823258"/>
              <a:gd name="connsiteY1" fmla="*/ 471685 h 1272110"/>
              <a:gd name="connsiteX2" fmla="*/ 94736 w 823258"/>
              <a:gd name="connsiteY2" fmla="*/ 159741 h 1272110"/>
              <a:gd name="connsiteX3" fmla="*/ 229419 w 823258"/>
              <a:gd name="connsiteY3" fmla="*/ 14485 h 1272110"/>
              <a:gd name="connsiteX4" fmla="*/ 580225 w 823258"/>
              <a:gd name="connsiteY4" fmla="*/ 3817 h 1272110"/>
              <a:gd name="connsiteX5" fmla="*/ 736149 w 823258"/>
              <a:gd name="connsiteY5" fmla="*/ 195174 h 1272110"/>
              <a:gd name="connsiteX6" fmla="*/ 823017 w 823258"/>
              <a:gd name="connsiteY6" fmla="*/ 912026 h 1272110"/>
              <a:gd name="connsiteX7" fmla="*/ 743293 w 823258"/>
              <a:gd name="connsiteY7" fmla="*/ 1196443 h 1272110"/>
              <a:gd name="connsiteX8" fmla="*/ 310858 w 823258"/>
              <a:gd name="connsiteY8" fmla="*/ 1251402 h 1272110"/>
              <a:gd name="connsiteX9" fmla="*/ 133693 w 823258"/>
              <a:gd name="connsiteY9" fmla="*/ 1020992 h 1272110"/>
              <a:gd name="connsiteX10" fmla="*/ 126549 w 823258"/>
              <a:gd name="connsiteY10" fmla="*/ 606369 h 1272110"/>
              <a:gd name="connsiteX11" fmla="*/ 6058 w 823258"/>
              <a:gd name="connsiteY11" fmla="*/ 673615 h 1272110"/>
              <a:gd name="connsiteX0" fmla="*/ 6097 w 846673"/>
              <a:gd name="connsiteY0" fmla="*/ 673624 h 1266490"/>
              <a:gd name="connsiteX1" fmla="*/ 112491 w 846673"/>
              <a:gd name="connsiteY1" fmla="*/ 471694 h 1266490"/>
              <a:gd name="connsiteX2" fmla="*/ 94775 w 846673"/>
              <a:gd name="connsiteY2" fmla="*/ 159750 h 1266490"/>
              <a:gd name="connsiteX3" fmla="*/ 229458 w 846673"/>
              <a:gd name="connsiteY3" fmla="*/ 14494 h 1266490"/>
              <a:gd name="connsiteX4" fmla="*/ 580264 w 846673"/>
              <a:gd name="connsiteY4" fmla="*/ 3826 h 1266490"/>
              <a:gd name="connsiteX5" fmla="*/ 736188 w 846673"/>
              <a:gd name="connsiteY5" fmla="*/ 195183 h 1266490"/>
              <a:gd name="connsiteX6" fmla="*/ 823056 w 846673"/>
              <a:gd name="connsiteY6" fmla="*/ 912035 h 1266490"/>
              <a:gd name="connsiteX7" fmla="*/ 795891 w 846673"/>
              <a:gd name="connsiteY7" fmla="*/ 1213658 h 1266490"/>
              <a:gd name="connsiteX8" fmla="*/ 310897 w 846673"/>
              <a:gd name="connsiteY8" fmla="*/ 1251411 h 1266490"/>
              <a:gd name="connsiteX9" fmla="*/ 133732 w 846673"/>
              <a:gd name="connsiteY9" fmla="*/ 1021001 h 1266490"/>
              <a:gd name="connsiteX10" fmla="*/ 126588 w 846673"/>
              <a:gd name="connsiteY10" fmla="*/ 606378 h 1266490"/>
              <a:gd name="connsiteX11" fmla="*/ 6097 w 846673"/>
              <a:gd name="connsiteY11" fmla="*/ 673624 h 1266490"/>
              <a:gd name="connsiteX0" fmla="*/ 6097 w 849914"/>
              <a:gd name="connsiteY0" fmla="*/ 673624 h 1273207"/>
              <a:gd name="connsiteX1" fmla="*/ 112491 w 849914"/>
              <a:gd name="connsiteY1" fmla="*/ 471694 h 1273207"/>
              <a:gd name="connsiteX2" fmla="*/ 94775 w 849914"/>
              <a:gd name="connsiteY2" fmla="*/ 159750 h 1273207"/>
              <a:gd name="connsiteX3" fmla="*/ 229458 w 849914"/>
              <a:gd name="connsiteY3" fmla="*/ 14494 h 1273207"/>
              <a:gd name="connsiteX4" fmla="*/ 580264 w 849914"/>
              <a:gd name="connsiteY4" fmla="*/ 3826 h 1273207"/>
              <a:gd name="connsiteX5" fmla="*/ 736188 w 849914"/>
              <a:gd name="connsiteY5" fmla="*/ 195183 h 1273207"/>
              <a:gd name="connsiteX6" fmla="*/ 823056 w 849914"/>
              <a:gd name="connsiteY6" fmla="*/ 912035 h 1273207"/>
              <a:gd name="connsiteX7" fmla="*/ 795891 w 849914"/>
              <a:gd name="connsiteY7" fmla="*/ 1213658 h 1273207"/>
              <a:gd name="connsiteX8" fmla="*/ 248636 w 849914"/>
              <a:gd name="connsiteY8" fmla="*/ 1257509 h 1273207"/>
              <a:gd name="connsiteX9" fmla="*/ 133732 w 849914"/>
              <a:gd name="connsiteY9" fmla="*/ 1021001 h 1273207"/>
              <a:gd name="connsiteX10" fmla="*/ 126588 w 849914"/>
              <a:gd name="connsiteY10" fmla="*/ 606378 h 1273207"/>
              <a:gd name="connsiteX11" fmla="*/ 6097 w 849914"/>
              <a:gd name="connsiteY11" fmla="*/ 673624 h 1273207"/>
              <a:gd name="connsiteX0" fmla="*/ 6097 w 857388"/>
              <a:gd name="connsiteY0" fmla="*/ 673624 h 1273231"/>
              <a:gd name="connsiteX1" fmla="*/ 112491 w 857388"/>
              <a:gd name="connsiteY1" fmla="*/ 471694 h 1273231"/>
              <a:gd name="connsiteX2" fmla="*/ 94775 w 857388"/>
              <a:gd name="connsiteY2" fmla="*/ 159750 h 1273231"/>
              <a:gd name="connsiteX3" fmla="*/ 229458 w 857388"/>
              <a:gd name="connsiteY3" fmla="*/ 14494 h 1273231"/>
              <a:gd name="connsiteX4" fmla="*/ 580264 w 857388"/>
              <a:gd name="connsiteY4" fmla="*/ 3826 h 1273231"/>
              <a:gd name="connsiteX5" fmla="*/ 736188 w 857388"/>
              <a:gd name="connsiteY5" fmla="*/ 195183 h 1273231"/>
              <a:gd name="connsiteX6" fmla="*/ 837750 w 857388"/>
              <a:gd name="connsiteY6" fmla="*/ 911367 h 1273231"/>
              <a:gd name="connsiteX7" fmla="*/ 795891 w 857388"/>
              <a:gd name="connsiteY7" fmla="*/ 1213658 h 1273231"/>
              <a:gd name="connsiteX8" fmla="*/ 248636 w 857388"/>
              <a:gd name="connsiteY8" fmla="*/ 1257509 h 1273231"/>
              <a:gd name="connsiteX9" fmla="*/ 133732 w 857388"/>
              <a:gd name="connsiteY9" fmla="*/ 1021001 h 1273231"/>
              <a:gd name="connsiteX10" fmla="*/ 126588 w 857388"/>
              <a:gd name="connsiteY10" fmla="*/ 606378 h 1273231"/>
              <a:gd name="connsiteX11" fmla="*/ 6097 w 857388"/>
              <a:gd name="connsiteY11" fmla="*/ 673624 h 1273231"/>
              <a:gd name="connsiteX0" fmla="*/ 6097 w 859776"/>
              <a:gd name="connsiteY0" fmla="*/ 673624 h 1273231"/>
              <a:gd name="connsiteX1" fmla="*/ 112491 w 859776"/>
              <a:gd name="connsiteY1" fmla="*/ 471694 h 1273231"/>
              <a:gd name="connsiteX2" fmla="*/ 94775 w 859776"/>
              <a:gd name="connsiteY2" fmla="*/ 159750 h 1273231"/>
              <a:gd name="connsiteX3" fmla="*/ 229458 w 859776"/>
              <a:gd name="connsiteY3" fmla="*/ 14494 h 1273231"/>
              <a:gd name="connsiteX4" fmla="*/ 580264 w 859776"/>
              <a:gd name="connsiteY4" fmla="*/ 3826 h 1273231"/>
              <a:gd name="connsiteX5" fmla="*/ 736188 w 859776"/>
              <a:gd name="connsiteY5" fmla="*/ 195183 h 1273231"/>
              <a:gd name="connsiteX6" fmla="*/ 837750 w 859776"/>
              <a:gd name="connsiteY6" fmla="*/ 911367 h 1273231"/>
              <a:gd name="connsiteX7" fmla="*/ 795891 w 859776"/>
              <a:gd name="connsiteY7" fmla="*/ 1213658 h 1273231"/>
              <a:gd name="connsiteX8" fmla="*/ 248636 w 859776"/>
              <a:gd name="connsiteY8" fmla="*/ 1257509 h 1273231"/>
              <a:gd name="connsiteX9" fmla="*/ 133732 w 859776"/>
              <a:gd name="connsiteY9" fmla="*/ 1021001 h 1273231"/>
              <a:gd name="connsiteX10" fmla="*/ 126588 w 859776"/>
              <a:gd name="connsiteY10" fmla="*/ 606378 h 1273231"/>
              <a:gd name="connsiteX11" fmla="*/ 6097 w 859776"/>
              <a:gd name="connsiteY11" fmla="*/ 673624 h 1273231"/>
              <a:gd name="connsiteX0" fmla="*/ 6097 w 863219"/>
              <a:gd name="connsiteY0" fmla="*/ 673624 h 1273231"/>
              <a:gd name="connsiteX1" fmla="*/ 112491 w 863219"/>
              <a:gd name="connsiteY1" fmla="*/ 471694 h 1273231"/>
              <a:gd name="connsiteX2" fmla="*/ 94775 w 863219"/>
              <a:gd name="connsiteY2" fmla="*/ 159750 h 1273231"/>
              <a:gd name="connsiteX3" fmla="*/ 229458 w 863219"/>
              <a:gd name="connsiteY3" fmla="*/ 14494 h 1273231"/>
              <a:gd name="connsiteX4" fmla="*/ 580264 w 863219"/>
              <a:gd name="connsiteY4" fmla="*/ 3826 h 1273231"/>
              <a:gd name="connsiteX5" fmla="*/ 736188 w 863219"/>
              <a:gd name="connsiteY5" fmla="*/ 195183 h 1273231"/>
              <a:gd name="connsiteX6" fmla="*/ 837750 w 863219"/>
              <a:gd name="connsiteY6" fmla="*/ 911367 h 1273231"/>
              <a:gd name="connsiteX7" fmla="*/ 795891 w 863219"/>
              <a:gd name="connsiteY7" fmla="*/ 1213658 h 1273231"/>
              <a:gd name="connsiteX8" fmla="*/ 248636 w 863219"/>
              <a:gd name="connsiteY8" fmla="*/ 1257509 h 1273231"/>
              <a:gd name="connsiteX9" fmla="*/ 133732 w 863219"/>
              <a:gd name="connsiteY9" fmla="*/ 1021001 h 1273231"/>
              <a:gd name="connsiteX10" fmla="*/ 126588 w 863219"/>
              <a:gd name="connsiteY10" fmla="*/ 606378 h 1273231"/>
              <a:gd name="connsiteX11" fmla="*/ 6097 w 863219"/>
              <a:gd name="connsiteY11" fmla="*/ 673624 h 1273231"/>
              <a:gd name="connsiteX0" fmla="*/ 6097 w 865261"/>
              <a:gd name="connsiteY0" fmla="*/ 673624 h 1271255"/>
              <a:gd name="connsiteX1" fmla="*/ 112491 w 865261"/>
              <a:gd name="connsiteY1" fmla="*/ 471694 h 1271255"/>
              <a:gd name="connsiteX2" fmla="*/ 94775 w 865261"/>
              <a:gd name="connsiteY2" fmla="*/ 159750 h 1271255"/>
              <a:gd name="connsiteX3" fmla="*/ 229458 w 865261"/>
              <a:gd name="connsiteY3" fmla="*/ 14494 h 1271255"/>
              <a:gd name="connsiteX4" fmla="*/ 580264 w 865261"/>
              <a:gd name="connsiteY4" fmla="*/ 3826 h 1271255"/>
              <a:gd name="connsiteX5" fmla="*/ 736188 w 865261"/>
              <a:gd name="connsiteY5" fmla="*/ 195183 h 1271255"/>
              <a:gd name="connsiteX6" fmla="*/ 841141 w 865261"/>
              <a:gd name="connsiteY6" fmla="*/ 970003 h 1271255"/>
              <a:gd name="connsiteX7" fmla="*/ 795891 w 865261"/>
              <a:gd name="connsiteY7" fmla="*/ 1213658 h 1271255"/>
              <a:gd name="connsiteX8" fmla="*/ 248636 w 865261"/>
              <a:gd name="connsiteY8" fmla="*/ 1257509 h 1271255"/>
              <a:gd name="connsiteX9" fmla="*/ 133732 w 865261"/>
              <a:gd name="connsiteY9" fmla="*/ 1021001 h 1271255"/>
              <a:gd name="connsiteX10" fmla="*/ 126588 w 865261"/>
              <a:gd name="connsiteY10" fmla="*/ 606378 h 1271255"/>
              <a:gd name="connsiteX11" fmla="*/ 6097 w 865261"/>
              <a:gd name="connsiteY11" fmla="*/ 673624 h 1271255"/>
              <a:gd name="connsiteX0" fmla="*/ 6097 w 860021"/>
              <a:gd name="connsiteY0" fmla="*/ 673624 h 1279428"/>
              <a:gd name="connsiteX1" fmla="*/ 112491 w 860021"/>
              <a:gd name="connsiteY1" fmla="*/ 471694 h 1279428"/>
              <a:gd name="connsiteX2" fmla="*/ 94775 w 860021"/>
              <a:gd name="connsiteY2" fmla="*/ 159750 h 1279428"/>
              <a:gd name="connsiteX3" fmla="*/ 229458 w 860021"/>
              <a:gd name="connsiteY3" fmla="*/ 14494 h 1279428"/>
              <a:gd name="connsiteX4" fmla="*/ 580264 w 860021"/>
              <a:gd name="connsiteY4" fmla="*/ 3826 h 1279428"/>
              <a:gd name="connsiteX5" fmla="*/ 736188 w 860021"/>
              <a:gd name="connsiteY5" fmla="*/ 195183 h 1279428"/>
              <a:gd name="connsiteX6" fmla="*/ 841141 w 860021"/>
              <a:gd name="connsiteY6" fmla="*/ 970003 h 1279428"/>
              <a:gd name="connsiteX7" fmla="*/ 797210 w 860021"/>
              <a:gd name="connsiteY7" fmla="*/ 1236461 h 1279428"/>
              <a:gd name="connsiteX8" fmla="*/ 248636 w 860021"/>
              <a:gd name="connsiteY8" fmla="*/ 1257509 h 1279428"/>
              <a:gd name="connsiteX9" fmla="*/ 133732 w 860021"/>
              <a:gd name="connsiteY9" fmla="*/ 1021001 h 1279428"/>
              <a:gd name="connsiteX10" fmla="*/ 126588 w 860021"/>
              <a:gd name="connsiteY10" fmla="*/ 606378 h 1279428"/>
              <a:gd name="connsiteX11" fmla="*/ 6097 w 860021"/>
              <a:gd name="connsiteY11" fmla="*/ 673624 h 1279428"/>
              <a:gd name="connsiteX0" fmla="*/ 6097 w 860380"/>
              <a:gd name="connsiteY0" fmla="*/ 679490 h 1285294"/>
              <a:gd name="connsiteX1" fmla="*/ 112491 w 860380"/>
              <a:gd name="connsiteY1" fmla="*/ 477560 h 1285294"/>
              <a:gd name="connsiteX2" fmla="*/ 94775 w 860380"/>
              <a:gd name="connsiteY2" fmla="*/ 165616 h 1285294"/>
              <a:gd name="connsiteX3" fmla="*/ 229458 w 860380"/>
              <a:gd name="connsiteY3" fmla="*/ 20360 h 1285294"/>
              <a:gd name="connsiteX4" fmla="*/ 580264 w 860380"/>
              <a:gd name="connsiteY4" fmla="*/ 9692 h 1285294"/>
              <a:gd name="connsiteX5" fmla="*/ 730442 w 860380"/>
              <a:gd name="connsiteY5" fmla="*/ 165383 h 1285294"/>
              <a:gd name="connsiteX6" fmla="*/ 841141 w 860380"/>
              <a:gd name="connsiteY6" fmla="*/ 975869 h 1285294"/>
              <a:gd name="connsiteX7" fmla="*/ 797210 w 860380"/>
              <a:gd name="connsiteY7" fmla="*/ 1242327 h 1285294"/>
              <a:gd name="connsiteX8" fmla="*/ 248636 w 860380"/>
              <a:gd name="connsiteY8" fmla="*/ 1263375 h 1285294"/>
              <a:gd name="connsiteX9" fmla="*/ 133732 w 860380"/>
              <a:gd name="connsiteY9" fmla="*/ 1026867 h 1285294"/>
              <a:gd name="connsiteX10" fmla="*/ 126588 w 860380"/>
              <a:gd name="connsiteY10" fmla="*/ 612244 h 1285294"/>
              <a:gd name="connsiteX11" fmla="*/ 6097 w 860380"/>
              <a:gd name="connsiteY11" fmla="*/ 679490 h 1285294"/>
              <a:gd name="connsiteX0" fmla="*/ 6097 w 881639"/>
              <a:gd name="connsiteY0" fmla="*/ 679490 h 1286194"/>
              <a:gd name="connsiteX1" fmla="*/ 112491 w 881639"/>
              <a:gd name="connsiteY1" fmla="*/ 477560 h 1286194"/>
              <a:gd name="connsiteX2" fmla="*/ 94775 w 881639"/>
              <a:gd name="connsiteY2" fmla="*/ 165616 h 1286194"/>
              <a:gd name="connsiteX3" fmla="*/ 229458 w 881639"/>
              <a:gd name="connsiteY3" fmla="*/ 20360 h 1286194"/>
              <a:gd name="connsiteX4" fmla="*/ 580264 w 881639"/>
              <a:gd name="connsiteY4" fmla="*/ 9692 h 1286194"/>
              <a:gd name="connsiteX5" fmla="*/ 730442 w 881639"/>
              <a:gd name="connsiteY5" fmla="*/ 165383 h 1286194"/>
              <a:gd name="connsiteX6" fmla="*/ 873260 w 881639"/>
              <a:gd name="connsiteY6" fmla="*/ 958078 h 1286194"/>
              <a:gd name="connsiteX7" fmla="*/ 797210 w 881639"/>
              <a:gd name="connsiteY7" fmla="*/ 1242327 h 1286194"/>
              <a:gd name="connsiteX8" fmla="*/ 248636 w 881639"/>
              <a:gd name="connsiteY8" fmla="*/ 1263375 h 1286194"/>
              <a:gd name="connsiteX9" fmla="*/ 133732 w 881639"/>
              <a:gd name="connsiteY9" fmla="*/ 1026867 h 1286194"/>
              <a:gd name="connsiteX10" fmla="*/ 126588 w 881639"/>
              <a:gd name="connsiteY10" fmla="*/ 612244 h 1286194"/>
              <a:gd name="connsiteX11" fmla="*/ 6097 w 881639"/>
              <a:gd name="connsiteY11" fmla="*/ 679490 h 1286194"/>
              <a:gd name="connsiteX0" fmla="*/ 6216 w 881758"/>
              <a:gd name="connsiteY0" fmla="*/ 679490 h 1286194"/>
              <a:gd name="connsiteX1" fmla="*/ 110067 w 881758"/>
              <a:gd name="connsiteY1" fmla="*/ 369894 h 1286194"/>
              <a:gd name="connsiteX2" fmla="*/ 94894 w 881758"/>
              <a:gd name="connsiteY2" fmla="*/ 165616 h 1286194"/>
              <a:gd name="connsiteX3" fmla="*/ 229577 w 881758"/>
              <a:gd name="connsiteY3" fmla="*/ 20360 h 1286194"/>
              <a:gd name="connsiteX4" fmla="*/ 580383 w 881758"/>
              <a:gd name="connsiteY4" fmla="*/ 9692 h 1286194"/>
              <a:gd name="connsiteX5" fmla="*/ 730561 w 881758"/>
              <a:gd name="connsiteY5" fmla="*/ 165383 h 1286194"/>
              <a:gd name="connsiteX6" fmla="*/ 873379 w 881758"/>
              <a:gd name="connsiteY6" fmla="*/ 958078 h 1286194"/>
              <a:gd name="connsiteX7" fmla="*/ 797329 w 881758"/>
              <a:gd name="connsiteY7" fmla="*/ 1242327 h 1286194"/>
              <a:gd name="connsiteX8" fmla="*/ 248755 w 881758"/>
              <a:gd name="connsiteY8" fmla="*/ 1263375 h 1286194"/>
              <a:gd name="connsiteX9" fmla="*/ 133851 w 881758"/>
              <a:gd name="connsiteY9" fmla="*/ 1026867 h 1286194"/>
              <a:gd name="connsiteX10" fmla="*/ 126707 w 881758"/>
              <a:gd name="connsiteY10" fmla="*/ 612244 h 1286194"/>
              <a:gd name="connsiteX11" fmla="*/ 6216 w 881758"/>
              <a:gd name="connsiteY11" fmla="*/ 679490 h 1286194"/>
              <a:gd name="connsiteX0" fmla="*/ 6216 w 881758"/>
              <a:gd name="connsiteY0" fmla="*/ 679490 h 1286194"/>
              <a:gd name="connsiteX1" fmla="*/ 110067 w 881758"/>
              <a:gd name="connsiteY1" fmla="*/ 369894 h 1286194"/>
              <a:gd name="connsiteX2" fmla="*/ 94894 w 881758"/>
              <a:gd name="connsiteY2" fmla="*/ 165616 h 1286194"/>
              <a:gd name="connsiteX3" fmla="*/ 229577 w 881758"/>
              <a:gd name="connsiteY3" fmla="*/ 20360 h 1286194"/>
              <a:gd name="connsiteX4" fmla="*/ 580383 w 881758"/>
              <a:gd name="connsiteY4" fmla="*/ 9692 h 1286194"/>
              <a:gd name="connsiteX5" fmla="*/ 730561 w 881758"/>
              <a:gd name="connsiteY5" fmla="*/ 165383 h 1286194"/>
              <a:gd name="connsiteX6" fmla="*/ 873379 w 881758"/>
              <a:gd name="connsiteY6" fmla="*/ 958078 h 1286194"/>
              <a:gd name="connsiteX7" fmla="*/ 797329 w 881758"/>
              <a:gd name="connsiteY7" fmla="*/ 1242327 h 1286194"/>
              <a:gd name="connsiteX8" fmla="*/ 248755 w 881758"/>
              <a:gd name="connsiteY8" fmla="*/ 1263375 h 1286194"/>
              <a:gd name="connsiteX9" fmla="*/ 133851 w 881758"/>
              <a:gd name="connsiteY9" fmla="*/ 1026867 h 1286194"/>
              <a:gd name="connsiteX10" fmla="*/ 138858 w 881758"/>
              <a:gd name="connsiteY10" fmla="*/ 503910 h 1286194"/>
              <a:gd name="connsiteX11" fmla="*/ 6216 w 881758"/>
              <a:gd name="connsiteY11" fmla="*/ 679490 h 1286194"/>
              <a:gd name="connsiteX0" fmla="*/ 6961 w 868563"/>
              <a:gd name="connsiteY0" fmla="*/ 538413 h 1286194"/>
              <a:gd name="connsiteX1" fmla="*/ 96872 w 868563"/>
              <a:gd name="connsiteY1" fmla="*/ 369894 h 1286194"/>
              <a:gd name="connsiteX2" fmla="*/ 81699 w 868563"/>
              <a:gd name="connsiteY2" fmla="*/ 165616 h 1286194"/>
              <a:gd name="connsiteX3" fmla="*/ 216382 w 868563"/>
              <a:gd name="connsiteY3" fmla="*/ 20360 h 1286194"/>
              <a:gd name="connsiteX4" fmla="*/ 567188 w 868563"/>
              <a:gd name="connsiteY4" fmla="*/ 9692 h 1286194"/>
              <a:gd name="connsiteX5" fmla="*/ 717366 w 868563"/>
              <a:gd name="connsiteY5" fmla="*/ 165383 h 1286194"/>
              <a:gd name="connsiteX6" fmla="*/ 860184 w 868563"/>
              <a:gd name="connsiteY6" fmla="*/ 958078 h 1286194"/>
              <a:gd name="connsiteX7" fmla="*/ 784134 w 868563"/>
              <a:gd name="connsiteY7" fmla="*/ 1242327 h 1286194"/>
              <a:gd name="connsiteX8" fmla="*/ 235560 w 868563"/>
              <a:gd name="connsiteY8" fmla="*/ 1263375 h 1286194"/>
              <a:gd name="connsiteX9" fmla="*/ 120656 w 868563"/>
              <a:gd name="connsiteY9" fmla="*/ 1026867 h 1286194"/>
              <a:gd name="connsiteX10" fmla="*/ 125663 w 868563"/>
              <a:gd name="connsiteY10" fmla="*/ 503910 h 1286194"/>
              <a:gd name="connsiteX11" fmla="*/ 6961 w 868563"/>
              <a:gd name="connsiteY11" fmla="*/ 538413 h 1286194"/>
              <a:gd name="connsiteX0" fmla="*/ 6961 w 867791"/>
              <a:gd name="connsiteY0" fmla="*/ 538413 h 1312892"/>
              <a:gd name="connsiteX1" fmla="*/ 96872 w 867791"/>
              <a:gd name="connsiteY1" fmla="*/ 369894 h 1312892"/>
              <a:gd name="connsiteX2" fmla="*/ 81699 w 867791"/>
              <a:gd name="connsiteY2" fmla="*/ 165616 h 1312892"/>
              <a:gd name="connsiteX3" fmla="*/ 216382 w 867791"/>
              <a:gd name="connsiteY3" fmla="*/ 20360 h 1312892"/>
              <a:gd name="connsiteX4" fmla="*/ 567188 w 867791"/>
              <a:gd name="connsiteY4" fmla="*/ 9692 h 1312892"/>
              <a:gd name="connsiteX5" fmla="*/ 717366 w 867791"/>
              <a:gd name="connsiteY5" fmla="*/ 165383 h 1312892"/>
              <a:gd name="connsiteX6" fmla="*/ 860184 w 867791"/>
              <a:gd name="connsiteY6" fmla="*/ 958078 h 1312892"/>
              <a:gd name="connsiteX7" fmla="*/ 784134 w 867791"/>
              <a:gd name="connsiteY7" fmla="*/ 1242327 h 1312892"/>
              <a:gd name="connsiteX8" fmla="*/ 256000 w 867791"/>
              <a:gd name="connsiteY8" fmla="*/ 1298372 h 1312892"/>
              <a:gd name="connsiteX9" fmla="*/ 120656 w 867791"/>
              <a:gd name="connsiteY9" fmla="*/ 1026867 h 1312892"/>
              <a:gd name="connsiteX10" fmla="*/ 125663 w 867791"/>
              <a:gd name="connsiteY10" fmla="*/ 503910 h 1312892"/>
              <a:gd name="connsiteX11" fmla="*/ 6961 w 867791"/>
              <a:gd name="connsiteY11" fmla="*/ 538413 h 1312892"/>
              <a:gd name="connsiteX0" fmla="*/ 6961 w 867791"/>
              <a:gd name="connsiteY0" fmla="*/ 538413 h 1313923"/>
              <a:gd name="connsiteX1" fmla="*/ 96872 w 867791"/>
              <a:gd name="connsiteY1" fmla="*/ 369894 h 1313923"/>
              <a:gd name="connsiteX2" fmla="*/ 81699 w 867791"/>
              <a:gd name="connsiteY2" fmla="*/ 165616 h 1313923"/>
              <a:gd name="connsiteX3" fmla="*/ 216382 w 867791"/>
              <a:gd name="connsiteY3" fmla="*/ 20360 h 1313923"/>
              <a:gd name="connsiteX4" fmla="*/ 567188 w 867791"/>
              <a:gd name="connsiteY4" fmla="*/ 9692 h 1313923"/>
              <a:gd name="connsiteX5" fmla="*/ 717366 w 867791"/>
              <a:gd name="connsiteY5" fmla="*/ 165383 h 1313923"/>
              <a:gd name="connsiteX6" fmla="*/ 860184 w 867791"/>
              <a:gd name="connsiteY6" fmla="*/ 958078 h 1313923"/>
              <a:gd name="connsiteX7" fmla="*/ 784134 w 867791"/>
              <a:gd name="connsiteY7" fmla="*/ 1242327 h 1313923"/>
              <a:gd name="connsiteX8" fmla="*/ 256000 w 867791"/>
              <a:gd name="connsiteY8" fmla="*/ 1298372 h 1313923"/>
              <a:gd name="connsiteX9" fmla="*/ 145617 w 867791"/>
              <a:gd name="connsiteY9" fmla="*/ 1012668 h 1313923"/>
              <a:gd name="connsiteX10" fmla="*/ 125663 w 867791"/>
              <a:gd name="connsiteY10" fmla="*/ 503910 h 1313923"/>
              <a:gd name="connsiteX11" fmla="*/ 6961 w 867791"/>
              <a:gd name="connsiteY11" fmla="*/ 538413 h 1313923"/>
              <a:gd name="connsiteX0" fmla="*/ 6961 w 867791"/>
              <a:gd name="connsiteY0" fmla="*/ 538413 h 1310173"/>
              <a:gd name="connsiteX1" fmla="*/ 96872 w 867791"/>
              <a:gd name="connsiteY1" fmla="*/ 369894 h 1310173"/>
              <a:gd name="connsiteX2" fmla="*/ 81699 w 867791"/>
              <a:gd name="connsiteY2" fmla="*/ 165616 h 1310173"/>
              <a:gd name="connsiteX3" fmla="*/ 216382 w 867791"/>
              <a:gd name="connsiteY3" fmla="*/ 20360 h 1310173"/>
              <a:gd name="connsiteX4" fmla="*/ 567188 w 867791"/>
              <a:gd name="connsiteY4" fmla="*/ 9692 h 1310173"/>
              <a:gd name="connsiteX5" fmla="*/ 717366 w 867791"/>
              <a:gd name="connsiteY5" fmla="*/ 165383 h 1310173"/>
              <a:gd name="connsiteX6" fmla="*/ 860184 w 867791"/>
              <a:gd name="connsiteY6" fmla="*/ 958078 h 1310173"/>
              <a:gd name="connsiteX7" fmla="*/ 784134 w 867791"/>
              <a:gd name="connsiteY7" fmla="*/ 1242327 h 1310173"/>
              <a:gd name="connsiteX8" fmla="*/ 256000 w 867791"/>
              <a:gd name="connsiteY8" fmla="*/ 1298372 h 1310173"/>
              <a:gd name="connsiteX9" fmla="*/ 155978 w 867791"/>
              <a:gd name="connsiteY9" fmla="*/ 1064454 h 1310173"/>
              <a:gd name="connsiteX10" fmla="*/ 125663 w 867791"/>
              <a:gd name="connsiteY10" fmla="*/ 503910 h 1310173"/>
              <a:gd name="connsiteX11" fmla="*/ 6961 w 867791"/>
              <a:gd name="connsiteY11" fmla="*/ 538413 h 1310173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6197"/>
              <a:gd name="connsiteX1" fmla="*/ 96872 w 867791"/>
              <a:gd name="connsiteY1" fmla="*/ 369894 h 1306197"/>
              <a:gd name="connsiteX2" fmla="*/ 81699 w 867791"/>
              <a:gd name="connsiteY2" fmla="*/ 165616 h 1306197"/>
              <a:gd name="connsiteX3" fmla="*/ 216382 w 867791"/>
              <a:gd name="connsiteY3" fmla="*/ 20360 h 1306197"/>
              <a:gd name="connsiteX4" fmla="*/ 567188 w 867791"/>
              <a:gd name="connsiteY4" fmla="*/ 9692 h 1306197"/>
              <a:gd name="connsiteX5" fmla="*/ 717366 w 867791"/>
              <a:gd name="connsiteY5" fmla="*/ 165383 h 1306197"/>
              <a:gd name="connsiteX6" fmla="*/ 860184 w 867791"/>
              <a:gd name="connsiteY6" fmla="*/ 958078 h 1306197"/>
              <a:gd name="connsiteX7" fmla="*/ 784134 w 867791"/>
              <a:gd name="connsiteY7" fmla="*/ 1242327 h 1306197"/>
              <a:gd name="connsiteX8" fmla="*/ 256000 w 867791"/>
              <a:gd name="connsiteY8" fmla="*/ 1298372 h 1306197"/>
              <a:gd name="connsiteX9" fmla="*/ 155507 w 867791"/>
              <a:gd name="connsiteY9" fmla="*/ 1120000 h 1306197"/>
              <a:gd name="connsiteX10" fmla="*/ 125663 w 867791"/>
              <a:gd name="connsiteY10" fmla="*/ 503910 h 1306197"/>
              <a:gd name="connsiteX11" fmla="*/ 6961 w 867791"/>
              <a:gd name="connsiteY11" fmla="*/ 538413 h 1306197"/>
              <a:gd name="connsiteX0" fmla="*/ 6961 w 867791"/>
              <a:gd name="connsiteY0" fmla="*/ 541531 h 1309315"/>
              <a:gd name="connsiteX1" fmla="*/ 96872 w 867791"/>
              <a:gd name="connsiteY1" fmla="*/ 373012 h 1309315"/>
              <a:gd name="connsiteX2" fmla="*/ 80003 w 867791"/>
              <a:gd name="connsiteY2" fmla="*/ 139416 h 1309315"/>
              <a:gd name="connsiteX3" fmla="*/ 216382 w 867791"/>
              <a:gd name="connsiteY3" fmla="*/ 23478 h 1309315"/>
              <a:gd name="connsiteX4" fmla="*/ 567188 w 867791"/>
              <a:gd name="connsiteY4" fmla="*/ 12810 h 1309315"/>
              <a:gd name="connsiteX5" fmla="*/ 717366 w 867791"/>
              <a:gd name="connsiteY5" fmla="*/ 168501 h 1309315"/>
              <a:gd name="connsiteX6" fmla="*/ 860184 w 867791"/>
              <a:gd name="connsiteY6" fmla="*/ 961196 h 1309315"/>
              <a:gd name="connsiteX7" fmla="*/ 784134 w 867791"/>
              <a:gd name="connsiteY7" fmla="*/ 1245445 h 1309315"/>
              <a:gd name="connsiteX8" fmla="*/ 256000 w 867791"/>
              <a:gd name="connsiteY8" fmla="*/ 1301490 h 1309315"/>
              <a:gd name="connsiteX9" fmla="*/ 155507 w 867791"/>
              <a:gd name="connsiteY9" fmla="*/ 1123118 h 1309315"/>
              <a:gd name="connsiteX10" fmla="*/ 125663 w 867791"/>
              <a:gd name="connsiteY10" fmla="*/ 507028 h 1309315"/>
              <a:gd name="connsiteX11" fmla="*/ 6961 w 867791"/>
              <a:gd name="connsiteY11" fmla="*/ 541531 h 1309315"/>
              <a:gd name="connsiteX0" fmla="*/ 6961 w 867791"/>
              <a:gd name="connsiteY0" fmla="*/ 541531 h 1309315"/>
              <a:gd name="connsiteX1" fmla="*/ 96872 w 867791"/>
              <a:gd name="connsiteY1" fmla="*/ 373012 h 1309315"/>
              <a:gd name="connsiteX2" fmla="*/ 80003 w 867791"/>
              <a:gd name="connsiteY2" fmla="*/ 139416 h 1309315"/>
              <a:gd name="connsiteX3" fmla="*/ 216382 w 867791"/>
              <a:gd name="connsiteY3" fmla="*/ 23478 h 1309315"/>
              <a:gd name="connsiteX4" fmla="*/ 567188 w 867791"/>
              <a:gd name="connsiteY4" fmla="*/ 12810 h 1309315"/>
              <a:gd name="connsiteX5" fmla="*/ 717366 w 867791"/>
              <a:gd name="connsiteY5" fmla="*/ 168501 h 1309315"/>
              <a:gd name="connsiteX6" fmla="*/ 860184 w 867791"/>
              <a:gd name="connsiteY6" fmla="*/ 961196 h 1309315"/>
              <a:gd name="connsiteX7" fmla="*/ 784134 w 867791"/>
              <a:gd name="connsiteY7" fmla="*/ 1245445 h 1309315"/>
              <a:gd name="connsiteX8" fmla="*/ 256000 w 867791"/>
              <a:gd name="connsiteY8" fmla="*/ 1301490 h 1309315"/>
              <a:gd name="connsiteX9" fmla="*/ 155507 w 867791"/>
              <a:gd name="connsiteY9" fmla="*/ 1123118 h 1309315"/>
              <a:gd name="connsiteX10" fmla="*/ 125663 w 867791"/>
              <a:gd name="connsiteY10" fmla="*/ 507028 h 1309315"/>
              <a:gd name="connsiteX11" fmla="*/ 6961 w 867791"/>
              <a:gd name="connsiteY11" fmla="*/ 541531 h 1309315"/>
              <a:gd name="connsiteX0" fmla="*/ 6961 w 867791"/>
              <a:gd name="connsiteY0" fmla="*/ 539700 h 1307484"/>
              <a:gd name="connsiteX1" fmla="*/ 96872 w 867791"/>
              <a:gd name="connsiteY1" fmla="*/ 371181 h 1307484"/>
              <a:gd name="connsiteX2" fmla="*/ 77366 w 867791"/>
              <a:gd name="connsiteY2" fmla="*/ 91980 h 1307484"/>
              <a:gd name="connsiteX3" fmla="*/ 216382 w 867791"/>
              <a:gd name="connsiteY3" fmla="*/ 21647 h 1307484"/>
              <a:gd name="connsiteX4" fmla="*/ 567188 w 867791"/>
              <a:gd name="connsiteY4" fmla="*/ 10979 h 1307484"/>
              <a:gd name="connsiteX5" fmla="*/ 717366 w 867791"/>
              <a:gd name="connsiteY5" fmla="*/ 166670 h 1307484"/>
              <a:gd name="connsiteX6" fmla="*/ 860184 w 867791"/>
              <a:gd name="connsiteY6" fmla="*/ 959365 h 1307484"/>
              <a:gd name="connsiteX7" fmla="*/ 784134 w 867791"/>
              <a:gd name="connsiteY7" fmla="*/ 1243614 h 1307484"/>
              <a:gd name="connsiteX8" fmla="*/ 256000 w 867791"/>
              <a:gd name="connsiteY8" fmla="*/ 1299659 h 1307484"/>
              <a:gd name="connsiteX9" fmla="*/ 155507 w 867791"/>
              <a:gd name="connsiteY9" fmla="*/ 1121287 h 1307484"/>
              <a:gd name="connsiteX10" fmla="*/ 125663 w 867791"/>
              <a:gd name="connsiteY10" fmla="*/ 505197 h 1307484"/>
              <a:gd name="connsiteX11" fmla="*/ 6961 w 867791"/>
              <a:gd name="connsiteY11" fmla="*/ 539700 h 1307484"/>
              <a:gd name="connsiteX0" fmla="*/ 6961 w 867791"/>
              <a:gd name="connsiteY0" fmla="*/ 550995 h 1318779"/>
              <a:gd name="connsiteX1" fmla="*/ 96872 w 867791"/>
              <a:gd name="connsiteY1" fmla="*/ 382476 h 1318779"/>
              <a:gd name="connsiteX2" fmla="*/ 77366 w 867791"/>
              <a:gd name="connsiteY2" fmla="*/ 103275 h 1318779"/>
              <a:gd name="connsiteX3" fmla="*/ 229757 w 867791"/>
              <a:gd name="connsiteY3" fmla="*/ 9471 h 1318779"/>
              <a:gd name="connsiteX4" fmla="*/ 567188 w 867791"/>
              <a:gd name="connsiteY4" fmla="*/ 22274 h 1318779"/>
              <a:gd name="connsiteX5" fmla="*/ 717366 w 867791"/>
              <a:gd name="connsiteY5" fmla="*/ 177965 h 1318779"/>
              <a:gd name="connsiteX6" fmla="*/ 860184 w 867791"/>
              <a:gd name="connsiteY6" fmla="*/ 970660 h 1318779"/>
              <a:gd name="connsiteX7" fmla="*/ 784134 w 867791"/>
              <a:gd name="connsiteY7" fmla="*/ 1254909 h 1318779"/>
              <a:gd name="connsiteX8" fmla="*/ 256000 w 867791"/>
              <a:gd name="connsiteY8" fmla="*/ 1310954 h 1318779"/>
              <a:gd name="connsiteX9" fmla="*/ 155507 w 867791"/>
              <a:gd name="connsiteY9" fmla="*/ 1132582 h 1318779"/>
              <a:gd name="connsiteX10" fmla="*/ 125663 w 867791"/>
              <a:gd name="connsiteY10" fmla="*/ 516492 h 1318779"/>
              <a:gd name="connsiteX11" fmla="*/ 6961 w 867791"/>
              <a:gd name="connsiteY11" fmla="*/ 550995 h 1318779"/>
              <a:gd name="connsiteX0" fmla="*/ 6961 w 867791"/>
              <a:gd name="connsiteY0" fmla="*/ 560584 h 1328368"/>
              <a:gd name="connsiteX1" fmla="*/ 96872 w 867791"/>
              <a:gd name="connsiteY1" fmla="*/ 392065 h 1328368"/>
              <a:gd name="connsiteX2" fmla="*/ 77366 w 867791"/>
              <a:gd name="connsiteY2" fmla="*/ 112864 h 1328368"/>
              <a:gd name="connsiteX3" fmla="*/ 229757 w 867791"/>
              <a:gd name="connsiteY3" fmla="*/ 19060 h 1328368"/>
              <a:gd name="connsiteX4" fmla="*/ 566246 w 867791"/>
              <a:gd name="connsiteY4" fmla="*/ 15575 h 1328368"/>
              <a:gd name="connsiteX5" fmla="*/ 717366 w 867791"/>
              <a:gd name="connsiteY5" fmla="*/ 187554 h 1328368"/>
              <a:gd name="connsiteX6" fmla="*/ 860184 w 867791"/>
              <a:gd name="connsiteY6" fmla="*/ 980249 h 1328368"/>
              <a:gd name="connsiteX7" fmla="*/ 784134 w 867791"/>
              <a:gd name="connsiteY7" fmla="*/ 1264498 h 1328368"/>
              <a:gd name="connsiteX8" fmla="*/ 256000 w 867791"/>
              <a:gd name="connsiteY8" fmla="*/ 1320543 h 1328368"/>
              <a:gd name="connsiteX9" fmla="*/ 155507 w 867791"/>
              <a:gd name="connsiteY9" fmla="*/ 1142171 h 1328368"/>
              <a:gd name="connsiteX10" fmla="*/ 125663 w 867791"/>
              <a:gd name="connsiteY10" fmla="*/ 526081 h 1328368"/>
              <a:gd name="connsiteX11" fmla="*/ 6961 w 867791"/>
              <a:gd name="connsiteY11" fmla="*/ 560584 h 1328368"/>
              <a:gd name="connsiteX0" fmla="*/ 6961 w 865870"/>
              <a:gd name="connsiteY0" fmla="*/ 560584 h 1328871"/>
              <a:gd name="connsiteX1" fmla="*/ 96872 w 865870"/>
              <a:gd name="connsiteY1" fmla="*/ 392065 h 1328871"/>
              <a:gd name="connsiteX2" fmla="*/ 77366 w 865870"/>
              <a:gd name="connsiteY2" fmla="*/ 112864 h 1328871"/>
              <a:gd name="connsiteX3" fmla="*/ 229757 w 865870"/>
              <a:gd name="connsiteY3" fmla="*/ 19060 h 1328871"/>
              <a:gd name="connsiteX4" fmla="*/ 566246 w 865870"/>
              <a:gd name="connsiteY4" fmla="*/ 15575 h 1328871"/>
              <a:gd name="connsiteX5" fmla="*/ 717366 w 865870"/>
              <a:gd name="connsiteY5" fmla="*/ 187554 h 1328871"/>
              <a:gd name="connsiteX6" fmla="*/ 860184 w 865870"/>
              <a:gd name="connsiteY6" fmla="*/ 980249 h 1328871"/>
              <a:gd name="connsiteX7" fmla="*/ 784134 w 865870"/>
              <a:gd name="connsiteY7" fmla="*/ 1264498 h 1328871"/>
              <a:gd name="connsiteX8" fmla="*/ 314963 w 865870"/>
              <a:gd name="connsiteY8" fmla="*/ 1321127 h 1328871"/>
              <a:gd name="connsiteX9" fmla="*/ 155507 w 865870"/>
              <a:gd name="connsiteY9" fmla="*/ 1142171 h 1328871"/>
              <a:gd name="connsiteX10" fmla="*/ 125663 w 865870"/>
              <a:gd name="connsiteY10" fmla="*/ 526081 h 1328871"/>
              <a:gd name="connsiteX11" fmla="*/ 6961 w 865870"/>
              <a:gd name="connsiteY11" fmla="*/ 560584 h 1328871"/>
              <a:gd name="connsiteX0" fmla="*/ 6961 w 865870"/>
              <a:gd name="connsiteY0" fmla="*/ 560584 h 1328712"/>
              <a:gd name="connsiteX1" fmla="*/ 96872 w 865870"/>
              <a:gd name="connsiteY1" fmla="*/ 392065 h 1328712"/>
              <a:gd name="connsiteX2" fmla="*/ 77366 w 865870"/>
              <a:gd name="connsiteY2" fmla="*/ 112864 h 1328712"/>
              <a:gd name="connsiteX3" fmla="*/ 229757 w 865870"/>
              <a:gd name="connsiteY3" fmla="*/ 19060 h 1328712"/>
              <a:gd name="connsiteX4" fmla="*/ 566246 w 865870"/>
              <a:gd name="connsiteY4" fmla="*/ 15575 h 1328712"/>
              <a:gd name="connsiteX5" fmla="*/ 717366 w 865870"/>
              <a:gd name="connsiteY5" fmla="*/ 187554 h 1328712"/>
              <a:gd name="connsiteX6" fmla="*/ 860184 w 865870"/>
              <a:gd name="connsiteY6" fmla="*/ 980249 h 1328712"/>
              <a:gd name="connsiteX7" fmla="*/ 784134 w 865870"/>
              <a:gd name="connsiteY7" fmla="*/ 1264498 h 1328712"/>
              <a:gd name="connsiteX8" fmla="*/ 314963 w 865870"/>
              <a:gd name="connsiteY8" fmla="*/ 1321127 h 1328712"/>
              <a:gd name="connsiteX9" fmla="*/ 177736 w 865870"/>
              <a:gd name="connsiteY9" fmla="*/ 1144426 h 1328712"/>
              <a:gd name="connsiteX10" fmla="*/ 125663 w 865870"/>
              <a:gd name="connsiteY10" fmla="*/ 526081 h 1328712"/>
              <a:gd name="connsiteX11" fmla="*/ 6961 w 865870"/>
              <a:gd name="connsiteY11" fmla="*/ 560584 h 1328712"/>
              <a:gd name="connsiteX0" fmla="*/ 6961 w 864913"/>
              <a:gd name="connsiteY0" fmla="*/ 560584 h 1327274"/>
              <a:gd name="connsiteX1" fmla="*/ 96872 w 864913"/>
              <a:gd name="connsiteY1" fmla="*/ 392065 h 1327274"/>
              <a:gd name="connsiteX2" fmla="*/ 77366 w 864913"/>
              <a:gd name="connsiteY2" fmla="*/ 112864 h 1327274"/>
              <a:gd name="connsiteX3" fmla="*/ 229757 w 864913"/>
              <a:gd name="connsiteY3" fmla="*/ 19060 h 1327274"/>
              <a:gd name="connsiteX4" fmla="*/ 566246 w 864913"/>
              <a:gd name="connsiteY4" fmla="*/ 15575 h 1327274"/>
              <a:gd name="connsiteX5" fmla="*/ 717366 w 864913"/>
              <a:gd name="connsiteY5" fmla="*/ 187554 h 1327274"/>
              <a:gd name="connsiteX6" fmla="*/ 860184 w 864913"/>
              <a:gd name="connsiteY6" fmla="*/ 980249 h 1327274"/>
              <a:gd name="connsiteX7" fmla="*/ 784134 w 864913"/>
              <a:gd name="connsiteY7" fmla="*/ 1264498 h 1327274"/>
              <a:gd name="connsiteX8" fmla="*/ 351698 w 864913"/>
              <a:gd name="connsiteY8" fmla="*/ 1319456 h 1327274"/>
              <a:gd name="connsiteX9" fmla="*/ 177736 w 864913"/>
              <a:gd name="connsiteY9" fmla="*/ 1144426 h 1327274"/>
              <a:gd name="connsiteX10" fmla="*/ 125663 w 864913"/>
              <a:gd name="connsiteY10" fmla="*/ 526081 h 1327274"/>
              <a:gd name="connsiteX11" fmla="*/ 6961 w 864913"/>
              <a:gd name="connsiteY11" fmla="*/ 560584 h 1327274"/>
              <a:gd name="connsiteX0" fmla="*/ 6961 w 878410"/>
              <a:gd name="connsiteY0" fmla="*/ 560584 h 1325203"/>
              <a:gd name="connsiteX1" fmla="*/ 96872 w 878410"/>
              <a:gd name="connsiteY1" fmla="*/ 392065 h 1325203"/>
              <a:gd name="connsiteX2" fmla="*/ 77366 w 878410"/>
              <a:gd name="connsiteY2" fmla="*/ 112864 h 1325203"/>
              <a:gd name="connsiteX3" fmla="*/ 229757 w 878410"/>
              <a:gd name="connsiteY3" fmla="*/ 19060 h 1325203"/>
              <a:gd name="connsiteX4" fmla="*/ 566246 w 878410"/>
              <a:gd name="connsiteY4" fmla="*/ 15575 h 1325203"/>
              <a:gd name="connsiteX5" fmla="*/ 717366 w 878410"/>
              <a:gd name="connsiteY5" fmla="*/ 187554 h 1325203"/>
              <a:gd name="connsiteX6" fmla="*/ 860184 w 878410"/>
              <a:gd name="connsiteY6" fmla="*/ 980249 h 1325203"/>
              <a:gd name="connsiteX7" fmla="*/ 819942 w 878410"/>
              <a:gd name="connsiteY7" fmla="*/ 1254587 h 1325203"/>
              <a:gd name="connsiteX8" fmla="*/ 351698 w 878410"/>
              <a:gd name="connsiteY8" fmla="*/ 1319456 h 1325203"/>
              <a:gd name="connsiteX9" fmla="*/ 177736 w 878410"/>
              <a:gd name="connsiteY9" fmla="*/ 1144426 h 1325203"/>
              <a:gd name="connsiteX10" fmla="*/ 125663 w 878410"/>
              <a:gd name="connsiteY10" fmla="*/ 526081 h 1325203"/>
              <a:gd name="connsiteX11" fmla="*/ 6961 w 878410"/>
              <a:gd name="connsiteY11" fmla="*/ 560584 h 1325203"/>
              <a:gd name="connsiteX0" fmla="*/ 6961 w 879480"/>
              <a:gd name="connsiteY0" fmla="*/ 560584 h 1324478"/>
              <a:gd name="connsiteX1" fmla="*/ 96872 w 879480"/>
              <a:gd name="connsiteY1" fmla="*/ 392065 h 1324478"/>
              <a:gd name="connsiteX2" fmla="*/ 77366 w 879480"/>
              <a:gd name="connsiteY2" fmla="*/ 112864 h 1324478"/>
              <a:gd name="connsiteX3" fmla="*/ 229757 w 879480"/>
              <a:gd name="connsiteY3" fmla="*/ 19060 h 1324478"/>
              <a:gd name="connsiteX4" fmla="*/ 566246 w 879480"/>
              <a:gd name="connsiteY4" fmla="*/ 15575 h 1324478"/>
              <a:gd name="connsiteX5" fmla="*/ 717366 w 879480"/>
              <a:gd name="connsiteY5" fmla="*/ 187554 h 1324478"/>
              <a:gd name="connsiteX6" fmla="*/ 861931 w 879480"/>
              <a:gd name="connsiteY6" fmla="*/ 1026005 h 1324478"/>
              <a:gd name="connsiteX7" fmla="*/ 819942 w 879480"/>
              <a:gd name="connsiteY7" fmla="*/ 1254587 h 1324478"/>
              <a:gd name="connsiteX8" fmla="*/ 351698 w 879480"/>
              <a:gd name="connsiteY8" fmla="*/ 1319456 h 1324478"/>
              <a:gd name="connsiteX9" fmla="*/ 177736 w 879480"/>
              <a:gd name="connsiteY9" fmla="*/ 1144426 h 1324478"/>
              <a:gd name="connsiteX10" fmla="*/ 125663 w 879480"/>
              <a:gd name="connsiteY10" fmla="*/ 526081 h 1324478"/>
              <a:gd name="connsiteX11" fmla="*/ 6961 w 879480"/>
              <a:gd name="connsiteY11" fmla="*/ 560584 h 1324478"/>
              <a:gd name="connsiteX0" fmla="*/ 6961 w 864502"/>
              <a:gd name="connsiteY0" fmla="*/ 560584 h 1326578"/>
              <a:gd name="connsiteX1" fmla="*/ 96872 w 864502"/>
              <a:gd name="connsiteY1" fmla="*/ 392065 h 1326578"/>
              <a:gd name="connsiteX2" fmla="*/ 77366 w 864502"/>
              <a:gd name="connsiteY2" fmla="*/ 112864 h 1326578"/>
              <a:gd name="connsiteX3" fmla="*/ 229757 w 864502"/>
              <a:gd name="connsiteY3" fmla="*/ 19060 h 1326578"/>
              <a:gd name="connsiteX4" fmla="*/ 566246 w 864502"/>
              <a:gd name="connsiteY4" fmla="*/ 15575 h 1326578"/>
              <a:gd name="connsiteX5" fmla="*/ 717366 w 864502"/>
              <a:gd name="connsiteY5" fmla="*/ 187554 h 1326578"/>
              <a:gd name="connsiteX6" fmla="*/ 861931 w 864502"/>
              <a:gd name="connsiteY6" fmla="*/ 1026005 h 1326578"/>
              <a:gd name="connsiteX7" fmla="*/ 773212 w 864502"/>
              <a:gd name="connsiteY7" fmla="*/ 1266151 h 1326578"/>
              <a:gd name="connsiteX8" fmla="*/ 351698 w 864502"/>
              <a:gd name="connsiteY8" fmla="*/ 1319456 h 1326578"/>
              <a:gd name="connsiteX9" fmla="*/ 177736 w 864502"/>
              <a:gd name="connsiteY9" fmla="*/ 1144426 h 1326578"/>
              <a:gd name="connsiteX10" fmla="*/ 125663 w 864502"/>
              <a:gd name="connsiteY10" fmla="*/ 526081 h 1326578"/>
              <a:gd name="connsiteX11" fmla="*/ 6961 w 864502"/>
              <a:gd name="connsiteY11" fmla="*/ 560584 h 1326578"/>
              <a:gd name="connsiteX0" fmla="*/ 6961 w 864110"/>
              <a:gd name="connsiteY0" fmla="*/ 560584 h 1331877"/>
              <a:gd name="connsiteX1" fmla="*/ 96872 w 864110"/>
              <a:gd name="connsiteY1" fmla="*/ 392065 h 1331877"/>
              <a:gd name="connsiteX2" fmla="*/ 77366 w 864110"/>
              <a:gd name="connsiteY2" fmla="*/ 112864 h 1331877"/>
              <a:gd name="connsiteX3" fmla="*/ 229757 w 864110"/>
              <a:gd name="connsiteY3" fmla="*/ 19060 h 1331877"/>
              <a:gd name="connsiteX4" fmla="*/ 566246 w 864110"/>
              <a:gd name="connsiteY4" fmla="*/ 15575 h 1331877"/>
              <a:gd name="connsiteX5" fmla="*/ 717366 w 864110"/>
              <a:gd name="connsiteY5" fmla="*/ 187554 h 1331877"/>
              <a:gd name="connsiteX6" fmla="*/ 861931 w 864110"/>
              <a:gd name="connsiteY6" fmla="*/ 1026005 h 1331877"/>
              <a:gd name="connsiteX7" fmla="*/ 773212 w 864110"/>
              <a:gd name="connsiteY7" fmla="*/ 1266151 h 1331877"/>
              <a:gd name="connsiteX8" fmla="*/ 386884 w 864110"/>
              <a:gd name="connsiteY8" fmla="*/ 1325422 h 1331877"/>
              <a:gd name="connsiteX9" fmla="*/ 177736 w 864110"/>
              <a:gd name="connsiteY9" fmla="*/ 1144426 h 1331877"/>
              <a:gd name="connsiteX10" fmla="*/ 125663 w 864110"/>
              <a:gd name="connsiteY10" fmla="*/ 526081 h 1331877"/>
              <a:gd name="connsiteX11" fmla="*/ 6961 w 864110"/>
              <a:gd name="connsiteY11" fmla="*/ 560584 h 1331877"/>
              <a:gd name="connsiteX0" fmla="*/ 6961 w 864110"/>
              <a:gd name="connsiteY0" fmla="*/ 560584 h 1332354"/>
              <a:gd name="connsiteX1" fmla="*/ 96872 w 864110"/>
              <a:gd name="connsiteY1" fmla="*/ 392065 h 1332354"/>
              <a:gd name="connsiteX2" fmla="*/ 77366 w 864110"/>
              <a:gd name="connsiteY2" fmla="*/ 112864 h 1332354"/>
              <a:gd name="connsiteX3" fmla="*/ 229757 w 864110"/>
              <a:gd name="connsiteY3" fmla="*/ 19060 h 1332354"/>
              <a:gd name="connsiteX4" fmla="*/ 566246 w 864110"/>
              <a:gd name="connsiteY4" fmla="*/ 15575 h 1332354"/>
              <a:gd name="connsiteX5" fmla="*/ 717366 w 864110"/>
              <a:gd name="connsiteY5" fmla="*/ 187554 h 1332354"/>
              <a:gd name="connsiteX6" fmla="*/ 861931 w 864110"/>
              <a:gd name="connsiteY6" fmla="*/ 1026005 h 1332354"/>
              <a:gd name="connsiteX7" fmla="*/ 773212 w 864110"/>
              <a:gd name="connsiteY7" fmla="*/ 1266151 h 1332354"/>
              <a:gd name="connsiteX8" fmla="*/ 386884 w 864110"/>
              <a:gd name="connsiteY8" fmla="*/ 1325422 h 1332354"/>
              <a:gd name="connsiteX9" fmla="*/ 197485 w 864110"/>
              <a:gd name="connsiteY9" fmla="*/ 1137282 h 1332354"/>
              <a:gd name="connsiteX10" fmla="*/ 125663 w 864110"/>
              <a:gd name="connsiteY10" fmla="*/ 526081 h 1332354"/>
              <a:gd name="connsiteX11" fmla="*/ 6961 w 864110"/>
              <a:gd name="connsiteY11" fmla="*/ 560584 h 1332354"/>
              <a:gd name="connsiteX0" fmla="*/ 6961 w 864110"/>
              <a:gd name="connsiteY0" fmla="*/ 560674 h 1332444"/>
              <a:gd name="connsiteX1" fmla="*/ 96872 w 864110"/>
              <a:gd name="connsiteY1" fmla="*/ 392155 h 1332444"/>
              <a:gd name="connsiteX2" fmla="*/ 79552 w 864110"/>
              <a:gd name="connsiteY2" fmla="*/ 114810 h 1332444"/>
              <a:gd name="connsiteX3" fmla="*/ 229757 w 864110"/>
              <a:gd name="connsiteY3" fmla="*/ 19150 h 1332444"/>
              <a:gd name="connsiteX4" fmla="*/ 566246 w 864110"/>
              <a:gd name="connsiteY4" fmla="*/ 15665 h 1332444"/>
              <a:gd name="connsiteX5" fmla="*/ 717366 w 864110"/>
              <a:gd name="connsiteY5" fmla="*/ 187644 h 1332444"/>
              <a:gd name="connsiteX6" fmla="*/ 861931 w 864110"/>
              <a:gd name="connsiteY6" fmla="*/ 1026095 h 1332444"/>
              <a:gd name="connsiteX7" fmla="*/ 773212 w 864110"/>
              <a:gd name="connsiteY7" fmla="*/ 1266241 h 1332444"/>
              <a:gd name="connsiteX8" fmla="*/ 386884 w 864110"/>
              <a:gd name="connsiteY8" fmla="*/ 1325512 h 1332444"/>
              <a:gd name="connsiteX9" fmla="*/ 197485 w 864110"/>
              <a:gd name="connsiteY9" fmla="*/ 1137372 h 1332444"/>
              <a:gd name="connsiteX10" fmla="*/ 125663 w 864110"/>
              <a:gd name="connsiteY10" fmla="*/ 526171 h 1332444"/>
              <a:gd name="connsiteX11" fmla="*/ 6961 w 864110"/>
              <a:gd name="connsiteY11" fmla="*/ 560674 h 1332444"/>
              <a:gd name="connsiteX0" fmla="*/ 8576 w 843625"/>
              <a:gd name="connsiteY0" fmla="*/ 550409 h 1332444"/>
              <a:gd name="connsiteX1" fmla="*/ 76387 w 843625"/>
              <a:gd name="connsiteY1" fmla="*/ 392155 h 1332444"/>
              <a:gd name="connsiteX2" fmla="*/ 59067 w 843625"/>
              <a:gd name="connsiteY2" fmla="*/ 114810 h 1332444"/>
              <a:gd name="connsiteX3" fmla="*/ 209272 w 843625"/>
              <a:gd name="connsiteY3" fmla="*/ 19150 h 1332444"/>
              <a:gd name="connsiteX4" fmla="*/ 545761 w 843625"/>
              <a:gd name="connsiteY4" fmla="*/ 15665 h 1332444"/>
              <a:gd name="connsiteX5" fmla="*/ 696881 w 843625"/>
              <a:gd name="connsiteY5" fmla="*/ 187644 h 1332444"/>
              <a:gd name="connsiteX6" fmla="*/ 841446 w 843625"/>
              <a:gd name="connsiteY6" fmla="*/ 1026095 h 1332444"/>
              <a:gd name="connsiteX7" fmla="*/ 752727 w 843625"/>
              <a:gd name="connsiteY7" fmla="*/ 1266241 h 1332444"/>
              <a:gd name="connsiteX8" fmla="*/ 366399 w 843625"/>
              <a:gd name="connsiteY8" fmla="*/ 1325512 h 1332444"/>
              <a:gd name="connsiteX9" fmla="*/ 177000 w 843625"/>
              <a:gd name="connsiteY9" fmla="*/ 1137372 h 1332444"/>
              <a:gd name="connsiteX10" fmla="*/ 105178 w 843625"/>
              <a:gd name="connsiteY10" fmla="*/ 526171 h 1332444"/>
              <a:gd name="connsiteX11" fmla="*/ 8576 w 843625"/>
              <a:gd name="connsiteY11" fmla="*/ 550409 h 1332444"/>
              <a:gd name="connsiteX0" fmla="*/ 8576 w 843625"/>
              <a:gd name="connsiteY0" fmla="*/ 550409 h 1332444"/>
              <a:gd name="connsiteX1" fmla="*/ 76387 w 843625"/>
              <a:gd name="connsiteY1" fmla="*/ 392155 h 1332444"/>
              <a:gd name="connsiteX2" fmla="*/ 59067 w 843625"/>
              <a:gd name="connsiteY2" fmla="*/ 114810 h 1332444"/>
              <a:gd name="connsiteX3" fmla="*/ 209272 w 843625"/>
              <a:gd name="connsiteY3" fmla="*/ 19150 h 1332444"/>
              <a:gd name="connsiteX4" fmla="*/ 545761 w 843625"/>
              <a:gd name="connsiteY4" fmla="*/ 15665 h 1332444"/>
              <a:gd name="connsiteX5" fmla="*/ 696881 w 843625"/>
              <a:gd name="connsiteY5" fmla="*/ 187644 h 1332444"/>
              <a:gd name="connsiteX6" fmla="*/ 841446 w 843625"/>
              <a:gd name="connsiteY6" fmla="*/ 1026095 h 1332444"/>
              <a:gd name="connsiteX7" fmla="*/ 752727 w 843625"/>
              <a:gd name="connsiteY7" fmla="*/ 1266241 h 1332444"/>
              <a:gd name="connsiteX8" fmla="*/ 366399 w 843625"/>
              <a:gd name="connsiteY8" fmla="*/ 1325512 h 1332444"/>
              <a:gd name="connsiteX9" fmla="*/ 177000 w 843625"/>
              <a:gd name="connsiteY9" fmla="*/ 1137372 h 1332444"/>
              <a:gd name="connsiteX10" fmla="*/ 105178 w 843625"/>
              <a:gd name="connsiteY10" fmla="*/ 526171 h 1332444"/>
              <a:gd name="connsiteX11" fmla="*/ 8576 w 843625"/>
              <a:gd name="connsiteY11" fmla="*/ 550409 h 1332444"/>
              <a:gd name="connsiteX0" fmla="*/ 8576 w 843625"/>
              <a:gd name="connsiteY0" fmla="*/ 550409 h 1332528"/>
              <a:gd name="connsiteX1" fmla="*/ 76387 w 843625"/>
              <a:gd name="connsiteY1" fmla="*/ 392155 h 1332528"/>
              <a:gd name="connsiteX2" fmla="*/ 59067 w 843625"/>
              <a:gd name="connsiteY2" fmla="*/ 114810 h 1332528"/>
              <a:gd name="connsiteX3" fmla="*/ 209272 w 843625"/>
              <a:gd name="connsiteY3" fmla="*/ 19150 h 1332528"/>
              <a:gd name="connsiteX4" fmla="*/ 545761 w 843625"/>
              <a:gd name="connsiteY4" fmla="*/ 15665 h 1332528"/>
              <a:gd name="connsiteX5" fmla="*/ 696881 w 843625"/>
              <a:gd name="connsiteY5" fmla="*/ 187644 h 1332528"/>
              <a:gd name="connsiteX6" fmla="*/ 841446 w 843625"/>
              <a:gd name="connsiteY6" fmla="*/ 1026095 h 1332528"/>
              <a:gd name="connsiteX7" fmla="*/ 752727 w 843625"/>
              <a:gd name="connsiteY7" fmla="*/ 1266241 h 1332528"/>
              <a:gd name="connsiteX8" fmla="*/ 366399 w 843625"/>
              <a:gd name="connsiteY8" fmla="*/ 1325512 h 1332528"/>
              <a:gd name="connsiteX9" fmla="*/ 184643 w 843625"/>
              <a:gd name="connsiteY9" fmla="*/ 1136120 h 1332528"/>
              <a:gd name="connsiteX10" fmla="*/ 105178 w 843625"/>
              <a:gd name="connsiteY10" fmla="*/ 526171 h 1332528"/>
              <a:gd name="connsiteX11" fmla="*/ 8576 w 843625"/>
              <a:gd name="connsiteY11" fmla="*/ 550409 h 1332528"/>
              <a:gd name="connsiteX0" fmla="*/ 8576 w 843404"/>
              <a:gd name="connsiteY0" fmla="*/ 550409 h 1327013"/>
              <a:gd name="connsiteX1" fmla="*/ 76387 w 843404"/>
              <a:gd name="connsiteY1" fmla="*/ 392155 h 1327013"/>
              <a:gd name="connsiteX2" fmla="*/ 59067 w 843404"/>
              <a:gd name="connsiteY2" fmla="*/ 114810 h 1327013"/>
              <a:gd name="connsiteX3" fmla="*/ 209272 w 843404"/>
              <a:gd name="connsiteY3" fmla="*/ 19150 h 1327013"/>
              <a:gd name="connsiteX4" fmla="*/ 545761 w 843404"/>
              <a:gd name="connsiteY4" fmla="*/ 15665 h 1327013"/>
              <a:gd name="connsiteX5" fmla="*/ 696881 w 843404"/>
              <a:gd name="connsiteY5" fmla="*/ 187644 h 1327013"/>
              <a:gd name="connsiteX6" fmla="*/ 841446 w 843404"/>
              <a:gd name="connsiteY6" fmla="*/ 1026095 h 1327013"/>
              <a:gd name="connsiteX7" fmla="*/ 752727 w 843404"/>
              <a:gd name="connsiteY7" fmla="*/ 1266241 h 1327013"/>
              <a:gd name="connsiteX8" fmla="*/ 390961 w 843404"/>
              <a:gd name="connsiteY8" fmla="*/ 1319274 h 1327013"/>
              <a:gd name="connsiteX9" fmla="*/ 184643 w 843404"/>
              <a:gd name="connsiteY9" fmla="*/ 1136120 h 1327013"/>
              <a:gd name="connsiteX10" fmla="*/ 105178 w 843404"/>
              <a:gd name="connsiteY10" fmla="*/ 526171 h 1327013"/>
              <a:gd name="connsiteX11" fmla="*/ 8576 w 843404"/>
              <a:gd name="connsiteY11" fmla="*/ 550409 h 1327013"/>
              <a:gd name="connsiteX0" fmla="*/ 8576 w 843404"/>
              <a:gd name="connsiteY0" fmla="*/ 567995 h 1344599"/>
              <a:gd name="connsiteX1" fmla="*/ 76387 w 843404"/>
              <a:gd name="connsiteY1" fmla="*/ 409741 h 1344599"/>
              <a:gd name="connsiteX2" fmla="*/ 59067 w 843404"/>
              <a:gd name="connsiteY2" fmla="*/ 132396 h 1344599"/>
              <a:gd name="connsiteX3" fmla="*/ 262200 w 843404"/>
              <a:gd name="connsiteY3" fmla="*/ 8133 h 1344599"/>
              <a:gd name="connsiteX4" fmla="*/ 545761 w 843404"/>
              <a:gd name="connsiteY4" fmla="*/ 33251 h 1344599"/>
              <a:gd name="connsiteX5" fmla="*/ 696881 w 843404"/>
              <a:gd name="connsiteY5" fmla="*/ 205230 h 1344599"/>
              <a:gd name="connsiteX6" fmla="*/ 841446 w 843404"/>
              <a:gd name="connsiteY6" fmla="*/ 1043681 h 1344599"/>
              <a:gd name="connsiteX7" fmla="*/ 752727 w 843404"/>
              <a:gd name="connsiteY7" fmla="*/ 1283827 h 1344599"/>
              <a:gd name="connsiteX8" fmla="*/ 390961 w 843404"/>
              <a:gd name="connsiteY8" fmla="*/ 1336860 h 1344599"/>
              <a:gd name="connsiteX9" fmla="*/ 184643 w 843404"/>
              <a:gd name="connsiteY9" fmla="*/ 1153706 h 1344599"/>
              <a:gd name="connsiteX10" fmla="*/ 105178 w 843404"/>
              <a:gd name="connsiteY10" fmla="*/ 543757 h 1344599"/>
              <a:gd name="connsiteX11" fmla="*/ 8576 w 843404"/>
              <a:gd name="connsiteY11" fmla="*/ 567995 h 1344599"/>
              <a:gd name="connsiteX0" fmla="*/ 8576 w 843404"/>
              <a:gd name="connsiteY0" fmla="*/ 567509 h 1344113"/>
              <a:gd name="connsiteX1" fmla="*/ 76387 w 843404"/>
              <a:gd name="connsiteY1" fmla="*/ 409255 h 1344113"/>
              <a:gd name="connsiteX2" fmla="*/ 99190 w 843404"/>
              <a:gd name="connsiteY2" fmla="*/ 125338 h 1344113"/>
              <a:gd name="connsiteX3" fmla="*/ 262200 w 843404"/>
              <a:gd name="connsiteY3" fmla="*/ 7647 h 1344113"/>
              <a:gd name="connsiteX4" fmla="*/ 545761 w 843404"/>
              <a:gd name="connsiteY4" fmla="*/ 32765 h 1344113"/>
              <a:gd name="connsiteX5" fmla="*/ 696881 w 843404"/>
              <a:gd name="connsiteY5" fmla="*/ 204744 h 1344113"/>
              <a:gd name="connsiteX6" fmla="*/ 841446 w 843404"/>
              <a:gd name="connsiteY6" fmla="*/ 1043195 h 1344113"/>
              <a:gd name="connsiteX7" fmla="*/ 752727 w 843404"/>
              <a:gd name="connsiteY7" fmla="*/ 1283341 h 1344113"/>
              <a:gd name="connsiteX8" fmla="*/ 390961 w 843404"/>
              <a:gd name="connsiteY8" fmla="*/ 1336374 h 1344113"/>
              <a:gd name="connsiteX9" fmla="*/ 184643 w 843404"/>
              <a:gd name="connsiteY9" fmla="*/ 1153220 h 1344113"/>
              <a:gd name="connsiteX10" fmla="*/ 105178 w 843404"/>
              <a:gd name="connsiteY10" fmla="*/ 543271 h 1344113"/>
              <a:gd name="connsiteX11" fmla="*/ 8576 w 843404"/>
              <a:gd name="connsiteY11" fmla="*/ 567509 h 1344113"/>
              <a:gd name="connsiteX0" fmla="*/ 8576 w 843404"/>
              <a:gd name="connsiteY0" fmla="*/ 566478 h 1343082"/>
              <a:gd name="connsiteX1" fmla="*/ 76387 w 843404"/>
              <a:gd name="connsiteY1" fmla="*/ 408224 h 1343082"/>
              <a:gd name="connsiteX2" fmla="*/ 99190 w 843404"/>
              <a:gd name="connsiteY2" fmla="*/ 124307 h 1343082"/>
              <a:gd name="connsiteX3" fmla="*/ 262200 w 843404"/>
              <a:gd name="connsiteY3" fmla="*/ 6616 h 1343082"/>
              <a:gd name="connsiteX4" fmla="*/ 579343 w 843404"/>
              <a:gd name="connsiteY4" fmla="*/ 35092 h 1343082"/>
              <a:gd name="connsiteX5" fmla="*/ 696881 w 843404"/>
              <a:gd name="connsiteY5" fmla="*/ 203713 h 1343082"/>
              <a:gd name="connsiteX6" fmla="*/ 841446 w 843404"/>
              <a:gd name="connsiteY6" fmla="*/ 1042164 h 1343082"/>
              <a:gd name="connsiteX7" fmla="*/ 752727 w 843404"/>
              <a:gd name="connsiteY7" fmla="*/ 1282310 h 1343082"/>
              <a:gd name="connsiteX8" fmla="*/ 390961 w 843404"/>
              <a:gd name="connsiteY8" fmla="*/ 1335343 h 1343082"/>
              <a:gd name="connsiteX9" fmla="*/ 184643 w 843404"/>
              <a:gd name="connsiteY9" fmla="*/ 1152189 h 1343082"/>
              <a:gd name="connsiteX10" fmla="*/ 105178 w 843404"/>
              <a:gd name="connsiteY10" fmla="*/ 542240 h 1343082"/>
              <a:gd name="connsiteX11" fmla="*/ 8576 w 843404"/>
              <a:gd name="connsiteY11" fmla="*/ 566478 h 1343082"/>
              <a:gd name="connsiteX0" fmla="*/ 8576 w 843404"/>
              <a:gd name="connsiteY0" fmla="*/ 580816 h 1357420"/>
              <a:gd name="connsiteX1" fmla="*/ 76387 w 843404"/>
              <a:gd name="connsiteY1" fmla="*/ 422562 h 1357420"/>
              <a:gd name="connsiteX2" fmla="*/ 99190 w 843404"/>
              <a:gd name="connsiteY2" fmla="*/ 138645 h 1357420"/>
              <a:gd name="connsiteX3" fmla="*/ 308863 w 843404"/>
              <a:gd name="connsiteY3" fmla="*/ 4451 h 1357420"/>
              <a:gd name="connsiteX4" fmla="*/ 579343 w 843404"/>
              <a:gd name="connsiteY4" fmla="*/ 49430 h 1357420"/>
              <a:gd name="connsiteX5" fmla="*/ 696881 w 843404"/>
              <a:gd name="connsiteY5" fmla="*/ 218051 h 1357420"/>
              <a:gd name="connsiteX6" fmla="*/ 841446 w 843404"/>
              <a:gd name="connsiteY6" fmla="*/ 1056502 h 1357420"/>
              <a:gd name="connsiteX7" fmla="*/ 752727 w 843404"/>
              <a:gd name="connsiteY7" fmla="*/ 1296648 h 1357420"/>
              <a:gd name="connsiteX8" fmla="*/ 390961 w 843404"/>
              <a:gd name="connsiteY8" fmla="*/ 1349681 h 1357420"/>
              <a:gd name="connsiteX9" fmla="*/ 184643 w 843404"/>
              <a:gd name="connsiteY9" fmla="*/ 1166527 h 1357420"/>
              <a:gd name="connsiteX10" fmla="*/ 105178 w 843404"/>
              <a:gd name="connsiteY10" fmla="*/ 556578 h 1357420"/>
              <a:gd name="connsiteX11" fmla="*/ 8576 w 843404"/>
              <a:gd name="connsiteY11" fmla="*/ 580816 h 1357420"/>
              <a:gd name="connsiteX0" fmla="*/ 8576 w 842535"/>
              <a:gd name="connsiteY0" fmla="*/ 580879 h 1357483"/>
              <a:gd name="connsiteX1" fmla="*/ 76387 w 842535"/>
              <a:gd name="connsiteY1" fmla="*/ 422625 h 1357483"/>
              <a:gd name="connsiteX2" fmla="*/ 99190 w 842535"/>
              <a:gd name="connsiteY2" fmla="*/ 138708 h 1357483"/>
              <a:gd name="connsiteX3" fmla="*/ 308863 w 842535"/>
              <a:gd name="connsiteY3" fmla="*/ 4514 h 1357483"/>
              <a:gd name="connsiteX4" fmla="*/ 579343 w 842535"/>
              <a:gd name="connsiteY4" fmla="*/ 49493 h 1357483"/>
              <a:gd name="connsiteX5" fmla="*/ 714903 w 842535"/>
              <a:gd name="connsiteY5" fmla="*/ 221806 h 1357483"/>
              <a:gd name="connsiteX6" fmla="*/ 841446 w 842535"/>
              <a:gd name="connsiteY6" fmla="*/ 1056565 h 1357483"/>
              <a:gd name="connsiteX7" fmla="*/ 752727 w 842535"/>
              <a:gd name="connsiteY7" fmla="*/ 1296711 h 1357483"/>
              <a:gd name="connsiteX8" fmla="*/ 390961 w 842535"/>
              <a:gd name="connsiteY8" fmla="*/ 1349744 h 1357483"/>
              <a:gd name="connsiteX9" fmla="*/ 184643 w 842535"/>
              <a:gd name="connsiteY9" fmla="*/ 1166590 h 1357483"/>
              <a:gd name="connsiteX10" fmla="*/ 105178 w 842535"/>
              <a:gd name="connsiteY10" fmla="*/ 556641 h 1357483"/>
              <a:gd name="connsiteX11" fmla="*/ 8576 w 842535"/>
              <a:gd name="connsiteY11" fmla="*/ 580879 h 1357483"/>
              <a:gd name="connsiteX0" fmla="*/ 8576 w 842535"/>
              <a:gd name="connsiteY0" fmla="*/ 577971 h 1354575"/>
              <a:gd name="connsiteX1" fmla="*/ 76387 w 842535"/>
              <a:gd name="connsiteY1" fmla="*/ 419717 h 1354575"/>
              <a:gd name="connsiteX2" fmla="*/ 99190 w 842535"/>
              <a:gd name="connsiteY2" fmla="*/ 135800 h 1354575"/>
              <a:gd name="connsiteX3" fmla="*/ 308863 w 842535"/>
              <a:gd name="connsiteY3" fmla="*/ 1606 h 1354575"/>
              <a:gd name="connsiteX4" fmla="*/ 714903 w 842535"/>
              <a:gd name="connsiteY4" fmla="*/ 218898 h 1354575"/>
              <a:gd name="connsiteX5" fmla="*/ 841446 w 842535"/>
              <a:gd name="connsiteY5" fmla="*/ 1053657 h 1354575"/>
              <a:gd name="connsiteX6" fmla="*/ 752727 w 842535"/>
              <a:gd name="connsiteY6" fmla="*/ 1293803 h 1354575"/>
              <a:gd name="connsiteX7" fmla="*/ 390961 w 842535"/>
              <a:gd name="connsiteY7" fmla="*/ 1346836 h 1354575"/>
              <a:gd name="connsiteX8" fmla="*/ 184643 w 842535"/>
              <a:gd name="connsiteY8" fmla="*/ 1163682 h 1354575"/>
              <a:gd name="connsiteX9" fmla="*/ 105178 w 842535"/>
              <a:gd name="connsiteY9" fmla="*/ 553733 h 1354575"/>
              <a:gd name="connsiteX10" fmla="*/ 8576 w 842535"/>
              <a:gd name="connsiteY10" fmla="*/ 577971 h 1354575"/>
              <a:gd name="connsiteX0" fmla="*/ 8576 w 841897"/>
              <a:gd name="connsiteY0" fmla="*/ 576547 h 1353151"/>
              <a:gd name="connsiteX1" fmla="*/ 76387 w 841897"/>
              <a:gd name="connsiteY1" fmla="*/ 418293 h 1353151"/>
              <a:gd name="connsiteX2" fmla="*/ 99190 w 841897"/>
              <a:gd name="connsiteY2" fmla="*/ 134376 h 1353151"/>
              <a:gd name="connsiteX3" fmla="*/ 308863 w 841897"/>
              <a:gd name="connsiteY3" fmla="*/ 182 h 1353151"/>
              <a:gd name="connsiteX4" fmla="*/ 730941 w 841897"/>
              <a:gd name="connsiteY4" fmla="*/ 159475 h 1353151"/>
              <a:gd name="connsiteX5" fmla="*/ 841446 w 841897"/>
              <a:gd name="connsiteY5" fmla="*/ 1052233 h 1353151"/>
              <a:gd name="connsiteX6" fmla="*/ 752727 w 841897"/>
              <a:gd name="connsiteY6" fmla="*/ 1292379 h 1353151"/>
              <a:gd name="connsiteX7" fmla="*/ 390961 w 841897"/>
              <a:gd name="connsiteY7" fmla="*/ 1345412 h 1353151"/>
              <a:gd name="connsiteX8" fmla="*/ 184643 w 841897"/>
              <a:gd name="connsiteY8" fmla="*/ 1162258 h 1353151"/>
              <a:gd name="connsiteX9" fmla="*/ 105178 w 841897"/>
              <a:gd name="connsiteY9" fmla="*/ 552309 h 1353151"/>
              <a:gd name="connsiteX10" fmla="*/ 8576 w 841897"/>
              <a:gd name="connsiteY10" fmla="*/ 576547 h 1353151"/>
              <a:gd name="connsiteX0" fmla="*/ 8576 w 852902"/>
              <a:gd name="connsiteY0" fmla="*/ 576547 h 1354413"/>
              <a:gd name="connsiteX1" fmla="*/ 76387 w 852902"/>
              <a:gd name="connsiteY1" fmla="*/ 418293 h 1354413"/>
              <a:gd name="connsiteX2" fmla="*/ 99190 w 852902"/>
              <a:gd name="connsiteY2" fmla="*/ 134376 h 1354413"/>
              <a:gd name="connsiteX3" fmla="*/ 308863 w 852902"/>
              <a:gd name="connsiteY3" fmla="*/ 182 h 1354413"/>
              <a:gd name="connsiteX4" fmla="*/ 730941 w 852902"/>
              <a:gd name="connsiteY4" fmla="*/ 159475 h 1354413"/>
              <a:gd name="connsiteX5" fmla="*/ 852579 w 852902"/>
              <a:gd name="connsiteY5" fmla="*/ 1001682 h 1354413"/>
              <a:gd name="connsiteX6" fmla="*/ 752727 w 852902"/>
              <a:gd name="connsiteY6" fmla="*/ 1292379 h 1354413"/>
              <a:gd name="connsiteX7" fmla="*/ 390961 w 852902"/>
              <a:gd name="connsiteY7" fmla="*/ 1345412 h 1354413"/>
              <a:gd name="connsiteX8" fmla="*/ 184643 w 852902"/>
              <a:gd name="connsiteY8" fmla="*/ 1162258 h 1354413"/>
              <a:gd name="connsiteX9" fmla="*/ 105178 w 852902"/>
              <a:gd name="connsiteY9" fmla="*/ 552309 h 1354413"/>
              <a:gd name="connsiteX10" fmla="*/ 8576 w 852902"/>
              <a:gd name="connsiteY10" fmla="*/ 576547 h 1354413"/>
              <a:gd name="connsiteX0" fmla="*/ 9753 w 842440"/>
              <a:gd name="connsiteY0" fmla="*/ 568913 h 1354413"/>
              <a:gd name="connsiteX1" fmla="*/ 65925 w 842440"/>
              <a:gd name="connsiteY1" fmla="*/ 418293 h 1354413"/>
              <a:gd name="connsiteX2" fmla="*/ 88728 w 842440"/>
              <a:gd name="connsiteY2" fmla="*/ 134376 h 1354413"/>
              <a:gd name="connsiteX3" fmla="*/ 298401 w 842440"/>
              <a:gd name="connsiteY3" fmla="*/ 182 h 1354413"/>
              <a:gd name="connsiteX4" fmla="*/ 720479 w 842440"/>
              <a:gd name="connsiteY4" fmla="*/ 159475 h 1354413"/>
              <a:gd name="connsiteX5" fmla="*/ 842117 w 842440"/>
              <a:gd name="connsiteY5" fmla="*/ 1001682 h 1354413"/>
              <a:gd name="connsiteX6" fmla="*/ 742265 w 842440"/>
              <a:gd name="connsiteY6" fmla="*/ 1292379 h 1354413"/>
              <a:gd name="connsiteX7" fmla="*/ 380499 w 842440"/>
              <a:gd name="connsiteY7" fmla="*/ 1345412 h 1354413"/>
              <a:gd name="connsiteX8" fmla="*/ 174181 w 842440"/>
              <a:gd name="connsiteY8" fmla="*/ 1162258 h 1354413"/>
              <a:gd name="connsiteX9" fmla="*/ 94716 w 842440"/>
              <a:gd name="connsiteY9" fmla="*/ 552309 h 1354413"/>
              <a:gd name="connsiteX10" fmla="*/ 9753 w 842440"/>
              <a:gd name="connsiteY10" fmla="*/ 568913 h 1354413"/>
              <a:gd name="connsiteX0" fmla="*/ 9475 w 842162"/>
              <a:gd name="connsiteY0" fmla="*/ 568921 h 1354421"/>
              <a:gd name="connsiteX1" fmla="*/ 68141 w 842162"/>
              <a:gd name="connsiteY1" fmla="*/ 437939 h 1354421"/>
              <a:gd name="connsiteX2" fmla="*/ 88450 w 842162"/>
              <a:gd name="connsiteY2" fmla="*/ 134384 h 1354421"/>
              <a:gd name="connsiteX3" fmla="*/ 298123 w 842162"/>
              <a:gd name="connsiteY3" fmla="*/ 190 h 1354421"/>
              <a:gd name="connsiteX4" fmla="*/ 720201 w 842162"/>
              <a:gd name="connsiteY4" fmla="*/ 159483 h 1354421"/>
              <a:gd name="connsiteX5" fmla="*/ 841839 w 842162"/>
              <a:gd name="connsiteY5" fmla="*/ 1001690 h 1354421"/>
              <a:gd name="connsiteX6" fmla="*/ 741987 w 842162"/>
              <a:gd name="connsiteY6" fmla="*/ 1292387 h 1354421"/>
              <a:gd name="connsiteX7" fmla="*/ 380221 w 842162"/>
              <a:gd name="connsiteY7" fmla="*/ 1345420 h 1354421"/>
              <a:gd name="connsiteX8" fmla="*/ 173903 w 842162"/>
              <a:gd name="connsiteY8" fmla="*/ 1162266 h 1354421"/>
              <a:gd name="connsiteX9" fmla="*/ 94438 w 842162"/>
              <a:gd name="connsiteY9" fmla="*/ 552317 h 1354421"/>
              <a:gd name="connsiteX10" fmla="*/ 9475 w 842162"/>
              <a:gd name="connsiteY10" fmla="*/ 568921 h 1354421"/>
              <a:gd name="connsiteX0" fmla="*/ 9475 w 842162"/>
              <a:gd name="connsiteY0" fmla="*/ 568732 h 1354232"/>
              <a:gd name="connsiteX1" fmla="*/ 68141 w 842162"/>
              <a:gd name="connsiteY1" fmla="*/ 437750 h 1354232"/>
              <a:gd name="connsiteX2" fmla="*/ 86360 w 842162"/>
              <a:gd name="connsiteY2" fmla="*/ 157448 h 1354232"/>
              <a:gd name="connsiteX3" fmla="*/ 298123 w 842162"/>
              <a:gd name="connsiteY3" fmla="*/ 1 h 1354232"/>
              <a:gd name="connsiteX4" fmla="*/ 720201 w 842162"/>
              <a:gd name="connsiteY4" fmla="*/ 159294 h 1354232"/>
              <a:gd name="connsiteX5" fmla="*/ 841839 w 842162"/>
              <a:gd name="connsiteY5" fmla="*/ 1001501 h 1354232"/>
              <a:gd name="connsiteX6" fmla="*/ 741987 w 842162"/>
              <a:gd name="connsiteY6" fmla="*/ 1292198 h 1354232"/>
              <a:gd name="connsiteX7" fmla="*/ 380221 w 842162"/>
              <a:gd name="connsiteY7" fmla="*/ 1345231 h 1354232"/>
              <a:gd name="connsiteX8" fmla="*/ 173903 w 842162"/>
              <a:gd name="connsiteY8" fmla="*/ 1162077 h 1354232"/>
              <a:gd name="connsiteX9" fmla="*/ 94438 w 842162"/>
              <a:gd name="connsiteY9" fmla="*/ 552128 h 1354232"/>
              <a:gd name="connsiteX10" fmla="*/ 9475 w 842162"/>
              <a:gd name="connsiteY10" fmla="*/ 568732 h 1354232"/>
              <a:gd name="connsiteX0" fmla="*/ 9475 w 842162"/>
              <a:gd name="connsiteY0" fmla="*/ 553089 h 1338589"/>
              <a:gd name="connsiteX1" fmla="*/ 68141 w 842162"/>
              <a:gd name="connsiteY1" fmla="*/ 422107 h 1338589"/>
              <a:gd name="connsiteX2" fmla="*/ 86360 w 842162"/>
              <a:gd name="connsiteY2" fmla="*/ 141805 h 1338589"/>
              <a:gd name="connsiteX3" fmla="*/ 302731 w 842162"/>
              <a:gd name="connsiteY3" fmla="*/ 786 h 1338589"/>
              <a:gd name="connsiteX4" fmla="*/ 720201 w 842162"/>
              <a:gd name="connsiteY4" fmla="*/ 143651 h 1338589"/>
              <a:gd name="connsiteX5" fmla="*/ 841839 w 842162"/>
              <a:gd name="connsiteY5" fmla="*/ 985858 h 1338589"/>
              <a:gd name="connsiteX6" fmla="*/ 741987 w 842162"/>
              <a:gd name="connsiteY6" fmla="*/ 1276555 h 1338589"/>
              <a:gd name="connsiteX7" fmla="*/ 380221 w 842162"/>
              <a:gd name="connsiteY7" fmla="*/ 1329588 h 1338589"/>
              <a:gd name="connsiteX8" fmla="*/ 173903 w 842162"/>
              <a:gd name="connsiteY8" fmla="*/ 1146434 h 1338589"/>
              <a:gd name="connsiteX9" fmla="*/ 94438 w 842162"/>
              <a:gd name="connsiteY9" fmla="*/ 536485 h 1338589"/>
              <a:gd name="connsiteX10" fmla="*/ 9475 w 842162"/>
              <a:gd name="connsiteY10" fmla="*/ 553089 h 1338589"/>
              <a:gd name="connsiteX0" fmla="*/ 9475 w 842162"/>
              <a:gd name="connsiteY0" fmla="*/ 556656 h 1342156"/>
              <a:gd name="connsiteX1" fmla="*/ 68141 w 842162"/>
              <a:gd name="connsiteY1" fmla="*/ 425674 h 1342156"/>
              <a:gd name="connsiteX2" fmla="*/ 86360 w 842162"/>
              <a:gd name="connsiteY2" fmla="*/ 145372 h 1342156"/>
              <a:gd name="connsiteX3" fmla="*/ 302731 w 842162"/>
              <a:gd name="connsiteY3" fmla="*/ 4353 h 1342156"/>
              <a:gd name="connsiteX4" fmla="*/ 720201 w 842162"/>
              <a:gd name="connsiteY4" fmla="*/ 147218 h 1342156"/>
              <a:gd name="connsiteX5" fmla="*/ 841839 w 842162"/>
              <a:gd name="connsiteY5" fmla="*/ 989425 h 1342156"/>
              <a:gd name="connsiteX6" fmla="*/ 741987 w 842162"/>
              <a:gd name="connsiteY6" fmla="*/ 1280122 h 1342156"/>
              <a:gd name="connsiteX7" fmla="*/ 380221 w 842162"/>
              <a:gd name="connsiteY7" fmla="*/ 1333155 h 1342156"/>
              <a:gd name="connsiteX8" fmla="*/ 173903 w 842162"/>
              <a:gd name="connsiteY8" fmla="*/ 1150001 h 1342156"/>
              <a:gd name="connsiteX9" fmla="*/ 94438 w 842162"/>
              <a:gd name="connsiteY9" fmla="*/ 540052 h 1342156"/>
              <a:gd name="connsiteX10" fmla="*/ 9475 w 842162"/>
              <a:gd name="connsiteY10" fmla="*/ 556656 h 1342156"/>
              <a:gd name="connsiteX0" fmla="*/ 9475 w 842162"/>
              <a:gd name="connsiteY0" fmla="*/ 553349 h 1338849"/>
              <a:gd name="connsiteX1" fmla="*/ 68141 w 842162"/>
              <a:gd name="connsiteY1" fmla="*/ 422367 h 1338849"/>
              <a:gd name="connsiteX2" fmla="*/ 96954 w 842162"/>
              <a:gd name="connsiteY2" fmla="*/ 146058 h 1338849"/>
              <a:gd name="connsiteX3" fmla="*/ 302731 w 842162"/>
              <a:gd name="connsiteY3" fmla="*/ 1046 h 1338849"/>
              <a:gd name="connsiteX4" fmla="*/ 720201 w 842162"/>
              <a:gd name="connsiteY4" fmla="*/ 143911 h 1338849"/>
              <a:gd name="connsiteX5" fmla="*/ 841839 w 842162"/>
              <a:gd name="connsiteY5" fmla="*/ 986118 h 1338849"/>
              <a:gd name="connsiteX6" fmla="*/ 741987 w 842162"/>
              <a:gd name="connsiteY6" fmla="*/ 1276815 h 1338849"/>
              <a:gd name="connsiteX7" fmla="*/ 380221 w 842162"/>
              <a:gd name="connsiteY7" fmla="*/ 1329848 h 1338849"/>
              <a:gd name="connsiteX8" fmla="*/ 173903 w 842162"/>
              <a:gd name="connsiteY8" fmla="*/ 1146694 h 1338849"/>
              <a:gd name="connsiteX9" fmla="*/ 94438 w 842162"/>
              <a:gd name="connsiteY9" fmla="*/ 536745 h 1338849"/>
              <a:gd name="connsiteX10" fmla="*/ 9475 w 842162"/>
              <a:gd name="connsiteY10" fmla="*/ 553349 h 1338849"/>
              <a:gd name="connsiteX0" fmla="*/ 9475 w 842162"/>
              <a:gd name="connsiteY0" fmla="*/ 553349 h 1338908"/>
              <a:gd name="connsiteX1" fmla="*/ 68141 w 842162"/>
              <a:gd name="connsiteY1" fmla="*/ 422367 h 1338908"/>
              <a:gd name="connsiteX2" fmla="*/ 96954 w 842162"/>
              <a:gd name="connsiteY2" fmla="*/ 146058 h 1338908"/>
              <a:gd name="connsiteX3" fmla="*/ 302731 w 842162"/>
              <a:gd name="connsiteY3" fmla="*/ 1046 h 1338908"/>
              <a:gd name="connsiteX4" fmla="*/ 720201 w 842162"/>
              <a:gd name="connsiteY4" fmla="*/ 143911 h 1338908"/>
              <a:gd name="connsiteX5" fmla="*/ 841839 w 842162"/>
              <a:gd name="connsiteY5" fmla="*/ 986118 h 1338908"/>
              <a:gd name="connsiteX6" fmla="*/ 741987 w 842162"/>
              <a:gd name="connsiteY6" fmla="*/ 1276815 h 1338908"/>
              <a:gd name="connsiteX7" fmla="*/ 380221 w 842162"/>
              <a:gd name="connsiteY7" fmla="*/ 1329848 h 1338908"/>
              <a:gd name="connsiteX8" fmla="*/ 178844 w 842162"/>
              <a:gd name="connsiteY8" fmla="*/ 1145885 h 1338908"/>
              <a:gd name="connsiteX9" fmla="*/ 94438 w 842162"/>
              <a:gd name="connsiteY9" fmla="*/ 536745 h 1338908"/>
              <a:gd name="connsiteX10" fmla="*/ 9475 w 842162"/>
              <a:gd name="connsiteY10" fmla="*/ 553349 h 1338908"/>
              <a:gd name="connsiteX0" fmla="*/ 9475 w 842162"/>
              <a:gd name="connsiteY0" fmla="*/ 553349 h 1338908"/>
              <a:gd name="connsiteX1" fmla="*/ 68141 w 842162"/>
              <a:gd name="connsiteY1" fmla="*/ 422367 h 1338908"/>
              <a:gd name="connsiteX2" fmla="*/ 96954 w 842162"/>
              <a:gd name="connsiteY2" fmla="*/ 146058 h 1338908"/>
              <a:gd name="connsiteX3" fmla="*/ 302731 w 842162"/>
              <a:gd name="connsiteY3" fmla="*/ 1046 h 1338908"/>
              <a:gd name="connsiteX4" fmla="*/ 720201 w 842162"/>
              <a:gd name="connsiteY4" fmla="*/ 143911 h 1338908"/>
              <a:gd name="connsiteX5" fmla="*/ 841839 w 842162"/>
              <a:gd name="connsiteY5" fmla="*/ 986118 h 1338908"/>
              <a:gd name="connsiteX6" fmla="*/ 741987 w 842162"/>
              <a:gd name="connsiteY6" fmla="*/ 1276815 h 1338908"/>
              <a:gd name="connsiteX7" fmla="*/ 380221 w 842162"/>
              <a:gd name="connsiteY7" fmla="*/ 1329848 h 1338908"/>
              <a:gd name="connsiteX8" fmla="*/ 178844 w 842162"/>
              <a:gd name="connsiteY8" fmla="*/ 1145885 h 1338908"/>
              <a:gd name="connsiteX9" fmla="*/ 94438 w 842162"/>
              <a:gd name="connsiteY9" fmla="*/ 536745 h 1338908"/>
              <a:gd name="connsiteX10" fmla="*/ 9475 w 842162"/>
              <a:gd name="connsiteY10" fmla="*/ 553349 h 1338908"/>
              <a:gd name="connsiteX0" fmla="*/ 9475 w 842162"/>
              <a:gd name="connsiteY0" fmla="*/ 553349 h 1342900"/>
              <a:gd name="connsiteX1" fmla="*/ 68141 w 842162"/>
              <a:gd name="connsiteY1" fmla="*/ 422367 h 1342900"/>
              <a:gd name="connsiteX2" fmla="*/ 96954 w 842162"/>
              <a:gd name="connsiteY2" fmla="*/ 146058 h 1342900"/>
              <a:gd name="connsiteX3" fmla="*/ 302731 w 842162"/>
              <a:gd name="connsiteY3" fmla="*/ 1046 h 1342900"/>
              <a:gd name="connsiteX4" fmla="*/ 720201 w 842162"/>
              <a:gd name="connsiteY4" fmla="*/ 143911 h 1342900"/>
              <a:gd name="connsiteX5" fmla="*/ 841839 w 842162"/>
              <a:gd name="connsiteY5" fmla="*/ 986118 h 1342900"/>
              <a:gd name="connsiteX6" fmla="*/ 741987 w 842162"/>
              <a:gd name="connsiteY6" fmla="*/ 1276815 h 1342900"/>
              <a:gd name="connsiteX7" fmla="*/ 380221 w 842162"/>
              <a:gd name="connsiteY7" fmla="*/ 1329848 h 1342900"/>
              <a:gd name="connsiteX8" fmla="*/ 164306 w 842162"/>
              <a:gd name="connsiteY8" fmla="*/ 1090990 h 1342900"/>
              <a:gd name="connsiteX9" fmla="*/ 94438 w 842162"/>
              <a:gd name="connsiteY9" fmla="*/ 536745 h 1342900"/>
              <a:gd name="connsiteX10" fmla="*/ 9475 w 842162"/>
              <a:gd name="connsiteY10" fmla="*/ 553349 h 1342900"/>
              <a:gd name="connsiteX0" fmla="*/ 9475 w 842162"/>
              <a:gd name="connsiteY0" fmla="*/ 553349 h 1341177"/>
              <a:gd name="connsiteX1" fmla="*/ 68141 w 842162"/>
              <a:gd name="connsiteY1" fmla="*/ 422367 h 1341177"/>
              <a:gd name="connsiteX2" fmla="*/ 96954 w 842162"/>
              <a:gd name="connsiteY2" fmla="*/ 146058 h 1341177"/>
              <a:gd name="connsiteX3" fmla="*/ 302731 w 842162"/>
              <a:gd name="connsiteY3" fmla="*/ 1046 h 1341177"/>
              <a:gd name="connsiteX4" fmla="*/ 720201 w 842162"/>
              <a:gd name="connsiteY4" fmla="*/ 143911 h 1341177"/>
              <a:gd name="connsiteX5" fmla="*/ 841839 w 842162"/>
              <a:gd name="connsiteY5" fmla="*/ 986118 h 1341177"/>
              <a:gd name="connsiteX6" fmla="*/ 741987 w 842162"/>
              <a:gd name="connsiteY6" fmla="*/ 1276815 h 1341177"/>
              <a:gd name="connsiteX7" fmla="*/ 380221 w 842162"/>
              <a:gd name="connsiteY7" fmla="*/ 1329848 h 1341177"/>
              <a:gd name="connsiteX8" fmla="*/ 177395 w 842162"/>
              <a:gd name="connsiteY8" fmla="*/ 1114621 h 1341177"/>
              <a:gd name="connsiteX9" fmla="*/ 94438 w 842162"/>
              <a:gd name="connsiteY9" fmla="*/ 536745 h 1341177"/>
              <a:gd name="connsiteX10" fmla="*/ 9475 w 842162"/>
              <a:gd name="connsiteY10" fmla="*/ 553349 h 1341177"/>
              <a:gd name="connsiteX0" fmla="*/ 9475 w 842162"/>
              <a:gd name="connsiteY0" fmla="*/ 553349 h 1341177"/>
              <a:gd name="connsiteX1" fmla="*/ 68141 w 842162"/>
              <a:gd name="connsiteY1" fmla="*/ 422367 h 1341177"/>
              <a:gd name="connsiteX2" fmla="*/ 96954 w 842162"/>
              <a:gd name="connsiteY2" fmla="*/ 146058 h 1341177"/>
              <a:gd name="connsiteX3" fmla="*/ 302731 w 842162"/>
              <a:gd name="connsiteY3" fmla="*/ 1046 h 1341177"/>
              <a:gd name="connsiteX4" fmla="*/ 720201 w 842162"/>
              <a:gd name="connsiteY4" fmla="*/ 143911 h 1341177"/>
              <a:gd name="connsiteX5" fmla="*/ 841839 w 842162"/>
              <a:gd name="connsiteY5" fmla="*/ 986118 h 1341177"/>
              <a:gd name="connsiteX6" fmla="*/ 741987 w 842162"/>
              <a:gd name="connsiteY6" fmla="*/ 1276815 h 1341177"/>
              <a:gd name="connsiteX7" fmla="*/ 380221 w 842162"/>
              <a:gd name="connsiteY7" fmla="*/ 1329848 h 1341177"/>
              <a:gd name="connsiteX8" fmla="*/ 177395 w 842162"/>
              <a:gd name="connsiteY8" fmla="*/ 1114621 h 1341177"/>
              <a:gd name="connsiteX9" fmla="*/ 94438 w 842162"/>
              <a:gd name="connsiteY9" fmla="*/ 536745 h 1341177"/>
              <a:gd name="connsiteX10" fmla="*/ 9475 w 842162"/>
              <a:gd name="connsiteY10" fmla="*/ 553349 h 1341177"/>
              <a:gd name="connsiteX0" fmla="*/ 9475 w 838228"/>
              <a:gd name="connsiteY0" fmla="*/ 552686 h 1342067"/>
              <a:gd name="connsiteX1" fmla="*/ 68141 w 838228"/>
              <a:gd name="connsiteY1" fmla="*/ 421704 h 1342067"/>
              <a:gd name="connsiteX2" fmla="*/ 96954 w 838228"/>
              <a:gd name="connsiteY2" fmla="*/ 145395 h 1342067"/>
              <a:gd name="connsiteX3" fmla="*/ 302731 w 838228"/>
              <a:gd name="connsiteY3" fmla="*/ 383 h 1342067"/>
              <a:gd name="connsiteX4" fmla="*/ 720201 w 838228"/>
              <a:gd name="connsiteY4" fmla="*/ 143248 h 1342067"/>
              <a:gd name="connsiteX5" fmla="*/ 837868 w 838228"/>
              <a:gd name="connsiteY5" fmla="*/ 935854 h 1342067"/>
              <a:gd name="connsiteX6" fmla="*/ 741987 w 838228"/>
              <a:gd name="connsiteY6" fmla="*/ 1276152 h 1342067"/>
              <a:gd name="connsiteX7" fmla="*/ 380221 w 838228"/>
              <a:gd name="connsiteY7" fmla="*/ 1329185 h 1342067"/>
              <a:gd name="connsiteX8" fmla="*/ 177395 w 838228"/>
              <a:gd name="connsiteY8" fmla="*/ 1113958 h 1342067"/>
              <a:gd name="connsiteX9" fmla="*/ 94438 w 838228"/>
              <a:gd name="connsiteY9" fmla="*/ 536082 h 1342067"/>
              <a:gd name="connsiteX10" fmla="*/ 9475 w 838228"/>
              <a:gd name="connsiteY10" fmla="*/ 552686 h 1342067"/>
              <a:gd name="connsiteX0" fmla="*/ 9475 w 838000"/>
              <a:gd name="connsiteY0" fmla="*/ 552686 h 1336588"/>
              <a:gd name="connsiteX1" fmla="*/ 68141 w 838000"/>
              <a:gd name="connsiteY1" fmla="*/ 421704 h 1336588"/>
              <a:gd name="connsiteX2" fmla="*/ 96954 w 838000"/>
              <a:gd name="connsiteY2" fmla="*/ 145395 h 1336588"/>
              <a:gd name="connsiteX3" fmla="*/ 302731 w 838000"/>
              <a:gd name="connsiteY3" fmla="*/ 383 h 1336588"/>
              <a:gd name="connsiteX4" fmla="*/ 720201 w 838000"/>
              <a:gd name="connsiteY4" fmla="*/ 143248 h 1336588"/>
              <a:gd name="connsiteX5" fmla="*/ 837868 w 838000"/>
              <a:gd name="connsiteY5" fmla="*/ 935854 h 1336588"/>
              <a:gd name="connsiteX6" fmla="*/ 734462 w 838000"/>
              <a:gd name="connsiteY6" fmla="*/ 1253581 h 1336588"/>
              <a:gd name="connsiteX7" fmla="*/ 380221 w 838000"/>
              <a:gd name="connsiteY7" fmla="*/ 1329185 h 1336588"/>
              <a:gd name="connsiteX8" fmla="*/ 177395 w 838000"/>
              <a:gd name="connsiteY8" fmla="*/ 1113958 h 1336588"/>
              <a:gd name="connsiteX9" fmla="*/ 94438 w 838000"/>
              <a:gd name="connsiteY9" fmla="*/ 536082 h 1336588"/>
              <a:gd name="connsiteX10" fmla="*/ 9475 w 838000"/>
              <a:gd name="connsiteY10" fmla="*/ 552686 h 1336588"/>
              <a:gd name="connsiteX0" fmla="*/ 9475 w 837882"/>
              <a:gd name="connsiteY0" fmla="*/ 552686 h 1336871"/>
              <a:gd name="connsiteX1" fmla="*/ 68141 w 837882"/>
              <a:gd name="connsiteY1" fmla="*/ 421704 h 1336871"/>
              <a:gd name="connsiteX2" fmla="*/ 96954 w 837882"/>
              <a:gd name="connsiteY2" fmla="*/ 145395 h 1336871"/>
              <a:gd name="connsiteX3" fmla="*/ 302731 w 837882"/>
              <a:gd name="connsiteY3" fmla="*/ 383 h 1336871"/>
              <a:gd name="connsiteX4" fmla="*/ 720201 w 837882"/>
              <a:gd name="connsiteY4" fmla="*/ 143248 h 1336871"/>
              <a:gd name="connsiteX5" fmla="*/ 837868 w 837882"/>
              <a:gd name="connsiteY5" fmla="*/ 935854 h 1336871"/>
              <a:gd name="connsiteX6" fmla="*/ 725336 w 837882"/>
              <a:gd name="connsiteY6" fmla="*/ 1255076 h 1336871"/>
              <a:gd name="connsiteX7" fmla="*/ 380221 w 837882"/>
              <a:gd name="connsiteY7" fmla="*/ 1329185 h 1336871"/>
              <a:gd name="connsiteX8" fmla="*/ 177395 w 837882"/>
              <a:gd name="connsiteY8" fmla="*/ 1113958 h 1336871"/>
              <a:gd name="connsiteX9" fmla="*/ 94438 w 837882"/>
              <a:gd name="connsiteY9" fmla="*/ 536082 h 1336871"/>
              <a:gd name="connsiteX10" fmla="*/ 9475 w 837882"/>
              <a:gd name="connsiteY10" fmla="*/ 552686 h 1336871"/>
              <a:gd name="connsiteX0" fmla="*/ 9475 w 839240"/>
              <a:gd name="connsiteY0" fmla="*/ 552686 h 1331193"/>
              <a:gd name="connsiteX1" fmla="*/ 68141 w 839240"/>
              <a:gd name="connsiteY1" fmla="*/ 421704 h 1331193"/>
              <a:gd name="connsiteX2" fmla="*/ 96954 w 839240"/>
              <a:gd name="connsiteY2" fmla="*/ 145395 h 1331193"/>
              <a:gd name="connsiteX3" fmla="*/ 302731 w 839240"/>
              <a:gd name="connsiteY3" fmla="*/ 383 h 1331193"/>
              <a:gd name="connsiteX4" fmla="*/ 720201 w 839240"/>
              <a:gd name="connsiteY4" fmla="*/ 143248 h 1331193"/>
              <a:gd name="connsiteX5" fmla="*/ 837868 w 839240"/>
              <a:gd name="connsiteY5" fmla="*/ 935854 h 1331193"/>
              <a:gd name="connsiteX6" fmla="*/ 756246 w 839240"/>
              <a:gd name="connsiteY6" fmla="*/ 1205051 h 1331193"/>
              <a:gd name="connsiteX7" fmla="*/ 380221 w 839240"/>
              <a:gd name="connsiteY7" fmla="*/ 1329185 h 1331193"/>
              <a:gd name="connsiteX8" fmla="*/ 177395 w 839240"/>
              <a:gd name="connsiteY8" fmla="*/ 1113958 h 1331193"/>
              <a:gd name="connsiteX9" fmla="*/ 94438 w 839240"/>
              <a:gd name="connsiteY9" fmla="*/ 536082 h 1331193"/>
              <a:gd name="connsiteX10" fmla="*/ 9475 w 839240"/>
              <a:gd name="connsiteY10" fmla="*/ 552686 h 1331193"/>
              <a:gd name="connsiteX0" fmla="*/ 9475 w 838447"/>
              <a:gd name="connsiteY0" fmla="*/ 552686 h 1332254"/>
              <a:gd name="connsiteX1" fmla="*/ 68141 w 838447"/>
              <a:gd name="connsiteY1" fmla="*/ 421704 h 1332254"/>
              <a:gd name="connsiteX2" fmla="*/ 96954 w 838447"/>
              <a:gd name="connsiteY2" fmla="*/ 145395 h 1332254"/>
              <a:gd name="connsiteX3" fmla="*/ 302731 w 838447"/>
              <a:gd name="connsiteY3" fmla="*/ 383 h 1332254"/>
              <a:gd name="connsiteX4" fmla="*/ 720201 w 838447"/>
              <a:gd name="connsiteY4" fmla="*/ 143248 h 1332254"/>
              <a:gd name="connsiteX5" fmla="*/ 837868 w 838447"/>
              <a:gd name="connsiteY5" fmla="*/ 935854 h 1332254"/>
              <a:gd name="connsiteX6" fmla="*/ 746484 w 838447"/>
              <a:gd name="connsiteY6" fmla="*/ 1219874 h 1332254"/>
              <a:gd name="connsiteX7" fmla="*/ 380221 w 838447"/>
              <a:gd name="connsiteY7" fmla="*/ 1329185 h 1332254"/>
              <a:gd name="connsiteX8" fmla="*/ 177395 w 838447"/>
              <a:gd name="connsiteY8" fmla="*/ 1113958 h 1332254"/>
              <a:gd name="connsiteX9" fmla="*/ 94438 w 838447"/>
              <a:gd name="connsiteY9" fmla="*/ 536082 h 1332254"/>
              <a:gd name="connsiteX10" fmla="*/ 9475 w 838447"/>
              <a:gd name="connsiteY10" fmla="*/ 552686 h 1332254"/>
              <a:gd name="connsiteX0" fmla="*/ 9475 w 838410"/>
              <a:gd name="connsiteY0" fmla="*/ 552686 h 1331841"/>
              <a:gd name="connsiteX1" fmla="*/ 68141 w 838410"/>
              <a:gd name="connsiteY1" fmla="*/ 421704 h 1331841"/>
              <a:gd name="connsiteX2" fmla="*/ 96954 w 838410"/>
              <a:gd name="connsiteY2" fmla="*/ 145395 h 1331841"/>
              <a:gd name="connsiteX3" fmla="*/ 302731 w 838410"/>
              <a:gd name="connsiteY3" fmla="*/ 383 h 1331841"/>
              <a:gd name="connsiteX4" fmla="*/ 720201 w 838410"/>
              <a:gd name="connsiteY4" fmla="*/ 143248 h 1331841"/>
              <a:gd name="connsiteX5" fmla="*/ 837868 w 838410"/>
              <a:gd name="connsiteY5" fmla="*/ 935854 h 1331841"/>
              <a:gd name="connsiteX6" fmla="*/ 745826 w 838410"/>
              <a:gd name="connsiteY6" fmla="*/ 1214692 h 1331841"/>
              <a:gd name="connsiteX7" fmla="*/ 380221 w 838410"/>
              <a:gd name="connsiteY7" fmla="*/ 1329185 h 1331841"/>
              <a:gd name="connsiteX8" fmla="*/ 177395 w 838410"/>
              <a:gd name="connsiteY8" fmla="*/ 1113958 h 1331841"/>
              <a:gd name="connsiteX9" fmla="*/ 94438 w 838410"/>
              <a:gd name="connsiteY9" fmla="*/ 536082 h 1331841"/>
              <a:gd name="connsiteX10" fmla="*/ 9475 w 838410"/>
              <a:gd name="connsiteY10" fmla="*/ 552686 h 1331841"/>
              <a:gd name="connsiteX0" fmla="*/ 9475 w 838410"/>
              <a:gd name="connsiteY0" fmla="*/ 552359 h 1331514"/>
              <a:gd name="connsiteX1" fmla="*/ 68141 w 838410"/>
              <a:gd name="connsiteY1" fmla="*/ 421377 h 1331514"/>
              <a:gd name="connsiteX2" fmla="*/ 113639 w 838410"/>
              <a:gd name="connsiteY2" fmla="*/ 138724 h 1331514"/>
              <a:gd name="connsiteX3" fmla="*/ 302731 w 838410"/>
              <a:gd name="connsiteY3" fmla="*/ 56 h 1331514"/>
              <a:gd name="connsiteX4" fmla="*/ 720201 w 838410"/>
              <a:gd name="connsiteY4" fmla="*/ 142921 h 1331514"/>
              <a:gd name="connsiteX5" fmla="*/ 837868 w 838410"/>
              <a:gd name="connsiteY5" fmla="*/ 935527 h 1331514"/>
              <a:gd name="connsiteX6" fmla="*/ 745826 w 838410"/>
              <a:gd name="connsiteY6" fmla="*/ 1214365 h 1331514"/>
              <a:gd name="connsiteX7" fmla="*/ 380221 w 838410"/>
              <a:gd name="connsiteY7" fmla="*/ 1328858 h 1331514"/>
              <a:gd name="connsiteX8" fmla="*/ 177395 w 838410"/>
              <a:gd name="connsiteY8" fmla="*/ 1113631 h 1331514"/>
              <a:gd name="connsiteX9" fmla="*/ 94438 w 838410"/>
              <a:gd name="connsiteY9" fmla="*/ 535755 h 1331514"/>
              <a:gd name="connsiteX10" fmla="*/ 9475 w 838410"/>
              <a:gd name="connsiteY10" fmla="*/ 552359 h 1331514"/>
              <a:gd name="connsiteX0" fmla="*/ 9475 w 838410"/>
              <a:gd name="connsiteY0" fmla="*/ 555370 h 1334525"/>
              <a:gd name="connsiteX1" fmla="*/ 68141 w 838410"/>
              <a:gd name="connsiteY1" fmla="*/ 424388 h 1334525"/>
              <a:gd name="connsiteX2" fmla="*/ 113639 w 838410"/>
              <a:gd name="connsiteY2" fmla="*/ 141735 h 1334525"/>
              <a:gd name="connsiteX3" fmla="*/ 321423 w 838410"/>
              <a:gd name="connsiteY3" fmla="*/ 5 h 1334525"/>
              <a:gd name="connsiteX4" fmla="*/ 720201 w 838410"/>
              <a:gd name="connsiteY4" fmla="*/ 145932 h 1334525"/>
              <a:gd name="connsiteX5" fmla="*/ 837868 w 838410"/>
              <a:gd name="connsiteY5" fmla="*/ 938538 h 1334525"/>
              <a:gd name="connsiteX6" fmla="*/ 745826 w 838410"/>
              <a:gd name="connsiteY6" fmla="*/ 1217376 h 1334525"/>
              <a:gd name="connsiteX7" fmla="*/ 380221 w 838410"/>
              <a:gd name="connsiteY7" fmla="*/ 1331869 h 1334525"/>
              <a:gd name="connsiteX8" fmla="*/ 177395 w 838410"/>
              <a:gd name="connsiteY8" fmla="*/ 1116642 h 1334525"/>
              <a:gd name="connsiteX9" fmla="*/ 94438 w 838410"/>
              <a:gd name="connsiteY9" fmla="*/ 538766 h 1334525"/>
              <a:gd name="connsiteX10" fmla="*/ 9475 w 838410"/>
              <a:gd name="connsiteY10" fmla="*/ 555370 h 1334525"/>
              <a:gd name="connsiteX0" fmla="*/ 9475 w 838410"/>
              <a:gd name="connsiteY0" fmla="*/ 555454 h 1334609"/>
              <a:gd name="connsiteX1" fmla="*/ 68141 w 838410"/>
              <a:gd name="connsiteY1" fmla="*/ 424472 h 1334609"/>
              <a:gd name="connsiteX2" fmla="*/ 113639 w 838410"/>
              <a:gd name="connsiteY2" fmla="*/ 141819 h 1334609"/>
              <a:gd name="connsiteX3" fmla="*/ 321423 w 838410"/>
              <a:gd name="connsiteY3" fmla="*/ 89 h 1334609"/>
              <a:gd name="connsiteX4" fmla="*/ 720201 w 838410"/>
              <a:gd name="connsiteY4" fmla="*/ 146016 h 1334609"/>
              <a:gd name="connsiteX5" fmla="*/ 837868 w 838410"/>
              <a:gd name="connsiteY5" fmla="*/ 938622 h 1334609"/>
              <a:gd name="connsiteX6" fmla="*/ 745826 w 838410"/>
              <a:gd name="connsiteY6" fmla="*/ 1217460 h 1334609"/>
              <a:gd name="connsiteX7" fmla="*/ 380221 w 838410"/>
              <a:gd name="connsiteY7" fmla="*/ 1331953 h 1334609"/>
              <a:gd name="connsiteX8" fmla="*/ 177395 w 838410"/>
              <a:gd name="connsiteY8" fmla="*/ 1116726 h 1334609"/>
              <a:gd name="connsiteX9" fmla="*/ 94438 w 838410"/>
              <a:gd name="connsiteY9" fmla="*/ 538850 h 1334609"/>
              <a:gd name="connsiteX10" fmla="*/ 9475 w 838410"/>
              <a:gd name="connsiteY10" fmla="*/ 555454 h 1334609"/>
              <a:gd name="connsiteX0" fmla="*/ 8720 w 837655"/>
              <a:gd name="connsiteY0" fmla="*/ 555454 h 1334609"/>
              <a:gd name="connsiteX1" fmla="*/ 74950 w 837655"/>
              <a:gd name="connsiteY1" fmla="*/ 421428 h 1334609"/>
              <a:gd name="connsiteX2" fmla="*/ 112884 w 837655"/>
              <a:gd name="connsiteY2" fmla="*/ 141819 h 1334609"/>
              <a:gd name="connsiteX3" fmla="*/ 320668 w 837655"/>
              <a:gd name="connsiteY3" fmla="*/ 89 h 1334609"/>
              <a:gd name="connsiteX4" fmla="*/ 719446 w 837655"/>
              <a:gd name="connsiteY4" fmla="*/ 146016 h 1334609"/>
              <a:gd name="connsiteX5" fmla="*/ 837113 w 837655"/>
              <a:gd name="connsiteY5" fmla="*/ 938622 h 1334609"/>
              <a:gd name="connsiteX6" fmla="*/ 745071 w 837655"/>
              <a:gd name="connsiteY6" fmla="*/ 1217460 h 1334609"/>
              <a:gd name="connsiteX7" fmla="*/ 379466 w 837655"/>
              <a:gd name="connsiteY7" fmla="*/ 1331953 h 1334609"/>
              <a:gd name="connsiteX8" fmla="*/ 176640 w 837655"/>
              <a:gd name="connsiteY8" fmla="*/ 1116726 h 1334609"/>
              <a:gd name="connsiteX9" fmla="*/ 93683 w 837655"/>
              <a:gd name="connsiteY9" fmla="*/ 538850 h 1334609"/>
              <a:gd name="connsiteX10" fmla="*/ 8720 w 837655"/>
              <a:gd name="connsiteY10" fmla="*/ 555454 h 1334609"/>
              <a:gd name="connsiteX0" fmla="*/ 8720 w 837655"/>
              <a:gd name="connsiteY0" fmla="*/ 555454 h 1334609"/>
              <a:gd name="connsiteX1" fmla="*/ 74950 w 837655"/>
              <a:gd name="connsiteY1" fmla="*/ 421428 h 1334609"/>
              <a:gd name="connsiteX2" fmla="*/ 112884 w 837655"/>
              <a:gd name="connsiteY2" fmla="*/ 141819 h 1334609"/>
              <a:gd name="connsiteX3" fmla="*/ 320668 w 837655"/>
              <a:gd name="connsiteY3" fmla="*/ 89 h 1334609"/>
              <a:gd name="connsiteX4" fmla="*/ 719446 w 837655"/>
              <a:gd name="connsiteY4" fmla="*/ 146016 h 1334609"/>
              <a:gd name="connsiteX5" fmla="*/ 837113 w 837655"/>
              <a:gd name="connsiteY5" fmla="*/ 938622 h 1334609"/>
              <a:gd name="connsiteX6" fmla="*/ 745071 w 837655"/>
              <a:gd name="connsiteY6" fmla="*/ 1217460 h 1334609"/>
              <a:gd name="connsiteX7" fmla="*/ 379466 w 837655"/>
              <a:gd name="connsiteY7" fmla="*/ 1331953 h 1334609"/>
              <a:gd name="connsiteX8" fmla="*/ 176640 w 837655"/>
              <a:gd name="connsiteY8" fmla="*/ 1116726 h 1334609"/>
              <a:gd name="connsiteX9" fmla="*/ 93683 w 837655"/>
              <a:gd name="connsiteY9" fmla="*/ 538850 h 1334609"/>
              <a:gd name="connsiteX10" fmla="*/ 8720 w 837655"/>
              <a:gd name="connsiteY10" fmla="*/ 555454 h 1334609"/>
              <a:gd name="connsiteX0" fmla="*/ 8720 w 837655"/>
              <a:gd name="connsiteY0" fmla="*/ 555461 h 1334616"/>
              <a:gd name="connsiteX1" fmla="*/ 74950 w 837655"/>
              <a:gd name="connsiteY1" fmla="*/ 421435 h 1334616"/>
              <a:gd name="connsiteX2" fmla="*/ 112884 w 837655"/>
              <a:gd name="connsiteY2" fmla="*/ 141826 h 1334616"/>
              <a:gd name="connsiteX3" fmla="*/ 320668 w 837655"/>
              <a:gd name="connsiteY3" fmla="*/ 96 h 1334616"/>
              <a:gd name="connsiteX4" fmla="*/ 719446 w 837655"/>
              <a:gd name="connsiteY4" fmla="*/ 146023 h 1334616"/>
              <a:gd name="connsiteX5" fmla="*/ 837113 w 837655"/>
              <a:gd name="connsiteY5" fmla="*/ 938629 h 1334616"/>
              <a:gd name="connsiteX6" fmla="*/ 745071 w 837655"/>
              <a:gd name="connsiteY6" fmla="*/ 1217467 h 1334616"/>
              <a:gd name="connsiteX7" fmla="*/ 379466 w 837655"/>
              <a:gd name="connsiteY7" fmla="*/ 1331960 h 1334616"/>
              <a:gd name="connsiteX8" fmla="*/ 176640 w 837655"/>
              <a:gd name="connsiteY8" fmla="*/ 1116733 h 1334616"/>
              <a:gd name="connsiteX9" fmla="*/ 93683 w 837655"/>
              <a:gd name="connsiteY9" fmla="*/ 538857 h 1334616"/>
              <a:gd name="connsiteX10" fmla="*/ 8720 w 837655"/>
              <a:gd name="connsiteY10" fmla="*/ 555461 h 1334616"/>
              <a:gd name="connsiteX0" fmla="*/ 8720 w 837655"/>
              <a:gd name="connsiteY0" fmla="*/ 555385 h 1334540"/>
              <a:gd name="connsiteX1" fmla="*/ 74950 w 837655"/>
              <a:gd name="connsiteY1" fmla="*/ 421359 h 1334540"/>
              <a:gd name="connsiteX2" fmla="*/ 123563 w 837655"/>
              <a:gd name="connsiteY2" fmla="*/ 138195 h 1334540"/>
              <a:gd name="connsiteX3" fmla="*/ 320668 w 837655"/>
              <a:gd name="connsiteY3" fmla="*/ 20 h 1334540"/>
              <a:gd name="connsiteX4" fmla="*/ 719446 w 837655"/>
              <a:gd name="connsiteY4" fmla="*/ 145947 h 1334540"/>
              <a:gd name="connsiteX5" fmla="*/ 837113 w 837655"/>
              <a:gd name="connsiteY5" fmla="*/ 938553 h 1334540"/>
              <a:gd name="connsiteX6" fmla="*/ 745071 w 837655"/>
              <a:gd name="connsiteY6" fmla="*/ 1217391 h 1334540"/>
              <a:gd name="connsiteX7" fmla="*/ 379466 w 837655"/>
              <a:gd name="connsiteY7" fmla="*/ 1331884 h 1334540"/>
              <a:gd name="connsiteX8" fmla="*/ 176640 w 837655"/>
              <a:gd name="connsiteY8" fmla="*/ 1116657 h 1334540"/>
              <a:gd name="connsiteX9" fmla="*/ 93683 w 837655"/>
              <a:gd name="connsiteY9" fmla="*/ 538781 h 1334540"/>
              <a:gd name="connsiteX10" fmla="*/ 8720 w 837655"/>
              <a:gd name="connsiteY10" fmla="*/ 555385 h 1334540"/>
              <a:gd name="connsiteX0" fmla="*/ 8179 w 837114"/>
              <a:gd name="connsiteY0" fmla="*/ 555383 h 1334538"/>
              <a:gd name="connsiteX1" fmla="*/ 80640 w 837114"/>
              <a:gd name="connsiteY1" fmla="*/ 420336 h 1334538"/>
              <a:gd name="connsiteX2" fmla="*/ 123022 w 837114"/>
              <a:gd name="connsiteY2" fmla="*/ 138193 h 1334538"/>
              <a:gd name="connsiteX3" fmla="*/ 320127 w 837114"/>
              <a:gd name="connsiteY3" fmla="*/ 18 h 1334538"/>
              <a:gd name="connsiteX4" fmla="*/ 718905 w 837114"/>
              <a:gd name="connsiteY4" fmla="*/ 145945 h 1334538"/>
              <a:gd name="connsiteX5" fmla="*/ 836572 w 837114"/>
              <a:gd name="connsiteY5" fmla="*/ 938551 h 1334538"/>
              <a:gd name="connsiteX6" fmla="*/ 744530 w 837114"/>
              <a:gd name="connsiteY6" fmla="*/ 1217389 h 1334538"/>
              <a:gd name="connsiteX7" fmla="*/ 378925 w 837114"/>
              <a:gd name="connsiteY7" fmla="*/ 1331882 h 1334538"/>
              <a:gd name="connsiteX8" fmla="*/ 176099 w 837114"/>
              <a:gd name="connsiteY8" fmla="*/ 1116655 h 1334538"/>
              <a:gd name="connsiteX9" fmla="*/ 93142 w 837114"/>
              <a:gd name="connsiteY9" fmla="*/ 538779 h 1334538"/>
              <a:gd name="connsiteX10" fmla="*/ 8179 w 837114"/>
              <a:gd name="connsiteY10" fmla="*/ 555383 h 1334538"/>
              <a:gd name="connsiteX0" fmla="*/ 9690 w 838625"/>
              <a:gd name="connsiteY0" fmla="*/ 555383 h 1334538"/>
              <a:gd name="connsiteX1" fmla="*/ 82151 w 838625"/>
              <a:gd name="connsiteY1" fmla="*/ 420336 h 1334538"/>
              <a:gd name="connsiteX2" fmla="*/ 124533 w 838625"/>
              <a:gd name="connsiteY2" fmla="*/ 138193 h 1334538"/>
              <a:gd name="connsiteX3" fmla="*/ 321638 w 838625"/>
              <a:gd name="connsiteY3" fmla="*/ 18 h 1334538"/>
              <a:gd name="connsiteX4" fmla="*/ 720416 w 838625"/>
              <a:gd name="connsiteY4" fmla="*/ 145945 h 1334538"/>
              <a:gd name="connsiteX5" fmla="*/ 838083 w 838625"/>
              <a:gd name="connsiteY5" fmla="*/ 938551 h 1334538"/>
              <a:gd name="connsiteX6" fmla="*/ 746041 w 838625"/>
              <a:gd name="connsiteY6" fmla="*/ 1217389 h 1334538"/>
              <a:gd name="connsiteX7" fmla="*/ 380436 w 838625"/>
              <a:gd name="connsiteY7" fmla="*/ 1331882 h 1334538"/>
              <a:gd name="connsiteX8" fmla="*/ 177610 w 838625"/>
              <a:gd name="connsiteY8" fmla="*/ 1116655 h 1334538"/>
              <a:gd name="connsiteX9" fmla="*/ 94653 w 838625"/>
              <a:gd name="connsiteY9" fmla="*/ 538779 h 1334538"/>
              <a:gd name="connsiteX10" fmla="*/ 9690 w 838625"/>
              <a:gd name="connsiteY10" fmla="*/ 555383 h 1334538"/>
              <a:gd name="connsiteX0" fmla="*/ 9690 w 838625"/>
              <a:gd name="connsiteY0" fmla="*/ 561266 h 1340421"/>
              <a:gd name="connsiteX1" fmla="*/ 82151 w 838625"/>
              <a:gd name="connsiteY1" fmla="*/ 426219 h 1340421"/>
              <a:gd name="connsiteX2" fmla="*/ 124533 w 838625"/>
              <a:gd name="connsiteY2" fmla="*/ 144076 h 1340421"/>
              <a:gd name="connsiteX3" fmla="*/ 368592 w 838625"/>
              <a:gd name="connsiteY3" fmla="*/ 16 h 1340421"/>
              <a:gd name="connsiteX4" fmla="*/ 720416 w 838625"/>
              <a:gd name="connsiteY4" fmla="*/ 151828 h 1340421"/>
              <a:gd name="connsiteX5" fmla="*/ 838083 w 838625"/>
              <a:gd name="connsiteY5" fmla="*/ 944434 h 1340421"/>
              <a:gd name="connsiteX6" fmla="*/ 746041 w 838625"/>
              <a:gd name="connsiteY6" fmla="*/ 1223272 h 1340421"/>
              <a:gd name="connsiteX7" fmla="*/ 380436 w 838625"/>
              <a:gd name="connsiteY7" fmla="*/ 1337765 h 1340421"/>
              <a:gd name="connsiteX8" fmla="*/ 177610 w 838625"/>
              <a:gd name="connsiteY8" fmla="*/ 1122538 h 1340421"/>
              <a:gd name="connsiteX9" fmla="*/ 94653 w 838625"/>
              <a:gd name="connsiteY9" fmla="*/ 544662 h 1340421"/>
              <a:gd name="connsiteX10" fmla="*/ 9690 w 838625"/>
              <a:gd name="connsiteY10" fmla="*/ 561266 h 1340421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597"/>
              <a:gd name="connsiteY0" fmla="*/ 561272 h 1338938"/>
              <a:gd name="connsiteX1" fmla="*/ 82151 w 838597"/>
              <a:gd name="connsiteY1" fmla="*/ 426225 h 1338938"/>
              <a:gd name="connsiteX2" fmla="*/ 132321 w 838597"/>
              <a:gd name="connsiteY2" fmla="*/ 142806 h 1338938"/>
              <a:gd name="connsiteX3" fmla="*/ 368592 w 838597"/>
              <a:gd name="connsiteY3" fmla="*/ 22 h 1338938"/>
              <a:gd name="connsiteX4" fmla="*/ 720416 w 838597"/>
              <a:gd name="connsiteY4" fmla="*/ 151834 h 1338938"/>
              <a:gd name="connsiteX5" fmla="*/ 838083 w 838597"/>
              <a:gd name="connsiteY5" fmla="*/ 944440 h 1338938"/>
              <a:gd name="connsiteX6" fmla="*/ 746041 w 838597"/>
              <a:gd name="connsiteY6" fmla="*/ 1223278 h 1338938"/>
              <a:gd name="connsiteX7" fmla="*/ 389782 w 838597"/>
              <a:gd name="connsiteY7" fmla="*/ 1336240 h 1338938"/>
              <a:gd name="connsiteX8" fmla="*/ 177610 w 838597"/>
              <a:gd name="connsiteY8" fmla="*/ 1122544 h 1338938"/>
              <a:gd name="connsiteX9" fmla="*/ 94653 w 838597"/>
              <a:gd name="connsiteY9" fmla="*/ 544668 h 1338938"/>
              <a:gd name="connsiteX10" fmla="*/ 9690 w 838597"/>
              <a:gd name="connsiteY10" fmla="*/ 561272 h 1338938"/>
              <a:gd name="connsiteX0" fmla="*/ 9690 w 838176"/>
              <a:gd name="connsiteY0" fmla="*/ 561272 h 1339740"/>
              <a:gd name="connsiteX1" fmla="*/ 82151 w 838176"/>
              <a:gd name="connsiteY1" fmla="*/ 426225 h 1339740"/>
              <a:gd name="connsiteX2" fmla="*/ 132321 w 838176"/>
              <a:gd name="connsiteY2" fmla="*/ 142806 h 1339740"/>
              <a:gd name="connsiteX3" fmla="*/ 368592 w 838176"/>
              <a:gd name="connsiteY3" fmla="*/ 22 h 1339740"/>
              <a:gd name="connsiteX4" fmla="*/ 720416 w 838176"/>
              <a:gd name="connsiteY4" fmla="*/ 151834 h 1339740"/>
              <a:gd name="connsiteX5" fmla="*/ 838083 w 838176"/>
              <a:gd name="connsiteY5" fmla="*/ 944440 h 1339740"/>
              <a:gd name="connsiteX6" fmla="*/ 732921 w 838176"/>
              <a:gd name="connsiteY6" fmla="*/ 1232650 h 1339740"/>
              <a:gd name="connsiteX7" fmla="*/ 389782 w 838176"/>
              <a:gd name="connsiteY7" fmla="*/ 1336240 h 1339740"/>
              <a:gd name="connsiteX8" fmla="*/ 177610 w 838176"/>
              <a:gd name="connsiteY8" fmla="*/ 1122544 h 1339740"/>
              <a:gd name="connsiteX9" fmla="*/ 94653 w 838176"/>
              <a:gd name="connsiteY9" fmla="*/ 544668 h 1339740"/>
              <a:gd name="connsiteX10" fmla="*/ 9690 w 838176"/>
              <a:gd name="connsiteY10" fmla="*/ 561272 h 1339740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387"/>
              <a:gd name="connsiteX1" fmla="*/ 82151 w 838100"/>
              <a:gd name="connsiteY1" fmla="*/ 426225 h 1340387"/>
              <a:gd name="connsiteX2" fmla="*/ 132321 w 838100"/>
              <a:gd name="connsiteY2" fmla="*/ 142806 h 1340387"/>
              <a:gd name="connsiteX3" fmla="*/ 368592 w 838100"/>
              <a:gd name="connsiteY3" fmla="*/ 22 h 1340387"/>
              <a:gd name="connsiteX4" fmla="*/ 720416 w 838100"/>
              <a:gd name="connsiteY4" fmla="*/ 151834 h 1340387"/>
              <a:gd name="connsiteX5" fmla="*/ 838083 w 838100"/>
              <a:gd name="connsiteY5" fmla="*/ 944440 h 1340387"/>
              <a:gd name="connsiteX6" fmla="*/ 714454 w 838100"/>
              <a:gd name="connsiteY6" fmla="*/ 1237481 h 1340387"/>
              <a:gd name="connsiteX7" fmla="*/ 389782 w 838100"/>
              <a:gd name="connsiteY7" fmla="*/ 1336240 h 1340387"/>
              <a:gd name="connsiteX8" fmla="*/ 185174 w 838100"/>
              <a:gd name="connsiteY8" fmla="*/ 1119499 h 1340387"/>
              <a:gd name="connsiteX9" fmla="*/ 94653 w 838100"/>
              <a:gd name="connsiteY9" fmla="*/ 544668 h 1340387"/>
              <a:gd name="connsiteX10" fmla="*/ 9690 w 838100"/>
              <a:gd name="connsiteY10" fmla="*/ 561272 h 1340387"/>
              <a:gd name="connsiteX0" fmla="*/ 9690 w 838100"/>
              <a:gd name="connsiteY0" fmla="*/ 561272 h 1340387"/>
              <a:gd name="connsiteX1" fmla="*/ 82151 w 838100"/>
              <a:gd name="connsiteY1" fmla="*/ 426225 h 1340387"/>
              <a:gd name="connsiteX2" fmla="*/ 132321 w 838100"/>
              <a:gd name="connsiteY2" fmla="*/ 142806 h 1340387"/>
              <a:gd name="connsiteX3" fmla="*/ 368592 w 838100"/>
              <a:gd name="connsiteY3" fmla="*/ 22 h 1340387"/>
              <a:gd name="connsiteX4" fmla="*/ 720416 w 838100"/>
              <a:gd name="connsiteY4" fmla="*/ 151834 h 1340387"/>
              <a:gd name="connsiteX5" fmla="*/ 838083 w 838100"/>
              <a:gd name="connsiteY5" fmla="*/ 944440 h 1340387"/>
              <a:gd name="connsiteX6" fmla="*/ 714454 w 838100"/>
              <a:gd name="connsiteY6" fmla="*/ 1237481 h 1340387"/>
              <a:gd name="connsiteX7" fmla="*/ 389782 w 838100"/>
              <a:gd name="connsiteY7" fmla="*/ 1336240 h 1340387"/>
              <a:gd name="connsiteX8" fmla="*/ 185174 w 838100"/>
              <a:gd name="connsiteY8" fmla="*/ 1119499 h 1340387"/>
              <a:gd name="connsiteX9" fmla="*/ 94653 w 838100"/>
              <a:gd name="connsiteY9" fmla="*/ 544668 h 1340387"/>
              <a:gd name="connsiteX10" fmla="*/ 9690 w 838100"/>
              <a:gd name="connsiteY10" fmla="*/ 561272 h 1340387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4653 w 838100"/>
              <a:gd name="connsiteY9" fmla="*/ 544668 h 1340441"/>
              <a:gd name="connsiteX10" fmla="*/ 9690 w 838100"/>
              <a:gd name="connsiteY10" fmla="*/ 561272 h 1340441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9116 w 838100"/>
              <a:gd name="connsiteY9" fmla="*/ 554771 h 1340441"/>
              <a:gd name="connsiteX10" fmla="*/ 9690 w 838100"/>
              <a:gd name="connsiteY10" fmla="*/ 561272 h 1340441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9116 w 838100"/>
              <a:gd name="connsiteY9" fmla="*/ 554771 h 1340441"/>
              <a:gd name="connsiteX10" fmla="*/ 9690 w 838100"/>
              <a:gd name="connsiteY10" fmla="*/ 561272 h 1340441"/>
              <a:gd name="connsiteX0" fmla="*/ 9264 w 837674"/>
              <a:gd name="connsiteY0" fmla="*/ 561273 h 1340442"/>
              <a:gd name="connsiteX1" fmla="*/ 85739 w 837674"/>
              <a:gd name="connsiteY1" fmla="*/ 432792 h 1340442"/>
              <a:gd name="connsiteX2" fmla="*/ 131895 w 837674"/>
              <a:gd name="connsiteY2" fmla="*/ 142807 h 1340442"/>
              <a:gd name="connsiteX3" fmla="*/ 368166 w 837674"/>
              <a:gd name="connsiteY3" fmla="*/ 23 h 1340442"/>
              <a:gd name="connsiteX4" fmla="*/ 719990 w 837674"/>
              <a:gd name="connsiteY4" fmla="*/ 151835 h 1340442"/>
              <a:gd name="connsiteX5" fmla="*/ 837657 w 837674"/>
              <a:gd name="connsiteY5" fmla="*/ 944441 h 1340442"/>
              <a:gd name="connsiteX6" fmla="*/ 714028 w 837674"/>
              <a:gd name="connsiteY6" fmla="*/ 1237482 h 1340442"/>
              <a:gd name="connsiteX7" fmla="*/ 389356 w 837674"/>
              <a:gd name="connsiteY7" fmla="*/ 1336241 h 1340442"/>
              <a:gd name="connsiteX8" fmla="*/ 190979 w 837674"/>
              <a:gd name="connsiteY8" fmla="*/ 1118479 h 1340442"/>
              <a:gd name="connsiteX9" fmla="*/ 98690 w 837674"/>
              <a:gd name="connsiteY9" fmla="*/ 554772 h 1340442"/>
              <a:gd name="connsiteX10" fmla="*/ 9264 w 837674"/>
              <a:gd name="connsiteY10" fmla="*/ 561273 h 1340442"/>
              <a:gd name="connsiteX0" fmla="*/ 9264 w 837674"/>
              <a:gd name="connsiteY0" fmla="*/ 561036 h 1340205"/>
              <a:gd name="connsiteX1" fmla="*/ 85739 w 837674"/>
              <a:gd name="connsiteY1" fmla="*/ 432555 h 1340205"/>
              <a:gd name="connsiteX2" fmla="*/ 131895 w 837674"/>
              <a:gd name="connsiteY2" fmla="*/ 142570 h 1340205"/>
              <a:gd name="connsiteX3" fmla="*/ 377737 w 837674"/>
              <a:gd name="connsiteY3" fmla="*/ 24 h 1340205"/>
              <a:gd name="connsiteX4" fmla="*/ 719990 w 837674"/>
              <a:gd name="connsiteY4" fmla="*/ 151598 h 1340205"/>
              <a:gd name="connsiteX5" fmla="*/ 837657 w 837674"/>
              <a:gd name="connsiteY5" fmla="*/ 944204 h 1340205"/>
              <a:gd name="connsiteX6" fmla="*/ 714028 w 837674"/>
              <a:gd name="connsiteY6" fmla="*/ 1237245 h 1340205"/>
              <a:gd name="connsiteX7" fmla="*/ 389356 w 837674"/>
              <a:gd name="connsiteY7" fmla="*/ 1336004 h 1340205"/>
              <a:gd name="connsiteX8" fmla="*/ 190979 w 837674"/>
              <a:gd name="connsiteY8" fmla="*/ 1118242 h 1340205"/>
              <a:gd name="connsiteX9" fmla="*/ 98690 w 837674"/>
              <a:gd name="connsiteY9" fmla="*/ 554535 h 1340205"/>
              <a:gd name="connsiteX10" fmla="*/ 9264 w 837674"/>
              <a:gd name="connsiteY10" fmla="*/ 561036 h 1340205"/>
              <a:gd name="connsiteX0" fmla="*/ 9264 w 837674"/>
              <a:gd name="connsiteY0" fmla="*/ 563179 h 1342348"/>
              <a:gd name="connsiteX1" fmla="*/ 85739 w 837674"/>
              <a:gd name="connsiteY1" fmla="*/ 434698 h 1342348"/>
              <a:gd name="connsiteX2" fmla="*/ 131895 w 837674"/>
              <a:gd name="connsiteY2" fmla="*/ 144713 h 1342348"/>
              <a:gd name="connsiteX3" fmla="*/ 377737 w 837674"/>
              <a:gd name="connsiteY3" fmla="*/ 2167 h 1342348"/>
              <a:gd name="connsiteX4" fmla="*/ 719990 w 837674"/>
              <a:gd name="connsiteY4" fmla="*/ 153741 h 1342348"/>
              <a:gd name="connsiteX5" fmla="*/ 837657 w 837674"/>
              <a:gd name="connsiteY5" fmla="*/ 946347 h 1342348"/>
              <a:gd name="connsiteX6" fmla="*/ 714028 w 837674"/>
              <a:gd name="connsiteY6" fmla="*/ 1239388 h 1342348"/>
              <a:gd name="connsiteX7" fmla="*/ 389356 w 837674"/>
              <a:gd name="connsiteY7" fmla="*/ 1338147 h 1342348"/>
              <a:gd name="connsiteX8" fmla="*/ 190979 w 837674"/>
              <a:gd name="connsiteY8" fmla="*/ 1120385 h 1342348"/>
              <a:gd name="connsiteX9" fmla="*/ 98690 w 837674"/>
              <a:gd name="connsiteY9" fmla="*/ 556678 h 1342348"/>
              <a:gd name="connsiteX10" fmla="*/ 9264 w 837674"/>
              <a:gd name="connsiteY10" fmla="*/ 563179 h 1342348"/>
              <a:gd name="connsiteX0" fmla="*/ 9264 w 837674"/>
              <a:gd name="connsiteY0" fmla="*/ 561106 h 1340275"/>
              <a:gd name="connsiteX1" fmla="*/ 85739 w 837674"/>
              <a:gd name="connsiteY1" fmla="*/ 432625 h 1340275"/>
              <a:gd name="connsiteX2" fmla="*/ 138784 w 837674"/>
              <a:gd name="connsiteY2" fmla="*/ 134289 h 1340275"/>
              <a:gd name="connsiteX3" fmla="*/ 377737 w 837674"/>
              <a:gd name="connsiteY3" fmla="*/ 94 h 1340275"/>
              <a:gd name="connsiteX4" fmla="*/ 719990 w 837674"/>
              <a:gd name="connsiteY4" fmla="*/ 151668 h 1340275"/>
              <a:gd name="connsiteX5" fmla="*/ 837657 w 837674"/>
              <a:gd name="connsiteY5" fmla="*/ 944274 h 1340275"/>
              <a:gd name="connsiteX6" fmla="*/ 714028 w 837674"/>
              <a:gd name="connsiteY6" fmla="*/ 1237315 h 1340275"/>
              <a:gd name="connsiteX7" fmla="*/ 389356 w 837674"/>
              <a:gd name="connsiteY7" fmla="*/ 1336074 h 1340275"/>
              <a:gd name="connsiteX8" fmla="*/ 190979 w 837674"/>
              <a:gd name="connsiteY8" fmla="*/ 1118312 h 1340275"/>
              <a:gd name="connsiteX9" fmla="*/ 98690 w 837674"/>
              <a:gd name="connsiteY9" fmla="*/ 554605 h 1340275"/>
              <a:gd name="connsiteX10" fmla="*/ 9264 w 837674"/>
              <a:gd name="connsiteY10" fmla="*/ 561106 h 1340275"/>
              <a:gd name="connsiteX0" fmla="*/ 9264 w 837674"/>
              <a:gd name="connsiteY0" fmla="*/ 561059 h 1340228"/>
              <a:gd name="connsiteX1" fmla="*/ 85739 w 837674"/>
              <a:gd name="connsiteY1" fmla="*/ 432578 h 1340228"/>
              <a:gd name="connsiteX2" fmla="*/ 142573 w 837674"/>
              <a:gd name="connsiteY2" fmla="*/ 139038 h 1340228"/>
              <a:gd name="connsiteX3" fmla="*/ 377737 w 837674"/>
              <a:gd name="connsiteY3" fmla="*/ 47 h 1340228"/>
              <a:gd name="connsiteX4" fmla="*/ 719990 w 837674"/>
              <a:gd name="connsiteY4" fmla="*/ 151621 h 1340228"/>
              <a:gd name="connsiteX5" fmla="*/ 837657 w 837674"/>
              <a:gd name="connsiteY5" fmla="*/ 944227 h 1340228"/>
              <a:gd name="connsiteX6" fmla="*/ 714028 w 837674"/>
              <a:gd name="connsiteY6" fmla="*/ 1237268 h 1340228"/>
              <a:gd name="connsiteX7" fmla="*/ 389356 w 837674"/>
              <a:gd name="connsiteY7" fmla="*/ 1336027 h 1340228"/>
              <a:gd name="connsiteX8" fmla="*/ 190979 w 837674"/>
              <a:gd name="connsiteY8" fmla="*/ 1118265 h 1340228"/>
              <a:gd name="connsiteX9" fmla="*/ 98690 w 837674"/>
              <a:gd name="connsiteY9" fmla="*/ 554558 h 1340228"/>
              <a:gd name="connsiteX10" fmla="*/ 9264 w 837674"/>
              <a:gd name="connsiteY10" fmla="*/ 561059 h 13402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837674" h="1340228">
                <a:moveTo>
                  <a:pt x="9264" y="561059"/>
                </a:moveTo>
                <a:cubicBezTo>
                  <a:pt x="-23312" y="593730"/>
                  <a:pt x="36711" y="472787"/>
                  <a:pt x="85739" y="432578"/>
                </a:cubicBezTo>
                <a:cubicBezTo>
                  <a:pt x="80658" y="362847"/>
                  <a:pt x="93907" y="211126"/>
                  <a:pt x="142573" y="139038"/>
                </a:cubicBezTo>
                <a:cubicBezTo>
                  <a:pt x="191239" y="66950"/>
                  <a:pt x="281501" y="-2050"/>
                  <a:pt x="377737" y="47"/>
                </a:cubicBezTo>
                <a:cubicBezTo>
                  <a:pt x="473973" y="2144"/>
                  <a:pt x="643337" y="-5742"/>
                  <a:pt x="719990" y="151621"/>
                </a:cubicBezTo>
                <a:cubicBezTo>
                  <a:pt x="796643" y="308984"/>
                  <a:pt x="838651" y="763286"/>
                  <a:pt x="837657" y="944227"/>
                </a:cubicBezTo>
                <a:cubicBezTo>
                  <a:pt x="836663" y="1125168"/>
                  <a:pt x="788745" y="1171968"/>
                  <a:pt x="714028" y="1237268"/>
                </a:cubicBezTo>
                <a:cubicBezTo>
                  <a:pt x="639311" y="1302568"/>
                  <a:pt x="476531" y="1355861"/>
                  <a:pt x="389356" y="1336027"/>
                </a:cubicBezTo>
                <a:cubicBezTo>
                  <a:pt x="302181" y="1316193"/>
                  <a:pt x="230371" y="1224871"/>
                  <a:pt x="190979" y="1118265"/>
                </a:cubicBezTo>
                <a:cubicBezTo>
                  <a:pt x="91511" y="819657"/>
                  <a:pt x="131486" y="610119"/>
                  <a:pt x="98690" y="554558"/>
                </a:cubicBezTo>
                <a:cubicBezTo>
                  <a:pt x="61556" y="528899"/>
                  <a:pt x="20789" y="549629"/>
                  <a:pt x="9264" y="56105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ln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FEB477-0261-8447-8202-86733220FD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40119" y="1190036"/>
            <a:ext cx="2515263" cy="2946277"/>
          </a:xfrm>
        </p:spPr>
        <p:txBody>
          <a:bodyPr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dirty="0"/>
              <a:t>ECEI4012</a:t>
            </a:r>
            <a:br>
              <a:rPr lang="en-GB" dirty="0"/>
            </a:br>
            <a:r>
              <a:rPr lang="en-GB" dirty="0"/>
              <a:t>Principles of Learning and Teaching: 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6DF6AD-A53C-3548-BBD9-6499BD04E2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0119" y="4405256"/>
            <a:ext cx="2443783" cy="1262708"/>
          </a:xfrm>
        </p:spPr>
        <p:txBody>
          <a:bodyPr anchor="t">
            <a:normAutofit fontScale="85000" lnSpcReduction="10000"/>
          </a:bodyPr>
          <a:lstStyle/>
          <a:p>
            <a:pPr algn="ctr"/>
            <a:r>
              <a:rPr lang="en-GB" dirty="0"/>
              <a:t>Sue Ainsworth</a:t>
            </a:r>
          </a:p>
          <a:p>
            <a:pPr algn="ctr"/>
            <a:r>
              <a:rPr lang="en-GB" dirty="0">
                <a:hlinkClick r:id="rId3"/>
              </a:rPr>
              <a:t>s.ainsworth@uwtsd.ac.uk</a:t>
            </a:r>
            <a:r>
              <a:rPr lang="en-GB" dirty="0"/>
              <a:t> </a:t>
            </a:r>
          </a:p>
        </p:txBody>
      </p:sp>
      <p:sp>
        <p:nvSpPr>
          <p:cNvPr id="33" name="Freeform: Shape 28">
            <a:extLst>
              <a:ext uri="{FF2B5EF4-FFF2-40B4-BE49-F238E27FC236}">
                <a16:creationId xmlns:a16="http://schemas.microsoft.com/office/drawing/2014/main" id="{504BBA99-27AB-4A46-A679-B01BBAC68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92448" flipH="1" flipV="1">
            <a:off x="435574" y="669191"/>
            <a:ext cx="3909320" cy="5385644"/>
          </a:xfrm>
          <a:custGeom>
            <a:avLst/>
            <a:gdLst>
              <a:gd name="connsiteX0" fmla="*/ 6058 w 823258"/>
              <a:gd name="connsiteY0" fmla="*/ 673615 h 1272110"/>
              <a:gd name="connsiteX1" fmla="*/ 112452 w 823258"/>
              <a:gd name="connsiteY1" fmla="*/ 471685 h 1272110"/>
              <a:gd name="connsiteX2" fmla="*/ 94736 w 823258"/>
              <a:gd name="connsiteY2" fmla="*/ 159741 h 1272110"/>
              <a:gd name="connsiteX3" fmla="*/ 229419 w 823258"/>
              <a:gd name="connsiteY3" fmla="*/ 14485 h 1272110"/>
              <a:gd name="connsiteX4" fmla="*/ 580225 w 823258"/>
              <a:gd name="connsiteY4" fmla="*/ 3817 h 1272110"/>
              <a:gd name="connsiteX5" fmla="*/ 736149 w 823258"/>
              <a:gd name="connsiteY5" fmla="*/ 195174 h 1272110"/>
              <a:gd name="connsiteX6" fmla="*/ 823017 w 823258"/>
              <a:gd name="connsiteY6" fmla="*/ 912026 h 1272110"/>
              <a:gd name="connsiteX7" fmla="*/ 743293 w 823258"/>
              <a:gd name="connsiteY7" fmla="*/ 1196443 h 1272110"/>
              <a:gd name="connsiteX8" fmla="*/ 310858 w 823258"/>
              <a:gd name="connsiteY8" fmla="*/ 1251402 h 1272110"/>
              <a:gd name="connsiteX9" fmla="*/ 133693 w 823258"/>
              <a:gd name="connsiteY9" fmla="*/ 1020992 h 1272110"/>
              <a:gd name="connsiteX10" fmla="*/ 126549 w 823258"/>
              <a:gd name="connsiteY10" fmla="*/ 606369 h 1272110"/>
              <a:gd name="connsiteX11" fmla="*/ 6058 w 823258"/>
              <a:gd name="connsiteY11" fmla="*/ 673615 h 1272110"/>
              <a:gd name="connsiteX0" fmla="*/ 6097 w 846673"/>
              <a:gd name="connsiteY0" fmla="*/ 673624 h 1266490"/>
              <a:gd name="connsiteX1" fmla="*/ 112491 w 846673"/>
              <a:gd name="connsiteY1" fmla="*/ 471694 h 1266490"/>
              <a:gd name="connsiteX2" fmla="*/ 94775 w 846673"/>
              <a:gd name="connsiteY2" fmla="*/ 159750 h 1266490"/>
              <a:gd name="connsiteX3" fmla="*/ 229458 w 846673"/>
              <a:gd name="connsiteY3" fmla="*/ 14494 h 1266490"/>
              <a:gd name="connsiteX4" fmla="*/ 580264 w 846673"/>
              <a:gd name="connsiteY4" fmla="*/ 3826 h 1266490"/>
              <a:gd name="connsiteX5" fmla="*/ 736188 w 846673"/>
              <a:gd name="connsiteY5" fmla="*/ 195183 h 1266490"/>
              <a:gd name="connsiteX6" fmla="*/ 823056 w 846673"/>
              <a:gd name="connsiteY6" fmla="*/ 912035 h 1266490"/>
              <a:gd name="connsiteX7" fmla="*/ 795891 w 846673"/>
              <a:gd name="connsiteY7" fmla="*/ 1213658 h 1266490"/>
              <a:gd name="connsiteX8" fmla="*/ 310897 w 846673"/>
              <a:gd name="connsiteY8" fmla="*/ 1251411 h 1266490"/>
              <a:gd name="connsiteX9" fmla="*/ 133732 w 846673"/>
              <a:gd name="connsiteY9" fmla="*/ 1021001 h 1266490"/>
              <a:gd name="connsiteX10" fmla="*/ 126588 w 846673"/>
              <a:gd name="connsiteY10" fmla="*/ 606378 h 1266490"/>
              <a:gd name="connsiteX11" fmla="*/ 6097 w 846673"/>
              <a:gd name="connsiteY11" fmla="*/ 673624 h 1266490"/>
              <a:gd name="connsiteX0" fmla="*/ 6097 w 849914"/>
              <a:gd name="connsiteY0" fmla="*/ 673624 h 1273207"/>
              <a:gd name="connsiteX1" fmla="*/ 112491 w 849914"/>
              <a:gd name="connsiteY1" fmla="*/ 471694 h 1273207"/>
              <a:gd name="connsiteX2" fmla="*/ 94775 w 849914"/>
              <a:gd name="connsiteY2" fmla="*/ 159750 h 1273207"/>
              <a:gd name="connsiteX3" fmla="*/ 229458 w 849914"/>
              <a:gd name="connsiteY3" fmla="*/ 14494 h 1273207"/>
              <a:gd name="connsiteX4" fmla="*/ 580264 w 849914"/>
              <a:gd name="connsiteY4" fmla="*/ 3826 h 1273207"/>
              <a:gd name="connsiteX5" fmla="*/ 736188 w 849914"/>
              <a:gd name="connsiteY5" fmla="*/ 195183 h 1273207"/>
              <a:gd name="connsiteX6" fmla="*/ 823056 w 849914"/>
              <a:gd name="connsiteY6" fmla="*/ 912035 h 1273207"/>
              <a:gd name="connsiteX7" fmla="*/ 795891 w 849914"/>
              <a:gd name="connsiteY7" fmla="*/ 1213658 h 1273207"/>
              <a:gd name="connsiteX8" fmla="*/ 248636 w 849914"/>
              <a:gd name="connsiteY8" fmla="*/ 1257509 h 1273207"/>
              <a:gd name="connsiteX9" fmla="*/ 133732 w 849914"/>
              <a:gd name="connsiteY9" fmla="*/ 1021001 h 1273207"/>
              <a:gd name="connsiteX10" fmla="*/ 126588 w 849914"/>
              <a:gd name="connsiteY10" fmla="*/ 606378 h 1273207"/>
              <a:gd name="connsiteX11" fmla="*/ 6097 w 849914"/>
              <a:gd name="connsiteY11" fmla="*/ 673624 h 1273207"/>
              <a:gd name="connsiteX0" fmla="*/ 6097 w 857388"/>
              <a:gd name="connsiteY0" fmla="*/ 673624 h 1273231"/>
              <a:gd name="connsiteX1" fmla="*/ 112491 w 857388"/>
              <a:gd name="connsiteY1" fmla="*/ 471694 h 1273231"/>
              <a:gd name="connsiteX2" fmla="*/ 94775 w 857388"/>
              <a:gd name="connsiteY2" fmla="*/ 159750 h 1273231"/>
              <a:gd name="connsiteX3" fmla="*/ 229458 w 857388"/>
              <a:gd name="connsiteY3" fmla="*/ 14494 h 1273231"/>
              <a:gd name="connsiteX4" fmla="*/ 580264 w 857388"/>
              <a:gd name="connsiteY4" fmla="*/ 3826 h 1273231"/>
              <a:gd name="connsiteX5" fmla="*/ 736188 w 857388"/>
              <a:gd name="connsiteY5" fmla="*/ 195183 h 1273231"/>
              <a:gd name="connsiteX6" fmla="*/ 837750 w 857388"/>
              <a:gd name="connsiteY6" fmla="*/ 911367 h 1273231"/>
              <a:gd name="connsiteX7" fmla="*/ 795891 w 857388"/>
              <a:gd name="connsiteY7" fmla="*/ 1213658 h 1273231"/>
              <a:gd name="connsiteX8" fmla="*/ 248636 w 857388"/>
              <a:gd name="connsiteY8" fmla="*/ 1257509 h 1273231"/>
              <a:gd name="connsiteX9" fmla="*/ 133732 w 857388"/>
              <a:gd name="connsiteY9" fmla="*/ 1021001 h 1273231"/>
              <a:gd name="connsiteX10" fmla="*/ 126588 w 857388"/>
              <a:gd name="connsiteY10" fmla="*/ 606378 h 1273231"/>
              <a:gd name="connsiteX11" fmla="*/ 6097 w 857388"/>
              <a:gd name="connsiteY11" fmla="*/ 673624 h 1273231"/>
              <a:gd name="connsiteX0" fmla="*/ 6097 w 859776"/>
              <a:gd name="connsiteY0" fmla="*/ 673624 h 1273231"/>
              <a:gd name="connsiteX1" fmla="*/ 112491 w 859776"/>
              <a:gd name="connsiteY1" fmla="*/ 471694 h 1273231"/>
              <a:gd name="connsiteX2" fmla="*/ 94775 w 859776"/>
              <a:gd name="connsiteY2" fmla="*/ 159750 h 1273231"/>
              <a:gd name="connsiteX3" fmla="*/ 229458 w 859776"/>
              <a:gd name="connsiteY3" fmla="*/ 14494 h 1273231"/>
              <a:gd name="connsiteX4" fmla="*/ 580264 w 859776"/>
              <a:gd name="connsiteY4" fmla="*/ 3826 h 1273231"/>
              <a:gd name="connsiteX5" fmla="*/ 736188 w 859776"/>
              <a:gd name="connsiteY5" fmla="*/ 195183 h 1273231"/>
              <a:gd name="connsiteX6" fmla="*/ 837750 w 859776"/>
              <a:gd name="connsiteY6" fmla="*/ 911367 h 1273231"/>
              <a:gd name="connsiteX7" fmla="*/ 795891 w 859776"/>
              <a:gd name="connsiteY7" fmla="*/ 1213658 h 1273231"/>
              <a:gd name="connsiteX8" fmla="*/ 248636 w 859776"/>
              <a:gd name="connsiteY8" fmla="*/ 1257509 h 1273231"/>
              <a:gd name="connsiteX9" fmla="*/ 133732 w 859776"/>
              <a:gd name="connsiteY9" fmla="*/ 1021001 h 1273231"/>
              <a:gd name="connsiteX10" fmla="*/ 126588 w 859776"/>
              <a:gd name="connsiteY10" fmla="*/ 606378 h 1273231"/>
              <a:gd name="connsiteX11" fmla="*/ 6097 w 859776"/>
              <a:gd name="connsiteY11" fmla="*/ 673624 h 1273231"/>
              <a:gd name="connsiteX0" fmla="*/ 6097 w 863219"/>
              <a:gd name="connsiteY0" fmla="*/ 673624 h 1273231"/>
              <a:gd name="connsiteX1" fmla="*/ 112491 w 863219"/>
              <a:gd name="connsiteY1" fmla="*/ 471694 h 1273231"/>
              <a:gd name="connsiteX2" fmla="*/ 94775 w 863219"/>
              <a:gd name="connsiteY2" fmla="*/ 159750 h 1273231"/>
              <a:gd name="connsiteX3" fmla="*/ 229458 w 863219"/>
              <a:gd name="connsiteY3" fmla="*/ 14494 h 1273231"/>
              <a:gd name="connsiteX4" fmla="*/ 580264 w 863219"/>
              <a:gd name="connsiteY4" fmla="*/ 3826 h 1273231"/>
              <a:gd name="connsiteX5" fmla="*/ 736188 w 863219"/>
              <a:gd name="connsiteY5" fmla="*/ 195183 h 1273231"/>
              <a:gd name="connsiteX6" fmla="*/ 837750 w 863219"/>
              <a:gd name="connsiteY6" fmla="*/ 911367 h 1273231"/>
              <a:gd name="connsiteX7" fmla="*/ 795891 w 863219"/>
              <a:gd name="connsiteY7" fmla="*/ 1213658 h 1273231"/>
              <a:gd name="connsiteX8" fmla="*/ 248636 w 863219"/>
              <a:gd name="connsiteY8" fmla="*/ 1257509 h 1273231"/>
              <a:gd name="connsiteX9" fmla="*/ 133732 w 863219"/>
              <a:gd name="connsiteY9" fmla="*/ 1021001 h 1273231"/>
              <a:gd name="connsiteX10" fmla="*/ 126588 w 863219"/>
              <a:gd name="connsiteY10" fmla="*/ 606378 h 1273231"/>
              <a:gd name="connsiteX11" fmla="*/ 6097 w 863219"/>
              <a:gd name="connsiteY11" fmla="*/ 673624 h 1273231"/>
              <a:gd name="connsiteX0" fmla="*/ 6097 w 865261"/>
              <a:gd name="connsiteY0" fmla="*/ 673624 h 1271255"/>
              <a:gd name="connsiteX1" fmla="*/ 112491 w 865261"/>
              <a:gd name="connsiteY1" fmla="*/ 471694 h 1271255"/>
              <a:gd name="connsiteX2" fmla="*/ 94775 w 865261"/>
              <a:gd name="connsiteY2" fmla="*/ 159750 h 1271255"/>
              <a:gd name="connsiteX3" fmla="*/ 229458 w 865261"/>
              <a:gd name="connsiteY3" fmla="*/ 14494 h 1271255"/>
              <a:gd name="connsiteX4" fmla="*/ 580264 w 865261"/>
              <a:gd name="connsiteY4" fmla="*/ 3826 h 1271255"/>
              <a:gd name="connsiteX5" fmla="*/ 736188 w 865261"/>
              <a:gd name="connsiteY5" fmla="*/ 195183 h 1271255"/>
              <a:gd name="connsiteX6" fmla="*/ 841141 w 865261"/>
              <a:gd name="connsiteY6" fmla="*/ 970003 h 1271255"/>
              <a:gd name="connsiteX7" fmla="*/ 795891 w 865261"/>
              <a:gd name="connsiteY7" fmla="*/ 1213658 h 1271255"/>
              <a:gd name="connsiteX8" fmla="*/ 248636 w 865261"/>
              <a:gd name="connsiteY8" fmla="*/ 1257509 h 1271255"/>
              <a:gd name="connsiteX9" fmla="*/ 133732 w 865261"/>
              <a:gd name="connsiteY9" fmla="*/ 1021001 h 1271255"/>
              <a:gd name="connsiteX10" fmla="*/ 126588 w 865261"/>
              <a:gd name="connsiteY10" fmla="*/ 606378 h 1271255"/>
              <a:gd name="connsiteX11" fmla="*/ 6097 w 865261"/>
              <a:gd name="connsiteY11" fmla="*/ 673624 h 1271255"/>
              <a:gd name="connsiteX0" fmla="*/ 6097 w 860021"/>
              <a:gd name="connsiteY0" fmla="*/ 673624 h 1279428"/>
              <a:gd name="connsiteX1" fmla="*/ 112491 w 860021"/>
              <a:gd name="connsiteY1" fmla="*/ 471694 h 1279428"/>
              <a:gd name="connsiteX2" fmla="*/ 94775 w 860021"/>
              <a:gd name="connsiteY2" fmla="*/ 159750 h 1279428"/>
              <a:gd name="connsiteX3" fmla="*/ 229458 w 860021"/>
              <a:gd name="connsiteY3" fmla="*/ 14494 h 1279428"/>
              <a:gd name="connsiteX4" fmla="*/ 580264 w 860021"/>
              <a:gd name="connsiteY4" fmla="*/ 3826 h 1279428"/>
              <a:gd name="connsiteX5" fmla="*/ 736188 w 860021"/>
              <a:gd name="connsiteY5" fmla="*/ 195183 h 1279428"/>
              <a:gd name="connsiteX6" fmla="*/ 841141 w 860021"/>
              <a:gd name="connsiteY6" fmla="*/ 970003 h 1279428"/>
              <a:gd name="connsiteX7" fmla="*/ 797210 w 860021"/>
              <a:gd name="connsiteY7" fmla="*/ 1236461 h 1279428"/>
              <a:gd name="connsiteX8" fmla="*/ 248636 w 860021"/>
              <a:gd name="connsiteY8" fmla="*/ 1257509 h 1279428"/>
              <a:gd name="connsiteX9" fmla="*/ 133732 w 860021"/>
              <a:gd name="connsiteY9" fmla="*/ 1021001 h 1279428"/>
              <a:gd name="connsiteX10" fmla="*/ 126588 w 860021"/>
              <a:gd name="connsiteY10" fmla="*/ 606378 h 1279428"/>
              <a:gd name="connsiteX11" fmla="*/ 6097 w 860021"/>
              <a:gd name="connsiteY11" fmla="*/ 673624 h 1279428"/>
              <a:gd name="connsiteX0" fmla="*/ 6097 w 860380"/>
              <a:gd name="connsiteY0" fmla="*/ 679490 h 1285294"/>
              <a:gd name="connsiteX1" fmla="*/ 112491 w 860380"/>
              <a:gd name="connsiteY1" fmla="*/ 477560 h 1285294"/>
              <a:gd name="connsiteX2" fmla="*/ 94775 w 860380"/>
              <a:gd name="connsiteY2" fmla="*/ 165616 h 1285294"/>
              <a:gd name="connsiteX3" fmla="*/ 229458 w 860380"/>
              <a:gd name="connsiteY3" fmla="*/ 20360 h 1285294"/>
              <a:gd name="connsiteX4" fmla="*/ 580264 w 860380"/>
              <a:gd name="connsiteY4" fmla="*/ 9692 h 1285294"/>
              <a:gd name="connsiteX5" fmla="*/ 730442 w 860380"/>
              <a:gd name="connsiteY5" fmla="*/ 165383 h 1285294"/>
              <a:gd name="connsiteX6" fmla="*/ 841141 w 860380"/>
              <a:gd name="connsiteY6" fmla="*/ 975869 h 1285294"/>
              <a:gd name="connsiteX7" fmla="*/ 797210 w 860380"/>
              <a:gd name="connsiteY7" fmla="*/ 1242327 h 1285294"/>
              <a:gd name="connsiteX8" fmla="*/ 248636 w 860380"/>
              <a:gd name="connsiteY8" fmla="*/ 1263375 h 1285294"/>
              <a:gd name="connsiteX9" fmla="*/ 133732 w 860380"/>
              <a:gd name="connsiteY9" fmla="*/ 1026867 h 1285294"/>
              <a:gd name="connsiteX10" fmla="*/ 126588 w 860380"/>
              <a:gd name="connsiteY10" fmla="*/ 612244 h 1285294"/>
              <a:gd name="connsiteX11" fmla="*/ 6097 w 860380"/>
              <a:gd name="connsiteY11" fmla="*/ 679490 h 1285294"/>
              <a:gd name="connsiteX0" fmla="*/ 6097 w 881639"/>
              <a:gd name="connsiteY0" fmla="*/ 679490 h 1286194"/>
              <a:gd name="connsiteX1" fmla="*/ 112491 w 881639"/>
              <a:gd name="connsiteY1" fmla="*/ 477560 h 1286194"/>
              <a:gd name="connsiteX2" fmla="*/ 94775 w 881639"/>
              <a:gd name="connsiteY2" fmla="*/ 165616 h 1286194"/>
              <a:gd name="connsiteX3" fmla="*/ 229458 w 881639"/>
              <a:gd name="connsiteY3" fmla="*/ 20360 h 1286194"/>
              <a:gd name="connsiteX4" fmla="*/ 580264 w 881639"/>
              <a:gd name="connsiteY4" fmla="*/ 9692 h 1286194"/>
              <a:gd name="connsiteX5" fmla="*/ 730442 w 881639"/>
              <a:gd name="connsiteY5" fmla="*/ 165383 h 1286194"/>
              <a:gd name="connsiteX6" fmla="*/ 873260 w 881639"/>
              <a:gd name="connsiteY6" fmla="*/ 958078 h 1286194"/>
              <a:gd name="connsiteX7" fmla="*/ 797210 w 881639"/>
              <a:gd name="connsiteY7" fmla="*/ 1242327 h 1286194"/>
              <a:gd name="connsiteX8" fmla="*/ 248636 w 881639"/>
              <a:gd name="connsiteY8" fmla="*/ 1263375 h 1286194"/>
              <a:gd name="connsiteX9" fmla="*/ 133732 w 881639"/>
              <a:gd name="connsiteY9" fmla="*/ 1026867 h 1286194"/>
              <a:gd name="connsiteX10" fmla="*/ 126588 w 881639"/>
              <a:gd name="connsiteY10" fmla="*/ 612244 h 1286194"/>
              <a:gd name="connsiteX11" fmla="*/ 6097 w 881639"/>
              <a:gd name="connsiteY11" fmla="*/ 679490 h 1286194"/>
              <a:gd name="connsiteX0" fmla="*/ 6216 w 881758"/>
              <a:gd name="connsiteY0" fmla="*/ 679490 h 1286194"/>
              <a:gd name="connsiteX1" fmla="*/ 110067 w 881758"/>
              <a:gd name="connsiteY1" fmla="*/ 369894 h 1286194"/>
              <a:gd name="connsiteX2" fmla="*/ 94894 w 881758"/>
              <a:gd name="connsiteY2" fmla="*/ 165616 h 1286194"/>
              <a:gd name="connsiteX3" fmla="*/ 229577 w 881758"/>
              <a:gd name="connsiteY3" fmla="*/ 20360 h 1286194"/>
              <a:gd name="connsiteX4" fmla="*/ 580383 w 881758"/>
              <a:gd name="connsiteY4" fmla="*/ 9692 h 1286194"/>
              <a:gd name="connsiteX5" fmla="*/ 730561 w 881758"/>
              <a:gd name="connsiteY5" fmla="*/ 165383 h 1286194"/>
              <a:gd name="connsiteX6" fmla="*/ 873379 w 881758"/>
              <a:gd name="connsiteY6" fmla="*/ 958078 h 1286194"/>
              <a:gd name="connsiteX7" fmla="*/ 797329 w 881758"/>
              <a:gd name="connsiteY7" fmla="*/ 1242327 h 1286194"/>
              <a:gd name="connsiteX8" fmla="*/ 248755 w 881758"/>
              <a:gd name="connsiteY8" fmla="*/ 1263375 h 1286194"/>
              <a:gd name="connsiteX9" fmla="*/ 133851 w 881758"/>
              <a:gd name="connsiteY9" fmla="*/ 1026867 h 1286194"/>
              <a:gd name="connsiteX10" fmla="*/ 126707 w 881758"/>
              <a:gd name="connsiteY10" fmla="*/ 612244 h 1286194"/>
              <a:gd name="connsiteX11" fmla="*/ 6216 w 881758"/>
              <a:gd name="connsiteY11" fmla="*/ 679490 h 1286194"/>
              <a:gd name="connsiteX0" fmla="*/ 6216 w 881758"/>
              <a:gd name="connsiteY0" fmla="*/ 679490 h 1286194"/>
              <a:gd name="connsiteX1" fmla="*/ 110067 w 881758"/>
              <a:gd name="connsiteY1" fmla="*/ 369894 h 1286194"/>
              <a:gd name="connsiteX2" fmla="*/ 94894 w 881758"/>
              <a:gd name="connsiteY2" fmla="*/ 165616 h 1286194"/>
              <a:gd name="connsiteX3" fmla="*/ 229577 w 881758"/>
              <a:gd name="connsiteY3" fmla="*/ 20360 h 1286194"/>
              <a:gd name="connsiteX4" fmla="*/ 580383 w 881758"/>
              <a:gd name="connsiteY4" fmla="*/ 9692 h 1286194"/>
              <a:gd name="connsiteX5" fmla="*/ 730561 w 881758"/>
              <a:gd name="connsiteY5" fmla="*/ 165383 h 1286194"/>
              <a:gd name="connsiteX6" fmla="*/ 873379 w 881758"/>
              <a:gd name="connsiteY6" fmla="*/ 958078 h 1286194"/>
              <a:gd name="connsiteX7" fmla="*/ 797329 w 881758"/>
              <a:gd name="connsiteY7" fmla="*/ 1242327 h 1286194"/>
              <a:gd name="connsiteX8" fmla="*/ 248755 w 881758"/>
              <a:gd name="connsiteY8" fmla="*/ 1263375 h 1286194"/>
              <a:gd name="connsiteX9" fmla="*/ 133851 w 881758"/>
              <a:gd name="connsiteY9" fmla="*/ 1026867 h 1286194"/>
              <a:gd name="connsiteX10" fmla="*/ 138858 w 881758"/>
              <a:gd name="connsiteY10" fmla="*/ 503910 h 1286194"/>
              <a:gd name="connsiteX11" fmla="*/ 6216 w 881758"/>
              <a:gd name="connsiteY11" fmla="*/ 679490 h 1286194"/>
              <a:gd name="connsiteX0" fmla="*/ 6961 w 868563"/>
              <a:gd name="connsiteY0" fmla="*/ 538413 h 1286194"/>
              <a:gd name="connsiteX1" fmla="*/ 96872 w 868563"/>
              <a:gd name="connsiteY1" fmla="*/ 369894 h 1286194"/>
              <a:gd name="connsiteX2" fmla="*/ 81699 w 868563"/>
              <a:gd name="connsiteY2" fmla="*/ 165616 h 1286194"/>
              <a:gd name="connsiteX3" fmla="*/ 216382 w 868563"/>
              <a:gd name="connsiteY3" fmla="*/ 20360 h 1286194"/>
              <a:gd name="connsiteX4" fmla="*/ 567188 w 868563"/>
              <a:gd name="connsiteY4" fmla="*/ 9692 h 1286194"/>
              <a:gd name="connsiteX5" fmla="*/ 717366 w 868563"/>
              <a:gd name="connsiteY5" fmla="*/ 165383 h 1286194"/>
              <a:gd name="connsiteX6" fmla="*/ 860184 w 868563"/>
              <a:gd name="connsiteY6" fmla="*/ 958078 h 1286194"/>
              <a:gd name="connsiteX7" fmla="*/ 784134 w 868563"/>
              <a:gd name="connsiteY7" fmla="*/ 1242327 h 1286194"/>
              <a:gd name="connsiteX8" fmla="*/ 235560 w 868563"/>
              <a:gd name="connsiteY8" fmla="*/ 1263375 h 1286194"/>
              <a:gd name="connsiteX9" fmla="*/ 120656 w 868563"/>
              <a:gd name="connsiteY9" fmla="*/ 1026867 h 1286194"/>
              <a:gd name="connsiteX10" fmla="*/ 125663 w 868563"/>
              <a:gd name="connsiteY10" fmla="*/ 503910 h 1286194"/>
              <a:gd name="connsiteX11" fmla="*/ 6961 w 868563"/>
              <a:gd name="connsiteY11" fmla="*/ 538413 h 1286194"/>
              <a:gd name="connsiteX0" fmla="*/ 6961 w 867791"/>
              <a:gd name="connsiteY0" fmla="*/ 538413 h 1312892"/>
              <a:gd name="connsiteX1" fmla="*/ 96872 w 867791"/>
              <a:gd name="connsiteY1" fmla="*/ 369894 h 1312892"/>
              <a:gd name="connsiteX2" fmla="*/ 81699 w 867791"/>
              <a:gd name="connsiteY2" fmla="*/ 165616 h 1312892"/>
              <a:gd name="connsiteX3" fmla="*/ 216382 w 867791"/>
              <a:gd name="connsiteY3" fmla="*/ 20360 h 1312892"/>
              <a:gd name="connsiteX4" fmla="*/ 567188 w 867791"/>
              <a:gd name="connsiteY4" fmla="*/ 9692 h 1312892"/>
              <a:gd name="connsiteX5" fmla="*/ 717366 w 867791"/>
              <a:gd name="connsiteY5" fmla="*/ 165383 h 1312892"/>
              <a:gd name="connsiteX6" fmla="*/ 860184 w 867791"/>
              <a:gd name="connsiteY6" fmla="*/ 958078 h 1312892"/>
              <a:gd name="connsiteX7" fmla="*/ 784134 w 867791"/>
              <a:gd name="connsiteY7" fmla="*/ 1242327 h 1312892"/>
              <a:gd name="connsiteX8" fmla="*/ 256000 w 867791"/>
              <a:gd name="connsiteY8" fmla="*/ 1298372 h 1312892"/>
              <a:gd name="connsiteX9" fmla="*/ 120656 w 867791"/>
              <a:gd name="connsiteY9" fmla="*/ 1026867 h 1312892"/>
              <a:gd name="connsiteX10" fmla="*/ 125663 w 867791"/>
              <a:gd name="connsiteY10" fmla="*/ 503910 h 1312892"/>
              <a:gd name="connsiteX11" fmla="*/ 6961 w 867791"/>
              <a:gd name="connsiteY11" fmla="*/ 538413 h 1312892"/>
              <a:gd name="connsiteX0" fmla="*/ 6961 w 867791"/>
              <a:gd name="connsiteY0" fmla="*/ 538413 h 1313923"/>
              <a:gd name="connsiteX1" fmla="*/ 96872 w 867791"/>
              <a:gd name="connsiteY1" fmla="*/ 369894 h 1313923"/>
              <a:gd name="connsiteX2" fmla="*/ 81699 w 867791"/>
              <a:gd name="connsiteY2" fmla="*/ 165616 h 1313923"/>
              <a:gd name="connsiteX3" fmla="*/ 216382 w 867791"/>
              <a:gd name="connsiteY3" fmla="*/ 20360 h 1313923"/>
              <a:gd name="connsiteX4" fmla="*/ 567188 w 867791"/>
              <a:gd name="connsiteY4" fmla="*/ 9692 h 1313923"/>
              <a:gd name="connsiteX5" fmla="*/ 717366 w 867791"/>
              <a:gd name="connsiteY5" fmla="*/ 165383 h 1313923"/>
              <a:gd name="connsiteX6" fmla="*/ 860184 w 867791"/>
              <a:gd name="connsiteY6" fmla="*/ 958078 h 1313923"/>
              <a:gd name="connsiteX7" fmla="*/ 784134 w 867791"/>
              <a:gd name="connsiteY7" fmla="*/ 1242327 h 1313923"/>
              <a:gd name="connsiteX8" fmla="*/ 256000 w 867791"/>
              <a:gd name="connsiteY8" fmla="*/ 1298372 h 1313923"/>
              <a:gd name="connsiteX9" fmla="*/ 145617 w 867791"/>
              <a:gd name="connsiteY9" fmla="*/ 1012668 h 1313923"/>
              <a:gd name="connsiteX10" fmla="*/ 125663 w 867791"/>
              <a:gd name="connsiteY10" fmla="*/ 503910 h 1313923"/>
              <a:gd name="connsiteX11" fmla="*/ 6961 w 867791"/>
              <a:gd name="connsiteY11" fmla="*/ 538413 h 1313923"/>
              <a:gd name="connsiteX0" fmla="*/ 6961 w 867791"/>
              <a:gd name="connsiteY0" fmla="*/ 538413 h 1310173"/>
              <a:gd name="connsiteX1" fmla="*/ 96872 w 867791"/>
              <a:gd name="connsiteY1" fmla="*/ 369894 h 1310173"/>
              <a:gd name="connsiteX2" fmla="*/ 81699 w 867791"/>
              <a:gd name="connsiteY2" fmla="*/ 165616 h 1310173"/>
              <a:gd name="connsiteX3" fmla="*/ 216382 w 867791"/>
              <a:gd name="connsiteY3" fmla="*/ 20360 h 1310173"/>
              <a:gd name="connsiteX4" fmla="*/ 567188 w 867791"/>
              <a:gd name="connsiteY4" fmla="*/ 9692 h 1310173"/>
              <a:gd name="connsiteX5" fmla="*/ 717366 w 867791"/>
              <a:gd name="connsiteY5" fmla="*/ 165383 h 1310173"/>
              <a:gd name="connsiteX6" fmla="*/ 860184 w 867791"/>
              <a:gd name="connsiteY6" fmla="*/ 958078 h 1310173"/>
              <a:gd name="connsiteX7" fmla="*/ 784134 w 867791"/>
              <a:gd name="connsiteY7" fmla="*/ 1242327 h 1310173"/>
              <a:gd name="connsiteX8" fmla="*/ 256000 w 867791"/>
              <a:gd name="connsiteY8" fmla="*/ 1298372 h 1310173"/>
              <a:gd name="connsiteX9" fmla="*/ 155978 w 867791"/>
              <a:gd name="connsiteY9" fmla="*/ 1064454 h 1310173"/>
              <a:gd name="connsiteX10" fmla="*/ 125663 w 867791"/>
              <a:gd name="connsiteY10" fmla="*/ 503910 h 1310173"/>
              <a:gd name="connsiteX11" fmla="*/ 6961 w 867791"/>
              <a:gd name="connsiteY11" fmla="*/ 538413 h 1310173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6197"/>
              <a:gd name="connsiteX1" fmla="*/ 96872 w 867791"/>
              <a:gd name="connsiteY1" fmla="*/ 369894 h 1306197"/>
              <a:gd name="connsiteX2" fmla="*/ 81699 w 867791"/>
              <a:gd name="connsiteY2" fmla="*/ 165616 h 1306197"/>
              <a:gd name="connsiteX3" fmla="*/ 216382 w 867791"/>
              <a:gd name="connsiteY3" fmla="*/ 20360 h 1306197"/>
              <a:gd name="connsiteX4" fmla="*/ 567188 w 867791"/>
              <a:gd name="connsiteY4" fmla="*/ 9692 h 1306197"/>
              <a:gd name="connsiteX5" fmla="*/ 717366 w 867791"/>
              <a:gd name="connsiteY5" fmla="*/ 165383 h 1306197"/>
              <a:gd name="connsiteX6" fmla="*/ 860184 w 867791"/>
              <a:gd name="connsiteY6" fmla="*/ 958078 h 1306197"/>
              <a:gd name="connsiteX7" fmla="*/ 784134 w 867791"/>
              <a:gd name="connsiteY7" fmla="*/ 1242327 h 1306197"/>
              <a:gd name="connsiteX8" fmla="*/ 256000 w 867791"/>
              <a:gd name="connsiteY8" fmla="*/ 1298372 h 1306197"/>
              <a:gd name="connsiteX9" fmla="*/ 155507 w 867791"/>
              <a:gd name="connsiteY9" fmla="*/ 1120000 h 1306197"/>
              <a:gd name="connsiteX10" fmla="*/ 125663 w 867791"/>
              <a:gd name="connsiteY10" fmla="*/ 503910 h 1306197"/>
              <a:gd name="connsiteX11" fmla="*/ 6961 w 867791"/>
              <a:gd name="connsiteY11" fmla="*/ 538413 h 1306197"/>
              <a:gd name="connsiteX0" fmla="*/ 6961 w 867791"/>
              <a:gd name="connsiteY0" fmla="*/ 541531 h 1309315"/>
              <a:gd name="connsiteX1" fmla="*/ 96872 w 867791"/>
              <a:gd name="connsiteY1" fmla="*/ 373012 h 1309315"/>
              <a:gd name="connsiteX2" fmla="*/ 80003 w 867791"/>
              <a:gd name="connsiteY2" fmla="*/ 139416 h 1309315"/>
              <a:gd name="connsiteX3" fmla="*/ 216382 w 867791"/>
              <a:gd name="connsiteY3" fmla="*/ 23478 h 1309315"/>
              <a:gd name="connsiteX4" fmla="*/ 567188 w 867791"/>
              <a:gd name="connsiteY4" fmla="*/ 12810 h 1309315"/>
              <a:gd name="connsiteX5" fmla="*/ 717366 w 867791"/>
              <a:gd name="connsiteY5" fmla="*/ 168501 h 1309315"/>
              <a:gd name="connsiteX6" fmla="*/ 860184 w 867791"/>
              <a:gd name="connsiteY6" fmla="*/ 961196 h 1309315"/>
              <a:gd name="connsiteX7" fmla="*/ 784134 w 867791"/>
              <a:gd name="connsiteY7" fmla="*/ 1245445 h 1309315"/>
              <a:gd name="connsiteX8" fmla="*/ 256000 w 867791"/>
              <a:gd name="connsiteY8" fmla="*/ 1301490 h 1309315"/>
              <a:gd name="connsiteX9" fmla="*/ 155507 w 867791"/>
              <a:gd name="connsiteY9" fmla="*/ 1123118 h 1309315"/>
              <a:gd name="connsiteX10" fmla="*/ 125663 w 867791"/>
              <a:gd name="connsiteY10" fmla="*/ 507028 h 1309315"/>
              <a:gd name="connsiteX11" fmla="*/ 6961 w 867791"/>
              <a:gd name="connsiteY11" fmla="*/ 541531 h 1309315"/>
              <a:gd name="connsiteX0" fmla="*/ 6961 w 867791"/>
              <a:gd name="connsiteY0" fmla="*/ 541531 h 1309315"/>
              <a:gd name="connsiteX1" fmla="*/ 96872 w 867791"/>
              <a:gd name="connsiteY1" fmla="*/ 373012 h 1309315"/>
              <a:gd name="connsiteX2" fmla="*/ 80003 w 867791"/>
              <a:gd name="connsiteY2" fmla="*/ 139416 h 1309315"/>
              <a:gd name="connsiteX3" fmla="*/ 216382 w 867791"/>
              <a:gd name="connsiteY3" fmla="*/ 23478 h 1309315"/>
              <a:gd name="connsiteX4" fmla="*/ 567188 w 867791"/>
              <a:gd name="connsiteY4" fmla="*/ 12810 h 1309315"/>
              <a:gd name="connsiteX5" fmla="*/ 717366 w 867791"/>
              <a:gd name="connsiteY5" fmla="*/ 168501 h 1309315"/>
              <a:gd name="connsiteX6" fmla="*/ 860184 w 867791"/>
              <a:gd name="connsiteY6" fmla="*/ 961196 h 1309315"/>
              <a:gd name="connsiteX7" fmla="*/ 784134 w 867791"/>
              <a:gd name="connsiteY7" fmla="*/ 1245445 h 1309315"/>
              <a:gd name="connsiteX8" fmla="*/ 256000 w 867791"/>
              <a:gd name="connsiteY8" fmla="*/ 1301490 h 1309315"/>
              <a:gd name="connsiteX9" fmla="*/ 155507 w 867791"/>
              <a:gd name="connsiteY9" fmla="*/ 1123118 h 1309315"/>
              <a:gd name="connsiteX10" fmla="*/ 125663 w 867791"/>
              <a:gd name="connsiteY10" fmla="*/ 507028 h 1309315"/>
              <a:gd name="connsiteX11" fmla="*/ 6961 w 867791"/>
              <a:gd name="connsiteY11" fmla="*/ 541531 h 1309315"/>
              <a:gd name="connsiteX0" fmla="*/ 6961 w 867791"/>
              <a:gd name="connsiteY0" fmla="*/ 539700 h 1307484"/>
              <a:gd name="connsiteX1" fmla="*/ 96872 w 867791"/>
              <a:gd name="connsiteY1" fmla="*/ 371181 h 1307484"/>
              <a:gd name="connsiteX2" fmla="*/ 77366 w 867791"/>
              <a:gd name="connsiteY2" fmla="*/ 91980 h 1307484"/>
              <a:gd name="connsiteX3" fmla="*/ 216382 w 867791"/>
              <a:gd name="connsiteY3" fmla="*/ 21647 h 1307484"/>
              <a:gd name="connsiteX4" fmla="*/ 567188 w 867791"/>
              <a:gd name="connsiteY4" fmla="*/ 10979 h 1307484"/>
              <a:gd name="connsiteX5" fmla="*/ 717366 w 867791"/>
              <a:gd name="connsiteY5" fmla="*/ 166670 h 1307484"/>
              <a:gd name="connsiteX6" fmla="*/ 860184 w 867791"/>
              <a:gd name="connsiteY6" fmla="*/ 959365 h 1307484"/>
              <a:gd name="connsiteX7" fmla="*/ 784134 w 867791"/>
              <a:gd name="connsiteY7" fmla="*/ 1243614 h 1307484"/>
              <a:gd name="connsiteX8" fmla="*/ 256000 w 867791"/>
              <a:gd name="connsiteY8" fmla="*/ 1299659 h 1307484"/>
              <a:gd name="connsiteX9" fmla="*/ 155507 w 867791"/>
              <a:gd name="connsiteY9" fmla="*/ 1121287 h 1307484"/>
              <a:gd name="connsiteX10" fmla="*/ 125663 w 867791"/>
              <a:gd name="connsiteY10" fmla="*/ 505197 h 1307484"/>
              <a:gd name="connsiteX11" fmla="*/ 6961 w 867791"/>
              <a:gd name="connsiteY11" fmla="*/ 539700 h 1307484"/>
              <a:gd name="connsiteX0" fmla="*/ 6961 w 867791"/>
              <a:gd name="connsiteY0" fmla="*/ 550995 h 1318779"/>
              <a:gd name="connsiteX1" fmla="*/ 96872 w 867791"/>
              <a:gd name="connsiteY1" fmla="*/ 382476 h 1318779"/>
              <a:gd name="connsiteX2" fmla="*/ 77366 w 867791"/>
              <a:gd name="connsiteY2" fmla="*/ 103275 h 1318779"/>
              <a:gd name="connsiteX3" fmla="*/ 229757 w 867791"/>
              <a:gd name="connsiteY3" fmla="*/ 9471 h 1318779"/>
              <a:gd name="connsiteX4" fmla="*/ 567188 w 867791"/>
              <a:gd name="connsiteY4" fmla="*/ 22274 h 1318779"/>
              <a:gd name="connsiteX5" fmla="*/ 717366 w 867791"/>
              <a:gd name="connsiteY5" fmla="*/ 177965 h 1318779"/>
              <a:gd name="connsiteX6" fmla="*/ 860184 w 867791"/>
              <a:gd name="connsiteY6" fmla="*/ 970660 h 1318779"/>
              <a:gd name="connsiteX7" fmla="*/ 784134 w 867791"/>
              <a:gd name="connsiteY7" fmla="*/ 1254909 h 1318779"/>
              <a:gd name="connsiteX8" fmla="*/ 256000 w 867791"/>
              <a:gd name="connsiteY8" fmla="*/ 1310954 h 1318779"/>
              <a:gd name="connsiteX9" fmla="*/ 155507 w 867791"/>
              <a:gd name="connsiteY9" fmla="*/ 1132582 h 1318779"/>
              <a:gd name="connsiteX10" fmla="*/ 125663 w 867791"/>
              <a:gd name="connsiteY10" fmla="*/ 516492 h 1318779"/>
              <a:gd name="connsiteX11" fmla="*/ 6961 w 867791"/>
              <a:gd name="connsiteY11" fmla="*/ 550995 h 1318779"/>
              <a:gd name="connsiteX0" fmla="*/ 6961 w 867791"/>
              <a:gd name="connsiteY0" fmla="*/ 560584 h 1328368"/>
              <a:gd name="connsiteX1" fmla="*/ 96872 w 867791"/>
              <a:gd name="connsiteY1" fmla="*/ 392065 h 1328368"/>
              <a:gd name="connsiteX2" fmla="*/ 77366 w 867791"/>
              <a:gd name="connsiteY2" fmla="*/ 112864 h 1328368"/>
              <a:gd name="connsiteX3" fmla="*/ 229757 w 867791"/>
              <a:gd name="connsiteY3" fmla="*/ 19060 h 1328368"/>
              <a:gd name="connsiteX4" fmla="*/ 566246 w 867791"/>
              <a:gd name="connsiteY4" fmla="*/ 15575 h 1328368"/>
              <a:gd name="connsiteX5" fmla="*/ 717366 w 867791"/>
              <a:gd name="connsiteY5" fmla="*/ 187554 h 1328368"/>
              <a:gd name="connsiteX6" fmla="*/ 860184 w 867791"/>
              <a:gd name="connsiteY6" fmla="*/ 980249 h 1328368"/>
              <a:gd name="connsiteX7" fmla="*/ 784134 w 867791"/>
              <a:gd name="connsiteY7" fmla="*/ 1264498 h 1328368"/>
              <a:gd name="connsiteX8" fmla="*/ 256000 w 867791"/>
              <a:gd name="connsiteY8" fmla="*/ 1320543 h 1328368"/>
              <a:gd name="connsiteX9" fmla="*/ 155507 w 867791"/>
              <a:gd name="connsiteY9" fmla="*/ 1142171 h 1328368"/>
              <a:gd name="connsiteX10" fmla="*/ 125663 w 867791"/>
              <a:gd name="connsiteY10" fmla="*/ 526081 h 1328368"/>
              <a:gd name="connsiteX11" fmla="*/ 6961 w 867791"/>
              <a:gd name="connsiteY11" fmla="*/ 560584 h 1328368"/>
              <a:gd name="connsiteX0" fmla="*/ 6961 w 865870"/>
              <a:gd name="connsiteY0" fmla="*/ 560584 h 1328871"/>
              <a:gd name="connsiteX1" fmla="*/ 96872 w 865870"/>
              <a:gd name="connsiteY1" fmla="*/ 392065 h 1328871"/>
              <a:gd name="connsiteX2" fmla="*/ 77366 w 865870"/>
              <a:gd name="connsiteY2" fmla="*/ 112864 h 1328871"/>
              <a:gd name="connsiteX3" fmla="*/ 229757 w 865870"/>
              <a:gd name="connsiteY3" fmla="*/ 19060 h 1328871"/>
              <a:gd name="connsiteX4" fmla="*/ 566246 w 865870"/>
              <a:gd name="connsiteY4" fmla="*/ 15575 h 1328871"/>
              <a:gd name="connsiteX5" fmla="*/ 717366 w 865870"/>
              <a:gd name="connsiteY5" fmla="*/ 187554 h 1328871"/>
              <a:gd name="connsiteX6" fmla="*/ 860184 w 865870"/>
              <a:gd name="connsiteY6" fmla="*/ 980249 h 1328871"/>
              <a:gd name="connsiteX7" fmla="*/ 784134 w 865870"/>
              <a:gd name="connsiteY7" fmla="*/ 1264498 h 1328871"/>
              <a:gd name="connsiteX8" fmla="*/ 314963 w 865870"/>
              <a:gd name="connsiteY8" fmla="*/ 1321127 h 1328871"/>
              <a:gd name="connsiteX9" fmla="*/ 155507 w 865870"/>
              <a:gd name="connsiteY9" fmla="*/ 1142171 h 1328871"/>
              <a:gd name="connsiteX10" fmla="*/ 125663 w 865870"/>
              <a:gd name="connsiteY10" fmla="*/ 526081 h 1328871"/>
              <a:gd name="connsiteX11" fmla="*/ 6961 w 865870"/>
              <a:gd name="connsiteY11" fmla="*/ 560584 h 1328871"/>
              <a:gd name="connsiteX0" fmla="*/ 6961 w 865870"/>
              <a:gd name="connsiteY0" fmla="*/ 560584 h 1328712"/>
              <a:gd name="connsiteX1" fmla="*/ 96872 w 865870"/>
              <a:gd name="connsiteY1" fmla="*/ 392065 h 1328712"/>
              <a:gd name="connsiteX2" fmla="*/ 77366 w 865870"/>
              <a:gd name="connsiteY2" fmla="*/ 112864 h 1328712"/>
              <a:gd name="connsiteX3" fmla="*/ 229757 w 865870"/>
              <a:gd name="connsiteY3" fmla="*/ 19060 h 1328712"/>
              <a:gd name="connsiteX4" fmla="*/ 566246 w 865870"/>
              <a:gd name="connsiteY4" fmla="*/ 15575 h 1328712"/>
              <a:gd name="connsiteX5" fmla="*/ 717366 w 865870"/>
              <a:gd name="connsiteY5" fmla="*/ 187554 h 1328712"/>
              <a:gd name="connsiteX6" fmla="*/ 860184 w 865870"/>
              <a:gd name="connsiteY6" fmla="*/ 980249 h 1328712"/>
              <a:gd name="connsiteX7" fmla="*/ 784134 w 865870"/>
              <a:gd name="connsiteY7" fmla="*/ 1264498 h 1328712"/>
              <a:gd name="connsiteX8" fmla="*/ 314963 w 865870"/>
              <a:gd name="connsiteY8" fmla="*/ 1321127 h 1328712"/>
              <a:gd name="connsiteX9" fmla="*/ 177736 w 865870"/>
              <a:gd name="connsiteY9" fmla="*/ 1144426 h 1328712"/>
              <a:gd name="connsiteX10" fmla="*/ 125663 w 865870"/>
              <a:gd name="connsiteY10" fmla="*/ 526081 h 1328712"/>
              <a:gd name="connsiteX11" fmla="*/ 6961 w 865870"/>
              <a:gd name="connsiteY11" fmla="*/ 560584 h 1328712"/>
              <a:gd name="connsiteX0" fmla="*/ 6961 w 864913"/>
              <a:gd name="connsiteY0" fmla="*/ 560584 h 1327274"/>
              <a:gd name="connsiteX1" fmla="*/ 96872 w 864913"/>
              <a:gd name="connsiteY1" fmla="*/ 392065 h 1327274"/>
              <a:gd name="connsiteX2" fmla="*/ 77366 w 864913"/>
              <a:gd name="connsiteY2" fmla="*/ 112864 h 1327274"/>
              <a:gd name="connsiteX3" fmla="*/ 229757 w 864913"/>
              <a:gd name="connsiteY3" fmla="*/ 19060 h 1327274"/>
              <a:gd name="connsiteX4" fmla="*/ 566246 w 864913"/>
              <a:gd name="connsiteY4" fmla="*/ 15575 h 1327274"/>
              <a:gd name="connsiteX5" fmla="*/ 717366 w 864913"/>
              <a:gd name="connsiteY5" fmla="*/ 187554 h 1327274"/>
              <a:gd name="connsiteX6" fmla="*/ 860184 w 864913"/>
              <a:gd name="connsiteY6" fmla="*/ 980249 h 1327274"/>
              <a:gd name="connsiteX7" fmla="*/ 784134 w 864913"/>
              <a:gd name="connsiteY7" fmla="*/ 1264498 h 1327274"/>
              <a:gd name="connsiteX8" fmla="*/ 351698 w 864913"/>
              <a:gd name="connsiteY8" fmla="*/ 1319456 h 1327274"/>
              <a:gd name="connsiteX9" fmla="*/ 177736 w 864913"/>
              <a:gd name="connsiteY9" fmla="*/ 1144426 h 1327274"/>
              <a:gd name="connsiteX10" fmla="*/ 125663 w 864913"/>
              <a:gd name="connsiteY10" fmla="*/ 526081 h 1327274"/>
              <a:gd name="connsiteX11" fmla="*/ 6961 w 864913"/>
              <a:gd name="connsiteY11" fmla="*/ 560584 h 1327274"/>
              <a:gd name="connsiteX0" fmla="*/ 6961 w 878410"/>
              <a:gd name="connsiteY0" fmla="*/ 560584 h 1325203"/>
              <a:gd name="connsiteX1" fmla="*/ 96872 w 878410"/>
              <a:gd name="connsiteY1" fmla="*/ 392065 h 1325203"/>
              <a:gd name="connsiteX2" fmla="*/ 77366 w 878410"/>
              <a:gd name="connsiteY2" fmla="*/ 112864 h 1325203"/>
              <a:gd name="connsiteX3" fmla="*/ 229757 w 878410"/>
              <a:gd name="connsiteY3" fmla="*/ 19060 h 1325203"/>
              <a:gd name="connsiteX4" fmla="*/ 566246 w 878410"/>
              <a:gd name="connsiteY4" fmla="*/ 15575 h 1325203"/>
              <a:gd name="connsiteX5" fmla="*/ 717366 w 878410"/>
              <a:gd name="connsiteY5" fmla="*/ 187554 h 1325203"/>
              <a:gd name="connsiteX6" fmla="*/ 860184 w 878410"/>
              <a:gd name="connsiteY6" fmla="*/ 980249 h 1325203"/>
              <a:gd name="connsiteX7" fmla="*/ 819942 w 878410"/>
              <a:gd name="connsiteY7" fmla="*/ 1254587 h 1325203"/>
              <a:gd name="connsiteX8" fmla="*/ 351698 w 878410"/>
              <a:gd name="connsiteY8" fmla="*/ 1319456 h 1325203"/>
              <a:gd name="connsiteX9" fmla="*/ 177736 w 878410"/>
              <a:gd name="connsiteY9" fmla="*/ 1144426 h 1325203"/>
              <a:gd name="connsiteX10" fmla="*/ 125663 w 878410"/>
              <a:gd name="connsiteY10" fmla="*/ 526081 h 1325203"/>
              <a:gd name="connsiteX11" fmla="*/ 6961 w 878410"/>
              <a:gd name="connsiteY11" fmla="*/ 560584 h 1325203"/>
              <a:gd name="connsiteX0" fmla="*/ 6961 w 879480"/>
              <a:gd name="connsiteY0" fmla="*/ 560584 h 1324478"/>
              <a:gd name="connsiteX1" fmla="*/ 96872 w 879480"/>
              <a:gd name="connsiteY1" fmla="*/ 392065 h 1324478"/>
              <a:gd name="connsiteX2" fmla="*/ 77366 w 879480"/>
              <a:gd name="connsiteY2" fmla="*/ 112864 h 1324478"/>
              <a:gd name="connsiteX3" fmla="*/ 229757 w 879480"/>
              <a:gd name="connsiteY3" fmla="*/ 19060 h 1324478"/>
              <a:gd name="connsiteX4" fmla="*/ 566246 w 879480"/>
              <a:gd name="connsiteY4" fmla="*/ 15575 h 1324478"/>
              <a:gd name="connsiteX5" fmla="*/ 717366 w 879480"/>
              <a:gd name="connsiteY5" fmla="*/ 187554 h 1324478"/>
              <a:gd name="connsiteX6" fmla="*/ 861931 w 879480"/>
              <a:gd name="connsiteY6" fmla="*/ 1026005 h 1324478"/>
              <a:gd name="connsiteX7" fmla="*/ 819942 w 879480"/>
              <a:gd name="connsiteY7" fmla="*/ 1254587 h 1324478"/>
              <a:gd name="connsiteX8" fmla="*/ 351698 w 879480"/>
              <a:gd name="connsiteY8" fmla="*/ 1319456 h 1324478"/>
              <a:gd name="connsiteX9" fmla="*/ 177736 w 879480"/>
              <a:gd name="connsiteY9" fmla="*/ 1144426 h 1324478"/>
              <a:gd name="connsiteX10" fmla="*/ 125663 w 879480"/>
              <a:gd name="connsiteY10" fmla="*/ 526081 h 1324478"/>
              <a:gd name="connsiteX11" fmla="*/ 6961 w 879480"/>
              <a:gd name="connsiteY11" fmla="*/ 560584 h 1324478"/>
              <a:gd name="connsiteX0" fmla="*/ 6961 w 864502"/>
              <a:gd name="connsiteY0" fmla="*/ 560584 h 1326578"/>
              <a:gd name="connsiteX1" fmla="*/ 96872 w 864502"/>
              <a:gd name="connsiteY1" fmla="*/ 392065 h 1326578"/>
              <a:gd name="connsiteX2" fmla="*/ 77366 w 864502"/>
              <a:gd name="connsiteY2" fmla="*/ 112864 h 1326578"/>
              <a:gd name="connsiteX3" fmla="*/ 229757 w 864502"/>
              <a:gd name="connsiteY3" fmla="*/ 19060 h 1326578"/>
              <a:gd name="connsiteX4" fmla="*/ 566246 w 864502"/>
              <a:gd name="connsiteY4" fmla="*/ 15575 h 1326578"/>
              <a:gd name="connsiteX5" fmla="*/ 717366 w 864502"/>
              <a:gd name="connsiteY5" fmla="*/ 187554 h 1326578"/>
              <a:gd name="connsiteX6" fmla="*/ 861931 w 864502"/>
              <a:gd name="connsiteY6" fmla="*/ 1026005 h 1326578"/>
              <a:gd name="connsiteX7" fmla="*/ 773212 w 864502"/>
              <a:gd name="connsiteY7" fmla="*/ 1266151 h 1326578"/>
              <a:gd name="connsiteX8" fmla="*/ 351698 w 864502"/>
              <a:gd name="connsiteY8" fmla="*/ 1319456 h 1326578"/>
              <a:gd name="connsiteX9" fmla="*/ 177736 w 864502"/>
              <a:gd name="connsiteY9" fmla="*/ 1144426 h 1326578"/>
              <a:gd name="connsiteX10" fmla="*/ 125663 w 864502"/>
              <a:gd name="connsiteY10" fmla="*/ 526081 h 1326578"/>
              <a:gd name="connsiteX11" fmla="*/ 6961 w 864502"/>
              <a:gd name="connsiteY11" fmla="*/ 560584 h 1326578"/>
              <a:gd name="connsiteX0" fmla="*/ 6961 w 864110"/>
              <a:gd name="connsiteY0" fmla="*/ 560584 h 1331877"/>
              <a:gd name="connsiteX1" fmla="*/ 96872 w 864110"/>
              <a:gd name="connsiteY1" fmla="*/ 392065 h 1331877"/>
              <a:gd name="connsiteX2" fmla="*/ 77366 w 864110"/>
              <a:gd name="connsiteY2" fmla="*/ 112864 h 1331877"/>
              <a:gd name="connsiteX3" fmla="*/ 229757 w 864110"/>
              <a:gd name="connsiteY3" fmla="*/ 19060 h 1331877"/>
              <a:gd name="connsiteX4" fmla="*/ 566246 w 864110"/>
              <a:gd name="connsiteY4" fmla="*/ 15575 h 1331877"/>
              <a:gd name="connsiteX5" fmla="*/ 717366 w 864110"/>
              <a:gd name="connsiteY5" fmla="*/ 187554 h 1331877"/>
              <a:gd name="connsiteX6" fmla="*/ 861931 w 864110"/>
              <a:gd name="connsiteY6" fmla="*/ 1026005 h 1331877"/>
              <a:gd name="connsiteX7" fmla="*/ 773212 w 864110"/>
              <a:gd name="connsiteY7" fmla="*/ 1266151 h 1331877"/>
              <a:gd name="connsiteX8" fmla="*/ 386884 w 864110"/>
              <a:gd name="connsiteY8" fmla="*/ 1325422 h 1331877"/>
              <a:gd name="connsiteX9" fmla="*/ 177736 w 864110"/>
              <a:gd name="connsiteY9" fmla="*/ 1144426 h 1331877"/>
              <a:gd name="connsiteX10" fmla="*/ 125663 w 864110"/>
              <a:gd name="connsiteY10" fmla="*/ 526081 h 1331877"/>
              <a:gd name="connsiteX11" fmla="*/ 6961 w 864110"/>
              <a:gd name="connsiteY11" fmla="*/ 560584 h 1331877"/>
              <a:gd name="connsiteX0" fmla="*/ 6961 w 864110"/>
              <a:gd name="connsiteY0" fmla="*/ 560584 h 1332354"/>
              <a:gd name="connsiteX1" fmla="*/ 96872 w 864110"/>
              <a:gd name="connsiteY1" fmla="*/ 392065 h 1332354"/>
              <a:gd name="connsiteX2" fmla="*/ 77366 w 864110"/>
              <a:gd name="connsiteY2" fmla="*/ 112864 h 1332354"/>
              <a:gd name="connsiteX3" fmla="*/ 229757 w 864110"/>
              <a:gd name="connsiteY3" fmla="*/ 19060 h 1332354"/>
              <a:gd name="connsiteX4" fmla="*/ 566246 w 864110"/>
              <a:gd name="connsiteY4" fmla="*/ 15575 h 1332354"/>
              <a:gd name="connsiteX5" fmla="*/ 717366 w 864110"/>
              <a:gd name="connsiteY5" fmla="*/ 187554 h 1332354"/>
              <a:gd name="connsiteX6" fmla="*/ 861931 w 864110"/>
              <a:gd name="connsiteY6" fmla="*/ 1026005 h 1332354"/>
              <a:gd name="connsiteX7" fmla="*/ 773212 w 864110"/>
              <a:gd name="connsiteY7" fmla="*/ 1266151 h 1332354"/>
              <a:gd name="connsiteX8" fmla="*/ 386884 w 864110"/>
              <a:gd name="connsiteY8" fmla="*/ 1325422 h 1332354"/>
              <a:gd name="connsiteX9" fmla="*/ 197485 w 864110"/>
              <a:gd name="connsiteY9" fmla="*/ 1137282 h 1332354"/>
              <a:gd name="connsiteX10" fmla="*/ 125663 w 864110"/>
              <a:gd name="connsiteY10" fmla="*/ 526081 h 1332354"/>
              <a:gd name="connsiteX11" fmla="*/ 6961 w 864110"/>
              <a:gd name="connsiteY11" fmla="*/ 560584 h 1332354"/>
              <a:gd name="connsiteX0" fmla="*/ 6961 w 864110"/>
              <a:gd name="connsiteY0" fmla="*/ 560674 h 1332444"/>
              <a:gd name="connsiteX1" fmla="*/ 96872 w 864110"/>
              <a:gd name="connsiteY1" fmla="*/ 392155 h 1332444"/>
              <a:gd name="connsiteX2" fmla="*/ 79552 w 864110"/>
              <a:gd name="connsiteY2" fmla="*/ 114810 h 1332444"/>
              <a:gd name="connsiteX3" fmla="*/ 229757 w 864110"/>
              <a:gd name="connsiteY3" fmla="*/ 19150 h 1332444"/>
              <a:gd name="connsiteX4" fmla="*/ 566246 w 864110"/>
              <a:gd name="connsiteY4" fmla="*/ 15665 h 1332444"/>
              <a:gd name="connsiteX5" fmla="*/ 717366 w 864110"/>
              <a:gd name="connsiteY5" fmla="*/ 187644 h 1332444"/>
              <a:gd name="connsiteX6" fmla="*/ 861931 w 864110"/>
              <a:gd name="connsiteY6" fmla="*/ 1026095 h 1332444"/>
              <a:gd name="connsiteX7" fmla="*/ 773212 w 864110"/>
              <a:gd name="connsiteY7" fmla="*/ 1266241 h 1332444"/>
              <a:gd name="connsiteX8" fmla="*/ 386884 w 864110"/>
              <a:gd name="connsiteY8" fmla="*/ 1325512 h 1332444"/>
              <a:gd name="connsiteX9" fmla="*/ 197485 w 864110"/>
              <a:gd name="connsiteY9" fmla="*/ 1137372 h 1332444"/>
              <a:gd name="connsiteX10" fmla="*/ 125663 w 864110"/>
              <a:gd name="connsiteY10" fmla="*/ 526171 h 1332444"/>
              <a:gd name="connsiteX11" fmla="*/ 6961 w 864110"/>
              <a:gd name="connsiteY11" fmla="*/ 560674 h 1332444"/>
              <a:gd name="connsiteX0" fmla="*/ 8576 w 843625"/>
              <a:gd name="connsiteY0" fmla="*/ 550409 h 1332444"/>
              <a:gd name="connsiteX1" fmla="*/ 76387 w 843625"/>
              <a:gd name="connsiteY1" fmla="*/ 392155 h 1332444"/>
              <a:gd name="connsiteX2" fmla="*/ 59067 w 843625"/>
              <a:gd name="connsiteY2" fmla="*/ 114810 h 1332444"/>
              <a:gd name="connsiteX3" fmla="*/ 209272 w 843625"/>
              <a:gd name="connsiteY3" fmla="*/ 19150 h 1332444"/>
              <a:gd name="connsiteX4" fmla="*/ 545761 w 843625"/>
              <a:gd name="connsiteY4" fmla="*/ 15665 h 1332444"/>
              <a:gd name="connsiteX5" fmla="*/ 696881 w 843625"/>
              <a:gd name="connsiteY5" fmla="*/ 187644 h 1332444"/>
              <a:gd name="connsiteX6" fmla="*/ 841446 w 843625"/>
              <a:gd name="connsiteY6" fmla="*/ 1026095 h 1332444"/>
              <a:gd name="connsiteX7" fmla="*/ 752727 w 843625"/>
              <a:gd name="connsiteY7" fmla="*/ 1266241 h 1332444"/>
              <a:gd name="connsiteX8" fmla="*/ 366399 w 843625"/>
              <a:gd name="connsiteY8" fmla="*/ 1325512 h 1332444"/>
              <a:gd name="connsiteX9" fmla="*/ 177000 w 843625"/>
              <a:gd name="connsiteY9" fmla="*/ 1137372 h 1332444"/>
              <a:gd name="connsiteX10" fmla="*/ 105178 w 843625"/>
              <a:gd name="connsiteY10" fmla="*/ 526171 h 1332444"/>
              <a:gd name="connsiteX11" fmla="*/ 8576 w 843625"/>
              <a:gd name="connsiteY11" fmla="*/ 550409 h 1332444"/>
              <a:gd name="connsiteX0" fmla="*/ 8576 w 843625"/>
              <a:gd name="connsiteY0" fmla="*/ 550409 h 1332444"/>
              <a:gd name="connsiteX1" fmla="*/ 76387 w 843625"/>
              <a:gd name="connsiteY1" fmla="*/ 392155 h 1332444"/>
              <a:gd name="connsiteX2" fmla="*/ 59067 w 843625"/>
              <a:gd name="connsiteY2" fmla="*/ 114810 h 1332444"/>
              <a:gd name="connsiteX3" fmla="*/ 209272 w 843625"/>
              <a:gd name="connsiteY3" fmla="*/ 19150 h 1332444"/>
              <a:gd name="connsiteX4" fmla="*/ 545761 w 843625"/>
              <a:gd name="connsiteY4" fmla="*/ 15665 h 1332444"/>
              <a:gd name="connsiteX5" fmla="*/ 696881 w 843625"/>
              <a:gd name="connsiteY5" fmla="*/ 187644 h 1332444"/>
              <a:gd name="connsiteX6" fmla="*/ 841446 w 843625"/>
              <a:gd name="connsiteY6" fmla="*/ 1026095 h 1332444"/>
              <a:gd name="connsiteX7" fmla="*/ 752727 w 843625"/>
              <a:gd name="connsiteY7" fmla="*/ 1266241 h 1332444"/>
              <a:gd name="connsiteX8" fmla="*/ 366399 w 843625"/>
              <a:gd name="connsiteY8" fmla="*/ 1325512 h 1332444"/>
              <a:gd name="connsiteX9" fmla="*/ 177000 w 843625"/>
              <a:gd name="connsiteY9" fmla="*/ 1137372 h 1332444"/>
              <a:gd name="connsiteX10" fmla="*/ 105178 w 843625"/>
              <a:gd name="connsiteY10" fmla="*/ 526171 h 1332444"/>
              <a:gd name="connsiteX11" fmla="*/ 8576 w 843625"/>
              <a:gd name="connsiteY11" fmla="*/ 550409 h 1332444"/>
              <a:gd name="connsiteX0" fmla="*/ 8576 w 843625"/>
              <a:gd name="connsiteY0" fmla="*/ 550409 h 1332528"/>
              <a:gd name="connsiteX1" fmla="*/ 76387 w 843625"/>
              <a:gd name="connsiteY1" fmla="*/ 392155 h 1332528"/>
              <a:gd name="connsiteX2" fmla="*/ 59067 w 843625"/>
              <a:gd name="connsiteY2" fmla="*/ 114810 h 1332528"/>
              <a:gd name="connsiteX3" fmla="*/ 209272 w 843625"/>
              <a:gd name="connsiteY3" fmla="*/ 19150 h 1332528"/>
              <a:gd name="connsiteX4" fmla="*/ 545761 w 843625"/>
              <a:gd name="connsiteY4" fmla="*/ 15665 h 1332528"/>
              <a:gd name="connsiteX5" fmla="*/ 696881 w 843625"/>
              <a:gd name="connsiteY5" fmla="*/ 187644 h 1332528"/>
              <a:gd name="connsiteX6" fmla="*/ 841446 w 843625"/>
              <a:gd name="connsiteY6" fmla="*/ 1026095 h 1332528"/>
              <a:gd name="connsiteX7" fmla="*/ 752727 w 843625"/>
              <a:gd name="connsiteY7" fmla="*/ 1266241 h 1332528"/>
              <a:gd name="connsiteX8" fmla="*/ 366399 w 843625"/>
              <a:gd name="connsiteY8" fmla="*/ 1325512 h 1332528"/>
              <a:gd name="connsiteX9" fmla="*/ 184643 w 843625"/>
              <a:gd name="connsiteY9" fmla="*/ 1136120 h 1332528"/>
              <a:gd name="connsiteX10" fmla="*/ 105178 w 843625"/>
              <a:gd name="connsiteY10" fmla="*/ 526171 h 1332528"/>
              <a:gd name="connsiteX11" fmla="*/ 8576 w 843625"/>
              <a:gd name="connsiteY11" fmla="*/ 550409 h 1332528"/>
              <a:gd name="connsiteX0" fmla="*/ 8576 w 843404"/>
              <a:gd name="connsiteY0" fmla="*/ 550409 h 1327013"/>
              <a:gd name="connsiteX1" fmla="*/ 76387 w 843404"/>
              <a:gd name="connsiteY1" fmla="*/ 392155 h 1327013"/>
              <a:gd name="connsiteX2" fmla="*/ 59067 w 843404"/>
              <a:gd name="connsiteY2" fmla="*/ 114810 h 1327013"/>
              <a:gd name="connsiteX3" fmla="*/ 209272 w 843404"/>
              <a:gd name="connsiteY3" fmla="*/ 19150 h 1327013"/>
              <a:gd name="connsiteX4" fmla="*/ 545761 w 843404"/>
              <a:gd name="connsiteY4" fmla="*/ 15665 h 1327013"/>
              <a:gd name="connsiteX5" fmla="*/ 696881 w 843404"/>
              <a:gd name="connsiteY5" fmla="*/ 187644 h 1327013"/>
              <a:gd name="connsiteX6" fmla="*/ 841446 w 843404"/>
              <a:gd name="connsiteY6" fmla="*/ 1026095 h 1327013"/>
              <a:gd name="connsiteX7" fmla="*/ 752727 w 843404"/>
              <a:gd name="connsiteY7" fmla="*/ 1266241 h 1327013"/>
              <a:gd name="connsiteX8" fmla="*/ 390961 w 843404"/>
              <a:gd name="connsiteY8" fmla="*/ 1319274 h 1327013"/>
              <a:gd name="connsiteX9" fmla="*/ 184643 w 843404"/>
              <a:gd name="connsiteY9" fmla="*/ 1136120 h 1327013"/>
              <a:gd name="connsiteX10" fmla="*/ 105178 w 843404"/>
              <a:gd name="connsiteY10" fmla="*/ 526171 h 1327013"/>
              <a:gd name="connsiteX11" fmla="*/ 8576 w 843404"/>
              <a:gd name="connsiteY11" fmla="*/ 550409 h 1327013"/>
              <a:gd name="connsiteX0" fmla="*/ 8576 w 843404"/>
              <a:gd name="connsiteY0" fmla="*/ 567995 h 1344599"/>
              <a:gd name="connsiteX1" fmla="*/ 76387 w 843404"/>
              <a:gd name="connsiteY1" fmla="*/ 409741 h 1344599"/>
              <a:gd name="connsiteX2" fmla="*/ 59067 w 843404"/>
              <a:gd name="connsiteY2" fmla="*/ 132396 h 1344599"/>
              <a:gd name="connsiteX3" fmla="*/ 262200 w 843404"/>
              <a:gd name="connsiteY3" fmla="*/ 8133 h 1344599"/>
              <a:gd name="connsiteX4" fmla="*/ 545761 w 843404"/>
              <a:gd name="connsiteY4" fmla="*/ 33251 h 1344599"/>
              <a:gd name="connsiteX5" fmla="*/ 696881 w 843404"/>
              <a:gd name="connsiteY5" fmla="*/ 205230 h 1344599"/>
              <a:gd name="connsiteX6" fmla="*/ 841446 w 843404"/>
              <a:gd name="connsiteY6" fmla="*/ 1043681 h 1344599"/>
              <a:gd name="connsiteX7" fmla="*/ 752727 w 843404"/>
              <a:gd name="connsiteY7" fmla="*/ 1283827 h 1344599"/>
              <a:gd name="connsiteX8" fmla="*/ 390961 w 843404"/>
              <a:gd name="connsiteY8" fmla="*/ 1336860 h 1344599"/>
              <a:gd name="connsiteX9" fmla="*/ 184643 w 843404"/>
              <a:gd name="connsiteY9" fmla="*/ 1153706 h 1344599"/>
              <a:gd name="connsiteX10" fmla="*/ 105178 w 843404"/>
              <a:gd name="connsiteY10" fmla="*/ 543757 h 1344599"/>
              <a:gd name="connsiteX11" fmla="*/ 8576 w 843404"/>
              <a:gd name="connsiteY11" fmla="*/ 567995 h 1344599"/>
              <a:gd name="connsiteX0" fmla="*/ 8576 w 843404"/>
              <a:gd name="connsiteY0" fmla="*/ 567509 h 1344113"/>
              <a:gd name="connsiteX1" fmla="*/ 76387 w 843404"/>
              <a:gd name="connsiteY1" fmla="*/ 409255 h 1344113"/>
              <a:gd name="connsiteX2" fmla="*/ 99190 w 843404"/>
              <a:gd name="connsiteY2" fmla="*/ 125338 h 1344113"/>
              <a:gd name="connsiteX3" fmla="*/ 262200 w 843404"/>
              <a:gd name="connsiteY3" fmla="*/ 7647 h 1344113"/>
              <a:gd name="connsiteX4" fmla="*/ 545761 w 843404"/>
              <a:gd name="connsiteY4" fmla="*/ 32765 h 1344113"/>
              <a:gd name="connsiteX5" fmla="*/ 696881 w 843404"/>
              <a:gd name="connsiteY5" fmla="*/ 204744 h 1344113"/>
              <a:gd name="connsiteX6" fmla="*/ 841446 w 843404"/>
              <a:gd name="connsiteY6" fmla="*/ 1043195 h 1344113"/>
              <a:gd name="connsiteX7" fmla="*/ 752727 w 843404"/>
              <a:gd name="connsiteY7" fmla="*/ 1283341 h 1344113"/>
              <a:gd name="connsiteX8" fmla="*/ 390961 w 843404"/>
              <a:gd name="connsiteY8" fmla="*/ 1336374 h 1344113"/>
              <a:gd name="connsiteX9" fmla="*/ 184643 w 843404"/>
              <a:gd name="connsiteY9" fmla="*/ 1153220 h 1344113"/>
              <a:gd name="connsiteX10" fmla="*/ 105178 w 843404"/>
              <a:gd name="connsiteY10" fmla="*/ 543271 h 1344113"/>
              <a:gd name="connsiteX11" fmla="*/ 8576 w 843404"/>
              <a:gd name="connsiteY11" fmla="*/ 567509 h 1344113"/>
              <a:gd name="connsiteX0" fmla="*/ 8576 w 843404"/>
              <a:gd name="connsiteY0" fmla="*/ 566478 h 1343082"/>
              <a:gd name="connsiteX1" fmla="*/ 76387 w 843404"/>
              <a:gd name="connsiteY1" fmla="*/ 408224 h 1343082"/>
              <a:gd name="connsiteX2" fmla="*/ 99190 w 843404"/>
              <a:gd name="connsiteY2" fmla="*/ 124307 h 1343082"/>
              <a:gd name="connsiteX3" fmla="*/ 262200 w 843404"/>
              <a:gd name="connsiteY3" fmla="*/ 6616 h 1343082"/>
              <a:gd name="connsiteX4" fmla="*/ 579343 w 843404"/>
              <a:gd name="connsiteY4" fmla="*/ 35092 h 1343082"/>
              <a:gd name="connsiteX5" fmla="*/ 696881 w 843404"/>
              <a:gd name="connsiteY5" fmla="*/ 203713 h 1343082"/>
              <a:gd name="connsiteX6" fmla="*/ 841446 w 843404"/>
              <a:gd name="connsiteY6" fmla="*/ 1042164 h 1343082"/>
              <a:gd name="connsiteX7" fmla="*/ 752727 w 843404"/>
              <a:gd name="connsiteY7" fmla="*/ 1282310 h 1343082"/>
              <a:gd name="connsiteX8" fmla="*/ 390961 w 843404"/>
              <a:gd name="connsiteY8" fmla="*/ 1335343 h 1343082"/>
              <a:gd name="connsiteX9" fmla="*/ 184643 w 843404"/>
              <a:gd name="connsiteY9" fmla="*/ 1152189 h 1343082"/>
              <a:gd name="connsiteX10" fmla="*/ 105178 w 843404"/>
              <a:gd name="connsiteY10" fmla="*/ 542240 h 1343082"/>
              <a:gd name="connsiteX11" fmla="*/ 8576 w 843404"/>
              <a:gd name="connsiteY11" fmla="*/ 566478 h 1343082"/>
              <a:gd name="connsiteX0" fmla="*/ 8576 w 843404"/>
              <a:gd name="connsiteY0" fmla="*/ 580816 h 1357420"/>
              <a:gd name="connsiteX1" fmla="*/ 76387 w 843404"/>
              <a:gd name="connsiteY1" fmla="*/ 422562 h 1357420"/>
              <a:gd name="connsiteX2" fmla="*/ 99190 w 843404"/>
              <a:gd name="connsiteY2" fmla="*/ 138645 h 1357420"/>
              <a:gd name="connsiteX3" fmla="*/ 308863 w 843404"/>
              <a:gd name="connsiteY3" fmla="*/ 4451 h 1357420"/>
              <a:gd name="connsiteX4" fmla="*/ 579343 w 843404"/>
              <a:gd name="connsiteY4" fmla="*/ 49430 h 1357420"/>
              <a:gd name="connsiteX5" fmla="*/ 696881 w 843404"/>
              <a:gd name="connsiteY5" fmla="*/ 218051 h 1357420"/>
              <a:gd name="connsiteX6" fmla="*/ 841446 w 843404"/>
              <a:gd name="connsiteY6" fmla="*/ 1056502 h 1357420"/>
              <a:gd name="connsiteX7" fmla="*/ 752727 w 843404"/>
              <a:gd name="connsiteY7" fmla="*/ 1296648 h 1357420"/>
              <a:gd name="connsiteX8" fmla="*/ 390961 w 843404"/>
              <a:gd name="connsiteY8" fmla="*/ 1349681 h 1357420"/>
              <a:gd name="connsiteX9" fmla="*/ 184643 w 843404"/>
              <a:gd name="connsiteY9" fmla="*/ 1166527 h 1357420"/>
              <a:gd name="connsiteX10" fmla="*/ 105178 w 843404"/>
              <a:gd name="connsiteY10" fmla="*/ 556578 h 1357420"/>
              <a:gd name="connsiteX11" fmla="*/ 8576 w 843404"/>
              <a:gd name="connsiteY11" fmla="*/ 580816 h 1357420"/>
              <a:gd name="connsiteX0" fmla="*/ 8576 w 842535"/>
              <a:gd name="connsiteY0" fmla="*/ 580879 h 1357483"/>
              <a:gd name="connsiteX1" fmla="*/ 76387 w 842535"/>
              <a:gd name="connsiteY1" fmla="*/ 422625 h 1357483"/>
              <a:gd name="connsiteX2" fmla="*/ 99190 w 842535"/>
              <a:gd name="connsiteY2" fmla="*/ 138708 h 1357483"/>
              <a:gd name="connsiteX3" fmla="*/ 308863 w 842535"/>
              <a:gd name="connsiteY3" fmla="*/ 4514 h 1357483"/>
              <a:gd name="connsiteX4" fmla="*/ 579343 w 842535"/>
              <a:gd name="connsiteY4" fmla="*/ 49493 h 1357483"/>
              <a:gd name="connsiteX5" fmla="*/ 714903 w 842535"/>
              <a:gd name="connsiteY5" fmla="*/ 221806 h 1357483"/>
              <a:gd name="connsiteX6" fmla="*/ 841446 w 842535"/>
              <a:gd name="connsiteY6" fmla="*/ 1056565 h 1357483"/>
              <a:gd name="connsiteX7" fmla="*/ 752727 w 842535"/>
              <a:gd name="connsiteY7" fmla="*/ 1296711 h 1357483"/>
              <a:gd name="connsiteX8" fmla="*/ 390961 w 842535"/>
              <a:gd name="connsiteY8" fmla="*/ 1349744 h 1357483"/>
              <a:gd name="connsiteX9" fmla="*/ 184643 w 842535"/>
              <a:gd name="connsiteY9" fmla="*/ 1166590 h 1357483"/>
              <a:gd name="connsiteX10" fmla="*/ 105178 w 842535"/>
              <a:gd name="connsiteY10" fmla="*/ 556641 h 1357483"/>
              <a:gd name="connsiteX11" fmla="*/ 8576 w 842535"/>
              <a:gd name="connsiteY11" fmla="*/ 580879 h 1357483"/>
              <a:gd name="connsiteX0" fmla="*/ 8576 w 842535"/>
              <a:gd name="connsiteY0" fmla="*/ 577971 h 1354575"/>
              <a:gd name="connsiteX1" fmla="*/ 76387 w 842535"/>
              <a:gd name="connsiteY1" fmla="*/ 419717 h 1354575"/>
              <a:gd name="connsiteX2" fmla="*/ 99190 w 842535"/>
              <a:gd name="connsiteY2" fmla="*/ 135800 h 1354575"/>
              <a:gd name="connsiteX3" fmla="*/ 308863 w 842535"/>
              <a:gd name="connsiteY3" fmla="*/ 1606 h 1354575"/>
              <a:gd name="connsiteX4" fmla="*/ 714903 w 842535"/>
              <a:gd name="connsiteY4" fmla="*/ 218898 h 1354575"/>
              <a:gd name="connsiteX5" fmla="*/ 841446 w 842535"/>
              <a:gd name="connsiteY5" fmla="*/ 1053657 h 1354575"/>
              <a:gd name="connsiteX6" fmla="*/ 752727 w 842535"/>
              <a:gd name="connsiteY6" fmla="*/ 1293803 h 1354575"/>
              <a:gd name="connsiteX7" fmla="*/ 390961 w 842535"/>
              <a:gd name="connsiteY7" fmla="*/ 1346836 h 1354575"/>
              <a:gd name="connsiteX8" fmla="*/ 184643 w 842535"/>
              <a:gd name="connsiteY8" fmla="*/ 1163682 h 1354575"/>
              <a:gd name="connsiteX9" fmla="*/ 105178 w 842535"/>
              <a:gd name="connsiteY9" fmla="*/ 553733 h 1354575"/>
              <a:gd name="connsiteX10" fmla="*/ 8576 w 842535"/>
              <a:gd name="connsiteY10" fmla="*/ 577971 h 1354575"/>
              <a:gd name="connsiteX0" fmla="*/ 8576 w 841897"/>
              <a:gd name="connsiteY0" fmla="*/ 576547 h 1353151"/>
              <a:gd name="connsiteX1" fmla="*/ 76387 w 841897"/>
              <a:gd name="connsiteY1" fmla="*/ 418293 h 1353151"/>
              <a:gd name="connsiteX2" fmla="*/ 99190 w 841897"/>
              <a:gd name="connsiteY2" fmla="*/ 134376 h 1353151"/>
              <a:gd name="connsiteX3" fmla="*/ 308863 w 841897"/>
              <a:gd name="connsiteY3" fmla="*/ 182 h 1353151"/>
              <a:gd name="connsiteX4" fmla="*/ 730941 w 841897"/>
              <a:gd name="connsiteY4" fmla="*/ 159475 h 1353151"/>
              <a:gd name="connsiteX5" fmla="*/ 841446 w 841897"/>
              <a:gd name="connsiteY5" fmla="*/ 1052233 h 1353151"/>
              <a:gd name="connsiteX6" fmla="*/ 752727 w 841897"/>
              <a:gd name="connsiteY6" fmla="*/ 1292379 h 1353151"/>
              <a:gd name="connsiteX7" fmla="*/ 390961 w 841897"/>
              <a:gd name="connsiteY7" fmla="*/ 1345412 h 1353151"/>
              <a:gd name="connsiteX8" fmla="*/ 184643 w 841897"/>
              <a:gd name="connsiteY8" fmla="*/ 1162258 h 1353151"/>
              <a:gd name="connsiteX9" fmla="*/ 105178 w 841897"/>
              <a:gd name="connsiteY9" fmla="*/ 552309 h 1353151"/>
              <a:gd name="connsiteX10" fmla="*/ 8576 w 841897"/>
              <a:gd name="connsiteY10" fmla="*/ 576547 h 1353151"/>
              <a:gd name="connsiteX0" fmla="*/ 8576 w 852902"/>
              <a:gd name="connsiteY0" fmla="*/ 576547 h 1354413"/>
              <a:gd name="connsiteX1" fmla="*/ 76387 w 852902"/>
              <a:gd name="connsiteY1" fmla="*/ 418293 h 1354413"/>
              <a:gd name="connsiteX2" fmla="*/ 99190 w 852902"/>
              <a:gd name="connsiteY2" fmla="*/ 134376 h 1354413"/>
              <a:gd name="connsiteX3" fmla="*/ 308863 w 852902"/>
              <a:gd name="connsiteY3" fmla="*/ 182 h 1354413"/>
              <a:gd name="connsiteX4" fmla="*/ 730941 w 852902"/>
              <a:gd name="connsiteY4" fmla="*/ 159475 h 1354413"/>
              <a:gd name="connsiteX5" fmla="*/ 852579 w 852902"/>
              <a:gd name="connsiteY5" fmla="*/ 1001682 h 1354413"/>
              <a:gd name="connsiteX6" fmla="*/ 752727 w 852902"/>
              <a:gd name="connsiteY6" fmla="*/ 1292379 h 1354413"/>
              <a:gd name="connsiteX7" fmla="*/ 390961 w 852902"/>
              <a:gd name="connsiteY7" fmla="*/ 1345412 h 1354413"/>
              <a:gd name="connsiteX8" fmla="*/ 184643 w 852902"/>
              <a:gd name="connsiteY8" fmla="*/ 1162258 h 1354413"/>
              <a:gd name="connsiteX9" fmla="*/ 105178 w 852902"/>
              <a:gd name="connsiteY9" fmla="*/ 552309 h 1354413"/>
              <a:gd name="connsiteX10" fmla="*/ 8576 w 852902"/>
              <a:gd name="connsiteY10" fmla="*/ 576547 h 1354413"/>
              <a:gd name="connsiteX0" fmla="*/ 9753 w 842440"/>
              <a:gd name="connsiteY0" fmla="*/ 568913 h 1354413"/>
              <a:gd name="connsiteX1" fmla="*/ 65925 w 842440"/>
              <a:gd name="connsiteY1" fmla="*/ 418293 h 1354413"/>
              <a:gd name="connsiteX2" fmla="*/ 88728 w 842440"/>
              <a:gd name="connsiteY2" fmla="*/ 134376 h 1354413"/>
              <a:gd name="connsiteX3" fmla="*/ 298401 w 842440"/>
              <a:gd name="connsiteY3" fmla="*/ 182 h 1354413"/>
              <a:gd name="connsiteX4" fmla="*/ 720479 w 842440"/>
              <a:gd name="connsiteY4" fmla="*/ 159475 h 1354413"/>
              <a:gd name="connsiteX5" fmla="*/ 842117 w 842440"/>
              <a:gd name="connsiteY5" fmla="*/ 1001682 h 1354413"/>
              <a:gd name="connsiteX6" fmla="*/ 742265 w 842440"/>
              <a:gd name="connsiteY6" fmla="*/ 1292379 h 1354413"/>
              <a:gd name="connsiteX7" fmla="*/ 380499 w 842440"/>
              <a:gd name="connsiteY7" fmla="*/ 1345412 h 1354413"/>
              <a:gd name="connsiteX8" fmla="*/ 174181 w 842440"/>
              <a:gd name="connsiteY8" fmla="*/ 1162258 h 1354413"/>
              <a:gd name="connsiteX9" fmla="*/ 94716 w 842440"/>
              <a:gd name="connsiteY9" fmla="*/ 552309 h 1354413"/>
              <a:gd name="connsiteX10" fmla="*/ 9753 w 842440"/>
              <a:gd name="connsiteY10" fmla="*/ 568913 h 1354413"/>
              <a:gd name="connsiteX0" fmla="*/ 9475 w 842162"/>
              <a:gd name="connsiteY0" fmla="*/ 568921 h 1354421"/>
              <a:gd name="connsiteX1" fmla="*/ 68141 w 842162"/>
              <a:gd name="connsiteY1" fmla="*/ 437939 h 1354421"/>
              <a:gd name="connsiteX2" fmla="*/ 88450 w 842162"/>
              <a:gd name="connsiteY2" fmla="*/ 134384 h 1354421"/>
              <a:gd name="connsiteX3" fmla="*/ 298123 w 842162"/>
              <a:gd name="connsiteY3" fmla="*/ 190 h 1354421"/>
              <a:gd name="connsiteX4" fmla="*/ 720201 w 842162"/>
              <a:gd name="connsiteY4" fmla="*/ 159483 h 1354421"/>
              <a:gd name="connsiteX5" fmla="*/ 841839 w 842162"/>
              <a:gd name="connsiteY5" fmla="*/ 1001690 h 1354421"/>
              <a:gd name="connsiteX6" fmla="*/ 741987 w 842162"/>
              <a:gd name="connsiteY6" fmla="*/ 1292387 h 1354421"/>
              <a:gd name="connsiteX7" fmla="*/ 380221 w 842162"/>
              <a:gd name="connsiteY7" fmla="*/ 1345420 h 1354421"/>
              <a:gd name="connsiteX8" fmla="*/ 173903 w 842162"/>
              <a:gd name="connsiteY8" fmla="*/ 1162266 h 1354421"/>
              <a:gd name="connsiteX9" fmla="*/ 94438 w 842162"/>
              <a:gd name="connsiteY9" fmla="*/ 552317 h 1354421"/>
              <a:gd name="connsiteX10" fmla="*/ 9475 w 842162"/>
              <a:gd name="connsiteY10" fmla="*/ 568921 h 1354421"/>
              <a:gd name="connsiteX0" fmla="*/ 9475 w 842162"/>
              <a:gd name="connsiteY0" fmla="*/ 568732 h 1354232"/>
              <a:gd name="connsiteX1" fmla="*/ 68141 w 842162"/>
              <a:gd name="connsiteY1" fmla="*/ 437750 h 1354232"/>
              <a:gd name="connsiteX2" fmla="*/ 86360 w 842162"/>
              <a:gd name="connsiteY2" fmla="*/ 157448 h 1354232"/>
              <a:gd name="connsiteX3" fmla="*/ 298123 w 842162"/>
              <a:gd name="connsiteY3" fmla="*/ 1 h 1354232"/>
              <a:gd name="connsiteX4" fmla="*/ 720201 w 842162"/>
              <a:gd name="connsiteY4" fmla="*/ 159294 h 1354232"/>
              <a:gd name="connsiteX5" fmla="*/ 841839 w 842162"/>
              <a:gd name="connsiteY5" fmla="*/ 1001501 h 1354232"/>
              <a:gd name="connsiteX6" fmla="*/ 741987 w 842162"/>
              <a:gd name="connsiteY6" fmla="*/ 1292198 h 1354232"/>
              <a:gd name="connsiteX7" fmla="*/ 380221 w 842162"/>
              <a:gd name="connsiteY7" fmla="*/ 1345231 h 1354232"/>
              <a:gd name="connsiteX8" fmla="*/ 173903 w 842162"/>
              <a:gd name="connsiteY8" fmla="*/ 1162077 h 1354232"/>
              <a:gd name="connsiteX9" fmla="*/ 94438 w 842162"/>
              <a:gd name="connsiteY9" fmla="*/ 552128 h 1354232"/>
              <a:gd name="connsiteX10" fmla="*/ 9475 w 842162"/>
              <a:gd name="connsiteY10" fmla="*/ 568732 h 1354232"/>
              <a:gd name="connsiteX0" fmla="*/ 9475 w 842162"/>
              <a:gd name="connsiteY0" fmla="*/ 553089 h 1338589"/>
              <a:gd name="connsiteX1" fmla="*/ 68141 w 842162"/>
              <a:gd name="connsiteY1" fmla="*/ 422107 h 1338589"/>
              <a:gd name="connsiteX2" fmla="*/ 86360 w 842162"/>
              <a:gd name="connsiteY2" fmla="*/ 141805 h 1338589"/>
              <a:gd name="connsiteX3" fmla="*/ 302731 w 842162"/>
              <a:gd name="connsiteY3" fmla="*/ 786 h 1338589"/>
              <a:gd name="connsiteX4" fmla="*/ 720201 w 842162"/>
              <a:gd name="connsiteY4" fmla="*/ 143651 h 1338589"/>
              <a:gd name="connsiteX5" fmla="*/ 841839 w 842162"/>
              <a:gd name="connsiteY5" fmla="*/ 985858 h 1338589"/>
              <a:gd name="connsiteX6" fmla="*/ 741987 w 842162"/>
              <a:gd name="connsiteY6" fmla="*/ 1276555 h 1338589"/>
              <a:gd name="connsiteX7" fmla="*/ 380221 w 842162"/>
              <a:gd name="connsiteY7" fmla="*/ 1329588 h 1338589"/>
              <a:gd name="connsiteX8" fmla="*/ 173903 w 842162"/>
              <a:gd name="connsiteY8" fmla="*/ 1146434 h 1338589"/>
              <a:gd name="connsiteX9" fmla="*/ 94438 w 842162"/>
              <a:gd name="connsiteY9" fmla="*/ 536485 h 1338589"/>
              <a:gd name="connsiteX10" fmla="*/ 9475 w 842162"/>
              <a:gd name="connsiteY10" fmla="*/ 553089 h 1338589"/>
              <a:gd name="connsiteX0" fmla="*/ 9475 w 842162"/>
              <a:gd name="connsiteY0" fmla="*/ 556656 h 1342156"/>
              <a:gd name="connsiteX1" fmla="*/ 68141 w 842162"/>
              <a:gd name="connsiteY1" fmla="*/ 425674 h 1342156"/>
              <a:gd name="connsiteX2" fmla="*/ 86360 w 842162"/>
              <a:gd name="connsiteY2" fmla="*/ 145372 h 1342156"/>
              <a:gd name="connsiteX3" fmla="*/ 302731 w 842162"/>
              <a:gd name="connsiteY3" fmla="*/ 4353 h 1342156"/>
              <a:gd name="connsiteX4" fmla="*/ 720201 w 842162"/>
              <a:gd name="connsiteY4" fmla="*/ 147218 h 1342156"/>
              <a:gd name="connsiteX5" fmla="*/ 841839 w 842162"/>
              <a:gd name="connsiteY5" fmla="*/ 989425 h 1342156"/>
              <a:gd name="connsiteX6" fmla="*/ 741987 w 842162"/>
              <a:gd name="connsiteY6" fmla="*/ 1280122 h 1342156"/>
              <a:gd name="connsiteX7" fmla="*/ 380221 w 842162"/>
              <a:gd name="connsiteY7" fmla="*/ 1333155 h 1342156"/>
              <a:gd name="connsiteX8" fmla="*/ 173903 w 842162"/>
              <a:gd name="connsiteY8" fmla="*/ 1150001 h 1342156"/>
              <a:gd name="connsiteX9" fmla="*/ 94438 w 842162"/>
              <a:gd name="connsiteY9" fmla="*/ 540052 h 1342156"/>
              <a:gd name="connsiteX10" fmla="*/ 9475 w 842162"/>
              <a:gd name="connsiteY10" fmla="*/ 556656 h 1342156"/>
              <a:gd name="connsiteX0" fmla="*/ 9475 w 842162"/>
              <a:gd name="connsiteY0" fmla="*/ 553349 h 1338849"/>
              <a:gd name="connsiteX1" fmla="*/ 68141 w 842162"/>
              <a:gd name="connsiteY1" fmla="*/ 422367 h 1338849"/>
              <a:gd name="connsiteX2" fmla="*/ 96954 w 842162"/>
              <a:gd name="connsiteY2" fmla="*/ 146058 h 1338849"/>
              <a:gd name="connsiteX3" fmla="*/ 302731 w 842162"/>
              <a:gd name="connsiteY3" fmla="*/ 1046 h 1338849"/>
              <a:gd name="connsiteX4" fmla="*/ 720201 w 842162"/>
              <a:gd name="connsiteY4" fmla="*/ 143911 h 1338849"/>
              <a:gd name="connsiteX5" fmla="*/ 841839 w 842162"/>
              <a:gd name="connsiteY5" fmla="*/ 986118 h 1338849"/>
              <a:gd name="connsiteX6" fmla="*/ 741987 w 842162"/>
              <a:gd name="connsiteY6" fmla="*/ 1276815 h 1338849"/>
              <a:gd name="connsiteX7" fmla="*/ 380221 w 842162"/>
              <a:gd name="connsiteY7" fmla="*/ 1329848 h 1338849"/>
              <a:gd name="connsiteX8" fmla="*/ 173903 w 842162"/>
              <a:gd name="connsiteY8" fmla="*/ 1146694 h 1338849"/>
              <a:gd name="connsiteX9" fmla="*/ 94438 w 842162"/>
              <a:gd name="connsiteY9" fmla="*/ 536745 h 1338849"/>
              <a:gd name="connsiteX10" fmla="*/ 9475 w 842162"/>
              <a:gd name="connsiteY10" fmla="*/ 553349 h 1338849"/>
              <a:gd name="connsiteX0" fmla="*/ 9475 w 842162"/>
              <a:gd name="connsiteY0" fmla="*/ 553349 h 1338908"/>
              <a:gd name="connsiteX1" fmla="*/ 68141 w 842162"/>
              <a:gd name="connsiteY1" fmla="*/ 422367 h 1338908"/>
              <a:gd name="connsiteX2" fmla="*/ 96954 w 842162"/>
              <a:gd name="connsiteY2" fmla="*/ 146058 h 1338908"/>
              <a:gd name="connsiteX3" fmla="*/ 302731 w 842162"/>
              <a:gd name="connsiteY3" fmla="*/ 1046 h 1338908"/>
              <a:gd name="connsiteX4" fmla="*/ 720201 w 842162"/>
              <a:gd name="connsiteY4" fmla="*/ 143911 h 1338908"/>
              <a:gd name="connsiteX5" fmla="*/ 841839 w 842162"/>
              <a:gd name="connsiteY5" fmla="*/ 986118 h 1338908"/>
              <a:gd name="connsiteX6" fmla="*/ 741987 w 842162"/>
              <a:gd name="connsiteY6" fmla="*/ 1276815 h 1338908"/>
              <a:gd name="connsiteX7" fmla="*/ 380221 w 842162"/>
              <a:gd name="connsiteY7" fmla="*/ 1329848 h 1338908"/>
              <a:gd name="connsiteX8" fmla="*/ 178844 w 842162"/>
              <a:gd name="connsiteY8" fmla="*/ 1145885 h 1338908"/>
              <a:gd name="connsiteX9" fmla="*/ 94438 w 842162"/>
              <a:gd name="connsiteY9" fmla="*/ 536745 h 1338908"/>
              <a:gd name="connsiteX10" fmla="*/ 9475 w 842162"/>
              <a:gd name="connsiteY10" fmla="*/ 553349 h 1338908"/>
              <a:gd name="connsiteX0" fmla="*/ 9475 w 842162"/>
              <a:gd name="connsiteY0" fmla="*/ 553349 h 1338908"/>
              <a:gd name="connsiteX1" fmla="*/ 68141 w 842162"/>
              <a:gd name="connsiteY1" fmla="*/ 422367 h 1338908"/>
              <a:gd name="connsiteX2" fmla="*/ 96954 w 842162"/>
              <a:gd name="connsiteY2" fmla="*/ 146058 h 1338908"/>
              <a:gd name="connsiteX3" fmla="*/ 302731 w 842162"/>
              <a:gd name="connsiteY3" fmla="*/ 1046 h 1338908"/>
              <a:gd name="connsiteX4" fmla="*/ 720201 w 842162"/>
              <a:gd name="connsiteY4" fmla="*/ 143911 h 1338908"/>
              <a:gd name="connsiteX5" fmla="*/ 841839 w 842162"/>
              <a:gd name="connsiteY5" fmla="*/ 986118 h 1338908"/>
              <a:gd name="connsiteX6" fmla="*/ 741987 w 842162"/>
              <a:gd name="connsiteY6" fmla="*/ 1276815 h 1338908"/>
              <a:gd name="connsiteX7" fmla="*/ 380221 w 842162"/>
              <a:gd name="connsiteY7" fmla="*/ 1329848 h 1338908"/>
              <a:gd name="connsiteX8" fmla="*/ 178844 w 842162"/>
              <a:gd name="connsiteY8" fmla="*/ 1145885 h 1338908"/>
              <a:gd name="connsiteX9" fmla="*/ 94438 w 842162"/>
              <a:gd name="connsiteY9" fmla="*/ 536745 h 1338908"/>
              <a:gd name="connsiteX10" fmla="*/ 9475 w 842162"/>
              <a:gd name="connsiteY10" fmla="*/ 553349 h 1338908"/>
              <a:gd name="connsiteX0" fmla="*/ 9475 w 842162"/>
              <a:gd name="connsiteY0" fmla="*/ 553349 h 1342900"/>
              <a:gd name="connsiteX1" fmla="*/ 68141 w 842162"/>
              <a:gd name="connsiteY1" fmla="*/ 422367 h 1342900"/>
              <a:gd name="connsiteX2" fmla="*/ 96954 w 842162"/>
              <a:gd name="connsiteY2" fmla="*/ 146058 h 1342900"/>
              <a:gd name="connsiteX3" fmla="*/ 302731 w 842162"/>
              <a:gd name="connsiteY3" fmla="*/ 1046 h 1342900"/>
              <a:gd name="connsiteX4" fmla="*/ 720201 w 842162"/>
              <a:gd name="connsiteY4" fmla="*/ 143911 h 1342900"/>
              <a:gd name="connsiteX5" fmla="*/ 841839 w 842162"/>
              <a:gd name="connsiteY5" fmla="*/ 986118 h 1342900"/>
              <a:gd name="connsiteX6" fmla="*/ 741987 w 842162"/>
              <a:gd name="connsiteY6" fmla="*/ 1276815 h 1342900"/>
              <a:gd name="connsiteX7" fmla="*/ 380221 w 842162"/>
              <a:gd name="connsiteY7" fmla="*/ 1329848 h 1342900"/>
              <a:gd name="connsiteX8" fmla="*/ 164306 w 842162"/>
              <a:gd name="connsiteY8" fmla="*/ 1090990 h 1342900"/>
              <a:gd name="connsiteX9" fmla="*/ 94438 w 842162"/>
              <a:gd name="connsiteY9" fmla="*/ 536745 h 1342900"/>
              <a:gd name="connsiteX10" fmla="*/ 9475 w 842162"/>
              <a:gd name="connsiteY10" fmla="*/ 553349 h 1342900"/>
              <a:gd name="connsiteX0" fmla="*/ 9475 w 842162"/>
              <a:gd name="connsiteY0" fmla="*/ 553349 h 1341177"/>
              <a:gd name="connsiteX1" fmla="*/ 68141 w 842162"/>
              <a:gd name="connsiteY1" fmla="*/ 422367 h 1341177"/>
              <a:gd name="connsiteX2" fmla="*/ 96954 w 842162"/>
              <a:gd name="connsiteY2" fmla="*/ 146058 h 1341177"/>
              <a:gd name="connsiteX3" fmla="*/ 302731 w 842162"/>
              <a:gd name="connsiteY3" fmla="*/ 1046 h 1341177"/>
              <a:gd name="connsiteX4" fmla="*/ 720201 w 842162"/>
              <a:gd name="connsiteY4" fmla="*/ 143911 h 1341177"/>
              <a:gd name="connsiteX5" fmla="*/ 841839 w 842162"/>
              <a:gd name="connsiteY5" fmla="*/ 986118 h 1341177"/>
              <a:gd name="connsiteX6" fmla="*/ 741987 w 842162"/>
              <a:gd name="connsiteY6" fmla="*/ 1276815 h 1341177"/>
              <a:gd name="connsiteX7" fmla="*/ 380221 w 842162"/>
              <a:gd name="connsiteY7" fmla="*/ 1329848 h 1341177"/>
              <a:gd name="connsiteX8" fmla="*/ 177395 w 842162"/>
              <a:gd name="connsiteY8" fmla="*/ 1114621 h 1341177"/>
              <a:gd name="connsiteX9" fmla="*/ 94438 w 842162"/>
              <a:gd name="connsiteY9" fmla="*/ 536745 h 1341177"/>
              <a:gd name="connsiteX10" fmla="*/ 9475 w 842162"/>
              <a:gd name="connsiteY10" fmla="*/ 553349 h 1341177"/>
              <a:gd name="connsiteX0" fmla="*/ 9475 w 842162"/>
              <a:gd name="connsiteY0" fmla="*/ 553349 h 1341177"/>
              <a:gd name="connsiteX1" fmla="*/ 68141 w 842162"/>
              <a:gd name="connsiteY1" fmla="*/ 422367 h 1341177"/>
              <a:gd name="connsiteX2" fmla="*/ 96954 w 842162"/>
              <a:gd name="connsiteY2" fmla="*/ 146058 h 1341177"/>
              <a:gd name="connsiteX3" fmla="*/ 302731 w 842162"/>
              <a:gd name="connsiteY3" fmla="*/ 1046 h 1341177"/>
              <a:gd name="connsiteX4" fmla="*/ 720201 w 842162"/>
              <a:gd name="connsiteY4" fmla="*/ 143911 h 1341177"/>
              <a:gd name="connsiteX5" fmla="*/ 841839 w 842162"/>
              <a:gd name="connsiteY5" fmla="*/ 986118 h 1341177"/>
              <a:gd name="connsiteX6" fmla="*/ 741987 w 842162"/>
              <a:gd name="connsiteY6" fmla="*/ 1276815 h 1341177"/>
              <a:gd name="connsiteX7" fmla="*/ 380221 w 842162"/>
              <a:gd name="connsiteY7" fmla="*/ 1329848 h 1341177"/>
              <a:gd name="connsiteX8" fmla="*/ 177395 w 842162"/>
              <a:gd name="connsiteY8" fmla="*/ 1114621 h 1341177"/>
              <a:gd name="connsiteX9" fmla="*/ 94438 w 842162"/>
              <a:gd name="connsiteY9" fmla="*/ 536745 h 1341177"/>
              <a:gd name="connsiteX10" fmla="*/ 9475 w 842162"/>
              <a:gd name="connsiteY10" fmla="*/ 553349 h 1341177"/>
              <a:gd name="connsiteX0" fmla="*/ 9475 w 838228"/>
              <a:gd name="connsiteY0" fmla="*/ 552686 h 1342067"/>
              <a:gd name="connsiteX1" fmla="*/ 68141 w 838228"/>
              <a:gd name="connsiteY1" fmla="*/ 421704 h 1342067"/>
              <a:gd name="connsiteX2" fmla="*/ 96954 w 838228"/>
              <a:gd name="connsiteY2" fmla="*/ 145395 h 1342067"/>
              <a:gd name="connsiteX3" fmla="*/ 302731 w 838228"/>
              <a:gd name="connsiteY3" fmla="*/ 383 h 1342067"/>
              <a:gd name="connsiteX4" fmla="*/ 720201 w 838228"/>
              <a:gd name="connsiteY4" fmla="*/ 143248 h 1342067"/>
              <a:gd name="connsiteX5" fmla="*/ 837868 w 838228"/>
              <a:gd name="connsiteY5" fmla="*/ 935854 h 1342067"/>
              <a:gd name="connsiteX6" fmla="*/ 741987 w 838228"/>
              <a:gd name="connsiteY6" fmla="*/ 1276152 h 1342067"/>
              <a:gd name="connsiteX7" fmla="*/ 380221 w 838228"/>
              <a:gd name="connsiteY7" fmla="*/ 1329185 h 1342067"/>
              <a:gd name="connsiteX8" fmla="*/ 177395 w 838228"/>
              <a:gd name="connsiteY8" fmla="*/ 1113958 h 1342067"/>
              <a:gd name="connsiteX9" fmla="*/ 94438 w 838228"/>
              <a:gd name="connsiteY9" fmla="*/ 536082 h 1342067"/>
              <a:gd name="connsiteX10" fmla="*/ 9475 w 838228"/>
              <a:gd name="connsiteY10" fmla="*/ 552686 h 1342067"/>
              <a:gd name="connsiteX0" fmla="*/ 9475 w 838000"/>
              <a:gd name="connsiteY0" fmla="*/ 552686 h 1336588"/>
              <a:gd name="connsiteX1" fmla="*/ 68141 w 838000"/>
              <a:gd name="connsiteY1" fmla="*/ 421704 h 1336588"/>
              <a:gd name="connsiteX2" fmla="*/ 96954 w 838000"/>
              <a:gd name="connsiteY2" fmla="*/ 145395 h 1336588"/>
              <a:gd name="connsiteX3" fmla="*/ 302731 w 838000"/>
              <a:gd name="connsiteY3" fmla="*/ 383 h 1336588"/>
              <a:gd name="connsiteX4" fmla="*/ 720201 w 838000"/>
              <a:gd name="connsiteY4" fmla="*/ 143248 h 1336588"/>
              <a:gd name="connsiteX5" fmla="*/ 837868 w 838000"/>
              <a:gd name="connsiteY5" fmla="*/ 935854 h 1336588"/>
              <a:gd name="connsiteX6" fmla="*/ 734462 w 838000"/>
              <a:gd name="connsiteY6" fmla="*/ 1253581 h 1336588"/>
              <a:gd name="connsiteX7" fmla="*/ 380221 w 838000"/>
              <a:gd name="connsiteY7" fmla="*/ 1329185 h 1336588"/>
              <a:gd name="connsiteX8" fmla="*/ 177395 w 838000"/>
              <a:gd name="connsiteY8" fmla="*/ 1113958 h 1336588"/>
              <a:gd name="connsiteX9" fmla="*/ 94438 w 838000"/>
              <a:gd name="connsiteY9" fmla="*/ 536082 h 1336588"/>
              <a:gd name="connsiteX10" fmla="*/ 9475 w 838000"/>
              <a:gd name="connsiteY10" fmla="*/ 552686 h 1336588"/>
              <a:gd name="connsiteX0" fmla="*/ 9475 w 837882"/>
              <a:gd name="connsiteY0" fmla="*/ 552686 h 1336871"/>
              <a:gd name="connsiteX1" fmla="*/ 68141 w 837882"/>
              <a:gd name="connsiteY1" fmla="*/ 421704 h 1336871"/>
              <a:gd name="connsiteX2" fmla="*/ 96954 w 837882"/>
              <a:gd name="connsiteY2" fmla="*/ 145395 h 1336871"/>
              <a:gd name="connsiteX3" fmla="*/ 302731 w 837882"/>
              <a:gd name="connsiteY3" fmla="*/ 383 h 1336871"/>
              <a:gd name="connsiteX4" fmla="*/ 720201 w 837882"/>
              <a:gd name="connsiteY4" fmla="*/ 143248 h 1336871"/>
              <a:gd name="connsiteX5" fmla="*/ 837868 w 837882"/>
              <a:gd name="connsiteY5" fmla="*/ 935854 h 1336871"/>
              <a:gd name="connsiteX6" fmla="*/ 725336 w 837882"/>
              <a:gd name="connsiteY6" fmla="*/ 1255076 h 1336871"/>
              <a:gd name="connsiteX7" fmla="*/ 380221 w 837882"/>
              <a:gd name="connsiteY7" fmla="*/ 1329185 h 1336871"/>
              <a:gd name="connsiteX8" fmla="*/ 177395 w 837882"/>
              <a:gd name="connsiteY8" fmla="*/ 1113958 h 1336871"/>
              <a:gd name="connsiteX9" fmla="*/ 94438 w 837882"/>
              <a:gd name="connsiteY9" fmla="*/ 536082 h 1336871"/>
              <a:gd name="connsiteX10" fmla="*/ 9475 w 837882"/>
              <a:gd name="connsiteY10" fmla="*/ 552686 h 1336871"/>
              <a:gd name="connsiteX0" fmla="*/ 9475 w 839240"/>
              <a:gd name="connsiteY0" fmla="*/ 552686 h 1331193"/>
              <a:gd name="connsiteX1" fmla="*/ 68141 w 839240"/>
              <a:gd name="connsiteY1" fmla="*/ 421704 h 1331193"/>
              <a:gd name="connsiteX2" fmla="*/ 96954 w 839240"/>
              <a:gd name="connsiteY2" fmla="*/ 145395 h 1331193"/>
              <a:gd name="connsiteX3" fmla="*/ 302731 w 839240"/>
              <a:gd name="connsiteY3" fmla="*/ 383 h 1331193"/>
              <a:gd name="connsiteX4" fmla="*/ 720201 w 839240"/>
              <a:gd name="connsiteY4" fmla="*/ 143248 h 1331193"/>
              <a:gd name="connsiteX5" fmla="*/ 837868 w 839240"/>
              <a:gd name="connsiteY5" fmla="*/ 935854 h 1331193"/>
              <a:gd name="connsiteX6" fmla="*/ 756246 w 839240"/>
              <a:gd name="connsiteY6" fmla="*/ 1205051 h 1331193"/>
              <a:gd name="connsiteX7" fmla="*/ 380221 w 839240"/>
              <a:gd name="connsiteY7" fmla="*/ 1329185 h 1331193"/>
              <a:gd name="connsiteX8" fmla="*/ 177395 w 839240"/>
              <a:gd name="connsiteY8" fmla="*/ 1113958 h 1331193"/>
              <a:gd name="connsiteX9" fmla="*/ 94438 w 839240"/>
              <a:gd name="connsiteY9" fmla="*/ 536082 h 1331193"/>
              <a:gd name="connsiteX10" fmla="*/ 9475 w 839240"/>
              <a:gd name="connsiteY10" fmla="*/ 552686 h 1331193"/>
              <a:gd name="connsiteX0" fmla="*/ 9475 w 838447"/>
              <a:gd name="connsiteY0" fmla="*/ 552686 h 1332254"/>
              <a:gd name="connsiteX1" fmla="*/ 68141 w 838447"/>
              <a:gd name="connsiteY1" fmla="*/ 421704 h 1332254"/>
              <a:gd name="connsiteX2" fmla="*/ 96954 w 838447"/>
              <a:gd name="connsiteY2" fmla="*/ 145395 h 1332254"/>
              <a:gd name="connsiteX3" fmla="*/ 302731 w 838447"/>
              <a:gd name="connsiteY3" fmla="*/ 383 h 1332254"/>
              <a:gd name="connsiteX4" fmla="*/ 720201 w 838447"/>
              <a:gd name="connsiteY4" fmla="*/ 143248 h 1332254"/>
              <a:gd name="connsiteX5" fmla="*/ 837868 w 838447"/>
              <a:gd name="connsiteY5" fmla="*/ 935854 h 1332254"/>
              <a:gd name="connsiteX6" fmla="*/ 746484 w 838447"/>
              <a:gd name="connsiteY6" fmla="*/ 1219874 h 1332254"/>
              <a:gd name="connsiteX7" fmla="*/ 380221 w 838447"/>
              <a:gd name="connsiteY7" fmla="*/ 1329185 h 1332254"/>
              <a:gd name="connsiteX8" fmla="*/ 177395 w 838447"/>
              <a:gd name="connsiteY8" fmla="*/ 1113958 h 1332254"/>
              <a:gd name="connsiteX9" fmla="*/ 94438 w 838447"/>
              <a:gd name="connsiteY9" fmla="*/ 536082 h 1332254"/>
              <a:gd name="connsiteX10" fmla="*/ 9475 w 838447"/>
              <a:gd name="connsiteY10" fmla="*/ 552686 h 1332254"/>
              <a:gd name="connsiteX0" fmla="*/ 9475 w 838410"/>
              <a:gd name="connsiteY0" fmla="*/ 552686 h 1331841"/>
              <a:gd name="connsiteX1" fmla="*/ 68141 w 838410"/>
              <a:gd name="connsiteY1" fmla="*/ 421704 h 1331841"/>
              <a:gd name="connsiteX2" fmla="*/ 96954 w 838410"/>
              <a:gd name="connsiteY2" fmla="*/ 145395 h 1331841"/>
              <a:gd name="connsiteX3" fmla="*/ 302731 w 838410"/>
              <a:gd name="connsiteY3" fmla="*/ 383 h 1331841"/>
              <a:gd name="connsiteX4" fmla="*/ 720201 w 838410"/>
              <a:gd name="connsiteY4" fmla="*/ 143248 h 1331841"/>
              <a:gd name="connsiteX5" fmla="*/ 837868 w 838410"/>
              <a:gd name="connsiteY5" fmla="*/ 935854 h 1331841"/>
              <a:gd name="connsiteX6" fmla="*/ 745826 w 838410"/>
              <a:gd name="connsiteY6" fmla="*/ 1214692 h 1331841"/>
              <a:gd name="connsiteX7" fmla="*/ 380221 w 838410"/>
              <a:gd name="connsiteY7" fmla="*/ 1329185 h 1331841"/>
              <a:gd name="connsiteX8" fmla="*/ 177395 w 838410"/>
              <a:gd name="connsiteY8" fmla="*/ 1113958 h 1331841"/>
              <a:gd name="connsiteX9" fmla="*/ 94438 w 838410"/>
              <a:gd name="connsiteY9" fmla="*/ 536082 h 1331841"/>
              <a:gd name="connsiteX10" fmla="*/ 9475 w 838410"/>
              <a:gd name="connsiteY10" fmla="*/ 552686 h 1331841"/>
              <a:gd name="connsiteX0" fmla="*/ 9475 w 838410"/>
              <a:gd name="connsiteY0" fmla="*/ 552359 h 1331514"/>
              <a:gd name="connsiteX1" fmla="*/ 68141 w 838410"/>
              <a:gd name="connsiteY1" fmla="*/ 421377 h 1331514"/>
              <a:gd name="connsiteX2" fmla="*/ 113639 w 838410"/>
              <a:gd name="connsiteY2" fmla="*/ 138724 h 1331514"/>
              <a:gd name="connsiteX3" fmla="*/ 302731 w 838410"/>
              <a:gd name="connsiteY3" fmla="*/ 56 h 1331514"/>
              <a:gd name="connsiteX4" fmla="*/ 720201 w 838410"/>
              <a:gd name="connsiteY4" fmla="*/ 142921 h 1331514"/>
              <a:gd name="connsiteX5" fmla="*/ 837868 w 838410"/>
              <a:gd name="connsiteY5" fmla="*/ 935527 h 1331514"/>
              <a:gd name="connsiteX6" fmla="*/ 745826 w 838410"/>
              <a:gd name="connsiteY6" fmla="*/ 1214365 h 1331514"/>
              <a:gd name="connsiteX7" fmla="*/ 380221 w 838410"/>
              <a:gd name="connsiteY7" fmla="*/ 1328858 h 1331514"/>
              <a:gd name="connsiteX8" fmla="*/ 177395 w 838410"/>
              <a:gd name="connsiteY8" fmla="*/ 1113631 h 1331514"/>
              <a:gd name="connsiteX9" fmla="*/ 94438 w 838410"/>
              <a:gd name="connsiteY9" fmla="*/ 535755 h 1331514"/>
              <a:gd name="connsiteX10" fmla="*/ 9475 w 838410"/>
              <a:gd name="connsiteY10" fmla="*/ 552359 h 1331514"/>
              <a:gd name="connsiteX0" fmla="*/ 9475 w 838410"/>
              <a:gd name="connsiteY0" fmla="*/ 555370 h 1334525"/>
              <a:gd name="connsiteX1" fmla="*/ 68141 w 838410"/>
              <a:gd name="connsiteY1" fmla="*/ 424388 h 1334525"/>
              <a:gd name="connsiteX2" fmla="*/ 113639 w 838410"/>
              <a:gd name="connsiteY2" fmla="*/ 141735 h 1334525"/>
              <a:gd name="connsiteX3" fmla="*/ 321423 w 838410"/>
              <a:gd name="connsiteY3" fmla="*/ 5 h 1334525"/>
              <a:gd name="connsiteX4" fmla="*/ 720201 w 838410"/>
              <a:gd name="connsiteY4" fmla="*/ 145932 h 1334525"/>
              <a:gd name="connsiteX5" fmla="*/ 837868 w 838410"/>
              <a:gd name="connsiteY5" fmla="*/ 938538 h 1334525"/>
              <a:gd name="connsiteX6" fmla="*/ 745826 w 838410"/>
              <a:gd name="connsiteY6" fmla="*/ 1217376 h 1334525"/>
              <a:gd name="connsiteX7" fmla="*/ 380221 w 838410"/>
              <a:gd name="connsiteY7" fmla="*/ 1331869 h 1334525"/>
              <a:gd name="connsiteX8" fmla="*/ 177395 w 838410"/>
              <a:gd name="connsiteY8" fmla="*/ 1116642 h 1334525"/>
              <a:gd name="connsiteX9" fmla="*/ 94438 w 838410"/>
              <a:gd name="connsiteY9" fmla="*/ 538766 h 1334525"/>
              <a:gd name="connsiteX10" fmla="*/ 9475 w 838410"/>
              <a:gd name="connsiteY10" fmla="*/ 555370 h 1334525"/>
              <a:gd name="connsiteX0" fmla="*/ 9475 w 838410"/>
              <a:gd name="connsiteY0" fmla="*/ 555454 h 1334609"/>
              <a:gd name="connsiteX1" fmla="*/ 68141 w 838410"/>
              <a:gd name="connsiteY1" fmla="*/ 424472 h 1334609"/>
              <a:gd name="connsiteX2" fmla="*/ 113639 w 838410"/>
              <a:gd name="connsiteY2" fmla="*/ 141819 h 1334609"/>
              <a:gd name="connsiteX3" fmla="*/ 321423 w 838410"/>
              <a:gd name="connsiteY3" fmla="*/ 89 h 1334609"/>
              <a:gd name="connsiteX4" fmla="*/ 720201 w 838410"/>
              <a:gd name="connsiteY4" fmla="*/ 146016 h 1334609"/>
              <a:gd name="connsiteX5" fmla="*/ 837868 w 838410"/>
              <a:gd name="connsiteY5" fmla="*/ 938622 h 1334609"/>
              <a:gd name="connsiteX6" fmla="*/ 745826 w 838410"/>
              <a:gd name="connsiteY6" fmla="*/ 1217460 h 1334609"/>
              <a:gd name="connsiteX7" fmla="*/ 380221 w 838410"/>
              <a:gd name="connsiteY7" fmla="*/ 1331953 h 1334609"/>
              <a:gd name="connsiteX8" fmla="*/ 177395 w 838410"/>
              <a:gd name="connsiteY8" fmla="*/ 1116726 h 1334609"/>
              <a:gd name="connsiteX9" fmla="*/ 94438 w 838410"/>
              <a:gd name="connsiteY9" fmla="*/ 538850 h 1334609"/>
              <a:gd name="connsiteX10" fmla="*/ 9475 w 838410"/>
              <a:gd name="connsiteY10" fmla="*/ 555454 h 1334609"/>
              <a:gd name="connsiteX0" fmla="*/ 8720 w 837655"/>
              <a:gd name="connsiteY0" fmla="*/ 555454 h 1334609"/>
              <a:gd name="connsiteX1" fmla="*/ 74950 w 837655"/>
              <a:gd name="connsiteY1" fmla="*/ 421428 h 1334609"/>
              <a:gd name="connsiteX2" fmla="*/ 112884 w 837655"/>
              <a:gd name="connsiteY2" fmla="*/ 141819 h 1334609"/>
              <a:gd name="connsiteX3" fmla="*/ 320668 w 837655"/>
              <a:gd name="connsiteY3" fmla="*/ 89 h 1334609"/>
              <a:gd name="connsiteX4" fmla="*/ 719446 w 837655"/>
              <a:gd name="connsiteY4" fmla="*/ 146016 h 1334609"/>
              <a:gd name="connsiteX5" fmla="*/ 837113 w 837655"/>
              <a:gd name="connsiteY5" fmla="*/ 938622 h 1334609"/>
              <a:gd name="connsiteX6" fmla="*/ 745071 w 837655"/>
              <a:gd name="connsiteY6" fmla="*/ 1217460 h 1334609"/>
              <a:gd name="connsiteX7" fmla="*/ 379466 w 837655"/>
              <a:gd name="connsiteY7" fmla="*/ 1331953 h 1334609"/>
              <a:gd name="connsiteX8" fmla="*/ 176640 w 837655"/>
              <a:gd name="connsiteY8" fmla="*/ 1116726 h 1334609"/>
              <a:gd name="connsiteX9" fmla="*/ 93683 w 837655"/>
              <a:gd name="connsiteY9" fmla="*/ 538850 h 1334609"/>
              <a:gd name="connsiteX10" fmla="*/ 8720 w 837655"/>
              <a:gd name="connsiteY10" fmla="*/ 555454 h 1334609"/>
              <a:gd name="connsiteX0" fmla="*/ 8720 w 837655"/>
              <a:gd name="connsiteY0" fmla="*/ 555454 h 1334609"/>
              <a:gd name="connsiteX1" fmla="*/ 74950 w 837655"/>
              <a:gd name="connsiteY1" fmla="*/ 421428 h 1334609"/>
              <a:gd name="connsiteX2" fmla="*/ 112884 w 837655"/>
              <a:gd name="connsiteY2" fmla="*/ 141819 h 1334609"/>
              <a:gd name="connsiteX3" fmla="*/ 320668 w 837655"/>
              <a:gd name="connsiteY3" fmla="*/ 89 h 1334609"/>
              <a:gd name="connsiteX4" fmla="*/ 719446 w 837655"/>
              <a:gd name="connsiteY4" fmla="*/ 146016 h 1334609"/>
              <a:gd name="connsiteX5" fmla="*/ 837113 w 837655"/>
              <a:gd name="connsiteY5" fmla="*/ 938622 h 1334609"/>
              <a:gd name="connsiteX6" fmla="*/ 745071 w 837655"/>
              <a:gd name="connsiteY6" fmla="*/ 1217460 h 1334609"/>
              <a:gd name="connsiteX7" fmla="*/ 379466 w 837655"/>
              <a:gd name="connsiteY7" fmla="*/ 1331953 h 1334609"/>
              <a:gd name="connsiteX8" fmla="*/ 176640 w 837655"/>
              <a:gd name="connsiteY8" fmla="*/ 1116726 h 1334609"/>
              <a:gd name="connsiteX9" fmla="*/ 93683 w 837655"/>
              <a:gd name="connsiteY9" fmla="*/ 538850 h 1334609"/>
              <a:gd name="connsiteX10" fmla="*/ 8720 w 837655"/>
              <a:gd name="connsiteY10" fmla="*/ 555454 h 1334609"/>
              <a:gd name="connsiteX0" fmla="*/ 8720 w 837655"/>
              <a:gd name="connsiteY0" fmla="*/ 555461 h 1334616"/>
              <a:gd name="connsiteX1" fmla="*/ 74950 w 837655"/>
              <a:gd name="connsiteY1" fmla="*/ 421435 h 1334616"/>
              <a:gd name="connsiteX2" fmla="*/ 112884 w 837655"/>
              <a:gd name="connsiteY2" fmla="*/ 141826 h 1334616"/>
              <a:gd name="connsiteX3" fmla="*/ 320668 w 837655"/>
              <a:gd name="connsiteY3" fmla="*/ 96 h 1334616"/>
              <a:gd name="connsiteX4" fmla="*/ 719446 w 837655"/>
              <a:gd name="connsiteY4" fmla="*/ 146023 h 1334616"/>
              <a:gd name="connsiteX5" fmla="*/ 837113 w 837655"/>
              <a:gd name="connsiteY5" fmla="*/ 938629 h 1334616"/>
              <a:gd name="connsiteX6" fmla="*/ 745071 w 837655"/>
              <a:gd name="connsiteY6" fmla="*/ 1217467 h 1334616"/>
              <a:gd name="connsiteX7" fmla="*/ 379466 w 837655"/>
              <a:gd name="connsiteY7" fmla="*/ 1331960 h 1334616"/>
              <a:gd name="connsiteX8" fmla="*/ 176640 w 837655"/>
              <a:gd name="connsiteY8" fmla="*/ 1116733 h 1334616"/>
              <a:gd name="connsiteX9" fmla="*/ 93683 w 837655"/>
              <a:gd name="connsiteY9" fmla="*/ 538857 h 1334616"/>
              <a:gd name="connsiteX10" fmla="*/ 8720 w 837655"/>
              <a:gd name="connsiteY10" fmla="*/ 555461 h 1334616"/>
              <a:gd name="connsiteX0" fmla="*/ 8720 w 837655"/>
              <a:gd name="connsiteY0" fmla="*/ 555385 h 1334540"/>
              <a:gd name="connsiteX1" fmla="*/ 74950 w 837655"/>
              <a:gd name="connsiteY1" fmla="*/ 421359 h 1334540"/>
              <a:gd name="connsiteX2" fmla="*/ 123563 w 837655"/>
              <a:gd name="connsiteY2" fmla="*/ 138195 h 1334540"/>
              <a:gd name="connsiteX3" fmla="*/ 320668 w 837655"/>
              <a:gd name="connsiteY3" fmla="*/ 20 h 1334540"/>
              <a:gd name="connsiteX4" fmla="*/ 719446 w 837655"/>
              <a:gd name="connsiteY4" fmla="*/ 145947 h 1334540"/>
              <a:gd name="connsiteX5" fmla="*/ 837113 w 837655"/>
              <a:gd name="connsiteY5" fmla="*/ 938553 h 1334540"/>
              <a:gd name="connsiteX6" fmla="*/ 745071 w 837655"/>
              <a:gd name="connsiteY6" fmla="*/ 1217391 h 1334540"/>
              <a:gd name="connsiteX7" fmla="*/ 379466 w 837655"/>
              <a:gd name="connsiteY7" fmla="*/ 1331884 h 1334540"/>
              <a:gd name="connsiteX8" fmla="*/ 176640 w 837655"/>
              <a:gd name="connsiteY8" fmla="*/ 1116657 h 1334540"/>
              <a:gd name="connsiteX9" fmla="*/ 93683 w 837655"/>
              <a:gd name="connsiteY9" fmla="*/ 538781 h 1334540"/>
              <a:gd name="connsiteX10" fmla="*/ 8720 w 837655"/>
              <a:gd name="connsiteY10" fmla="*/ 555385 h 1334540"/>
              <a:gd name="connsiteX0" fmla="*/ 8179 w 837114"/>
              <a:gd name="connsiteY0" fmla="*/ 555383 h 1334538"/>
              <a:gd name="connsiteX1" fmla="*/ 80640 w 837114"/>
              <a:gd name="connsiteY1" fmla="*/ 420336 h 1334538"/>
              <a:gd name="connsiteX2" fmla="*/ 123022 w 837114"/>
              <a:gd name="connsiteY2" fmla="*/ 138193 h 1334538"/>
              <a:gd name="connsiteX3" fmla="*/ 320127 w 837114"/>
              <a:gd name="connsiteY3" fmla="*/ 18 h 1334538"/>
              <a:gd name="connsiteX4" fmla="*/ 718905 w 837114"/>
              <a:gd name="connsiteY4" fmla="*/ 145945 h 1334538"/>
              <a:gd name="connsiteX5" fmla="*/ 836572 w 837114"/>
              <a:gd name="connsiteY5" fmla="*/ 938551 h 1334538"/>
              <a:gd name="connsiteX6" fmla="*/ 744530 w 837114"/>
              <a:gd name="connsiteY6" fmla="*/ 1217389 h 1334538"/>
              <a:gd name="connsiteX7" fmla="*/ 378925 w 837114"/>
              <a:gd name="connsiteY7" fmla="*/ 1331882 h 1334538"/>
              <a:gd name="connsiteX8" fmla="*/ 176099 w 837114"/>
              <a:gd name="connsiteY8" fmla="*/ 1116655 h 1334538"/>
              <a:gd name="connsiteX9" fmla="*/ 93142 w 837114"/>
              <a:gd name="connsiteY9" fmla="*/ 538779 h 1334538"/>
              <a:gd name="connsiteX10" fmla="*/ 8179 w 837114"/>
              <a:gd name="connsiteY10" fmla="*/ 555383 h 1334538"/>
              <a:gd name="connsiteX0" fmla="*/ 9690 w 838625"/>
              <a:gd name="connsiteY0" fmla="*/ 555383 h 1334538"/>
              <a:gd name="connsiteX1" fmla="*/ 82151 w 838625"/>
              <a:gd name="connsiteY1" fmla="*/ 420336 h 1334538"/>
              <a:gd name="connsiteX2" fmla="*/ 124533 w 838625"/>
              <a:gd name="connsiteY2" fmla="*/ 138193 h 1334538"/>
              <a:gd name="connsiteX3" fmla="*/ 321638 w 838625"/>
              <a:gd name="connsiteY3" fmla="*/ 18 h 1334538"/>
              <a:gd name="connsiteX4" fmla="*/ 720416 w 838625"/>
              <a:gd name="connsiteY4" fmla="*/ 145945 h 1334538"/>
              <a:gd name="connsiteX5" fmla="*/ 838083 w 838625"/>
              <a:gd name="connsiteY5" fmla="*/ 938551 h 1334538"/>
              <a:gd name="connsiteX6" fmla="*/ 746041 w 838625"/>
              <a:gd name="connsiteY6" fmla="*/ 1217389 h 1334538"/>
              <a:gd name="connsiteX7" fmla="*/ 380436 w 838625"/>
              <a:gd name="connsiteY7" fmla="*/ 1331882 h 1334538"/>
              <a:gd name="connsiteX8" fmla="*/ 177610 w 838625"/>
              <a:gd name="connsiteY8" fmla="*/ 1116655 h 1334538"/>
              <a:gd name="connsiteX9" fmla="*/ 94653 w 838625"/>
              <a:gd name="connsiteY9" fmla="*/ 538779 h 1334538"/>
              <a:gd name="connsiteX10" fmla="*/ 9690 w 838625"/>
              <a:gd name="connsiteY10" fmla="*/ 555383 h 1334538"/>
              <a:gd name="connsiteX0" fmla="*/ 9690 w 838625"/>
              <a:gd name="connsiteY0" fmla="*/ 561266 h 1340421"/>
              <a:gd name="connsiteX1" fmla="*/ 82151 w 838625"/>
              <a:gd name="connsiteY1" fmla="*/ 426219 h 1340421"/>
              <a:gd name="connsiteX2" fmla="*/ 124533 w 838625"/>
              <a:gd name="connsiteY2" fmla="*/ 144076 h 1340421"/>
              <a:gd name="connsiteX3" fmla="*/ 368592 w 838625"/>
              <a:gd name="connsiteY3" fmla="*/ 16 h 1340421"/>
              <a:gd name="connsiteX4" fmla="*/ 720416 w 838625"/>
              <a:gd name="connsiteY4" fmla="*/ 151828 h 1340421"/>
              <a:gd name="connsiteX5" fmla="*/ 838083 w 838625"/>
              <a:gd name="connsiteY5" fmla="*/ 944434 h 1340421"/>
              <a:gd name="connsiteX6" fmla="*/ 746041 w 838625"/>
              <a:gd name="connsiteY6" fmla="*/ 1223272 h 1340421"/>
              <a:gd name="connsiteX7" fmla="*/ 380436 w 838625"/>
              <a:gd name="connsiteY7" fmla="*/ 1337765 h 1340421"/>
              <a:gd name="connsiteX8" fmla="*/ 177610 w 838625"/>
              <a:gd name="connsiteY8" fmla="*/ 1122538 h 1340421"/>
              <a:gd name="connsiteX9" fmla="*/ 94653 w 838625"/>
              <a:gd name="connsiteY9" fmla="*/ 544662 h 1340421"/>
              <a:gd name="connsiteX10" fmla="*/ 9690 w 838625"/>
              <a:gd name="connsiteY10" fmla="*/ 561266 h 1340421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597"/>
              <a:gd name="connsiteY0" fmla="*/ 561272 h 1338938"/>
              <a:gd name="connsiteX1" fmla="*/ 82151 w 838597"/>
              <a:gd name="connsiteY1" fmla="*/ 426225 h 1338938"/>
              <a:gd name="connsiteX2" fmla="*/ 132321 w 838597"/>
              <a:gd name="connsiteY2" fmla="*/ 142806 h 1338938"/>
              <a:gd name="connsiteX3" fmla="*/ 368592 w 838597"/>
              <a:gd name="connsiteY3" fmla="*/ 22 h 1338938"/>
              <a:gd name="connsiteX4" fmla="*/ 720416 w 838597"/>
              <a:gd name="connsiteY4" fmla="*/ 151834 h 1338938"/>
              <a:gd name="connsiteX5" fmla="*/ 838083 w 838597"/>
              <a:gd name="connsiteY5" fmla="*/ 944440 h 1338938"/>
              <a:gd name="connsiteX6" fmla="*/ 746041 w 838597"/>
              <a:gd name="connsiteY6" fmla="*/ 1223278 h 1338938"/>
              <a:gd name="connsiteX7" fmla="*/ 389782 w 838597"/>
              <a:gd name="connsiteY7" fmla="*/ 1336240 h 1338938"/>
              <a:gd name="connsiteX8" fmla="*/ 177610 w 838597"/>
              <a:gd name="connsiteY8" fmla="*/ 1122544 h 1338938"/>
              <a:gd name="connsiteX9" fmla="*/ 94653 w 838597"/>
              <a:gd name="connsiteY9" fmla="*/ 544668 h 1338938"/>
              <a:gd name="connsiteX10" fmla="*/ 9690 w 838597"/>
              <a:gd name="connsiteY10" fmla="*/ 561272 h 1338938"/>
              <a:gd name="connsiteX0" fmla="*/ 9690 w 838176"/>
              <a:gd name="connsiteY0" fmla="*/ 561272 h 1339740"/>
              <a:gd name="connsiteX1" fmla="*/ 82151 w 838176"/>
              <a:gd name="connsiteY1" fmla="*/ 426225 h 1339740"/>
              <a:gd name="connsiteX2" fmla="*/ 132321 w 838176"/>
              <a:gd name="connsiteY2" fmla="*/ 142806 h 1339740"/>
              <a:gd name="connsiteX3" fmla="*/ 368592 w 838176"/>
              <a:gd name="connsiteY3" fmla="*/ 22 h 1339740"/>
              <a:gd name="connsiteX4" fmla="*/ 720416 w 838176"/>
              <a:gd name="connsiteY4" fmla="*/ 151834 h 1339740"/>
              <a:gd name="connsiteX5" fmla="*/ 838083 w 838176"/>
              <a:gd name="connsiteY5" fmla="*/ 944440 h 1339740"/>
              <a:gd name="connsiteX6" fmla="*/ 732921 w 838176"/>
              <a:gd name="connsiteY6" fmla="*/ 1232650 h 1339740"/>
              <a:gd name="connsiteX7" fmla="*/ 389782 w 838176"/>
              <a:gd name="connsiteY7" fmla="*/ 1336240 h 1339740"/>
              <a:gd name="connsiteX8" fmla="*/ 177610 w 838176"/>
              <a:gd name="connsiteY8" fmla="*/ 1122544 h 1339740"/>
              <a:gd name="connsiteX9" fmla="*/ 94653 w 838176"/>
              <a:gd name="connsiteY9" fmla="*/ 544668 h 1339740"/>
              <a:gd name="connsiteX10" fmla="*/ 9690 w 838176"/>
              <a:gd name="connsiteY10" fmla="*/ 561272 h 1339740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387"/>
              <a:gd name="connsiteX1" fmla="*/ 82151 w 838100"/>
              <a:gd name="connsiteY1" fmla="*/ 426225 h 1340387"/>
              <a:gd name="connsiteX2" fmla="*/ 132321 w 838100"/>
              <a:gd name="connsiteY2" fmla="*/ 142806 h 1340387"/>
              <a:gd name="connsiteX3" fmla="*/ 368592 w 838100"/>
              <a:gd name="connsiteY3" fmla="*/ 22 h 1340387"/>
              <a:gd name="connsiteX4" fmla="*/ 720416 w 838100"/>
              <a:gd name="connsiteY4" fmla="*/ 151834 h 1340387"/>
              <a:gd name="connsiteX5" fmla="*/ 838083 w 838100"/>
              <a:gd name="connsiteY5" fmla="*/ 944440 h 1340387"/>
              <a:gd name="connsiteX6" fmla="*/ 714454 w 838100"/>
              <a:gd name="connsiteY6" fmla="*/ 1237481 h 1340387"/>
              <a:gd name="connsiteX7" fmla="*/ 389782 w 838100"/>
              <a:gd name="connsiteY7" fmla="*/ 1336240 h 1340387"/>
              <a:gd name="connsiteX8" fmla="*/ 185174 w 838100"/>
              <a:gd name="connsiteY8" fmla="*/ 1119499 h 1340387"/>
              <a:gd name="connsiteX9" fmla="*/ 94653 w 838100"/>
              <a:gd name="connsiteY9" fmla="*/ 544668 h 1340387"/>
              <a:gd name="connsiteX10" fmla="*/ 9690 w 838100"/>
              <a:gd name="connsiteY10" fmla="*/ 561272 h 1340387"/>
              <a:gd name="connsiteX0" fmla="*/ 9690 w 838100"/>
              <a:gd name="connsiteY0" fmla="*/ 561272 h 1340387"/>
              <a:gd name="connsiteX1" fmla="*/ 82151 w 838100"/>
              <a:gd name="connsiteY1" fmla="*/ 426225 h 1340387"/>
              <a:gd name="connsiteX2" fmla="*/ 132321 w 838100"/>
              <a:gd name="connsiteY2" fmla="*/ 142806 h 1340387"/>
              <a:gd name="connsiteX3" fmla="*/ 368592 w 838100"/>
              <a:gd name="connsiteY3" fmla="*/ 22 h 1340387"/>
              <a:gd name="connsiteX4" fmla="*/ 720416 w 838100"/>
              <a:gd name="connsiteY4" fmla="*/ 151834 h 1340387"/>
              <a:gd name="connsiteX5" fmla="*/ 838083 w 838100"/>
              <a:gd name="connsiteY5" fmla="*/ 944440 h 1340387"/>
              <a:gd name="connsiteX6" fmla="*/ 714454 w 838100"/>
              <a:gd name="connsiteY6" fmla="*/ 1237481 h 1340387"/>
              <a:gd name="connsiteX7" fmla="*/ 389782 w 838100"/>
              <a:gd name="connsiteY7" fmla="*/ 1336240 h 1340387"/>
              <a:gd name="connsiteX8" fmla="*/ 185174 w 838100"/>
              <a:gd name="connsiteY8" fmla="*/ 1119499 h 1340387"/>
              <a:gd name="connsiteX9" fmla="*/ 94653 w 838100"/>
              <a:gd name="connsiteY9" fmla="*/ 544668 h 1340387"/>
              <a:gd name="connsiteX10" fmla="*/ 9690 w 838100"/>
              <a:gd name="connsiteY10" fmla="*/ 561272 h 1340387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4653 w 838100"/>
              <a:gd name="connsiteY9" fmla="*/ 544668 h 1340441"/>
              <a:gd name="connsiteX10" fmla="*/ 9690 w 838100"/>
              <a:gd name="connsiteY10" fmla="*/ 561272 h 1340441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9116 w 838100"/>
              <a:gd name="connsiteY9" fmla="*/ 554771 h 1340441"/>
              <a:gd name="connsiteX10" fmla="*/ 9690 w 838100"/>
              <a:gd name="connsiteY10" fmla="*/ 561272 h 1340441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9116 w 838100"/>
              <a:gd name="connsiteY9" fmla="*/ 554771 h 1340441"/>
              <a:gd name="connsiteX10" fmla="*/ 9690 w 838100"/>
              <a:gd name="connsiteY10" fmla="*/ 561272 h 1340441"/>
              <a:gd name="connsiteX0" fmla="*/ 9264 w 837674"/>
              <a:gd name="connsiteY0" fmla="*/ 561273 h 1340442"/>
              <a:gd name="connsiteX1" fmla="*/ 85739 w 837674"/>
              <a:gd name="connsiteY1" fmla="*/ 432792 h 1340442"/>
              <a:gd name="connsiteX2" fmla="*/ 131895 w 837674"/>
              <a:gd name="connsiteY2" fmla="*/ 142807 h 1340442"/>
              <a:gd name="connsiteX3" fmla="*/ 368166 w 837674"/>
              <a:gd name="connsiteY3" fmla="*/ 23 h 1340442"/>
              <a:gd name="connsiteX4" fmla="*/ 719990 w 837674"/>
              <a:gd name="connsiteY4" fmla="*/ 151835 h 1340442"/>
              <a:gd name="connsiteX5" fmla="*/ 837657 w 837674"/>
              <a:gd name="connsiteY5" fmla="*/ 944441 h 1340442"/>
              <a:gd name="connsiteX6" fmla="*/ 714028 w 837674"/>
              <a:gd name="connsiteY6" fmla="*/ 1237482 h 1340442"/>
              <a:gd name="connsiteX7" fmla="*/ 389356 w 837674"/>
              <a:gd name="connsiteY7" fmla="*/ 1336241 h 1340442"/>
              <a:gd name="connsiteX8" fmla="*/ 190979 w 837674"/>
              <a:gd name="connsiteY8" fmla="*/ 1118479 h 1340442"/>
              <a:gd name="connsiteX9" fmla="*/ 98690 w 837674"/>
              <a:gd name="connsiteY9" fmla="*/ 554772 h 1340442"/>
              <a:gd name="connsiteX10" fmla="*/ 9264 w 837674"/>
              <a:gd name="connsiteY10" fmla="*/ 561273 h 1340442"/>
              <a:gd name="connsiteX0" fmla="*/ 9264 w 837674"/>
              <a:gd name="connsiteY0" fmla="*/ 561036 h 1340205"/>
              <a:gd name="connsiteX1" fmla="*/ 85739 w 837674"/>
              <a:gd name="connsiteY1" fmla="*/ 432555 h 1340205"/>
              <a:gd name="connsiteX2" fmla="*/ 131895 w 837674"/>
              <a:gd name="connsiteY2" fmla="*/ 142570 h 1340205"/>
              <a:gd name="connsiteX3" fmla="*/ 377737 w 837674"/>
              <a:gd name="connsiteY3" fmla="*/ 24 h 1340205"/>
              <a:gd name="connsiteX4" fmla="*/ 719990 w 837674"/>
              <a:gd name="connsiteY4" fmla="*/ 151598 h 1340205"/>
              <a:gd name="connsiteX5" fmla="*/ 837657 w 837674"/>
              <a:gd name="connsiteY5" fmla="*/ 944204 h 1340205"/>
              <a:gd name="connsiteX6" fmla="*/ 714028 w 837674"/>
              <a:gd name="connsiteY6" fmla="*/ 1237245 h 1340205"/>
              <a:gd name="connsiteX7" fmla="*/ 389356 w 837674"/>
              <a:gd name="connsiteY7" fmla="*/ 1336004 h 1340205"/>
              <a:gd name="connsiteX8" fmla="*/ 190979 w 837674"/>
              <a:gd name="connsiteY8" fmla="*/ 1118242 h 1340205"/>
              <a:gd name="connsiteX9" fmla="*/ 98690 w 837674"/>
              <a:gd name="connsiteY9" fmla="*/ 554535 h 1340205"/>
              <a:gd name="connsiteX10" fmla="*/ 9264 w 837674"/>
              <a:gd name="connsiteY10" fmla="*/ 561036 h 1340205"/>
              <a:gd name="connsiteX0" fmla="*/ 9264 w 837674"/>
              <a:gd name="connsiteY0" fmla="*/ 563179 h 1342348"/>
              <a:gd name="connsiteX1" fmla="*/ 85739 w 837674"/>
              <a:gd name="connsiteY1" fmla="*/ 434698 h 1342348"/>
              <a:gd name="connsiteX2" fmla="*/ 131895 w 837674"/>
              <a:gd name="connsiteY2" fmla="*/ 144713 h 1342348"/>
              <a:gd name="connsiteX3" fmla="*/ 377737 w 837674"/>
              <a:gd name="connsiteY3" fmla="*/ 2167 h 1342348"/>
              <a:gd name="connsiteX4" fmla="*/ 719990 w 837674"/>
              <a:gd name="connsiteY4" fmla="*/ 153741 h 1342348"/>
              <a:gd name="connsiteX5" fmla="*/ 837657 w 837674"/>
              <a:gd name="connsiteY5" fmla="*/ 946347 h 1342348"/>
              <a:gd name="connsiteX6" fmla="*/ 714028 w 837674"/>
              <a:gd name="connsiteY6" fmla="*/ 1239388 h 1342348"/>
              <a:gd name="connsiteX7" fmla="*/ 389356 w 837674"/>
              <a:gd name="connsiteY7" fmla="*/ 1338147 h 1342348"/>
              <a:gd name="connsiteX8" fmla="*/ 190979 w 837674"/>
              <a:gd name="connsiteY8" fmla="*/ 1120385 h 1342348"/>
              <a:gd name="connsiteX9" fmla="*/ 98690 w 837674"/>
              <a:gd name="connsiteY9" fmla="*/ 556678 h 1342348"/>
              <a:gd name="connsiteX10" fmla="*/ 9264 w 837674"/>
              <a:gd name="connsiteY10" fmla="*/ 563179 h 1342348"/>
              <a:gd name="connsiteX0" fmla="*/ 9264 w 837674"/>
              <a:gd name="connsiteY0" fmla="*/ 561106 h 1340275"/>
              <a:gd name="connsiteX1" fmla="*/ 85739 w 837674"/>
              <a:gd name="connsiteY1" fmla="*/ 432625 h 1340275"/>
              <a:gd name="connsiteX2" fmla="*/ 138784 w 837674"/>
              <a:gd name="connsiteY2" fmla="*/ 134289 h 1340275"/>
              <a:gd name="connsiteX3" fmla="*/ 377737 w 837674"/>
              <a:gd name="connsiteY3" fmla="*/ 94 h 1340275"/>
              <a:gd name="connsiteX4" fmla="*/ 719990 w 837674"/>
              <a:gd name="connsiteY4" fmla="*/ 151668 h 1340275"/>
              <a:gd name="connsiteX5" fmla="*/ 837657 w 837674"/>
              <a:gd name="connsiteY5" fmla="*/ 944274 h 1340275"/>
              <a:gd name="connsiteX6" fmla="*/ 714028 w 837674"/>
              <a:gd name="connsiteY6" fmla="*/ 1237315 h 1340275"/>
              <a:gd name="connsiteX7" fmla="*/ 389356 w 837674"/>
              <a:gd name="connsiteY7" fmla="*/ 1336074 h 1340275"/>
              <a:gd name="connsiteX8" fmla="*/ 190979 w 837674"/>
              <a:gd name="connsiteY8" fmla="*/ 1118312 h 1340275"/>
              <a:gd name="connsiteX9" fmla="*/ 98690 w 837674"/>
              <a:gd name="connsiteY9" fmla="*/ 554605 h 1340275"/>
              <a:gd name="connsiteX10" fmla="*/ 9264 w 837674"/>
              <a:gd name="connsiteY10" fmla="*/ 561106 h 1340275"/>
              <a:gd name="connsiteX0" fmla="*/ 9264 w 837674"/>
              <a:gd name="connsiteY0" fmla="*/ 561059 h 1340228"/>
              <a:gd name="connsiteX1" fmla="*/ 85739 w 837674"/>
              <a:gd name="connsiteY1" fmla="*/ 432578 h 1340228"/>
              <a:gd name="connsiteX2" fmla="*/ 142573 w 837674"/>
              <a:gd name="connsiteY2" fmla="*/ 139038 h 1340228"/>
              <a:gd name="connsiteX3" fmla="*/ 377737 w 837674"/>
              <a:gd name="connsiteY3" fmla="*/ 47 h 1340228"/>
              <a:gd name="connsiteX4" fmla="*/ 719990 w 837674"/>
              <a:gd name="connsiteY4" fmla="*/ 151621 h 1340228"/>
              <a:gd name="connsiteX5" fmla="*/ 837657 w 837674"/>
              <a:gd name="connsiteY5" fmla="*/ 944227 h 1340228"/>
              <a:gd name="connsiteX6" fmla="*/ 714028 w 837674"/>
              <a:gd name="connsiteY6" fmla="*/ 1237268 h 1340228"/>
              <a:gd name="connsiteX7" fmla="*/ 389356 w 837674"/>
              <a:gd name="connsiteY7" fmla="*/ 1336027 h 1340228"/>
              <a:gd name="connsiteX8" fmla="*/ 190979 w 837674"/>
              <a:gd name="connsiteY8" fmla="*/ 1118265 h 1340228"/>
              <a:gd name="connsiteX9" fmla="*/ 98690 w 837674"/>
              <a:gd name="connsiteY9" fmla="*/ 554558 h 1340228"/>
              <a:gd name="connsiteX10" fmla="*/ 9264 w 837674"/>
              <a:gd name="connsiteY10" fmla="*/ 561059 h 13402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837674" h="1340228">
                <a:moveTo>
                  <a:pt x="9264" y="561059"/>
                </a:moveTo>
                <a:cubicBezTo>
                  <a:pt x="-23312" y="593730"/>
                  <a:pt x="36711" y="472787"/>
                  <a:pt x="85739" y="432578"/>
                </a:cubicBezTo>
                <a:cubicBezTo>
                  <a:pt x="80658" y="362847"/>
                  <a:pt x="93907" y="211126"/>
                  <a:pt x="142573" y="139038"/>
                </a:cubicBezTo>
                <a:cubicBezTo>
                  <a:pt x="191239" y="66950"/>
                  <a:pt x="281501" y="-2050"/>
                  <a:pt x="377737" y="47"/>
                </a:cubicBezTo>
                <a:cubicBezTo>
                  <a:pt x="473973" y="2144"/>
                  <a:pt x="643337" y="-5742"/>
                  <a:pt x="719990" y="151621"/>
                </a:cubicBezTo>
                <a:cubicBezTo>
                  <a:pt x="796643" y="308984"/>
                  <a:pt x="838651" y="763286"/>
                  <a:pt x="837657" y="944227"/>
                </a:cubicBezTo>
                <a:cubicBezTo>
                  <a:pt x="836663" y="1125168"/>
                  <a:pt x="788745" y="1171968"/>
                  <a:pt x="714028" y="1237268"/>
                </a:cubicBezTo>
                <a:cubicBezTo>
                  <a:pt x="639311" y="1302568"/>
                  <a:pt x="476531" y="1355861"/>
                  <a:pt x="389356" y="1336027"/>
                </a:cubicBezTo>
                <a:cubicBezTo>
                  <a:pt x="302181" y="1316193"/>
                  <a:pt x="230371" y="1224871"/>
                  <a:pt x="190979" y="1118265"/>
                </a:cubicBezTo>
                <a:cubicBezTo>
                  <a:pt x="91511" y="819657"/>
                  <a:pt x="131486" y="610119"/>
                  <a:pt x="98690" y="554558"/>
                </a:cubicBezTo>
                <a:cubicBezTo>
                  <a:pt x="61556" y="528899"/>
                  <a:pt x="20789" y="549629"/>
                  <a:pt x="9264" y="56105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ln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4792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0253C6-EEA8-224F-964E-A6BC7BD12A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>
                <a:cs typeface="Arial" panose="020B0604020202020204" pitchFamily="34" charset="0"/>
              </a:rPr>
              <a:t>Recap: Learning theories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51149D-49CE-4C4F-8853-FA04AAE6F5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/>
              <a:t>Behaviourism (Operant conditioning): Skinner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/>
              <a:t>Behaviourism (Classical conditioning): Pavlov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/>
              <a:t>Constructivism – Piaget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/>
              <a:t>Constructivism: Froebel’s theory of Play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/>
              <a:t>Constructivism – Bruner’s theory of Cognitive Development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13045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BFD5E-D5A7-1D4C-8A5F-B098835003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theories of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25ABE8-ECAE-F240-8E9A-901D1826D2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4400" dirty="0"/>
              <a:t>Social Constructivism – Vygotsky’s Socio-Cultural theory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68698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17EB6-4782-4401-9079-18FC1442C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rmAutofit fontScale="90000"/>
          </a:bodyPr>
          <a:lstStyle/>
          <a:p>
            <a:r>
              <a:rPr lang="en-GB" b="1" dirty="0"/>
              <a:t>Vygotsky  </a:t>
            </a:r>
            <a:br>
              <a:rPr lang="en-GB" b="1" dirty="0"/>
            </a:br>
            <a:r>
              <a:rPr lang="en-GB" b="1" dirty="0"/>
              <a:t>SOCIO-CULTURAL THEORY OF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1C3DE5-8EB5-4FDB-921A-353D8A35BE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7580682" cy="374904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altLang="en-US" dirty="0"/>
              <a:t>Lev Vygotsky: Russian Psychologist 1896-1934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Great influence on the approaches to and the way educators think about learning and teaching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Built upon the importance of </a:t>
            </a:r>
            <a:r>
              <a:rPr lang="en-GB" i="1" u="sng" dirty="0"/>
              <a:t>social interaction </a:t>
            </a:r>
            <a:r>
              <a:rPr lang="en-GB" dirty="0"/>
              <a:t>and studied the role that </a:t>
            </a:r>
            <a:r>
              <a:rPr lang="en-GB" i="1" u="sng" dirty="0"/>
              <a:t>social interaction </a:t>
            </a:r>
            <a:r>
              <a:rPr lang="en-GB" dirty="0"/>
              <a:t>plays in the development of cognition (understanding)</a:t>
            </a:r>
            <a:r>
              <a:rPr lang="en-GB" sz="2400" dirty="0"/>
              <a:t>.</a:t>
            </a:r>
          </a:p>
        </p:txBody>
      </p:sp>
      <p:pic>
        <p:nvPicPr>
          <p:cNvPr id="4" name="Picture 1" descr="Lev Vygotsky&#10;">
            <a:extLst>
              <a:ext uri="{FF2B5EF4-FFF2-40B4-BE49-F238E27FC236}">
                <a16:creationId xmlns:a16="http://schemas.microsoft.com/office/drawing/2014/main" id="{2CB8D1C1-420F-48F4-8AC3-2E9329D6B3F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782" r="-2" b="31918"/>
          <a:stretch/>
        </p:blipFill>
        <p:spPr bwMode="auto">
          <a:xfrm>
            <a:off x="8647482" y="642594"/>
            <a:ext cx="2684751" cy="2158329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9EE4C83-BF8D-4AF1-9AA0-475325A6E236}"/>
              </a:ext>
            </a:extLst>
          </p:cNvPr>
          <p:cNvSpPr txBox="1"/>
          <p:nvPr/>
        </p:nvSpPr>
        <p:spPr>
          <a:xfrm>
            <a:off x="992094" y="585216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altLang="en-US" sz="1800" dirty="0"/>
              <a:t>Blakemore &amp; Frith (2005) </a:t>
            </a:r>
          </a:p>
        </p:txBody>
      </p:sp>
    </p:spTree>
    <p:extLst>
      <p:ext uri="{BB962C8B-B14F-4D97-AF65-F5344CB8AC3E}">
        <p14:creationId xmlns:p14="http://schemas.microsoft.com/office/powerpoint/2010/main" val="19188936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5DDD4-EB71-4071-A8D2-9D95F54E6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Social Constructivism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AD0C26-278D-4A4F-A644-8B76E37940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10058400" cy="374904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600" dirty="0"/>
              <a:t>Vygotsky emphasised that children learn through social interaction.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/>
              <a:t>Social constructivism allows for the learning </a:t>
            </a:r>
            <a:r>
              <a:rPr lang="en-GB" sz="3600" kern="12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that we recognise to take place – how a child should act in school, on the yard, with their friend, with a sibling or with their teacher. </a:t>
            </a:r>
            <a:endParaRPr lang="en-GB" sz="36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/>
              <a:t>The child is not seen as a lone learner but as a part of a group. </a:t>
            </a:r>
          </a:p>
          <a:p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A342D81-5826-4221-B840-7F74FCF5AE8F}"/>
              </a:ext>
            </a:extLst>
          </p:cNvPr>
          <p:cNvSpPr txBox="1"/>
          <p:nvPr/>
        </p:nvSpPr>
        <p:spPr>
          <a:xfrm>
            <a:off x="776942" y="603074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altLang="en-US" sz="1800" dirty="0"/>
              <a:t>Blakemore &amp; Frith (2005) </a:t>
            </a:r>
          </a:p>
        </p:txBody>
      </p:sp>
    </p:spTree>
    <p:extLst>
      <p:ext uri="{BB962C8B-B14F-4D97-AF65-F5344CB8AC3E}">
        <p14:creationId xmlns:p14="http://schemas.microsoft.com/office/powerpoint/2010/main" val="23530471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3793F-1062-457C-898F-EB0B7C06F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153" y="642594"/>
            <a:ext cx="11104282" cy="1371600"/>
          </a:xfrm>
        </p:spPr>
        <p:txBody>
          <a:bodyPr/>
          <a:lstStyle/>
          <a:p>
            <a:r>
              <a:rPr lang="en-GB" b="1" dirty="0"/>
              <a:t>Vygotsky’s Theory of cognitive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3120CD-7ADB-4B42-BF12-C9B7003CDA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/>
              <a:t>Vygotsky stated that babies have four basic mental functions</a:t>
            </a:r>
          </a:p>
          <a:p>
            <a:pPr lvl="1"/>
            <a:r>
              <a:rPr lang="en-GB" sz="2400" dirty="0"/>
              <a:t>Attention</a:t>
            </a:r>
          </a:p>
          <a:p>
            <a:pPr lvl="1"/>
            <a:r>
              <a:rPr lang="en-GB" sz="2400" dirty="0"/>
              <a:t>Sensation</a:t>
            </a:r>
          </a:p>
          <a:p>
            <a:pPr lvl="1"/>
            <a:r>
              <a:rPr lang="en-GB" sz="2400" dirty="0"/>
              <a:t>Perception</a:t>
            </a:r>
          </a:p>
          <a:p>
            <a:pPr lvl="1"/>
            <a:r>
              <a:rPr lang="en-GB" sz="2400" dirty="0"/>
              <a:t>Memory</a:t>
            </a:r>
          </a:p>
          <a:p>
            <a:pPr marL="274320" lvl="1" indent="0">
              <a:buNone/>
            </a:pPr>
            <a:endParaRPr lang="en-GB" sz="2400" dirty="0"/>
          </a:p>
          <a:p>
            <a:r>
              <a:rPr lang="en-GB" sz="2400" dirty="0"/>
              <a:t>Through interaction with their socio-cultural environment these basic mental functions become effective. </a:t>
            </a:r>
          </a:p>
          <a:p>
            <a:r>
              <a:rPr lang="en-GB" sz="2400" dirty="0"/>
              <a:t>When the basic mental functions become effective, it is then referred as higher mental functions. These are categorised as independent learning and thinking.</a:t>
            </a:r>
          </a:p>
          <a:p>
            <a:pPr marL="274320" lvl="1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CF346B-B93C-4860-80AF-B3473D392592}"/>
              </a:ext>
            </a:extLst>
          </p:cNvPr>
          <p:cNvSpPr txBox="1"/>
          <p:nvPr/>
        </p:nvSpPr>
        <p:spPr>
          <a:xfrm>
            <a:off x="872565" y="604167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altLang="en-US" sz="1800" dirty="0"/>
              <a:t>Blakemore &amp; Frith (2005) </a:t>
            </a:r>
          </a:p>
        </p:txBody>
      </p:sp>
    </p:spTree>
    <p:extLst>
      <p:ext uri="{BB962C8B-B14F-4D97-AF65-F5344CB8AC3E}">
        <p14:creationId xmlns:p14="http://schemas.microsoft.com/office/powerpoint/2010/main" val="12000181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FE4F4-DFC8-4E1E-8E66-4833E265F8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247" y="642594"/>
            <a:ext cx="11175999" cy="1371600"/>
          </a:xfrm>
        </p:spPr>
        <p:txBody>
          <a:bodyPr/>
          <a:lstStyle/>
          <a:p>
            <a:r>
              <a:rPr lang="en-GB" b="1" dirty="0"/>
              <a:t>Vygotsky's Theory of cognitive development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45E8D0-804F-47EB-A426-88BC9F101C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Think back to when you learned how to put together Lego or a jigsaw. </a:t>
            </a:r>
          </a:p>
          <a:p>
            <a:r>
              <a:rPr lang="en-GB" sz="4000" dirty="0"/>
              <a:t>Did someone model this to you or did you learn it alone?</a:t>
            </a:r>
          </a:p>
          <a:p>
            <a:r>
              <a:rPr lang="en-GB" sz="4000" dirty="0"/>
              <a:t>Most learning that takes place in a child’s life is through a parent, caregiver, teacher or someone older.</a:t>
            </a:r>
          </a:p>
          <a:p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2A8117-7C81-45E4-9949-72016305F9FF}"/>
              </a:ext>
            </a:extLst>
          </p:cNvPr>
          <p:cNvSpPr txBox="1"/>
          <p:nvPr/>
        </p:nvSpPr>
        <p:spPr>
          <a:xfrm>
            <a:off x="657411" y="585700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altLang="en-US" sz="1800" dirty="0"/>
              <a:t>Blakemore &amp; Frith (2005) </a:t>
            </a:r>
          </a:p>
        </p:txBody>
      </p:sp>
    </p:spTree>
    <p:extLst>
      <p:ext uri="{BB962C8B-B14F-4D97-AF65-F5344CB8AC3E}">
        <p14:creationId xmlns:p14="http://schemas.microsoft.com/office/powerpoint/2010/main" val="25543978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638F0-042B-4DA9-A8DE-A5B1D1896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05" y="642594"/>
            <a:ext cx="10939929" cy="1371600"/>
          </a:xfrm>
        </p:spPr>
        <p:txBody>
          <a:bodyPr/>
          <a:lstStyle/>
          <a:p>
            <a:r>
              <a:rPr lang="en-GB" dirty="0"/>
              <a:t>More Knowledgeable Other (MKO)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55EE45-B5CB-4E39-854A-20ACC19C2B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dirty="0">
                <a:latin typeface="The Hand" panose="03070502030502020204" pitchFamily="66" charset="0"/>
                <a:cs typeface="Times New Roman" panose="02020603050405020304" pitchFamily="18" charset="0"/>
              </a:rPr>
              <a:t>More Knowledgeable Other (MKO) – Someone who has a better understanding of the subject.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dirty="0">
                <a:latin typeface="The Hand" panose="030705020305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GB" sz="4400" dirty="0">
                <a:effectLst/>
                <a:latin typeface="The Hand" panose="030705020305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ocial interaction involves cooperative and collaborative dialogue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dirty="0">
                <a:latin typeface="The Hand" panose="030705020305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When this happens, cognitive development</a:t>
            </a:r>
            <a:r>
              <a:rPr lang="en-GB" sz="4400" dirty="0">
                <a:effectLst/>
                <a:latin typeface="The Hand" panose="030705020305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takes place.</a:t>
            </a:r>
          </a:p>
          <a:p>
            <a:endParaRPr lang="en-GB" sz="3600" b="0" dirty="0">
              <a:latin typeface="The Hand" panose="03070502030502020204" pitchFamily="66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77D9A5-7DCC-4635-96BA-9B7C0B6B3ED6}"/>
              </a:ext>
            </a:extLst>
          </p:cNvPr>
          <p:cNvSpPr txBox="1"/>
          <p:nvPr/>
        </p:nvSpPr>
        <p:spPr>
          <a:xfrm>
            <a:off x="944282" y="585700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altLang="en-US" sz="1800" dirty="0"/>
              <a:t>Blakemore &amp; Frith (2005) </a:t>
            </a:r>
          </a:p>
        </p:txBody>
      </p:sp>
    </p:spTree>
    <p:extLst>
      <p:ext uri="{BB962C8B-B14F-4D97-AF65-F5344CB8AC3E}">
        <p14:creationId xmlns:p14="http://schemas.microsoft.com/office/powerpoint/2010/main" val="39824646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066C7-3946-4DEE-91CA-8E2D715770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Vygotsky’s  </a:t>
            </a:r>
            <a:r>
              <a:rPr lang="en-GB" dirty="0"/>
              <a:t>Zone of proximal development (ZPD)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F0E6D7-B1CD-411E-89BB-AEC8D5FDA3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altLang="en-US" sz="4400" dirty="0"/>
              <a:t>ZPD shows the difference between what a child can do without help and what they can achieve with the support of an MKO (an adult or another child).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A4D498-BE06-41A4-9E0C-B7236887D112}"/>
              </a:ext>
            </a:extLst>
          </p:cNvPr>
          <p:cNvSpPr txBox="1"/>
          <p:nvPr/>
        </p:nvSpPr>
        <p:spPr>
          <a:xfrm>
            <a:off x="812800" y="5947372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altLang="en-US" sz="1800" dirty="0"/>
              <a:t>Blakemore &amp; Frith (2005) </a:t>
            </a:r>
          </a:p>
        </p:txBody>
      </p:sp>
      <p:pic>
        <p:nvPicPr>
          <p:cNvPr id="6" name="Picture 5" descr="Adult man supporting a child using a laptop&#10;">
            <a:extLst>
              <a:ext uri="{FF2B5EF4-FFF2-40B4-BE49-F238E27FC236}">
                <a16:creationId xmlns:a16="http://schemas.microsoft.com/office/drawing/2014/main" id="{686897AE-7254-C7E5-C54F-9E5CBA645E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0185" y="3602045"/>
            <a:ext cx="4461302" cy="2697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47057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A333C-6A55-45DD-BDE9-BBE2647FC8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ZPD and scaffolding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3BEBDD6-D3B0-48F4-9F63-630A0F456F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39173" y="1813013"/>
            <a:ext cx="9313653" cy="4402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6229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196F2-9A76-4B0F-825E-23C3188697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importance of Language in Vygotsky’s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8366AB-A0BE-4681-8A66-43BE42BE61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9463" y="1728952"/>
            <a:ext cx="10333074" cy="3827722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4000" dirty="0"/>
              <a:t>Language is the main way that adults transmit information to children.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4000" dirty="0"/>
              <a:t>We all have private speech (internal speech)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4000" dirty="0"/>
              <a:t>Through private speech children plan activities and strategies. This aids their cognitive development.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4000" dirty="0"/>
              <a:t>Through external speech (dialogue with others) children communicate their understanding.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3509D11-7DEE-485E-B703-FCFC5DEB9FBD}"/>
              </a:ext>
            </a:extLst>
          </p:cNvPr>
          <p:cNvSpPr txBox="1"/>
          <p:nvPr/>
        </p:nvSpPr>
        <p:spPr>
          <a:xfrm>
            <a:off x="1214294" y="5768078"/>
            <a:ext cx="113279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altLang="en-US" sz="1800" dirty="0"/>
              <a:t>Blakemore &amp; Frith (2005) </a:t>
            </a:r>
            <a:r>
              <a:rPr lang="en-GB" altLang="en-US" dirty="0"/>
              <a:t>                                                                                                                                                     </a:t>
            </a: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8258575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196F2-9A76-4B0F-825E-23C3188697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social constructivism in our classrooms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8366AB-A0BE-4681-8A66-43BE42BE61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9463" y="1728952"/>
            <a:ext cx="10333074" cy="3827722"/>
          </a:xfrm>
        </p:spPr>
        <p:txBody>
          <a:bodyPr>
            <a:noAutofit/>
          </a:bodyPr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role of the MKO in classrooms is usually the teachers or TA. They stimulate the dialogue and motivate the student. When this is planned, it is known as scaffolding.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Collaborative learning where the MKO is a peer (e.g. </a:t>
            </a:r>
            <a:r>
              <a:rPr lang="en-GB" sz="2400" dirty="0">
                <a:solidFill>
                  <a:srgbClr val="212121"/>
                </a:solidFill>
              </a:rPr>
              <a:t>Think, Pair, Share; </a:t>
            </a:r>
            <a:r>
              <a:rPr lang="en-GB" sz="2400" i="0" dirty="0">
                <a:solidFill>
                  <a:srgbClr val="212121"/>
                </a:solidFill>
                <a:effectLst/>
              </a:rPr>
              <a:t>Doughnut sharing; </a:t>
            </a:r>
            <a:r>
              <a:rPr lang="en-GB" sz="2400" dirty="0">
                <a:solidFill>
                  <a:srgbClr val="212121"/>
                </a:solidFill>
              </a:rPr>
              <a:t>Jigsaw experts)</a:t>
            </a:r>
            <a:endParaRPr lang="en-GB" sz="2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Project-based learning where children pursue their own projects and the teaching staff are advisors/facilitators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i="0" dirty="0">
                <a:solidFill>
                  <a:srgbClr val="212121"/>
                </a:solidFill>
                <a:effectLst/>
              </a:rPr>
              <a:t>Errors are encouraged rather than minimised or avoided. . Learners come up with their own questions, make their own theories and test them for viability. 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Not all learning takes place in schools, any social interaction </a:t>
            </a: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can</a:t>
            </a:r>
            <a:r>
              <a:rPr lang="en-GB" sz="2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lead to learning and new understanding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3509D11-7DEE-485E-B703-FCFC5DEB9FBD}"/>
              </a:ext>
            </a:extLst>
          </p:cNvPr>
          <p:cNvSpPr txBox="1"/>
          <p:nvPr/>
        </p:nvSpPr>
        <p:spPr>
          <a:xfrm>
            <a:off x="531906" y="595274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altLang="en-US" sz="1800" dirty="0"/>
              <a:t>Blakemore &amp; Frith (2005) </a:t>
            </a:r>
          </a:p>
        </p:txBody>
      </p:sp>
    </p:spTree>
    <p:extLst>
      <p:ext uri="{BB962C8B-B14F-4D97-AF65-F5344CB8AC3E}">
        <p14:creationId xmlns:p14="http://schemas.microsoft.com/office/powerpoint/2010/main" val="1879658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5CE4BF-079F-F3BD-03D5-0E8F60AFC5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Blog #3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2EB537-BC3F-9905-4A64-51D7A559F9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Arial"/>
                <a:cs typeface="Arial"/>
              </a:rPr>
              <a:t>Blog 3:</a:t>
            </a:r>
            <a:r>
              <a:rPr lang="en-US" b="0" dirty="0">
                <a:latin typeface="Arial"/>
                <a:cs typeface="Arial"/>
              </a:rPr>
              <a:t> </a:t>
            </a:r>
            <a:endParaRPr lang="en-US" dirty="0">
              <a:latin typeface="The Hand"/>
              <a:cs typeface="Arial"/>
            </a:endParaRPr>
          </a:p>
          <a:p>
            <a:r>
              <a:rPr lang="en-US" b="0" dirty="0">
                <a:latin typeface="Arial"/>
                <a:cs typeface="Arial"/>
              </a:rPr>
              <a:t>Identify, discuss, and evaluate the theoretical approaches to learning linked to your theories from blogs 1 and 2.  </a:t>
            </a:r>
            <a:endParaRPr lang="en-US" dirty="0"/>
          </a:p>
          <a:p>
            <a:endParaRPr lang="en-US" b="0" dirty="0">
              <a:latin typeface="Arial"/>
              <a:cs typeface="Arial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79575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27ABF7-3560-3F18-ED9A-3151283DBF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Blog #3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3CA33B-5130-59DF-9AE9-BA00150E87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Identify – Outline the key features</a:t>
            </a:r>
          </a:p>
          <a:p>
            <a:r>
              <a:rPr lang="en-US" dirty="0"/>
              <a:t>Discuss – Compare the key features of both theories. Their strengths? Any challenges they present?</a:t>
            </a:r>
          </a:p>
          <a:p>
            <a:r>
              <a:rPr lang="en-US" dirty="0"/>
              <a:t>Evaluate – Critique whether each still has a place in education today. </a:t>
            </a:r>
          </a:p>
        </p:txBody>
      </p:sp>
    </p:spTree>
    <p:extLst>
      <p:ext uri="{BB962C8B-B14F-4D97-AF65-F5344CB8AC3E}">
        <p14:creationId xmlns:p14="http://schemas.microsoft.com/office/powerpoint/2010/main" val="2959942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1EEA0-178D-6F3C-2FC2-43051E80B0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Piaget and Vygotsky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B056A-B5B5-8A06-48E3-2D2B838B3B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ea typeface="+mn-lt"/>
                <a:cs typeface="+mn-lt"/>
              </a:rPr>
              <a:t>Piaget</a:t>
            </a:r>
            <a:r>
              <a:rPr lang="en-US" b="0" dirty="0">
                <a:latin typeface="Arial"/>
                <a:ea typeface="+mn-lt"/>
                <a:cs typeface="+mn-lt"/>
              </a:rPr>
              <a:t>: Cognitive development occurs in </a:t>
            </a:r>
            <a:r>
              <a:rPr lang="en-US" dirty="0">
                <a:latin typeface="Arial"/>
                <a:ea typeface="+mn-lt"/>
                <a:cs typeface="+mn-lt"/>
              </a:rPr>
              <a:t>four universal stages</a:t>
            </a:r>
            <a:r>
              <a:rPr lang="en-US" b="0" dirty="0">
                <a:latin typeface="Arial"/>
                <a:ea typeface="+mn-lt"/>
                <a:cs typeface="+mn-lt"/>
              </a:rPr>
              <a:t> (sensorimotor, preoperational, concrete operational, formal(abstract) operational). Each stage represents a different way of thinking.</a:t>
            </a:r>
            <a:endParaRPr lang="en-US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ea typeface="+mn-lt"/>
                <a:cs typeface="+mn-lt"/>
              </a:rPr>
              <a:t>Vygotsky</a:t>
            </a:r>
            <a:r>
              <a:rPr lang="en-US" b="0" dirty="0">
                <a:latin typeface="Arial"/>
                <a:ea typeface="+mn-lt"/>
                <a:cs typeface="+mn-lt"/>
              </a:rPr>
              <a:t>: : Development is </a:t>
            </a:r>
            <a:r>
              <a:rPr lang="en-US" dirty="0">
                <a:latin typeface="Arial"/>
                <a:ea typeface="+mn-lt"/>
                <a:cs typeface="+mn-lt"/>
              </a:rPr>
              <a:t>continuous</a:t>
            </a:r>
            <a:r>
              <a:rPr lang="en-US" b="0" dirty="0">
                <a:latin typeface="Arial"/>
                <a:ea typeface="+mn-lt"/>
                <a:cs typeface="+mn-lt"/>
              </a:rPr>
              <a:t>, shaped by social and cultural contexts rather than fixed stages</a:t>
            </a:r>
            <a:endParaRPr lang="en-US" dirty="0">
              <a:latin typeface="Arial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26727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9F6AA32-13C2-415E-B4CB-5A6D2336A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576C5ED-6D14-3FDF-94BC-DD8CDCB469C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343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7068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E9EF8-6D8D-C387-F60E-32A5FEF849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Skinner and Froebel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CDA69C-360A-24D2-2BAA-29A41FE2B2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"/>
              <a:buChar char="•"/>
            </a:pPr>
            <a:r>
              <a:rPr lang="en-US" b="0" dirty="0">
                <a:latin typeface="Arial"/>
                <a:ea typeface="+mn-lt"/>
                <a:cs typeface="+mn-lt"/>
              </a:rPr>
              <a:t>Skinner: Learning is a response to external consequences. Education should structure reinforcement to shape </a:t>
            </a:r>
            <a:r>
              <a:rPr lang="en-US" b="0" err="1">
                <a:latin typeface="Arial"/>
                <a:ea typeface="+mn-lt"/>
                <a:cs typeface="+mn-lt"/>
              </a:rPr>
              <a:t>behaviour</a:t>
            </a:r>
            <a:r>
              <a:rPr lang="en-US" b="0" dirty="0">
                <a:latin typeface="Arial"/>
                <a:ea typeface="+mn-lt"/>
                <a:cs typeface="+mn-lt"/>
              </a:rPr>
              <a:t>.</a:t>
            </a:r>
            <a:endParaRPr lang="en-US" b="0">
              <a:latin typeface="Arial"/>
              <a:ea typeface="Calibri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b="0" dirty="0">
                <a:latin typeface="Arial"/>
                <a:ea typeface="+mn-lt"/>
                <a:cs typeface="+mn-lt"/>
              </a:rPr>
              <a:t>Froebel: Learning is natural, creative, and holistic. Education should nurture play and exploration to unlock potential.</a:t>
            </a:r>
            <a:endParaRPr lang="en-US" dirty="0">
              <a:latin typeface="Arial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00500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nfographic comparing B.F. Skinner's Behaviourism and Friedrich Froebel's Kindergarten Movement. Split design with two columns: left side Skinner, right side Froebel. Use icons: Skinner with gears and control symbols, Froebel with toys, blocks, and playful children. Sections: Core Theory, View of Child, Learning Method, Role of Teacher, Educational Focus, Legacy. Bright, clear educational style with contrasting colors (blue for Skinner, green for Froebel).">
            <a:extLst>
              <a:ext uri="{FF2B5EF4-FFF2-40B4-BE49-F238E27FC236}">
                <a16:creationId xmlns:a16="http://schemas.microsoft.com/office/drawing/2014/main" id="{67663BF4-816E-7CE7-5F89-8B08EF9D39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3500" y="95250"/>
            <a:ext cx="9525000" cy="66675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E1F53EC-ECC9-B09B-B5BF-AD365397B15E}"/>
              </a:ext>
            </a:extLst>
          </p:cNvPr>
          <p:cNvSpPr txBox="1"/>
          <p:nvPr/>
        </p:nvSpPr>
        <p:spPr>
          <a:xfrm>
            <a:off x="774710" y="919968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(Saracho, 2023)</a:t>
            </a:r>
          </a:p>
        </p:txBody>
      </p:sp>
    </p:spTree>
    <p:extLst>
      <p:ext uri="{BB962C8B-B14F-4D97-AF65-F5344CB8AC3E}">
        <p14:creationId xmlns:p14="http://schemas.microsoft.com/office/powerpoint/2010/main" val="16344886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AE718-64FA-23A2-3D98-A13FD02B7A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Skinner and Vygotsky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62B262-7262-93BC-4CBA-A0A42AD8E9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ea typeface="+mn-lt"/>
                <a:cs typeface="+mn-lt"/>
              </a:rPr>
              <a:t>Skinner</a:t>
            </a:r>
            <a:r>
              <a:rPr lang="en-US" b="0" dirty="0">
                <a:latin typeface="Arial"/>
                <a:ea typeface="+mn-lt"/>
                <a:cs typeface="+mn-lt"/>
              </a:rPr>
              <a:t>: External control, reinforcement-based learning, </a:t>
            </a:r>
            <a:r>
              <a:rPr lang="en-US" b="0" dirty="0" err="1">
                <a:latin typeface="Arial"/>
                <a:ea typeface="+mn-lt"/>
                <a:cs typeface="+mn-lt"/>
              </a:rPr>
              <a:t>behaviour</a:t>
            </a:r>
            <a:r>
              <a:rPr lang="en-US" b="0" dirty="0">
                <a:latin typeface="Arial"/>
                <a:ea typeface="+mn-lt"/>
                <a:cs typeface="+mn-lt"/>
              </a:rPr>
              <a:t>-focused.</a:t>
            </a:r>
            <a:endParaRPr lang="en-US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ea typeface="+mn-lt"/>
                <a:cs typeface="+mn-lt"/>
              </a:rPr>
              <a:t>Vygotsky</a:t>
            </a:r>
            <a:r>
              <a:rPr lang="en-US" b="0" dirty="0">
                <a:latin typeface="Arial"/>
                <a:ea typeface="+mn-lt"/>
                <a:cs typeface="+mn-lt"/>
              </a:rPr>
              <a:t>: Socially driven, language-focused, development through interaction.</a:t>
            </a:r>
            <a:endParaRPr lang="en-US" dirty="0">
              <a:latin typeface="Arial"/>
              <a:cs typeface="Arial"/>
            </a:endParaRPr>
          </a:p>
          <a:p>
            <a:r>
              <a:rPr lang="en-US" b="0" dirty="0">
                <a:latin typeface="Arial"/>
                <a:ea typeface="+mn-lt"/>
                <a:cs typeface="+mn-lt"/>
              </a:rPr>
              <a:t>They highlight two very different perspectives: Skinner explains </a:t>
            </a:r>
            <a:r>
              <a:rPr lang="en-US" b="0" i="1" dirty="0">
                <a:latin typeface="Arial"/>
                <a:ea typeface="+mn-lt"/>
                <a:cs typeface="+mn-lt"/>
              </a:rPr>
              <a:t>how </a:t>
            </a:r>
            <a:r>
              <a:rPr lang="en-US" b="0" i="1" dirty="0" err="1">
                <a:latin typeface="Arial"/>
                <a:ea typeface="+mn-lt"/>
                <a:cs typeface="+mn-lt"/>
              </a:rPr>
              <a:t>behaviour</a:t>
            </a:r>
            <a:r>
              <a:rPr lang="en-US" b="0" i="1" dirty="0">
                <a:latin typeface="Arial"/>
                <a:ea typeface="+mn-lt"/>
                <a:cs typeface="+mn-lt"/>
              </a:rPr>
              <a:t> can be shaped by consequences</a:t>
            </a:r>
            <a:r>
              <a:rPr lang="en-US" b="0" dirty="0">
                <a:latin typeface="Arial"/>
                <a:ea typeface="+mn-lt"/>
                <a:cs typeface="+mn-lt"/>
              </a:rPr>
              <a:t>, while Vygotsky explains </a:t>
            </a:r>
            <a:r>
              <a:rPr lang="en-US" b="0" i="1" dirty="0">
                <a:latin typeface="Arial"/>
                <a:ea typeface="+mn-lt"/>
                <a:cs typeface="+mn-lt"/>
              </a:rPr>
              <a:t>how thinking develops through social and cultural interaction</a:t>
            </a:r>
            <a:r>
              <a:rPr lang="en-US" b="0" dirty="0">
                <a:latin typeface="Arial"/>
                <a:ea typeface="+mn-lt"/>
                <a:cs typeface="+mn-lt"/>
              </a:rPr>
              <a:t>.</a:t>
            </a:r>
            <a:endParaRPr lang="en-US" dirty="0">
              <a:latin typeface="Arial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80353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D9F6AA32-13C2-415E-B4CB-5A6D2336A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Generated Image">
            <a:extLst>
              <a:ext uri="{FF2B5EF4-FFF2-40B4-BE49-F238E27FC236}">
                <a16:creationId xmlns:a16="http://schemas.microsoft.com/office/drawing/2014/main" id="{3AB01975-514E-FC00-EE32-305B6E8F20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543" b="810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8347CC2-7D7C-245D-8EF9-CAD2C3832895}"/>
              </a:ext>
            </a:extLst>
          </p:cNvPr>
          <p:cNvSpPr txBox="1"/>
          <p:nvPr/>
        </p:nvSpPr>
        <p:spPr>
          <a:xfrm>
            <a:off x="1129785" y="629451"/>
            <a:ext cx="2743199" cy="89562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(Pasqualetto, Lohr &amp; Stoltz, 2015)</a:t>
            </a:r>
          </a:p>
          <a:p>
            <a:endParaRPr lang="en-US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US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US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r>
              <a:rPr lang="en-US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          </a:t>
            </a:r>
            <a:r>
              <a:rPr lang="en-US" b="1" u="sng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Skinner</a:t>
            </a:r>
          </a:p>
          <a:p>
            <a:endParaRPr lang="en-US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US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US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US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US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US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US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r>
              <a:rPr lang="en-US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         </a:t>
            </a:r>
          </a:p>
          <a:p>
            <a:endParaRPr lang="en-US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US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US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US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US" b="1" u="none" strike="noStrike" dirty="0">
              <a:solidFill>
                <a:srgbClr val="111111"/>
              </a:solidFill>
              <a:latin typeface="inherit"/>
              <a:ea typeface="inherit"/>
              <a:cs typeface="inherit"/>
            </a:endParaRPr>
          </a:p>
          <a:p>
            <a:endParaRPr lang="en-US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US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US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US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US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US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US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US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US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US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US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US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US">
              <a:solidFill>
                <a:srgbClr val="111111"/>
              </a:solidFill>
              <a:latin typeface="Roboto"/>
              <a:ea typeface="Roboto"/>
              <a:cs typeface="Roboto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985866-08F2-6294-DB2E-26DDA82268F8}"/>
              </a:ext>
            </a:extLst>
          </p:cNvPr>
          <p:cNvSpPr txBox="1"/>
          <p:nvPr/>
        </p:nvSpPr>
        <p:spPr>
          <a:xfrm>
            <a:off x="9086702" y="2324130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 u="sng" dirty="0">
                <a:latin typeface="Arial"/>
                <a:cs typeface="Arial"/>
              </a:rPr>
              <a:t>Vygotsky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93B0551-0049-F700-BAE9-C42DF7E3CFBD}"/>
              </a:ext>
            </a:extLst>
          </p:cNvPr>
          <p:cNvSpPr txBox="1"/>
          <p:nvPr/>
        </p:nvSpPr>
        <p:spPr>
          <a:xfrm>
            <a:off x="5358410" y="1839936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u="sng" dirty="0">
                <a:latin typeface="Arial"/>
                <a:cs typeface="Arial"/>
              </a:rPr>
              <a:t>Skinner &amp; Vygotsky</a:t>
            </a:r>
          </a:p>
        </p:txBody>
      </p:sp>
    </p:spTree>
    <p:extLst>
      <p:ext uri="{BB962C8B-B14F-4D97-AF65-F5344CB8AC3E}">
        <p14:creationId xmlns:p14="http://schemas.microsoft.com/office/powerpoint/2010/main" val="22423380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F731B80-7A06-F723-248D-D4D3C74C34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D30EFE3-9611-4841-9BC3-E51D7A359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44B7AA-ABF8-C10A-AD67-4C20BB2F30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0723" y="732731"/>
            <a:ext cx="10000521" cy="1731909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Skinner and Vygotsky</a:t>
            </a:r>
            <a:endParaRPr lang="en-US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50E93A2F-C044-1991-597D-BD840E4388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8239348"/>
              </p:ext>
            </p:extLst>
          </p:nvPr>
        </p:nvGraphicFramePr>
        <p:xfrm>
          <a:off x="839491" y="2518474"/>
          <a:ext cx="10416055" cy="380918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862730">
                  <a:extLst>
                    <a:ext uri="{9D8B030D-6E8A-4147-A177-3AD203B41FA5}">
                      <a16:colId xmlns:a16="http://schemas.microsoft.com/office/drawing/2014/main" val="3068424127"/>
                    </a:ext>
                  </a:extLst>
                </a:gridCol>
                <a:gridCol w="3775617">
                  <a:extLst>
                    <a:ext uri="{9D8B030D-6E8A-4147-A177-3AD203B41FA5}">
                      <a16:colId xmlns:a16="http://schemas.microsoft.com/office/drawing/2014/main" val="1350526090"/>
                    </a:ext>
                  </a:extLst>
                </a:gridCol>
                <a:gridCol w="3777708">
                  <a:extLst>
                    <a:ext uri="{9D8B030D-6E8A-4147-A177-3AD203B41FA5}">
                      <a16:colId xmlns:a16="http://schemas.microsoft.com/office/drawing/2014/main" val="2234016096"/>
                    </a:ext>
                  </a:extLst>
                </a:gridCol>
              </a:tblGrid>
              <a:tr h="26967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 dirty="0">
                          <a:latin typeface="Arial"/>
                        </a:rPr>
                        <a:t>Aspect</a:t>
                      </a:r>
                    </a:p>
                  </a:txBody>
                  <a:tcPr marL="59329" marR="59329" marT="29665" marB="296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 dirty="0">
                          <a:latin typeface="Arial"/>
                        </a:rPr>
                        <a:t>B.F. Skinner (</a:t>
                      </a:r>
                      <a:r>
                        <a:rPr lang="en-US" sz="1200" b="1" dirty="0" err="1">
                          <a:latin typeface="Arial"/>
                        </a:rPr>
                        <a:t>Behaviourism</a:t>
                      </a:r>
                      <a:r>
                        <a:rPr lang="en-US" sz="1200" b="1" dirty="0">
                          <a:latin typeface="Arial"/>
                        </a:rPr>
                        <a:t>)</a:t>
                      </a:r>
                    </a:p>
                  </a:txBody>
                  <a:tcPr marL="59329" marR="59329" marT="29665" marB="296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 dirty="0">
                          <a:latin typeface="Arial"/>
                        </a:rPr>
                        <a:t>Lev Vygotsky (Sociocultural Theory)</a:t>
                      </a:r>
                    </a:p>
                  </a:txBody>
                  <a:tcPr marL="59329" marR="59329" marT="29665" marB="296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04481290"/>
                  </a:ext>
                </a:extLst>
              </a:tr>
              <a:tr h="62362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 dirty="0">
                          <a:latin typeface="Arial"/>
                        </a:rPr>
                        <a:t>Core Idea</a:t>
                      </a:r>
                    </a:p>
                  </a:txBody>
                  <a:tcPr marL="59329" marR="59329" marT="29665" marB="296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 dirty="0">
                          <a:latin typeface="Arial"/>
                        </a:rPr>
                        <a:t>Learning is a change in </a:t>
                      </a:r>
                      <a:r>
                        <a:rPr lang="en-US" sz="1200" b="1" dirty="0" err="1">
                          <a:latin typeface="Arial"/>
                        </a:rPr>
                        <a:t>behaviour</a:t>
                      </a:r>
                      <a:r>
                        <a:rPr lang="en-US" sz="1200" b="1" dirty="0">
                          <a:latin typeface="Arial"/>
                        </a:rPr>
                        <a:t> shaped by reinforcement and punishment (operant conditioning)</a:t>
                      </a:r>
                    </a:p>
                  </a:txBody>
                  <a:tcPr marL="59329" marR="59329" marT="29665" marB="296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 dirty="0">
                          <a:latin typeface="Arial"/>
                        </a:rPr>
                        <a:t>Learning is socially mediated, shaped by culture, language, and interaction with others</a:t>
                      </a:r>
                    </a:p>
                  </a:txBody>
                  <a:tcPr marL="59329" marR="59329" marT="29665" marB="296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73917604"/>
                  </a:ext>
                </a:extLst>
              </a:tr>
              <a:tr h="4550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 dirty="0">
                          <a:latin typeface="Arial"/>
                        </a:rPr>
                        <a:t>View of the Child</a:t>
                      </a:r>
                    </a:p>
                  </a:txBody>
                  <a:tcPr marL="59329" marR="59329" marT="29665" marB="296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 dirty="0">
                          <a:latin typeface="Arial"/>
                        </a:rPr>
                        <a:t>Passive responder to external stimuli</a:t>
                      </a:r>
                    </a:p>
                  </a:txBody>
                  <a:tcPr marL="59329" marR="59329" marT="29665" marB="296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 dirty="0">
                          <a:latin typeface="Arial"/>
                        </a:rPr>
                        <a:t>Active learner who develops through social collaboration</a:t>
                      </a:r>
                    </a:p>
                  </a:txBody>
                  <a:tcPr marL="59329" marR="59329" marT="29665" marB="296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67403181"/>
                  </a:ext>
                </a:extLst>
              </a:tr>
              <a:tr h="4550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 dirty="0">
                          <a:latin typeface="Arial"/>
                        </a:rPr>
                        <a:t>Role of Environment</a:t>
                      </a:r>
                    </a:p>
                  </a:txBody>
                  <a:tcPr marL="59329" marR="59329" marT="29665" marB="296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 dirty="0">
                          <a:latin typeface="Arial"/>
                        </a:rPr>
                        <a:t>Environment controls </a:t>
                      </a:r>
                      <a:r>
                        <a:rPr lang="en-US" sz="1200" b="1" dirty="0" err="1">
                          <a:latin typeface="Arial"/>
                        </a:rPr>
                        <a:t>behaviour</a:t>
                      </a:r>
                      <a:r>
                        <a:rPr lang="en-US" sz="1200" b="1" dirty="0">
                          <a:latin typeface="Arial"/>
                        </a:rPr>
                        <a:t> through external consequences</a:t>
                      </a:r>
                    </a:p>
                  </a:txBody>
                  <a:tcPr marL="59329" marR="59329" marT="29665" marB="296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 dirty="0">
                          <a:latin typeface="Arial"/>
                        </a:rPr>
                        <a:t>Environment provides cultural and social context and opportunities for learning</a:t>
                      </a:r>
                    </a:p>
                  </a:txBody>
                  <a:tcPr marL="59329" marR="59329" marT="29665" marB="296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87806051"/>
                  </a:ext>
                </a:extLst>
              </a:tr>
              <a:tr h="64048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 dirty="0">
                          <a:latin typeface="Arial"/>
                        </a:rPr>
                        <a:t>Role of Teacher</a:t>
                      </a:r>
                    </a:p>
                  </a:txBody>
                  <a:tcPr marL="59329" marR="59329" marT="29665" marB="296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 dirty="0">
                          <a:latin typeface="Arial"/>
                        </a:rPr>
                        <a:t>Designs reinforcement schedules to encourage desired </a:t>
                      </a:r>
                      <a:r>
                        <a:rPr lang="en-US" sz="1200" b="1" dirty="0" err="1">
                          <a:latin typeface="Arial"/>
                        </a:rPr>
                        <a:t>behaviours</a:t>
                      </a:r>
                    </a:p>
                  </a:txBody>
                  <a:tcPr marL="59329" marR="59329" marT="29665" marB="296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 dirty="0">
                          <a:latin typeface="Arial"/>
                        </a:rPr>
                        <a:t>Acts as a “more knowledgeable other,” scaffolding learning within the Zone of Proximal Development (ZPD)</a:t>
                      </a:r>
                    </a:p>
                  </a:txBody>
                  <a:tcPr marL="59329" marR="59329" marT="29665" marB="296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88486606"/>
                  </a:ext>
                </a:extLst>
              </a:tr>
              <a:tr h="4550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 dirty="0">
                          <a:latin typeface="Arial"/>
                        </a:rPr>
                        <a:t>Language</a:t>
                      </a:r>
                    </a:p>
                  </a:txBody>
                  <a:tcPr marL="59329" marR="59329" marT="29665" marB="296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 dirty="0">
                          <a:latin typeface="Arial"/>
                        </a:rPr>
                        <a:t>Language is learned </a:t>
                      </a:r>
                      <a:r>
                        <a:rPr lang="en-US" sz="1200" b="1" dirty="0" err="1">
                          <a:latin typeface="Arial"/>
                        </a:rPr>
                        <a:t>behaviour</a:t>
                      </a:r>
                      <a:r>
                        <a:rPr lang="en-US" sz="1200" b="1" dirty="0">
                          <a:latin typeface="Arial"/>
                        </a:rPr>
                        <a:t>, acquired through reinforcement</a:t>
                      </a:r>
                    </a:p>
                  </a:txBody>
                  <a:tcPr marL="59329" marR="59329" marT="29665" marB="296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 dirty="0">
                          <a:latin typeface="Arial"/>
                        </a:rPr>
                        <a:t>Language is a primary tool of thought and central to cognitive development</a:t>
                      </a:r>
                    </a:p>
                  </a:txBody>
                  <a:tcPr marL="59329" marR="59329" marT="29665" marB="296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37598115"/>
                  </a:ext>
                </a:extLst>
              </a:tr>
              <a:tr h="4550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 dirty="0">
                          <a:latin typeface="Arial"/>
                        </a:rPr>
                        <a:t>Learning vs. Development</a:t>
                      </a:r>
                    </a:p>
                  </a:txBody>
                  <a:tcPr marL="59329" marR="59329" marT="29665" marB="296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 dirty="0">
                          <a:latin typeface="Arial"/>
                        </a:rPr>
                        <a:t>Focuses on observable learning outcomes, not stages of development</a:t>
                      </a:r>
                    </a:p>
                  </a:txBody>
                  <a:tcPr marL="59329" marR="59329" marT="29665" marB="296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 dirty="0">
                          <a:latin typeface="Arial"/>
                        </a:rPr>
                        <a:t>Learning drives development; social interaction accelerates growth</a:t>
                      </a:r>
                    </a:p>
                  </a:txBody>
                  <a:tcPr marL="59329" marR="59329" marT="29665" marB="296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07569023"/>
                  </a:ext>
                </a:extLst>
              </a:tr>
              <a:tr h="4550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 dirty="0">
                          <a:latin typeface="Arial"/>
                        </a:rPr>
                        <a:t>Educational Focus</a:t>
                      </a:r>
                    </a:p>
                  </a:txBody>
                  <a:tcPr marL="59329" marR="59329" marT="29665" marB="296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 dirty="0" err="1">
                          <a:latin typeface="Arial"/>
                        </a:rPr>
                        <a:t>Behaviour</a:t>
                      </a:r>
                      <a:r>
                        <a:rPr lang="en-US" sz="1200" b="1" dirty="0">
                          <a:latin typeface="Arial"/>
                        </a:rPr>
                        <a:t> modification, classroom management, skill acquisition</a:t>
                      </a:r>
                    </a:p>
                  </a:txBody>
                  <a:tcPr marL="59329" marR="59329" marT="29665" marB="296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 dirty="0">
                          <a:latin typeface="Arial"/>
                        </a:rPr>
                        <a:t>Collaborative learning, guided discovery, cultural tools, and scaffolding</a:t>
                      </a:r>
                    </a:p>
                  </a:txBody>
                  <a:tcPr marL="59329" marR="59329" marT="29665" marB="2966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3818914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1535921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2D67F-8B92-4CC5-BA32-0B300AE16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C1EFBA-D4F5-444A-955A-B1B04F3CF6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0319" y="1973061"/>
            <a:ext cx="10333074" cy="3827722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indent="-457200"/>
            <a:r>
              <a:rPr lang="en-GB" altLang="en-US" sz="3600" dirty="0"/>
              <a:t>Blakemore S-J. &amp; Frith U. (2005). </a:t>
            </a:r>
            <a:r>
              <a:rPr lang="en-GB" altLang="en-US" sz="3600" i="1" dirty="0"/>
              <a:t>The Learning Brain. </a:t>
            </a:r>
            <a:r>
              <a:rPr lang="en-GB" altLang="en-US" sz="3600" dirty="0"/>
              <a:t>Oxford. Blackwell</a:t>
            </a:r>
          </a:p>
          <a:p>
            <a:pPr indent="-457200"/>
            <a:r>
              <a:rPr lang="en-GB" sz="3600" i="0" dirty="0">
                <a:effectLst/>
              </a:rPr>
              <a:t>Bruce, T. (2012). </a:t>
            </a:r>
            <a:r>
              <a:rPr lang="en-GB" sz="3600" i="1" dirty="0">
                <a:effectLst/>
              </a:rPr>
              <a:t>Early childhood practice</a:t>
            </a:r>
            <a:r>
              <a:rPr lang="en-GB" sz="3600" i="0" dirty="0">
                <a:effectLst/>
              </a:rPr>
              <a:t>. Los Angeles: SAGE.</a:t>
            </a:r>
          </a:p>
          <a:p>
            <a:pPr indent="-457200"/>
            <a:r>
              <a:rPr lang="en-GB" sz="3600" i="0" dirty="0">
                <a:effectLst/>
              </a:rPr>
              <a:t>David, T., </a:t>
            </a:r>
            <a:r>
              <a:rPr lang="en-GB" sz="3600" i="0" dirty="0" err="1">
                <a:effectLst/>
              </a:rPr>
              <a:t>Goouch</a:t>
            </a:r>
            <a:r>
              <a:rPr lang="en-GB" sz="3600" i="0" dirty="0">
                <a:effectLst/>
              </a:rPr>
              <a:t>, K. and Powell, S. (2016). </a:t>
            </a:r>
            <a:r>
              <a:rPr lang="en-GB" sz="3600" i="1" dirty="0">
                <a:effectLst/>
              </a:rPr>
              <a:t>The Routledge </a:t>
            </a:r>
            <a:r>
              <a:rPr lang="en-GB" sz="3600" i="1" dirty="0"/>
              <a:t>International</a:t>
            </a:r>
            <a:r>
              <a:rPr lang="en-GB" sz="3600" i="1" dirty="0">
                <a:effectLst/>
              </a:rPr>
              <a:t> </a:t>
            </a:r>
            <a:r>
              <a:rPr lang="en-GB" sz="3600" i="1" dirty="0"/>
              <a:t>Handbook</a:t>
            </a:r>
            <a:r>
              <a:rPr lang="en-GB" sz="3600" i="1" dirty="0">
                <a:effectLst/>
              </a:rPr>
              <a:t> of </a:t>
            </a:r>
            <a:r>
              <a:rPr lang="en-GB" sz="3600" i="1" dirty="0"/>
              <a:t>Philosophies</a:t>
            </a:r>
            <a:r>
              <a:rPr lang="en-GB" sz="3600" i="1" dirty="0">
                <a:effectLst/>
              </a:rPr>
              <a:t> 	and </a:t>
            </a:r>
            <a:r>
              <a:rPr lang="en-GB" sz="3600" i="1" dirty="0"/>
              <a:t>Theories</a:t>
            </a:r>
            <a:r>
              <a:rPr lang="en-GB" sz="3600" i="1" dirty="0">
                <a:effectLst/>
              </a:rPr>
              <a:t> of </a:t>
            </a:r>
            <a:r>
              <a:rPr lang="en-GB" sz="3600" i="1" dirty="0"/>
              <a:t>Early</a:t>
            </a:r>
            <a:r>
              <a:rPr lang="en-GB" sz="3600" i="1" dirty="0">
                <a:effectLst/>
              </a:rPr>
              <a:t> </a:t>
            </a:r>
            <a:r>
              <a:rPr lang="en-GB" sz="3600" i="1" dirty="0"/>
              <a:t>Childhood</a:t>
            </a:r>
            <a:r>
              <a:rPr lang="en-GB" sz="3600" i="1" dirty="0">
                <a:effectLst/>
              </a:rPr>
              <a:t> </a:t>
            </a:r>
            <a:r>
              <a:rPr lang="en-GB" sz="3600" i="1" dirty="0"/>
              <a:t>Education</a:t>
            </a:r>
            <a:r>
              <a:rPr lang="en-GB" sz="3600" i="1" dirty="0">
                <a:effectLst/>
              </a:rPr>
              <a:t> and </a:t>
            </a:r>
            <a:r>
              <a:rPr lang="en-GB" sz="3600" i="1" dirty="0"/>
              <a:t>Care</a:t>
            </a:r>
            <a:r>
              <a:rPr lang="en-GB" sz="3600" i="0" dirty="0">
                <a:effectLst/>
              </a:rPr>
              <a:t>. London: Routledge.</a:t>
            </a:r>
            <a:endParaRPr lang="en-GB" altLang="en-US" sz="3600" dirty="0"/>
          </a:p>
          <a:p>
            <a:pPr indent="-457200"/>
            <a:r>
              <a:rPr lang="en-GB" sz="3600" dirty="0">
                <a:solidFill>
                  <a:srgbClr val="000000"/>
                </a:solidFill>
                <a:latin typeface="The Hand"/>
                <a:ea typeface="Roboto"/>
                <a:cs typeface="Roboto"/>
              </a:rPr>
              <a:t>Pasqualetto, R.A., Lohr, S. &amp; Stoltz, T. (2015)</a:t>
            </a:r>
            <a:r>
              <a:rPr lang="en-GB" sz="3600" i="1" dirty="0">
                <a:solidFill>
                  <a:srgbClr val="000000"/>
                </a:solidFill>
                <a:latin typeface="The Hand"/>
                <a:ea typeface="Roboto"/>
                <a:cs typeface="Roboto"/>
              </a:rPr>
              <a:t> Skinner and Vygotsky's Understanding of Resilience in the School Environment</a:t>
            </a:r>
            <a:r>
              <a:rPr lang="en-GB" sz="3600" dirty="0">
                <a:solidFill>
                  <a:srgbClr val="000000"/>
                </a:solidFill>
                <a:latin typeface="The Hand"/>
                <a:ea typeface="Roboto"/>
                <a:cs typeface="Roboto"/>
              </a:rPr>
              <a:t>. Available at </a:t>
            </a:r>
            <a:r>
              <a:rPr lang="en-GB" sz="3600" b="0" dirty="0">
                <a:solidFill>
                  <a:srgbClr val="000000"/>
                </a:solidFill>
                <a:ea typeface="+mn-lt"/>
                <a:cs typeface="+mn-lt"/>
                <a:hlinkClick r:id="rId2"/>
              </a:rPr>
              <a:t>(PDF) Skinner and Vygotsky's Understanding of Resilience in the School Environment</a:t>
            </a:r>
            <a:r>
              <a:rPr lang="en-GB" sz="3600" b="0" dirty="0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en-GB" sz="3600" dirty="0">
                <a:solidFill>
                  <a:srgbClr val="000000"/>
                </a:solidFill>
                <a:ea typeface="+mn-lt"/>
                <a:cs typeface="+mn-lt"/>
              </a:rPr>
              <a:t>(Accessed 14.11.2025)</a:t>
            </a:r>
          </a:p>
          <a:p>
            <a:pPr indent="-457200"/>
            <a:r>
              <a:rPr lang="en-GB" sz="3600" dirty="0">
                <a:solidFill>
                  <a:srgbClr val="000000"/>
                </a:solidFill>
                <a:latin typeface="The Hand"/>
                <a:ea typeface="Roboto"/>
                <a:cs typeface="Roboto"/>
              </a:rPr>
              <a:t>Saracho, O.N. (2023) </a:t>
            </a:r>
            <a:r>
              <a:rPr lang="en-GB" sz="3600" i="1" dirty="0">
                <a:solidFill>
                  <a:srgbClr val="000000"/>
                </a:solidFill>
                <a:latin typeface="The Hand"/>
                <a:ea typeface="Roboto"/>
                <a:cs typeface="Roboto"/>
              </a:rPr>
              <a:t>Theories of Child Development &amp; Their Impact on Early Childhood Education &amp; Care. </a:t>
            </a:r>
            <a:r>
              <a:rPr lang="en-GB" sz="3600" dirty="0">
                <a:solidFill>
                  <a:srgbClr val="000000"/>
                </a:solidFill>
                <a:latin typeface="The Hand"/>
                <a:ea typeface="Roboto"/>
                <a:cs typeface="Roboto"/>
              </a:rPr>
              <a:t>Available at </a:t>
            </a:r>
            <a:r>
              <a:rPr lang="en-GB" sz="3600" b="0" dirty="0">
                <a:solidFill>
                  <a:srgbClr val="000000"/>
                </a:solidFill>
                <a:ea typeface="+mn-lt"/>
                <a:cs typeface="+mn-lt"/>
                <a:hlinkClick r:id="rId3"/>
              </a:rPr>
              <a:t>Theories of Child Development and Their Impact on Early Childhood Education and Care</a:t>
            </a:r>
            <a:r>
              <a:rPr lang="en-GB" sz="3600" b="0" dirty="0">
                <a:solidFill>
                  <a:srgbClr val="000000"/>
                </a:solidFill>
                <a:ea typeface="Roboto"/>
                <a:cs typeface="Roboto"/>
              </a:rPr>
              <a:t> </a:t>
            </a:r>
            <a:r>
              <a:rPr lang="en-GB" sz="3600" dirty="0">
                <a:solidFill>
                  <a:srgbClr val="000000"/>
                </a:solidFill>
                <a:ea typeface="Roboto"/>
                <a:cs typeface="Roboto"/>
              </a:rPr>
              <a:t>(Accessed 14.11.2025)</a:t>
            </a:r>
            <a:endParaRPr lang="en-GB" sz="3600" dirty="0">
              <a:solidFill>
                <a:srgbClr val="000000"/>
              </a:solidFill>
              <a:latin typeface="The Hand"/>
              <a:ea typeface="Roboto"/>
              <a:cs typeface="Roboto"/>
            </a:endParaRPr>
          </a:p>
          <a:p>
            <a:pPr>
              <a:spcBef>
                <a:spcPts val="0"/>
              </a:spcBef>
            </a:pPr>
            <a:endParaRPr lang="en-US" sz="1800" b="0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pPr>
              <a:spcBef>
                <a:spcPts val="0"/>
              </a:spcBef>
            </a:pPr>
            <a:endParaRPr lang="en-US" sz="1800" b="0" dirty="0">
              <a:latin typeface="Roboto"/>
              <a:ea typeface="Roboto"/>
              <a:cs typeface="Roboto"/>
            </a:endParaRPr>
          </a:p>
          <a:p>
            <a:pPr>
              <a:spcBef>
                <a:spcPts val="0"/>
              </a:spcBef>
            </a:pPr>
            <a:endParaRPr lang="en-US" sz="1800" b="0" dirty="0">
              <a:solidFill>
                <a:srgbClr val="000000"/>
              </a:solidFill>
              <a:latin typeface="Roboto"/>
              <a:ea typeface="Roboto"/>
              <a:cs typeface="Roboto"/>
            </a:endParaRPr>
          </a:p>
          <a:p>
            <a:pPr>
              <a:spcBef>
                <a:spcPts val="0"/>
              </a:spcBef>
            </a:pPr>
            <a:endParaRPr lang="en-US" sz="1800" dirty="0">
              <a:solidFill>
                <a:srgbClr val="555555"/>
              </a:solidFill>
              <a:latin typeface="Roboto"/>
              <a:ea typeface="Roboto"/>
              <a:cs typeface="Roboto"/>
            </a:endParaRPr>
          </a:p>
          <a:p>
            <a:pPr indent="-457200"/>
            <a:endParaRPr lang="en-GB" sz="3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5889150"/>
      </p:ext>
    </p:extLst>
  </p:cSld>
  <p:clrMapOvr>
    <a:masterClrMapping/>
  </p:clrMapOvr>
</p:sld>
</file>

<file path=ppt/theme/theme1.xml><?xml version="1.0" encoding="utf-8"?>
<a:theme xmlns:a="http://schemas.openxmlformats.org/drawingml/2006/main" name="ChitchatVTI">
  <a:themeElements>
    <a:clrScheme name="bubbles">
      <a:dk1>
        <a:sysClr val="windowText" lastClr="000000"/>
      </a:dk1>
      <a:lt1>
        <a:sysClr val="window" lastClr="FFFFFF"/>
      </a:lt1>
      <a:dk2>
        <a:srgbClr val="071819"/>
      </a:dk2>
      <a:lt2>
        <a:srgbClr val="D5F2EB"/>
      </a:lt2>
      <a:accent1>
        <a:srgbClr val="38B698"/>
      </a:accent1>
      <a:accent2>
        <a:srgbClr val="528BD6"/>
      </a:accent2>
      <a:accent3>
        <a:srgbClr val="31A7C7"/>
      </a:accent3>
      <a:accent4>
        <a:srgbClr val="F15843"/>
      </a:accent4>
      <a:accent5>
        <a:srgbClr val="DE3A6D"/>
      </a:accent5>
      <a:accent6>
        <a:srgbClr val="7AAE3C"/>
      </a:accent6>
      <a:hlink>
        <a:srgbClr val="2F9880"/>
      </a:hlink>
      <a:folHlink>
        <a:srgbClr val="396CD1"/>
      </a:folHlink>
    </a:clrScheme>
    <a:fontScheme name="The Hand">
      <a:majorFont>
        <a:latin typeface="The Serif Hand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itchatVTI" id="{08BB1610-1071-4750-BA6F-EA15E875FFCD}" vid="{D7BDF053-2181-45AE-9365-FFAA906CB43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E0DEAD79807744A33C0999C3BED08C" ma:contentTypeVersion="7" ma:contentTypeDescription="Create a new document." ma:contentTypeScope="" ma:versionID="1e4209acbfb5acff96b22309744c0218">
  <xsd:schema xmlns:xsd="http://www.w3.org/2001/XMLSchema" xmlns:xs="http://www.w3.org/2001/XMLSchema" xmlns:p="http://schemas.microsoft.com/office/2006/metadata/properties" xmlns:ns2="6dd1c96b-863d-4352-8496-166d9a9d3ee1" targetNamespace="http://schemas.microsoft.com/office/2006/metadata/properties" ma:root="true" ma:fieldsID="f6801603b48122b8c8b72b07a125b324" ns2:_="">
    <xsd:import namespace="6dd1c96b-863d-4352-8496-166d9a9d3ee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d1c96b-863d-4352-8496-166d9a9d3ee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008567C-981A-42C2-80C1-1A0E1AE49D5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F59E1C4-B822-4805-9542-DAB27AAB44A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04590EA0-C9FB-4133-B84B-89BD37BE785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dd1c96b-863d-4352-8496-166d9a9d3ee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671</Words>
  <Application>Microsoft Office PowerPoint</Application>
  <PresentationFormat>Widescreen</PresentationFormat>
  <Paragraphs>63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ChitchatVTI</vt:lpstr>
      <vt:lpstr>ECEI4012 Principles of Learning and Teaching: 3</vt:lpstr>
      <vt:lpstr>Recap: Learning theories </vt:lpstr>
      <vt:lpstr>Today’s theories of learning</vt:lpstr>
      <vt:lpstr>Vygotsky   SOCIO-CULTURAL THEORY OF LEARNING</vt:lpstr>
      <vt:lpstr>Social Constructivism</vt:lpstr>
      <vt:lpstr>Vygotsky’s Theory of cognitive development</vt:lpstr>
      <vt:lpstr>Vygotsky's Theory of cognitive development</vt:lpstr>
      <vt:lpstr>More Knowledgeable Other (MKO)</vt:lpstr>
      <vt:lpstr>Vygotsky’s  Zone of proximal development (ZPD)</vt:lpstr>
      <vt:lpstr>ZPD and scaffolding</vt:lpstr>
      <vt:lpstr>The importance of Language in Vygotsky’s theory</vt:lpstr>
      <vt:lpstr>Examples of social constructivism in our classrooms</vt:lpstr>
      <vt:lpstr>Blog #3</vt:lpstr>
      <vt:lpstr>Blog #3</vt:lpstr>
      <vt:lpstr>Piaget and Vygotsky</vt:lpstr>
      <vt:lpstr>PowerPoint Presentation</vt:lpstr>
      <vt:lpstr>Skinner and Froebel</vt:lpstr>
      <vt:lpstr>PowerPoint Presentation</vt:lpstr>
      <vt:lpstr>Skinner and Vygotsky</vt:lpstr>
      <vt:lpstr>PowerPoint Presentation</vt:lpstr>
      <vt:lpstr>Skinner and Vygotsky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Principles of Learning and Teaching</dc:title>
  <dc:creator>Lianne Bowen</dc:creator>
  <cp:lastModifiedBy>Sue Ainsworth</cp:lastModifiedBy>
  <cp:revision>217</cp:revision>
  <cp:lastPrinted>2021-09-16T08:26:42Z</cp:lastPrinted>
  <dcterms:created xsi:type="dcterms:W3CDTF">2021-09-15T13:49:05Z</dcterms:created>
  <dcterms:modified xsi:type="dcterms:W3CDTF">2025-11-17T06:47:39Z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0x01010084E0DEAD79807744A33C0999C3BED08C</vt:lpwstr>
  </property>
</Properties>
</file>