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6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E9DA75-4641-9398-E96B-A869CC028774}" v="26" dt="2024-02-18T15:08:15.935"/>
    <p1510:client id="{1022690A-3DA2-56F0-F8D6-95A89021547F}" v="313" dt="2024-02-19T18:46:33.110"/>
    <p1510:client id="{2C964A50-2E95-0E3C-5A28-E7A2BB24CECD}" v="432" dt="2024-02-19T13:15:49.091"/>
    <p1510:client id="{4558F26D-B8B5-8A59-1D5A-F22EF75D884B}" v="12" dt="2024-02-20T10:26:50.365"/>
    <p1510:client id="{59D86C89-BC44-94A0-7B6E-C759F2ECB7A5}" v="62" dt="2024-02-20T09:53:10.553"/>
    <p1510:client id="{61916B03-921F-44CD-7CD0-AF24898465EE}" v="6" dt="2024-02-19T18:02:29.601"/>
    <p1510:client id="{C1F3350C-57FC-6066-6E66-523276EC2BD7}" v="3" dt="2024-02-19T21:10:19.067"/>
    <p1510:client id="{E1C33AE1-A683-3D7B-700D-39C3DE28475A}" v="2" dt="2024-02-20T11:03:57.558"/>
    <p1510:client id="{E9350376-FA2B-295F-4EF7-7E2C11D1E5AE}" v="434" dt="2024-02-18T11:18:18.3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200159-45E9-4E20-863E-4410AB55BF3C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C088775-12A9-4B0A-8165-26AA5772B3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Problem</a:t>
          </a:r>
        </a:p>
      </dgm:t>
    </dgm:pt>
    <dgm:pt modelId="{F7D35185-0C1E-4A99-AF52-FFFDDD83D3BB}" type="parTrans" cxnId="{5A293BB0-3C6E-41E1-A09C-E4637D9B46AC}">
      <dgm:prSet/>
      <dgm:spPr/>
      <dgm:t>
        <a:bodyPr/>
        <a:lstStyle/>
        <a:p>
          <a:endParaRPr lang="en-US"/>
        </a:p>
      </dgm:t>
    </dgm:pt>
    <dgm:pt modelId="{81D04DB2-3728-40E8-9AA3-B51FCAB5EBC3}" type="sibTrans" cxnId="{5A293BB0-3C6E-41E1-A09C-E4637D9B46AC}">
      <dgm:prSet/>
      <dgm:spPr/>
      <dgm:t>
        <a:bodyPr/>
        <a:lstStyle/>
        <a:p>
          <a:endParaRPr lang="en-US"/>
        </a:p>
      </dgm:t>
    </dgm:pt>
    <dgm:pt modelId="{46B3023B-26F3-4050-8A0B-3D5E4BD000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Literature Review</a:t>
          </a:r>
        </a:p>
      </dgm:t>
    </dgm:pt>
    <dgm:pt modelId="{F8F7EE6B-E76E-4154-B838-B2AE9CB1E6EA}" type="parTrans" cxnId="{21EA8ABC-0086-4FBD-8E32-A5738D32CC98}">
      <dgm:prSet/>
      <dgm:spPr/>
      <dgm:t>
        <a:bodyPr/>
        <a:lstStyle/>
        <a:p>
          <a:endParaRPr lang="en-US"/>
        </a:p>
      </dgm:t>
    </dgm:pt>
    <dgm:pt modelId="{177BA28C-5E37-4622-A020-33568BF0D15C}" type="sibTrans" cxnId="{21EA8ABC-0086-4FBD-8E32-A5738D32CC98}">
      <dgm:prSet/>
      <dgm:spPr/>
      <dgm:t>
        <a:bodyPr/>
        <a:lstStyle/>
        <a:p>
          <a:endParaRPr lang="en-US"/>
        </a:p>
      </dgm:t>
    </dgm:pt>
    <dgm:pt modelId="{CD966E74-6C74-431F-8608-D68BE4E280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Findings</a:t>
          </a:r>
        </a:p>
      </dgm:t>
    </dgm:pt>
    <dgm:pt modelId="{8E7E8790-0BFF-46E2-8E99-8BA551D1A523}" type="parTrans" cxnId="{045E27D3-C706-47FB-9A68-0C0A67E3A1A7}">
      <dgm:prSet/>
      <dgm:spPr/>
      <dgm:t>
        <a:bodyPr/>
        <a:lstStyle/>
        <a:p>
          <a:endParaRPr lang="en-US"/>
        </a:p>
      </dgm:t>
    </dgm:pt>
    <dgm:pt modelId="{189A5FB2-A702-483C-8D42-B8CAB4B434E3}" type="sibTrans" cxnId="{045E27D3-C706-47FB-9A68-0C0A67E3A1A7}">
      <dgm:prSet/>
      <dgm:spPr/>
      <dgm:t>
        <a:bodyPr/>
        <a:lstStyle/>
        <a:p>
          <a:endParaRPr lang="en-US"/>
        </a:p>
      </dgm:t>
    </dgm:pt>
    <dgm:pt modelId="{B90F6658-2688-4C48-BA89-A80AC2A076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Solution</a:t>
          </a:r>
        </a:p>
      </dgm:t>
    </dgm:pt>
    <dgm:pt modelId="{920C1005-2725-4312-B602-2971D3933EED}" type="parTrans" cxnId="{E4A06765-4E69-49D1-9004-C4D09EC8CCD4}">
      <dgm:prSet/>
      <dgm:spPr/>
      <dgm:t>
        <a:bodyPr/>
        <a:lstStyle/>
        <a:p>
          <a:endParaRPr lang="en-US"/>
        </a:p>
      </dgm:t>
    </dgm:pt>
    <dgm:pt modelId="{DC9F6F9A-BA69-48C7-9D7D-91011A3AF96E}" type="sibTrans" cxnId="{E4A06765-4E69-49D1-9004-C4D09EC8CCD4}">
      <dgm:prSet/>
      <dgm:spPr/>
      <dgm:t>
        <a:bodyPr/>
        <a:lstStyle/>
        <a:p>
          <a:endParaRPr lang="en-US"/>
        </a:p>
      </dgm:t>
    </dgm:pt>
    <dgm:pt modelId="{EE4174B3-A040-49B6-AEA5-931EF58CD708}" type="pres">
      <dgm:prSet presAssocID="{9D200159-45E9-4E20-863E-4410AB55BF3C}" presName="vert0" presStyleCnt="0">
        <dgm:presLayoutVars>
          <dgm:dir/>
          <dgm:animOne val="branch"/>
          <dgm:animLvl val="lvl"/>
        </dgm:presLayoutVars>
      </dgm:prSet>
      <dgm:spPr/>
    </dgm:pt>
    <dgm:pt modelId="{F346E5F4-B3FF-40FF-9276-EFCD361F29EB}" type="pres">
      <dgm:prSet presAssocID="{CC088775-12A9-4B0A-8165-26AA5772B38B}" presName="thickLine" presStyleLbl="alignNode1" presStyleIdx="0" presStyleCnt="4"/>
      <dgm:spPr/>
    </dgm:pt>
    <dgm:pt modelId="{39476385-66C6-4CB4-B862-7F8DCDBF2237}" type="pres">
      <dgm:prSet presAssocID="{CC088775-12A9-4B0A-8165-26AA5772B38B}" presName="horz1" presStyleCnt="0"/>
      <dgm:spPr/>
    </dgm:pt>
    <dgm:pt modelId="{29ED179B-3EC0-4D98-BCDA-D6BE18FA032D}" type="pres">
      <dgm:prSet presAssocID="{CC088775-12A9-4B0A-8165-26AA5772B38B}" presName="tx1" presStyleLbl="revTx" presStyleIdx="0" presStyleCnt="4"/>
      <dgm:spPr/>
    </dgm:pt>
    <dgm:pt modelId="{C1CAE7E1-2045-4194-91D2-A88B28F0ED6B}" type="pres">
      <dgm:prSet presAssocID="{CC088775-12A9-4B0A-8165-26AA5772B38B}" presName="vert1" presStyleCnt="0"/>
      <dgm:spPr/>
    </dgm:pt>
    <dgm:pt modelId="{4A21667E-14F6-446A-89FC-8A5FEE0ECD76}" type="pres">
      <dgm:prSet presAssocID="{46B3023B-26F3-4050-8A0B-3D5E4BD00082}" presName="thickLine" presStyleLbl="alignNode1" presStyleIdx="1" presStyleCnt="4"/>
      <dgm:spPr/>
    </dgm:pt>
    <dgm:pt modelId="{A91ECCB1-C0C5-409E-A2DB-0711A1AEBAF0}" type="pres">
      <dgm:prSet presAssocID="{46B3023B-26F3-4050-8A0B-3D5E4BD00082}" presName="horz1" presStyleCnt="0"/>
      <dgm:spPr/>
    </dgm:pt>
    <dgm:pt modelId="{A020F3D8-BFCE-4C53-969F-292C1A002431}" type="pres">
      <dgm:prSet presAssocID="{46B3023B-26F3-4050-8A0B-3D5E4BD00082}" presName="tx1" presStyleLbl="revTx" presStyleIdx="1" presStyleCnt="4"/>
      <dgm:spPr/>
    </dgm:pt>
    <dgm:pt modelId="{72F61183-6984-4F3D-872A-A0BB29E1F03E}" type="pres">
      <dgm:prSet presAssocID="{46B3023B-26F3-4050-8A0B-3D5E4BD00082}" presName="vert1" presStyleCnt="0"/>
      <dgm:spPr/>
    </dgm:pt>
    <dgm:pt modelId="{B6320A88-C3B8-4E89-9A77-67E8AE5BB4FF}" type="pres">
      <dgm:prSet presAssocID="{CD966E74-6C74-431F-8608-D68BE4E28050}" presName="thickLine" presStyleLbl="alignNode1" presStyleIdx="2" presStyleCnt="4"/>
      <dgm:spPr/>
    </dgm:pt>
    <dgm:pt modelId="{AF675F8C-B048-4D28-B052-99811F377025}" type="pres">
      <dgm:prSet presAssocID="{CD966E74-6C74-431F-8608-D68BE4E28050}" presName="horz1" presStyleCnt="0"/>
      <dgm:spPr/>
    </dgm:pt>
    <dgm:pt modelId="{2AF9F636-FB50-4A7C-B63D-ACC9E24C0B6F}" type="pres">
      <dgm:prSet presAssocID="{CD966E74-6C74-431F-8608-D68BE4E28050}" presName="tx1" presStyleLbl="revTx" presStyleIdx="2" presStyleCnt="4"/>
      <dgm:spPr/>
    </dgm:pt>
    <dgm:pt modelId="{7A29B806-43DF-46BA-8E38-681B74582D48}" type="pres">
      <dgm:prSet presAssocID="{CD966E74-6C74-431F-8608-D68BE4E28050}" presName="vert1" presStyleCnt="0"/>
      <dgm:spPr/>
    </dgm:pt>
    <dgm:pt modelId="{4762A04F-64A7-4442-BFFF-33D7F5D3A4C2}" type="pres">
      <dgm:prSet presAssocID="{B90F6658-2688-4C48-BA89-A80AC2A076FB}" presName="thickLine" presStyleLbl="alignNode1" presStyleIdx="3" presStyleCnt="4"/>
      <dgm:spPr/>
    </dgm:pt>
    <dgm:pt modelId="{A5E91DBF-A8A3-444C-8547-5DB181534DBC}" type="pres">
      <dgm:prSet presAssocID="{B90F6658-2688-4C48-BA89-A80AC2A076FB}" presName="horz1" presStyleCnt="0"/>
      <dgm:spPr/>
    </dgm:pt>
    <dgm:pt modelId="{B74D4903-4C1C-4B5F-A306-3A582412BCE6}" type="pres">
      <dgm:prSet presAssocID="{B90F6658-2688-4C48-BA89-A80AC2A076FB}" presName="tx1" presStyleLbl="revTx" presStyleIdx="3" presStyleCnt="4"/>
      <dgm:spPr/>
    </dgm:pt>
    <dgm:pt modelId="{80424BE0-163B-4D29-AE66-2C0DA46C3C5D}" type="pres">
      <dgm:prSet presAssocID="{B90F6658-2688-4C48-BA89-A80AC2A076FB}" presName="vert1" presStyleCnt="0"/>
      <dgm:spPr/>
    </dgm:pt>
  </dgm:ptLst>
  <dgm:cxnLst>
    <dgm:cxn modelId="{37A0DF14-4331-4D25-B9C5-B0B26486885D}" type="presOf" srcId="{B90F6658-2688-4C48-BA89-A80AC2A076FB}" destId="{B74D4903-4C1C-4B5F-A306-3A582412BCE6}" srcOrd="0" destOrd="0" presId="urn:microsoft.com/office/officeart/2008/layout/LinedList"/>
    <dgm:cxn modelId="{AD35412F-0494-4F47-AB75-1535A72A7193}" type="presOf" srcId="{46B3023B-26F3-4050-8A0B-3D5E4BD00082}" destId="{A020F3D8-BFCE-4C53-969F-292C1A002431}" srcOrd="0" destOrd="0" presId="urn:microsoft.com/office/officeart/2008/layout/LinedList"/>
    <dgm:cxn modelId="{D7EE9C5F-5837-4EBF-AF9F-5DDFDD6A1E3A}" type="presOf" srcId="{CD966E74-6C74-431F-8608-D68BE4E28050}" destId="{2AF9F636-FB50-4A7C-B63D-ACC9E24C0B6F}" srcOrd="0" destOrd="0" presId="urn:microsoft.com/office/officeart/2008/layout/LinedList"/>
    <dgm:cxn modelId="{E4A06765-4E69-49D1-9004-C4D09EC8CCD4}" srcId="{9D200159-45E9-4E20-863E-4410AB55BF3C}" destId="{B90F6658-2688-4C48-BA89-A80AC2A076FB}" srcOrd="3" destOrd="0" parTransId="{920C1005-2725-4312-B602-2971D3933EED}" sibTransId="{DC9F6F9A-BA69-48C7-9D7D-91011A3AF96E}"/>
    <dgm:cxn modelId="{B547FE75-CA68-4D3C-9B7C-EF586FF5A95B}" type="presOf" srcId="{CC088775-12A9-4B0A-8165-26AA5772B38B}" destId="{29ED179B-3EC0-4D98-BCDA-D6BE18FA032D}" srcOrd="0" destOrd="0" presId="urn:microsoft.com/office/officeart/2008/layout/LinedList"/>
    <dgm:cxn modelId="{4E25D19C-1B9F-497D-985B-73DD8E0438AE}" type="presOf" srcId="{9D200159-45E9-4E20-863E-4410AB55BF3C}" destId="{EE4174B3-A040-49B6-AEA5-931EF58CD708}" srcOrd="0" destOrd="0" presId="urn:microsoft.com/office/officeart/2008/layout/LinedList"/>
    <dgm:cxn modelId="{5A293BB0-3C6E-41E1-A09C-E4637D9B46AC}" srcId="{9D200159-45E9-4E20-863E-4410AB55BF3C}" destId="{CC088775-12A9-4B0A-8165-26AA5772B38B}" srcOrd="0" destOrd="0" parTransId="{F7D35185-0C1E-4A99-AF52-FFFDDD83D3BB}" sibTransId="{81D04DB2-3728-40E8-9AA3-B51FCAB5EBC3}"/>
    <dgm:cxn modelId="{21EA8ABC-0086-4FBD-8E32-A5738D32CC98}" srcId="{9D200159-45E9-4E20-863E-4410AB55BF3C}" destId="{46B3023B-26F3-4050-8A0B-3D5E4BD00082}" srcOrd="1" destOrd="0" parTransId="{F8F7EE6B-E76E-4154-B838-B2AE9CB1E6EA}" sibTransId="{177BA28C-5E37-4622-A020-33568BF0D15C}"/>
    <dgm:cxn modelId="{045E27D3-C706-47FB-9A68-0C0A67E3A1A7}" srcId="{9D200159-45E9-4E20-863E-4410AB55BF3C}" destId="{CD966E74-6C74-431F-8608-D68BE4E28050}" srcOrd="2" destOrd="0" parTransId="{8E7E8790-0BFF-46E2-8E99-8BA551D1A523}" sibTransId="{189A5FB2-A702-483C-8D42-B8CAB4B434E3}"/>
    <dgm:cxn modelId="{CEB10620-ECFC-44F6-963B-D2449AA8118C}" type="presParOf" srcId="{EE4174B3-A040-49B6-AEA5-931EF58CD708}" destId="{F346E5F4-B3FF-40FF-9276-EFCD361F29EB}" srcOrd="0" destOrd="0" presId="urn:microsoft.com/office/officeart/2008/layout/LinedList"/>
    <dgm:cxn modelId="{308A3E58-09E5-4912-B496-A09A51E0234A}" type="presParOf" srcId="{EE4174B3-A040-49B6-AEA5-931EF58CD708}" destId="{39476385-66C6-4CB4-B862-7F8DCDBF2237}" srcOrd="1" destOrd="0" presId="urn:microsoft.com/office/officeart/2008/layout/LinedList"/>
    <dgm:cxn modelId="{0567CF5D-EEAC-4935-BDD7-9B72C79F4E25}" type="presParOf" srcId="{39476385-66C6-4CB4-B862-7F8DCDBF2237}" destId="{29ED179B-3EC0-4D98-BCDA-D6BE18FA032D}" srcOrd="0" destOrd="0" presId="urn:microsoft.com/office/officeart/2008/layout/LinedList"/>
    <dgm:cxn modelId="{1CD30424-D009-404D-8A3A-CEC2256CACF6}" type="presParOf" srcId="{39476385-66C6-4CB4-B862-7F8DCDBF2237}" destId="{C1CAE7E1-2045-4194-91D2-A88B28F0ED6B}" srcOrd="1" destOrd="0" presId="urn:microsoft.com/office/officeart/2008/layout/LinedList"/>
    <dgm:cxn modelId="{59052DE1-3DB1-466E-9D98-5083CD56C36D}" type="presParOf" srcId="{EE4174B3-A040-49B6-AEA5-931EF58CD708}" destId="{4A21667E-14F6-446A-89FC-8A5FEE0ECD76}" srcOrd="2" destOrd="0" presId="urn:microsoft.com/office/officeart/2008/layout/LinedList"/>
    <dgm:cxn modelId="{4C6B0986-2CD2-437C-9B3F-71A79B6FBEB1}" type="presParOf" srcId="{EE4174B3-A040-49B6-AEA5-931EF58CD708}" destId="{A91ECCB1-C0C5-409E-A2DB-0711A1AEBAF0}" srcOrd="3" destOrd="0" presId="urn:microsoft.com/office/officeart/2008/layout/LinedList"/>
    <dgm:cxn modelId="{0EA78417-CDB4-4910-8736-9804DED9FE58}" type="presParOf" srcId="{A91ECCB1-C0C5-409E-A2DB-0711A1AEBAF0}" destId="{A020F3D8-BFCE-4C53-969F-292C1A002431}" srcOrd="0" destOrd="0" presId="urn:microsoft.com/office/officeart/2008/layout/LinedList"/>
    <dgm:cxn modelId="{4C819448-B2F1-469E-9CEE-9D19B15F4A0B}" type="presParOf" srcId="{A91ECCB1-C0C5-409E-A2DB-0711A1AEBAF0}" destId="{72F61183-6984-4F3D-872A-A0BB29E1F03E}" srcOrd="1" destOrd="0" presId="urn:microsoft.com/office/officeart/2008/layout/LinedList"/>
    <dgm:cxn modelId="{BE7C5DD0-B5E0-4D1A-AA1E-92F0F658936F}" type="presParOf" srcId="{EE4174B3-A040-49B6-AEA5-931EF58CD708}" destId="{B6320A88-C3B8-4E89-9A77-67E8AE5BB4FF}" srcOrd="4" destOrd="0" presId="urn:microsoft.com/office/officeart/2008/layout/LinedList"/>
    <dgm:cxn modelId="{F0955A10-5276-4983-B252-B4ABC07559EE}" type="presParOf" srcId="{EE4174B3-A040-49B6-AEA5-931EF58CD708}" destId="{AF675F8C-B048-4D28-B052-99811F377025}" srcOrd="5" destOrd="0" presId="urn:microsoft.com/office/officeart/2008/layout/LinedList"/>
    <dgm:cxn modelId="{713AA567-488B-4572-869C-3F1CFC0C34DE}" type="presParOf" srcId="{AF675F8C-B048-4D28-B052-99811F377025}" destId="{2AF9F636-FB50-4A7C-B63D-ACC9E24C0B6F}" srcOrd="0" destOrd="0" presId="urn:microsoft.com/office/officeart/2008/layout/LinedList"/>
    <dgm:cxn modelId="{F1A86471-54F6-4265-85CF-6685F493625C}" type="presParOf" srcId="{AF675F8C-B048-4D28-B052-99811F377025}" destId="{7A29B806-43DF-46BA-8E38-681B74582D48}" srcOrd="1" destOrd="0" presId="urn:microsoft.com/office/officeart/2008/layout/LinedList"/>
    <dgm:cxn modelId="{919CFEC4-ECF4-41B1-A1F9-EEE3C0ACAA63}" type="presParOf" srcId="{EE4174B3-A040-49B6-AEA5-931EF58CD708}" destId="{4762A04F-64A7-4442-BFFF-33D7F5D3A4C2}" srcOrd="6" destOrd="0" presId="urn:microsoft.com/office/officeart/2008/layout/LinedList"/>
    <dgm:cxn modelId="{FFDB49DE-24B5-4434-81FE-B2E7C0ADB27E}" type="presParOf" srcId="{EE4174B3-A040-49B6-AEA5-931EF58CD708}" destId="{A5E91DBF-A8A3-444C-8547-5DB181534DBC}" srcOrd="7" destOrd="0" presId="urn:microsoft.com/office/officeart/2008/layout/LinedList"/>
    <dgm:cxn modelId="{6E29B010-0E8F-4005-9749-179C68141D37}" type="presParOf" srcId="{A5E91DBF-A8A3-444C-8547-5DB181534DBC}" destId="{B74D4903-4C1C-4B5F-A306-3A582412BCE6}" srcOrd="0" destOrd="0" presId="urn:microsoft.com/office/officeart/2008/layout/LinedList"/>
    <dgm:cxn modelId="{3C0FD017-84AD-471A-8401-D8915E479019}" type="presParOf" srcId="{A5E91DBF-A8A3-444C-8547-5DB181534DBC}" destId="{80424BE0-163B-4D29-AE66-2C0DA46C3C5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AA907A-9D06-4944-A98B-AFB9CFFEBDF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C36E65E-043B-46FE-9DCF-8F2D061631B0}">
      <dgm:prSet/>
      <dgm:spPr/>
      <dgm:t>
        <a:bodyPr/>
        <a:lstStyle/>
        <a:p>
          <a:r>
            <a:rPr lang="en-US" b="0">
              <a:solidFill>
                <a:schemeClr val="tx1"/>
              </a:solidFill>
            </a:rPr>
            <a:t>Why is VR not currently used?</a:t>
          </a:r>
        </a:p>
      </dgm:t>
    </dgm:pt>
    <dgm:pt modelId="{078A18B7-FDCC-41A0-8ED2-350AAC1E129E}" type="parTrans" cxnId="{58406902-A039-43D6-9BAC-9CFC33611E63}">
      <dgm:prSet/>
      <dgm:spPr/>
      <dgm:t>
        <a:bodyPr/>
        <a:lstStyle/>
        <a:p>
          <a:endParaRPr lang="en-US"/>
        </a:p>
      </dgm:t>
    </dgm:pt>
    <dgm:pt modelId="{D55F73CF-2F45-411B-BE07-41996D6D81FA}" type="sibTrans" cxnId="{58406902-A039-43D6-9BAC-9CFC33611E63}">
      <dgm:prSet/>
      <dgm:spPr/>
      <dgm:t>
        <a:bodyPr/>
        <a:lstStyle/>
        <a:p>
          <a:endParaRPr lang="en-US"/>
        </a:p>
      </dgm:t>
    </dgm:pt>
    <dgm:pt modelId="{053FD8F8-484A-4624-A871-A883B9B3B994}">
      <dgm:prSet/>
      <dgm:spPr/>
      <dgm:t>
        <a:bodyPr/>
        <a:lstStyle/>
        <a:p>
          <a:pPr rtl="0"/>
          <a:r>
            <a:rPr lang="en-US" b="0">
              <a:solidFill>
                <a:schemeClr val="tx1"/>
              </a:solidFill>
              <a:latin typeface="Goudy Old Style"/>
            </a:rPr>
            <a:t>Are there</a:t>
          </a:r>
          <a:r>
            <a:rPr lang="en-US" b="0">
              <a:solidFill>
                <a:schemeClr val="tx1"/>
              </a:solidFill>
            </a:rPr>
            <a:t> any Limitations?</a:t>
          </a:r>
        </a:p>
      </dgm:t>
    </dgm:pt>
    <dgm:pt modelId="{88C08469-D9EF-42C8-B05E-842A630894DA}" type="parTrans" cxnId="{7AECD5CC-D7B0-44D8-9AD2-DD59121185E2}">
      <dgm:prSet/>
      <dgm:spPr/>
      <dgm:t>
        <a:bodyPr/>
        <a:lstStyle/>
        <a:p>
          <a:endParaRPr lang="en-US"/>
        </a:p>
      </dgm:t>
    </dgm:pt>
    <dgm:pt modelId="{9126AA66-9F88-492B-B418-06535F81DDAA}" type="sibTrans" cxnId="{7AECD5CC-D7B0-44D8-9AD2-DD59121185E2}">
      <dgm:prSet/>
      <dgm:spPr/>
      <dgm:t>
        <a:bodyPr/>
        <a:lstStyle/>
        <a:p>
          <a:endParaRPr lang="en-US"/>
        </a:p>
      </dgm:t>
    </dgm:pt>
    <dgm:pt modelId="{5EA863E5-2C39-4950-8BB6-795F17FF1DDF}">
      <dgm:prSet/>
      <dgm:spPr/>
      <dgm:t>
        <a:bodyPr/>
        <a:lstStyle/>
        <a:p>
          <a:r>
            <a:rPr lang="en-US" b="0">
              <a:solidFill>
                <a:schemeClr val="tx1"/>
              </a:solidFill>
            </a:rPr>
            <a:t>Are there any Technical Challenges?</a:t>
          </a:r>
        </a:p>
      </dgm:t>
    </dgm:pt>
    <dgm:pt modelId="{70386595-E9B8-4E3C-9330-1919F6327CA4}" type="parTrans" cxnId="{5CEED04E-5FA4-42D1-908C-241626C24D7E}">
      <dgm:prSet/>
      <dgm:spPr/>
      <dgm:t>
        <a:bodyPr/>
        <a:lstStyle/>
        <a:p>
          <a:endParaRPr lang="en-US"/>
        </a:p>
      </dgm:t>
    </dgm:pt>
    <dgm:pt modelId="{5E824479-B406-4E37-9875-5AAA63631D68}" type="sibTrans" cxnId="{5CEED04E-5FA4-42D1-908C-241626C24D7E}">
      <dgm:prSet/>
      <dgm:spPr/>
      <dgm:t>
        <a:bodyPr/>
        <a:lstStyle/>
        <a:p>
          <a:endParaRPr lang="en-US"/>
        </a:p>
      </dgm:t>
    </dgm:pt>
    <dgm:pt modelId="{08EF3281-0B2F-4DF7-8F6D-9815C497DC4F}">
      <dgm:prSet/>
      <dgm:spPr/>
      <dgm:t>
        <a:bodyPr/>
        <a:lstStyle/>
        <a:p>
          <a:pPr rtl="0"/>
          <a:r>
            <a:rPr lang="en-US" b="0">
              <a:solidFill>
                <a:schemeClr val="tx1"/>
              </a:solidFill>
            </a:rPr>
            <a:t>What Training and Support is Required?</a:t>
          </a:r>
        </a:p>
      </dgm:t>
    </dgm:pt>
    <dgm:pt modelId="{04DAC79E-257B-4BE8-89EF-5963D6481985}" type="parTrans" cxnId="{33B784A9-8D0C-4E25-97B2-ED3813CC991A}">
      <dgm:prSet/>
      <dgm:spPr/>
      <dgm:t>
        <a:bodyPr/>
        <a:lstStyle/>
        <a:p>
          <a:endParaRPr lang="en-US"/>
        </a:p>
      </dgm:t>
    </dgm:pt>
    <dgm:pt modelId="{60779A07-E8D8-4EAD-9AC3-45A8F3231E62}" type="sibTrans" cxnId="{33B784A9-8D0C-4E25-97B2-ED3813CC991A}">
      <dgm:prSet/>
      <dgm:spPr/>
      <dgm:t>
        <a:bodyPr/>
        <a:lstStyle/>
        <a:p>
          <a:endParaRPr lang="en-US"/>
        </a:p>
      </dgm:t>
    </dgm:pt>
    <dgm:pt modelId="{D03B9F15-DEB1-4B0F-B6D2-DBCE864D3B86}">
      <dgm:prSet/>
      <dgm:spPr/>
      <dgm:t>
        <a:bodyPr/>
        <a:lstStyle/>
        <a:p>
          <a:r>
            <a:rPr lang="en-US" b="0">
              <a:solidFill>
                <a:schemeClr val="tx1"/>
              </a:solidFill>
            </a:rPr>
            <a:t>Are there any Safety and Ethical Issues?</a:t>
          </a:r>
        </a:p>
      </dgm:t>
    </dgm:pt>
    <dgm:pt modelId="{D314C282-73AF-45F8-BCD4-096D92B68844}" type="parTrans" cxnId="{10907396-D6E5-4404-A1C4-B66CAFA80812}">
      <dgm:prSet/>
      <dgm:spPr/>
      <dgm:t>
        <a:bodyPr/>
        <a:lstStyle/>
        <a:p>
          <a:endParaRPr lang="en-US"/>
        </a:p>
      </dgm:t>
    </dgm:pt>
    <dgm:pt modelId="{3C84E7A2-5368-4BE4-882B-795FCF9F18D0}" type="sibTrans" cxnId="{10907396-D6E5-4404-A1C4-B66CAFA80812}">
      <dgm:prSet/>
      <dgm:spPr/>
      <dgm:t>
        <a:bodyPr/>
        <a:lstStyle/>
        <a:p>
          <a:endParaRPr lang="en-US"/>
        </a:p>
      </dgm:t>
    </dgm:pt>
    <dgm:pt modelId="{C1B10D47-4AE1-4E09-9A95-72AE5A89EA48}">
      <dgm:prSet/>
      <dgm:spPr/>
      <dgm:t>
        <a:bodyPr/>
        <a:lstStyle/>
        <a:p>
          <a:r>
            <a:rPr lang="en-US" b="0">
              <a:solidFill>
                <a:schemeClr val="tx1"/>
              </a:solidFill>
            </a:rPr>
            <a:t>Are there infrastructure Limitations?</a:t>
          </a:r>
        </a:p>
      </dgm:t>
    </dgm:pt>
    <dgm:pt modelId="{A95993CC-B82D-4A9C-8C4F-29C6B450C2C6}" type="parTrans" cxnId="{622805F3-E5DF-4BAB-AE10-1EBCD08C2B50}">
      <dgm:prSet/>
      <dgm:spPr/>
      <dgm:t>
        <a:bodyPr/>
        <a:lstStyle/>
        <a:p>
          <a:endParaRPr lang="en-US"/>
        </a:p>
      </dgm:t>
    </dgm:pt>
    <dgm:pt modelId="{B2AF0916-6BFE-42F6-A3BF-67018DA5DEFA}" type="sibTrans" cxnId="{622805F3-E5DF-4BAB-AE10-1EBCD08C2B50}">
      <dgm:prSet/>
      <dgm:spPr/>
      <dgm:t>
        <a:bodyPr/>
        <a:lstStyle/>
        <a:p>
          <a:endParaRPr lang="en-US"/>
        </a:p>
      </dgm:t>
    </dgm:pt>
    <dgm:pt modelId="{BE725F0D-F9D0-41F4-89B9-3162157BE224}" type="pres">
      <dgm:prSet presAssocID="{B3AA907A-9D06-4944-A98B-AFB9CFFEBDF2}" presName="diagram" presStyleCnt="0">
        <dgm:presLayoutVars>
          <dgm:dir/>
          <dgm:resizeHandles val="exact"/>
        </dgm:presLayoutVars>
      </dgm:prSet>
      <dgm:spPr/>
    </dgm:pt>
    <dgm:pt modelId="{64EEA10E-92DD-4034-AB95-5D471866DBAF}" type="pres">
      <dgm:prSet presAssocID="{BC36E65E-043B-46FE-9DCF-8F2D061631B0}" presName="node" presStyleLbl="node1" presStyleIdx="0" presStyleCnt="6">
        <dgm:presLayoutVars>
          <dgm:bulletEnabled val="1"/>
        </dgm:presLayoutVars>
      </dgm:prSet>
      <dgm:spPr/>
    </dgm:pt>
    <dgm:pt modelId="{6BEF00B0-D16C-48F8-AE5A-A08FC3F1F8AE}" type="pres">
      <dgm:prSet presAssocID="{D55F73CF-2F45-411B-BE07-41996D6D81FA}" presName="sibTrans" presStyleCnt="0"/>
      <dgm:spPr/>
    </dgm:pt>
    <dgm:pt modelId="{8FFAF8AB-7EDA-463E-9914-C4DC26B89454}" type="pres">
      <dgm:prSet presAssocID="{053FD8F8-484A-4624-A871-A883B9B3B994}" presName="node" presStyleLbl="node1" presStyleIdx="1" presStyleCnt="6">
        <dgm:presLayoutVars>
          <dgm:bulletEnabled val="1"/>
        </dgm:presLayoutVars>
      </dgm:prSet>
      <dgm:spPr/>
    </dgm:pt>
    <dgm:pt modelId="{E2DFEB28-BD1F-4115-8B42-F677D0AC4CA5}" type="pres">
      <dgm:prSet presAssocID="{9126AA66-9F88-492B-B418-06535F81DDAA}" presName="sibTrans" presStyleCnt="0"/>
      <dgm:spPr/>
    </dgm:pt>
    <dgm:pt modelId="{C3C19DB5-0066-4E77-9401-403B49474118}" type="pres">
      <dgm:prSet presAssocID="{5EA863E5-2C39-4950-8BB6-795F17FF1DDF}" presName="node" presStyleLbl="node1" presStyleIdx="2" presStyleCnt="6">
        <dgm:presLayoutVars>
          <dgm:bulletEnabled val="1"/>
        </dgm:presLayoutVars>
      </dgm:prSet>
      <dgm:spPr/>
    </dgm:pt>
    <dgm:pt modelId="{8CA0D98F-BF30-4D4E-BA4C-6759DDDE494C}" type="pres">
      <dgm:prSet presAssocID="{5E824479-B406-4E37-9875-5AAA63631D68}" presName="sibTrans" presStyleCnt="0"/>
      <dgm:spPr/>
    </dgm:pt>
    <dgm:pt modelId="{301920A8-E20A-4415-8D0D-3F32B5B6F0B1}" type="pres">
      <dgm:prSet presAssocID="{08EF3281-0B2F-4DF7-8F6D-9815C497DC4F}" presName="node" presStyleLbl="node1" presStyleIdx="3" presStyleCnt="6">
        <dgm:presLayoutVars>
          <dgm:bulletEnabled val="1"/>
        </dgm:presLayoutVars>
      </dgm:prSet>
      <dgm:spPr/>
    </dgm:pt>
    <dgm:pt modelId="{62894129-D19B-4198-BAA0-D02AA3CFF9C4}" type="pres">
      <dgm:prSet presAssocID="{60779A07-E8D8-4EAD-9AC3-45A8F3231E62}" presName="sibTrans" presStyleCnt="0"/>
      <dgm:spPr/>
    </dgm:pt>
    <dgm:pt modelId="{23019275-4351-4241-B5D1-A98B7BE49898}" type="pres">
      <dgm:prSet presAssocID="{D03B9F15-DEB1-4B0F-B6D2-DBCE864D3B86}" presName="node" presStyleLbl="node1" presStyleIdx="4" presStyleCnt="6">
        <dgm:presLayoutVars>
          <dgm:bulletEnabled val="1"/>
        </dgm:presLayoutVars>
      </dgm:prSet>
      <dgm:spPr/>
    </dgm:pt>
    <dgm:pt modelId="{C2453A1F-87B6-47DF-8E4A-D1DCA6AE0E11}" type="pres">
      <dgm:prSet presAssocID="{3C84E7A2-5368-4BE4-882B-795FCF9F18D0}" presName="sibTrans" presStyleCnt="0"/>
      <dgm:spPr/>
    </dgm:pt>
    <dgm:pt modelId="{D9C0D459-1846-4EAA-A774-C1B511EEB1DD}" type="pres">
      <dgm:prSet presAssocID="{C1B10D47-4AE1-4E09-9A95-72AE5A89EA48}" presName="node" presStyleLbl="node1" presStyleIdx="5" presStyleCnt="6">
        <dgm:presLayoutVars>
          <dgm:bulletEnabled val="1"/>
        </dgm:presLayoutVars>
      </dgm:prSet>
      <dgm:spPr/>
    </dgm:pt>
  </dgm:ptLst>
  <dgm:cxnLst>
    <dgm:cxn modelId="{58406902-A039-43D6-9BAC-9CFC33611E63}" srcId="{B3AA907A-9D06-4944-A98B-AFB9CFFEBDF2}" destId="{BC36E65E-043B-46FE-9DCF-8F2D061631B0}" srcOrd="0" destOrd="0" parTransId="{078A18B7-FDCC-41A0-8ED2-350AAC1E129E}" sibTransId="{D55F73CF-2F45-411B-BE07-41996D6D81FA}"/>
    <dgm:cxn modelId="{2D445105-0213-4E28-B57E-D4C1471F7BC1}" type="presOf" srcId="{BC36E65E-043B-46FE-9DCF-8F2D061631B0}" destId="{64EEA10E-92DD-4034-AB95-5D471866DBAF}" srcOrd="0" destOrd="0" presId="urn:microsoft.com/office/officeart/2005/8/layout/default"/>
    <dgm:cxn modelId="{5CEED04E-5FA4-42D1-908C-241626C24D7E}" srcId="{B3AA907A-9D06-4944-A98B-AFB9CFFEBDF2}" destId="{5EA863E5-2C39-4950-8BB6-795F17FF1DDF}" srcOrd="2" destOrd="0" parTransId="{70386595-E9B8-4E3C-9330-1919F6327CA4}" sibTransId="{5E824479-B406-4E37-9875-5AAA63631D68}"/>
    <dgm:cxn modelId="{34143859-6DAA-4571-BA27-04C9AE4F39C9}" type="presOf" srcId="{053FD8F8-484A-4624-A871-A883B9B3B994}" destId="{8FFAF8AB-7EDA-463E-9914-C4DC26B89454}" srcOrd="0" destOrd="0" presId="urn:microsoft.com/office/officeart/2005/8/layout/default"/>
    <dgm:cxn modelId="{AC428A59-F209-46E8-89E2-6C3EB450BCBC}" type="presOf" srcId="{C1B10D47-4AE1-4E09-9A95-72AE5A89EA48}" destId="{D9C0D459-1846-4EAA-A774-C1B511EEB1DD}" srcOrd="0" destOrd="0" presId="urn:microsoft.com/office/officeart/2005/8/layout/default"/>
    <dgm:cxn modelId="{28783E8C-DF07-4537-8957-5E203C645BCA}" type="presOf" srcId="{D03B9F15-DEB1-4B0F-B6D2-DBCE864D3B86}" destId="{23019275-4351-4241-B5D1-A98B7BE49898}" srcOrd="0" destOrd="0" presId="urn:microsoft.com/office/officeart/2005/8/layout/default"/>
    <dgm:cxn modelId="{10907396-D6E5-4404-A1C4-B66CAFA80812}" srcId="{B3AA907A-9D06-4944-A98B-AFB9CFFEBDF2}" destId="{D03B9F15-DEB1-4B0F-B6D2-DBCE864D3B86}" srcOrd="4" destOrd="0" parTransId="{D314C282-73AF-45F8-BCD4-096D92B68844}" sibTransId="{3C84E7A2-5368-4BE4-882B-795FCF9F18D0}"/>
    <dgm:cxn modelId="{7B3981A0-79EE-47FD-BB54-FD2A62CF5640}" type="presOf" srcId="{08EF3281-0B2F-4DF7-8F6D-9815C497DC4F}" destId="{301920A8-E20A-4415-8D0D-3F32B5B6F0B1}" srcOrd="0" destOrd="0" presId="urn:microsoft.com/office/officeart/2005/8/layout/default"/>
    <dgm:cxn modelId="{511A7DA5-32A4-4048-96AA-EF03CFD8716B}" type="presOf" srcId="{B3AA907A-9D06-4944-A98B-AFB9CFFEBDF2}" destId="{BE725F0D-F9D0-41F4-89B9-3162157BE224}" srcOrd="0" destOrd="0" presId="urn:microsoft.com/office/officeart/2005/8/layout/default"/>
    <dgm:cxn modelId="{33B784A9-8D0C-4E25-97B2-ED3813CC991A}" srcId="{B3AA907A-9D06-4944-A98B-AFB9CFFEBDF2}" destId="{08EF3281-0B2F-4DF7-8F6D-9815C497DC4F}" srcOrd="3" destOrd="0" parTransId="{04DAC79E-257B-4BE8-89EF-5963D6481985}" sibTransId="{60779A07-E8D8-4EAD-9AC3-45A8F3231E62}"/>
    <dgm:cxn modelId="{69ADBDB9-EF5E-4072-B73B-FDD4736923BD}" type="presOf" srcId="{5EA863E5-2C39-4950-8BB6-795F17FF1DDF}" destId="{C3C19DB5-0066-4E77-9401-403B49474118}" srcOrd="0" destOrd="0" presId="urn:microsoft.com/office/officeart/2005/8/layout/default"/>
    <dgm:cxn modelId="{7AECD5CC-D7B0-44D8-9AD2-DD59121185E2}" srcId="{B3AA907A-9D06-4944-A98B-AFB9CFFEBDF2}" destId="{053FD8F8-484A-4624-A871-A883B9B3B994}" srcOrd="1" destOrd="0" parTransId="{88C08469-D9EF-42C8-B05E-842A630894DA}" sibTransId="{9126AA66-9F88-492B-B418-06535F81DDAA}"/>
    <dgm:cxn modelId="{622805F3-E5DF-4BAB-AE10-1EBCD08C2B50}" srcId="{B3AA907A-9D06-4944-A98B-AFB9CFFEBDF2}" destId="{C1B10D47-4AE1-4E09-9A95-72AE5A89EA48}" srcOrd="5" destOrd="0" parTransId="{A95993CC-B82D-4A9C-8C4F-29C6B450C2C6}" sibTransId="{B2AF0916-6BFE-42F6-A3BF-67018DA5DEFA}"/>
    <dgm:cxn modelId="{EC4EA675-88A5-4831-BB86-815138A82C46}" type="presParOf" srcId="{BE725F0D-F9D0-41F4-89B9-3162157BE224}" destId="{64EEA10E-92DD-4034-AB95-5D471866DBAF}" srcOrd="0" destOrd="0" presId="urn:microsoft.com/office/officeart/2005/8/layout/default"/>
    <dgm:cxn modelId="{C71B91C4-A707-41D8-8A22-BBC3AF06E5EE}" type="presParOf" srcId="{BE725F0D-F9D0-41F4-89B9-3162157BE224}" destId="{6BEF00B0-D16C-48F8-AE5A-A08FC3F1F8AE}" srcOrd="1" destOrd="0" presId="urn:microsoft.com/office/officeart/2005/8/layout/default"/>
    <dgm:cxn modelId="{4A7379C5-8E40-4E05-B855-B70F570D89B1}" type="presParOf" srcId="{BE725F0D-F9D0-41F4-89B9-3162157BE224}" destId="{8FFAF8AB-7EDA-463E-9914-C4DC26B89454}" srcOrd="2" destOrd="0" presId="urn:microsoft.com/office/officeart/2005/8/layout/default"/>
    <dgm:cxn modelId="{D43AA829-93B6-4549-BDB5-5B4A83F2213E}" type="presParOf" srcId="{BE725F0D-F9D0-41F4-89B9-3162157BE224}" destId="{E2DFEB28-BD1F-4115-8B42-F677D0AC4CA5}" srcOrd="3" destOrd="0" presId="urn:microsoft.com/office/officeart/2005/8/layout/default"/>
    <dgm:cxn modelId="{B91B8755-600A-4D38-808D-98849147FDB4}" type="presParOf" srcId="{BE725F0D-F9D0-41F4-89B9-3162157BE224}" destId="{C3C19DB5-0066-4E77-9401-403B49474118}" srcOrd="4" destOrd="0" presId="urn:microsoft.com/office/officeart/2005/8/layout/default"/>
    <dgm:cxn modelId="{E724C737-05B8-4919-8BE0-2BCB529A5CCA}" type="presParOf" srcId="{BE725F0D-F9D0-41F4-89B9-3162157BE224}" destId="{8CA0D98F-BF30-4D4E-BA4C-6759DDDE494C}" srcOrd="5" destOrd="0" presId="urn:microsoft.com/office/officeart/2005/8/layout/default"/>
    <dgm:cxn modelId="{CE037340-66CB-48F2-8570-9361FA97A0AE}" type="presParOf" srcId="{BE725F0D-F9D0-41F4-89B9-3162157BE224}" destId="{301920A8-E20A-4415-8D0D-3F32B5B6F0B1}" srcOrd="6" destOrd="0" presId="urn:microsoft.com/office/officeart/2005/8/layout/default"/>
    <dgm:cxn modelId="{90D02B99-4908-4168-818B-70CFF37A1010}" type="presParOf" srcId="{BE725F0D-F9D0-41F4-89B9-3162157BE224}" destId="{62894129-D19B-4198-BAA0-D02AA3CFF9C4}" srcOrd="7" destOrd="0" presId="urn:microsoft.com/office/officeart/2005/8/layout/default"/>
    <dgm:cxn modelId="{8645F9A9-6E7C-437D-A571-ECB15F6833D0}" type="presParOf" srcId="{BE725F0D-F9D0-41F4-89B9-3162157BE224}" destId="{23019275-4351-4241-B5D1-A98B7BE49898}" srcOrd="8" destOrd="0" presId="urn:microsoft.com/office/officeart/2005/8/layout/default"/>
    <dgm:cxn modelId="{E07D2F1A-B479-419D-A90E-B639BEFF82D3}" type="presParOf" srcId="{BE725F0D-F9D0-41F4-89B9-3162157BE224}" destId="{C2453A1F-87B6-47DF-8E4A-D1DCA6AE0E11}" srcOrd="9" destOrd="0" presId="urn:microsoft.com/office/officeart/2005/8/layout/default"/>
    <dgm:cxn modelId="{34DACADB-6046-4C27-8978-D58E2C424133}" type="presParOf" srcId="{BE725F0D-F9D0-41F4-89B9-3162157BE224}" destId="{D9C0D459-1846-4EAA-A774-C1B511EEB1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46E5F4-B3FF-40FF-9276-EFCD361F29EB}">
      <dsp:nvSpPr>
        <dsp:cNvPr id="0" name=""/>
        <dsp:cNvSpPr/>
      </dsp:nvSpPr>
      <dsp:spPr>
        <a:xfrm>
          <a:off x="0" y="0"/>
          <a:ext cx="552075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D179B-3EC0-4D98-BCDA-D6BE18FA032D}">
      <dsp:nvSpPr>
        <dsp:cNvPr id="0" name=""/>
        <dsp:cNvSpPr/>
      </dsp:nvSpPr>
      <dsp:spPr>
        <a:xfrm>
          <a:off x="0" y="0"/>
          <a:ext cx="5520752" cy="1251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t" anchorCtr="0">
          <a:noAutofit/>
        </a:bodyPr>
        <a:lstStyle/>
        <a:p>
          <a:pPr marL="0" lvl="0" indent="0" algn="l" defTabSz="2533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The Problem</a:t>
          </a:r>
        </a:p>
      </dsp:txBody>
      <dsp:txXfrm>
        <a:off x="0" y="0"/>
        <a:ext cx="5520752" cy="1251522"/>
      </dsp:txXfrm>
    </dsp:sp>
    <dsp:sp modelId="{4A21667E-14F6-446A-89FC-8A5FEE0ECD76}">
      <dsp:nvSpPr>
        <dsp:cNvPr id="0" name=""/>
        <dsp:cNvSpPr/>
      </dsp:nvSpPr>
      <dsp:spPr>
        <a:xfrm>
          <a:off x="0" y="1251522"/>
          <a:ext cx="552075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0F3D8-BFCE-4C53-969F-292C1A002431}">
      <dsp:nvSpPr>
        <dsp:cNvPr id="0" name=""/>
        <dsp:cNvSpPr/>
      </dsp:nvSpPr>
      <dsp:spPr>
        <a:xfrm>
          <a:off x="0" y="1251522"/>
          <a:ext cx="5520752" cy="1251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t" anchorCtr="0">
          <a:noAutofit/>
        </a:bodyPr>
        <a:lstStyle/>
        <a:p>
          <a:pPr marL="0" lvl="0" indent="0" algn="l" defTabSz="2533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Literature Review</a:t>
          </a:r>
        </a:p>
      </dsp:txBody>
      <dsp:txXfrm>
        <a:off x="0" y="1251522"/>
        <a:ext cx="5520752" cy="1251522"/>
      </dsp:txXfrm>
    </dsp:sp>
    <dsp:sp modelId="{B6320A88-C3B8-4E89-9A77-67E8AE5BB4FF}">
      <dsp:nvSpPr>
        <dsp:cNvPr id="0" name=""/>
        <dsp:cNvSpPr/>
      </dsp:nvSpPr>
      <dsp:spPr>
        <a:xfrm>
          <a:off x="0" y="2503044"/>
          <a:ext cx="552075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9F636-FB50-4A7C-B63D-ACC9E24C0B6F}">
      <dsp:nvSpPr>
        <dsp:cNvPr id="0" name=""/>
        <dsp:cNvSpPr/>
      </dsp:nvSpPr>
      <dsp:spPr>
        <a:xfrm>
          <a:off x="0" y="2503044"/>
          <a:ext cx="5520752" cy="1251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t" anchorCtr="0">
          <a:noAutofit/>
        </a:bodyPr>
        <a:lstStyle/>
        <a:p>
          <a:pPr marL="0" lvl="0" indent="0" algn="l" defTabSz="2533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Findings</a:t>
          </a:r>
        </a:p>
      </dsp:txBody>
      <dsp:txXfrm>
        <a:off x="0" y="2503044"/>
        <a:ext cx="5520752" cy="1251522"/>
      </dsp:txXfrm>
    </dsp:sp>
    <dsp:sp modelId="{4762A04F-64A7-4442-BFFF-33D7F5D3A4C2}">
      <dsp:nvSpPr>
        <dsp:cNvPr id="0" name=""/>
        <dsp:cNvSpPr/>
      </dsp:nvSpPr>
      <dsp:spPr>
        <a:xfrm>
          <a:off x="0" y="3754566"/>
          <a:ext cx="552075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D4903-4C1C-4B5F-A306-3A582412BCE6}">
      <dsp:nvSpPr>
        <dsp:cNvPr id="0" name=""/>
        <dsp:cNvSpPr/>
      </dsp:nvSpPr>
      <dsp:spPr>
        <a:xfrm>
          <a:off x="0" y="3754566"/>
          <a:ext cx="5520752" cy="1251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t" anchorCtr="0">
          <a:noAutofit/>
        </a:bodyPr>
        <a:lstStyle/>
        <a:p>
          <a:pPr marL="0" lvl="0" indent="0" algn="l" defTabSz="2533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Solution</a:t>
          </a:r>
        </a:p>
      </dsp:txBody>
      <dsp:txXfrm>
        <a:off x="0" y="3754566"/>
        <a:ext cx="5520752" cy="12515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EA10E-92DD-4034-AB95-5D471866DBAF}">
      <dsp:nvSpPr>
        <dsp:cNvPr id="0" name=""/>
        <dsp:cNvSpPr/>
      </dsp:nvSpPr>
      <dsp:spPr>
        <a:xfrm>
          <a:off x="629" y="21010"/>
          <a:ext cx="2455489" cy="14732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kern="1200">
              <a:solidFill>
                <a:schemeClr val="tx1"/>
              </a:solidFill>
            </a:rPr>
            <a:t>Why is VR not currently used?</a:t>
          </a:r>
        </a:p>
      </dsp:txBody>
      <dsp:txXfrm>
        <a:off x="629" y="21010"/>
        <a:ext cx="2455489" cy="1473293"/>
      </dsp:txXfrm>
    </dsp:sp>
    <dsp:sp modelId="{8FFAF8AB-7EDA-463E-9914-C4DC26B89454}">
      <dsp:nvSpPr>
        <dsp:cNvPr id="0" name=""/>
        <dsp:cNvSpPr/>
      </dsp:nvSpPr>
      <dsp:spPr>
        <a:xfrm>
          <a:off x="2701668" y="21010"/>
          <a:ext cx="2455489" cy="14732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kern="1200">
              <a:solidFill>
                <a:schemeClr val="tx1"/>
              </a:solidFill>
              <a:latin typeface="Goudy Old Style"/>
            </a:rPr>
            <a:t>Are there</a:t>
          </a:r>
          <a:r>
            <a:rPr lang="en-US" sz="2900" b="0" kern="1200">
              <a:solidFill>
                <a:schemeClr val="tx1"/>
              </a:solidFill>
            </a:rPr>
            <a:t> any Limitations?</a:t>
          </a:r>
        </a:p>
      </dsp:txBody>
      <dsp:txXfrm>
        <a:off x="2701668" y="21010"/>
        <a:ext cx="2455489" cy="1473293"/>
      </dsp:txXfrm>
    </dsp:sp>
    <dsp:sp modelId="{C3C19DB5-0066-4E77-9401-403B49474118}">
      <dsp:nvSpPr>
        <dsp:cNvPr id="0" name=""/>
        <dsp:cNvSpPr/>
      </dsp:nvSpPr>
      <dsp:spPr>
        <a:xfrm>
          <a:off x="629" y="1739853"/>
          <a:ext cx="2455489" cy="14732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kern="1200">
              <a:solidFill>
                <a:schemeClr val="tx1"/>
              </a:solidFill>
            </a:rPr>
            <a:t>Are there any Technical Challenges?</a:t>
          </a:r>
        </a:p>
      </dsp:txBody>
      <dsp:txXfrm>
        <a:off x="629" y="1739853"/>
        <a:ext cx="2455489" cy="1473293"/>
      </dsp:txXfrm>
    </dsp:sp>
    <dsp:sp modelId="{301920A8-E20A-4415-8D0D-3F32B5B6F0B1}">
      <dsp:nvSpPr>
        <dsp:cNvPr id="0" name=""/>
        <dsp:cNvSpPr/>
      </dsp:nvSpPr>
      <dsp:spPr>
        <a:xfrm>
          <a:off x="2701668" y="1739853"/>
          <a:ext cx="2455489" cy="14732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kern="1200">
              <a:solidFill>
                <a:schemeClr val="tx1"/>
              </a:solidFill>
            </a:rPr>
            <a:t>What Training and Support is Required?</a:t>
          </a:r>
        </a:p>
      </dsp:txBody>
      <dsp:txXfrm>
        <a:off x="2701668" y="1739853"/>
        <a:ext cx="2455489" cy="1473293"/>
      </dsp:txXfrm>
    </dsp:sp>
    <dsp:sp modelId="{23019275-4351-4241-B5D1-A98B7BE49898}">
      <dsp:nvSpPr>
        <dsp:cNvPr id="0" name=""/>
        <dsp:cNvSpPr/>
      </dsp:nvSpPr>
      <dsp:spPr>
        <a:xfrm>
          <a:off x="629" y="3458695"/>
          <a:ext cx="2455489" cy="14732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kern="1200">
              <a:solidFill>
                <a:schemeClr val="tx1"/>
              </a:solidFill>
            </a:rPr>
            <a:t>Are there any Safety and Ethical Issues?</a:t>
          </a:r>
        </a:p>
      </dsp:txBody>
      <dsp:txXfrm>
        <a:off x="629" y="3458695"/>
        <a:ext cx="2455489" cy="1473293"/>
      </dsp:txXfrm>
    </dsp:sp>
    <dsp:sp modelId="{D9C0D459-1846-4EAA-A774-C1B511EEB1DD}">
      <dsp:nvSpPr>
        <dsp:cNvPr id="0" name=""/>
        <dsp:cNvSpPr/>
      </dsp:nvSpPr>
      <dsp:spPr>
        <a:xfrm>
          <a:off x="2701668" y="3458695"/>
          <a:ext cx="2455489" cy="14732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kern="1200">
              <a:solidFill>
                <a:schemeClr val="tx1"/>
              </a:solidFill>
            </a:rPr>
            <a:t>Are there infrastructure Limitations?</a:t>
          </a:r>
        </a:p>
      </dsp:txBody>
      <dsp:txXfrm>
        <a:off x="2701668" y="3458695"/>
        <a:ext cx="2455489" cy="14732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1E2874-084E-480A-AC93-B85793A03A1E}" type="datetimeFigureOut">
              <a:t>2/20/2024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623E7E-E9B1-4AC8-AC09-5E9F8BFCF95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054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pcc.org.uk/keeping-children-safe/online-safety/virtual-reality-headsets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immersionvr.co.uk/about-360vr/vr-for-education/#:~:text=Teachers%20are%20taught%20how%20to,provide%20an%20incredibly%20realistic%20experience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apsulesight.com/vrglasses/the-technical-challenges-involved-in-creating-the-virtual-reality-vr/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arinsider.co/2022/06/01/7-challenges-in-vr-product-development/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echnology/virtual-reality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20090137_Some_Practical_Considerations_of_Ethical_Issues_in_VR_Research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technologyandsociety.org/virtual-reality-ethical-challenges-and-dangers/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xrguru.com/blog/2022/03/budgeting-for-virtual-reality-content-how-much-does-it-cost-to-implement-vr-in-education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[1] NSPCC, “Virtual reality headsets,” NSPCC, [ONLINE], Available: </a:t>
            </a:r>
            <a:r>
              <a:rPr lang="en-GB" u="sng">
                <a:hlinkClick r:id="rId3"/>
              </a:rPr>
              <a:t>https://www.nspcc.org.uk/keeping-children-safe/online-safety/virtual-reality-headsets/</a:t>
            </a:r>
            <a:r>
              <a:rPr lang="en-GB"/>
              <a:t>  </a:t>
            </a:r>
            <a:endParaRPr lang="en-US"/>
          </a:p>
          <a:p>
            <a:r>
              <a:rPr lang="en-GB"/>
              <a:t>[2] Immersion VR, “VR for education - the future of education,” Immersion VR, [ONLINE], Available: </a:t>
            </a:r>
            <a:r>
              <a:rPr lang="en-GB" u="sng">
                <a:hlinkClick r:id="rId4"/>
              </a:rPr>
              <a:t>https://immersionvr.co.uk/about-360vr/vr-for-education/#:~:text=Teachers%20are%20taught%20how%20to,provide%20an%20incredibly%20realistic%20experience</a:t>
            </a:r>
            <a:r>
              <a:rPr lang="en-GB"/>
              <a:t>.  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23E7E-E9B1-4AC8-AC09-5E9F8BFCF950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7857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[1] T. Tamer, “The technical challenges involved in creating the virtual reality (VR),” Capsule Sight, [ONLINE], Available: </a:t>
            </a:r>
            <a:r>
              <a:rPr lang="en-GB" u="sng" dirty="0">
                <a:hlinkClick r:id="rId3"/>
              </a:rPr>
              <a:t>https://capsulesight.com/vrglasses/the-technical-challenges-involved-in-creating-the-virtual-reality-vr/</a:t>
            </a:r>
            <a:r>
              <a:rPr lang="en-GB" dirty="0"/>
              <a:t>  </a:t>
            </a:r>
            <a:endParaRPr lang="en-US" dirty="0"/>
          </a:p>
          <a:p>
            <a:r>
              <a:rPr lang="en-GB" dirty="0"/>
              <a:t>[2] A. Miller, “7 challenges in VR product development,” AR Insider, [ONLINE], Available: </a:t>
            </a:r>
            <a:r>
              <a:rPr lang="en-GB" u="sng" dirty="0">
                <a:hlinkClick r:id="rId4"/>
              </a:rPr>
              <a:t>https://arinsider.co/2022/06/01/7-challenges-in-vr-product-development/</a:t>
            </a:r>
            <a:r>
              <a:rPr lang="en-GB" dirty="0"/>
              <a:t> </a:t>
            </a:r>
            <a:endParaRPr lang="en-US" dirty="0"/>
          </a:p>
          <a:p>
            <a:r>
              <a:rPr lang="en-GB" dirty="0"/>
              <a:t>[3] Johnson, L., Adams-Becker, S., Estrada, V., &amp; Freeman, A. (2016). </a:t>
            </a:r>
            <a:r>
              <a:rPr lang="en-GB" i="1" dirty="0"/>
              <a:t>The NMC Horizon Report: 2016 Higher Education Edition .</a:t>
            </a:r>
            <a:r>
              <a:rPr lang="en-GB" dirty="0"/>
              <a:t> The New Media Consortium 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23E7E-E9B1-4AC8-AC09-5E9F8BFCF950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303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[1] H. Lowood, “Virtual reality,” Encyclopædia Britannica, [ONLINE], Available: </a:t>
            </a:r>
            <a:r>
              <a:rPr lang="en-US">
                <a:hlinkClick r:id="rId3"/>
              </a:rPr>
              <a:t>https://www.britannica.com/technology/virtual-reality</a:t>
            </a:r>
            <a:r>
              <a:rPr lang="en-US"/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23E7E-E9B1-4AC8-AC09-5E9F8BFCF950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621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[1] K. Behr, A. </a:t>
            </a:r>
            <a:r>
              <a:rPr lang="en-GB" err="1"/>
              <a:t>Nosper</a:t>
            </a:r>
            <a:r>
              <a:rPr lang="en-GB"/>
              <a:t>, C. Klimmt, and T. </a:t>
            </a:r>
            <a:r>
              <a:rPr lang="en-GB" err="1"/>
              <a:t>hartmann</a:t>
            </a:r>
            <a:r>
              <a:rPr lang="en-GB"/>
              <a:t>, (PDF) some practical considerations of ethical issues in VR Research, [ONLINE], Available: </a:t>
            </a:r>
            <a:r>
              <a:rPr lang="en-GB" u="sng">
                <a:hlinkClick r:id="rId3"/>
              </a:rPr>
              <a:t>https://www.researchgate.net/publication/220090137_Some_Practical_Considerations_of_Ethical_Issues_in_VR_Research</a:t>
            </a:r>
            <a:r>
              <a:rPr lang="en-GB"/>
              <a:t>  </a:t>
            </a:r>
            <a:endParaRPr lang="en-US"/>
          </a:p>
          <a:p>
            <a:r>
              <a:rPr lang="en-GB"/>
              <a:t>[2] B. Kenwright, “Virtual reality: Ethical challenges and dangers,” IEEE Technology and Society, [ONLINE], Available: </a:t>
            </a:r>
            <a:r>
              <a:rPr lang="en-GB" u="sng">
                <a:hlinkClick r:id="rId4"/>
              </a:rPr>
              <a:t>https://technologyandsociety.org/virtual-reality-ethical-challenges-and-dangers/</a:t>
            </a:r>
            <a:r>
              <a:rPr lang="en-GB"/>
              <a:t> 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23E7E-E9B1-4AC8-AC09-5E9F8BFCF950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578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[1] </a:t>
            </a:r>
            <a:r>
              <a:rPr lang="en-GB" err="1"/>
              <a:t>xrguru</a:t>
            </a:r>
            <a:r>
              <a:rPr lang="en-GB"/>
              <a:t>, “Get latest insights on immersive learning trends,” How Much Does It Cost for Implementing VR in Education?, [ONLINE], Available: </a:t>
            </a:r>
            <a:r>
              <a:rPr lang="en-GB" u="sng">
                <a:hlinkClick r:id="rId3"/>
              </a:rPr>
              <a:t>https://www.xrguru.com/blog/2022/03/budgeting-for-virtual-reality-content-how-much-does-it-cost-to-implement-vr-in-education</a:t>
            </a:r>
            <a:r>
              <a:rPr lang="en-GB"/>
              <a:t>  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23E7E-E9B1-4AC8-AC09-5E9F8BFCF950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45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598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133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35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877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7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691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791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79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690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11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2/20/2024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649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2/20/2024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981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74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1B56A2-EF22-B70D-4825-3268EC1FB5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" r="-2" b="13478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US" sz="4000"/>
              <a:t>VR and Education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0976" y="4216143"/>
            <a:ext cx="3444280" cy="9486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800">
                <a:latin typeface="Arial"/>
                <a:cs typeface="Arial"/>
              </a:rPr>
              <a:t>Benjamin Gaylard (2003557), Ashleigh Simons (2003948), Abdullah Azhar Cassim (2306801), Daniels Zelinskis (2104718), Alexander Tzafos (2104846)</a:t>
            </a:r>
            <a:endParaRPr lang="en-US" sz="8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41AC345-EF35-499A-B575-4837FEF4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071BDA1-F0B0-41DF-BC28-7DDA5D3C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9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DFF662-40E5-772E-CD46-D9BBF97A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531" y="2300991"/>
            <a:ext cx="3117954" cy="2878111"/>
          </a:xfrm>
        </p:spPr>
        <p:txBody>
          <a:bodyPr>
            <a:normAutofit/>
          </a:bodyPr>
          <a:lstStyle/>
          <a:p>
            <a:pPr algn="ctr"/>
            <a:r>
              <a:rPr lang="en-US"/>
              <a:t>Things we will be covering -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0138A3-F20A-3129-9F22-3800101D09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798090"/>
              </p:ext>
            </p:extLst>
          </p:nvPr>
        </p:nvGraphicFramePr>
        <p:xfrm>
          <a:off x="5718748" y="952500"/>
          <a:ext cx="5520752" cy="5006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267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9A8B18-D2E4-4137-BAD8-E2DE04959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64A3E-293D-202F-31DF-07902E8C6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120"/>
            <a:ext cx="6282870" cy="1508760"/>
          </a:xfrm>
        </p:spPr>
        <p:txBody>
          <a:bodyPr anchor="ctr">
            <a:normAutofit/>
          </a:bodyPr>
          <a:lstStyle/>
          <a:p>
            <a:r>
              <a:rPr lang="en-US"/>
              <a:t>What is 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B071-2A54-6B73-4EDF-04CD15ECF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908092"/>
            <a:ext cx="8468230" cy="29974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Education is currently underutilizing VR Technology, but we are aiming to change this by creating an immersive learning environment that optimally engages learners and provides them with a rich and beneficial education experience. 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D847EDB-F4DA-489C-9C18-2CA3FCFD3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3705" y="1907347"/>
            <a:ext cx="2249810" cy="3044131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314D81F-8349-410E-A097-E5C4A308F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2500" y="1824533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68CDC24-5788-4827-A24D-89452A993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4543" y="0"/>
            <a:ext cx="2249810" cy="2294745"/>
          </a:xfrm>
          <a:custGeom>
            <a:avLst/>
            <a:gdLst>
              <a:gd name="connsiteX0" fmla="*/ 49162 w 2249810"/>
              <a:gd name="connsiteY0" fmla="*/ 0 h 2294745"/>
              <a:gd name="connsiteX1" fmla="*/ 2200648 w 2249810"/>
              <a:gd name="connsiteY1" fmla="*/ 0 h 2294745"/>
              <a:gd name="connsiteX2" fmla="*/ 2210105 w 2249810"/>
              <a:gd name="connsiteY2" fmla="*/ 23601 h 2294745"/>
              <a:gd name="connsiteX3" fmla="*/ 2249810 w 2249810"/>
              <a:gd name="connsiteY3" fmla="*/ 326933 h 2294745"/>
              <a:gd name="connsiteX4" fmla="*/ 2249810 w 2249810"/>
              <a:gd name="connsiteY4" fmla="*/ 422824 h 2294745"/>
              <a:gd name="connsiteX5" fmla="*/ 2249810 w 2249810"/>
              <a:gd name="connsiteY5" fmla="*/ 696534 h 2294745"/>
              <a:gd name="connsiteX6" fmla="*/ 2249810 w 2249810"/>
              <a:gd name="connsiteY6" fmla="*/ 848826 h 2294745"/>
              <a:gd name="connsiteX7" fmla="*/ 2249810 w 2249810"/>
              <a:gd name="connsiteY7" fmla="*/ 1058531 h 2294745"/>
              <a:gd name="connsiteX8" fmla="*/ 2249810 w 2249810"/>
              <a:gd name="connsiteY8" fmla="*/ 1218426 h 2294745"/>
              <a:gd name="connsiteX9" fmla="*/ 1955981 w 2249810"/>
              <a:gd name="connsiteY9" fmla="*/ 1845313 h 2294745"/>
              <a:gd name="connsiteX10" fmla="*/ 1225437 w 2249810"/>
              <a:gd name="connsiteY10" fmla="*/ 2208220 h 2294745"/>
              <a:gd name="connsiteX11" fmla="*/ 1123061 w 2249810"/>
              <a:gd name="connsiteY11" fmla="*/ 2294745 h 2294745"/>
              <a:gd name="connsiteX12" fmla="*/ 1024372 w 2249810"/>
              <a:gd name="connsiteY12" fmla="*/ 2208220 h 2294745"/>
              <a:gd name="connsiteX13" fmla="*/ 293829 w 2249810"/>
              <a:gd name="connsiteY13" fmla="*/ 1845313 h 2294745"/>
              <a:gd name="connsiteX14" fmla="*/ 0 w 2249810"/>
              <a:gd name="connsiteY14" fmla="*/ 1218426 h 2294745"/>
              <a:gd name="connsiteX15" fmla="*/ 0 w 2249810"/>
              <a:gd name="connsiteY15" fmla="*/ 1058531 h 2294745"/>
              <a:gd name="connsiteX16" fmla="*/ 0 w 2249810"/>
              <a:gd name="connsiteY16" fmla="*/ 848826 h 2294745"/>
              <a:gd name="connsiteX17" fmla="*/ 0 w 2249810"/>
              <a:gd name="connsiteY17" fmla="*/ 696534 h 2294745"/>
              <a:gd name="connsiteX18" fmla="*/ 0 w 2249810"/>
              <a:gd name="connsiteY18" fmla="*/ 422824 h 2294745"/>
              <a:gd name="connsiteX19" fmla="*/ 0 w 2249810"/>
              <a:gd name="connsiteY19" fmla="*/ 326933 h 2294745"/>
              <a:gd name="connsiteX20" fmla="*/ 39706 w 2249810"/>
              <a:gd name="connsiteY20" fmla="*/ 23601 h 2294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49810" h="2294745">
                <a:moveTo>
                  <a:pt x="49162" y="0"/>
                </a:moveTo>
                <a:lnTo>
                  <a:pt x="2200648" y="0"/>
                </a:lnTo>
                <a:lnTo>
                  <a:pt x="2210105" y="23601"/>
                </a:lnTo>
                <a:cubicBezTo>
                  <a:pt x="2236898" y="106934"/>
                  <a:pt x="2249810" y="205568"/>
                  <a:pt x="2249810" y="326933"/>
                </a:cubicBezTo>
                <a:lnTo>
                  <a:pt x="2249810" y="422824"/>
                </a:lnTo>
                <a:lnTo>
                  <a:pt x="2249810" y="696534"/>
                </a:lnTo>
                <a:lnTo>
                  <a:pt x="2249810" y="848826"/>
                </a:lnTo>
                <a:lnTo>
                  <a:pt x="2249810" y="1058531"/>
                </a:lnTo>
                <a:lnTo>
                  <a:pt x="2249810" y="1218426"/>
                </a:lnTo>
                <a:cubicBezTo>
                  <a:pt x="2249810" y="1542068"/>
                  <a:pt x="2157989" y="1704061"/>
                  <a:pt x="1955981" y="1845313"/>
                </a:cubicBezTo>
                <a:cubicBezTo>
                  <a:pt x="1745898" y="1967026"/>
                  <a:pt x="1470144" y="2019115"/>
                  <a:pt x="1225437" y="2208220"/>
                </a:cubicBezTo>
                <a:lnTo>
                  <a:pt x="1123061" y="2294745"/>
                </a:lnTo>
                <a:lnTo>
                  <a:pt x="1024372" y="2208220"/>
                </a:lnTo>
                <a:cubicBezTo>
                  <a:pt x="779664" y="2019115"/>
                  <a:pt x="503910" y="1967026"/>
                  <a:pt x="293829" y="1845313"/>
                </a:cubicBezTo>
                <a:cubicBezTo>
                  <a:pt x="91821" y="1704061"/>
                  <a:pt x="0" y="1542068"/>
                  <a:pt x="0" y="1218426"/>
                </a:cubicBezTo>
                <a:lnTo>
                  <a:pt x="0" y="1058531"/>
                </a:lnTo>
                <a:lnTo>
                  <a:pt x="0" y="848826"/>
                </a:lnTo>
                <a:lnTo>
                  <a:pt x="0" y="696534"/>
                </a:lnTo>
                <a:lnTo>
                  <a:pt x="0" y="422824"/>
                </a:lnTo>
                <a:lnTo>
                  <a:pt x="0" y="326933"/>
                </a:lnTo>
                <a:cubicBezTo>
                  <a:pt x="0" y="205568"/>
                  <a:pt x="12913" y="106934"/>
                  <a:pt x="39706" y="23601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5E34010-F2DF-43EB-8667-8C249A9D2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0"/>
            <a:ext cx="2372219" cy="2377558"/>
          </a:xfrm>
          <a:custGeom>
            <a:avLst/>
            <a:gdLst>
              <a:gd name="connsiteX0" fmla="*/ 37572 w 2372219"/>
              <a:gd name="connsiteY0" fmla="*/ 0 h 2377558"/>
              <a:gd name="connsiteX1" fmla="*/ 2334647 w 2372219"/>
              <a:gd name="connsiteY1" fmla="*/ 0 h 2377558"/>
              <a:gd name="connsiteX2" fmla="*/ 2353763 w 2372219"/>
              <a:gd name="connsiteY2" fmla="*/ 76379 h 2377558"/>
              <a:gd name="connsiteX3" fmla="*/ 2372219 w 2372219"/>
              <a:gd name="connsiteY3" fmla="*/ 302680 h 2377558"/>
              <a:gd name="connsiteX4" fmla="*/ 2372219 w 2372219"/>
              <a:gd name="connsiteY4" fmla="*/ 403788 h 2377558"/>
              <a:gd name="connsiteX5" fmla="*/ 2372219 w 2372219"/>
              <a:gd name="connsiteY5" fmla="*/ 692390 h 2377558"/>
              <a:gd name="connsiteX6" fmla="*/ 2372219 w 2372219"/>
              <a:gd name="connsiteY6" fmla="*/ 852968 h 2377558"/>
              <a:gd name="connsiteX7" fmla="*/ 2372219 w 2372219"/>
              <a:gd name="connsiteY7" fmla="*/ 1074083 h 2377558"/>
              <a:gd name="connsiteX8" fmla="*/ 2372219 w 2372219"/>
              <a:gd name="connsiteY8" fmla="*/ 1242678 h 2377558"/>
              <a:gd name="connsiteX9" fmla="*/ 2062403 w 2372219"/>
              <a:gd name="connsiteY9" fmla="*/ 1903673 h 2377558"/>
              <a:gd name="connsiteX10" fmla="*/ 1292111 w 2372219"/>
              <a:gd name="connsiteY10" fmla="*/ 2286325 h 2377558"/>
              <a:gd name="connsiteX11" fmla="*/ 1184165 w 2372219"/>
              <a:gd name="connsiteY11" fmla="*/ 2377558 h 2377558"/>
              <a:gd name="connsiteX12" fmla="*/ 1080107 w 2372219"/>
              <a:gd name="connsiteY12" fmla="*/ 2286325 h 2377558"/>
              <a:gd name="connsiteX13" fmla="*/ 309816 w 2372219"/>
              <a:gd name="connsiteY13" fmla="*/ 1903673 h 2377558"/>
              <a:gd name="connsiteX14" fmla="*/ 0 w 2372219"/>
              <a:gd name="connsiteY14" fmla="*/ 1242678 h 2377558"/>
              <a:gd name="connsiteX15" fmla="*/ 0 w 2372219"/>
              <a:gd name="connsiteY15" fmla="*/ 1074083 h 2377558"/>
              <a:gd name="connsiteX16" fmla="*/ 0 w 2372219"/>
              <a:gd name="connsiteY16" fmla="*/ 852968 h 2377558"/>
              <a:gd name="connsiteX17" fmla="*/ 0 w 2372219"/>
              <a:gd name="connsiteY17" fmla="*/ 692390 h 2377558"/>
              <a:gd name="connsiteX18" fmla="*/ 0 w 2372219"/>
              <a:gd name="connsiteY18" fmla="*/ 403788 h 2377558"/>
              <a:gd name="connsiteX19" fmla="*/ 0 w 2372219"/>
              <a:gd name="connsiteY19" fmla="*/ 302680 h 2377558"/>
              <a:gd name="connsiteX20" fmla="*/ 18456 w 2372219"/>
              <a:gd name="connsiteY20" fmla="*/ 76379 h 2377558"/>
              <a:gd name="connsiteX0" fmla="*/ 2334647 w 2426087"/>
              <a:gd name="connsiteY0" fmla="*/ 0 h 2377558"/>
              <a:gd name="connsiteX1" fmla="*/ 2353763 w 2426087"/>
              <a:gd name="connsiteY1" fmla="*/ 76379 h 2377558"/>
              <a:gd name="connsiteX2" fmla="*/ 2372219 w 2426087"/>
              <a:gd name="connsiteY2" fmla="*/ 302680 h 2377558"/>
              <a:gd name="connsiteX3" fmla="*/ 2372219 w 2426087"/>
              <a:gd name="connsiteY3" fmla="*/ 403788 h 2377558"/>
              <a:gd name="connsiteX4" fmla="*/ 2372219 w 2426087"/>
              <a:gd name="connsiteY4" fmla="*/ 692390 h 2377558"/>
              <a:gd name="connsiteX5" fmla="*/ 2372219 w 2426087"/>
              <a:gd name="connsiteY5" fmla="*/ 852968 h 2377558"/>
              <a:gd name="connsiteX6" fmla="*/ 2372219 w 2426087"/>
              <a:gd name="connsiteY6" fmla="*/ 1074083 h 2377558"/>
              <a:gd name="connsiteX7" fmla="*/ 2372219 w 2426087"/>
              <a:gd name="connsiteY7" fmla="*/ 1242678 h 2377558"/>
              <a:gd name="connsiteX8" fmla="*/ 2062403 w 2426087"/>
              <a:gd name="connsiteY8" fmla="*/ 1903673 h 2377558"/>
              <a:gd name="connsiteX9" fmla="*/ 1292111 w 2426087"/>
              <a:gd name="connsiteY9" fmla="*/ 2286325 h 2377558"/>
              <a:gd name="connsiteX10" fmla="*/ 1184165 w 2426087"/>
              <a:gd name="connsiteY10" fmla="*/ 2377558 h 2377558"/>
              <a:gd name="connsiteX11" fmla="*/ 1080107 w 2426087"/>
              <a:gd name="connsiteY11" fmla="*/ 2286325 h 2377558"/>
              <a:gd name="connsiteX12" fmla="*/ 309816 w 2426087"/>
              <a:gd name="connsiteY12" fmla="*/ 1903673 h 2377558"/>
              <a:gd name="connsiteX13" fmla="*/ 0 w 2426087"/>
              <a:gd name="connsiteY13" fmla="*/ 1242678 h 2377558"/>
              <a:gd name="connsiteX14" fmla="*/ 0 w 2426087"/>
              <a:gd name="connsiteY14" fmla="*/ 1074083 h 2377558"/>
              <a:gd name="connsiteX15" fmla="*/ 0 w 2426087"/>
              <a:gd name="connsiteY15" fmla="*/ 852968 h 2377558"/>
              <a:gd name="connsiteX16" fmla="*/ 0 w 2426087"/>
              <a:gd name="connsiteY16" fmla="*/ 692390 h 2377558"/>
              <a:gd name="connsiteX17" fmla="*/ 0 w 2426087"/>
              <a:gd name="connsiteY17" fmla="*/ 403788 h 2377558"/>
              <a:gd name="connsiteX18" fmla="*/ 0 w 2426087"/>
              <a:gd name="connsiteY18" fmla="*/ 302680 h 2377558"/>
              <a:gd name="connsiteX19" fmla="*/ 18456 w 2426087"/>
              <a:gd name="connsiteY19" fmla="*/ 76379 h 2377558"/>
              <a:gd name="connsiteX20" fmla="*/ 37572 w 2426087"/>
              <a:gd name="connsiteY20" fmla="*/ 0 h 2377558"/>
              <a:gd name="connsiteX21" fmla="*/ 2426087 w 2426087"/>
              <a:gd name="connsiteY21" fmla="*/ 9144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692390 h 2377558"/>
              <a:gd name="connsiteX17" fmla="*/ 0 w 2372219"/>
              <a:gd name="connsiteY17" fmla="*/ 403788 h 2377558"/>
              <a:gd name="connsiteX18" fmla="*/ 0 w 2372219"/>
              <a:gd name="connsiteY18" fmla="*/ 302680 h 2377558"/>
              <a:gd name="connsiteX19" fmla="*/ 18456 w 2372219"/>
              <a:gd name="connsiteY19" fmla="*/ 76379 h 2377558"/>
              <a:gd name="connsiteX20" fmla="*/ 37572 w 2372219"/>
              <a:gd name="connsiteY20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403788 h 2377558"/>
              <a:gd name="connsiteX17" fmla="*/ 0 w 2372219"/>
              <a:gd name="connsiteY17" fmla="*/ 302680 h 2377558"/>
              <a:gd name="connsiteX18" fmla="*/ 18456 w 2372219"/>
              <a:gd name="connsiteY18" fmla="*/ 76379 h 2377558"/>
              <a:gd name="connsiteX19" fmla="*/ 37572 w 2372219"/>
              <a:gd name="connsiteY19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403788 h 2377558"/>
              <a:gd name="connsiteX16" fmla="*/ 0 w 2372219"/>
              <a:gd name="connsiteY16" fmla="*/ 302680 h 2377558"/>
              <a:gd name="connsiteX17" fmla="*/ 18456 w 2372219"/>
              <a:gd name="connsiteY17" fmla="*/ 76379 h 2377558"/>
              <a:gd name="connsiteX18" fmla="*/ 37572 w 2372219"/>
              <a:gd name="connsiteY18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403788 h 2377558"/>
              <a:gd name="connsiteX15" fmla="*/ 0 w 2372219"/>
              <a:gd name="connsiteY15" fmla="*/ 302680 h 2377558"/>
              <a:gd name="connsiteX16" fmla="*/ 18456 w 2372219"/>
              <a:gd name="connsiteY16" fmla="*/ 76379 h 2377558"/>
              <a:gd name="connsiteX17" fmla="*/ 37572 w 2372219"/>
              <a:gd name="connsiteY17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242678 h 2377558"/>
              <a:gd name="connsiteX7" fmla="*/ 2062403 w 2372219"/>
              <a:gd name="connsiteY7" fmla="*/ 1903673 h 2377558"/>
              <a:gd name="connsiteX8" fmla="*/ 1292111 w 2372219"/>
              <a:gd name="connsiteY8" fmla="*/ 2286325 h 2377558"/>
              <a:gd name="connsiteX9" fmla="*/ 1184165 w 2372219"/>
              <a:gd name="connsiteY9" fmla="*/ 2377558 h 2377558"/>
              <a:gd name="connsiteX10" fmla="*/ 1080107 w 2372219"/>
              <a:gd name="connsiteY10" fmla="*/ 2286325 h 2377558"/>
              <a:gd name="connsiteX11" fmla="*/ 309816 w 2372219"/>
              <a:gd name="connsiteY11" fmla="*/ 1903673 h 2377558"/>
              <a:gd name="connsiteX12" fmla="*/ 0 w 2372219"/>
              <a:gd name="connsiteY12" fmla="*/ 1242678 h 2377558"/>
              <a:gd name="connsiteX13" fmla="*/ 0 w 2372219"/>
              <a:gd name="connsiteY13" fmla="*/ 403788 h 2377558"/>
              <a:gd name="connsiteX14" fmla="*/ 0 w 2372219"/>
              <a:gd name="connsiteY14" fmla="*/ 302680 h 2377558"/>
              <a:gd name="connsiteX15" fmla="*/ 18456 w 2372219"/>
              <a:gd name="connsiteY15" fmla="*/ 76379 h 2377558"/>
              <a:gd name="connsiteX16" fmla="*/ 37572 w 2372219"/>
              <a:gd name="connsiteY16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1242678 h 2377558"/>
              <a:gd name="connsiteX6" fmla="*/ 2062403 w 2372219"/>
              <a:gd name="connsiteY6" fmla="*/ 1903673 h 2377558"/>
              <a:gd name="connsiteX7" fmla="*/ 1292111 w 2372219"/>
              <a:gd name="connsiteY7" fmla="*/ 2286325 h 2377558"/>
              <a:gd name="connsiteX8" fmla="*/ 1184165 w 2372219"/>
              <a:gd name="connsiteY8" fmla="*/ 2377558 h 2377558"/>
              <a:gd name="connsiteX9" fmla="*/ 1080107 w 2372219"/>
              <a:gd name="connsiteY9" fmla="*/ 2286325 h 2377558"/>
              <a:gd name="connsiteX10" fmla="*/ 309816 w 2372219"/>
              <a:gd name="connsiteY10" fmla="*/ 1903673 h 2377558"/>
              <a:gd name="connsiteX11" fmla="*/ 0 w 2372219"/>
              <a:gd name="connsiteY11" fmla="*/ 1242678 h 2377558"/>
              <a:gd name="connsiteX12" fmla="*/ 0 w 2372219"/>
              <a:gd name="connsiteY12" fmla="*/ 403788 h 2377558"/>
              <a:gd name="connsiteX13" fmla="*/ 0 w 2372219"/>
              <a:gd name="connsiteY13" fmla="*/ 302680 h 2377558"/>
              <a:gd name="connsiteX14" fmla="*/ 18456 w 2372219"/>
              <a:gd name="connsiteY14" fmla="*/ 76379 h 2377558"/>
              <a:gd name="connsiteX15" fmla="*/ 37572 w 2372219"/>
              <a:gd name="connsiteY15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1242678 h 2377558"/>
              <a:gd name="connsiteX5" fmla="*/ 2062403 w 2372219"/>
              <a:gd name="connsiteY5" fmla="*/ 1903673 h 2377558"/>
              <a:gd name="connsiteX6" fmla="*/ 1292111 w 2372219"/>
              <a:gd name="connsiteY6" fmla="*/ 2286325 h 2377558"/>
              <a:gd name="connsiteX7" fmla="*/ 1184165 w 2372219"/>
              <a:gd name="connsiteY7" fmla="*/ 2377558 h 2377558"/>
              <a:gd name="connsiteX8" fmla="*/ 1080107 w 2372219"/>
              <a:gd name="connsiteY8" fmla="*/ 2286325 h 2377558"/>
              <a:gd name="connsiteX9" fmla="*/ 309816 w 2372219"/>
              <a:gd name="connsiteY9" fmla="*/ 1903673 h 2377558"/>
              <a:gd name="connsiteX10" fmla="*/ 0 w 2372219"/>
              <a:gd name="connsiteY10" fmla="*/ 1242678 h 2377558"/>
              <a:gd name="connsiteX11" fmla="*/ 0 w 2372219"/>
              <a:gd name="connsiteY11" fmla="*/ 403788 h 2377558"/>
              <a:gd name="connsiteX12" fmla="*/ 0 w 2372219"/>
              <a:gd name="connsiteY12" fmla="*/ 302680 h 2377558"/>
              <a:gd name="connsiteX13" fmla="*/ 18456 w 2372219"/>
              <a:gd name="connsiteY13" fmla="*/ 76379 h 2377558"/>
              <a:gd name="connsiteX14" fmla="*/ 37572 w 2372219"/>
              <a:gd name="connsiteY14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1242678 h 2377558"/>
              <a:gd name="connsiteX4" fmla="*/ 2062403 w 2372219"/>
              <a:gd name="connsiteY4" fmla="*/ 1903673 h 2377558"/>
              <a:gd name="connsiteX5" fmla="*/ 1292111 w 2372219"/>
              <a:gd name="connsiteY5" fmla="*/ 2286325 h 2377558"/>
              <a:gd name="connsiteX6" fmla="*/ 1184165 w 2372219"/>
              <a:gd name="connsiteY6" fmla="*/ 2377558 h 2377558"/>
              <a:gd name="connsiteX7" fmla="*/ 1080107 w 2372219"/>
              <a:gd name="connsiteY7" fmla="*/ 2286325 h 2377558"/>
              <a:gd name="connsiteX8" fmla="*/ 309816 w 2372219"/>
              <a:gd name="connsiteY8" fmla="*/ 1903673 h 2377558"/>
              <a:gd name="connsiteX9" fmla="*/ 0 w 2372219"/>
              <a:gd name="connsiteY9" fmla="*/ 1242678 h 2377558"/>
              <a:gd name="connsiteX10" fmla="*/ 0 w 2372219"/>
              <a:gd name="connsiteY10" fmla="*/ 403788 h 2377558"/>
              <a:gd name="connsiteX11" fmla="*/ 0 w 2372219"/>
              <a:gd name="connsiteY11" fmla="*/ 302680 h 2377558"/>
              <a:gd name="connsiteX12" fmla="*/ 18456 w 2372219"/>
              <a:gd name="connsiteY12" fmla="*/ 76379 h 2377558"/>
              <a:gd name="connsiteX13" fmla="*/ 37572 w 2372219"/>
              <a:gd name="connsiteY13" fmla="*/ 0 h 237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372219" h="2377558">
                <a:moveTo>
                  <a:pt x="2334647" y="0"/>
                </a:moveTo>
                <a:lnTo>
                  <a:pt x="2353763" y="76379"/>
                </a:lnTo>
                <a:cubicBezTo>
                  <a:pt x="2366168" y="142708"/>
                  <a:pt x="2372219" y="217368"/>
                  <a:pt x="2372219" y="302680"/>
                </a:cubicBezTo>
                <a:lnTo>
                  <a:pt x="2372219" y="1242678"/>
                </a:lnTo>
                <a:cubicBezTo>
                  <a:pt x="2372219" y="1583929"/>
                  <a:pt x="2275402" y="1754736"/>
                  <a:pt x="2062403" y="1903673"/>
                </a:cubicBezTo>
                <a:cubicBezTo>
                  <a:pt x="1840890" y="2032009"/>
                  <a:pt x="1550133" y="2086932"/>
                  <a:pt x="1292111" y="2286325"/>
                </a:cubicBezTo>
                <a:lnTo>
                  <a:pt x="1184165" y="2377558"/>
                </a:lnTo>
                <a:lnTo>
                  <a:pt x="1080107" y="2286325"/>
                </a:lnTo>
                <a:cubicBezTo>
                  <a:pt x="822085" y="2086932"/>
                  <a:pt x="531327" y="2032009"/>
                  <a:pt x="309816" y="1903673"/>
                </a:cubicBezTo>
                <a:cubicBezTo>
                  <a:pt x="96817" y="1754736"/>
                  <a:pt x="0" y="1583929"/>
                  <a:pt x="0" y="1242678"/>
                </a:cubicBezTo>
                <a:lnTo>
                  <a:pt x="0" y="403788"/>
                </a:lnTo>
                <a:lnTo>
                  <a:pt x="0" y="302680"/>
                </a:lnTo>
                <a:cubicBezTo>
                  <a:pt x="0" y="217368"/>
                  <a:pt x="6051" y="142708"/>
                  <a:pt x="18456" y="76379"/>
                </a:cubicBezTo>
                <a:lnTo>
                  <a:pt x="37572" y="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FF8B46-B5D7-49A5-B96C-F7D621D6F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4543" y="4563256"/>
            <a:ext cx="2249810" cy="2294744"/>
          </a:xfrm>
          <a:custGeom>
            <a:avLst/>
            <a:gdLst>
              <a:gd name="connsiteX0" fmla="*/ 1126749 w 2249810"/>
              <a:gd name="connsiteY0" fmla="*/ 0 h 2294744"/>
              <a:gd name="connsiteX1" fmla="*/ 1225438 w 2249810"/>
              <a:gd name="connsiteY1" fmla="*/ 86525 h 2294744"/>
              <a:gd name="connsiteX2" fmla="*/ 1955981 w 2249810"/>
              <a:gd name="connsiteY2" fmla="*/ 449433 h 2294744"/>
              <a:gd name="connsiteX3" fmla="*/ 2249810 w 2249810"/>
              <a:gd name="connsiteY3" fmla="*/ 1076320 h 2294744"/>
              <a:gd name="connsiteX4" fmla="*/ 2249810 w 2249810"/>
              <a:gd name="connsiteY4" fmla="*/ 1172210 h 2294744"/>
              <a:gd name="connsiteX5" fmla="*/ 2249810 w 2249810"/>
              <a:gd name="connsiteY5" fmla="*/ 1445920 h 2294744"/>
              <a:gd name="connsiteX6" fmla="*/ 2249810 w 2249810"/>
              <a:gd name="connsiteY6" fmla="*/ 1598212 h 2294744"/>
              <a:gd name="connsiteX7" fmla="*/ 2249810 w 2249810"/>
              <a:gd name="connsiteY7" fmla="*/ 1807917 h 2294744"/>
              <a:gd name="connsiteX8" fmla="*/ 2249810 w 2249810"/>
              <a:gd name="connsiteY8" fmla="*/ 1967812 h 2294744"/>
              <a:gd name="connsiteX9" fmla="*/ 2210105 w 2249810"/>
              <a:gd name="connsiteY9" fmla="*/ 2271144 h 2294744"/>
              <a:gd name="connsiteX10" fmla="*/ 2200649 w 2249810"/>
              <a:gd name="connsiteY10" fmla="*/ 2294744 h 2294744"/>
              <a:gd name="connsiteX11" fmla="*/ 49161 w 2249810"/>
              <a:gd name="connsiteY11" fmla="*/ 2294744 h 2294744"/>
              <a:gd name="connsiteX12" fmla="*/ 39706 w 2249810"/>
              <a:gd name="connsiteY12" fmla="*/ 2271144 h 2294744"/>
              <a:gd name="connsiteX13" fmla="*/ 0 w 2249810"/>
              <a:gd name="connsiteY13" fmla="*/ 1967812 h 2294744"/>
              <a:gd name="connsiteX14" fmla="*/ 0 w 2249810"/>
              <a:gd name="connsiteY14" fmla="*/ 1807917 h 2294744"/>
              <a:gd name="connsiteX15" fmla="*/ 0 w 2249810"/>
              <a:gd name="connsiteY15" fmla="*/ 1598212 h 2294744"/>
              <a:gd name="connsiteX16" fmla="*/ 0 w 2249810"/>
              <a:gd name="connsiteY16" fmla="*/ 1445920 h 2294744"/>
              <a:gd name="connsiteX17" fmla="*/ 0 w 2249810"/>
              <a:gd name="connsiteY17" fmla="*/ 1172210 h 2294744"/>
              <a:gd name="connsiteX18" fmla="*/ 0 w 2249810"/>
              <a:gd name="connsiteY18" fmla="*/ 1076320 h 2294744"/>
              <a:gd name="connsiteX19" fmla="*/ 293829 w 2249810"/>
              <a:gd name="connsiteY19" fmla="*/ 449433 h 2294744"/>
              <a:gd name="connsiteX20" fmla="*/ 1024373 w 2249810"/>
              <a:gd name="connsiteY20" fmla="*/ 86525 h 2294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49810" h="2294744">
                <a:moveTo>
                  <a:pt x="1126749" y="0"/>
                </a:moveTo>
                <a:lnTo>
                  <a:pt x="1225438" y="86525"/>
                </a:lnTo>
                <a:cubicBezTo>
                  <a:pt x="1470146" y="275630"/>
                  <a:pt x="1745900" y="327719"/>
                  <a:pt x="1955981" y="449433"/>
                </a:cubicBezTo>
                <a:cubicBezTo>
                  <a:pt x="2157990" y="590684"/>
                  <a:pt x="2249810" y="752678"/>
                  <a:pt x="2249810" y="1076320"/>
                </a:cubicBezTo>
                <a:lnTo>
                  <a:pt x="2249810" y="1172210"/>
                </a:lnTo>
                <a:lnTo>
                  <a:pt x="2249810" y="1445920"/>
                </a:lnTo>
                <a:lnTo>
                  <a:pt x="2249810" y="1598212"/>
                </a:lnTo>
                <a:lnTo>
                  <a:pt x="2249810" y="1807917"/>
                </a:lnTo>
                <a:lnTo>
                  <a:pt x="2249810" y="1967812"/>
                </a:lnTo>
                <a:cubicBezTo>
                  <a:pt x="2249810" y="2089178"/>
                  <a:pt x="2236898" y="2187812"/>
                  <a:pt x="2210105" y="2271144"/>
                </a:cubicBezTo>
                <a:lnTo>
                  <a:pt x="2200649" y="2294744"/>
                </a:lnTo>
                <a:lnTo>
                  <a:pt x="49161" y="2294744"/>
                </a:lnTo>
                <a:lnTo>
                  <a:pt x="39706" y="2271144"/>
                </a:lnTo>
                <a:cubicBezTo>
                  <a:pt x="12913" y="2187812"/>
                  <a:pt x="0" y="2089178"/>
                  <a:pt x="0" y="1967812"/>
                </a:cubicBezTo>
                <a:lnTo>
                  <a:pt x="0" y="1807917"/>
                </a:lnTo>
                <a:lnTo>
                  <a:pt x="0" y="1598212"/>
                </a:lnTo>
                <a:lnTo>
                  <a:pt x="0" y="1445920"/>
                </a:lnTo>
                <a:lnTo>
                  <a:pt x="0" y="1172210"/>
                </a:lnTo>
                <a:lnTo>
                  <a:pt x="0" y="1076320"/>
                </a:lnTo>
                <a:cubicBezTo>
                  <a:pt x="0" y="752678"/>
                  <a:pt x="91821" y="590684"/>
                  <a:pt x="293829" y="449433"/>
                </a:cubicBezTo>
                <a:cubicBezTo>
                  <a:pt x="503912" y="327719"/>
                  <a:pt x="779665" y="275630"/>
                  <a:pt x="1024373" y="8652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ED3D3A-8837-497F-AF61-F51177F45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4480442"/>
            <a:ext cx="2372219" cy="2377558"/>
          </a:xfrm>
          <a:custGeom>
            <a:avLst/>
            <a:gdLst>
              <a:gd name="connsiteX0" fmla="*/ 1188054 w 2372219"/>
              <a:gd name="connsiteY0" fmla="*/ 0 h 2377558"/>
              <a:gd name="connsiteX1" fmla="*/ 1292113 w 2372219"/>
              <a:gd name="connsiteY1" fmla="*/ 91233 h 2377558"/>
              <a:gd name="connsiteX2" fmla="*/ 2062403 w 2372219"/>
              <a:gd name="connsiteY2" fmla="*/ 473886 h 2377558"/>
              <a:gd name="connsiteX3" fmla="*/ 2372219 w 2372219"/>
              <a:gd name="connsiteY3" fmla="*/ 1134881 h 2377558"/>
              <a:gd name="connsiteX4" fmla="*/ 2372219 w 2372219"/>
              <a:gd name="connsiteY4" fmla="*/ 1235988 h 2377558"/>
              <a:gd name="connsiteX5" fmla="*/ 2372219 w 2372219"/>
              <a:gd name="connsiteY5" fmla="*/ 1524590 h 2377558"/>
              <a:gd name="connsiteX6" fmla="*/ 2372219 w 2372219"/>
              <a:gd name="connsiteY6" fmla="*/ 1685168 h 2377558"/>
              <a:gd name="connsiteX7" fmla="*/ 2372219 w 2372219"/>
              <a:gd name="connsiteY7" fmla="*/ 1906283 h 2377558"/>
              <a:gd name="connsiteX8" fmla="*/ 2372219 w 2372219"/>
              <a:gd name="connsiteY8" fmla="*/ 2074878 h 2377558"/>
              <a:gd name="connsiteX9" fmla="*/ 2353763 w 2372219"/>
              <a:gd name="connsiteY9" fmla="*/ 2301179 h 2377558"/>
              <a:gd name="connsiteX10" fmla="*/ 2334647 w 2372219"/>
              <a:gd name="connsiteY10" fmla="*/ 2377558 h 2377558"/>
              <a:gd name="connsiteX11" fmla="*/ 37572 w 2372219"/>
              <a:gd name="connsiteY11" fmla="*/ 2377558 h 2377558"/>
              <a:gd name="connsiteX12" fmla="*/ 18456 w 2372219"/>
              <a:gd name="connsiteY12" fmla="*/ 2301179 h 2377558"/>
              <a:gd name="connsiteX13" fmla="*/ 0 w 2372219"/>
              <a:gd name="connsiteY13" fmla="*/ 2074878 h 2377558"/>
              <a:gd name="connsiteX14" fmla="*/ 0 w 2372219"/>
              <a:gd name="connsiteY14" fmla="*/ 1906283 h 2377558"/>
              <a:gd name="connsiteX15" fmla="*/ 0 w 2372219"/>
              <a:gd name="connsiteY15" fmla="*/ 1685168 h 2377558"/>
              <a:gd name="connsiteX16" fmla="*/ 0 w 2372219"/>
              <a:gd name="connsiteY16" fmla="*/ 1524590 h 2377558"/>
              <a:gd name="connsiteX17" fmla="*/ 0 w 2372219"/>
              <a:gd name="connsiteY17" fmla="*/ 1235988 h 2377558"/>
              <a:gd name="connsiteX18" fmla="*/ 0 w 2372219"/>
              <a:gd name="connsiteY18" fmla="*/ 1134881 h 2377558"/>
              <a:gd name="connsiteX19" fmla="*/ 309816 w 2372219"/>
              <a:gd name="connsiteY19" fmla="*/ 473886 h 2377558"/>
              <a:gd name="connsiteX20" fmla="*/ 1080108 w 2372219"/>
              <a:gd name="connsiteY20" fmla="*/ 91233 h 2377558"/>
              <a:gd name="connsiteX0" fmla="*/ 37572 w 2372219"/>
              <a:gd name="connsiteY0" fmla="*/ 2377558 h 2468998"/>
              <a:gd name="connsiteX1" fmla="*/ 18456 w 2372219"/>
              <a:gd name="connsiteY1" fmla="*/ 2301179 h 2468998"/>
              <a:gd name="connsiteX2" fmla="*/ 0 w 2372219"/>
              <a:gd name="connsiteY2" fmla="*/ 2074878 h 2468998"/>
              <a:gd name="connsiteX3" fmla="*/ 0 w 2372219"/>
              <a:gd name="connsiteY3" fmla="*/ 1906283 h 2468998"/>
              <a:gd name="connsiteX4" fmla="*/ 0 w 2372219"/>
              <a:gd name="connsiteY4" fmla="*/ 1685168 h 2468998"/>
              <a:gd name="connsiteX5" fmla="*/ 0 w 2372219"/>
              <a:gd name="connsiteY5" fmla="*/ 1524590 h 2468998"/>
              <a:gd name="connsiteX6" fmla="*/ 0 w 2372219"/>
              <a:gd name="connsiteY6" fmla="*/ 1235988 h 2468998"/>
              <a:gd name="connsiteX7" fmla="*/ 0 w 2372219"/>
              <a:gd name="connsiteY7" fmla="*/ 1134881 h 2468998"/>
              <a:gd name="connsiteX8" fmla="*/ 309816 w 2372219"/>
              <a:gd name="connsiteY8" fmla="*/ 473886 h 2468998"/>
              <a:gd name="connsiteX9" fmla="*/ 1080108 w 2372219"/>
              <a:gd name="connsiteY9" fmla="*/ 91233 h 2468998"/>
              <a:gd name="connsiteX10" fmla="*/ 1188054 w 2372219"/>
              <a:gd name="connsiteY10" fmla="*/ 0 h 2468998"/>
              <a:gd name="connsiteX11" fmla="*/ 1292113 w 2372219"/>
              <a:gd name="connsiteY11" fmla="*/ 91233 h 2468998"/>
              <a:gd name="connsiteX12" fmla="*/ 2062403 w 2372219"/>
              <a:gd name="connsiteY12" fmla="*/ 473886 h 2468998"/>
              <a:gd name="connsiteX13" fmla="*/ 2372219 w 2372219"/>
              <a:gd name="connsiteY13" fmla="*/ 1134881 h 2468998"/>
              <a:gd name="connsiteX14" fmla="*/ 2372219 w 2372219"/>
              <a:gd name="connsiteY14" fmla="*/ 1235988 h 2468998"/>
              <a:gd name="connsiteX15" fmla="*/ 2372219 w 2372219"/>
              <a:gd name="connsiteY15" fmla="*/ 1524590 h 2468998"/>
              <a:gd name="connsiteX16" fmla="*/ 2372219 w 2372219"/>
              <a:gd name="connsiteY16" fmla="*/ 1685168 h 2468998"/>
              <a:gd name="connsiteX17" fmla="*/ 2372219 w 2372219"/>
              <a:gd name="connsiteY17" fmla="*/ 1906283 h 2468998"/>
              <a:gd name="connsiteX18" fmla="*/ 2372219 w 2372219"/>
              <a:gd name="connsiteY18" fmla="*/ 2074878 h 2468998"/>
              <a:gd name="connsiteX19" fmla="*/ 2353763 w 2372219"/>
              <a:gd name="connsiteY19" fmla="*/ 2301179 h 2468998"/>
              <a:gd name="connsiteX20" fmla="*/ 2334647 w 2372219"/>
              <a:gd name="connsiteY20" fmla="*/ 2377558 h 2468998"/>
              <a:gd name="connsiteX21" fmla="*/ 129012 w 2372219"/>
              <a:gd name="connsiteY21" fmla="*/ 2468998 h 246899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524590 h 2377558"/>
              <a:gd name="connsiteX16" fmla="*/ 2372219 w 2372219"/>
              <a:gd name="connsiteY16" fmla="*/ 1685168 h 2377558"/>
              <a:gd name="connsiteX17" fmla="*/ 2372219 w 2372219"/>
              <a:gd name="connsiteY17" fmla="*/ 1906283 h 2377558"/>
              <a:gd name="connsiteX18" fmla="*/ 2372219 w 2372219"/>
              <a:gd name="connsiteY18" fmla="*/ 2074878 h 2377558"/>
              <a:gd name="connsiteX19" fmla="*/ 2353763 w 2372219"/>
              <a:gd name="connsiteY19" fmla="*/ 2301179 h 2377558"/>
              <a:gd name="connsiteX20" fmla="*/ 2334647 w 2372219"/>
              <a:gd name="connsiteY20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524590 h 2377558"/>
              <a:gd name="connsiteX16" fmla="*/ 2372219 w 2372219"/>
              <a:gd name="connsiteY16" fmla="*/ 1906283 h 2377558"/>
              <a:gd name="connsiteX17" fmla="*/ 2372219 w 2372219"/>
              <a:gd name="connsiteY17" fmla="*/ 2074878 h 2377558"/>
              <a:gd name="connsiteX18" fmla="*/ 2353763 w 2372219"/>
              <a:gd name="connsiteY18" fmla="*/ 2301179 h 2377558"/>
              <a:gd name="connsiteX19" fmla="*/ 2334647 w 2372219"/>
              <a:gd name="connsiteY19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906283 h 2377558"/>
              <a:gd name="connsiteX16" fmla="*/ 2372219 w 2372219"/>
              <a:gd name="connsiteY16" fmla="*/ 2074878 h 2377558"/>
              <a:gd name="connsiteX17" fmla="*/ 2353763 w 2372219"/>
              <a:gd name="connsiteY17" fmla="*/ 2301179 h 2377558"/>
              <a:gd name="connsiteX18" fmla="*/ 2334647 w 2372219"/>
              <a:gd name="connsiteY18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2074878 h 2377558"/>
              <a:gd name="connsiteX16" fmla="*/ 2353763 w 2372219"/>
              <a:gd name="connsiteY16" fmla="*/ 2301179 h 2377558"/>
              <a:gd name="connsiteX17" fmla="*/ 2334647 w 2372219"/>
              <a:gd name="connsiteY17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235988 h 2377558"/>
              <a:gd name="connsiteX6" fmla="*/ 0 w 2372219"/>
              <a:gd name="connsiteY6" fmla="*/ 1134881 h 2377558"/>
              <a:gd name="connsiteX7" fmla="*/ 309816 w 2372219"/>
              <a:gd name="connsiteY7" fmla="*/ 473886 h 2377558"/>
              <a:gd name="connsiteX8" fmla="*/ 1080108 w 2372219"/>
              <a:gd name="connsiteY8" fmla="*/ 91233 h 2377558"/>
              <a:gd name="connsiteX9" fmla="*/ 1188054 w 2372219"/>
              <a:gd name="connsiteY9" fmla="*/ 0 h 2377558"/>
              <a:gd name="connsiteX10" fmla="*/ 1292113 w 2372219"/>
              <a:gd name="connsiteY10" fmla="*/ 91233 h 2377558"/>
              <a:gd name="connsiteX11" fmla="*/ 2062403 w 2372219"/>
              <a:gd name="connsiteY11" fmla="*/ 473886 h 2377558"/>
              <a:gd name="connsiteX12" fmla="*/ 2372219 w 2372219"/>
              <a:gd name="connsiteY12" fmla="*/ 1134881 h 2377558"/>
              <a:gd name="connsiteX13" fmla="*/ 2372219 w 2372219"/>
              <a:gd name="connsiteY13" fmla="*/ 1235988 h 2377558"/>
              <a:gd name="connsiteX14" fmla="*/ 2372219 w 2372219"/>
              <a:gd name="connsiteY14" fmla="*/ 2074878 h 2377558"/>
              <a:gd name="connsiteX15" fmla="*/ 2353763 w 2372219"/>
              <a:gd name="connsiteY15" fmla="*/ 2301179 h 2377558"/>
              <a:gd name="connsiteX16" fmla="*/ 2334647 w 2372219"/>
              <a:gd name="connsiteY16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134881 h 2377558"/>
              <a:gd name="connsiteX6" fmla="*/ 309816 w 2372219"/>
              <a:gd name="connsiteY6" fmla="*/ 473886 h 2377558"/>
              <a:gd name="connsiteX7" fmla="*/ 1080108 w 2372219"/>
              <a:gd name="connsiteY7" fmla="*/ 91233 h 2377558"/>
              <a:gd name="connsiteX8" fmla="*/ 1188054 w 2372219"/>
              <a:gd name="connsiteY8" fmla="*/ 0 h 2377558"/>
              <a:gd name="connsiteX9" fmla="*/ 1292113 w 2372219"/>
              <a:gd name="connsiteY9" fmla="*/ 91233 h 2377558"/>
              <a:gd name="connsiteX10" fmla="*/ 2062403 w 2372219"/>
              <a:gd name="connsiteY10" fmla="*/ 473886 h 2377558"/>
              <a:gd name="connsiteX11" fmla="*/ 2372219 w 2372219"/>
              <a:gd name="connsiteY11" fmla="*/ 1134881 h 2377558"/>
              <a:gd name="connsiteX12" fmla="*/ 2372219 w 2372219"/>
              <a:gd name="connsiteY12" fmla="*/ 1235988 h 2377558"/>
              <a:gd name="connsiteX13" fmla="*/ 2372219 w 2372219"/>
              <a:gd name="connsiteY13" fmla="*/ 2074878 h 2377558"/>
              <a:gd name="connsiteX14" fmla="*/ 2353763 w 2372219"/>
              <a:gd name="connsiteY14" fmla="*/ 2301179 h 2377558"/>
              <a:gd name="connsiteX15" fmla="*/ 2334647 w 2372219"/>
              <a:gd name="connsiteY15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685168 h 2377558"/>
              <a:gd name="connsiteX4" fmla="*/ 0 w 2372219"/>
              <a:gd name="connsiteY4" fmla="*/ 1134881 h 2377558"/>
              <a:gd name="connsiteX5" fmla="*/ 309816 w 2372219"/>
              <a:gd name="connsiteY5" fmla="*/ 473886 h 2377558"/>
              <a:gd name="connsiteX6" fmla="*/ 1080108 w 2372219"/>
              <a:gd name="connsiteY6" fmla="*/ 91233 h 2377558"/>
              <a:gd name="connsiteX7" fmla="*/ 1188054 w 2372219"/>
              <a:gd name="connsiteY7" fmla="*/ 0 h 2377558"/>
              <a:gd name="connsiteX8" fmla="*/ 1292113 w 2372219"/>
              <a:gd name="connsiteY8" fmla="*/ 91233 h 2377558"/>
              <a:gd name="connsiteX9" fmla="*/ 2062403 w 2372219"/>
              <a:gd name="connsiteY9" fmla="*/ 473886 h 2377558"/>
              <a:gd name="connsiteX10" fmla="*/ 2372219 w 2372219"/>
              <a:gd name="connsiteY10" fmla="*/ 1134881 h 2377558"/>
              <a:gd name="connsiteX11" fmla="*/ 2372219 w 2372219"/>
              <a:gd name="connsiteY11" fmla="*/ 1235988 h 2377558"/>
              <a:gd name="connsiteX12" fmla="*/ 2372219 w 2372219"/>
              <a:gd name="connsiteY12" fmla="*/ 2074878 h 2377558"/>
              <a:gd name="connsiteX13" fmla="*/ 2353763 w 2372219"/>
              <a:gd name="connsiteY13" fmla="*/ 2301179 h 2377558"/>
              <a:gd name="connsiteX14" fmla="*/ 2334647 w 2372219"/>
              <a:gd name="connsiteY14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134881 h 2377558"/>
              <a:gd name="connsiteX4" fmla="*/ 309816 w 2372219"/>
              <a:gd name="connsiteY4" fmla="*/ 473886 h 2377558"/>
              <a:gd name="connsiteX5" fmla="*/ 1080108 w 2372219"/>
              <a:gd name="connsiteY5" fmla="*/ 91233 h 2377558"/>
              <a:gd name="connsiteX6" fmla="*/ 1188054 w 2372219"/>
              <a:gd name="connsiteY6" fmla="*/ 0 h 2377558"/>
              <a:gd name="connsiteX7" fmla="*/ 1292113 w 2372219"/>
              <a:gd name="connsiteY7" fmla="*/ 91233 h 2377558"/>
              <a:gd name="connsiteX8" fmla="*/ 2062403 w 2372219"/>
              <a:gd name="connsiteY8" fmla="*/ 473886 h 2377558"/>
              <a:gd name="connsiteX9" fmla="*/ 2372219 w 2372219"/>
              <a:gd name="connsiteY9" fmla="*/ 1134881 h 2377558"/>
              <a:gd name="connsiteX10" fmla="*/ 2372219 w 2372219"/>
              <a:gd name="connsiteY10" fmla="*/ 1235988 h 2377558"/>
              <a:gd name="connsiteX11" fmla="*/ 2372219 w 2372219"/>
              <a:gd name="connsiteY11" fmla="*/ 2074878 h 2377558"/>
              <a:gd name="connsiteX12" fmla="*/ 2353763 w 2372219"/>
              <a:gd name="connsiteY12" fmla="*/ 2301179 h 2377558"/>
              <a:gd name="connsiteX13" fmla="*/ 2334647 w 2372219"/>
              <a:gd name="connsiteY13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134881 h 2377558"/>
              <a:gd name="connsiteX4" fmla="*/ 309816 w 2372219"/>
              <a:gd name="connsiteY4" fmla="*/ 473886 h 2377558"/>
              <a:gd name="connsiteX5" fmla="*/ 1080108 w 2372219"/>
              <a:gd name="connsiteY5" fmla="*/ 91233 h 2377558"/>
              <a:gd name="connsiteX6" fmla="*/ 1188054 w 2372219"/>
              <a:gd name="connsiteY6" fmla="*/ 0 h 2377558"/>
              <a:gd name="connsiteX7" fmla="*/ 1292113 w 2372219"/>
              <a:gd name="connsiteY7" fmla="*/ 91233 h 2377558"/>
              <a:gd name="connsiteX8" fmla="*/ 2062403 w 2372219"/>
              <a:gd name="connsiteY8" fmla="*/ 473886 h 2377558"/>
              <a:gd name="connsiteX9" fmla="*/ 2372219 w 2372219"/>
              <a:gd name="connsiteY9" fmla="*/ 1134881 h 2377558"/>
              <a:gd name="connsiteX10" fmla="*/ 2372219 w 2372219"/>
              <a:gd name="connsiteY10" fmla="*/ 2074878 h 2377558"/>
              <a:gd name="connsiteX11" fmla="*/ 2353763 w 2372219"/>
              <a:gd name="connsiteY11" fmla="*/ 2301179 h 2377558"/>
              <a:gd name="connsiteX12" fmla="*/ 2334647 w 2372219"/>
              <a:gd name="connsiteY12" fmla="*/ 2377558 h 237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72219" h="2377558">
                <a:moveTo>
                  <a:pt x="37572" y="2377558"/>
                </a:moveTo>
                <a:lnTo>
                  <a:pt x="18456" y="2301179"/>
                </a:lnTo>
                <a:cubicBezTo>
                  <a:pt x="6051" y="2234851"/>
                  <a:pt x="0" y="2160191"/>
                  <a:pt x="0" y="2074878"/>
                </a:cubicBezTo>
                <a:lnTo>
                  <a:pt x="0" y="1134881"/>
                </a:lnTo>
                <a:cubicBezTo>
                  <a:pt x="0" y="793630"/>
                  <a:pt x="96817" y="622823"/>
                  <a:pt x="309816" y="473886"/>
                </a:cubicBezTo>
                <a:cubicBezTo>
                  <a:pt x="531329" y="345550"/>
                  <a:pt x="822086" y="290627"/>
                  <a:pt x="1080108" y="91233"/>
                </a:cubicBezTo>
                <a:lnTo>
                  <a:pt x="1188054" y="0"/>
                </a:lnTo>
                <a:lnTo>
                  <a:pt x="1292113" y="91233"/>
                </a:lnTo>
                <a:cubicBezTo>
                  <a:pt x="1550134" y="290627"/>
                  <a:pt x="1840892" y="345550"/>
                  <a:pt x="2062403" y="473886"/>
                </a:cubicBezTo>
                <a:cubicBezTo>
                  <a:pt x="2275403" y="622823"/>
                  <a:pt x="2372219" y="793630"/>
                  <a:pt x="2372219" y="1134881"/>
                </a:cubicBezTo>
                <a:lnTo>
                  <a:pt x="2372219" y="2074878"/>
                </a:lnTo>
                <a:cubicBezTo>
                  <a:pt x="2372219" y="2160191"/>
                  <a:pt x="2366168" y="2234851"/>
                  <a:pt x="2353763" y="2301179"/>
                </a:cubicBezTo>
                <a:lnTo>
                  <a:pt x="2334647" y="2377558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079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BE71EE8-0B30-4222-9B93-921A1530B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0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A577E7F-985C-4F15-99FB-3ABFA635A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4A8F2-50D4-07DB-B51D-E44A05E96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043" y="1926236"/>
            <a:ext cx="3177915" cy="2983043"/>
          </a:xfrm>
        </p:spPr>
        <p:txBody>
          <a:bodyPr>
            <a:normAutofit/>
          </a:bodyPr>
          <a:lstStyle/>
          <a:p>
            <a:pPr algn="ctr"/>
            <a:r>
              <a:rPr lang="en-US"/>
              <a:t>Literature Review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0EAE1D6-883A-D5C2-B1FD-5A70B8DB21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5641520"/>
              </p:ext>
            </p:extLst>
          </p:nvPr>
        </p:nvGraphicFramePr>
        <p:xfrm>
          <a:off x="6081712" y="952501"/>
          <a:ext cx="5157788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358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7ACC25DB-BEE3-6848-8417-28114871FD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37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9DB5C-512E-5B38-D242-8B59DA85D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390" y="1826096"/>
            <a:ext cx="3149221" cy="21426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Findings</a:t>
            </a: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923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8A3DF-714C-57E0-53C7-02486D2B3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444444"/>
                </a:solidFill>
                <a:latin typeface="Goudy Old Style"/>
                <a:cs typeface="Calibri"/>
              </a:rPr>
              <a:t>Why is VR not currently used?</a:t>
            </a:r>
            <a:endParaRPr lang="en-US">
              <a:latin typeface="Goudy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F230A-62C0-4B53-9744-1F2412ECE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>
                <a:solidFill>
                  <a:srgbClr val="444444"/>
                </a:solidFill>
                <a:latin typeface="Goudy Old Style"/>
                <a:ea typeface="+mn-lt"/>
                <a:cs typeface="Calibri"/>
              </a:rPr>
              <a:t>Limited access to VR equipment and resources in educational institutions.</a:t>
            </a:r>
            <a:endParaRPr lang="en-US" sz="2400">
              <a:solidFill>
                <a:srgbClr val="444444"/>
              </a:solidFill>
              <a:latin typeface="Goudy Old Style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>
                <a:solidFill>
                  <a:srgbClr val="444444"/>
                </a:solidFill>
                <a:latin typeface="Goudy Old Style"/>
                <a:ea typeface="+mn-lt"/>
                <a:cs typeface="Calibri"/>
              </a:rPr>
              <a:t>High cost associated with implementing VR technology in classrooms.</a:t>
            </a:r>
            <a:endParaRPr lang="en-US" sz="2400">
              <a:solidFill>
                <a:srgbClr val="444444"/>
              </a:solidFill>
              <a:latin typeface="Goudy Old Style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>
                <a:solidFill>
                  <a:srgbClr val="444444"/>
                </a:solidFill>
                <a:latin typeface="Goudy Old Style"/>
                <a:cs typeface="Calibri"/>
              </a:rPr>
              <a:t>Maintenance and Upkeep Costs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>
                <a:solidFill>
                  <a:srgbClr val="444444"/>
                </a:solidFill>
                <a:latin typeface="Goudy Old Style"/>
                <a:ea typeface="Calibri"/>
                <a:cs typeface="Calibri"/>
              </a:rPr>
              <a:t>Time-Intensive Content and Development Challenges.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400">
              <a:solidFill>
                <a:srgbClr val="444444"/>
              </a:solidFill>
              <a:latin typeface="Goudy Old Style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400">
              <a:solidFill>
                <a:srgbClr val="444444"/>
              </a:solidFill>
              <a:latin typeface="Goudy Old Style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08835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2DE80-B8CE-2EB6-CB6A-1D301D1A5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444444"/>
                </a:solidFill>
                <a:latin typeface="Goudy Old Style"/>
                <a:cs typeface="Calibri"/>
              </a:rPr>
              <a:t>Are there any Limitations?</a:t>
            </a:r>
            <a:endParaRPr lang="en-US">
              <a:solidFill>
                <a:srgbClr val="1D242E"/>
              </a:solidFill>
              <a:latin typeface="Goudy Old Style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284D1-2CC6-B30E-2BBA-C329002E6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VR experiences may not be suitable for all subjects or learning objectives.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Limited research on the long-term educational benefits of VR technology.</a:t>
            </a:r>
            <a:endParaRPr lang="en-US" sz="2400"/>
          </a:p>
          <a:p>
            <a:r>
              <a:rPr lang="en-US" sz="2400"/>
              <a:t>Limited Existing Curriculums and Resources.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080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68ACB-B734-6E1D-0F30-677541F7C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444444"/>
                </a:solidFill>
                <a:latin typeface="Goudy Old Style"/>
                <a:cs typeface="Calibri"/>
              </a:rPr>
              <a:t>Are there any Technical Challenges?</a:t>
            </a:r>
            <a:endParaRPr lang="en-US">
              <a:latin typeface="Goudy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F7D38-AF9E-4FAB-5A9A-4EF79D7DD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Technical issues such as motion sickness and discomfort for some users.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Compatibility issues with existing educational software and platforms.</a:t>
            </a:r>
            <a:endParaRPr lang="en-US" sz="2400"/>
          </a:p>
          <a:p>
            <a:r>
              <a:rPr lang="en-US" sz="2400"/>
              <a:t>Software development will require professional input and upkeep. </a:t>
            </a:r>
            <a:endParaRPr lang="en-US" sz="2400">
              <a:solidFill>
                <a:srgbClr val="0D0D0D"/>
              </a:solidFill>
              <a:ea typeface="+mn-lt"/>
              <a:cs typeface="+mn-lt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350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9F394-B93B-1554-E7CB-F69D719D1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444444"/>
                </a:solidFill>
                <a:latin typeface="Goudy Old Style"/>
                <a:cs typeface="Calibri"/>
              </a:rPr>
              <a:t>What Training and Support is Required?</a:t>
            </a:r>
            <a:endParaRPr lang="en-US">
              <a:latin typeface="Goudy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5CE9B-C0B4-A9ED-32AA-C4A2A54EE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Teachers and educators need training to effectively integrate VR technology into their lesson plans.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Ongoing technical support is required to troubleshoot any issues that may arise.</a:t>
            </a:r>
            <a:endParaRPr lang="en-US" sz="2400"/>
          </a:p>
          <a:p>
            <a:r>
              <a:rPr lang="en-US" sz="2400"/>
              <a:t>Digital Citizenship Training.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58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7F88A-D42E-28E2-E936-D7075D0A5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444444"/>
                </a:solidFill>
                <a:latin typeface="Goudy Old Style"/>
                <a:cs typeface="Calibri"/>
              </a:rPr>
              <a:t>Are there any Safety and Ethical Issues?</a:t>
            </a:r>
            <a:endParaRPr lang="en-US">
              <a:latin typeface="Goudy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D4F52-A555-3A20-25F9-07379D9E4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Concerns about the potential negative effects of prolonged VR use on students' health.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Ethical considerations regarding data privacy and security in VR educational applications.</a:t>
            </a:r>
            <a:endParaRPr lang="en-US" sz="2400"/>
          </a:p>
          <a:p>
            <a:r>
              <a:rPr lang="en-US" sz="2400">
                <a:solidFill>
                  <a:srgbClr val="444444"/>
                </a:solidFill>
              </a:rPr>
              <a:t>Health and Safety Issues – Physical Injuries, Space Limitations.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170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BA408-0EA1-0894-DC65-E6990BD4F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444444"/>
                </a:solidFill>
                <a:latin typeface="Goudy Old Style"/>
                <a:cs typeface="Calibri"/>
              </a:rPr>
              <a:t>Are there Infrastructure Limitations?</a:t>
            </a:r>
            <a:endParaRPr lang="en-US">
              <a:latin typeface="Goudy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B0430-2F17-4E96-FBC9-4931A03C0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Lack of adequate network infrastructure to support the bandwidth requirements of VR applications.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Limited availability of VR ready devices in educational settings.</a:t>
            </a:r>
            <a:endParaRPr lang="en-US" sz="2400"/>
          </a:p>
          <a:p>
            <a:r>
              <a:rPr lang="en-US" sz="2400"/>
              <a:t>Physical Space.</a:t>
            </a:r>
          </a:p>
          <a:p>
            <a:r>
              <a:rPr lang="en-US" sz="2400"/>
              <a:t>Safe power supply solutions.</a:t>
            </a:r>
          </a:p>
          <a:p>
            <a:r>
              <a:rPr lang="en-US" sz="2400"/>
              <a:t>Budgeting and Funding.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592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2DAB0-20A1-C060-8F08-667373377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Our Proposed Solution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5F325-555A-6FCF-8492-1E16336EA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Solution: A VR Campus for Remote Learning </a:t>
            </a:r>
          </a:p>
          <a:p>
            <a:pPr marL="0" indent="0">
              <a:buNone/>
            </a:pPr>
            <a:r>
              <a:rPr lang="en-US" sz="2400"/>
              <a:t>Objectives - Virtual Campus Creation, Remote Lesson Access, Interaction and Collaboration, Accessibility</a:t>
            </a:r>
            <a:r>
              <a:rPr lang="en-GB" sz="2400"/>
              <a:t> Features, Security and Privacy</a:t>
            </a:r>
          </a:p>
          <a:p>
            <a:pPr marL="0" indent="0">
              <a:buNone/>
            </a:pPr>
            <a:r>
              <a:rPr lang="en-US" sz="2400"/>
              <a:t>Followed with - Customisation and Personalisation</a:t>
            </a:r>
            <a:r>
              <a:rPr lang="en-GB" sz="2400"/>
              <a:t>, Scalability and Performance, Feedback</a:t>
            </a:r>
          </a:p>
        </p:txBody>
      </p:sp>
    </p:spTree>
    <p:extLst>
      <p:ext uri="{BB962C8B-B14F-4D97-AF65-F5344CB8AC3E}">
        <p14:creationId xmlns:p14="http://schemas.microsoft.com/office/powerpoint/2010/main" val="1296121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0F170-B31A-45A2-D039-DD98C06E4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Desired Benefits of Our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A1C8F-7010-3F0A-D8A1-F051D6213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Enhanced Learning Experience</a:t>
            </a:r>
          </a:p>
          <a:p>
            <a:r>
              <a:rPr lang="en-US" sz="2400"/>
              <a:t>Increased Accessibility to the University</a:t>
            </a:r>
          </a:p>
          <a:p>
            <a:r>
              <a:rPr lang="en-US" sz="2400"/>
              <a:t>Cost Efficiency for learners and lecturers </a:t>
            </a:r>
          </a:p>
          <a:p>
            <a:r>
              <a:rPr lang="en-US" sz="2400"/>
              <a:t>Innovative Reputation</a:t>
            </a:r>
          </a:p>
        </p:txBody>
      </p:sp>
    </p:spTree>
    <p:extLst>
      <p:ext uri="{BB962C8B-B14F-4D97-AF65-F5344CB8AC3E}">
        <p14:creationId xmlns:p14="http://schemas.microsoft.com/office/powerpoint/2010/main" val="1246827811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MarrakeshVTI</vt:lpstr>
      <vt:lpstr>VR and Education</vt:lpstr>
      <vt:lpstr>Things we will be covering -</vt:lpstr>
      <vt:lpstr>What is the problem?</vt:lpstr>
      <vt:lpstr>Literature Review</vt:lpstr>
      <vt:lpstr>Findings</vt:lpstr>
      <vt:lpstr>Why is VR not currently used?</vt:lpstr>
      <vt:lpstr>Are there any Limitations?</vt:lpstr>
      <vt:lpstr>Are there any Technical Challenges?</vt:lpstr>
      <vt:lpstr>What Training and Support is Required?</vt:lpstr>
      <vt:lpstr>Are there any Safety and Ethical Issues?</vt:lpstr>
      <vt:lpstr>Are there Infrastructure Limitations?</vt:lpstr>
      <vt:lpstr>Our Proposed Solution -</vt:lpstr>
      <vt:lpstr>Desired Benefits of Our 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</cp:revision>
  <dcterms:created xsi:type="dcterms:W3CDTF">2024-02-18T10:52:21Z</dcterms:created>
  <dcterms:modified xsi:type="dcterms:W3CDTF">2024-02-20T11:08:48Z</dcterms:modified>
</cp:coreProperties>
</file>