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3" r:id="rId3"/>
    <p:sldId id="257" r:id="rId4"/>
    <p:sldId id="258" r:id="rId5"/>
    <p:sldId id="259" r:id="rId6"/>
    <p:sldId id="260" r:id="rId7"/>
    <p:sldId id="265" r:id="rId8"/>
    <p:sldId id="261" r:id="rId9"/>
    <p:sldId id="264" r:id="rId10"/>
    <p:sldId id="262" r:id="rId11"/>
    <p:sldId id="267"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DEFE8"/>
          </a:solidFill>
        </a:fill>
      </a:tcStyle>
    </a:wholeTbl>
    <a:band1H>
      <a:tcStyle>
        <a:tcBdr/>
        <a:fill>
          <a:solidFill>
            <a:srgbClr val="D9DECD"/>
          </a:solidFill>
        </a:fill>
      </a:tcStyle>
    </a:band1H>
    <a:band2H>
      <a:tcStyle>
        <a:tcBdr/>
      </a:tcStyle>
    </a:band2H>
    <a:band1V>
      <a:tcStyle>
        <a:tcBdr/>
        <a:fill>
          <a:solidFill>
            <a:srgbClr val="D9DECD"/>
          </a:solidFill>
        </a:fill>
      </a:tcStyle>
    </a:band1V>
    <a:band2V>
      <a:tcStyle>
        <a:tcBdr/>
      </a:tcStyle>
    </a:band2V>
    <a:lastCol>
      <a:tcTxStyle b="on">
        <a:font>
          <a:latin typeface="+mn-lt"/>
          <a:ea typeface="+mn-ea"/>
          <a:cs typeface="+mn-cs"/>
        </a:font>
        <a:srgbClr val="FFFFFF"/>
      </a:tcTxStyle>
      <a:tcStyle>
        <a:tcBdr/>
        <a:fill>
          <a:solidFill>
            <a:srgbClr val="83992A"/>
          </a:solidFill>
        </a:fill>
      </a:tcStyle>
    </a:lastCol>
    <a:firstCol>
      <a:tcTxStyle b="on">
        <a:font>
          <a:latin typeface="+mn-lt"/>
          <a:ea typeface="+mn-ea"/>
          <a:cs typeface="+mn-cs"/>
        </a:font>
        <a:srgbClr val="FFFFFF"/>
      </a:tcTxStyle>
      <a:tcStyle>
        <a:tcBdr/>
        <a:fill>
          <a:solidFill>
            <a:srgbClr val="83992A"/>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83992A"/>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83992A"/>
          </a:solidFill>
        </a:fill>
      </a:tcStyle>
    </a:firstRow>
  </a:tblStyle>
  <a:tblStyle styleId="{93296810-A885-4BE3-A3E7-6D5BEEA58F35}"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9F2E8"/>
          </a:solidFill>
        </a:fill>
      </a:tcStyle>
    </a:wholeTbl>
    <a:band1H>
      <a:tcStyle>
        <a:tcBdr/>
        <a:fill>
          <a:solidFill>
            <a:srgbClr val="F3E5CE"/>
          </a:solidFill>
        </a:fill>
      </a:tcStyle>
    </a:band1H>
    <a:band2H>
      <a:tcStyle>
        <a:tcBdr/>
      </a:tcStyle>
    </a:band2H>
    <a:band1V>
      <a:tcStyle>
        <a:tcBdr/>
        <a:fill>
          <a:solidFill>
            <a:srgbClr val="F3E5CE"/>
          </a:solidFill>
        </a:fill>
      </a:tcStyle>
    </a:band1V>
    <a:band2V>
      <a:tcStyle>
        <a:tcBdr/>
      </a:tcStyle>
    </a:band2V>
    <a:lastCol>
      <a:tcTxStyle b="on">
        <a:font>
          <a:latin typeface="+mn-lt"/>
          <a:ea typeface="+mn-ea"/>
          <a:cs typeface="+mn-cs"/>
        </a:font>
        <a:srgbClr val="FFFFFF"/>
      </a:tcTxStyle>
      <a:tcStyle>
        <a:tcBdr/>
        <a:fill>
          <a:solidFill>
            <a:srgbClr val="DEB340"/>
          </a:solidFill>
        </a:fill>
      </a:tcStyle>
    </a:lastCol>
    <a:firstCol>
      <a:tcTxStyle b="on">
        <a:font>
          <a:latin typeface="+mn-lt"/>
          <a:ea typeface="+mn-ea"/>
          <a:cs typeface="+mn-cs"/>
        </a:font>
        <a:srgbClr val="FFFFFF"/>
      </a:tcTxStyle>
      <a:tcStyle>
        <a:tcBdr/>
        <a:fill>
          <a:solidFill>
            <a:srgbClr val="DEB340"/>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DEB340"/>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DEB34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0" d="100"/>
          <a:sy n="40" d="100"/>
        </p:scale>
        <p:origin x="10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6E98146-E27A-4E7A-9A29-6027F09D041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08DE77B5-A760-473B-8ED1-6932BAE00C1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720F81C-4C89-46CB-A003-877452CC79C3}" type="datetime1">
              <a:rPr lang="en-GB"/>
              <a:pPr lvl="0"/>
              <a:t>04/04/2020</a:t>
            </a:fld>
            <a:endParaRPr lang="en-GB"/>
          </a:p>
        </p:txBody>
      </p:sp>
      <p:sp>
        <p:nvSpPr>
          <p:cNvPr id="4" name="Slide Image Placeholder 3">
            <a:extLst>
              <a:ext uri="{FF2B5EF4-FFF2-40B4-BE49-F238E27FC236}">
                <a16:creationId xmlns:a16="http://schemas.microsoft.com/office/drawing/2014/main" id="{144760D7-4818-4163-B911-A6344145368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5CB9736E-113F-4607-8E33-14D6729E8AB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11FA3EC9-6CA1-459E-B1DE-C0754D9D1CC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15E8D57C-377D-4648-AEF0-947FBB2E34F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96D7107-0F7E-4482-8116-8CAD9447DBA4}" type="slidenum">
              <a:t>‹#›</a:t>
            </a:fld>
            <a:endParaRPr lang="en-GB"/>
          </a:p>
        </p:txBody>
      </p:sp>
    </p:spTree>
    <p:extLst>
      <p:ext uri="{BB962C8B-B14F-4D97-AF65-F5344CB8AC3E}">
        <p14:creationId xmlns:p14="http://schemas.microsoft.com/office/powerpoint/2010/main" val="394850435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F88DFB-EA5A-4200-8FDE-D99CE1ADA7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F309D-AAF6-40CF-BA3B-E758C23F0FCB}"/>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F08DB92C-4C57-4848-9E40-2D083666CAD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D858355-DE5C-4780-AA0E-D732CC9DF5D4}"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E3F0B7-9F53-4E85-B6FE-F2B4585797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266172-C92C-44E2-AD3C-C130C7463EDD}"/>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7BCCB73D-6998-4B83-AE3E-A656313B41D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2AD95E3-F752-42A0-A4ED-408B9BED485D}"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E4A64A60-49DD-42D1-99B4-E0099ECC283D}"/>
              </a:ext>
            </a:extLst>
          </p:cNvPr>
          <p:cNvGrpSpPr/>
          <p:nvPr/>
        </p:nvGrpSpPr>
        <p:grpSpPr>
          <a:xfrm>
            <a:off x="0" y="0"/>
            <a:ext cx="12191996" cy="6858000"/>
            <a:chOff x="0" y="0"/>
            <a:chExt cx="12191996" cy="6858000"/>
          </a:xfrm>
        </p:grpSpPr>
        <p:sp>
          <p:nvSpPr>
            <p:cNvPr id="3" name="Rectangle 8">
              <a:extLst>
                <a:ext uri="{FF2B5EF4-FFF2-40B4-BE49-F238E27FC236}">
                  <a16:creationId xmlns:a16="http://schemas.microsoft.com/office/drawing/2014/main" id="{61B23BD8-A446-4286-8115-0BA7E65DABD5}"/>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Freeform 5">
              <a:extLst>
                <a:ext uri="{FF2B5EF4-FFF2-40B4-BE49-F238E27FC236}">
                  <a16:creationId xmlns:a16="http://schemas.microsoft.com/office/drawing/2014/main" id="{4A01856A-50BA-4D22-8803-761B552AF769}"/>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5" name="Title 1">
            <a:extLst>
              <a:ext uri="{FF2B5EF4-FFF2-40B4-BE49-F238E27FC236}">
                <a16:creationId xmlns:a16="http://schemas.microsoft.com/office/drawing/2014/main" id="{91C4F49A-34EE-4C4B-B411-CBF5DC7ED196}"/>
              </a:ext>
            </a:extLst>
          </p:cNvPr>
          <p:cNvSpPr txBox="1">
            <a:spLocks noGrp="1"/>
          </p:cNvSpPr>
          <p:nvPr>
            <p:ph type="ctrTitle"/>
          </p:nvPr>
        </p:nvSpPr>
        <p:spPr>
          <a:xfrm>
            <a:off x="1154951" y="2099736"/>
            <a:ext cx="8825660" cy="2677646"/>
          </a:xfrm>
        </p:spPr>
        <p:txBody>
          <a:bodyPr anchor="b"/>
          <a:lstStyle>
            <a:lvl1pPr>
              <a:defRPr sz="5400"/>
            </a:lvl1pPr>
          </a:lstStyle>
          <a:p>
            <a:pPr lvl="0"/>
            <a:r>
              <a:rPr lang="en-US"/>
              <a:t>Click to edit Master title style</a:t>
            </a:r>
          </a:p>
        </p:txBody>
      </p:sp>
      <p:sp>
        <p:nvSpPr>
          <p:cNvPr id="6" name="Subtitle 2">
            <a:extLst>
              <a:ext uri="{FF2B5EF4-FFF2-40B4-BE49-F238E27FC236}">
                <a16:creationId xmlns:a16="http://schemas.microsoft.com/office/drawing/2014/main" id="{BCD0D620-3B5E-4AD5-A3ED-D67A6D7D0611}"/>
              </a:ext>
            </a:extLst>
          </p:cNvPr>
          <p:cNvSpPr txBox="1">
            <a:spLocks noGrp="1"/>
          </p:cNvSpPr>
          <p:nvPr>
            <p:ph type="subTitle" idx="1"/>
          </p:nvPr>
        </p:nvSpPr>
        <p:spPr>
          <a:xfrm>
            <a:off x="1154951" y="4777383"/>
            <a:ext cx="8825660" cy="861419"/>
          </a:xfrm>
        </p:spPr>
        <p:txBody>
          <a:bodyPr/>
          <a:lstStyle>
            <a:lvl1pPr marL="0" indent="0">
              <a:buNone/>
              <a:defRPr cap="all">
                <a:solidFill>
                  <a:srgbClr val="EF53A5"/>
                </a:solidFill>
              </a:defRPr>
            </a:lvl1pPr>
          </a:lstStyle>
          <a:p>
            <a:pPr lvl="0"/>
            <a:r>
              <a:rPr lang="en-US"/>
              <a:t>Click to edit Master subtitle style</a:t>
            </a:r>
          </a:p>
        </p:txBody>
      </p:sp>
      <p:sp>
        <p:nvSpPr>
          <p:cNvPr id="7" name="Date Placeholder 3">
            <a:extLst>
              <a:ext uri="{FF2B5EF4-FFF2-40B4-BE49-F238E27FC236}">
                <a16:creationId xmlns:a16="http://schemas.microsoft.com/office/drawing/2014/main" id="{1E759519-43BB-4100-A6BA-A1716191E1EA}"/>
              </a:ext>
            </a:extLst>
          </p:cNvPr>
          <p:cNvSpPr txBox="1">
            <a:spLocks noGrp="1"/>
          </p:cNvSpPr>
          <p:nvPr>
            <p:ph type="dt" sz="half" idx="7"/>
          </p:nvPr>
        </p:nvSpPr>
        <p:spPr>
          <a:xfrm rot="5400013">
            <a:off x="10158984" y="1792224"/>
            <a:ext cx="990596" cy="304796"/>
          </a:xfrm>
        </p:spPr>
        <p:txBody>
          <a:bodyPr anchor="t"/>
          <a:lstStyle>
            <a:lvl1pPr algn="l">
              <a:defRPr b="0">
                <a:solidFill>
                  <a:srgbClr val="FFFFFF"/>
                </a:solidFill>
              </a:defRPr>
            </a:lvl1pPr>
          </a:lstStyle>
          <a:p>
            <a:pPr lvl="0"/>
            <a:fld id="{63DA970B-2D5E-41D3-A517-A81032EF7E1F}" type="datetime1">
              <a:rPr lang="en-GB"/>
              <a:pPr lvl="0"/>
              <a:t>04/04/2020</a:t>
            </a:fld>
            <a:endParaRPr lang="en-GB"/>
          </a:p>
        </p:txBody>
      </p:sp>
      <p:sp>
        <p:nvSpPr>
          <p:cNvPr id="8" name="Footer Placeholder 4">
            <a:extLst>
              <a:ext uri="{FF2B5EF4-FFF2-40B4-BE49-F238E27FC236}">
                <a16:creationId xmlns:a16="http://schemas.microsoft.com/office/drawing/2014/main" id="{EA874B9D-0BAA-4EF7-84C6-F420D11EA668}"/>
              </a:ext>
            </a:extLst>
          </p:cNvPr>
          <p:cNvSpPr txBox="1">
            <a:spLocks noGrp="1"/>
          </p:cNvSpPr>
          <p:nvPr>
            <p:ph type="ftr" sz="quarter" idx="9"/>
          </p:nvPr>
        </p:nvSpPr>
        <p:spPr>
          <a:xfrm rot="5400013">
            <a:off x="8951971" y="3227837"/>
            <a:ext cx="3859792" cy="304796"/>
          </a:xfrm>
        </p:spPr>
        <p:txBody>
          <a:bodyPr/>
          <a:lstStyle>
            <a:lvl1pPr>
              <a:defRPr b="0">
                <a:solidFill>
                  <a:srgbClr val="FFFFFF"/>
                </a:solidFill>
              </a:defRPr>
            </a:lvl1pPr>
          </a:lstStyle>
          <a:p>
            <a:pPr lvl="0"/>
            <a:endParaRPr lang="en-GB"/>
          </a:p>
        </p:txBody>
      </p:sp>
      <p:sp>
        <p:nvSpPr>
          <p:cNvPr id="9" name="Rectangle 10">
            <a:extLst>
              <a:ext uri="{FF2B5EF4-FFF2-40B4-BE49-F238E27FC236}">
                <a16:creationId xmlns:a16="http://schemas.microsoft.com/office/drawing/2014/main" id="{533747E5-8A7A-4FE5-9102-C59F49B98FCE}"/>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Slide Number Placeholder 5">
            <a:extLst>
              <a:ext uri="{FF2B5EF4-FFF2-40B4-BE49-F238E27FC236}">
                <a16:creationId xmlns:a16="http://schemas.microsoft.com/office/drawing/2014/main" id="{A7C224B0-DE3E-4CD5-861D-607681D985D6}"/>
              </a:ext>
            </a:extLst>
          </p:cNvPr>
          <p:cNvSpPr txBox="1">
            <a:spLocks noGrp="1"/>
          </p:cNvSpPr>
          <p:nvPr>
            <p:ph type="sldNum" sz="quarter" idx="8"/>
          </p:nvPr>
        </p:nvSpPr>
        <p:spPr/>
        <p:txBody>
          <a:bodyPr/>
          <a:lstStyle>
            <a:lvl1pPr>
              <a:defRPr/>
            </a:lvl1pPr>
          </a:lstStyle>
          <a:p>
            <a:pPr lvl="0"/>
            <a:fld id="{6B706189-B191-4A6A-A959-C94ED818BD8D}" type="slidenum">
              <a:t>‹#›</a:t>
            </a:fld>
            <a:endParaRPr lang="en-GB"/>
          </a:p>
        </p:txBody>
      </p:sp>
    </p:spTree>
    <p:extLst>
      <p:ext uri="{BB962C8B-B14F-4D97-AF65-F5344CB8AC3E}">
        <p14:creationId xmlns:p14="http://schemas.microsoft.com/office/powerpoint/2010/main" val="171038936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65E7D-DD06-4C1E-A1FE-399B4FB86A4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54DA0DA9-FF92-4678-961C-030306A6E7E2}"/>
              </a:ext>
            </a:extLst>
          </p:cNvPr>
          <p:cNvSpPr txBox="1">
            <a:spLocks noGrp="1"/>
          </p:cNvSpPr>
          <p:nvPr>
            <p:ph idx="1"/>
          </p:nvPr>
        </p:nvSpPr>
        <p:spPr>
          <a:xfrm>
            <a:off x="1154951" y="2603497"/>
            <a:ext cx="8825660" cy="341629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6B9A47-9AE7-428D-B272-1730E52B6F55}"/>
              </a:ext>
            </a:extLst>
          </p:cNvPr>
          <p:cNvSpPr txBox="1">
            <a:spLocks noGrp="1"/>
          </p:cNvSpPr>
          <p:nvPr>
            <p:ph type="dt" sz="half" idx="7"/>
          </p:nvPr>
        </p:nvSpPr>
        <p:spPr/>
        <p:txBody>
          <a:bodyPr/>
          <a:lstStyle>
            <a:lvl1pPr>
              <a:defRPr/>
            </a:lvl1pPr>
          </a:lstStyle>
          <a:p>
            <a:pPr lvl="0"/>
            <a:fld id="{4D264863-259F-4140-A70C-BED4153B0F4F}" type="datetime1">
              <a:rPr lang="en-GB"/>
              <a:pPr lvl="0"/>
              <a:t>04/04/2020</a:t>
            </a:fld>
            <a:endParaRPr lang="en-GB"/>
          </a:p>
        </p:txBody>
      </p:sp>
      <p:sp>
        <p:nvSpPr>
          <p:cNvPr id="5" name="Footer Placeholder 4">
            <a:extLst>
              <a:ext uri="{FF2B5EF4-FFF2-40B4-BE49-F238E27FC236}">
                <a16:creationId xmlns:a16="http://schemas.microsoft.com/office/drawing/2014/main" id="{CBB8813D-374B-4BAD-9C72-DBEE018762D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8C860E9-5277-4D2C-ADC3-DD37870D4F1D}"/>
              </a:ext>
            </a:extLst>
          </p:cNvPr>
          <p:cNvSpPr txBox="1">
            <a:spLocks noGrp="1"/>
          </p:cNvSpPr>
          <p:nvPr>
            <p:ph type="sldNum" sz="quarter" idx="8"/>
          </p:nvPr>
        </p:nvSpPr>
        <p:spPr/>
        <p:txBody>
          <a:bodyPr/>
          <a:lstStyle>
            <a:lvl1pPr>
              <a:defRPr/>
            </a:lvl1pPr>
          </a:lstStyle>
          <a:p>
            <a:pPr lvl="0"/>
            <a:fld id="{B8BD89A5-2381-4DFE-935B-AE0BB0E8A8D3}" type="slidenum">
              <a:t>‹#›</a:t>
            </a:fld>
            <a:endParaRPr lang="en-GB"/>
          </a:p>
        </p:txBody>
      </p:sp>
    </p:spTree>
    <p:extLst>
      <p:ext uri="{BB962C8B-B14F-4D97-AF65-F5344CB8AC3E}">
        <p14:creationId xmlns:p14="http://schemas.microsoft.com/office/powerpoint/2010/main" val="61396736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id="{508DF05F-5F71-4EC2-BD65-AF8D8ABB430C}"/>
              </a:ext>
            </a:extLst>
          </p:cNvPr>
          <p:cNvGrpSpPr/>
          <p:nvPr/>
        </p:nvGrpSpPr>
        <p:grpSpPr>
          <a:xfrm>
            <a:off x="0" y="0"/>
            <a:ext cx="12191996" cy="6858000"/>
            <a:chOff x="0" y="0"/>
            <a:chExt cx="12191996" cy="6858000"/>
          </a:xfrm>
        </p:grpSpPr>
        <p:sp>
          <p:nvSpPr>
            <p:cNvPr id="3" name="Rectangle 13">
              <a:extLst>
                <a:ext uri="{FF2B5EF4-FFF2-40B4-BE49-F238E27FC236}">
                  <a16:creationId xmlns:a16="http://schemas.microsoft.com/office/drawing/2014/main" id="{DBFBB37A-A20E-41AB-B921-7F0E4286169F}"/>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6">
              <a:extLst>
                <a:ext uri="{FF2B5EF4-FFF2-40B4-BE49-F238E27FC236}">
                  <a16:creationId xmlns:a16="http://schemas.microsoft.com/office/drawing/2014/main" id="{B079045C-CB7C-495B-ADA7-1E1F5D513510}"/>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7">
              <a:extLst>
                <a:ext uri="{FF2B5EF4-FFF2-40B4-BE49-F238E27FC236}">
                  <a16:creationId xmlns:a16="http://schemas.microsoft.com/office/drawing/2014/main" id="{FBF2B3B6-1B07-4DEF-AD14-243B58CBB1E5}"/>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8">
              <a:extLst>
                <a:ext uri="{FF2B5EF4-FFF2-40B4-BE49-F238E27FC236}">
                  <a16:creationId xmlns:a16="http://schemas.microsoft.com/office/drawing/2014/main" id="{B7E0F14B-8B0F-421C-8A2B-3778C1FEA85D}"/>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9">
              <a:extLst>
                <a:ext uri="{FF2B5EF4-FFF2-40B4-BE49-F238E27FC236}">
                  <a16:creationId xmlns:a16="http://schemas.microsoft.com/office/drawing/2014/main" id="{D189AA9D-899D-4ACC-912E-A95B9762BE39}"/>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20">
              <a:extLst>
                <a:ext uri="{FF2B5EF4-FFF2-40B4-BE49-F238E27FC236}">
                  <a16:creationId xmlns:a16="http://schemas.microsoft.com/office/drawing/2014/main" id="{7D192F87-19D9-453A-9817-ECCFACFEA945}"/>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9">
              <a:extLst>
                <a:ext uri="{FF2B5EF4-FFF2-40B4-BE49-F238E27FC236}">
                  <a16:creationId xmlns:a16="http://schemas.microsoft.com/office/drawing/2014/main" id="{DFC9047D-1B72-4162-9205-06E4EAC75C75}"/>
                </a:ext>
              </a:extLst>
            </p:cNvPr>
            <p:cNvSpPr/>
            <p:nvPr/>
          </p:nvSpPr>
          <p:spPr>
            <a:xfrm>
              <a:off x="7289797" y="402162"/>
              <a:ext cx="4478868" cy="6053666"/>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DDDB6601-BB44-4714-AD40-3C4C98BEECE0}"/>
                </a:ext>
              </a:extLst>
            </p:cNvPr>
            <p:cNvSpPr/>
            <p:nvPr/>
          </p:nvSpPr>
          <p:spPr>
            <a:xfrm rot="16200004">
              <a:off x="3787248" y="2801707"/>
              <a:ext cx="6053666" cy="1254556"/>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CFA9C67B-A338-4F19-BF50-5BF83128D826}"/>
                </a:ext>
              </a:extLst>
            </p:cNvPr>
            <p:cNvSpPr/>
            <p:nvPr/>
          </p:nvSpPr>
          <p:spPr>
            <a:xfrm rot="15922474">
              <a:off x="4698351" y="1826073"/>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5">
              <a:extLst>
                <a:ext uri="{FF2B5EF4-FFF2-40B4-BE49-F238E27FC236}">
                  <a16:creationId xmlns:a16="http://schemas.microsoft.com/office/drawing/2014/main" id="{9CA3E5D2-2535-4869-AAC4-0622E10EB452}"/>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Title 1">
            <a:extLst>
              <a:ext uri="{FF2B5EF4-FFF2-40B4-BE49-F238E27FC236}">
                <a16:creationId xmlns:a16="http://schemas.microsoft.com/office/drawing/2014/main" id="{1C50DB2C-3404-4E41-AFB2-A487D57471AF}"/>
              </a:ext>
            </a:extLst>
          </p:cNvPr>
          <p:cNvSpPr txBox="1">
            <a:spLocks noGrp="1"/>
          </p:cNvSpPr>
          <p:nvPr>
            <p:ph type="title"/>
          </p:nvPr>
        </p:nvSpPr>
        <p:spPr>
          <a:xfrm>
            <a:off x="1154951" y="2677646"/>
            <a:ext cx="4351026" cy="2283823"/>
          </a:xfrm>
        </p:spPr>
        <p:txBody>
          <a:bodyPr/>
          <a:lstStyle>
            <a:lvl1pPr>
              <a:defRPr sz="4000"/>
            </a:lvl1pPr>
          </a:lstStyle>
          <a:p>
            <a:pPr lvl="0"/>
            <a:r>
              <a:rPr lang="en-US"/>
              <a:t>Click to edit Master title style</a:t>
            </a:r>
          </a:p>
        </p:txBody>
      </p:sp>
      <p:sp>
        <p:nvSpPr>
          <p:cNvPr id="14" name="Text Placeholder 2">
            <a:extLst>
              <a:ext uri="{FF2B5EF4-FFF2-40B4-BE49-F238E27FC236}">
                <a16:creationId xmlns:a16="http://schemas.microsoft.com/office/drawing/2014/main" id="{82D5FF2A-7DDE-40D7-9AA7-3F7F39FE277A}"/>
              </a:ext>
            </a:extLst>
          </p:cNvPr>
          <p:cNvSpPr txBox="1">
            <a:spLocks noGrp="1"/>
          </p:cNvSpPr>
          <p:nvPr>
            <p:ph type="body" idx="1"/>
          </p:nvPr>
        </p:nvSpPr>
        <p:spPr>
          <a:xfrm>
            <a:off x="6895563" y="2677646"/>
            <a:ext cx="3757543" cy="2283823"/>
          </a:xfrm>
        </p:spPr>
        <p:txBody>
          <a:bodyPr anchor="ctr"/>
          <a:lstStyle>
            <a:lvl1pPr marL="0" indent="0">
              <a:buNone/>
              <a:defRPr sz="2000" cap="all">
                <a:solidFill>
                  <a:srgbClr val="EF53A5"/>
                </a:solidFill>
              </a:defRPr>
            </a:lvl1pPr>
          </a:lstStyle>
          <a:p>
            <a:pPr lvl="0"/>
            <a:r>
              <a:rPr lang="en-US"/>
              <a:t>Click to edit Master text styles</a:t>
            </a:r>
          </a:p>
        </p:txBody>
      </p:sp>
      <p:sp>
        <p:nvSpPr>
          <p:cNvPr id="15" name="Date Placeholder 3">
            <a:extLst>
              <a:ext uri="{FF2B5EF4-FFF2-40B4-BE49-F238E27FC236}">
                <a16:creationId xmlns:a16="http://schemas.microsoft.com/office/drawing/2014/main" id="{78CA451E-3A70-4882-A2AC-1323235D4B44}"/>
              </a:ext>
            </a:extLst>
          </p:cNvPr>
          <p:cNvSpPr txBox="1">
            <a:spLocks noGrp="1"/>
          </p:cNvSpPr>
          <p:nvPr>
            <p:ph type="dt" sz="half" idx="7"/>
          </p:nvPr>
        </p:nvSpPr>
        <p:spPr/>
        <p:txBody>
          <a:bodyPr/>
          <a:lstStyle>
            <a:lvl1pPr>
              <a:defRPr/>
            </a:lvl1pPr>
          </a:lstStyle>
          <a:p>
            <a:pPr lvl="0"/>
            <a:fld id="{9077702E-D34D-4007-A32C-9E5A93645F09}" type="datetime1">
              <a:rPr lang="en-GB"/>
              <a:pPr lvl="0"/>
              <a:t>04/04/2020</a:t>
            </a:fld>
            <a:endParaRPr lang="en-GB"/>
          </a:p>
        </p:txBody>
      </p:sp>
      <p:sp>
        <p:nvSpPr>
          <p:cNvPr id="16" name="Footer Placeholder 4">
            <a:extLst>
              <a:ext uri="{FF2B5EF4-FFF2-40B4-BE49-F238E27FC236}">
                <a16:creationId xmlns:a16="http://schemas.microsoft.com/office/drawing/2014/main" id="{35AC4373-CE77-401D-90A7-9685D7C4FC7E}"/>
              </a:ext>
            </a:extLst>
          </p:cNvPr>
          <p:cNvSpPr txBox="1">
            <a:spLocks noGrp="1"/>
          </p:cNvSpPr>
          <p:nvPr>
            <p:ph type="ftr" sz="quarter" idx="9"/>
          </p:nvPr>
        </p:nvSpPr>
        <p:spPr/>
        <p:txBody>
          <a:bodyPr/>
          <a:lstStyle>
            <a:lvl1pPr>
              <a:defRPr/>
            </a:lvl1pPr>
          </a:lstStyle>
          <a:p>
            <a:pPr lvl="0"/>
            <a:endParaRPr lang="en-GB"/>
          </a:p>
        </p:txBody>
      </p:sp>
      <p:sp>
        <p:nvSpPr>
          <p:cNvPr id="17" name="Rectangle 15">
            <a:extLst>
              <a:ext uri="{FF2B5EF4-FFF2-40B4-BE49-F238E27FC236}">
                <a16:creationId xmlns:a16="http://schemas.microsoft.com/office/drawing/2014/main" id="{F1F9131A-3083-4DE1-AD13-9C19B62BFC9C}"/>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8" name="Slide Number Placeholder 5">
            <a:extLst>
              <a:ext uri="{FF2B5EF4-FFF2-40B4-BE49-F238E27FC236}">
                <a16:creationId xmlns:a16="http://schemas.microsoft.com/office/drawing/2014/main" id="{A3065427-AE83-4D61-B417-9A8F8C22417B}"/>
              </a:ext>
            </a:extLst>
          </p:cNvPr>
          <p:cNvSpPr txBox="1">
            <a:spLocks noGrp="1"/>
          </p:cNvSpPr>
          <p:nvPr>
            <p:ph type="sldNum" sz="quarter" idx="8"/>
          </p:nvPr>
        </p:nvSpPr>
        <p:spPr/>
        <p:txBody>
          <a:bodyPr/>
          <a:lstStyle>
            <a:lvl1pPr>
              <a:defRPr/>
            </a:lvl1pPr>
          </a:lstStyle>
          <a:p>
            <a:pPr lvl="0"/>
            <a:fld id="{3B3C232B-6DA4-4029-81C1-D46208BFC190}" type="slidenum">
              <a:t>‹#›</a:t>
            </a:fld>
            <a:endParaRPr lang="en-GB"/>
          </a:p>
        </p:txBody>
      </p:sp>
    </p:spTree>
    <p:extLst>
      <p:ext uri="{BB962C8B-B14F-4D97-AF65-F5344CB8AC3E}">
        <p14:creationId xmlns:p14="http://schemas.microsoft.com/office/powerpoint/2010/main" val="317531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A0743-99A5-4258-AC18-36BA6CBC978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B2E0F92-32AC-40A4-81F5-E9285E850808}"/>
              </a:ext>
            </a:extLst>
          </p:cNvPr>
          <p:cNvSpPr txBox="1">
            <a:spLocks noGrp="1"/>
          </p:cNvSpPr>
          <p:nvPr>
            <p:ph idx="1"/>
          </p:nvPr>
        </p:nvSpPr>
        <p:spPr>
          <a:xfrm>
            <a:off x="1154951" y="2603497"/>
            <a:ext cx="4825160" cy="341629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3F9E03-1BC3-44E2-89DC-345776C3108C}"/>
              </a:ext>
            </a:extLst>
          </p:cNvPr>
          <p:cNvSpPr txBox="1">
            <a:spLocks noGrp="1"/>
          </p:cNvSpPr>
          <p:nvPr>
            <p:ph idx="2"/>
          </p:nvPr>
        </p:nvSpPr>
        <p:spPr>
          <a:xfrm>
            <a:off x="6208711" y="2603497"/>
            <a:ext cx="4825160" cy="341629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3169EB-C2F7-48B5-A14B-427B8EE61E9D}"/>
              </a:ext>
            </a:extLst>
          </p:cNvPr>
          <p:cNvSpPr txBox="1">
            <a:spLocks noGrp="1"/>
          </p:cNvSpPr>
          <p:nvPr>
            <p:ph type="dt" sz="half" idx="7"/>
          </p:nvPr>
        </p:nvSpPr>
        <p:spPr/>
        <p:txBody>
          <a:bodyPr/>
          <a:lstStyle>
            <a:lvl1pPr>
              <a:defRPr/>
            </a:lvl1pPr>
          </a:lstStyle>
          <a:p>
            <a:pPr lvl="0"/>
            <a:fld id="{DF2AC16A-0922-4481-942B-43AC0409AFDC}" type="datetime1">
              <a:rPr lang="en-GB"/>
              <a:pPr lvl="0"/>
              <a:t>04/04/2020</a:t>
            </a:fld>
            <a:endParaRPr lang="en-GB"/>
          </a:p>
        </p:txBody>
      </p:sp>
      <p:sp>
        <p:nvSpPr>
          <p:cNvPr id="6" name="Footer Placeholder 5">
            <a:extLst>
              <a:ext uri="{FF2B5EF4-FFF2-40B4-BE49-F238E27FC236}">
                <a16:creationId xmlns:a16="http://schemas.microsoft.com/office/drawing/2014/main" id="{D7B211C5-ED47-4EB1-BF7D-E000CB6D327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0A9428D-1FAE-40EE-AC96-E2D05DD71080}"/>
              </a:ext>
            </a:extLst>
          </p:cNvPr>
          <p:cNvSpPr txBox="1">
            <a:spLocks noGrp="1"/>
          </p:cNvSpPr>
          <p:nvPr>
            <p:ph type="sldNum" sz="quarter" idx="8"/>
          </p:nvPr>
        </p:nvSpPr>
        <p:spPr/>
        <p:txBody>
          <a:bodyPr/>
          <a:lstStyle>
            <a:lvl1pPr>
              <a:defRPr/>
            </a:lvl1pPr>
          </a:lstStyle>
          <a:p>
            <a:pPr lvl="0"/>
            <a:fld id="{5527ADBA-F6E6-409E-AE4C-C5E66F2C0B1F}" type="slidenum">
              <a:t>‹#›</a:t>
            </a:fld>
            <a:endParaRPr lang="en-GB"/>
          </a:p>
        </p:txBody>
      </p:sp>
    </p:spTree>
    <p:extLst>
      <p:ext uri="{BB962C8B-B14F-4D97-AF65-F5344CB8AC3E}">
        <p14:creationId xmlns:p14="http://schemas.microsoft.com/office/powerpoint/2010/main" val="501456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5A578-35F3-41A6-8CEE-EE98E216953A}"/>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A813080E-4D9E-4C5C-B3FA-0325F484787A}"/>
              </a:ext>
            </a:extLst>
          </p:cNvPr>
          <p:cNvSpPr txBox="1">
            <a:spLocks noGrp="1"/>
          </p:cNvSpPr>
          <p:nvPr>
            <p:ph type="body" idx="1"/>
          </p:nvPr>
        </p:nvSpPr>
        <p:spPr>
          <a:xfrm>
            <a:off x="1154951" y="2603497"/>
            <a:ext cx="4825160" cy="576264"/>
          </a:xfrm>
        </p:spPr>
        <p:txBody>
          <a:bodyPr anchor="b">
            <a:noAutofit/>
          </a:bodyPr>
          <a:lstStyle>
            <a:lvl1pPr marL="0" indent="0">
              <a:buNone/>
              <a:defRPr sz="2400">
                <a:solidFill>
                  <a:srgbClr val="B31166"/>
                </a:solidFill>
              </a:defRPr>
            </a:lvl1pPr>
          </a:lstStyle>
          <a:p>
            <a:pPr lvl="0"/>
            <a:r>
              <a:rPr lang="en-US"/>
              <a:t>Click to edit Master text styles</a:t>
            </a:r>
          </a:p>
        </p:txBody>
      </p:sp>
      <p:sp>
        <p:nvSpPr>
          <p:cNvPr id="4" name="Content Placeholder 3">
            <a:extLst>
              <a:ext uri="{FF2B5EF4-FFF2-40B4-BE49-F238E27FC236}">
                <a16:creationId xmlns:a16="http://schemas.microsoft.com/office/drawing/2014/main" id="{A33BA99E-60BA-4D99-9822-2EF918FC7227}"/>
              </a:ext>
            </a:extLst>
          </p:cNvPr>
          <p:cNvSpPr txBox="1">
            <a:spLocks noGrp="1"/>
          </p:cNvSpPr>
          <p:nvPr>
            <p:ph idx="2"/>
          </p:nvPr>
        </p:nvSpPr>
        <p:spPr>
          <a:xfrm>
            <a:off x="1154951" y="3179761"/>
            <a:ext cx="4825160" cy="284003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2C631E-8243-456F-9B8A-FDE3D06110EA}"/>
              </a:ext>
            </a:extLst>
          </p:cNvPr>
          <p:cNvSpPr txBox="1">
            <a:spLocks noGrp="1"/>
          </p:cNvSpPr>
          <p:nvPr>
            <p:ph type="body" idx="3"/>
          </p:nvPr>
        </p:nvSpPr>
        <p:spPr>
          <a:xfrm>
            <a:off x="6208711" y="2603497"/>
            <a:ext cx="4825160" cy="576264"/>
          </a:xfrm>
        </p:spPr>
        <p:txBody>
          <a:bodyPr anchor="b">
            <a:noAutofit/>
          </a:bodyPr>
          <a:lstStyle>
            <a:lvl1pPr marL="0" indent="0">
              <a:buNone/>
              <a:defRPr sz="2400">
                <a:solidFill>
                  <a:srgbClr val="B31166"/>
                </a:solidFill>
              </a:defRPr>
            </a:lvl1pPr>
          </a:lstStyle>
          <a:p>
            <a:pPr lvl="0"/>
            <a:r>
              <a:rPr lang="en-US"/>
              <a:t>Click to edit Master text styles</a:t>
            </a:r>
          </a:p>
        </p:txBody>
      </p:sp>
      <p:sp>
        <p:nvSpPr>
          <p:cNvPr id="6" name="Content Placeholder 5">
            <a:extLst>
              <a:ext uri="{FF2B5EF4-FFF2-40B4-BE49-F238E27FC236}">
                <a16:creationId xmlns:a16="http://schemas.microsoft.com/office/drawing/2014/main" id="{B1043553-EA33-415D-AF65-4C3D7B4AC1E6}"/>
              </a:ext>
            </a:extLst>
          </p:cNvPr>
          <p:cNvSpPr txBox="1">
            <a:spLocks noGrp="1"/>
          </p:cNvSpPr>
          <p:nvPr>
            <p:ph idx="4"/>
          </p:nvPr>
        </p:nvSpPr>
        <p:spPr>
          <a:xfrm>
            <a:off x="6208711" y="3179761"/>
            <a:ext cx="4825160" cy="284003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46B2160-B8C9-4783-A006-483AD6CDAF32}"/>
              </a:ext>
            </a:extLst>
          </p:cNvPr>
          <p:cNvSpPr txBox="1">
            <a:spLocks noGrp="1"/>
          </p:cNvSpPr>
          <p:nvPr>
            <p:ph type="dt" sz="half" idx="7"/>
          </p:nvPr>
        </p:nvSpPr>
        <p:spPr/>
        <p:txBody>
          <a:bodyPr/>
          <a:lstStyle>
            <a:lvl1pPr>
              <a:defRPr/>
            </a:lvl1pPr>
          </a:lstStyle>
          <a:p>
            <a:pPr lvl="0"/>
            <a:fld id="{42E90850-18D8-45E5-A92E-CC3195614147}" type="datetime1">
              <a:rPr lang="en-GB"/>
              <a:pPr lvl="0"/>
              <a:t>04/04/2020</a:t>
            </a:fld>
            <a:endParaRPr lang="en-GB"/>
          </a:p>
        </p:txBody>
      </p:sp>
      <p:sp>
        <p:nvSpPr>
          <p:cNvPr id="8" name="Footer Placeholder 7">
            <a:extLst>
              <a:ext uri="{FF2B5EF4-FFF2-40B4-BE49-F238E27FC236}">
                <a16:creationId xmlns:a16="http://schemas.microsoft.com/office/drawing/2014/main" id="{B35176C1-5F18-495E-AED5-D2F46F27BBAF}"/>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6B685B97-802E-4B74-92A4-D0D09ED248AA}"/>
              </a:ext>
            </a:extLst>
          </p:cNvPr>
          <p:cNvSpPr txBox="1">
            <a:spLocks noGrp="1"/>
          </p:cNvSpPr>
          <p:nvPr>
            <p:ph type="sldNum" sz="quarter" idx="8"/>
          </p:nvPr>
        </p:nvSpPr>
        <p:spPr/>
        <p:txBody>
          <a:bodyPr/>
          <a:lstStyle>
            <a:lvl1pPr>
              <a:defRPr/>
            </a:lvl1pPr>
          </a:lstStyle>
          <a:p>
            <a:pPr lvl="0"/>
            <a:fld id="{3A0A1952-3075-481E-8D2D-7BB0810BCD08}" type="slidenum">
              <a:t>‹#›</a:t>
            </a:fld>
            <a:endParaRPr lang="en-GB"/>
          </a:p>
        </p:txBody>
      </p:sp>
    </p:spTree>
    <p:extLst>
      <p:ext uri="{BB962C8B-B14F-4D97-AF65-F5344CB8AC3E}">
        <p14:creationId xmlns:p14="http://schemas.microsoft.com/office/powerpoint/2010/main" val="2434772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0FCE8-97C7-488A-80D1-5370F4DC7BB4}"/>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35FD78C-5C65-49E7-9A6E-9F29A26F81FA}"/>
              </a:ext>
            </a:extLst>
          </p:cNvPr>
          <p:cNvSpPr txBox="1">
            <a:spLocks noGrp="1"/>
          </p:cNvSpPr>
          <p:nvPr>
            <p:ph type="dt" sz="half" idx="7"/>
          </p:nvPr>
        </p:nvSpPr>
        <p:spPr/>
        <p:txBody>
          <a:bodyPr/>
          <a:lstStyle>
            <a:lvl1pPr>
              <a:defRPr/>
            </a:lvl1pPr>
          </a:lstStyle>
          <a:p>
            <a:pPr lvl="0"/>
            <a:fld id="{F8A28ECA-EB3F-4FA2-8C29-55EB72AC98C8}" type="datetime1">
              <a:rPr lang="en-GB"/>
              <a:pPr lvl="0"/>
              <a:t>04/04/2020</a:t>
            </a:fld>
            <a:endParaRPr lang="en-GB"/>
          </a:p>
        </p:txBody>
      </p:sp>
      <p:sp>
        <p:nvSpPr>
          <p:cNvPr id="4" name="Footer Placeholder 3">
            <a:extLst>
              <a:ext uri="{FF2B5EF4-FFF2-40B4-BE49-F238E27FC236}">
                <a16:creationId xmlns:a16="http://schemas.microsoft.com/office/drawing/2014/main" id="{62C5FA7B-3F38-47E8-81BA-622FCE501AA1}"/>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3D74780A-131E-4FF7-90D9-42D853B18E1E}"/>
              </a:ext>
            </a:extLst>
          </p:cNvPr>
          <p:cNvSpPr txBox="1">
            <a:spLocks noGrp="1"/>
          </p:cNvSpPr>
          <p:nvPr>
            <p:ph type="sldNum" sz="quarter" idx="8"/>
          </p:nvPr>
        </p:nvSpPr>
        <p:spPr/>
        <p:txBody>
          <a:bodyPr/>
          <a:lstStyle>
            <a:lvl1pPr>
              <a:defRPr/>
            </a:lvl1pPr>
          </a:lstStyle>
          <a:p>
            <a:pPr lvl="0"/>
            <a:fld id="{EC95B732-852F-4F7A-9E8B-B4B442A0647F}" type="slidenum">
              <a:t>‹#›</a:t>
            </a:fld>
            <a:endParaRPr lang="en-GB"/>
          </a:p>
        </p:txBody>
      </p:sp>
    </p:spTree>
    <p:extLst>
      <p:ext uri="{BB962C8B-B14F-4D97-AF65-F5344CB8AC3E}">
        <p14:creationId xmlns:p14="http://schemas.microsoft.com/office/powerpoint/2010/main" val="2087415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5C4EC6-23D5-470A-B9CC-2AEB8C807A5C}"/>
              </a:ext>
            </a:extLst>
          </p:cNvPr>
          <p:cNvSpPr txBox="1">
            <a:spLocks noGrp="1"/>
          </p:cNvSpPr>
          <p:nvPr>
            <p:ph type="dt" sz="half" idx="7"/>
          </p:nvPr>
        </p:nvSpPr>
        <p:spPr/>
        <p:txBody>
          <a:bodyPr/>
          <a:lstStyle>
            <a:lvl1pPr>
              <a:defRPr/>
            </a:lvl1pPr>
          </a:lstStyle>
          <a:p>
            <a:pPr lvl="0"/>
            <a:fld id="{ACA1E084-0D03-49CB-A0D1-D12DA812CFD4}" type="datetime1">
              <a:rPr lang="en-GB"/>
              <a:pPr lvl="0"/>
              <a:t>04/04/2020</a:t>
            </a:fld>
            <a:endParaRPr lang="en-GB"/>
          </a:p>
        </p:txBody>
      </p:sp>
      <p:sp>
        <p:nvSpPr>
          <p:cNvPr id="3" name="Footer Placeholder 2">
            <a:extLst>
              <a:ext uri="{FF2B5EF4-FFF2-40B4-BE49-F238E27FC236}">
                <a16:creationId xmlns:a16="http://schemas.microsoft.com/office/drawing/2014/main" id="{9E708FD5-3E23-4273-8009-4D96FADCCAF0}"/>
              </a:ext>
            </a:extLst>
          </p:cNvPr>
          <p:cNvSpPr txBox="1">
            <a:spLocks noGrp="1"/>
          </p:cNvSpPr>
          <p:nvPr>
            <p:ph type="ftr" sz="quarter" idx="9"/>
          </p:nvPr>
        </p:nvSpPr>
        <p:spPr/>
        <p:txBody>
          <a:bodyPr/>
          <a:lstStyle>
            <a:lvl1pPr>
              <a:defRPr/>
            </a:lvl1pPr>
          </a:lstStyle>
          <a:p>
            <a:pPr lvl="0"/>
            <a:endParaRPr lang="en-GB"/>
          </a:p>
        </p:txBody>
      </p:sp>
      <p:sp>
        <p:nvSpPr>
          <p:cNvPr id="4" name="Rectangle 6">
            <a:extLst>
              <a:ext uri="{FF2B5EF4-FFF2-40B4-BE49-F238E27FC236}">
                <a16:creationId xmlns:a16="http://schemas.microsoft.com/office/drawing/2014/main" id="{1039CDD3-8DE0-4D7E-8518-B8F45832D003}"/>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Slide Number Placeholder 3">
            <a:extLst>
              <a:ext uri="{FF2B5EF4-FFF2-40B4-BE49-F238E27FC236}">
                <a16:creationId xmlns:a16="http://schemas.microsoft.com/office/drawing/2014/main" id="{99156339-EE09-421A-A658-757D6E619DD4}"/>
              </a:ext>
            </a:extLst>
          </p:cNvPr>
          <p:cNvSpPr txBox="1">
            <a:spLocks noGrp="1"/>
          </p:cNvSpPr>
          <p:nvPr>
            <p:ph type="sldNum" sz="quarter" idx="8"/>
          </p:nvPr>
        </p:nvSpPr>
        <p:spPr/>
        <p:txBody>
          <a:bodyPr/>
          <a:lstStyle>
            <a:lvl1pPr>
              <a:defRPr/>
            </a:lvl1pPr>
          </a:lstStyle>
          <a:p>
            <a:pPr lvl="0"/>
            <a:fld id="{10BDEE1B-2067-482B-89FF-36CCCC5370B4}" type="slidenum">
              <a:t>‹#›</a:t>
            </a:fld>
            <a:endParaRPr lang="en-GB"/>
          </a:p>
        </p:txBody>
      </p:sp>
    </p:spTree>
    <p:extLst>
      <p:ext uri="{BB962C8B-B14F-4D97-AF65-F5344CB8AC3E}">
        <p14:creationId xmlns:p14="http://schemas.microsoft.com/office/powerpoint/2010/main" val="67067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28A585DF-EE97-4D03-8B8A-2BD78C7CCEF7}"/>
              </a:ext>
            </a:extLst>
          </p:cNvPr>
          <p:cNvGrpSpPr/>
          <p:nvPr/>
        </p:nvGrpSpPr>
        <p:grpSpPr>
          <a:xfrm>
            <a:off x="0" y="0"/>
            <a:ext cx="12191996" cy="6858000"/>
            <a:chOff x="0" y="0"/>
            <a:chExt cx="12191996" cy="6858000"/>
          </a:xfrm>
        </p:grpSpPr>
        <p:sp>
          <p:nvSpPr>
            <p:cNvPr id="3" name="Rectangle 13">
              <a:extLst>
                <a:ext uri="{FF2B5EF4-FFF2-40B4-BE49-F238E27FC236}">
                  <a16:creationId xmlns:a16="http://schemas.microsoft.com/office/drawing/2014/main" id="{1AE487E8-B93D-4D87-8006-C7B96AC12186}"/>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6">
              <a:extLst>
                <a:ext uri="{FF2B5EF4-FFF2-40B4-BE49-F238E27FC236}">
                  <a16:creationId xmlns:a16="http://schemas.microsoft.com/office/drawing/2014/main" id="{52EA9291-CFD0-4DF0-90C3-CAD1783B0DBB}"/>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8">
              <a:extLst>
                <a:ext uri="{FF2B5EF4-FFF2-40B4-BE49-F238E27FC236}">
                  <a16:creationId xmlns:a16="http://schemas.microsoft.com/office/drawing/2014/main" id="{207104DE-AC0C-429C-9F28-1CC4A88965FB}"/>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9">
              <a:extLst>
                <a:ext uri="{FF2B5EF4-FFF2-40B4-BE49-F238E27FC236}">
                  <a16:creationId xmlns:a16="http://schemas.microsoft.com/office/drawing/2014/main" id="{6858DE9F-1007-4EB3-BC0D-684252666B34}"/>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20">
              <a:extLst>
                <a:ext uri="{FF2B5EF4-FFF2-40B4-BE49-F238E27FC236}">
                  <a16:creationId xmlns:a16="http://schemas.microsoft.com/office/drawing/2014/main" id="{1067CD85-1BFF-4A05-952A-5358151E7D75}"/>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21">
              <a:extLst>
                <a:ext uri="{FF2B5EF4-FFF2-40B4-BE49-F238E27FC236}">
                  <a16:creationId xmlns:a16="http://schemas.microsoft.com/office/drawing/2014/main" id="{C90AC0AF-3910-47FE-88D8-9F4CEB35DE9A}"/>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10">
              <a:extLst>
                <a:ext uri="{FF2B5EF4-FFF2-40B4-BE49-F238E27FC236}">
                  <a16:creationId xmlns:a16="http://schemas.microsoft.com/office/drawing/2014/main" id="{A4A2ACA4-1ED8-4361-B7DB-A397F39F0457}"/>
                </a:ext>
              </a:extLst>
            </p:cNvPr>
            <p:cNvSpPr/>
            <p:nvPr/>
          </p:nvSpPr>
          <p:spPr>
            <a:xfrm>
              <a:off x="5713408" y="402162"/>
              <a:ext cx="6055257" cy="6053666"/>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C1D10EA1-36C2-4A11-BF2D-4492C1D8EBAA}"/>
                </a:ext>
              </a:extLst>
            </p:cNvPr>
            <p:cNvSpPr/>
            <p:nvPr/>
          </p:nvSpPr>
          <p:spPr>
            <a:xfrm rot="15922474">
              <a:off x="3140478" y="1826073"/>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2D9FD057-AEF9-43EC-AB32-3C9D590064B0}"/>
                </a:ext>
              </a:extLst>
            </p:cNvPr>
            <p:cNvSpPr/>
            <p:nvPr/>
          </p:nvSpPr>
          <p:spPr>
            <a:xfrm rot="16200004">
              <a:off x="2229375" y="2801707"/>
              <a:ext cx="6053666" cy="1254556"/>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5">
              <a:extLst>
                <a:ext uri="{FF2B5EF4-FFF2-40B4-BE49-F238E27FC236}">
                  <a16:creationId xmlns:a16="http://schemas.microsoft.com/office/drawing/2014/main" id="{93C8FD20-9902-4B89-98B2-8B6F0C45B2E6}"/>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Title 1">
            <a:extLst>
              <a:ext uri="{FF2B5EF4-FFF2-40B4-BE49-F238E27FC236}">
                <a16:creationId xmlns:a16="http://schemas.microsoft.com/office/drawing/2014/main" id="{6ED30DD2-82F4-4C3C-98B8-AB44E46FE24E}"/>
              </a:ext>
            </a:extLst>
          </p:cNvPr>
          <p:cNvSpPr txBox="1">
            <a:spLocks noGrp="1"/>
          </p:cNvSpPr>
          <p:nvPr>
            <p:ph type="title"/>
          </p:nvPr>
        </p:nvSpPr>
        <p:spPr>
          <a:xfrm>
            <a:off x="1154951" y="1295403"/>
            <a:ext cx="2793153" cy="1600200"/>
          </a:xfrm>
        </p:spPr>
        <p:txBody>
          <a:bodyPr anchor="b"/>
          <a:lstStyle>
            <a:lvl1pPr>
              <a:defRPr sz="2400"/>
            </a:lvl1pPr>
          </a:lstStyle>
          <a:p>
            <a:pPr lvl="0"/>
            <a:r>
              <a:rPr lang="en-US"/>
              <a:t>Click to edit Master title style</a:t>
            </a:r>
          </a:p>
        </p:txBody>
      </p:sp>
      <p:sp>
        <p:nvSpPr>
          <p:cNvPr id="14" name="Content Placeholder 2">
            <a:extLst>
              <a:ext uri="{FF2B5EF4-FFF2-40B4-BE49-F238E27FC236}">
                <a16:creationId xmlns:a16="http://schemas.microsoft.com/office/drawing/2014/main" id="{888FB97B-7374-4127-AA38-F172CA0E92D5}"/>
              </a:ext>
            </a:extLst>
          </p:cNvPr>
          <p:cNvSpPr txBox="1">
            <a:spLocks noGrp="1"/>
          </p:cNvSpPr>
          <p:nvPr>
            <p:ph idx="1"/>
          </p:nvPr>
        </p:nvSpPr>
        <p:spPr>
          <a:xfrm>
            <a:off x="5781147" y="1447796"/>
            <a:ext cx="5190070" cy="4572000"/>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ext Placeholder 3">
            <a:extLst>
              <a:ext uri="{FF2B5EF4-FFF2-40B4-BE49-F238E27FC236}">
                <a16:creationId xmlns:a16="http://schemas.microsoft.com/office/drawing/2014/main" id="{43213E77-BCD7-40BF-9A23-26CD7EEE9DB7}"/>
              </a:ext>
            </a:extLst>
          </p:cNvPr>
          <p:cNvSpPr txBox="1">
            <a:spLocks noGrp="1"/>
          </p:cNvSpPr>
          <p:nvPr>
            <p:ph type="body" idx="2"/>
          </p:nvPr>
        </p:nvSpPr>
        <p:spPr>
          <a:xfrm>
            <a:off x="1154951" y="3129277"/>
            <a:ext cx="2793153" cy="2895603"/>
          </a:xfrm>
        </p:spPr>
        <p:txBody>
          <a:bodyPr/>
          <a:lstStyle>
            <a:lvl1pPr marL="0" indent="0">
              <a:buNone/>
              <a:defRPr sz="1400">
                <a:solidFill>
                  <a:srgbClr val="EF53A5"/>
                </a:solidFill>
              </a:defRPr>
            </a:lvl1pPr>
          </a:lstStyle>
          <a:p>
            <a:pPr lvl="0"/>
            <a:r>
              <a:rPr lang="en-US"/>
              <a:t>Click to edit Master text styles</a:t>
            </a:r>
          </a:p>
        </p:txBody>
      </p:sp>
      <p:sp>
        <p:nvSpPr>
          <p:cNvPr id="16" name="Date Placeholder 4">
            <a:extLst>
              <a:ext uri="{FF2B5EF4-FFF2-40B4-BE49-F238E27FC236}">
                <a16:creationId xmlns:a16="http://schemas.microsoft.com/office/drawing/2014/main" id="{6D99CB49-E7E8-41C5-A6A6-8C859627C7D3}"/>
              </a:ext>
            </a:extLst>
          </p:cNvPr>
          <p:cNvSpPr txBox="1">
            <a:spLocks noGrp="1"/>
          </p:cNvSpPr>
          <p:nvPr>
            <p:ph type="dt" sz="half" idx="7"/>
          </p:nvPr>
        </p:nvSpPr>
        <p:spPr/>
        <p:txBody>
          <a:bodyPr/>
          <a:lstStyle>
            <a:lvl1pPr>
              <a:defRPr/>
            </a:lvl1pPr>
          </a:lstStyle>
          <a:p>
            <a:pPr lvl="0"/>
            <a:fld id="{68710C62-0A5A-4689-BC5A-36B75419A970}" type="datetime1">
              <a:rPr lang="en-GB"/>
              <a:pPr lvl="0"/>
              <a:t>04/04/2020</a:t>
            </a:fld>
            <a:endParaRPr lang="en-GB"/>
          </a:p>
        </p:txBody>
      </p:sp>
      <p:sp>
        <p:nvSpPr>
          <p:cNvPr id="17" name="Footer Placeholder 5">
            <a:extLst>
              <a:ext uri="{FF2B5EF4-FFF2-40B4-BE49-F238E27FC236}">
                <a16:creationId xmlns:a16="http://schemas.microsoft.com/office/drawing/2014/main" id="{7A0D473A-A985-4460-88C1-B8B9AD2243BF}"/>
              </a:ext>
            </a:extLst>
          </p:cNvPr>
          <p:cNvSpPr txBox="1">
            <a:spLocks noGrp="1"/>
          </p:cNvSpPr>
          <p:nvPr>
            <p:ph type="ftr" sz="quarter" idx="9"/>
          </p:nvPr>
        </p:nvSpPr>
        <p:spPr/>
        <p:txBody>
          <a:bodyPr/>
          <a:lstStyle>
            <a:lvl1pPr>
              <a:defRPr/>
            </a:lvl1pPr>
          </a:lstStyle>
          <a:p>
            <a:pPr lvl="0"/>
            <a:endParaRPr lang="en-GB"/>
          </a:p>
        </p:txBody>
      </p:sp>
      <p:sp>
        <p:nvSpPr>
          <p:cNvPr id="18" name="Rectangle 15">
            <a:extLst>
              <a:ext uri="{FF2B5EF4-FFF2-40B4-BE49-F238E27FC236}">
                <a16:creationId xmlns:a16="http://schemas.microsoft.com/office/drawing/2014/main" id="{0C714FF5-7FC9-438A-9DA1-9EC8C92DAA65}"/>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9" name="Slide Number Placeholder 6">
            <a:extLst>
              <a:ext uri="{FF2B5EF4-FFF2-40B4-BE49-F238E27FC236}">
                <a16:creationId xmlns:a16="http://schemas.microsoft.com/office/drawing/2014/main" id="{752C8A7C-B40C-48D3-BD70-FDD2F8BD03A0}"/>
              </a:ext>
            </a:extLst>
          </p:cNvPr>
          <p:cNvSpPr txBox="1">
            <a:spLocks noGrp="1"/>
          </p:cNvSpPr>
          <p:nvPr>
            <p:ph type="sldNum" sz="quarter" idx="8"/>
          </p:nvPr>
        </p:nvSpPr>
        <p:spPr/>
        <p:txBody>
          <a:bodyPr/>
          <a:lstStyle>
            <a:lvl1pPr>
              <a:defRPr/>
            </a:lvl1pPr>
          </a:lstStyle>
          <a:p>
            <a:pPr lvl="0"/>
            <a:fld id="{64077CDA-5D85-40E7-8343-2285469CA85C}" type="slidenum">
              <a:t>‹#›</a:t>
            </a:fld>
            <a:endParaRPr lang="en-GB"/>
          </a:p>
        </p:txBody>
      </p:sp>
    </p:spTree>
    <p:extLst>
      <p:ext uri="{BB962C8B-B14F-4D97-AF65-F5344CB8AC3E}">
        <p14:creationId xmlns:p14="http://schemas.microsoft.com/office/powerpoint/2010/main" val="1745225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505EA048-7020-4D09-B152-F353A98C1402}"/>
              </a:ext>
            </a:extLst>
          </p:cNvPr>
          <p:cNvGrpSpPr/>
          <p:nvPr/>
        </p:nvGrpSpPr>
        <p:grpSpPr>
          <a:xfrm>
            <a:off x="0" y="0"/>
            <a:ext cx="12191996" cy="6858000"/>
            <a:chOff x="0" y="0"/>
            <a:chExt cx="12191996" cy="6858000"/>
          </a:xfrm>
        </p:grpSpPr>
        <p:sp>
          <p:nvSpPr>
            <p:cNvPr id="3" name="Rectangle 13">
              <a:extLst>
                <a:ext uri="{FF2B5EF4-FFF2-40B4-BE49-F238E27FC236}">
                  <a16:creationId xmlns:a16="http://schemas.microsoft.com/office/drawing/2014/main" id="{37D76352-7BF3-4AA8-AB93-669F4C510DA4}"/>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6">
              <a:extLst>
                <a:ext uri="{FF2B5EF4-FFF2-40B4-BE49-F238E27FC236}">
                  <a16:creationId xmlns:a16="http://schemas.microsoft.com/office/drawing/2014/main" id="{80C49677-6FD9-4370-8452-335D8A4EF85C}"/>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7">
              <a:extLst>
                <a:ext uri="{FF2B5EF4-FFF2-40B4-BE49-F238E27FC236}">
                  <a16:creationId xmlns:a16="http://schemas.microsoft.com/office/drawing/2014/main" id="{448FAABC-BBCB-4D9F-BD3D-AA6F95125E10}"/>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8">
              <a:extLst>
                <a:ext uri="{FF2B5EF4-FFF2-40B4-BE49-F238E27FC236}">
                  <a16:creationId xmlns:a16="http://schemas.microsoft.com/office/drawing/2014/main" id="{522AA120-6010-4ED5-B624-D751981A2F40}"/>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9">
              <a:extLst>
                <a:ext uri="{FF2B5EF4-FFF2-40B4-BE49-F238E27FC236}">
                  <a16:creationId xmlns:a16="http://schemas.microsoft.com/office/drawing/2014/main" id="{4170C764-3A59-4E8E-90B7-7880DE6EDC6C}"/>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20">
              <a:extLst>
                <a:ext uri="{FF2B5EF4-FFF2-40B4-BE49-F238E27FC236}">
                  <a16:creationId xmlns:a16="http://schemas.microsoft.com/office/drawing/2014/main" id="{F4DEC39F-0F67-481B-B03F-3D1D34D15A8F}"/>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10">
              <a:extLst>
                <a:ext uri="{FF2B5EF4-FFF2-40B4-BE49-F238E27FC236}">
                  <a16:creationId xmlns:a16="http://schemas.microsoft.com/office/drawing/2014/main" id="{B7BE3E2F-09CA-476D-A597-6ABC68DEB3D4}"/>
                </a:ext>
              </a:extLst>
            </p:cNvPr>
            <p:cNvSpPr/>
            <p:nvPr/>
          </p:nvSpPr>
          <p:spPr>
            <a:xfrm>
              <a:off x="6172200" y="402162"/>
              <a:ext cx="5596466" cy="6053666"/>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24EB5F46-DE8A-48AD-945C-1CA1A94A974D}"/>
                </a:ext>
              </a:extLst>
            </p:cNvPr>
            <p:cNvSpPr/>
            <p:nvPr/>
          </p:nvSpPr>
          <p:spPr>
            <a:xfrm rot="15922474">
              <a:off x="4203587" y="1826073"/>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338A1641-B365-4246-92BF-9E44A979748A}"/>
                </a:ext>
              </a:extLst>
            </p:cNvPr>
            <p:cNvSpPr/>
            <p:nvPr/>
          </p:nvSpPr>
          <p:spPr>
            <a:xfrm rot="16200004">
              <a:off x="3295438" y="2801707"/>
              <a:ext cx="6053666" cy="1254556"/>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5">
              <a:extLst>
                <a:ext uri="{FF2B5EF4-FFF2-40B4-BE49-F238E27FC236}">
                  <a16:creationId xmlns:a16="http://schemas.microsoft.com/office/drawing/2014/main" id="{5F89B611-1B5B-459F-9B49-7F5609FD8B2B}"/>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Title 1">
            <a:extLst>
              <a:ext uri="{FF2B5EF4-FFF2-40B4-BE49-F238E27FC236}">
                <a16:creationId xmlns:a16="http://schemas.microsoft.com/office/drawing/2014/main" id="{A131A2AB-200B-4675-9A6A-DEE496115194}"/>
              </a:ext>
            </a:extLst>
          </p:cNvPr>
          <p:cNvSpPr txBox="1">
            <a:spLocks noGrp="1"/>
          </p:cNvSpPr>
          <p:nvPr>
            <p:ph type="title"/>
          </p:nvPr>
        </p:nvSpPr>
        <p:spPr>
          <a:xfrm>
            <a:off x="1154951" y="1693331"/>
            <a:ext cx="3865132" cy="1735668"/>
          </a:xfrm>
        </p:spPr>
        <p:txBody>
          <a:bodyPr anchor="b">
            <a:normAutofit/>
          </a:bodyPr>
          <a:lstStyle>
            <a:lvl1pPr>
              <a:defRPr/>
            </a:lvl1pPr>
          </a:lstStyle>
          <a:p>
            <a:pPr lvl="0"/>
            <a:r>
              <a:rPr lang="en-US"/>
              <a:t>Click to edit Master title style</a:t>
            </a:r>
          </a:p>
        </p:txBody>
      </p:sp>
      <p:sp>
        <p:nvSpPr>
          <p:cNvPr id="14" name="Picture Placeholder 2">
            <a:extLst>
              <a:ext uri="{FF2B5EF4-FFF2-40B4-BE49-F238E27FC236}">
                <a16:creationId xmlns:a16="http://schemas.microsoft.com/office/drawing/2014/main" id="{A4F5E397-1C7C-4B7A-96BC-567988EBE68F}"/>
              </a:ext>
            </a:extLst>
          </p:cNvPr>
          <p:cNvSpPr txBox="1">
            <a:spLocks noGrp="1"/>
          </p:cNvSpPr>
          <p:nvPr>
            <p:ph type="pic" idx="1"/>
          </p:nvPr>
        </p:nvSpPr>
        <p:spPr>
          <a:xfrm>
            <a:off x="6547872" y="1143000"/>
            <a:ext cx="3227191" cy="4572000"/>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15" name="Text Placeholder 3">
            <a:extLst>
              <a:ext uri="{FF2B5EF4-FFF2-40B4-BE49-F238E27FC236}">
                <a16:creationId xmlns:a16="http://schemas.microsoft.com/office/drawing/2014/main" id="{0164950D-208C-4B96-9A72-B9349AE14EE7}"/>
              </a:ext>
            </a:extLst>
          </p:cNvPr>
          <p:cNvSpPr txBox="1">
            <a:spLocks noGrp="1"/>
          </p:cNvSpPr>
          <p:nvPr>
            <p:ph type="body" idx="2"/>
          </p:nvPr>
        </p:nvSpPr>
        <p:spPr>
          <a:xfrm>
            <a:off x="1154951" y="3657600"/>
            <a:ext cx="3859216" cy="1371600"/>
          </a:xfrm>
        </p:spPr>
        <p:txBody>
          <a:bodyPr/>
          <a:lstStyle>
            <a:lvl1pPr marL="0" indent="0">
              <a:buNone/>
              <a:defRPr sz="1400">
                <a:solidFill>
                  <a:srgbClr val="EF53A5"/>
                </a:solidFill>
              </a:defRPr>
            </a:lvl1pPr>
          </a:lstStyle>
          <a:p>
            <a:pPr lvl="0"/>
            <a:r>
              <a:rPr lang="en-US"/>
              <a:t>Click to edit Master text styles</a:t>
            </a:r>
          </a:p>
        </p:txBody>
      </p:sp>
      <p:sp>
        <p:nvSpPr>
          <p:cNvPr id="16" name="Date Placeholder 4">
            <a:extLst>
              <a:ext uri="{FF2B5EF4-FFF2-40B4-BE49-F238E27FC236}">
                <a16:creationId xmlns:a16="http://schemas.microsoft.com/office/drawing/2014/main" id="{2B6069EC-5986-46CF-8C5E-03E2AAEF6D2A}"/>
              </a:ext>
            </a:extLst>
          </p:cNvPr>
          <p:cNvSpPr txBox="1">
            <a:spLocks noGrp="1"/>
          </p:cNvSpPr>
          <p:nvPr>
            <p:ph type="dt" sz="half" idx="7"/>
          </p:nvPr>
        </p:nvSpPr>
        <p:spPr/>
        <p:txBody>
          <a:bodyPr/>
          <a:lstStyle>
            <a:lvl1pPr>
              <a:defRPr/>
            </a:lvl1pPr>
          </a:lstStyle>
          <a:p>
            <a:pPr lvl="0"/>
            <a:fld id="{2B127438-AB1B-448D-8660-89D84B0F7A36}" type="datetime1">
              <a:rPr lang="en-GB"/>
              <a:pPr lvl="0"/>
              <a:t>04/04/2020</a:t>
            </a:fld>
            <a:endParaRPr lang="en-GB"/>
          </a:p>
        </p:txBody>
      </p:sp>
      <p:sp>
        <p:nvSpPr>
          <p:cNvPr id="17" name="Footer Placeholder 5">
            <a:extLst>
              <a:ext uri="{FF2B5EF4-FFF2-40B4-BE49-F238E27FC236}">
                <a16:creationId xmlns:a16="http://schemas.microsoft.com/office/drawing/2014/main" id="{3D6CAFEE-9274-4EA3-9E86-F5E067A4B3BE}"/>
              </a:ext>
            </a:extLst>
          </p:cNvPr>
          <p:cNvSpPr txBox="1">
            <a:spLocks noGrp="1"/>
          </p:cNvSpPr>
          <p:nvPr>
            <p:ph type="ftr" sz="quarter" idx="9"/>
          </p:nvPr>
        </p:nvSpPr>
        <p:spPr/>
        <p:txBody>
          <a:bodyPr/>
          <a:lstStyle>
            <a:lvl1pPr>
              <a:defRPr/>
            </a:lvl1pPr>
          </a:lstStyle>
          <a:p>
            <a:pPr lvl="0"/>
            <a:endParaRPr lang="en-GB"/>
          </a:p>
        </p:txBody>
      </p:sp>
      <p:sp>
        <p:nvSpPr>
          <p:cNvPr id="18" name="Rectangle 15">
            <a:extLst>
              <a:ext uri="{FF2B5EF4-FFF2-40B4-BE49-F238E27FC236}">
                <a16:creationId xmlns:a16="http://schemas.microsoft.com/office/drawing/2014/main" id="{F671408A-32CC-4B04-9B61-4136E5E4045E}"/>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9" name="Slide Number Placeholder 6">
            <a:extLst>
              <a:ext uri="{FF2B5EF4-FFF2-40B4-BE49-F238E27FC236}">
                <a16:creationId xmlns:a16="http://schemas.microsoft.com/office/drawing/2014/main" id="{089B0718-E421-4B9C-8D83-F1A53E5A05FF}"/>
              </a:ext>
            </a:extLst>
          </p:cNvPr>
          <p:cNvSpPr txBox="1">
            <a:spLocks noGrp="1"/>
          </p:cNvSpPr>
          <p:nvPr>
            <p:ph type="sldNum" sz="quarter" idx="8"/>
          </p:nvPr>
        </p:nvSpPr>
        <p:spPr/>
        <p:txBody>
          <a:bodyPr/>
          <a:lstStyle>
            <a:lvl1pPr>
              <a:defRPr/>
            </a:lvl1pPr>
          </a:lstStyle>
          <a:p>
            <a:pPr lvl="0"/>
            <a:fld id="{1B9CF20E-8491-4312-96A5-43644EB4136E}" type="slidenum">
              <a:t>‹#›</a:t>
            </a:fld>
            <a:endParaRPr lang="en-GB"/>
          </a:p>
        </p:txBody>
      </p:sp>
    </p:spTree>
    <p:extLst>
      <p:ext uri="{BB962C8B-B14F-4D97-AF65-F5344CB8AC3E}">
        <p14:creationId xmlns:p14="http://schemas.microsoft.com/office/powerpoint/2010/main" val="1012729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3F9E89E2-DAA9-4A8E-9C1B-101FFE6F34D7}"/>
              </a:ext>
            </a:extLst>
          </p:cNvPr>
          <p:cNvGrpSpPr/>
          <p:nvPr/>
        </p:nvGrpSpPr>
        <p:grpSpPr>
          <a:xfrm>
            <a:off x="0" y="0"/>
            <a:ext cx="12191996" cy="6858000"/>
            <a:chOff x="0" y="0"/>
            <a:chExt cx="12191996" cy="6858000"/>
          </a:xfrm>
        </p:grpSpPr>
        <p:sp>
          <p:nvSpPr>
            <p:cNvPr id="3" name="Rectangle 12">
              <a:extLst>
                <a:ext uri="{FF2B5EF4-FFF2-40B4-BE49-F238E27FC236}">
                  <a16:creationId xmlns:a16="http://schemas.microsoft.com/office/drawing/2014/main" id="{59D73948-E915-4C54-A456-7A69EF46B8E6}"/>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6">
              <a:extLst>
                <a:ext uri="{FF2B5EF4-FFF2-40B4-BE49-F238E27FC236}">
                  <a16:creationId xmlns:a16="http://schemas.microsoft.com/office/drawing/2014/main" id="{B63B04A8-C2CE-4061-A48C-7C0CC7D55142}"/>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7">
              <a:extLst>
                <a:ext uri="{FF2B5EF4-FFF2-40B4-BE49-F238E27FC236}">
                  <a16:creationId xmlns:a16="http://schemas.microsoft.com/office/drawing/2014/main" id="{667DD44A-384B-4267-A290-9F183E9DA2FA}"/>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8">
              <a:extLst>
                <a:ext uri="{FF2B5EF4-FFF2-40B4-BE49-F238E27FC236}">
                  <a16:creationId xmlns:a16="http://schemas.microsoft.com/office/drawing/2014/main" id="{9E4310DE-914C-4184-B9C6-A946FCF7A733}"/>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9">
              <a:extLst>
                <a:ext uri="{FF2B5EF4-FFF2-40B4-BE49-F238E27FC236}">
                  <a16:creationId xmlns:a16="http://schemas.microsoft.com/office/drawing/2014/main" id="{0C806452-0465-494D-9119-DE71CB846C53}"/>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20">
              <a:extLst>
                <a:ext uri="{FF2B5EF4-FFF2-40B4-BE49-F238E27FC236}">
                  <a16:creationId xmlns:a16="http://schemas.microsoft.com/office/drawing/2014/main" id="{08F063C9-EB05-4589-B137-C07085854D9B}"/>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a:extLst>
                <a:ext uri="{FF2B5EF4-FFF2-40B4-BE49-F238E27FC236}">
                  <a16:creationId xmlns:a16="http://schemas.microsoft.com/office/drawing/2014/main" id="{45648C3A-6726-4172-8486-07E1465B23F2}"/>
                </a:ext>
              </a:extLst>
            </p:cNvPr>
            <p:cNvSpPr/>
            <p:nvPr/>
          </p:nvSpPr>
          <p:spPr>
            <a:xfrm rot="10371510">
              <a:off x="263767" y="4438250"/>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FA20F9A8-E152-416C-BDFF-01A4AB868E26}"/>
                </a:ext>
              </a:extLst>
            </p:cNvPr>
            <p:cNvSpPr/>
            <p:nvPr/>
          </p:nvSpPr>
          <p:spPr>
            <a:xfrm rot="10799991">
              <a:off x="459504" y="321128"/>
              <a:ext cx="11277596" cy="4533896"/>
            </a:xfrm>
            <a:custGeom>
              <a:avLst/>
              <a:gdLst>
                <a:gd name="f0" fmla="val w"/>
                <a:gd name="f1" fmla="val h"/>
                <a:gd name="f2" fmla="val 0"/>
                <a:gd name="f3" fmla="val 7104"/>
                <a:gd name="f4" fmla="val 2856"/>
                <a:gd name="f5" fmla="val 1"/>
                <a:gd name="f6" fmla="val 6943"/>
                <a:gd name="f7" fmla="val 26"/>
                <a:gd name="f8" fmla="val 6782"/>
                <a:gd name="f9" fmla="val 50"/>
                <a:gd name="f10" fmla="val 6621"/>
                <a:gd name="f11" fmla="val 73"/>
                <a:gd name="f12" fmla="val 6459"/>
                <a:gd name="f13" fmla="val 93"/>
                <a:gd name="f14" fmla="val 6298"/>
                <a:gd name="f15" fmla="val 113"/>
                <a:gd name="f16" fmla="val 6136"/>
                <a:gd name="f17" fmla="val 132"/>
                <a:gd name="f18" fmla="val 5976"/>
                <a:gd name="f19" fmla="val 148"/>
                <a:gd name="f20" fmla="val 5814"/>
                <a:gd name="f21" fmla="val 163"/>
                <a:gd name="f22" fmla="val 5653"/>
                <a:gd name="f23" fmla="val 177"/>
                <a:gd name="f24" fmla="val 5494"/>
                <a:gd name="f25" fmla="val 189"/>
                <a:gd name="f26" fmla="val 5334"/>
                <a:gd name="f27" fmla="val 201"/>
                <a:gd name="f28" fmla="val 5175"/>
                <a:gd name="f29" fmla="val 211"/>
                <a:gd name="f30" fmla="val 5017"/>
                <a:gd name="f31" fmla="val 219"/>
                <a:gd name="f32" fmla="val 4859"/>
                <a:gd name="f33" fmla="val 227"/>
                <a:gd name="f34" fmla="val 4703"/>
                <a:gd name="f35" fmla="val 234"/>
                <a:gd name="f36" fmla="val 4548"/>
                <a:gd name="f37" fmla="val 239"/>
                <a:gd name="f38" fmla="val 4393"/>
                <a:gd name="f39" fmla="val 243"/>
                <a:gd name="f40" fmla="val 4240"/>
                <a:gd name="f41" fmla="val 247"/>
                <a:gd name="f42" fmla="val 4088"/>
                <a:gd name="f43" fmla="val 249"/>
                <a:gd name="f44" fmla="val 3937"/>
                <a:gd name="f45" fmla="val 251"/>
                <a:gd name="f46" fmla="val 3788"/>
                <a:gd name="f47" fmla="val 252"/>
                <a:gd name="f48" fmla="val 3640"/>
                <a:gd name="f49" fmla="val 3494"/>
                <a:gd name="f50" fmla="val 3349"/>
                <a:gd name="f51" fmla="val 3207"/>
                <a:gd name="f52" fmla="val 246"/>
                <a:gd name="f53" fmla="val 3066"/>
                <a:gd name="f54" fmla="val 2928"/>
                <a:gd name="f55" fmla="val 240"/>
                <a:gd name="f56" fmla="val 2791"/>
                <a:gd name="f57" fmla="val 235"/>
                <a:gd name="f58" fmla="val 2656"/>
                <a:gd name="f59" fmla="val 230"/>
                <a:gd name="f60" fmla="val 2524"/>
                <a:gd name="f61" fmla="val 225"/>
                <a:gd name="f62" fmla="val 2266"/>
                <a:gd name="f63" fmla="val 212"/>
                <a:gd name="f64" fmla="val 2019"/>
                <a:gd name="f65" fmla="val 198"/>
                <a:gd name="f66" fmla="val 1782"/>
                <a:gd name="f67" fmla="val 183"/>
                <a:gd name="f68" fmla="val 1557"/>
                <a:gd name="f69" fmla="val 167"/>
                <a:gd name="f70" fmla="val 1343"/>
                <a:gd name="f71" fmla="val 150"/>
                <a:gd name="f72" fmla="val 1144"/>
                <a:gd name="f73" fmla="val 957"/>
                <a:gd name="f74" fmla="val 114"/>
                <a:gd name="f75" fmla="val 785"/>
                <a:gd name="f76" fmla="val 96"/>
                <a:gd name="f77" fmla="val 627"/>
                <a:gd name="f78" fmla="val 79"/>
                <a:gd name="f79" fmla="val 487"/>
                <a:gd name="f80" fmla="val 63"/>
                <a:gd name="f81" fmla="val 361"/>
                <a:gd name="f82" fmla="val 48"/>
                <a:gd name="f83" fmla="val 254"/>
                <a:gd name="f84" fmla="val 35"/>
                <a:gd name="f85" fmla="val 165"/>
                <a:gd name="f86" fmla="val 23"/>
                <a:gd name="f87" fmla="val 42"/>
                <a:gd name="f88" fmla="val 6"/>
                <a:gd name="f89" fmla="*/ f0 1 7104"/>
                <a:gd name="f90" fmla="*/ f1 1 2856"/>
                <a:gd name="f91" fmla="+- f4 0 f2"/>
                <a:gd name="f92" fmla="+- f3 0 f2"/>
                <a:gd name="f93" fmla="*/ f92 1 7104"/>
                <a:gd name="f94" fmla="*/ f91 1 2856"/>
                <a:gd name="f95" fmla="*/ 0 1 f93"/>
                <a:gd name="f96" fmla="*/ f3 1 f93"/>
                <a:gd name="f97" fmla="*/ 0 1 f94"/>
                <a:gd name="f98" fmla="*/ f4 1 f94"/>
                <a:gd name="f99" fmla="*/ f95 f89 1"/>
                <a:gd name="f100" fmla="*/ f96 f89 1"/>
                <a:gd name="f101" fmla="*/ f98 f90 1"/>
                <a:gd name="f102" fmla="*/ f97 f90 1"/>
              </a:gdLst>
              <a:ahLst/>
              <a:cxnLst>
                <a:cxn ang="3cd4">
                  <a:pos x="hc" y="t"/>
                </a:cxn>
                <a:cxn ang="0">
                  <a:pos x="r" y="vc"/>
                </a:cxn>
                <a:cxn ang="cd4">
                  <a:pos x="hc" y="b"/>
                </a:cxn>
                <a:cxn ang="cd2">
                  <a:pos x="l" y="vc"/>
                </a:cxn>
              </a:cxnLst>
              <a:rect l="f99" t="f102" r="f100" b="f101"/>
              <a:pathLst>
                <a:path w="7104" h="2856">
                  <a:moveTo>
                    <a:pt x="f2" y="f2"/>
                  </a:moveTo>
                  <a:lnTo>
                    <a:pt x="f2" y="f4"/>
                  </a:lnTo>
                  <a:lnTo>
                    <a:pt x="f3" y="f4"/>
                  </a:lnTo>
                  <a:lnTo>
                    <a:pt x="f3" y="f5"/>
                  </a:lnTo>
                  <a:lnTo>
                    <a:pt x="f3" y="f5"/>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5"/>
                  </a:lnTo>
                  <a:lnTo>
                    <a:pt x="f49" y="f45"/>
                  </a:lnTo>
                  <a:lnTo>
                    <a:pt x="f50" y="f43"/>
                  </a:lnTo>
                  <a:lnTo>
                    <a:pt x="f51" y="f52"/>
                  </a:lnTo>
                  <a:lnTo>
                    <a:pt x="f53" y="f39"/>
                  </a:lnTo>
                  <a:lnTo>
                    <a:pt x="f54" y="f55"/>
                  </a:lnTo>
                  <a:lnTo>
                    <a:pt x="f56" y="f57"/>
                  </a:lnTo>
                  <a:lnTo>
                    <a:pt x="f58" y="f59"/>
                  </a:lnTo>
                  <a:lnTo>
                    <a:pt x="f60" y="f61"/>
                  </a:lnTo>
                  <a:lnTo>
                    <a:pt x="f62" y="f63"/>
                  </a:lnTo>
                  <a:lnTo>
                    <a:pt x="f64" y="f65"/>
                  </a:lnTo>
                  <a:lnTo>
                    <a:pt x="f66" y="f67"/>
                  </a:lnTo>
                  <a:lnTo>
                    <a:pt x="f68" y="f69"/>
                  </a:lnTo>
                  <a:lnTo>
                    <a:pt x="f70" y="f71"/>
                  </a:lnTo>
                  <a:lnTo>
                    <a:pt x="f72" y="f17"/>
                  </a:lnTo>
                  <a:lnTo>
                    <a:pt x="f73" y="f74"/>
                  </a:lnTo>
                  <a:lnTo>
                    <a:pt x="f75" y="f76"/>
                  </a:lnTo>
                  <a:lnTo>
                    <a:pt x="f77" y="f78"/>
                  </a:lnTo>
                  <a:lnTo>
                    <a:pt x="f79" y="f80"/>
                  </a:lnTo>
                  <a:lnTo>
                    <a:pt x="f81" y="f82"/>
                  </a:lnTo>
                  <a:lnTo>
                    <a:pt x="f83" y="f84"/>
                  </a:lnTo>
                  <a:lnTo>
                    <a:pt x="f85" y="f86"/>
                  </a:lnTo>
                  <a:lnTo>
                    <a:pt x="f87" y="f88"/>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3744F3FC-6013-4EB8-AF96-457EDD62DB4C}"/>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2" name="Title 1">
            <a:extLst>
              <a:ext uri="{FF2B5EF4-FFF2-40B4-BE49-F238E27FC236}">
                <a16:creationId xmlns:a16="http://schemas.microsoft.com/office/drawing/2014/main" id="{EC0E9DDD-7986-42BB-BAE7-9E02381C2B83}"/>
              </a:ext>
            </a:extLst>
          </p:cNvPr>
          <p:cNvSpPr txBox="1">
            <a:spLocks noGrp="1"/>
          </p:cNvSpPr>
          <p:nvPr>
            <p:ph type="title"/>
          </p:nvPr>
        </p:nvSpPr>
        <p:spPr>
          <a:xfrm>
            <a:off x="1154951" y="4969928"/>
            <a:ext cx="8825660" cy="566735"/>
          </a:xfrm>
        </p:spPr>
        <p:txBody>
          <a:bodyPr anchor="b">
            <a:normAutofit/>
          </a:bodyPr>
          <a:lstStyle>
            <a:lvl1pPr>
              <a:defRPr sz="2400"/>
            </a:lvl1pPr>
          </a:lstStyle>
          <a:p>
            <a:pPr lvl="0"/>
            <a:r>
              <a:rPr lang="en-US"/>
              <a:t>Click to edit Master title style</a:t>
            </a:r>
          </a:p>
        </p:txBody>
      </p:sp>
      <p:sp>
        <p:nvSpPr>
          <p:cNvPr id="13" name="Picture Placeholder 2">
            <a:extLst>
              <a:ext uri="{FF2B5EF4-FFF2-40B4-BE49-F238E27FC236}">
                <a16:creationId xmlns:a16="http://schemas.microsoft.com/office/drawing/2014/main" id="{F04E7939-CBD6-473B-B68D-EECD2AAFFF7B}"/>
              </a:ext>
            </a:extLst>
          </p:cNvPr>
          <p:cNvSpPr txBox="1">
            <a:spLocks noGrp="1"/>
          </p:cNvSpPr>
          <p:nvPr>
            <p:ph type="pic" idx="4294967295"/>
          </p:nvPr>
        </p:nvSpPr>
        <p:spPr>
          <a:xfrm>
            <a:off x="1154951" y="685800"/>
            <a:ext cx="8825660" cy="3429000"/>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14" name="Text Placeholder 3">
            <a:extLst>
              <a:ext uri="{FF2B5EF4-FFF2-40B4-BE49-F238E27FC236}">
                <a16:creationId xmlns:a16="http://schemas.microsoft.com/office/drawing/2014/main" id="{16E08ABC-ED12-4DE5-BBBB-C306E7A4033F}"/>
              </a:ext>
            </a:extLst>
          </p:cNvPr>
          <p:cNvSpPr txBox="1">
            <a:spLocks noGrp="1"/>
          </p:cNvSpPr>
          <p:nvPr>
            <p:ph type="body" idx="4294967295"/>
          </p:nvPr>
        </p:nvSpPr>
        <p:spPr>
          <a:xfrm>
            <a:off x="1154951" y="5536664"/>
            <a:ext cx="8825660" cy="493711"/>
          </a:xfrm>
        </p:spPr>
        <p:txBody>
          <a:bodyPr/>
          <a:lstStyle>
            <a:lvl1pPr marL="0" indent="0">
              <a:buNone/>
              <a:defRPr sz="1200">
                <a:solidFill>
                  <a:srgbClr val="EF53A5"/>
                </a:solidFill>
              </a:defRPr>
            </a:lvl1pPr>
          </a:lstStyle>
          <a:p>
            <a:pPr lvl="0"/>
            <a:r>
              <a:rPr lang="en-US"/>
              <a:t>Click to edit Master text styles</a:t>
            </a:r>
          </a:p>
        </p:txBody>
      </p:sp>
      <p:sp>
        <p:nvSpPr>
          <p:cNvPr id="15" name="Date Placeholder 4">
            <a:extLst>
              <a:ext uri="{FF2B5EF4-FFF2-40B4-BE49-F238E27FC236}">
                <a16:creationId xmlns:a16="http://schemas.microsoft.com/office/drawing/2014/main" id="{FCB7BE43-0CF7-444B-9348-0851EB33829D}"/>
              </a:ext>
            </a:extLst>
          </p:cNvPr>
          <p:cNvSpPr txBox="1">
            <a:spLocks noGrp="1"/>
          </p:cNvSpPr>
          <p:nvPr>
            <p:ph type="dt" sz="half" idx="7"/>
          </p:nvPr>
        </p:nvSpPr>
        <p:spPr/>
        <p:txBody>
          <a:bodyPr/>
          <a:lstStyle>
            <a:lvl1pPr>
              <a:defRPr/>
            </a:lvl1pPr>
          </a:lstStyle>
          <a:p>
            <a:pPr lvl="0"/>
            <a:fld id="{E423D7E5-A431-47C8-AFA8-758E0E2C69CA}" type="datetime1">
              <a:rPr lang="en-GB"/>
              <a:pPr lvl="0"/>
              <a:t>04/04/2020</a:t>
            </a:fld>
            <a:endParaRPr lang="en-GB"/>
          </a:p>
        </p:txBody>
      </p:sp>
      <p:sp>
        <p:nvSpPr>
          <p:cNvPr id="16" name="Footer Placeholder 5">
            <a:extLst>
              <a:ext uri="{FF2B5EF4-FFF2-40B4-BE49-F238E27FC236}">
                <a16:creationId xmlns:a16="http://schemas.microsoft.com/office/drawing/2014/main" id="{C80F6686-4467-4D50-A99D-DB7D0CF090CC}"/>
              </a:ext>
            </a:extLst>
          </p:cNvPr>
          <p:cNvSpPr txBox="1">
            <a:spLocks noGrp="1"/>
          </p:cNvSpPr>
          <p:nvPr>
            <p:ph type="ftr" sz="quarter" idx="9"/>
          </p:nvPr>
        </p:nvSpPr>
        <p:spPr/>
        <p:txBody>
          <a:bodyPr/>
          <a:lstStyle>
            <a:lvl1pPr>
              <a:defRPr/>
            </a:lvl1pPr>
          </a:lstStyle>
          <a:p>
            <a:pPr lvl="0"/>
            <a:endParaRPr lang="en-GB"/>
          </a:p>
        </p:txBody>
      </p:sp>
      <p:sp>
        <p:nvSpPr>
          <p:cNvPr id="17" name="Rectangle 15">
            <a:extLst>
              <a:ext uri="{FF2B5EF4-FFF2-40B4-BE49-F238E27FC236}">
                <a16:creationId xmlns:a16="http://schemas.microsoft.com/office/drawing/2014/main" id="{0942479C-528E-412A-9515-F2817898E2B2}"/>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8" name="Slide Number Placeholder 6">
            <a:extLst>
              <a:ext uri="{FF2B5EF4-FFF2-40B4-BE49-F238E27FC236}">
                <a16:creationId xmlns:a16="http://schemas.microsoft.com/office/drawing/2014/main" id="{8F0C66D3-C6C0-4F9C-99FC-326002DEA3BE}"/>
              </a:ext>
            </a:extLst>
          </p:cNvPr>
          <p:cNvSpPr txBox="1">
            <a:spLocks noGrp="1"/>
          </p:cNvSpPr>
          <p:nvPr>
            <p:ph type="sldNum" sz="quarter" idx="8"/>
          </p:nvPr>
        </p:nvSpPr>
        <p:spPr/>
        <p:txBody>
          <a:bodyPr/>
          <a:lstStyle>
            <a:lvl1pPr>
              <a:defRPr/>
            </a:lvl1pPr>
          </a:lstStyle>
          <a:p>
            <a:pPr lvl="0"/>
            <a:fld id="{25B67DA3-4E8C-41CD-869B-CC2BA3ADA5AB}" type="slidenum">
              <a:t>‹#›</a:t>
            </a:fld>
            <a:endParaRPr lang="en-GB"/>
          </a:p>
        </p:txBody>
      </p:sp>
    </p:spTree>
    <p:extLst>
      <p:ext uri="{BB962C8B-B14F-4D97-AF65-F5344CB8AC3E}">
        <p14:creationId xmlns:p14="http://schemas.microsoft.com/office/powerpoint/2010/main" val="439558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F7A6CE46-9F10-48F1-A789-9F07CE8F90E2}"/>
              </a:ext>
            </a:extLst>
          </p:cNvPr>
          <p:cNvGrpSpPr/>
          <p:nvPr/>
        </p:nvGrpSpPr>
        <p:grpSpPr>
          <a:xfrm>
            <a:off x="0" y="0"/>
            <a:ext cx="12191996" cy="6858000"/>
            <a:chOff x="0" y="0"/>
            <a:chExt cx="12191996" cy="6858000"/>
          </a:xfrm>
        </p:grpSpPr>
        <p:sp>
          <p:nvSpPr>
            <p:cNvPr id="3" name="Rectangle 10">
              <a:extLst>
                <a:ext uri="{FF2B5EF4-FFF2-40B4-BE49-F238E27FC236}">
                  <a16:creationId xmlns:a16="http://schemas.microsoft.com/office/drawing/2014/main" id="{48981D0D-34E2-4C8D-920A-AF7CA87A6D66}"/>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3">
              <a:extLst>
                <a:ext uri="{FF2B5EF4-FFF2-40B4-BE49-F238E27FC236}">
                  <a16:creationId xmlns:a16="http://schemas.microsoft.com/office/drawing/2014/main" id="{AE7B29F5-12BB-4ED6-A66F-5C85BFB3755C}"/>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4">
              <a:extLst>
                <a:ext uri="{FF2B5EF4-FFF2-40B4-BE49-F238E27FC236}">
                  <a16:creationId xmlns:a16="http://schemas.microsoft.com/office/drawing/2014/main" id="{4F410D11-D999-4981-AD17-53FAD7991353}"/>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5">
              <a:extLst>
                <a:ext uri="{FF2B5EF4-FFF2-40B4-BE49-F238E27FC236}">
                  <a16:creationId xmlns:a16="http://schemas.microsoft.com/office/drawing/2014/main" id="{ADE9C881-9300-4821-8056-17BF7740FB61}"/>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7">
              <a:extLst>
                <a:ext uri="{FF2B5EF4-FFF2-40B4-BE49-F238E27FC236}">
                  <a16:creationId xmlns:a16="http://schemas.microsoft.com/office/drawing/2014/main" id="{C60C22A1-00AE-4D6D-B9A6-F86BD5DDED35}"/>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18">
              <a:extLst>
                <a:ext uri="{FF2B5EF4-FFF2-40B4-BE49-F238E27FC236}">
                  <a16:creationId xmlns:a16="http://schemas.microsoft.com/office/drawing/2014/main" id="{6177F560-8A17-4614-8126-9DDDB03692B6}"/>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a:extLst>
                <a:ext uri="{FF2B5EF4-FFF2-40B4-BE49-F238E27FC236}">
                  <a16:creationId xmlns:a16="http://schemas.microsoft.com/office/drawing/2014/main" id="{58018F6C-53EF-499D-A90F-E3C4A34251B6}"/>
                </a:ext>
              </a:extLst>
            </p:cNvPr>
            <p:cNvSpPr/>
            <p:nvPr/>
          </p:nvSpPr>
          <p:spPr>
            <a:xfrm rot="21010064">
              <a:off x="8490945" y="2714872"/>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F91A5832-600D-4667-B011-F14F3AAFB8DD}"/>
                </a:ext>
              </a:extLst>
            </p:cNvPr>
            <p:cNvSpPr/>
            <p:nvPr/>
          </p:nvSpPr>
          <p:spPr>
            <a:xfrm>
              <a:off x="455608" y="2801319"/>
              <a:ext cx="11277596" cy="3602635"/>
            </a:xfrm>
            <a:custGeom>
              <a:avLst/>
              <a:gdLst>
                <a:gd name="f0" fmla="val w"/>
                <a:gd name="f1" fmla="val h"/>
                <a:gd name="f2" fmla="val 0"/>
                <a:gd name="f3" fmla="val 10000"/>
                <a:gd name="f4" fmla="val 7946"/>
                <a:gd name="f5" fmla="val 7945"/>
                <a:gd name="f6" fmla="val 4"/>
                <a:gd name="f7" fmla="val 9773"/>
                <a:gd name="f8" fmla="val 91"/>
                <a:gd name="f9" fmla="val 9547"/>
                <a:gd name="f10" fmla="val 175"/>
                <a:gd name="f11" fmla="val 9320"/>
                <a:gd name="f12" fmla="val 256"/>
                <a:gd name="f13" fmla="val 9092"/>
                <a:gd name="f14" fmla="val 326"/>
                <a:gd name="f15" fmla="val 8865"/>
                <a:gd name="f16" fmla="val 396"/>
                <a:gd name="f17" fmla="val 8637"/>
                <a:gd name="f18" fmla="val 462"/>
                <a:gd name="f19" fmla="val 8412"/>
                <a:gd name="f20" fmla="val 518"/>
                <a:gd name="f21" fmla="val 8184"/>
                <a:gd name="f22" fmla="val 571"/>
                <a:gd name="f23" fmla="val 7957"/>
                <a:gd name="f24" fmla="val 620"/>
                <a:gd name="f25" fmla="val 7734"/>
                <a:gd name="f26" fmla="val 662"/>
                <a:gd name="f27" fmla="val 7508"/>
                <a:gd name="f28" fmla="val 704"/>
                <a:gd name="f29" fmla="val 7285"/>
                <a:gd name="f30" fmla="val 739"/>
                <a:gd name="f31" fmla="val 7062"/>
                <a:gd name="f32" fmla="val 767"/>
                <a:gd name="f33" fmla="val 6840"/>
                <a:gd name="f34" fmla="val 795"/>
                <a:gd name="f35" fmla="val 6620"/>
                <a:gd name="f36" fmla="val 819"/>
                <a:gd name="f37" fmla="val 6402"/>
                <a:gd name="f38" fmla="val 837"/>
                <a:gd name="f39" fmla="val 6184"/>
                <a:gd name="f40" fmla="val 851"/>
                <a:gd name="f41" fmla="val 5968"/>
                <a:gd name="f42" fmla="val 865"/>
                <a:gd name="f43" fmla="val 5755"/>
                <a:gd name="f44" fmla="val 872"/>
                <a:gd name="f45" fmla="val 5542"/>
                <a:gd name="f46" fmla="val 879"/>
                <a:gd name="f47" fmla="val 5332"/>
                <a:gd name="f48" fmla="val 882"/>
                <a:gd name="f49" fmla="val 5124"/>
                <a:gd name="f50" fmla="val 4918"/>
                <a:gd name="f51" fmla="val 4714"/>
                <a:gd name="f52" fmla="val 4514"/>
                <a:gd name="f53" fmla="val 861"/>
                <a:gd name="f54" fmla="val 4316"/>
                <a:gd name="f55" fmla="val 4122"/>
                <a:gd name="f56" fmla="val 840"/>
                <a:gd name="f57" fmla="val 3929"/>
                <a:gd name="f58" fmla="val 823"/>
                <a:gd name="f59" fmla="val 3739"/>
                <a:gd name="f60" fmla="val 805"/>
                <a:gd name="f61" fmla="val 3553"/>
                <a:gd name="f62" fmla="val 788"/>
                <a:gd name="f63" fmla="val 3190"/>
                <a:gd name="f64" fmla="val 742"/>
                <a:gd name="f65" fmla="val 2842"/>
                <a:gd name="f66" fmla="val 693"/>
                <a:gd name="f67" fmla="val 2508"/>
                <a:gd name="f68" fmla="val 641"/>
                <a:gd name="f69" fmla="val 2192"/>
                <a:gd name="f70" fmla="val 585"/>
                <a:gd name="f71" fmla="val 1890"/>
                <a:gd name="f72" fmla="val 525"/>
                <a:gd name="f73" fmla="val 1610"/>
                <a:gd name="f74" fmla="val 1347"/>
                <a:gd name="f75" fmla="val 399"/>
                <a:gd name="f76" fmla="val 1105"/>
                <a:gd name="f77" fmla="val 336"/>
                <a:gd name="f78" fmla="val 883"/>
                <a:gd name="f79" fmla="val 277"/>
                <a:gd name="f80" fmla="val 686"/>
                <a:gd name="f81" fmla="val 221"/>
                <a:gd name="f82" fmla="val 508"/>
                <a:gd name="f83" fmla="val 168"/>
                <a:gd name="f84" fmla="val 358"/>
                <a:gd name="f85" fmla="val 123"/>
                <a:gd name="f86" fmla="val 232"/>
                <a:gd name="f87" fmla="val 81"/>
                <a:gd name="f88" fmla="val 59"/>
                <a:gd name="f89" fmla="val 21"/>
                <a:gd name="f90" fmla="*/ f0 1 10000"/>
                <a:gd name="f91" fmla="*/ f1 1 7946"/>
                <a:gd name="f92" fmla="+- f4 0 f2"/>
                <a:gd name="f93" fmla="+- f3 0 f2"/>
                <a:gd name="f94" fmla="*/ f93 1 10000"/>
                <a:gd name="f95" fmla="*/ f92 1 7946"/>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7946">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2635902C-6102-4FDE-9C6A-FB9B5B387371}"/>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2" name="Title 1">
            <a:extLst>
              <a:ext uri="{FF2B5EF4-FFF2-40B4-BE49-F238E27FC236}">
                <a16:creationId xmlns:a16="http://schemas.microsoft.com/office/drawing/2014/main" id="{C5DAA371-70E9-411D-8A9C-42B04986DA6F}"/>
              </a:ext>
            </a:extLst>
          </p:cNvPr>
          <p:cNvSpPr txBox="1">
            <a:spLocks noGrp="1"/>
          </p:cNvSpPr>
          <p:nvPr>
            <p:ph type="title"/>
          </p:nvPr>
        </p:nvSpPr>
        <p:spPr>
          <a:xfrm>
            <a:off x="1148797" y="1063419"/>
            <a:ext cx="8831814" cy="1372989"/>
          </a:xfrm>
        </p:spPr>
        <p:txBody>
          <a:bodyPr/>
          <a:lstStyle>
            <a:lvl1pPr>
              <a:defRPr sz="4000"/>
            </a:lvl1pPr>
          </a:lstStyle>
          <a:p>
            <a:pPr lvl="0"/>
            <a:r>
              <a:rPr lang="en-US"/>
              <a:t>Click to edit Master title style</a:t>
            </a:r>
          </a:p>
        </p:txBody>
      </p:sp>
      <p:sp>
        <p:nvSpPr>
          <p:cNvPr id="13" name="Text Placeholder 3">
            <a:extLst>
              <a:ext uri="{FF2B5EF4-FFF2-40B4-BE49-F238E27FC236}">
                <a16:creationId xmlns:a16="http://schemas.microsoft.com/office/drawing/2014/main" id="{F6E32194-E8CA-4F04-B5FA-DE6505F59A19}"/>
              </a:ext>
            </a:extLst>
          </p:cNvPr>
          <p:cNvSpPr txBox="1">
            <a:spLocks noGrp="1"/>
          </p:cNvSpPr>
          <p:nvPr>
            <p:ph type="body" idx="4294967295"/>
          </p:nvPr>
        </p:nvSpPr>
        <p:spPr>
          <a:xfrm>
            <a:off x="1154951" y="3543299"/>
            <a:ext cx="8825660" cy="2476496"/>
          </a:xfrm>
        </p:spPr>
        <p:txBody>
          <a:bodyPr anchor="ctr"/>
          <a:lstStyle>
            <a:lvl1pPr marL="0" indent="0">
              <a:buNone/>
              <a:defRPr/>
            </a:lvl1pPr>
          </a:lstStyle>
          <a:p>
            <a:pPr lvl="0"/>
            <a:r>
              <a:rPr lang="en-US"/>
              <a:t>Click to edit Master text styles</a:t>
            </a:r>
          </a:p>
        </p:txBody>
      </p:sp>
      <p:sp>
        <p:nvSpPr>
          <p:cNvPr id="14" name="Date Placeholder 3">
            <a:extLst>
              <a:ext uri="{FF2B5EF4-FFF2-40B4-BE49-F238E27FC236}">
                <a16:creationId xmlns:a16="http://schemas.microsoft.com/office/drawing/2014/main" id="{1F60763B-BBB1-44FD-A7F2-804A5E81116C}"/>
              </a:ext>
            </a:extLst>
          </p:cNvPr>
          <p:cNvSpPr txBox="1">
            <a:spLocks noGrp="1"/>
          </p:cNvSpPr>
          <p:nvPr>
            <p:ph type="dt" sz="half" idx="7"/>
          </p:nvPr>
        </p:nvSpPr>
        <p:spPr/>
        <p:txBody>
          <a:bodyPr/>
          <a:lstStyle>
            <a:lvl1pPr>
              <a:defRPr/>
            </a:lvl1pPr>
          </a:lstStyle>
          <a:p>
            <a:pPr lvl="0"/>
            <a:fld id="{E3DFEA0C-C92D-4121-96CD-97A767C53A33}" type="datetime1">
              <a:rPr lang="en-GB"/>
              <a:pPr lvl="0"/>
              <a:t>04/04/2020</a:t>
            </a:fld>
            <a:endParaRPr lang="en-GB"/>
          </a:p>
        </p:txBody>
      </p:sp>
      <p:sp>
        <p:nvSpPr>
          <p:cNvPr id="15" name="Footer Placeholder 4">
            <a:extLst>
              <a:ext uri="{FF2B5EF4-FFF2-40B4-BE49-F238E27FC236}">
                <a16:creationId xmlns:a16="http://schemas.microsoft.com/office/drawing/2014/main" id="{48710BEE-41B3-48E7-BA60-D9FD82EFA9A5}"/>
              </a:ext>
            </a:extLst>
          </p:cNvPr>
          <p:cNvSpPr txBox="1">
            <a:spLocks noGrp="1"/>
          </p:cNvSpPr>
          <p:nvPr>
            <p:ph type="ftr" sz="quarter" idx="9"/>
          </p:nvPr>
        </p:nvSpPr>
        <p:spPr/>
        <p:txBody>
          <a:bodyPr/>
          <a:lstStyle>
            <a:lvl1pPr>
              <a:defRPr/>
            </a:lvl1pPr>
          </a:lstStyle>
          <a:p>
            <a:pPr lvl="0"/>
            <a:endParaRPr lang="en-GB"/>
          </a:p>
        </p:txBody>
      </p:sp>
      <p:sp>
        <p:nvSpPr>
          <p:cNvPr id="16" name="Rectangle 12">
            <a:extLst>
              <a:ext uri="{FF2B5EF4-FFF2-40B4-BE49-F238E27FC236}">
                <a16:creationId xmlns:a16="http://schemas.microsoft.com/office/drawing/2014/main" id="{0AEB9C05-7EAD-445A-9425-9B665B485D10}"/>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Slide Number Placeholder 5">
            <a:extLst>
              <a:ext uri="{FF2B5EF4-FFF2-40B4-BE49-F238E27FC236}">
                <a16:creationId xmlns:a16="http://schemas.microsoft.com/office/drawing/2014/main" id="{9BD5DB37-D84B-427B-888A-1E3E6CF45D79}"/>
              </a:ext>
            </a:extLst>
          </p:cNvPr>
          <p:cNvSpPr txBox="1">
            <a:spLocks noGrp="1"/>
          </p:cNvSpPr>
          <p:nvPr>
            <p:ph type="sldNum" sz="quarter" idx="8"/>
          </p:nvPr>
        </p:nvSpPr>
        <p:spPr/>
        <p:txBody>
          <a:bodyPr/>
          <a:lstStyle>
            <a:lvl1pPr>
              <a:defRPr/>
            </a:lvl1pPr>
          </a:lstStyle>
          <a:p>
            <a:pPr lvl="0"/>
            <a:fld id="{1F1E82F7-4EE9-4C4F-BD50-49985B47A40F}" type="slidenum">
              <a:t>‹#›</a:t>
            </a:fld>
            <a:endParaRPr lang="en-GB"/>
          </a:p>
        </p:txBody>
      </p:sp>
    </p:spTree>
    <p:extLst>
      <p:ext uri="{BB962C8B-B14F-4D97-AF65-F5344CB8AC3E}">
        <p14:creationId xmlns:p14="http://schemas.microsoft.com/office/powerpoint/2010/main" val="880812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D127133A-B7CB-4DF8-9320-C80E1B1581F7}"/>
              </a:ext>
            </a:extLst>
          </p:cNvPr>
          <p:cNvGrpSpPr/>
          <p:nvPr/>
        </p:nvGrpSpPr>
        <p:grpSpPr>
          <a:xfrm>
            <a:off x="0" y="0"/>
            <a:ext cx="12191996" cy="6858000"/>
            <a:chOff x="0" y="0"/>
            <a:chExt cx="12191996" cy="6858000"/>
          </a:xfrm>
        </p:grpSpPr>
        <p:sp>
          <p:nvSpPr>
            <p:cNvPr id="3" name="Rectangle 16">
              <a:extLst>
                <a:ext uri="{FF2B5EF4-FFF2-40B4-BE49-F238E27FC236}">
                  <a16:creationId xmlns:a16="http://schemas.microsoft.com/office/drawing/2014/main" id="{83DDA27F-DE9A-4ABC-A460-09ED12E7654F}"/>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9">
              <a:extLst>
                <a:ext uri="{FF2B5EF4-FFF2-40B4-BE49-F238E27FC236}">
                  <a16:creationId xmlns:a16="http://schemas.microsoft.com/office/drawing/2014/main" id="{45AB4777-5E83-422F-AD02-CD89ABF60097}"/>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21">
              <a:extLst>
                <a:ext uri="{FF2B5EF4-FFF2-40B4-BE49-F238E27FC236}">
                  <a16:creationId xmlns:a16="http://schemas.microsoft.com/office/drawing/2014/main" id="{192941E8-3D9D-45EB-AB6B-33387E3A3066}"/>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22">
              <a:extLst>
                <a:ext uri="{FF2B5EF4-FFF2-40B4-BE49-F238E27FC236}">
                  <a16:creationId xmlns:a16="http://schemas.microsoft.com/office/drawing/2014/main" id="{C229C88D-F3EF-42C4-97F1-6DBFB4FED496}"/>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23">
              <a:extLst>
                <a:ext uri="{FF2B5EF4-FFF2-40B4-BE49-F238E27FC236}">
                  <a16:creationId xmlns:a16="http://schemas.microsoft.com/office/drawing/2014/main" id="{C0D0AE5E-3DED-43F0-8695-D2D02FBE8503}"/>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24">
              <a:extLst>
                <a:ext uri="{FF2B5EF4-FFF2-40B4-BE49-F238E27FC236}">
                  <a16:creationId xmlns:a16="http://schemas.microsoft.com/office/drawing/2014/main" id="{9F43ABA7-38D0-4555-948C-BDD0B4F74AE2}"/>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a:extLst>
                <a:ext uri="{FF2B5EF4-FFF2-40B4-BE49-F238E27FC236}">
                  <a16:creationId xmlns:a16="http://schemas.microsoft.com/office/drawing/2014/main" id="{6DC4C191-5307-4C08-BF77-2E8EEA3037A3}"/>
                </a:ext>
              </a:extLst>
            </p:cNvPr>
            <p:cNvSpPr/>
            <p:nvPr/>
          </p:nvSpPr>
          <p:spPr>
            <a:xfrm rot="21010064">
              <a:off x="8490945" y="4185118"/>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BD21E989-2A26-4758-8AD4-08A0DEB24DBD}"/>
                </a:ext>
              </a:extLst>
            </p:cNvPr>
            <p:cNvSpPr/>
            <p:nvPr/>
          </p:nvSpPr>
          <p:spPr>
            <a:xfrm>
              <a:off x="455608" y="4241801"/>
              <a:ext cx="11277596" cy="2337160"/>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6A222094-97FA-41ED-9EE3-10646DD471D7}"/>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2" name="TextBox 15">
            <a:extLst>
              <a:ext uri="{FF2B5EF4-FFF2-40B4-BE49-F238E27FC236}">
                <a16:creationId xmlns:a16="http://schemas.microsoft.com/office/drawing/2014/main" id="{17D22B15-D400-4106-B303-D3CC6E8D7EA1}"/>
              </a:ext>
            </a:extLst>
          </p:cNvPr>
          <p:cNvSpPr txBox="1"/>
          <p:nvPr/>
        </p:nvSpPr>
        <p:spPr>
          <a:xfrm>
            <a:off x="881563" y="607335"/>
            <a:ext cx="801910" cy="1569659"/>
          </a:xfrm>
          <a:prstGeom prst="rect">
            <a:avLst/>
          </a:prstGeom>
          <a:noFill/>
          <a:ln cap="flat">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600" b="0" i="0" u="none" strike="noStrike" kern="1200" cap="none" spc="0" baseline="0">
                <a:solidFill>
                  <a:srgbClr val="EF53A5"/>
                </a:solidFill>
                <a:uFillTx/>
                <a:latin typeface="Arial"/>
                <a:cs typeface="Arial"/>
              </a:rPr>
              <a:t>“</a:t>
            </a:r>
          </a:p>
        </p:txBody>
      </p:sp>
      <p:sp>
        <p:nvSpPr>
          <p:cNvPr id="13" name="TextBox 12">
            <a:extLst>
              <a:ext uri="{FF2B5EF4-FFF2-40B4-BE49-F238E27FC236}">
                <a16:creationId xmlns:a16="http://schemas.microsoft.com/office/drawing/2014/main" id="{F3EEB4FF-F9C1-47BF-BFD2-997306B6F257}"/>
              </a:ext>
            </a:extLst>
          </p:cNvPr>
          <p:cNvSpPr txBox="1"/>
          <p:nvPr/>
        </p:nvSpPr>
        <p:spPr>
          <a:xfrm>
            <a:off x="9884453" y="2613784"/>
            <a:ext cx="652762" cy="1569659"/>
          </a:xfrm>
          <a:prstGeom prst="rect">
            <a:avLst/>
          </a:prstGeom>
          <a:noFill/>
          <a:ln cap="flat">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600" b="0" i="0" u="none" strike="noStrike" kern="1200" cap="none" spc="0" baseline="0">
                <a:solidFill>
                  <a:srgbClr val="EF53A5"/>
                </a:solidFill>
                <a:uFillTx/>
                <a:latin typeface="Arial"/>
                <a:cs typeface="Arial"/>
              </a:rPr>
              <a:t>”</a:t>
            </a:r>
          </a:p>
        </p:txBody>
      </p:sp>
      <p:sp>
        <p:nvSpPr>
          <p:cNvPr id="14" name="Title 1">
            <a:extLst>
              <a:ext uri="{FF2B5EF4-FFF2-40B4-BE49-F238E27FC236}">
                <a16:creationId xmlns:a16="http://schemas.microsoft.com/office/drawing/2014/main" id="{277A31F1-B069-4487-8A95-ECC32CE884AD}"/>
              </a:ext>
            </a:extLst>
          </p:cNvPr>
          <p:cNvSpPr txBox="1">
            <a:spLocks noGrp="1"/>
          </p:cNvSpPr>
          <p:nvPr>
            <p:ph type="title"/>
          </p:nvPr>
        </p:nvSpPr>
        <p:spPr>
          <a:xfrm>
            <a:off x="1581875" y="982129"/>
            <a:ext cx="8453902" cy="2696629"/>
          </a:xfrm>
        </p:spPr>
        <p:txBody>
          <a:bodyPr/>
          <a:lstStyle>
            <a:lvl1pPr>
              <a:defRPr sz="4000"/>
            </a:lvl1pPr>
          </a:lstStyle>
          <a:p>
            <a:pPr lvl="0"/>
            <a:r>
              <a:rPr lang="en-US"/>
              <a:t>Click to edit Master title style</a:t>
            </a:r>
          </a:p>
        </p:txBody>
      </p:sp>
      <p:sp>
        <p:nvSpPr>
          <p:cNvPr id="15" name="Text Placeholder 3">
            <a:extLst>
              <a:ext uri="{FF2B5EF4-FFF2-40B4-BE49-F238E27FC236}">
                <a16:creationId xmlns:a16="http://schemas.microsoft.com/office/drawing/2014/main" id="{27FFDBE3-5A12-4FA9-ABD0-2EF8C3B258D4}"/>
              </a:ext>
            </a:extLst>
          </p:cNvPr>
          <p:cNvSpPr txBox="1">
            <a:spLocks noGrp="1"/>
          </p:cNvSpPr>
          <p:nvPr>
            <p:ph type="body" idx="4294967295"/>
          </p:nvPr>
        </p:nvSpPr>
        <p:spPr>
          <a:xfrm>
            <a:off x="1945943" y="3678768"/>
            <a:ext cx="7731215" cy="342177"/>
          </a:xfrm>
        </p:spPr>
        <p:txBody>
          <a:bodyPr/>
          <a:lstStyle>
            <a:lvl1pPr marL="0" indent="0">
              <a:buNone/>
              <a:defRPr sz="1400" cap="small">
                <a:solidFill>
                  <a:srgbClr val="EF53A5"/>
                </a:solidFill>
              </a:defRPr>
            </a:lvl1pPr>
          </a:lstStyle>
          <a:p>
            <a:pPr lvl="0"/>
            <a:r>
              <a:rPr lang="en-US"/>
              <a:t>Click to edit Master text styles</a:t>
            </a:r>
          </a:p>
        </p:txBody>
      </p:sp>
      <p:sp>
        <p:nvSpPr>
          <p:cNvPr id="16" name="Text Placeholder 3">
            <a:extLst>
              <a:ext uri="{FF2B5EF4-FFF2-40B4-BE49-F238E27FC236}">
                <a16:creationId xmlns:a16="http://schemas.microsoft.com/office/drawing/2014/main" id="{9FA1F350-8DAE-408B-8F38-ADD3E88977DE}"/>
              </a:ext>
            </a:extLst>
          </p:cNvPr>
          <p:cNvSpPr txBox="1">
            <a:spLocks noGrp="1"/>
          </p:cNvSpPr>
          <p:nvPr>
            <p:ph type="body" idx="4294967295"/>
          </p:nvPr>
        </p:nvSpPr>
        <p:spPr>
          <a:xfrm>
            <a:off x="1154951" y="5029200"/>
            <a:ext cx="9244894" cy="997857"/>
          </a:xfrm>
        </p:spPr>
        <p:txBody>
          <a:bodyPr anchor="ctr"/>
          <a:lstStyle>
            <a:lvl1pPr marL="0" indent="0">
              <a:buNone/>
              <a:defRPr sz="1400"/>
            </a:lvl1pPr>
          </a:lstStyle>
          <a:p>
            <a:pPr lvl="0"/>
            <a:r>
              <a:rPr lang="en-US"/>
              <a:t>Click to edit Master text styles</a:t>
            </a:r>
          </a:p>
        </p:txBody>
      </p:sp>
      <p:sp>
        <p:nvSpPr>
          <p:cNvPr id="17" name="Date Placeholder 3">
            <a:extLst>
              <a:ext uri="{FF2B5EF4-FFF2-40B4-BE49-F238E27FC236}">
                <a16:creationId xmlns:a16="http://schemas.microsoft.com/office/drawing/2014/main" id="{AB03766F-A165-44EB-ADA0-0DDAF050DE5A}"/>
              </a:ext>
            </a:extLst>
          </p:cNvPr>
          <p:cNvSpPr txBox="1">
            <a:spLocks noGrp="1"/>
          </p:cNvSpPr>
          <p:nvPr>
            <p:ph type="dt" sz="half" idx="7"/>
          </p:nvPr>
        </p:nvSpPr>
        <p:spPr/>
        <p:txBody>
          <a:bodyPr/>
          <a:lstStyle>
            <a:lvl1pPr>
              <a:defRPr/>
            </a:lvl1pPr>
          </a:lstStyle>
          <a:p>
            <a:pPr lvl="0"/>
            <a:fld id="{618B0837-E538-4BBF-8EE9-070790A5A170}" type="datetime1">
              <a:rPr lang="en-GB"/>
              <a:pPr lvl="0"/>
              <a:t>04/04/2020</a:t>
            </a:fld>
            <a:endParaRPr lang="en-GB"/>
          </a:p>
        </p:txBody>
      </p:sp>
      <p:sp>
        <p:nvSpPr>
          <p:cNvPr id="18" name="Footer Placeholder 4">
            <a:extLst>
              <a:ext uri="{FF2B5EF4-FFF2-40B4-BE49-F238E27FC236}">
                <a16:creationId xmlns:a16="http://schemas.microsoft.com/office/drawing/2014/main" id="{4BFF5D36-A4E3-460F-9183-2C18DAFEF212}"/>
              </a:ext>
            </a:extLst>
          </p:cNvPr>
          <p:cNvSpPr txBox="1">
            <a:spLocks noGrp="1"/>
          </p:cNvSpPr>
          <p:nvPr>
            <p:ph type="ftr" sz="quarter" idx="9"/>
          </p:nvPr>
        </p:nvSpPr>
        <p:spPr/>
        <p:txBody>
          <a:bodyPr/>
          <a:lstStyle>
            <a:lvl1pPr>
              <a:defRPr/>
            </a:lvl1pPr>
          </a:lstStyle>
          <a:p>
            <a:pPr lvl="0"/>
            <a:endParaRPr lang="en-GB"/>
          </a:p>
        </p:txBody>
      </p:sp>
      <p:sp>
        <p:nvSpPr>
          <p:cNvPr id="19" name="Rectangle 18">
            <a:extLst>
              <a:ext uri="{FF2B5EF4-FFF2-40B4-BE49-F238E27FC236}">
                <a16:creationId xmlns:a16="http://schemas.microsoft.com/office/drawing/2014/main" id="{A4EA8507-D0BC-401B-B950-5F0ABEAC1A30}"/>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20" name="Slide Number Placeholder 5">
            <a:extLst>
              <a:ext uri="{FF2B5EF4-FFF2-40B4-BE49-F238E27FC236}">
                <a16:creationId xmlns:a16="http://schemas.microsoft.com/office/drawing/2014/main" id="{A27D0B84-648F-42CE-AE85-E3318DA7EDAE}"/>
              </a:ext>
            </a:extLst>
          </p:cNvPr>
          <p:cNvSpPr txBox="1">
            <a:spLocks noGrp="1"/>
          </p:cNvSpPr>
          <p:nvPr>
            <p:ph type="sldNum" sz="quarter" idx="8"/>
          </p:nvPr>
        </p:nvSpPr>
        <p:spPr/>
        <p:txBody>
          <a:bodyPr/>
          <a:lstStyle>
            <a:lvl1pPr>
              <a:defRPr/>
            </a:lvl1pPr>
          </a:lstStyle>
          <a:p>
            <a:pPr lvl="0"/>
            <a:fld id="{67096D93-3EEF-41CE-A912-E91A9D9B5B7C}" type="slidenum">
              <a:t>‹#›</a:t>
            </a:fld>
            <a:endParaRPr lang="en-GB"/>
          </a:p>
        </p:txBody>
      </p:sp>
    </p:spTree>
    <p:extLst>
      <p:ext uri="{BB962C8B-B14F-4D97-AF65-F5344CB8AC3E}">
        <p14:creationId xmlns:p14="http://schemas.microsoft.com/office/powerpoint/2010/main" val="2653611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491CD010-124B-4B05-94E5-10DFDE3006CE}"/>
              </a:ext>
            </a:extLst>
          </p:cNvPr>
          <p:cNvGrpSpPr/>
          <p:nvPr/>
        </p:nvGrpSpPr>
        <p:grpSpPr>
          <a:xfrm>
            <a:off x="0" y="0"/>
            <a:ext cx="12191996" cy="6858000"/>
            <a:chOff x="0" y="0"/>
            <a:chExt cx="12191996" cy="6858000"/>
          </a:xfrm>
        </p:grpSpPr>
        <p:sp>
          <p:nvSpPr>
            <p:cNvPr id="3" name="Rectangle 10">
              <a:extLst>
                <a:ext uri="{FF2B5EF4-FFF2-40B4-BE49-F238E27FC236}">
                  <a16:creationId xmlns:a16="http://schemas.microsoft.com/office/drawing/2014/main" id="{44B9B8C0-9B2F-4915-8776-CAF581E65789}"/>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4">
              <a:extLst>
                <a:ext uri="{FF2B5EF4-FFF2-40B4-BE49-F238E27FC236}">
                  <a16:creationId xmlns:a16="http://schemas.microsoft.com/office/drawing/2014/main" id="{61BF05C8-A5D3-4FFF-A160-DEDE9CB92BF0}"/>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5">
              <a:extLst>
                <a:ext uri="{FF2B5EF4-FFF2-40B4-BE49-F238E27FC236}">
                  <a16:creationId xmlns:a16="http://schemas.microsoft.com/office/drawing/2014/main" id="{2E9AE1EC-25CB-4075-BA79-5C57986E53C8}"/>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6">
              <a:extLst>
                <a:ext uri="{FF2B5EF4-FFF2-40B4-BE49-F238E27FC236}">
                  <a16:creationId xmlns:a16="http://schemas.microsoft.com/office/drawing/2014/main" id="{E8AB9B52-490B-4232-B7F8-89A1764C86D3}"/>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7">
              <a:extLst>
                <a:ext uri="{FF2B5EF4-FFF2-40B4-BE49-F238E27FC236}">
                  <a16:creationId xmlns:a16="http://schemas.microsoft.com/office/drawing/2014/main" id="{2BCD8E73-FE6A-4759-B6F6-92D5DCBA42F5}"/>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18">
              <a:extLst>
                <a:ext uri="{FF2B5EF4-FFF2-40B4-BE49-F238E27FC236}">
                  <a16:creationId xmlns:a16="http://schemas.microsoft.com/office/drawing/2014/main" id="{F29B2F4A-6B67-4F96-9AA3-80554A505F79}"/>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a:extLst>
                <a:ext uri="{FF2B5EF4-FFF2-40B4-BE49-F238E27FC236}">
                  <a16:creationId xmlns:a16="http://schemas.microsoft.com/office/drawing/2014/main" id="{BC097FBB-832F-46AC-990C-09377E059E36}"/>
                </a:ext>
              </a:extLst>
            </p:cNvPr>
            <p:cNvSpPr/>
            <p:nvPr/>
          </p:nvSpPr>
          <p:spPr>
            <a:xfrm rot="21010064">
              <a:off x="8490945" y="4193585"/>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6228AC85-9878-42D1-9C81-E1F24995C5F5}"/>
                </a:ext>
              </a:extLst>
            </p:cNvPr>
            <p:cNvSpPr/>
            <p:nvPr/>
          </p:nvSpPr>
          <p:spPr>
            <a:xfrm>
              <a:off x="455608" y="4241801"/>
              <a:ext cx="11277596" cy="2337160"/>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3EC09B38-B97B-4E55-84D3-1BF836F66420}"/>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2" name="Title 1">
            <a:extLst>
              <a:ext uri="{FF2B5EF4-FFF2-40B4-BE49-F238E27FC236}">
                <a16:creationId xmlns:a16="http://schemas.microsoft.com/office/drawing/2014/main" id="{5E325C43-83E5-4C08-82AD-F29D261C8129}"/>
              </a:ext>
            </a:extLst>
          </p:cNvPr>
          <p:cNvSpPr txBox="1">
            <a:spLocks noGrp="1"/>
          </p:cNvSpPr>
          <p:nvPr>
            <p:ph type="title"/>
          </p:nvPr>
        </p:nvSpPr>
        <p:spPr>
          <a:xfrm>
            <a:off x="1154951" y="2370664"/>
            <a:ext cx="8825660" cy="1822518"/>
          </a:xfrm>
        </p:spPr>
        <p:txBody>
          <a:bodyPr anchor="b"/>
          <a:lstStyle>
            <a:lvl1pPr>
              <a:defRPr sz="4000"/>
            </a:lvl1pPr>
          </a:lstStyle>
          <a:p>
            <a:pPr lvl="0"/>
            <a:r>
              <a:rPr lang="en-US"/>
              <a:t>Click to edit Master title style</a:t>
            </a:r>
          </a:p>
        </p:txBody>
      </p:sp>
      <p:sp>
        <p:nvSpPr>
          <p:cNvPr id="13" name="Text Placeholder 2">
            <a:extLst>
              <a:ext uri="{FF2B5EF4-FFF2-40B4-BE49-F238E27FC236}">
                <a16:creationId xmlns:a16="http://schemas.microsoft.com/office/drawing/2014/main" id="{9021CCDA-8EF9-4C01-86D8-B9D2DD56FEA2}"/>
              </a:ext>
            </a:extLst>
          </p:cNvPr>
          <p:cNvSpPr txBox="1">
            <a:spLocks noGrp="1"/>
          </p:cNvSpPr>
          <p:nvPr>
            <p:ph type="body" idx="4294967295"/>
          </p:nvPr>
        </p:nvSpPr>
        <p:spPr>
          <a:xfrm>
            <a:off x="1154951" y="5024966"/>
            <a:ext cx="8825660" cy="860395"/>
          </a:xfrm>
        </p:spPr>
        <p:txBody>
          <a:bodyPr/>
          <a:lstStyle>
            <a:lvl1pPr marL="0" indent="0">
              <a:buNone/>
              <a:defRPr sz="2000">
                <a:solidFill>
                  <a:srgbClr val="EF53A5"/>
                </a:solidFill>
              </a:defRPr>
            </a:lvl1pPr>
          </a:lstStyle>
          <a:p>
            <a:pPr lvl="0"/>
            <a:r>
              <a:rPr lang="en-US"/>
              <a:t>Click to edit Master text styles</a:t>
            </a:r>
          </a:p>
        </p:txBody>
      </p:sp>
      <p:sp>
        <p:nvSpPr>
          <p:cNvPr id="14" name="Date Placeholder 3">
            <a:extLst>
              <a:ext uri="{FF2B5EF4-FFF2-40B4-BE49-F238E27FC236}">
                <a16:creationId xmlns:a16="http://schemas.microsoft.com/office/drawing/2014/main" id="{A6F1EFB2-6B67-4C1C-8C76-74EC6DB43F92}"/>
              </a:ext>
            </a:extLst>
          </p:cNvPr>
          <p:cNvSpPr txBox="1">
            <a:spLocks noGrp="1"/>
          </p:cNvSpPr>
          <p:nvPr>
            <p:ph type="dt" sz="half" idx="7"/>
          </p:nvPr>
        </p:nvSpPr>
        <p:spPr/>
        <p:txBody>
          <a:bodyPr/>
          <a:lstStyle>
            <a:lvl1pPr>
              <a:defRPr/>
            </a:lvl1pPr>
          </a:lstStyle>
          <a:p>
            <a:pPr lvl="0"/>
            <a:fld id="{46F9F588-6109-4E3B-97E2-A2A163DEDED6}" type="datetime1">
              <a:rPr lang="en-GB"/>
              <a:pPr lvl="0"/>
              <a:t>04/04/2020</a:t>
            </a:fld>
            <a:endParaRPr lang="en-GB"/>
          </a:p>
        </p:txBody>
      </p:sp>
      <p:sp>
        <p:nvSpPr>
          <p:cNvPr id="15" name="Footer Placeholder 4">
            <a:extLst>
              <a:ext uri="{FF2B5EF4-FFF2-40B4-BE49-F238E27FC236}">
                <a16:creationId xmlns:a16="http://schemas.microsoft.com/office/drawing/2014/main" id="{5CB61B19-8B7B-49A3-898B-0D183F08B97C}"/>
              </a:ext>
            </a:extLst>
          </p:cNvPr>
          <p:cNvSpPr txBox="1">
            <a:spLocks noGrp="1"/>
          </p:cNvSpPr>
          <p:nvPr>
            <p:ph type="ftr" sz="quarter" idx="9"/>
          </p:nvPr>
        </p:nvSpPr>
        <p:spPr/>
        <p:txBody>
          <a:bodyPr/>
          <a:lstStyle>
            <a:lvl1pPr>
              <a:defRPr/>
            </a:lvl1pPr>
          </a:lstStyle>
          <a:p>
            <a:pPr lvl="0"/>
            <a:endParaRPr lang="en-GB"/>
          </a:p>
        </p:txBody>
      </p:sp>
      <p:sp>
        <p:nvSpPr>
          <p:cNvPr id="16" name="Rectangle 13">
            <a:extLst>
              <a:ext uri="{FF2B5EF4-FFF2-40B4-BE49-F238E27FC236}">
                <a16:creationId xmlns:a16="http://schemas.microsoft.com/office/drawing/2014/main" id="{E43E2194-9EAC-4BFC-9E72-8118033FB59F}"/>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Slide Number Placeholder 5">
            <a:extLst>
              <a:ext uri="{FF2B5EF4-FFF2-40B4-BE49-F238E27FC236}">
                <a16:creationId xmlns:a16="http://schemas.microsoft.com/office/drawing/2014/main" id="{FAE465C1-9F89-44ED-973B-291C88932C53}"/>
              </a:ext>
            </a:extLst>
          </p:cNvPr>
          <p:cNvSpPr txBox="1">
            <a:spLocks noGrp="1"/>
          </p:cNvSpPr>
          <p:nvPr>
            <p:ph type="sldNum" sz="quarter" idx="8"/>
          </p:nvPr>
        </p:nvSpPr>
        <p:spPr/>
        <p:txBody>
          <a:bodyPr/>
          <a:lstStyle>
            <a:lvl1pPr>
              <a:defRPr/>
            </a:lvl1pPr>
          </a:lstStyle>
          <a:p>
            <a:pPr lvl="0"/>
            <a:fld id="{4F25C83E-E376-4F59-8038-DE93184E0169}" type="slidenum">
              <a:t>‹#›</a:t>
            </a:fld>
            <a:endParaRPr lang="en-GB"/>
          </a:p>
        </p:txBody>
      </p:sp>
    </p:spTree>
    <p:extLst>
      <p:ext uri="{BB962C8B-B14F-4D97-AF65-F5344CB8AC3E}">
        <p14:creationId xmlns:p14="http://schemas.microsoft.com/office/powerpoint/2010/main" val="298527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AE7CE-396E-4FEC-8CF3-3DC6819F5999}"/>
              </a:ext>
            </a:extLst>
          </p:cNvPr>
          <p:cNvSpPr txBox="1">
            <a:spLocks noGrp="1"/>
          </p:cNvSpPr>
          <p:nvPr>
            <p:ph type="title"/>
          </p:nvPr>
        </p:nvSpPr>
        <p:spPr>
          <a:xfrm>
            <a:off x="1154951" y="973671"/>
            <a:ext cx="8825660" cy="706968"/>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A3D4CCD2-32BD-40E8-9C47-2B6935DEBB3F}"/>
              </a:ext>
            </a:extLst>
          </p:cNvPr>
          <p:cNvSpPr txBox="1">
            <a:spLocks noGrp="1"/>
          </p:cNvSpPr>
          <p:nvPr>
            <p:ph type="body" idx="4294967295"/>
          </p:nvPr>
        </p:nvSpPr>
        <p:spPr>
          <a:xfrm>
            <a:off x="1154951" y="2603497"/>
            <a:ext cx="3141878"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F7EF17AB-BB4C-4143-B4E7-C2E1E0D9AEB3}"/>
              </a:ext>
            </a:extLst>
          </p:cNvPr>
          <p:cNvSpPr txBox="1">
            <a:spLocks noGrp="1"/>
          </p:cNvSpPr>
          <p:nvPr>
            <p:ph type="body" idx="4294967295"/>
          </p:nvPr>
        </p:nvSpPr>
        <p:spPr>
          <a:xfrm>
            <a:off x="1154951" y="3179761"/>
            <a:ext cx="3141878" cy="2847295"/>
          </a:xfrm>
        </p:spPr>
        <p:txBody>
          <a:bodyPr/>
          <a:lstStyle>
            <a:lvl1pPr marL="0" indent="0">
              <a:buNone/>
              <a:defRPr sz="1400"/>
            </a:lvl1pPr>
          </a:lstStyle>
          <a:p>
            <a:pPr lvl="0"/>
            <a:r>
              <a:rPr lang="en-US"/>
              <a:t>Click to edit Master text styles</a:t>
            </a:r>
          </a:p>
        </p:txBody>
      </p:sp>
      <p:sp>
        <p:nvSpPr>
          <p:cNvPr id="5" name="Text Placeholder 4">
            <a:extLst>
              <a:ext uri="{FF2B5EF4-FFF2-40B4-BE49-F238E27FC236}">
                <a16:creationId xmlns:a16="http://schemas.microsoft.com/office/drawing/2014/main" id="{1F805268-996E-48FC-9748-0C4969A3C55C}"/>
              </a:ext>
            </a:extLst>
          </p:cNvPr>
          <p:cNvSpPr txBox="1">
            <a:spLocks noGrp="1"/>
          </p:cNvSpPr>
          <p:nvPr>
            <p:ph type="body" idx="4294967295"/>
          </p:nvPr>
        </p:nvSpPr>
        <p:spPr>
          <a:xfrm>
            <a:off x="4512719" y="2603497"/>
            <a:ext cx="3147008"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6" name="Text Placeholder 3">
            <a:extLst>
              <a:ext uri="{FF2B5EF4-FFF2-40B4-BE49-F238E27FC236}">
                <a16:creationId xmlns:a16="http://schemas.microsoft.com/office/drawing/2014/main" id="{2CC8F259-1BB9-469D-AE74-91BAC3D4EA12}"/>
              </a:ext>
            </a:extLst>
          </p:cNvPr>
          <p:cNvSpPr txBox="1">
            <a:spLocks noGrp="1"/>
          </p:cNvSpPr>
          <p:nvPr>
            <p:ph type="body" idx="4294967295"/>
          </p:nvPr>
        </p:nvSpPr>
        <p:spPr>
          <a:xfrm>
            <a:off x="4512719" y="3179761"/>
            <a:ext cx="3147008" cy="2847295"/>
          </a:xfrm>
        </p:spPr>
        <p:txBody>
          <a:bodyPr/>
          <a:lstStyle>
            <a:lvl1pPr marL="0" indent="0">
              <a:buNone/>
              <a:defRPr sz="1400"/>
            </a:lvl1pPr>
          </a:lstStyle>
          <a:p>
            <a:pPr lvl="0"/>
            <a:r>
              <a:rPr lang="en-US"/>
              <a:t>Click to edit Master text styles</a:t>
            </a:r>
          </a:p>
        </p:txBody>
      </p:sp>
      <p:sp>
        <p:nvSpPr>
          <p:cNvPr id="7" name="Text Placeholder 4">
            <a:extLst>
              <a:ext uri="{FF2B5EF4-FFF2-40B4-BE49-F238E27FC236}">
                <a16:creationId xmlns:a16="http://schemas.microsoft.com/office/drawing/2014/main" id="{D84A4C77-59E5-4CDF-B9E3-974B8EDE7BDA}"/>
              </a:ext>
            </a:extLst>
          </p:cNvPr>
          <p:cNvSpPr txBox="1">
            <a:spLocks noGrp="1"/>
          </p:cNvSpPr>
          <p:nvPr>
            <p:ph type="body" idx="4294967295"/>
          </p:nvPr>
        </p:nvSpPr>
        <p:spPr>
          <a:xfrm>
            <a:off x="7888135" y="2603497"/>
            <a:ext cx="3145728"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8" name="Text Placeholder 3">
            <a:extLst>
              <a:ext uri="{FF2B5EF4-FFF2-40B4-BE49-F238E27FC236}">
                <a16:creationId xmlns:a16="http://schemas.microsoft.com/office/drawing/2014/main" id="{79E0B918-88FE-4700-94EE-7455D2860C24}"/>
              </a:ext>
            </a:extLst>
          </p:cNvPr>
          <p:cNvSpPr txBox="1">
            <a:spLocks noGrp="1"/>
          </p:cNvSpPr>
          <p:nvPr>
            <p:ph type="body" idx="4294967295"/>
          </p:nvPr>
        </p:nvSpPr>
        <p:spPr>
          <a:xfrm>
            <a:off x="7888327" y="3179761"/>
            <a:ext cx="3145536" cy="2847295"/>
          </a:xfrm>
        </p:spPr>
        <p:txBody>
          <a:bodyPr/>
          <a:lstStyle>
            <a:lvl1pPr marL="0" indent="0">
              <a:buNone/>
              <a:defRPr sz="1400"/>
            </a:lvl1pPr>
          </a:lstStyle>
          <a:p>
            <a:pPr lvl="0"/>
            <a:r>
              <a:rPr lang="en-US"/>
              <a:t>Click to edit Master text styles</a:t>
            </a:r>
          </a:p>
        </p:txBody>
      </p:sp>
      <p:cxnSp>
        <p:nvCxnSpPr>
          <p:cNvPr id="9" name="Straight Connector 16">
            <a:extLst>
              <a:ext uri="{FF2B5EF4-FFF2-40B4-BE49-F238E27FC236}">
                <a16:creationId xmlns:a16="http://schemas.microsoft.com/office/drawing/2014/main" id="{809A5DF9-8CA8-41A0-8ED7-45A504D53A57}"/>
              </a:ext>
            </a:extLst>
          </p:cNvPr>
          <p:cNvCxnSpPr/>
          <p:nvPr/>
        </p:nvCxnSpPr>
        <p:spPr>
          <a:xfrm>
            <a:off x="4403969" y="2569628"/>
            <a:ext cx="0" cy="3492505"/>
          </a:xfrm>
          <a:prstGeom prst="straightConnector1">
            <a:avLst/>
          </a:prstGeom>
          <a:noFill/>
          <a:ln w="12701" cap="rnd">
            <a:solidFill>
              <a:srgbClr val="B31166">
                <a:alpha val="40000"/>
              </a:srgbClr>
            </a:solidFill>
            <a:prstDash val="solid"/>
            <a:miter/>
          </a:ln>
        </p:spPr>
      </p:cxnSp>
      <p:cxnSp>
        <p:nvCxnSpPr>
          <p:cNvPr id="10" name="Straight Connector 17">
            <a:extLst>
              <a:ext uri="{FF2B5EF4-FFF2-40B4-BE49-F238E27FC236}">
                <a16:creationId xmlns:a16="http://schemas.microsoft.com/office/drawing/2014/main" id="{DFFAA8C4-50BE-4C04-8CAE-C482B576AB6B}"/>
              </a:ext>
            </a:extLst>
          </p:cNvPr>
          <p:cNvCxnSpPr/>
          <p:nvPr/>
        </p:nvCxnSpPr>
        <p:spPr>
          <a:xfrm>
            <a:off x="7772400" y="2569628"/>
            <a:ext cx="0" cy="3492505"/>
          </a:xfrm>
          <a:prstGeom prst="straightConnector1">
            <a:avLst/>
          </a:prstGeom>
          <a:noFill/>
          <a:ln w="12701" cap="rnd">
            <a:solidFill>
              <a:srgbClr val="B31166">
                <a:alpha val="40000"/>
              </a:srgbClr>
            </a:solidFill>
            <a:prstDash val="solid"/>
            <a:miter/>
          </a:ln>
        </p:spPr>
      </p:cxnSp>
      <p:sp>
        <p:nvSpPr>
          <p:cNvPr id="11" name="Date Placeholder 6">
            <a:extLst>
              <a:ext uri="{FF2B5EF4-FFF2-40B4-BE49-F238E27FC236}">
                <a16:creationId xmlns:a16="http://schemas.microsoft.com/office/drawing/2014/main" id="{4C04FDD8-2F00-4CB2-866F-7D214D3AC8DD}"/>
              </a:ext>
            </a:extLst>
          </p:cNvPr>
          <p:cNvSpPr txBox="1">
            <a:spLocks noGrp="1"/>
          </p:cNvSpPr>
          <p:nvPr>
            <p:ph type="dt" sz="half" idx="7"/>
          </p:nvPr>
        </p:nvSpPr>
        <p:spPr/>
        <p:txBody>
          <a:bodyPr/>
          <a:lstStyle>
            <a:lvl1pPr>
              <a:defRPr/>
            </a:lvl1pPr>
          </a:lstStyle>
          <a:p>
            <a:pPr lvl="0"/>
            <a:fld id="{24C98612-33F1-4982-8BAD-18D05747DE58}" type="datetime1">
              <a:rPr lang="en-GB"/>
              <a:pPr lvl="0"/>
              <a:t>04/04/2020</a:t>
            </a:fld>
            <a:endParaRPr lang="en-GB"/>
          </a:p>
        </p:txBody>
      </p:sp>
      <p:sp>
        <p:nvSpPr>
          <p:cNvPr id="12" name="Footer Placeholder 7">
            <a:extLst>
              <a:ext uri="{FF2B5EF4-FFF2-40B4-BE49-F238E27FC236}">
                <a16:creationId xmlns:a16="http://schemas.microsoft.com/office/drawing/2014/main" id="{371C0CD0-97E9-450F-93EB-4667472C011C}"/>
              </a:ext>
            </a:extLst>
          </p:cNvPr>
          <p:cNvSpPr txBox="1">
            <a:spLocks noGrp="1"/>
          </p:cNvSpPr>
          <p:nvPr>
            <p:ph type="ftr" sz="quarter" idx="9"/>
          </p:nvPr>
        </p:nvSpPr>
        <p:spPr/>
        <p:txBody>
          <a:bodyPr/>
          <a:lstStyle>
            <a:lvl1pPr>
              <a:defRPr/>
            </a:lvl1pPr>
          </a:lstStyle>
          <a:p>
            <a:pPr lvl="0"/>
            <a:endParaRPr lang="en-GB"/>
          </a:p>
        </p:txBody>
      </p:sp>
      <p:sp>
        <p:nvSpPr>
          <p:cNvPr id="13" name="Slide Number Placeholder 8">
            <a:extLst>
              <a:ext uri="{FF2B5EF4-FFF2-40B4-BE49-F238E27FC236}">
                <a16:creationId xmlns:a16="http://schemas.microsoft.com/office/drawing/2014/main" id="{787C00A7-A267-4828-A1A8-B15BFADD7F7D}"/>
              </a:ext>
            </a:extLst>
          </p:cNvPr>
          <p:cNvSpPr txBox="1">
            <a:spLocks noGrp="1"/>
          </p:cNvSpPr>
          <p:nvPr>
            <p:ph type="sldNum" sz="quarter" idx="8"/>
          </p:nvPr>
        </p:nvSpPr>
        <p:spPr/>
        <p:txBody>
          <a:bodyPr/>
          <a:lstStyle>
            <a:lvl1pPr>
              <a:defRPr/>
            </a:lvl1pPr>
          </a:lstStyle>
          <a:p>
            <a:pPr lvl="0"/>
            <a:fld id="{0AB0BF56-8AC6-4C29-82F2-A69A58C6EEE4}" type="slidenum">
              <a:t>‹#›</a:t>
            </a:fld>
            <a:endParaRPr lang="en-GB"/>
          </a:p>
        </p:txBody>
      </p:sp>
    </p:spTree>
    <p:extLst>
      <p:ext uri="{BB962C8B-B14F-4D97-AF65-F5344CB8AC3E}">
        <p14:creationId xmlns:p14="http://schemas.microsoft.com/office/powerpoint/2010/main" val="3914276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29E51-7646-4174-85EF-59BF387944DA}"/>
              </a:ext>
            </a:extLst>
          </p:cNvPr>
          <p:cNvSpPr txBox="1">
            <a:spLocks noGrp="1"/>
          </p:cNvSpPr>
          <p:nvPr>
            <p:ph type="title"/>
          </p:nvPr>
        </p:nvSpPr>
        <p:spPr>
          <a:xfrm>
            <a:off x="1154951" y="973671"/>
            <a:ext cx="8825660" cy="706968"/>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A92C020D-2CD7-47F6-8D4B-30B93858CCBC}"/>
              </a:ext>
            </a:extLst>
          </p:cNvPr>
          <p:cNvSpPr txBox="1">
            <a:spLocks noGrp="1"/>
          </p:cNvSpPr>
          <p:nvPr>
            <p:ph type="body" idx="4294967295"/>
          </p:nvPr>
        </p:nvSpPr>
        <p:spPr>
          <a:xfrm>
            <a:off x="1154951" y="4532845"/>
            <a:ext cx="3050438"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4" name="Picture Placeholder 2">
            <a:extLst>
              <a:ext uri="{FF2B5EF4-FFF2-40B4-BE49-F238E27FC236}">
                <a16:creationId xmlns:a16="http://schemas.microsoft.com/office/drawing/2014/main" id="{868CEFFA-21BF-4D8F-87AD-7CF584D3B3FB}"/>
              </a:ext>
            </a:extLst>
          </p:cNvPr>
          <p:cNvSpPr txBox="1">
            <a:spLocks noGrp="1"/>
          </p:cNvSpPr>
          <p:nvPr>
            <p:ph type="pic" idx="4294967295"/>
          </p:nvPr>
        </p:nvSpPr>
        <p:spPr>
          <a:xfrm>
            <a:off x="1334548" y="2603497"/>
            <a:ext cx="2691243" cy="159151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D4AE7277-3DC4-4BFB-A8B6-7773731BA2B3}"/>
              </a:ext>
            </a:extLst>
          </p:cNvPr>
          <p:cNvSpPr txBox="1">
            <a:spLocks noGrp="1"/>
          </p:cNvSpPr>
          <p:nvPr>
            <p:ph type="body" idx="4294967295"/>
          </p:nvPr>
        </p:nvSpPr>
        <p:spPr>
          <a:xfrm>
            <a:off x="1154951" y="5109109"/>
            <a:ext cx="3050438" cy="917947"/>
          </a:xfrm>
        </p:spPr>
        <p:txBody>
          <a:bodyPr/>
          <a:lstStyle>
            <a:lvl1pPr marL="0" indent="0">
              <a:buNone/>
              <a:defRPr sz="1400"/>
            </a:lvl1pPr>
          </a:lstStyle>
          <a:p>
            <a:pPr lvl="0"/>
            <a:r>
              <a:rPr lang="en-US"/>
              <a:t>Click to edit Master text styles</a:t>
            </a:r>
          </a:p>
        </p:txBody>
      </p:sp>
      <p:sp>
        <p:nvSpPr>
          <p:cNvPr id="6" name="Text Placeholder 4">
            <a:extLst>
              <a:ext uri="{FF2B5EF4-FFF2-40B4-BE49-F238E27FC236}">
                <a16:creationId xmlns:a16="http://schemas.microsoft.com/office/drawing/2014/main" id="{C4EC7A85-9F96-4D3C-A783-0871858B0901}"/>
              </a:ext>
            </a:extLst>
          </p:cNvPr>
          <p:cNvSpPr txBox="1">
            <a:spLocks noGrp="1"/>
          </p:cNvSpPr>
          <p:nvPr>
            <p:ph type="body" idx="4294967295"/>
          </p:nvPr>
        </p:nvSpPr>
        <p:spPr>
          <a:xfrm>
            <a:off x="4568863" y="4532845"/>
            <a:ext cx="3050438"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7" name="Picture Placeholder 2">
            <a:extLst>
              <a:ext uri="{FF2B5EF4-FFF2-40B4-BE49-F238E27FC236}">
                <a16:creationId xmlns:a16="http://schemas.microsoft.com/office/drawing/2014/main" id="{5B1CD65B-1146-424B-B7BA-D06866216F83}"/>
              </a:ext>
            </a:extLst>
          </p:cNvPr>
          <p:cNvSpPr txBox="1">
            <a:spLocks noGrp="1"/>
          </p:cNvSpPr>
          <p:nvPr>
            <p:ph type="pic" idx="4294967295"/>
          </p:nvPr>
        </p:nvSpPr>
        <p:spPr>
          <a:xfrm>
            <a:off x="4748460" y="2603497"/>
            <a:ext cx="2691243" cy="159151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8" name="Text Placeholder 3">
            <a:extLst>
              <a:ext uri="{FF2B5EF4-FFF2-40B4-BE49-F238E27FC236}">
                <a16:creationId xmlns:a16="http://schemas.microsoft.com/office/drawing/2014/main" id="{3F48CB77-173F-4814-94CD-1B362A58F0CC}"/>
              </a:ext>
            </a:extLst>
          </p:cNvPr>
          <p:cNvSpPr txBox="1">
            <a:spLocks noGrp="1"/>
          </p:cNvSpPr>
          <p:nvPr>
            <p:ph type="body" idx="4294967295"/>
          </p:nvPr>
        </p:nvSpPr>
        <p:spPr>
          <a:xfrm>
            <a:off x="4570171" y="5109109"/>
            <a:ext cx="3050438" cy="917947"/>
          </a:xfrm>
        </p:spPr>
        <p:txBody>
          <a:bodyPr/>
          <a:lstStyle>
            <a:lvl1pPr marL="0" indent="0">
              <a:buNone/>
              <a:defRPr sz="1400"/>
            </a:lvl1pPr>
          </a:lstStyle>
          <a:p>
            <a:pPr lvl="0"/>
            <a:r>
              <a:rPr lang="en-US"/>
              <a:t>Click to edit Master text styles</a:t>
            </a:r>
          </a:p>
        </p:txBody>
      </p:sp>
      <p:sp>
        <p:nvSpPr>
          <p:cNvPr id="9" name="Text Placeholder 4">
            <a:extLst>
              <a:ext uri="{FF2B5EF4-FFF2-40B4-BE49-F238E27FC236}">
                <a16:creationId xmlns:a16="http://schemas.microsoft.com/office/drawing/2014/main" id="{46B2ABD8-8416-4394-8D4C-7137CA6290DA}"/>
              </a:ext>
            </a:extLst>
          </p:cNvPr>
          <p:cNvSpPr txBox="1">
            <a:spLocks noGrp="1"/>
          </p:cNvSpPr>
          <p:nvPr>
            <p:ph type="body" idx="4294967295"/>
          </p:nvPr>
        </p:nvSpPr>
        <p:spPr>
          <a:xfrm>
            <a:off x="7982776" y="4532845"/>
            <a:ext cx="3051096" cy="576264"/>
          </a:xfrm>
        </p:spPr>
        <p:txBody>
          <a:bodyPr anchor="b">
            <a:noAutofit/>
          </a:bodyPr>
          <a:lstStyle>
            <a:lvl1pPr marL="0" indent="0">
              <a:buNone/>
              <a:defRPr sz="2400">
                <a:solidFill>
                  <a:srgbClr val="EF53A5"/>
                </a:solidFill>
              </a:defRPr>
            </a:lvl1pPr>
          </a:lstStyle>
          <a:p>
            <a:pPr lvl="0"/>
            <a:r>
              <a:rPr lang="en-US"/>
              <a:t>Click to edit Master text styles</a:t>
            </a:r>
          </a:p>
        </p:txBody>
      </p:sp>
      <p:sp>
        <p:nvSpPr>
          <p:cNvPr id="10" name="Picture Placeholder 2">
            <a:extLst>
              <a:ext uri="{FF2B5EF4-FFF2-40B4-BE49-F238E27FC236}">
                <a16:creationId xmlns:a16="http://schemas.microsoft.com/office/drawing/2014/main" id="{FF9E3337-F989-4BA5-995F-5077C01C7F7F}"/>
              </a:ext>
            </a:extLst>
          </p:cNvPr>
          <p:cNvSpPr txBox="1">
            <a:spLocks noGrp="1"/>
          </p:cNvSpPr>
          <p:nvPr>
            <p:ph type="pic" idx="4294967295"/>
          </p:nvPr>
        </p:nvSpPr>
        <p:spPr>
          <a:xfrm>
            <a:off x="8163031" y="2603497"/>
            <a:ext cx="2691243" cy="159151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11" name="Text Placeholder 3">
            <a:extLst>
              <a:ext uri="{FF2B5EF4-FFF2-40B4-BE49-F238E27FC236}">
                <a16:creationId xmlns:a16="http://schemas.microsoft.com/office/drawing/2014/main" id="{CEEA7ED7-1FAE-47CB-B87C-1E22393ED547}"/>
              </a:ext>
            </a:extLst>
          </p:cNvPr>
          <p:cNvSpPr txBox="1">
            <a:spLocks noGrp="1"/>
          </p:cNvSpPr>
          <p:nvPr>
            <p:ph type="body" idx="4294967295"/>
          </p:nvPr>
        </p:nvSpPr>
        <p:spPr>
          <a:xfrm>
            <a:off x="7982776" y="5109100"/>
            <a:ext cx="3051096" cy="917947"/>
          </a:xfrm>
        </p:spPr>
        <p:txBody>
          <a:bodyPr/>
          <a:lstStyle>
            <a:lvl1pPr marL="0" indent="0">
              <a:buNone/>
              <a:defRPr sz="1400"/>
            </a:lvl1pPr>
          </a:lstStyle>
          <a:p>
            <a:pPr lvl="0"/>
            <a:r>
              <a:rPr lang="en-US"/>
              <a:t>Click to edit Master text styles</a:t>
            </a:r>
          </a:p>
        </p:txBody>
      </p:sp>
      <p:cxnSp>
        <p:nvCxnSpPr>
          <p:cNvPr id="12" name="Straight Connector 42">
            <a:extLst>
              <a:ext uri="{FF2B5EF4-FFF2-40B4-BE49-F238E27FC236}">
                <a16:creationId xmlns:a16="http://schemas.microsoft.com/office/drawing/2014/main" id="{BDD782DD-99E5-4FAC-8E44-2C7B9E61FD0E}"/>
              </a:ext>
            </a:extLst>
          </p:cNvPr>
          <p:cNvCxnSpPr/>
          <p:nvPr/>
        </p:nvCxnSpPr>
        <p:spPr>
          <a:xfrm>
            <a:off x="4405835" y="2569628"/>
            <a:ext cx="0" cy="3492505"/>
          </a:xfrm>
          <a:prstGeom prst="straightConnector1">
            <a:avLst/>
          </a:prstGeom>
          <a:noFill/>
          <a:ln w="12701" cap="rnd">
            <a:solidFill>
              <a:srgbClr val="B31166">
                <a:alpha val="40000"/>
              </a:srgbClr>
            </a:solidFill>
            <a:prstDash val="solid"/>
            <a:miter/>
          </a:ln>
        </p:spPr>
      </p:cxnSp>
      <p:cxnSp>
        <p:nvCxnSpPr>
          <p:cNvPr id="13" name="Straight Connector 43">
            <a:extLst>
              <a:ext uri="{FF2B5EF4-FFF2-40B4-BE49-F238E27FC236}">
                <a16:creationId xmlns:a16="http://schemas.microsoft.com/office/drawing/2014/main" id="{ECE47EFB-9F94-4EE7-A0C6-317A7975A782}"/>
              </a:ext>
            </a:extLst>
          </p:cNvPr>
          <p:cNvCxnSpPr/>
          <p:nvPr/>
        </p:nvCxnSpPr>
        <p:spPr>
          <a:xfrm>
            <a:off x="7797802" y="2569628"/>
            <a:ext cx="0" cy="3492505"/>
          </a:xfrm>
          <a:prstGeom prst="straightConnector1">
            <a:avLst/>
          </a:prstGeom>
          <a:noFill/>
          <a:ln w="12701" cap="rnd">
            <a:solidFill>
              <a:srgbClr val="B31166">
                <a:alpha val="40000"/>
              </a:srgbClr>
            </a:solidFill>
            <a:prstDash val="solid"/>
            <a:miter/>
          </a:ln>
        </p:spPr>
      </p:cxnSp>
      <p:sp>
        <p:nvSpPr>
          <p:cNvPr id="14" name="Date Placeholder 6">
            <a:extLst>
              <a:ext uri="{FF2B5EF4-FFF2-40B4-BE49-F238E27FC236}">
                <a16:creationId xmlns:a16="http://schemas.microsoft.com/office/drawing/2014/main" id="{BD8FCFDB-6885-4768-AA49-CE60A9080DA3}"/>
              </a:ext>
            </a:extLst>
          </p:cNvPr>
          <p:cNvSpPr txBox="1">
            <a:spLocks noGrp="1"/>
          </p:cNvSpPr>
          <p:nvPr>
            <p:ph type="dt" sz="half" idx="7"/>
          </p:nvPr>
        </p:nvSpPr>
        <p:spPr/>
        <p:txBody>
          <a:bodyPr/>
          <a:lstStyle>
            <a:lvl1pPr>
              <a:defRPr/>
            </a:lvl1pPr>
          </a:lstStyle>
          <a:p>
            <a:pPr lvl="0"/>
            <a:fld id="{5666315D-D48D-444F-B7CE-D1F02EBC1662}" type="datetime1">
              <a:rPr lang="en-GB"/>
              <a:pPr lvl="0"/>
              <a:t>04/04/2020</a:t>
            </a:fld>
            <a:endParaRPr lang="en-GB"/>
          </a:p>
        </p:txBody>
      </p:sp>
      <p:sp>
        <p:nvSpPr>
          <p:cNvPr id="15" name="Footer Placeholder 7">
            <a:extLst>
              <a:ext uri="{FF2B5EF4-FFF2-40B4-BE49-F238E27FC236}">
                <a16:creationId xmlns:a16="http://schemas.microsoft.com/office/drawing/2014/main" id="{32FBFF08-3DDE-4BE6-B748-047BD6F0A66F}"/>
              </a:ext>
            </a:extLst>
          </p:cNvPr>
          <p:cNvSpPr txBox="1">
            <a:spLocks noGrp="1"/>
          </p:cNvSpPr>
          <p:nvPr>
            <p:ph type="ftr" sz="quarter" idx="9"/>
          </p:nvPr>
        </p:nvSpPr>
        <p:spPr>
          <a:xfrm>
            <a:off x="561112" y="6391838"/>
            <a:ext cx="3644286" cy="304796"/>
          </a:xfrm>
        </p:spPr>
        <p:txBody>
          <a:bodyPr/>
          <a:lstStyle>
            <a:lvl1pPr>
              <a:defRPr/>
            </a:lvl1pPr>
          </a:lstStyle>
          <a:p>
            <a:pPr lvl="0"/>
            <a:endParaRPr lang="en-GB"/>
          </a:p>
        </p:txBody>
      </p:sp>
      <p:sp>
        <p:nvSpPr>
          <p:cNvPr id="16" name="Slide Number Placeholder 8">
            <a:extLst>
              <a:ext uri="{FF2B5EF4-FFF2-40B4-BE49-F238E27FC236}">
                <a16:creationId xmlns:a16="http://schemas.microsoft.com/office/drawing/2014/main" id="{1C061F01-D0C8-4BDC-B452-B1B843BAC749}"/>
              </a:ext>
            </a:extLst>
          </p:cNvPr>
          <p:cNvSpPr txBox="1">
            <a:spLocks noGrp="1"/>
          </p:cNvSpPr>
          <p:nvPr>
            <p:ph type="sldNum" sz="quarter" idx="8"/>
          </p:nvPr>
        </p:nvSpPr>
        <p:spPr/>
        <p:txBody>
          <a:bodyPr/>
          <a:lstStyle>
            <a:lvl1pPr>
              <a:defRPr/>
            </a:lvl1pPr>
          </a:lstStyle>
          <a:p>
            <a:pPr lvl="0"/>
            <a:fld id="{E66CCCB0-822E-4761-9542-1BF318BB282E}" type="slidenum">
              <a:t>‹#›</a:t>
            </a:fld>
            <a:endParaRPr lang="en-GB"/>
          </a:p>
        </p:txBody>
      </p:sp>
    </p:spTree>
    <p:extLst>
      <p:ext uri="{BB962C8B-B14F-4D97-AF65-F5344CB8AC3E}">
        <p14:creationId xmlns:p14="http://schemas.microsoft.com/office/powerpoint/2010/main" val="2900398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B941C-6C8D-46D4-B633-E51968FE219E}"/>
              </a:ext>
            </a:extLst>
          </p:cNvPr>
          <p:cNvSpPr txBox="1">
            <a:spLocks noGrp="1"/>
          </p:cNvSpPr>
          <p:nvPr>
            <p:ph type="title"/>
          </p:nvPr>
        </p:nvSpPr>
        <p:spPr>
          <a:xfrm>
            <a:off x="1154951" y="973671"/>
            <a:ext cx="8825660" cy="706968"/>
          </a:xfrm>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CE0F443E-402B-41F9-8D2F-D84BC3EFAAA5}"/>
              </a:ext>
            </a:extLst>
          </p:cNvPr>
          <p:cNvSpPr txBox="1">
            <a:spLocks noGrp="1"/>
          </p:cNvSpPr>
          <p:nvPr>
            <p:ph type="body" orient="vert" idx="1"/>
          </p:nvPr>
        </p:nvSpPr>
        <p:spPr>
          <a:xfrm>
            <a:off x="1154951" y="2603497"/>
            <a:ext cx="8825660" cy="3416298"/>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554707-0271-4E97-BDB7-37933E236F1A}"/>
              </a:ext>
            </a:extLst>
          </p:cNvPr>
          <p:cNvSpPr txBox="1">
            <a:spLocks noGrp="1"/>
          </p:cNvSpPr>
          <p:nvPr>
            <p:ph type="dt" sz="half" idx="7"/>
          </p:nvPr>
        </p:nvSpPr>
        <p:spPr>
          <a:xfrm>
            <a:off x="10695435" y="6391838"/>
            <a:ext cx="990596" cy="304796"/>
          </a:xfrm>
        </p:spPr>
        <p:txBody>
          <a:bodyPr/>
          <a:lstStyle>
            <a:lvl1pPr>
              <a:defRPr/>
            </a:lvl1pPr>
          </a:lstStyle>
          <a:p>
            <a:pPr lvl="0"/>
            <a:fld id="{14E3AB3B-A0D5-44F9-A952-0F80AE71CD58}" type="datetime1">
              <a:rPr lang="en-GB"/>
              <a:pPr lvl="0"/>
              <a:t>04/04/2020</a:t>
            </a:fld>
            <a:endParaRPr lang="en-GB"/>
          </a:p>
        </p:txBody>
      </p:sp>
      <p:sp>
        <p:nvSpPr>
          <p:cNvPr id="5" name="Footer Placeholder 4">
            <a:extLst>
              <a:ext uri="{FF2B5EF4-FFF2-40B4-BE49-F238E27FC236}">
                <a16:creationId xmlns:a16="http://schemas.microsoft.com/office/drawing/2014/main" id="{540DAA1B-8DEE-4B28-9A03-52124DCB2C6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8C98495-8DE2-4280-BAD4-0EB70A62C96E}"/>
              </a:ext>
            </a:extLst>
          </p:cNvPr>
          <p:cNvSpPr txBox="1">
            <a:spLocks noGrp="1"/>
          </p:cNvSpPr>
          <p:nvPr>
            <p:ph type="sldNum" sz="quarter" idx="8"/>
          </p:nvPr>
        </p:nvSpPr>
        <p:spPr/>
        <p:txBody>
          <a:bodyPr/>
          <a:lstStyle>
            <a:lvl1pPr>
              <a:defRPr/>
            </a:lvl1pPr>
          </a:lstStyle>
          <a:p>
            <a:pPr lvl="0"/>
            <a:fld id="{1B10AEA0-4634-4327-BC8B-67C654DCEE3C}" type="slidenum">
              <a:t>‹#›</a:t>
            </a:fld>
            <a:endParaRPr lang="en-GB"/>
          </a:p>
        </p:txBody>
      </p:sp>
    </p:spTree>
    <p:extLst>
      <p:ext uri="{BB962C8B-B14F-4D97-AF65-F5344CB8AC3E}">
        <p14:creationId xmlns:p14="http://schemas.microsoft.com/office/powerpoint/2010/main" val="33444376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4D6FC83A-9B0B-446E-ACC6-E10969D8993C}"/>
              </a:ext>
            </a:extLst>
          </p:cNvPr>
          <p:cNvGrpSpPr/>
          <p:nvPr/>
        </p:nvGrpSpPr>
        <p:grpSpPr>
          <a:xfrm>
            <a:off x="0" y="0"/>
            <a:ext cx="12191996" cy="6858000"/>
            <a:chOff x="0" y="0"/>
            <a:chExt cx="12191996" cy="6858000"/>
          </a:xfrm>
        </p:grpSpPr>
        <p:sp>
          <p:nvSpPr>
            <p:cNvPr id="3" name="Rectangle 11">
              <a:extLst>
                <a:ext uri="{FF2B5EF4-FFF2-40B4-BE49-F238E27FC236}">
                  <a16:creationId xmlns:a16="http://schemas.microsoft.com/office/drawing/2014/main" id="{B95AC6D6-6E48-4F28-927A-8B655D8E6EA1}"/>
                </a:ext>
              </a:extLst>
            </p:cNvPr>
            <p:cNvSpPr/>
            <p:nvPr/>
          </p:nvSpPr>
          <p:spPr>
            <a:xfrm>
              <a:off x="0" y="0"/>
              <a:ext cx="12191996" cy="6858000"/>
            </a:xfrm>
            <a:prstGeom prst="rect">
              <a:avLst/>
            </a:prstGeom>
            <a:blipFill>
              <a:blip r:embed="rId2">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4">
              <a:extLst>
                <a:ext uri="{FF2B5EF4-FFF2-40B4-BE49-F238E27FC236}">
                  <a16:creationId xmlns:a16="http://schemas.microsoft.com/office/drawing/2014/main" id="{A89E468C-9565-4C03-8E4F-CD6265BA745B}"/>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5">
              <a:extLst>
                <a:ext uri="{FF2B5EF4-FFF2-40B4-BE49-F238E27FC236}">
                  <a16:creationId xmlns:a16="http://schemas.microsoft.com/office/drawing/2014/main" id="{D7678891-5CFE-4C23-930A-1F2083D40FE7}"/>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7">
              <a:extLst>
                <a:ext uri="{FF2B5EF4-FFF2-40B4-BE49-F238E27FC236}">
                  <a16:creationId xmlns:a16="http://schemas.microsoft.com/office/drawing/2014/main" id="{4E6EF4BA-E8CF-49BB-8784-90CC4DE2D41C}"/>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8">
              <a:extLst>
                <a:ext uri="{FF2B5EF4-FFF2-40B4-BE49-F238E27FC236}">
                  <a16:creationId xmlns:a16="http://schemas.microsoft.com/office/drawing/2014/main" id="{F700F750-8ABD-4622-ABBF-9D804263B521}"/>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19">
              <a:extLst>
                <a:ext uri="{FF2B5EF4-FFF2-40B4-BE49-F238E27FC236}">
                  <a16:creationId xmlns:a16="http://schemas.microsoft.com/office/drawing/2014/main" id="{A7EC3B35-A582-482A-8B32-9020DEA4987B}"/>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6">
              <a:extLst>
                <a:ext uri="{FF2B5EF4-FFF2-40B4-BE49-F238E27FC236}">
                  <a16:creationId xmlns:a16="http://schemas.microsoft.com/office/drawing/2014/main" id="{27CA77DD-D130-4A27-AB59-868CF5287377}"/>
                </a:ext>
              </a:extLst>
            </p:cNvPr>
            <p:cNvSpPr/>
            <p:nvPr/>
          </p:nvSpPr>
          <p:spPr>
            <a:xfrm>
              <a:off x="414863" y="402162"/>
              <a:ext cx="6510866" cy="6053666"/>
            </a:xfrm>
            <a:prstGeom prst="rect">
              <a:avLst/>
            </a:pr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784AB5C7-096C-40BC-A6B3-1264173C0A2B}"/>
                </a:ext>
              </a:extLst>
            </p:cNvPr>
            <p:cNvSpPr/>
            <p:nvPr/>
          </p:nvSpPr>
          <p:spPr>
            <a:xfrm rot="5101754">
              <a:off x="6294738" y="4577734"/>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69BF4187-4E9E-42C1-A3E6-6B1004F8E176}"/>
                </a:ext>
              </a:extLst>
            </p:cNvPr>
            <p:cNvSpPr/>
            <p:nvPr/>
          </p:nvSpPr>
          <p:spPr>
            <a:xfrm rot="5400013">
              <a:off x="4449237" y="2801736"/>
              <a:ext cx="6053666" cy="1254556"/>
            </a:xfrm>
            <a:custGeom>
              <a:avLst/>
              <a:gdLst>
                <a:gd name="f0" fmla="val w"/>
                <a:gd name="f1" fmla="val h"/>
                <a:gd name="f2" fmla="val 0"/>
                <a:gd name="f3" fmla="val 10000"/>
                <a:gd name="f4" fmla="val 8000"/>
                <a:gd name="f5" fmla="val 7970"/>
                <a:gd name="f6" fmla="val 7"/>
                <a:gd name="f7" fmla="val 9773"/>
                <a:gd name="f8" fmla="val 156"/>
                <a:gd name="f9" fmla="val 9547"/>
                <a:gd name="f10" fmla="val 298"/>
                <a:gd name="f11" fmla="val 9320"/>
                <a:gd name="f12" fmla="val 437"/>
                <a:gd name="f13" fmla="val 9092"/>
                <a:gd name="f14" fmla="val 556"/>
                <a:gd name="f15" fmla="val 8865"/>
                <a:gd name="f16" fmla="val 676"/>
                <a:gd name="f17" fmla="val 8637"/>
                <a:gd name="f18" fmla="val 788"/>
                <a:gd name="f19" fmla="val 8412"/>
                <a:gd name="f20" fmla="val 884"/>
                <a:gd name="f21" fmla="val 8184"/>
                <a:gd name="f22" fmla="val 975"/>
                <a:gd name="f23" fmla="val 7957"/>
                <a:gd name="f24" fmla="val 1058"/>
                <a:gd name="f25" fmla="val 7734"/>
                <a:gd name="f26" fmla="val 1130"/>
                <a:gd name="f27" fmla="val 7508"/>
                <a:gd name="f28" fmla="val 1202"/>
                <a:gd name="f29" fmla="val 7285"/>
                <a:gd name="f30" fmla="val 1262"/>
                <a:gd name="f31" fmla="val 7062"/>
                <a:gd name="f32" fmla="val 1309"/>
                <a:gd name="f33" fmla="val 6840"/>
                <a:gd name="f34" fmla="val 1358"/>
                <a:gd name="f35" fmla="val 6620"/>
                <a:gd name="f36" fmla="val 1399"/>
                <a:gd name="f37" fmla="val 6402"/>
                <a:gd name="f38" fmla="val 1428"/>
                <a:gd name="f39" fmla="val 6184"/>
                <a:gd name="f40" fmla="val 1453"/>
                <a:gd name="f41" fmla="val 5968"/>
                <a:gd name="f42" fmla="val 1477"/>
                <a:gd name="f43" fmla="val 5755"/>
                <a:gd name="f44" fmla="val 1488"/>
                <a:gd name="f45" fmla="val 5542"/>
                <a:gd name="f46" fmla="val 1500"/>
                <a:gd name="f47" fmla="val 5332"/>
                <a:gd name="f48" fmla="val 1506"/>
                <a:gd name="f49" fmla="val 5124"/>
                <a:gd name="f50" fmla="val 4918"/>
                <a:gd name="f51" fmla="val 4714"/>
                <a:gd name="f52" fmla="val 4514"/>
                <a:gd name="f53" fmla="val 1470"/>
                <a:gd name="f54" fmla="val 4316"/>
                <a:gd name="f55" fmla="val 4122"/>
                <a:gd name="f56" fmla="val 1434"/>
                <a:gd name="f57" fmla="val 3929"/>
                <a:gd name="f58" fmla="val 1405"/>
                <a:gd name="f59" fmla="val 3739"/>
                <a:gd name="f60" fmla="val 1374"/>
                <a:gd name="f61" fmla="val 3553"/>
                <a:gd name="f62" fmla="val 1346"/>
                <a:gd name="f63" fmla="val 3190"/>
                <a:gd name="f64" fmla="val 1267"/>
                <a:gd name="f65" fmla="val 2842"/>
                <a:gd name="f66" fmla="val 1183"/>
                <a:gd name="f67" fmla="val 2508"/>
                <a:gd name="f68" fmla="val 1095"/>
                <a:gd name="f69" fmla="val 2192"/>
                <a:gd name="f70" fmla="val 998"/>
                <a:gd name="f71" fmla="val 1890"/>
                <a:gd name="f72" fmla="val 897"/>
                <a:gd name="f73" fmla="val 1610"/>
                <a:gd name="f74" fmla="val 1347"/>
                <a:gd name="f75" fmla="val 681"/>
                <a:gd name="f76" fmla="val 1105"/>
                <a:gd name="f77" fmla="val 574"/>
                <a:gd name="f78" fmla="val 883"/>
                <a:gd name="f79" fmla="val 473"/>
                <a:gd name="f80" fmla="val 686"/>
                <a:gd name="f81" fmla="val 377"/>
                <a:gd name="f82" fmla="val 508"/>
                <a:gd name="f83" fmla="val 286"/>
                <a:gd name="f84" fmla="val 358"/>
                <a:gd name="f85" fmla="val 210"/>
                <a:gd name="f86" fmla="val 232"/>
                <a:gd name="f87" fmla="val 138"/>
                <a:gd name="f88" fmla="val 59"/>
                <a:gd name="f89" fmla="val 35"/>
                <a:gd name="f90" fmla="*/ f0 1 10000"/>
                <a:gd name="f91" fmla="*/ f1 1 8000"/>
                <a:gd name="f92" fmla="+- f4 0 f2"/>
                <a:gd name="f93" fmla="+- f3 0 f2"/>
                <a:gd name="f94" fmla="*/ f93 1 10000"/>
                <a:gd name="f95" fmla="*/ f92 1 8000"/>
                <a:gd name="f96" fmla="*/ f2 1 f94"/>
                <a:gd name="f97" fmla="*/ f3 1 f94"/>
                <a:gd name="f98" fmla="*/ f2 1 f95"/>
                <a:gd name="f99" fmla="*/ f4 1 f95"/>
                <a:gd name="f100" fmla="*/ f96 f90 1"/>
                <a:gd name="f101" fmla="*/ f97 f90 1"/>
                <a:gd name="f102" fmla="*/ f99 f91 1"/>
                <a:gd name="f103" fmla="*/ f98 f91 1"/>
              </a:gdLst>
              <a:ahLst/>
              <a:cxnLst>
                <a:cxn ang="3cd4">
                  <a:pos x="hc" y="t"/>
                </a:cxn>
                <a:cxn ang="0">
                  <a:pos x="r" y="vc"/>
                </a:cxn>
                <a:cxn ang="cd4">
                  <a:pos x="hc" y="b"/>
                </a:cxn>
                <a:cxn ang="cd2">
                  <a:pos x="l" y="vc"/>
                </a:cxn>
              </a:cxnLst>
              <a:rect l="f100" t="f103" r="f101" b="f102"/>
              <a:pathLst>
                <a:path w="10000" h="8000">
                  <a:moveTo>
                    <a:pt x="f2" y="f2"/>
                  </a:moveTo>
                  <a:lnTo>
                    <a:pt x="f2" y="f5"/>
                  </a:lnTo>
                  <a:lnTo>
                    <a:pt x="f3" y="f4"/>
                  </a:lnTo>
                  <a:lnTo>
                    <a:pt x="f3" y="f6"/>
                  </a:lnTo>
                  <a:lnTo>
                    <a:pt x="f3" y="f6"/>
                  </a:lnTo>
                  <a:lnTo>
                    <a:pt x="f7" y="f8"/>
                  </a:lnTo>
                  <a:lnTo>
                    <a:pt x="f9" y="f10"/>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46"/>
                  </a:lnTo>
                  <a:lnTo>
                    <a:pt x="f50" y="f46"/>
                  </a:lnTo>
                  <a:lnTo>
                    <a:pt x="f51" y="f44"/>
                  </a:lnTo>
                  <a:lnTo>
                    <a:pt x="f52" y="f53"/>
                  </a:lnTo>
                  <a:lnTo>
                    <a:pt x="f54" y="f40"/>
                  </a:lnTo>
                  <a:lnTo>
                    <a:pt x="f55" y="f56"/>
                  </a:lnTo>
                  <a:lnTo>
                    <a:pt x="f57" y="f58"/>
                  </a:lnTo>
                  <a:lnTo>
                    <a:pt x="f59" y="f60"/>
                  </a:lnTo>
                  <a:lnTo>
                    <a:pt x="f61" y="f62"/>
                  </a:lnTo>
                  <a:lnTo>
                    <a:pt x="f63" y="f64"/>
                  </a:lnTo>
                  <a:lnTo>
                    <a:pt x="f65" y="f66"/>
                  </a:lnTo>
                  <a:lnTo>
                    <a:pt x="f67" y="f68"/>
                  </a:lnTo>
                  <a:lnTo>
                    <a:pt x="f69" y="f70"/>
                  </a:lnTo>
                  <a:lnTo>
                    <a:pt x="f71" y="f72"/>
                  </a:lnTo>
                  <a:lnTo>
                    <a:pt x="f73" y="f18"/>
                  </a:lnTo>
                  <a:lnTo>
                    <a:pt x="f74" y="f75"/>
                  </a:lnTo>
                  <a:lnTo>
                    <a:pt x="f76" y="f77"/>
                  </a:lnTo>
                  <a:lnTo>
                    <a:pt x="f78" y="f79"/>
                  </a:lnTo>
                  <a:lnTo>
                    <a:pt x="f80" y="f81"/>
                  </a:lnTo>
                  <a:lnTo>
                    <a:pt x="f82" y="f83"/>
                  </a:lnTo>
                  <a:lnTo>
                    <a:pt x="f84" y="f85"/>
                  </a:lnTo>
                  <a:lnTo>
                    <a:pt x="f86" y="f87"/>
                  </a:lnTo>
                  <a:lnTo>
                    <a:pt x="f88" y="f89"/>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2" name="Freeform 5">
              <a:extLst>
                <a:ext uri="{FF2B5EF4-FFF2-40B4-BE49-F238E27FC236}">
                  <a16:creationId xmlns:a16="http://schemas.microsoft.com/office/drawing/2014/main" id="{B2F4BB7D-7C45-4CC4-A163-47E15D1D82CB}"/>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3" name="Vertical Title 1">
            <a:extLst>
              <a:ext uri="{FF2B5EF4-FFF2-40B4-BE49-F238E27FC236}">
                <a16:creationId xmlns:a16="http://schemas.microsoft.com/office/drawing/2014/main" id="{D374A02F-9B58-46DF-B81F-A511FD7EFF16}"/>
              </a:ext>
            </a:extLst>
          </p:cNvPr>
          <p:cNvSpPr txBox="1">
            <a:spLocks noGrp="1"/>
          </p:cNvSpPr>
          <p:nvPr>
            <p:ph type="title" orient="vert"/>
          </p:nvPr>
        </p:nvSpPr>
        <p:spPr>
          <a:xfrm>
            <a:off x="8585237" y="1278468"/>
            <a:ext cx="1409968" cy="4748588"/>
          </a:xfrm>
        </p:spPr>
        <p:txBody>
          <a:bodyPr vert="eaVert" anchor="b"/>
          <a:lstStyle>
            <a:lvl1pPr>
              <a:defRPr/>
            </a:lvl1pPr>
          </a:lstStyle>
          <a:p>
            <a:pPr lvl="0"/>
            <a:r>
              <a:rPr lang="en-US"/>
              <a:t>Click to edit Master title style</a:t>
            </a:r>
          </a:p>
        </p:txBody>
      </p:sp>
      <p:sp>
        <p:nvSpPr>
          <p:cNvPr id="14" name="Vertical Text Placeholder 2">
            <a:extLst>
              <a:ext uri="{FF2B5EF4-FFF2-40B4-BE49-F238E27FC236}">
                <a16:creationId xmlns:a16="http://schemas.microsoft.com/office/drawing/2014/main" id="{65D35A9E-5F04-4939-8233-B60FE2FA898F}"/>
              </a:ext>
            </a:extLst>
          </p:cNvPr>
          <p:cNvSpPr txBox="1">
            <a:spLocks noGrp="1"/>
          </p:cNvSpPr>
          <p:nvPr>
            <p:ph type="body" orient="vert" idx="1"/>
          </p:nvPr>
        </p:nvSpPr>
        <p:spPr>
          <a:xfrm>
            <a:off x="1154951" y="1278468"/>
            <a:ext cx="6256023" cy="4748588"/>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a:extLst>
              <a:ext uri="{FF2B5EF4-FFF2-40B4-BE49-F238E27FC236}">
                <a16:creationId xmlns:a16="http://schemas.microsoft.com/office/drawing/2014/main" id="{B1E31DA4-FD3F-41E5-8D81-046316C60B84}"/>
              </a:ext>
            </a:extLst>
          </p:cNvPr>
          <p:cNvSpPr txBox="1">
            <a:spLocks noGrp="1"/>
          </p:cNvSpPr>
          <p:nvPr>
            <p:ph type="dt" sz="half" idx="7"/>
          </p:nvPr>
        </p:nvSpPr>
        <p:spPr>
          <a:xfrm>
            <a:off x="10653107" y="6391838"/>
            <a:ext cx="992133" cy="304796"/>
          </a:xfrm>
        </p:spPr>
        <p:txBody>
          <a:bodyPr/>
          <a:lstStyle>
            <a:lvl1pPr>
              <a:defRPr/>
            </a:lvl1pPr>
          </a:lstStyle>
          <a:p>
            <a:pPr lvl="0"/>
            <a:fld id="{09D88626-7A08-456F-B210-DD75573CEB38}" type="datetime1">
              <a:rPr lang="en-GB"/>
              <a:pPr lvl="0"/>
              <a:t>04/04/2020</a:t>
            </a:fld>
            <a:endParaRPr lang="en-GB"/>
          </a:p>
        </p:txBody>
      </p:sp>
      <p:sp>
        <p:nvSpPr>
          <p:cNvPr id="16" name="Footer Placeholder 4">
            <a:extLst>
              <a:ext uri="{FF2B5EF4-FFF2-40B4-BE49-F238E27FC236}">
                <a16:creationId xmlns:a16="http://schemas.microsoft.com/office/drawing/2014/main" id="{18C675A5-72B9-48CE-BB7A-FFCB3FD2859E}"/>
              </a:ext>
            </a:extLst>
          </p:cNvPr>
          <p:cNvSpPr txBox="1">
            <a:spLocks noGrp="1"/>
          </p:cNvSpPr>
          <p:nvPr>
            <p:ph type="ftr" sz="quarter" idx="9"/>
          </p:nvPr>
        </p:nvSpPr>
        <p:spPr/>
        <p:txBody>
          <a:bodyPr/>
          <a:lstStyle>
            <a:lvl1pPr>
              <a:defRPr/>
            </a:lvl1pPr>
          </a:lstStyle>
          <a:p>
            <a:pPr lvl="0"/>
            <a:endParaRPr lang="en-GB"/>
          </a:p>
        </p:txBody>
      </p:sp>
      <p:sp>
        <p:nvSpPr>
          <p:cNvPr id="17" name="Rectangle 13">
            <a:extLst>
              <a:ext uri="{FF2B5EF4-FFF2-40B4-BE49-F238E27FC236}">
                <a16:creationId xmlns:a16="http://schemas.microsoft.com/office/drawing/2014/main" id="{2A4658CC-9CA0-417C-99C8-4A2C39334A1F}"/>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8" name="Slide Number Placeholder 5">
            <a:extLst>
              <a:ext uri="{FF2B5EF4-FFF2-40B4-BE49-F238E27FC236}">
                <a16:creationId xmlns:a16="http://schemas.microsoft.com/office/drawing/2014/main" id="{2AC14024-CCCF-44D7-8CE9-DF6C382C20CF}"/>
              </a:ext>
            </a:extLst>
          </p:cNvPr>
          <p:cNvSpPr txBox="1">
            <a:spLocks noGrp="1"/>
          </p:cNvSpPr>
          <p:nvPr>
            <p:ph type="sldNum" sz="quarter" idx="8"/>
          </p:nvPr>
        </p:nvSpPr>
        <p:spPr/>
        <p:txBody>
          <a:bodyPr/>
          <a:lstStyle>
            <a:lvl1pPr>
              <a:defRPr/>
            </a:lvl1pPr>
          </a:lstStyle>
          <a:p>
            <a:pPr lvl="0"/>
            <a:fld id="{395D9800-A4BA-4F2A-9E1E-7C7E13AA3E9D}" type="slidenum">
              <a:t>‹#›</a:t>
            </a:fld>
            <a:endParaRPr lang="en-GB"/>
          </a:p>
        </p:txBody>
      </p:sp>
    </p:spTree>
    <p:extLst>
      <p:ext uri="{BB962C8B-B14F-4D97-AF65-F5344CB8AC3E}">
        <p14:creationId xmlns:p14="http://schemas.microsoft.com/office/powerpoint/2010/main" val="2022647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id="{93CE0CD0-8915-434A-BF42-031738312A33}"/>
              </a:ext>
            </a:extLst>
          </p:cNvPr>
          <p:cNvGrpSpPr/>
          <p:nvPr/>
        </p:nvGrpSpPr>
        <p:grpSpPr>
          <a:xfrm>
            <a:off x="0" y="0"/>
            <a:ext cx="12191996" cy="6858000"/>
            <a:chOff x="0" y="0"/>
            <a:chExt cx="12191996" cy="6858000"/>
          </a:xfrm>
        </p:grpSpPr>
        <p:sp>
          <p:nvSpPr>
            <p:cNvPr id="3" name="Rectangle 6">
              <a:extLst>
                <a:ext uri="{FF2B5EF4-FFF2-40B4-BE49-F238E27FC236}">
                  <a16:creationId xmlns:a16="http://schemas.microsoft.com/office/drawing/2014/main" id="{22B8BFE2-E078-4D73-9A2E-74EA823311B5}"/>
                </a:ext>
              </a:extLst>
            </p:cNvPr>
            <p:cNvSpPr/>
            <p:nvPr/>
          </p:nvSpPr>
          <p:spPr>
            <a:xfrm>
              <a:off x="0" y="0"/>
              <a:ext cx="12191996" cy="6858000"/>
            </a:xfrm>
            <a:prstGeom prst="rect">
              <a:avLst/>
            </a:prstGeom>
            <a:blipFill>
              <a:blip r:embed="rId19">
                <a:alphaModFix/>
              </a:blip>
              <a:stretch>
                <a:fillRect/>
              </a:stretch>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Oval 12">
              <a:extLst>
                <a:ext uri="{FF2B5EF4-FFF2-40B4-BE49-F238E27FC236}">
                  <a16:creationId xmlns:a16="http://schemas.microsoft.com/office/drawing/2014/main" id="{1B3F9CEA-1E7D-4D93-9E3C-CF43EA39EC99}"/>
                </a:ext>
              </a:extLst>
            </p:cNvPr>
            <p:cNvSpPr/>
            <p:nvPr/>
          </p:nvSpPr>
          <p:spPr>
            <a:xfrm>
              <a:off x="0" y="2667003"/>
              <a:ext cx="4190996" cy="41909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1000"/>
                  </a:srgbClr>
                </a:gs>
                <a:gs pos="100000">
                  <a:srgbClr val="9B6BF2">
                    <a:alpha val="10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Oval 14">
              <a:extLst>
                <a:ext uri="{FF2B5EF4-FFF2-40B4-BE49-F238E27FC236}">
                  <a16:creationId xmlns:a16="http://schemas.microsoft.com/office/drawing/2014/main" id="{00606118-4920-4AE8-B19D-4A14056C99C4}"/>
                </a:ext>
              </a:extLst>
            </p:cNvPr>
            <p:cNvSpPr/>
            <p:nvPr/>
          </p:nvSpPr>
          <p:spPr>
            <a:xfrm>
              <a:off x="0" y="2895603"/>
              <a:ext cx="2362196" cy="23621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8000"/>
                  </a:srgbClr>
                </a:gs>
                <a:gs pos="100000">
                  <a:srgbClr val="9B6BF2">
                    <a:alpha val="8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Oval 17">
              <a:extLst>
                <a:ext uri="{FF2B5EF4-FFF2-40B4-BE49-F238E27FC236}">
                  <a16:creationId xmlns:a16="http://schemas.microsoft.com/office/drawing/2014/main" id="{22495098-D145-46FC-8384-FA9BD17D16E8}"/>
                </a:ext>
              </a:extLst>
            </p:cNvPr>
            <p:cNvSpPr/>
            <p:nvPr/>
          </p:nvSpPr>
          <p:spPr>
            <a:xfrm>
              <a:off x="8609011" y="5867403"/>
              <a:ext cx="990596" cy="9905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7" name="Oval 15">
              <a:extLst>
                <a:ext uri="{FF2B5EF4-FFF2-40B4-BE49-F238E27FC236}">
                  <a16:creationId xmlns:a16="http://schemas.microsoft.com/office/drawing/2014/main" id="{F3E14A75-6DC2-43DD-9770-D9BA0ED1D10B}"/>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7000"/>
                  </a:srgbClr>
                </a:gs>
                <a:gs pos="100000">
                  <a:srgbClr val="9B6BF2">
                    <a:alpha val="6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Oval 16">
              <a:extLst>
                <a:ext uri="{FF2B5EF4-FFF2-40B4-BE49-F238E27FC236}">
                  <a16:creationId xmlns:a16="http://schemas.microsoft.com/office/drawing/2014/main" id="{DD5BF24D-F168-44EE-A1FF-A4F983EB14F3}"/>
                </a:ext>
              </a:extLst>
            </p:cNvPr>
            <p:cNvSpPr/>
            <p:nvPr/>
          </p:nvSpPr>
          <p:spPr>
            <a:xfrm>
              <a:off x="7999408" y="8467"/>
              <a:ext cx="1600200" cy="160020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gradFill>
              <a:gsLst>
                <a:gs pos="0">
                  <a:srgbClr val="9B6BF2">
                    <a:alpha val="14000"/>
                  </a:srgbClr>
                </a:gs>
                <a:gs pos="100000">
                  <a:srgbClr val="9B6BF2">
                    <a:alpha val="7000"/>
                  </a:srgbClr>
                </a:gs>
              </a:gsLst>
              <a:path path="circle">
                <a:fillToRect l="50000" t="50000" r="50000" b="50000"/>
              </a:path>
            </a:gra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Freeform 5">
              <a:extLst>
                <a:ext uri="{FF2B5EF4-FFF2-40B4-BE49-F238E27FC236}">
                  <a16:creationId xmlns:a16="http://schemas.microsoft.com/office/drawing/2014/main" id="{B59686B2-BE83-4376-B9A8-C0776FE7381E}"/>
                </a:ext>
              </a:extLst>
            </p:cNvPr>
            <p:cNvSpPr/>
            <p:nvPr/>
          </p:nvSpPr>
          <p:spPr>
            <a:xfrm rot="21010064">
              <a:off x="8490945" y="1797519"/>
              <a:ext cx="3299411" cy="440923"/>
            </a:xfrm>
            <a:custGeom>
              <a:avLst/>
              <a:gdLst>
                <a:gd name="f0" fmla="val w"/>
                <a:gd name="f1" fmla="val h"/>
                <a:gd name="f2" fmla="val 0"/>
                <a:gd name="f3" fmla="val 10000"/>
                <a:gd name="f4" fmla="val 5291"/>
                <a:gd name="f5" fmla="val 85"/>
                <a:gd name="f6" fmla="val 2532"/>
                <a:gd name="f7" fmla="val 1736"/>
                <a:gd name="f8" fmla="val 3911"/>
                <a:gd name="f9" fmla="val 7524"/>
                <a:gd name="f10" fmla="val 5298"/>
                <a:gd name="f11" fmla="val 9958"/>
                <a:gd name="f12" fmla="val 9989"/>
                <a:gd name="f13" fmla="val 1958"/>
                <a:gd name="f14" fmla="val 9969"/>
                <a:gd name="f15" fmla="val 3333"/>
                <a:gd name="f16" fmla="val 9667"/>
                <a:gd name="f17" fmla="val 204"/>
                <a:gd name="f18" fmla="val 9334"/>
                <a:gd name="f19" fmla="val 400"/>
                <a:gd name="f20" fmla="val 9001"/>
                <a:gd name="f21" fmla="val 590"/>
                <a:gd name="f22" fmla="val 8667"/>
                <a:gd name="f23" fmla="val 753"/>
                <a:gd name="f24" fmla="val 8333"/>
                <a:gd name="f25" fmla="val 917"/>
                <a:gd name="f26" fmla="val 7999"/>
                <a:gd name="f27" fmla="val 1071"/>
                <a:gd name="f28" fmla="val 7669"/>
                <a:gd name="f29" fmla="val 1202"/>
                <a:gd name="f30" fmla="val 7333"/>
                <a:gd name="f31" fmla="val 1325"/>
                <a:gd name="f32" fmla="val 7000"/>
                <a:gd name="f33" fmla="val 1440"/>
                <a:gd name="f34" fmla="val 6673"/>
                <a:gd name="f35" fmla="val 1538"/>
                <a:gd name="f36" fmla="val 6340"/>
                <a:gd name="f37" fmla="val 1636"/>
                <a:gd name="f38" fmla="val 6013"/>
                <a:gd name="f39" fmla="val 1719"/>
                <a:gd name="f40" fmla="val 5686"/>
                <a:gd name="f41" fmla="val 1784"/>
                <a:gd name="f42" fmla="val 5359"/>
                <a:gd name="f43" fmla="val 1850"/>
                <a:gd name="f44" fmla="val 5036"/>
                <a:gd name="f45" fmla="val 1906"/>
                <a:gd name="f46" fmla="val 4717"/>
                <a:gd name="f47" fmla="val 1948"/>
                <a:gd name="f48" fmla="val 4396"/>
                <a:gd name="f49" fmla="val 1980"/>
                <a:gd name="f50" fmla="val 4079"/>
                <a:gd name="f51" fmla="val 2013"/>
                <a:gd name="f52" fmla="val 3766"/>
                <a:gd name="f53" fmla="val 2029"/>
                <a:gd name="f54" fmla="val 3454"/>
                <a:gd name="f55" fmla="val 2046"/>
                <a:gd name="f56" fmla="val 3145"/>
                <a:gd name="f57" fmla="val 2053"/>
                <a:gd name="f58" fmla="val 2839"/>
                <a:gd name="f59" fmla="val 2537"/>
                <a:gd name="f60" fmla="val 2238"/>
                <a:gd name="f61" fmla="val 1943"/>
                <a:gd name="f62" fmla="val 2004"/>
                <a:gd name="f63" fmla="val 1653"/>
                <a:gd name="f64" fmla="val 1368"/>
                <a:gd name="f65" fmla="val 1955"/>
                <a:gd name="f66" fmla="val 1085"/>
                <a:gd name="f67" fmla="val 1915"/>
                <a:gd name="f68" fmla="val 806"/>
                <a:gd name="f69" fmla="val 1873"/>
                <a:gd name="f70" fmla="val 533"/>
                <a:gd name="f71" fmla="val 1833"/>
                <a:gd name="f72" fmla="val 1726"/>
                <a:gd name="f73" fmla="val 28"/>
                <a:gd name="f74" fmla="val 1995"/>
                <a:gd name="f75" fmla="val 57"/>
                <a:gd name="f76" fmla="val 2263"/>
                <a:gd name="f77" fmla="*/ f0 1 10000"/>
                <a:gd name="f78" fmla="*/ f1 1 5291"/>
                <a:gd name="f79" fmla="+- f4 0 f2"/>
                <a:gd name="f80" fmla="+- f3 0 f2"/>
                <a:gd name="f81" fmla="*/ f80 1 10000"/>
                <a:gd name="f82" fmla="*/ f79 1 5291"/>
                <a:gd name="f83" fmla="*/ f2 1 f81"/>
                <a:gd name="f84" fmla="*/ f3 1 f81"/>
                <a:gd name="f85" fmla="*/ f2 1 f82"/>
                <a:gd name="f86" fmla="*/ f4 1 f82"/>
                <a:gd name="f87" fmla="*/ f83 f77 1"/>
                <a:gd name="f88" fmla="*/ f84 f77 1"/>
                <a:gd name="f89" fmla="*/ f86 f78 1"/>
                <a:gd name="f90" fmla="*/ f85 f78 1"/>
              </a:gdLst>
              <a:ahLst/>
              <a:cxnLst>
                <a:cxn ang="3cd4">
                  <a:pos x="hc" y="t"/>
                </a:cxn>
                <a:cxn ang="0">
                  <a:pos x="r" y="vc"/>
                </a:cxn>
                <a:cxn ang="cd4">
                  <a:pos x="hc" y="b"/>
                </a:cxn>
                <a:cxn ang="cd2">
                  <a:pos x="l" y="vc"/>
                </a:cxn>
              </a:cxnLst>
              <a:rect l="f87" t="f90" r="f88" b="f89"/>
              <a:pathLst>
                <a:path w="10000" h="5291">
                  <a:moveTo>
                    <a:pt x="f5" y="f6"/>
                  </a:moveTo>
                  <a:cubicBezTo>
                    <a:pt x="f7" y="f8"/>
                    <a:pt x="f9" y="f10"/>
                    <a:pt x="f11" y="f4"/>
                  </a:cubicBezTo>
                  <a:cubicBezTo>
                    <a:pt x="f12" y="f13"/>
                    <a:pt x="f14" y="f15"/>
                    <a:pt x="f3" y="f2"/>
                  </a:cubicBezTo>
                  <a:lnTo>
                    <a:pt x="f3" y="f2"/>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5"/>
                  </a:lnTo>
                  <a:lnTo>
                    <a:pt x="f59" y="f55"/>
                  </a:lnTo>
                  <a:lnTo>
                    <a:pt x="f60" y="f53"/>
                  </a:lnTo>
                  <a:lnTo>
                    <a:pt x="f61" y="f62"/>
                  </a:lnTo>
                  <a:lnTo>
                    <a:pt x="f63" y="f49"/>
                  </a:lnTo>
                  <a:lnTo>
                    <a:pt x="f64" y="f65"/>
                  </a:lnTo>
                  <a:lnTo>
                    <a:pt x="f66" y="f67"/>
                  </a:lnTo>
                  <a:lnTo>
                    <a:pt x="f68" y="f69"/>
                  </a:lnTo>
                  <a:lnTo>
                    <a:pt x="f70" y="f71"/>
                  </a:lnTo>
                  <a:lnTo>
                    <a:pt x="f2" y="f72"/>
                  </a:lnTo>
                  <a:cubicBezTo>
                    <a:pt x="f73" y="f74"/>
                    <a:pt x="f75" y="f76"/>
                    <a:pt x="f5" y="f6"/>
                  </a:cubicBezTo>
                  <a:close/>
                </a:path>
              </a:pathLst>
            </a:custGeom>
            <a:solidFill>
              <a:srgbClr val="FFFFFF">
                <a:alpha val="2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0" name="Freeform 5">
              <a:extLst>
                <a:ext uri="{FF2B5EF4-FFF2-40B4-BE49-F238E27FC236}">
                  <a16:creationId xmlns:a16="http://schemas.microsoft.com/office/drawing/2014/main" id="{BC7F89E7-767E-4E05-B29A-0716F1D6AB4F}"/>
                </a:ext>
              </a:extLst>
            </p:cNvPr>
            <p:cNvSpPr/>
            <p:nvPr/>
          </p:nvSpPr>
          <p:spPr>
            <a:xfrm>
              <a:off x="459504" y="1866409"/>
              <a:ext cx="11277596" cy="4533896"/>
            </a:xfrm>
            <a:custGeom>
              <a:avLst/>
              <a:gdLst>
                <a:gd name="f0" fmla="val w"/>
                <a:gd name="f1" fmla="val h"/>
                <a:gd name="f2" fmla="val 0"/>
                <a:gd name="f3" fmla="val 7104"/>
                <a:gd name="f4" fmla="val 2856"/>
                <a:gd name="f5" fmla="val 1"/>
                <a:gd name="f6" fmla="val 6943"/>
                <a:gd name="f7" fmla="val 26"/>
                <a:gd name="f8" fmla="val 6782"/>
                <a:gd name="f9" fmla="val 50"/>
                <a:gd name="f10" fmla="val 6621"/>
                <a:gd name="f11" fmla="val 73"/>
                <a:gd name="f12" fmla="val 6459"/>
                <a:gd name="f13" fmla="val 93"/>
                <a:gd name="f14" fmla="val 6298"/>
                <a:gd name="f15" fmla="val 113"/>
                <a:gd name="f16" fmla="val 6136"/>
                <a:gd name="f17" fmla="val 132"/>
                <a:gd name="f18" fmla="val 5976"/>
                <a:gd name="f19" fmla="val 148"/>
                <a:gd name="f20" fmla="val 5814"/>
                <a:gd name="f21" fmla="val 163"/>
                <a:gd name="f22" fmla="val 5653"/>
                <a:gd name="f23" fmla="val 177"/>
                <a:gd name="f24" fmla="val 5494"/>
                <a:gd name="f25" fmla="val 189"/>
                <a:gd name="f26" fmla="val 5334"/>
                <a:gd name="f27" fmla="val 201"/>
                <a:gd name="f28" fmla="val 5175"/>
                <a:gd name="f29" fmla="val 211"/>
                <a:gd name="f30" fmla="val 5017"/>
                <a:gd name="f31" fmla="val 219"/>
                <a:gd name="f32" fmla="val 4859"/>
                <a:gd name="f33" fmla="val 227"/>
                <a:gd name="f34" fmla="val 4703"/>
                <a:gd name="f35" fmla="val 234"/>
                <a:gd name="f36" fmla="val 4548"/>
                <a:gd name="f37" fmla="val 239"/>
                <a:gd name="f38" fmla="val 4393"/>
                <a:gd name="f39" fmla="val 243"/>
                <a:gd name="f40" fmla="val 4240"/>
                <a:gd name="f41" fmla="val 247"/>
                <a:gd name="f42" fmla="val 4088"/>
                <a:gd name="f43" fmla="val 249"/>
                <a:gd name="f44" fmla="val 3937"/>
                <a:gd name="f45" fmla="val 251"/>
                <a:gd name="f46" fmla="val 3788"/>
                <a:gd name="f47" fmla="val 252"/>
                <a:gd name="f48" fmla="val 3640"/>
                <a:gd name="f49" fmla="val 3494"/>
                <a:gd name="f50" fmla="val 3349"/>
                <a:gd name="f51" fmla="val 3207"/>
                <a:gd name="f52" fmla="val 246"/>
                <a:gd name="f53" fmla="val 3066"/>
                <a:gd name="f54" fmla="val 2928"/>
                <a:gd name="f55" fmla="val 240"/>
                <a:gd name="f56" fmla="val 2791"/>
                <a:gd name="f57" fmla="val 235"/>
                <a:gd name="f58" fmla="val 2656"/>
                <a:gd name="f59" fmla="val 230"/>
                <a:gd name="f60" fmla="val 2524"/>
                <a:gd name="f61" fmla="val 225"/>
                <a:gd name="f62" fmla="val 2266"/>
                <a:gd name="f63" fmla="val 212"/>
                <a:gd name="f64" fmla="val 2019"/>
                <a:gd name="f65" fmla="val 198"/>
                <a:gd name="f66" fmla="val 1782"/>
                <a:gd name="f67" fmla="val 183"/>
                <a:gd name="f68" fmla="val 1557"/>
                <a:gd name="f69" fmla="val 167"/>
                <a:gd name="f70" fmla="val 1343"/>
                <a:gd name="f71" fmla="val 150"/>
                <a:gd name="f72" fmla="val 1144"/>
                <a:gd name="f73" fmla="val 957"/>
                <a:gd name="f74" fmla="val 114"/>
                <a:gd name="f75" fmla="val 785"/>
                <a:gd name="f76" fmla="val 96"/>
                <a:gd name="f77" fmla="val 627"/>
                <a:gd name="f78" fmla="val 79"/>
                <a:gd name="f79" fmla="val 487"/>
                <a:gd name="f80" fmla="val 63"/>
                <a:gd name="f81" fmla="val 361"/>
                <a:gd name="f82" fmla="val 48"/>
                <a:gd name="f83" fmla="val 254"/>
                <a:gd name="f84" fmla="val 35"/>
                <a:gd name="f85" fmla="val 165"/>
                <a:gd name="f86" fmla="val 23"/>
                <a:gd name="f87" fmla="val 42"/>
                <a:gd name="f88" fmla="val 6"/>
                <a:gd name="f89" fmla="*/ f0 1 7104"/>
                <a:gd name="f90" fmla="*/ f1 1 2856"/>
                <a:gd name="f91" fmla="+- f4 0 f2"/>
                <a:gd name="f92" fmla="+- f3 0 f2"/>
                <a:gd name="f93" fmla="*/ f92 1 7104"/>
                <a:gd name="f94" fmla="*/ f91 1 2856"/>
                <a:gd name="f95" fmla="*/ 0 1 f93"/>
                <a:gd name="f96" fmla="*/ f3 1 f93"/>
                <a:gd name="f97" fmla="*/ 0 1 f94"/>
                <a:gd name="f98" fmla="*/ f4 1 f94"/>
                <a:gd name="f99" fmla="*/ f95 f89 1"/>
                <a:gd name="f100" fmla="*/ f96 f89 1"/>
                <a:gd name="f101" fmla="*/ f98 f90 1"/>
                <a:gd name="f102" fmla="*/ f97 f90 1"/>
              </a:gdLst>
              <a:ahLst/>
              <a:cxnLst>
                <a:cxn ang="3cd4">
                  <a:pos x="hc" y="t"/>
                </a:cxn>
                <a:cxn ang="0">
                  <a:pos x="r" y="vc"/>
                </a:cxn>
                <a:cxn ang="cd4">
                  <a:pos x="hc" y="b"/>
                </a:cxn>
                <a:cxn ang="cd2">
                  <a:pos x="l" y="vc"/>
                </a:cxn>
              </a:cxnLst>
              <a:rect l="f99" t="f102" r="f100" b="f101"/>
              <a:pathLst>
                <a:path w="7104" h="2856">
                  <a:moveTo>
                    <a:pt x="f2" y="f2"/>
                  </a:moveTo>
                  <a:lnTo>
                    <a:pt x="f2" y="f4"/>
                  </a:lnTo>
                  <a:lnTo>
                    <a:pt x="f3" y="f4"/>
                  </a:lnTo>
                  <a:lnTo>
                    <a:pt x="f3" y="f5"/>
                  </a:lnTo>
                  <a:lnTo>
                    <a:pt x="f3" y="f5"/>
                  </a:lnTo>
                  <a:lnTo>
                    <a:pt x="f6" y="f7"/>
                  </a:lnTo>
                  <a:lnTo>
                    <a:pt x="f8" y="f9"/>
                  </a:lnTo>
                  <a:lnTo>
                    <a:pt x="f10" y="f11"/>
                  </a:lnTo>
                  <a:lnTo>
                    <a:pt x="f12" y="f13"/>
                  </a:lnTo>
                  <a:lnTo>
                    <a:pt x="f14" y="f15"/>
                  </a:lnTo>
                  <a:lnTo>
                    <a:pt x="f16" y="f17"/>
                  </a:lnTo>
                  <a:lnTo>
                    <a:pt x="f18" y="f19"/>
                  </a:lnTo>
                  <a:lnTo>
                    <a:pt x="f20" y="f21"/>
                  </a:ln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5"/>
                  </a:lnTo>
                  <a:lnTo>
                    <a:pt x="f49" y="f45"/>
                  </a:lnTo>
                  <a:lnTo>
                    <a:pt x="f50" y="f43"/>
                  </a:lnTo>
                  <a:lnTo>
                    <a:pt x="f51" y="f52"/>
                  </a:lnTo>
                  <a:lnTo>
                    <a:pt x="f53" y="f39"/>
                  </a:lnTo>
                  <a:lnTo>
                    <a:pt x="f54" y="f55"/>
                  </a:lnTo>
                  <a:lnTo>
                    <a:pt x="f56" y="f57"/>
                  </a:lnTo>
                  <a:lnTo>
                    <a:pt x="f58" y="f59"/>
                  </a:lnTo>
                  <a:lnTo>
                    <a:pt x="f60" y="f61"/>
                  </a:lnTo>
                  <a:lnTo>
                    <a:pt x="f62" y="f63"/>
                  </a:lnTo>
                  <a:lnTo>
                    <a:pt x="f64" y="f65"/>
                  </a:lnTo>
                  <a:lnTo>
                    <a:pt x="f66" y="f67"/>
                  </a:lnTo>
                  <a:lnTo>
                    <a:pt x="f68" y="f69"/>
                  </a:lnTo>
                  <a:lnTo>
                    <a:pt x="f70" y="f71"/>
                  </a:lnTo>
                  <a:lnTo>
                    <a:pt x="f72" y="f17"/>
                  </a:lnTo>
                  <a:lnTo>
                    <a:pt x="f73" y="f74"/>
                  </a:lnTo>
                  <a:lnTo>
                    <a:pt x="f75" y="f76"/>
                  </a:lnTo>
                  <a:lnTo>
                    <a:pt x="f77" y="f78"/>
                  </a:lnTo>
                  <a:lnTo>
                    <a:pt x="f79" y="f80"/>
                  </a:lnTo>
                  <a:lnTo>
                    <a:pt x="f81" y="f82"/>
                  </a:lnTo>
                  <a:lnTo>
                    <a:pt x="f83" y="f84"/>
                  </a:lnTo>
                  <a:lnTo>
                    <a:pt x="f85" y="f86"/>
                  </a:lnTo>
                  <a:lnTo>
                    <a:pt x="f87" y="f88"/>
                  </a:lnTo>
                  <a:lnTo>
                    <a:pt x="f2" y="f2"/>
                  </a:lnTo>
                  <a:lnTo>
                    <a:pt x="f2" y="f2"/>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1" name="Freeform 5">
              <a:extLst>
                <a:ext uri="{FF2B5EF4-FFF2-40B4-BE49-F238E27FC236}">
                  <a16:creationId xmlns:a16="http://schemas.microsoft.com/office/drawing/2014/main" id="{5A081D19-9052-4132-9CDA-14AD8744E55D}"/>
                </a:ext>
              </a:extLst>
            </p:cNvPr>
            <p:cNvSpPr/>
            <p:nvPr/>
          </p:nvSpPr>
          <p:spPr>
            <a:xfrm>
              <a:off x="0" y="1591"/>
              <a:ext cx="12191996" cy="6856408"/>
            </a:xfrm>
            <a:custGeom>
              <a:avLst/>
              <a:gdLst>
                <a:gd name="f0" fmla="val w"/>
                <a:gd name="f1" fmla="val h"/>
                <a:gd name="f2" fmla="val 0"/>
                <a:gd name="f3" fmla="val 15356"/>
                <a:gd name="f4" fmla="val 8638"/>
                <a:gd name="f5" fmla="val 14748"/>
                <a:gd name="f6" fmla="val 8038"/>
                <a:gd name="f7" fmla="val 600"/>
                <a:gd name="f8" fmla="val 592"/>
                <a:gd name="f9" fmla="*/ f0 1 15356"/>
                <a:gd name="f10" fmla="*/ f1 1 8638"/>
                <a:gd name="f11" fmla="+- f4 0 f2"/>
                <a:gd name="f12" fmla="+- f3 0 f2"/>
                <a:gd name="f13" fmla="*/ f12 1 15356"/>
                <a:gd name="f14" fmla="*/ f11 1 8638"/>
                <a:gd name="f15" fmla="*/ 0 1 f13"/>
                <a:gd name="f16" fmla="*/ f3 1 f13"/>
                <a:gd name="f17" fmla="*/ 0 1 f14"/>
                <a:gd name="f18" fmla="*/ f4 1 f14"/>
                <a:gd name="f19" fmla="*/ f15 f9 1"/>
                <a:gd name="f20" fmla="*/ f16 f9 1"/>
                <a:gd name="f21" fmla="*/ f18 f10 1"/>
                <a:gd name="f22" fmla="*/ f17 f10 1"/>
              </a:gdLst>
              <a:ahLst/>
              <a:cxnLst>
                <a:cxn ang="3cd4">
                  <a:pos x="hc" y="t"/>
                </a:cxn>
                <a:cxn ang="0">
                  <a:pos x="r" y="vc"/>
                </a:cxn>
                <a:cxn ang="cd4">
                  <a:pos x="hc" y="b"/>
                </a:cxn>
                <a:cxn ang="cd2">
                  <a:pos x="l" y="vc"/>
                </a:cxn>
              </a:cxnLst>
              <a:rect l="f19" t="f22" r="f20" b="f21"/>
              <a:pathLst>
                <a:path w="15356" h="8638">
                  <a:moveTo>
                    <a:pt x="f2" y="f2"/>
                  </a:moveTo>
                  <a:lnTo>
                    <a:pt x="f2" y="f4"/>
                  </a:lnTo>
                  <a:lnTo>
                    <a:pt x="f3" y="f4"/>
                  </a:lnTo>
                  <a:lnTo>
                    <a:pt x="f3" y="f2"/>
                  </a:lnTo>
                  <a:lnTo>
                    <a:pt x="f2" y="f2"/>
                  </a:lnTo>
                  <a:close/>
                  <a:moveTo>
                    <a:pt x="f5" y="f6"/>
                  </a:moveTo>
                  <a:lnTo>
                    <a:pt x="f7" y="f6"/>
                  </a:lnTo>
                  <a:lnTo>
                    <a:pt x="f7" y="f8"/>
                  </a:lnTo>
                  <a:lnTo>
                    <a:pt x="f5" y="f8"/>
                  </a:lnTo>
                  <a:lnTo>
                    <a:pt x="f5" y="f6"/>
                  </a:lnTo>
                  <a:close/>
                </a:path>
              </a:pathLst>
            </a:custGeom>
            <a:solidFill>
              <a:srgbClr val="FFFFFF"/>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sp>
        <p:nvSpPr>
          <p:cNvPr id="12" name="Title Placeholder 1">
            <a:extLst>
              <a:ext uri="{FF2B5EF4-FFF2-40B4-BE49-F238E27FC236}">
                <a16:creationId xmlns:a16="http://schemas.microsoft.com/office/drawing/2014/main" id="{18A1A801-5690-4125-8D71-AA5CF19750E2}"/>
              </a:ext>
            </a:extLst>
          </p:cNvPr>
          <p:cNvSpPr txBox="1">
            <a:spLocks noGrp="1"/>
          </p:cNvSpPr>
          <p:nvPr>
            <p:ph type="title"/>
          </p:nvPr>
        </p:nvSpPr>
        <p:spPr>
          <a:xfrm>
            <a:off x="1154951" y="973671"/>
            <a:ext cx="8761415" cy="706968"/>
          </a:xfrm>
          <a:prstGeom prst="rect">
            <a:avLst/>
          </a:prstGeom>
          <a:noFill/>
          <a:ln>
            <a:noFill/>
          </a:ln>
        </p:spPr>
        <p:txBody>
          <a:bodyPr vert="horz" wrap="square" lIns="91440" tIns="45720" rIns="91440" bIns="45720" anchor="ctr" anchorCtr="0" compatLnSpc="1">
            <a:noAutofit/>
          </a:bodyPr>
          <a:lstStyle/>
          <a:p>
            <a:pPr lvl="0"/>
            <a:r>
              <a:rPr lang="en-US"/>
              <a:t>Click to edit Master title style</a:t>
            </a:r>
          </a:p>
        </p:txBody>
      </p:sp>
      <p:sp>
        <p:nvSpPr>
          <p:cNvPr id="13" name="Text Placeholder 2">
            <a:extLst>
              <a:ext uri="{FF2B5EF4-FFF2-40B4-BE49-F238E27FC236}">
                <a16:creationId xmlns:a16="http://schemas.microsoft.com/office/drawing/2014/main" id="{F3992A2C-7CA0-4C5C-90DE-3B2CF389DC0D}"/>
              </a:ext>
            </a:extLst>
          </p:cNvPr>
          <p:cNvSpPr txBox="1">
            <a:spLocks noGrp="1"/>
          </p:cNvSpPr>
          <p:nvPr>
            <p:ph type="body" idx="1"/>
          </p:nvPr>
        </p:nvSpPr>
        <p:spPr>
          <a:xfrm>
            <a:off x="1154951" y="2603497"/>
            <a:ext cx="8761415" cy="341629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3">
            <a:extLst>
              <a:ext uri="{FF2B5EF4-FFF2-40B4-BE49-F238E27FC236}">
                <a16:creationId xmlns:a16="http://schemas.microsoft.com/office/drawing/2014/main" id="{7E589EBE-0954-4572-9750-FADDA24A59ED}"/>
              </a:ext>
            </a:extLst>
          </p:cNvPr>
          <p:cNvSpPr txBox="1">
            <a:spLocks noGrp="1"/>
          </p:cNvSpPr>
          <p:nvPr>
            <p:ph type="dt" sz="half" idx="2"/>
          </p:nvPr>
        </p:nvSpPr>
        <p:spPr>
          <a:xfrm>
            <a:off x="10653107" y="6391838"/>
            <a:ext cx="990596" cy="304796"/>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1" i="0" u="none" strike="noStrike" kern="1200" cap="none" spc="0" baseline="0">
                <a:solidFill>
                  <a:srgbClr val="B31166"/>
                </a:solidFill>
                <a:uFillTx/>
                <a:latin typeface="Century Gothic"/>
              </a:defRPr>
            </a:lvl1pPr>
          </a:lstStyle>
          <a:p>
            <a:pPr lvl="0"/>
            <a:fld id="{8F7C7090-D4FE-4DE2-B606-CD08CF96F8ED}" type="datetime1">
              <a:rPr lang="en-GB"/>
              <a:pPr lvl="0"/>
              <a:t>04/04/2020</a:t>
            </a:fld>
            <a:endParaRPr lang="en-GB"/>
          </a:p>
        </p:txBody>
      </p:sp>
      <p:sp>
        <p:nvSpPr>
          <p:cNvPr id="15" name="Footer Placeholder 4">
            <a:extLst>
              <a:ext uri="{FF2B5EF4-FFF2-40B4-BE49-F238E27FC236}">
                <a16:creationId xmlns:a16="http://schemas.microsoft.com/office/drawing/2014/main" id="{1D8989CB-1373-4F73-AFA8-D231509F0CCC}"/>
              </a:ext>
            </a:extLst>
          </p:cNvPr>
          <p:cNvSpPr txBox="1">
            <a:spLocks noGrp="1"/>
          </p:cNvSpPr>
          <p:nvPr>
            <p:ph type="ftr" sz="quarter" idx="3"/>
          </p:nvPr>
        </p:nvSpPr>
        <p:spPr>
          <a:xfrm>
            <a:off x="561112" y="6391838"/>
            <a:ext cx="3859792" cy="304796"/>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000" b="1" i="0" u="none" strike="noStrike" kern="1200" cap="none" spc="0" baseline="0">
                <a:solidFill>
                  <a:srgbClr val="B31166"/>
                </a:solidFill>
                <a:uFillTx/>
                <a:latin typeface="Century Gothic"/>
              </a:defRPr>
            </a:lvl1pPr>
          </a:lstStyle>
          <a:p>
            <a:pPr lvl="0"/>
            <a:endParaRPr lang="en-GB"/>
          </a:p>
        </p:txBody>
      </p:sp>
      <p:sp>
        <p:nvSpPr>
          <p:cNvPr id="16" name="Rectangle 20">
            <a:extLst>
              <a:ext uri="{FF2B5EF4-FFF2-40B4-BE49-F238E27FC236}">
                <a16:creationId xmlns:a16="http://schemas.microsoft.com/office/drawing/2014/main" id="{54F2EE78-A6BA-4F57-9E70-0D282E82FC7E}"/>
              </a:ext>
            </a:extLst>
          </p:cNvPr>
          <p:cNvSpPr/>
          <p:nvPr/>
        </p:nvSpPr>
        <p:spPr>
          <a:xfrm>
            <a:off x="10437811" y="0"/>
            <a:ext cx="685800" cy="1143000"/>
          </a:xfrm>
          <a:prstGeom prst="rect">
            <a:avLst/>
          </a:prstGeom>
          <a:solidFill>
            <a:srgbClr val="B31166"/>
          </a:solidFill>
          <a:ln cap="flat">
            <a:noFill/>
            <a:prstDash val="solid"/>
          </a:ln>
          <a:effectLst>
            <a:outerShdw dist="25402" dir="5400000" algn="tl">
              <a:srgbClr val="000000">
                <a:alpha val="45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17" name="Slide Number Placeholder 5">
            <a:extLst>
              <a:ext uri="{FF2B5EF4-FFF2-40B4-BE49-F238E27FC236}">
                <a16:creationId xmlns:a16="http://schemas.microsoft.com/office/drawing/2014/main" id="{DF6D1164-4C96-40BC-BC3E-E844B2368237}"/>
              </a:ext>
            </a:extLst>
          </p:cNvPr>
          <p:cNvSpPr txBox="1">
            <a:spLocks noGrp="1"/>
          </p:cNvSpPr>
          <p:nvPr>
            <p:ph type="sldNum" sz="quarter" idx="4"/>
          </p:nvPr>
        </p:nvSpPr>
        <p:spPr>
          <a:xfrm>
            <a:off x="10352544" y="295726"/>
            <a:ext cx="838203" cy="767684"/>
          </a:xfrm>
          <a:prstGeom prst="rect">
            <a:avLst/>
          </a:prstGeom>
          <a:noFill/>
          <a:ln>
            <a:noFill/>
          </a:ln>
        </p:spPr>
        <p:txBody>
          <a:bodyPr vert="horz" wrap="square" lIns="91440" tIns="45720" rIns="91440" bIns="45720" anchor="b" anchorCtr="1" compatLnSpc="1">
            <a:noAutofit/>
          </a:bodyPr>
          <a:lstStyle>
            <a:lvl1pPr marL="0" marR="0" lvl="0" indent="0" algn="ctr" defTabSz="457200" rtl="0" fontAlgn="auto" hangingPunct="1">
              <a:lnSpc>
                <a:spcPct val="100000"/>
              </a:lnSpc>
              <a:spcBef>
                <a:spcPts val="0"/>
              </a:spcBef>
              <a:spcAft>
                <a:spcPts val="0"/>
              </a:spcAft>
              <a:buNone/>
              <a:tabLst/>
              <a:defRPr lang="en-GB" sz="2800" b="0" i="0" u="none" strike="noStrike" kern="1200" cap="none" spc="0" baseline="0">
                <a:solidFill>
                  <a:srgbClr val="FFFFFF"/>
                </a:solidFill>
                <a:uFillTx/>
                <a:latin typeface="Century Gothic"/>
              </a:defRPr>
            </a:lvl1pPr>
          </a:lstStyle>
          <a:p>
            <a:pPr lvl="0"/>
            <a:fld id="{B032D3B1-77D8-4551-AC0D-3CC30EF8E925}"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EBEBEB"/>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B31166"/>
        </a:buClr>
        <a:buSzPct val="80000"/>
        <a:buFont typeface="Wingdings 3"/>
        <a:buChar char=""/>
        <a:tabLst/>
        <a:defRPr lang="en-US" sz="1800" b="0" i="0" u="none" strike="noStrike" kern="1200" cap="none" spc="0" baseline="0">
          <a:solidFill>
            <a:srgbClr val="404040"/>
          </a:solidFill>
          <a:uFillTx/>
          <a:latin typeface="Century Gothic"/>
        </a:defRPr>
      </a:lvl1pPr>
      <a:lvl2pPr marL="742950" marR="0" lvl="1" indent="-285750" algn="l" defTabSz="457200" rtl="0" fontAlgn="auto" hangingPunct="1">
        <a:lnSpc>
          <a:spcPct val="100000"/>
        </a:lnSpc>
        <a:spcBef>
          <a:spcPts val="1000"/>
        </a:spcBef>
        <a:spcAft>
          <a:spcPts val="0"/>
        </a:spcAft>
        <a:buClr>
          <a:srgbClr val="B31166"/>
        </a:buClr>
        <a:buSzPct val="80000"/>
        <a:buFont typeface="Wingdings 3"/>
        <a:buChar char=""/>
        <a:tabLst/>
        <a:defRPr lang="en-US" sz="1600" b="0" i="0" u="none" strike="noStrike" kern="1200" cap="none" spc="0" baseline="0">
          <a:solidFill>
            <a:srgbClr val="404040"/>
          </a:solidFill>
          <a:uFillTx/>
          <a:latin typeface="Century Gothic"/>
        </a:defRPr>
      </a:lvl2pPr>
      <a:lvl3pPr marL="1143000" marR="0" lvl="2" indent="-228600" algn="l" defTabSz="457200" rtl="0" fontAlgn="auto" hangingPunct="1">
        <a:lnSpc>
          <a:spcPct val="100000"/>
        </a:lnSpc>
        <a:spcBef>
          <a:spcPts val="1000"/>
        </a:spcBef>
        <a:spcAft>
          <a:spcPts val="0"/>
        </a:spcAft>
        <a:buClr>
          <a:srgbClr val="B31166"/>
        </a:buClr>
        <a:buSzPct val="80000"/>
        <a:buFont typeface="Wingdings 3"/>
        <a:buChar char=""/>
        <a:tabLst/>
        <a:defRPr lang="en-US" sz="1400" b="0" i="0" u="none" strike="noStrike" kern="1200" cap="none" spc="0" baseline="0">
          <a:solidFill>
            <a:srgbClr val="404040"/>
          </a:solidFill>
          <a:uFillTx/>
          <a:latin typeface="Century Gothic"/>
        </a:defRPr>
      </a:lvl3pPr>
      <a:lvl4pPr marL="1600200" marR="0" lvl="3" indent="-228600" algn="l" defTabSz="457200" rtl="0" fontAlgn="auto" hangingPunct="1">
        <a:lnSpc>
          <a:spcPct val="100000"/>
        </a:lnSpc>
        <a:spcBef>
          <a:spcPts val="1000"/>
        </a:spcBef>
        <a:spcAft>
          <a:spcPts val="0"/>
        </a:spcAft>
        <a:buClr>
          <a:srgbClr val="B31166"/>
        </a:buClr>
        <a:buSzPct val="80000"/>
        <a:buFont typeface="Wingdings 3"/>
        <a:buChar char=""/>
        <a:tabLst/>
        <a:defRPr lang="en-US" sz="1200" b="0" i="0" u="none" strike="noStrike" kern="1200" cap="none" spc="0" baseline="0">
          <a:solidFill>
            <a:srgbClr val="404040"/>
          </a:solidFill>
          <a:uFillTx/>
          <a:latin typeface="Century Gothic"/>
        </a:defRPr>
      </a:lvl4pPr>
      <a:lvl5pPr marL="2057400" marR="0" lvl="4" indent="-228600" algn="l" defTabSz="457200" rtl="0" fontAlgn="auto" hangingPunct="1">
        <a:lnSpc>
          <a:spcPct val="100000"/>
        </a:lnSpc>
        <a:spcBef>
          <a:spcPts val="1000"/>
        </a:spcBef>
        <a:spcAft>
          <a:spcPts val="0"/>
        </a:spcAft>
        <a:buClr>
          <a:srgbClr val="B31166"/>
        </a:buClr>
        <a:buSzPct val="80000"/>
        <a:buFont typeface="Wingdings 3"/>
        <a:buChar char=""/>
        <a:tabLst/>
        <a:defRPr lang="en-US" sz="1200" b="0" i="0" u="none" strike="noStrike" kern="1200" cap="none" spc="0" baseline="0">
          <a:solidFill>
            <a:srgbClr val="404040"/>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4B900-AD0B-467D-B9FF-B431CCF8E90B}"/>
              </a:ext>
            </a:extLst>
          </p:cNvPr>
          <p:cNvSpPr txBox="1">
            <a:spLocks noGrp="1"/>
          </p:cNvSpPr>
          <p:nvPr>
            <p:ph type="ctrTitle"/>
          </p:nvPr>
        </p:nvSpPr>
        <p:spPr>
          <a:xfrm>
            <a:off x="1583704" y="1084085"/>
            <a:ext cx="8531260" cy="1395164"/>
          </a:xfrm>
        </p:spPr>
        <p:txBody>
          <a:bodyPr/>
          <a:lstStyle/>
          <a:p>
            <a:pPr lvl="0"/>
            <a:r>
              <a:rPr lang="en-GB" sz="3600" b="1">
                <a:latin typeface="Arial" pitchFamily="34"/>
                <a:cs typeface="Arial" pitchFamily="34"/>
              </a:rPr>
              <a:t>UNDERSTANDING AND ENGAGING IN               CUSTOMER EXPERIENCE</a:t>
            </a:r>
          </a:p>
        </p:txBody>
      </p:sp>
      <p:sp>
        <p:nvSpPr>
          <p:cNvPr id="3" name="Subtitle 2">
            <a:extLst>
              <a:ext uri="{FF2B5EF4-FFF2-40B4-BE49-F238E27FC236}">
                <a16:creationId xmlns:a16="http://schemas.microsoft.com/office/drawing/2014/main" id="{6E4B92F3-735E-4E20-91E5-1823E3C8EED2}"/>
              </a:ext>
            </a:extLst>
          </p:cNvPr>
          <p:cNvSpPr txBox="1">
            <a:spLocks noGrp="1"/>
          </p:cNvSpPr>
          <p:nvPr>
            <p:ph type="subTitle" idx="1"/>
          </p:nvPr>
        </p:nvSpPr>
        <p:spPr>
          <a:xfrm>
            <a:off x="2692395" y="3799002"/>
            <a:ext cx="6815672" cy="1241544"/>
          </a:xfrm>
        </p:spPr>
        <p:txBody>
          <a:bodyPr/>
          <a:lstStyle/>
          <a:p>
            <a:pPr lvl="0">
              <a:lnSpc>
                <a:spcPct val="80000"/>
              </a:lnSpc>
              <a:spcBef>
                <a:spcPts val="400"/>
              </a:spcBef>
            </a:pPr>
            <a:r>
              <a:rPr lang="en-GB" sz="1500" b="1">
                <a:latin typeface="Arial" pitchFamily="34"/>
                <a:cs typeface="Arial" pitchFamily="34"/>
              </a:rPr>
              <a:t>Name:                                                              Shaera Miah</a:t>
            </a:r>
          </a:p>
          <a:p>
            <a:pPr lvl="0">
              <a:lnSpc>
                <a:spcPct val="80000"/>
              </a:lnSpc>
              <a:spcBef>
                <a:spcPts val="400"/>
              </a:spcBef>
            </a:pPr>
            <a:r>
              <a:rPr lang="en-GB" sz="1500" b="1">
                <a:latin typeface="Arial" pitchFamily="34"/>
                <a:cs typeface="Arial" pitchFamily="34"/>
              </a:rPr>
              <a:t>Student Number:                                       1711954</a:t>
            </a:r>
          </a:p>
          <a:p>
            <a:pPr lvl="0">
              <a:lnSpc>
                <a:spcPct val="80000"/>
              </a:lnSpc>
              <a:spcBef>
                <a:spcPts val="400"/>
              </a:spcBef>
            </a:pPr>
            <a:r>
              <a:rPr lang="en-GB" sz="1500" b="1">
                <a:latin typeface="Arial" pitchFamily="34"/>
                <a:cs typeface="Arial" pitchFamily="34"/>
              </a:rPr>
              <a:t>Lecturers Name:                                       Dr Vajira Balasuriya</a:t>
            </a:r>
          </a:p>
          <a:p>
            <a:pPr lvl="0">
              <a:lnSpc>
                <a:spcPct val="80000"/>
              </a:lnSpc>
              <a:spcBef>
                <a:spcPts val="400"/>
              </a:spcBef>
            </a:pPr>
            <a:r>
              <a:rPr lang="en-GB" sz="1500" b="1">
                <a:latin typeface="Arial" pitchFamily="34"/>
                <a:cs typeface="Arial" pitchFamily="34"/>
              </a:rPr>
              <a:t>Module code :                                             (BMSW5003</a:t>
            </a:r>
            <a:r>
              <a:rPr lang="en-GB" sz="1500" b="1"/>
              <a:t>)</a:t>
            </a:r>
          </a:p>
          <a:p>
            <a:pPr lvl="0">
              <a:lnSpc>
                <a:spcPct val="80000"/>
              </a:lnSpc>
              <a:spcBef>
                <a:spcPts val="400"/>
              </a:spcBef>
            </a:pPr>
            <a:endParaRPr lang="en-GB" sz="1500"/>
          </a:p>
          <a:p>
            <a:pPr lvl="0">
              <a:lnSpc>
                <a:spcPct val="80000"/>
              </a:lnSpc>
              <a:spcBef>
                <a:spcPts val="400"/>
              </a:spcBef>
            </a:pPr>
            <a:endParaRPr lang="en-GB" sz="1500"/>
          </a:p>
          <a:p>
            <a:pPr lvl="0">
              <a:lnSpc>
                <a:spcPct val="80000"/>
              </a:lnSpc>
              <a:spcBef>
                <a:spcPts val="400"/>
              </a:spcBef>
            </a:pPr>
            <a:endParaRPr lang="en-GB" sz="1500"/>
          </a:p>
          <a:p>
            <a:pPr lvl="0">
              <a:lnSpc>
                <a:spcPct val="80000"/>
              </a:lnSpc>
              <a:spcBef>
                <a:spcPts val="400"/>
              </a:spcBef>
            </a:pPr>
            <a:endParaRPr lang="en-GB" sz="1500"/>
          </a:p>
          <a:p>
            <a:pPr lvl="0">
              <a:lnSpc>
                <a:spcPct val="80000"/>
              </a:lnSpc>
              <a:spcBef>
                <a:spcPts val="400"/>
              </a:spcBef>
            </a:pPr>
            <a:endParaRPr lang="en-GB" sz="1500"/>
          </a:p>
          <a:p>
            <a:pPr lvl="0">
              <a:lnSpc>
                <a:spcPct val="80000"/>
              </a:lnSpc>
              <a:spcBef>
                <a:spcPts val="400"/>
              </a:spcBef>
            </a:pPr>
            <a:endParaRPr lang="en-GB" sz="15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9EE2B-2CEB-43B0-A0CE-1F42CF1AE065}"/>
              </a:ext>
            </a:extLst>
          </p:cNvPr>
          <p:cNvSpPr txBox="1">
            <a:spLocks noGrp="1"/>
          </p:cNvSpPr>
          <p:nvPr>
            <p:ph type="title"/>
          </p:nvPr>
        </p:nvSpPr>
        <p:spPr/>
        <p:txBody>
          <a:bodyPr/>
          <a:lstStyle/>
          <a:p>
            <a:pPr lvl="0"/>
            <a:r>
              <a:rPr lang="en-GB" b="1">
                <a:latin typeface="Arial" pitchFamily="34"/>
                <a:cs typeface="Arial" pitchFamily="34"/>
              </a:rPr>
              <a:t>Asda supermarket </a:t>
            </a:r>
          </a:p>
        </p:txBody>
      </p:sp>
      <p:pic>
        <p:nvPicPr>
          <p:cNvPr id="3" name="Content Placeholder 3">
            <a:extLst>
              <a:ext uri="{FF2B5EF4-FFF2-40B4-BE49-F238E27FC236}">
                <a16:creationId xmlns:a16="http://schemas.microsoft.com/office/drawing/2014/main" id="{E8600D3E-41D4-435C-8CF3-C8DFB4F791F7}"/>
              </a:ext>
            </a:extLst>
          </p:cNvPr>
          <p:cNvPicPr>
            <a:picLocks noGrp="1" noChangeAspect="1"/>
          </p:cNvPicPr>
          <p:nvPr>
            <p:ph idx="1"/>
          </p:nvPr>
        </p:nvPicPr>
        <p:blipFill>
          <a:blip r:embed="rId2"/>
          <a:stretch>
            <a:fillRect/>
          </a:stretch>
        </p:blipFill>
        <p:spPr>
          <a:xfrm>
            <a:off x="1300898" y="3440109"/>
            <a:ext cx="9078007" cy="3205785"/>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825D-8786-44C1-8081-CBE3AC0DE56C}"/>
              </a:ext>
            </a:extLst>
          </p:cNvPr>
          <p:cNvSpPr txBox="1">
            <a:spLocks noGrp="1"/>
          </p:cNvSpPr>
          <p:nvPr>
            <p:ph type="title"/>
          </p:nvPr>
        </p:nvSpPr>
        <p:spPr/>
        <p:txBody>
          <a:bodyPr/>
          <a:lstStyle/>
          <a:p>
            <a:pPr lvl="0"/>
            <a:r>
              <a:rPr lang="en-GB" b="1">
                <a:latin typeface="Arial" pitchFamily="34"/>
                <a:cs typeface="Arial" pitchFamily="34"/>
              </a:rPr>
              <a:t>Ethics of Asda </a:t>
            </a:r>
          </a:p>
        </p:txBody>
      </p:sp>
      <p:sp>
        <p:nvSpPr>
          <p:cNvPr id="3" name="Content Placeholder 2">
            <a:extLst>
              <a:ext uri="{FF2B5EF4-FFF2-40B4-BE49-F238E27FC236}">
                <a16:creationId xmlns:a16="http://schemas.microsoft.com/office/drawing/2014/main" id="{1E39B1B0-0E03-4118-BA38-5907B4E2DE69}"/>
              </a:ext>
            </a:extLst>
          </p:cNvPr>
          <p:cNvSpPr txBox="1">
            <a:spLocks noGrp="1"/>
          </p:cNvSpPr>
          <p:nvPr>
            <p:ph idx="1"/>
          </p:nvPr>
        </p:nvSpPr>
        <p:spPr>
          <a:xfrm>
            <a:off x="1436302" y="2468029"/>
            <a:ext cx="8825660" cy="3416298"/>
          </a:xfrm>
        </p:spPr>
        <p:txBody>
          <a:bodyPr/>
          <a:lstStyle/>
          <a:p>
            <a:pPr marL="0" lvl="0" indent="0" algn="just">
              <a:spcBef>
                <a:spcPts val="500"/>
              </a:spcBef>
              <a:buNone/>
            </a:pPr>
            <a:r>
              <a:rPr lang="en-GB" sz="2000">
                <a:latin typeface="Arial" pitchFamily="34"/>
                <a:cs typeface="Arial" pitchFamily="34"/>
              </a:rPr>
              <a:t>Ethics is defined as the principles of right and wrong that are familiar by using a person or a social company. They adjust the ethics and suitable behavior and ethical purpose of as motivation. As a whole, ethics is the philosophical have a look at ethical values and guidelines. Business choice-making, this is important for the growth of any business company (Davidrajuh, 2008). Moreover, a place of job ethics results in a happy individual who collects a strengthening bond with their colleagues enjoys coming to work rather than treating it as an easy source of burden. Painter-Morland (2008) clarifies that ethics is displayed as a collection of ideas that ought to be applied to make choices in organizations.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8D086-34A0-4BF2-B08C-C9D48E328F4E}"/>
              </a:ext>
            </a:extLst>
          </p:cNvPr>
          <p:cNvSpPr txBox="1">
            <a:spLocks noGrp="1"/>
          </p:cNvSpPr>
          <p:nvPr>
            <p:ph type="title"/>
          </p:nvPr>
        </p:nvSpPr>
        <p:spPr>
          <a:xfrm>
            <a:off x="3091988" y="982129"/>
            <a:ext cx="6598758" cy="1303870"/>
          </a:xfrm>
        </p:spPr>
        <p:txBody>
          <a:bodyPr/>
          <a:lstStyle/>
          <a:p>
            <a:pPr lvl="0"/>
            <a:r>
              <a:rPr lang="en-GB">
                <a:latin typeface="Arial" pitchFamily="34"/>
                <a:cs typeface="Arial" pitchFamily="34"/>
              </a:rPr>
              <a:t>Continued.</a:t>
            </a:r>
            <a:r>
              <a:rPr lang="en-GB"/>
              <a:t> </a:t>
            </a:r>
          </a:p>
        </p:txBody>
      </p:sp>
      <p:sp>
        <p:nvSpPr>
          <p:cNvPr id="3" name="Content Placeholder 2">
            <a:extLst>
              <a:ext uri="{FF2B5EF4-FFF2-40B4-BE49-F238E27FC236}">
                <a16:creationId xmlns:a16="http://schemas.microsoft.com/office/drawing/2014/main" id="{2BD0A779-00C6-48A6-BBD6-B00375556882}"/>
              </a:ext>
            </a:extLst>
          </p:cNvPr>
          <p:cNvSpPr txBox="1">
            <a:spLocks noGrp="1"/>
          </p:cNvSpPr>
          <p:nvPr>
            <p:ph idx="1"/>
          </p:nvPr>
        </p:nvSpPr>
        <p:spPr/>
        <p:txBody>
          <a:bodyPr/>
          <a:lstStyle/>
          <a:p>
            <a:pPr marL="0" lvl="0" indent="0">
              <a:buNone/>
            </a:pPr>
            <a:r>
              <a:rPr lang="en-GB"/>
              <a:t>           </a:t>
            </a:r>
            <a:r>
              <a:rPr lang="en-GB" sz="1600"/>
              <a:t>In my presentation I will be discussing these key sectors in more specifics details.</a:t>
            </a:r>
          </a:p>
          <a:p>
            <a:pPr marL="0" lvl="0" indent="0">
              <a:spcBef>
                <a:spcPts val="400"/>
              </a:spcBef>
              <a:buNone/>
            </a:pPr>
            <a:endParaRPr lang="en-GB" sz="1600"/>
          </a:p>
          <a:p>
            <a:pPr lvl="0" algn="ctr"/>
            <a:r>
              <a:rPr lang="en-GB">
                <a:latin typeface="Arial" pitchFamily="34"/>
                <a:cs typeface="Arial" pitchFamily="34"/>
              </a:rPr>
              <a:t>Asda marketing sector</a:t>
            </a:r>
          </a:p>
          <a:p>
            <a:pPr lvl="0" algn="ctr"/>
            <a:r>
              <a:rPr lang="en-GB">
                <a:latin typeface="Arial" pitchFamily="34"/>
                <a:cs typeface="Arial" pitchFamily="34"/>
              </a:rPr>
              <a:t>Asda distributions </a:t>
            </a:r>
          </a:p>
          <a:p>
            <a:pPr lvl="0" algn="ctr"/>
            <a:r>
              <a:rPr lang="en-GB">
                <a:latin typeface="Arial" pitchFamily="34"/>
                <a:cs typeface="Arial" pitchFamily="34"/>
              </a:rPr>
              <a:t>Asda pricing </a:t>
            </a:r>
          </a:p>
          <a:p>
            <a:pPr lvl="0" algn="ctr"/>
            <a:r>
              <a:rPr lang="en-GB">
                <a:latin typeface="Arial" pitchFamily="34"/>
                <a:cs typeface="Arial" pitchFamily="34"/>
              </a:rPr>
              <a:t>Asda staff  promotion </a:t>
            </a:r>
          </a:p>
          <a:p>
            <a:pPr lvl="0">
              <a:spcBef>
                <a:spcPts val="400"/>
              </a:spcBef>
            </a:pPr>
            <a:endParaRPr lang="en-GB" sz="1600"/>
          </a:p>
          <a:p>
            <a:pPr lvl="0">
              <a:spcBef>
                <a:spcPts val="400"/>
              </a:spcBef>
            </a:pPr>
            <a:endParaRPr lang="en-GB"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6F186-C153-4079-8512-7631BC86D44A}"/>
              </a:ext>
            </a:extLst>
          </p:cNvPr>
          <p:cNvSpPr txBox="1">
            <a:spLocks noGrp="1"/>
          </p:cNvSpPr>
          <p:nvPr>
            <p:ph type="title"/>
          </p:nvPr>
        </p:nvSpPr>
        <p:spPr/>
        <p:txBody>
          <a:bodyPr/>
          <a:lstStyle/>
          <a:p>
            <a:pPr lvl="0"/>
            <a:r>
              <a:rPr lang="en-GB" b="1">
                <a:latin typeface="Arial" pitchFamily="34"/>
                <a:cs typeface="Arial" pitchFamily="34"/>
              </a:rPr>
              <a:t>Sustainability of Asda</a:t>
            </a:r>
          </a:p>
        </p:txBody>
      </p:sp>
      <p:sp>
        <p:nvSpPr>
          <p:cNvPr id="3" name="Content Placeholder 2">
            <a:extLst>
              <a:ext uri="{FF2B5EF4-FFF2-40B4-BE49-F238E27FC236}">
                <a16:creationId xmlns:a16="http://schemas.microsoft.com/office/drawing/2014/main" id="{B3410D2B-260E-4028-921B-5C1F630E21A7}"/>
              </a:ext>
            </a:extLst>
          </p:cNvPr>
          <p:cNvSpPr txBox="1">
            <a:spLocks noGrp="1"/>
          </p:cNvSpPr>
          <p:nvPr>
            <p:ph idx="1"/>
          </p:nvPr>
        </p:nvSpPr>
        <p:spPr/>
        <p:txBody>
          <a:bodyPr/>
          <a:lstStyle/>
          <a:p>
            <a:pPr marL="0" lvl="0" indent="0" algn="just">
              <a:lnSpc>
                <a:spcPct val="90000"/>
              </a:lnSpc>
              <a:spcBef>
                <a:spcPts val="500"/>
              </a:spcBef>
              <a:buNone/>
            </a:pPr>
            <a:r>
              <a:rPr lang="en-GB" sz="2000">
                <a:latin typeface="Arial" pitchFamily="34"/>
                <a:cs typeface="Arial" pitchFamily="34"/>
              </a:rPr>
              <a:t>The aim of Asda is to be the most trusted store and they're committed to decreasing the environmental impact of our operations, the products and offerings they sell and the suppliers who make them. Asda is targeted on putting off useless plastic. Where packaging is beneficial to the life of a product, they will trial new solutions that contain as a whole lot recycled content material, and then can be recycled in which viable. Asda is committing to the use of a median of 30% recycled content material across all our personal brand plastic packaging by means of 2020. Whereas, Tesco is aiming to take away 1bn pieces of plastic by way of the stop of next 12 months from its own-label merchandise. They pledge to prohibit brands with an excessive amount of non-recyclable packaging from next 12 months (Butler, 2019).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E9D91-51B0-4AF2-AE45-1F6AE9FA7092}"/>
              </a:ext>
            </a:extLst>
          </p:cNvPr>
          <p:cNvSpPr txBox="1">
            <a:spLocks noGrp="1"/>
          </p:cNvSpPr>
          <p:nvPr>
            <p:ph type="title"/>
          </p:nvPr>
        </p:nvSpPr>
        <p:spPr/>
        <p:txBody>
          <a:bodyPr/>
          <a:lstStyle/>
          <a:p>
            <a:pPr lvl="0"/>
            <a:r>
              <a:rPr lang="en-GB">
                <a:latin typeface="Arial" pitchFamily="34"/>
                <a:cs typeface="Arial" pitchFamily="34"/>
              </a:rPr>
              <a:t>Continued.</a:t>
            </a:r>
          </a:p>
        </p:txBody>
      </p:sp>
      <p:sp>
        <p:nvSpPr>
          <p:cNvPr id="3" name="Content Placeholder 2">
            <a:extLst>
              <a:ext uri="{FF2B5EF4-FFF2-40B4-BE49-F238E27FC236}">
                <a16:creationId xmlns:a16="http://schemas.microsoft.com/office/drawing/2014/main" id="{95C34F5F-7395-484A-9632-851813D93BAC}"/>
              </a:ext>
            </a:extLst>
          </p:cNvPr>
          <p:cNvSpPr txBox="1">
            <a:spLocks noGrp="1"/>
          </p:cNvSpPr>
          <p:nvPr>
            <p:ph idx="1"/>
          </p:nvPr>
        </p:nvSpPr>
        <p:spPr/>
        <p:txBody>
          <a:bodyPr anchorCtr="1"/>
          <a:lstStyle/>
          <a:p>
            <a:pPr marL="0" lvl="0" indent="0" algn="ctr">
              <a:spcBef>
                <a:spcPts val="400"/>
              </a:spcBef>
              <a:buNone/>
            </a:pPr>
            <a:r>
              <a:rPr lang="en-GB" sz="1600">
                <a:latin typeface="Arial" pitchFamily="34"/>
                <a:cs typeface="Arial" pitchFamily="34"/>
              </a:rPr>
              <a:t>In my presentation I will be discussing these key sectors in more specifics details.</a:t>
            </a:r>
          </a:p>
          <a:p>
            <a:pPr marL="0" lvl="0" indent="0" algn="ctr">
              <a:spcBef>
                <a:spcPts val="400"/>
              </a:spcBef>
              <a:buNone/>
            </a:pPr>
            <a:endParaRPr lang="en-GB" sz="1600">
              <a:latin typeface="Arial" pitchFamily="34"/>
              <a:cs typeface="Arial" pitchFamily="34"/>
            </a:endParaRPr>
          </a:p>
          <a:p>
            <a:pPr marL="0" lvl="0" indent="0" algn="ctr">
              <a:spcBef>
                <a:spcPts val="400"/>
              </a:spcBef>
              <a:buNone/>
            </a:pPr>
            <a:endParaRPr lang="en-GB" sz="1600">
              <a:latin typeface="Arial" pitchFamily="34"/>
              <a:cs typeface="Arial" pitchFamily="34"/>
            </a:endParaRPr>
          </a:p>
          <a:p>
            <a:pPr marL="0" lvl="0" indent="0" algn="ctr">
              <a:buNone/>
            </a:pPr>
            <a:r>
              <a:rPr lang="en-GB" b="1">
                <a:latin typeface="Arial" pitchFamily="34"/>
                <a:cs typeface="Arial" pitchFamily="34"/>
              </a:rPr>
              <a:t>Quality polices.</a:t>
            </a:r>
          </a:p>
          <a:p>
            <a:pPr marL="0" lvl="0" indent="0" algn="ctr">
              <a:buNone/>
            </a:pPr>
            <a:r>
              <a:rPr lang="en-GB" b="1">
                <a:latin typeface="Arial" pitchFamily="34"/>
                <a:cs typeface="Arial" pitchFamily="34"/>
              </a:rPr>
              <a:t>Employees polices.</a:t>
            </a:r>
          </a:p>
          <a:p>
            <a:pPr marL="0" lvl="0" indent="0" algn="ctr">
              <a:buNone/>
            </a:pPr>
            <a:r>
              <a:rPr lang="en-GB" b="1">
                <a:latin typeface="Arial" pitchFamily="34"/>
                <a:cs typeface="Arial" pitchFamily="34"/>
              </a:rPr>
              <a:t>Environmental polices.</a:t>
            </a:r>
          </a:p>
          <a:p>
            <a:pPr marL="0" lvl="0" indent="0" algn="ctr">
              <a:spcBef>
                <a:spcPts val="400"/>
              </a:spcBef>
              <a:buNone/>
            </a:pPr>
            <a:endParaRPr lang="en-GB" sz="1600">
              <a:latin typeface="Arial" pitchFamily="34"/>
              <a:cs typeface="Arial" pitchFamily="3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0C34D-11A1-444E-89F0-141AFBB8B18B}"/>
              </a:ext>
            </a:extLst>
          </p:cNvPr>
          <p:cNvSpPr txBox="1">
            <a:spLocks noGrp="1"/>
          </p:cNvSpPr>
          <p:nvPr>
            <p:ph type="title"/>
          </p:nvPr>
        </p:nvSpPr>
        <p:spPr>
          <a:xfrm>
            <a:off x="857835" y="982129"/>
            <a:ext cx="10633438" cy="1303870"/>
          </a:xfrm>
        </p:spPr>
        <p:txBody>
          <a:bodyPr/>
          <a:lstStyle/>
          <a:p>
            <a:pPr lvl="0"/>
            <a:r>
              <a:rPr lang="en-GB" sz="4000">
                <a:latin typeface="Arial Black" pitchFamily="34"/>
              </a:rPr>
              <a:t>Ethics (Cons and Pros) Sustainability  </a:t>
            </a:r>
          </a:p>
        </p:txBody>
      </p:sp>
      <p:sp>
        <p:nvSpPr>
          <p:cNvPr id="3" name="Content Placeholder 2">
            <a:extLst>
              <a:ext uri="{FF2B5EF4-FFF2-40B4-BE49-F238E27FC236}">
                <a16:creationId xmlns:a16="http://schemas.microsoft.com/office/drawing/2014/main" id="{20008BE3-3F38-4D56-BE07-96B99C0F274F}"/>
              </a:ext>
            </a:extLst>
          </p:cNvPr>
          <p:cNvSpPr txBox="1">
            <a:spLocks noGrp="1"/>
          </p:cNvSpPr>
          <p:nvPr>
            <p:ph idx="1"/>
          </p:nvPr>
        </p:nvSpPr>
        <p:spPr/>
        <p:txBody>
          <a:bodyPr anchorCtr="1"/>
          <a:lstStyle/>
          <a:p>
            <a:pPr marL="0" lvl="0" indent="0" algn="ctr">
              <a:buNone/>
            </a:pPr>
            <a:r>
              <a:rPr lang="en-GB" sz="1600">
                <a:latin typeface="Arial" pitchFamily="34"/>
                <a:cs typeface="Arial" pitchFamily="34"/>
              </a:rPr>
              <a:t>In my presentation I will be discussing these key sectors in more specifics details</a:t>
            </a:r>
            <a:r>
              <a:rPr lang="en-GB"/>
              <a:t>.</a:t>
            </a:r>
          </a:p>
          <a:p>
            <a:pPr lvl="0" algn="ctr">
              <a:lnSpc>
                <a:spcPct val="200000"/>
              </a:lnSpc>
            </a:pPr>
            <a:r>
              <a:rPr lang="en-GB" b="1">
                <a:latin typeface="Arial" pitchFamily="34"/>
                <a:cs typeface="Arial" pitchFamily="34"/>
              </a:rPr>
              <a:t>Marketing strategies. </a:t>
            </a:r>
          </a:p>
          <a:p>
            <a:pPr lvl="0" algn="ctr">
              <a:lnSpc>
                <a:spcPct val="200000"/>
              </a:lnSpc>
            </a:pPr>
            <a:r>
              <a:rPr lang="en-GB" b="1">
                <a:latin typeface="Arial" pitchFamily="34"/>
                <a:cs typeface="Arial" pitchFamily="34"/>
              </a:rPr>
              <a:t>Environment polices.</a:t>
            </a:r>
          </a:p>
          <a:p>
            <a:pPr lvl="0" algn="ctr">
              <a:lnSpc>
                <a:spcPct val="200000"/>
              </a:lnSpc>
            </a:pPr>
            <a:r>
              <a:rPr lang="en-GB" b="1">
                <a:latin typeface="Arial" pitchFamily="34"/>
                <a:cs typeface="Arial" pitchFamily="34"/>
              </a:rPr>
              <a:t>Employees Guidelines.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5A4BC-F891-41CA-B640-6FE4CDCBA430}"/>
              </a:ext>
            </a:extLst>
          </p:cNvPr>
          <p:cNvSpPr txBox="1">
            <a:spLocks noGrp="1"/>
          </p:cNvSpPr>
          <p:nvPr>
            <p:ph type="title"/>
          </p:nvPr>
        </p:nvSpPr>
        <p:spPr/>
        <p:txBody>
          <a:bodyPr/>
          <a:lstStyle/>
          <a:p>
            <a:pPr lvl="0"/>
            <a:r>
              <a:rPr lang="en-GB">
                <a:latin typeface="Arial" pitchFamily="34"/>
                <a:cs typeface="Arial" pitchFamily="34"/>
              </a:rPr>
              <a:t>Customer Relationship Management </a:t>
            </a:r>
          </a:p>
        </p:txBody>
      </p:sp>
      <p:sp>
        <p:nvSpPr>
          <p:cNvPr id="3" name="Content Placeholder 2">
            <a:extLst>
              <a:ext uri="{FF2B5EF4-FFF2-40B4-BE49-F238E27FC236}">
                <a16:creationId xmlns:a16="http://schemas.microsoft.com/office/drawing/2014/main" id="{5DBA372C-C900-4A84-AB9B-334A9563085E}"/>
              </a:ext>
            </a:extLst>
          </p:cNvPr>
          <p:cNvSpPr txBox="1">
            <a:spLocks noGrp="1"/>
          </p:cNvSpPr>
          <p:nvPr>
            <p:ph idx="1"/>
          </p:nvPr>
        </p:nvSpPr>
        <p:spPr/>
        <p:txBody>
          <a:bodyPr/>
          <a:lstStyle/>
          <a:p>
            <a:pPr marL="0" lvl="0" indent="0" algn="just">
              <a:lnSpc>
                <a:spcPct val="90000"/>
              </a:lnSpc>
              <a:spcBef>
                <a:spcPts val="500"/>
              </a:spcBef>
              <a:buNone/>
            </a:pPr>
            <a:r>
              <a:rPr lang="en-GB" sz="2000">
                <a:latin typeface="Arial" pitchFamily="34"/>
                <a:cs typeface="Arial" pitchFamily="34"/>
              </a:rPr>
              <a:t>Customer Relationship Management (CRM) describes how your business company interacts together with your customers in an organized manner. CRM is the technique of dealing with all traits of interaction a business enterprise has with its customers, including prospecting, sales, and offerings (Soliman, 2011).  CRM attempts provide insight into and enhance the customer relationship by combining clients' interaction views into one picture. CRM includes the usage of time to collect the intelligence you want to offer advanced help and services in your purchaser. In different terms, CRM is also about what you do with those facts to higher meet the desires of your customers and confirm new clients, ensuing in higher profits for you.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F58C7-A6A8-498B-A8A2-6E5533BB8B8B}"/>
              </a:ext>
            </a:extLst>
          </p:cNvPr>
          <p:cNvSpPr txBox="1">
            <a:spLocks noGrp="1"/>
          </p:cNvSpPr>
          <p:nvPr>
            <p:ph type="title"/>
          </p:nvPr>
        </p:nvSpPr>
        <p:spPr/>
        <p:txBody>
          <a:bodyPr/>
          <a:lstStyle/>
          <a:p>
            <a:pPr lvl="0"/>
            <a:r>
              <a:rPr lang="en-GB">
                <a:latin typeface="Arial Black" pitchFamily="34"/>
              </a:rPr>
              <a:t>Cons and Pros of CRM</a:t>
            </a:r>
          </a:p>
        </p:txBody>
      </p:sp>
      <p:sp>
        <p:nvSpPr>
          <p:cNvPr id="3" name="Content Placeholder 2">
            <a:extLst>
              <a:ext uri="{FF2B5EF4-FFF2-40B4-BE49-F238E27FC236}">
                <a16:creationId xmlns:a16="http://schemas.microsoft.com/office/drawing/2014/main" id="{6C98A16C-6989-4405-80A9-5F3ECE0912A1}"/>
              </a:ext>
            </a:extLst>
          </p:cNvPr>
          <p:cNvSpPr txBox="1">
            <a:spLocks noGrp="1"/>
          </p:cNvSpPr>
          <p:nvPr>
            <p:ph idx="1"/>
          </p:nvPr>
        </p:nvSpPr>
        <p:spPr/>
        <p:txBody>
          <a:bodyPr/>
          <a:lstStyle/>
          <a:p>
            <a:pPr marL="0" lvl="0" indent="0" algn="ctr">
              <a:buNone/>
            </a:pPr>
            <a:r>
              <a:rPr lang="en-GB" sz="1600">
                <a:latin typeface="Arial" pitchFamily="34"/>
                <a:cs typeface="Arial" pitchFamily="34"/>
              </a:rPr>
              <a:t>In my presentation I will be discussing these key sectors in more specifics details.</a:t>
            </a:r>
          </a:p>
          <a:p>
            <a:pPr lvl="0" algn="ctr">
              <a:lnSpc>
                <a:spcPct val="200000"/>
              </a:lnSpc>
            </a:pPr>
            <a:r>
              <a:rPr lang="en-GB" b="1">
                <a:latin typeface="Arial" pitchFamily="34"/>
                <a:cs typeface="Arial" pitchFamily="34"/>
              </a:rPr>
              <a:t>Marketing </a:t>
            </a:r>
          </a:p>
          <a:p>
            <a:pPr lvl="0" algn="ctr">
              <a:lnSpc>
                <a:spcPct val="200000"/>
              </a:lnSpc>
            </a:pPr>
            <a:r>
              <a:rPr lang="en-GB" b="1">
                <a:latin typeface="Arial" pitchFamily="34"/>
                <a:cs typeface="Arial" pitchFamily="34"/>
              </a:rPr>
              <a:t>Environment </a:t>
            </a:r>
          </a:p>
          <a:p>
            <a:pPr lvl="0" algn="ctr">
              <a:lnSpc>
                <a:spcPct val="200000"/>
              </a:lnSpc>
            </a:pPr>
            <a:r>
              <a:rPr lang="en-GB" b="1">
                <a:latin typeface="Arial" pitchFamily="34"/>
                <a:cs typeface="Arial" pitchFamily="34"/>
              </a:rPr>
              <a:t>Employees </a:t>
            </a:r>
          </a:p>
          <a:p>
            <a:pPr lvl="0"/>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9353C-4C34-48E1-B3B0-97EC154D5C8E}"/>
              </a:ext>
            </a:extLst>
          </p:cNvPr>
          <p:cNvSpPr txBox="1">
            <a:spLocks noGrp="1"/>
          </p:cNvSpPr>
          <p:nvPr>
            <p:ph type="title"/>
          </p:nvPr>
        </p:nvSpPr>
        <p:spPr>
          <a:xfrm>
            <a:off x="1295403" y="982129"/>
            <a:ext cx="9601200" cy="820033"/>
          </a:xfrm>
        </p:spPr>
        <p:txBody>
          <a:bodyPr/>
          <a:lstStyle/>
          <a:p>
            <a:pPr lvl="0"/>
            <a:r>
              <a:rPr lang="en-GB">
                <a:latin typeface="Arial" pitchFamily="34"/>
                <a:cs typeface="Arial" pitchFamily="34"/>
              </a:rPr>
              <a:t>S W O T  Analysis of Asda </a:t>
            </a:r>
          </a:p>
        </p:txBody>
      </p:sp>
      <p:graphicFrame>
        <p:nvGraphicFramePr>
          <p:cNvPr id="3" name="Table 4">
            <a:extLst>
              <a:ext uri="{FF2B5EF4-FFF2-40B4-BE49-F238E27FC236}">
                <a16:creationId xmlns:a16="http://schemas.microsoft.com/office/drawing/2014/main" id="{B42CA559-879A-4A1A-A2B7-CEA446B77604}"/>
              </a:ext>
            </a:extLst>
          </p:cNvPr>
          <p:cNvGraphicFramePr>
            <a:graphicFrameLocks noGrp="1"/>
          </p:cNvGraphicFramePr>
          <p:nvPr>
            <p:ph idx="1"/>
          </p:nvPr>
        </p:nvGraphicFramePr>
        <p:xfrm>
          <a:off x="961537" y="1802163"/>
          <a:ext cx="10567446" cy="4188765"/>
        </p:xfrm>
        <a:graphic>
          <a:graphicData uri="http://schemas.openxmlformats.org/drawingml/2006/table">
            <a:tbl>
              <a:tblPr firstRow="1" bandRow="1">
                <a:effectLst/>
                <a:tableStyleId>{93296810-A885-4BE3-A3E7-6D5BEEA58F35}</a:tableStyleId>
              </a:tblPr>
              <a:tblGrid>
                <a:gridCol w="5580665">
                  <a:extLst>
                    <a:ext uri="{9D8B030D-6E8A-4147-A177-3AD203B41FA5}">
                      <a16:colId xmlns:a16="http://schemas.microsoft.com/office/drawing/2014/main" val="3961764598"/>
                    </a:ext>
                  </a:extLst>
                </a:gridCol>
                <a:gridCol w="4986780">
                  <a:extLst>
                    <a:ext uri="{9D8B030D-6E8A-4147-A177-3AD203B41FA5}">
                      <a16:colId xmlns:a16="http://schemas.microsoft.com/office/drawing/2014/main" val="3683031068"/>
                    </a:ext>
                  </a:extLst>
                </a:gridCol>
              </a:tblGrid>
              <a:tr h="2109978">
                <a:tc>
                  <a:txBody>
                    <a:bodyPr/>
                    <a:lstStyle/>
                    <a:p>
                      <a:pPr lvl="0"/>
                      <a:r>
                        <a:rPr lang="en-GB" sz="2400">
                          <a:latin typeface="Arial" pitchFamily="34"/>
                          <a:cs typeface="Arial" pitchFamily="34"/>
                        </a:rPr>
                        <a:t>Strength</a:t>
                      </a:r>
                    </a:p>
                    <a:p>
                      <a:pPr lvl="0"/>
                      <a:endParaRPr lang="en-GB"/>
                    </a:p>
                    <a:p>
                      <a:pPr lvl="0" algn="just"/>
                      <a:r>
                        <a:rPr lang="en-GB" sz="1400">
                          <a:latin typeface="Arial" pitchFamily="34"/>
                          <a:cs typeface="Arial" pitchFamily="34"/>
                        </a:rPr>
                        <a:t>Asda strive to maintain the same price compared to other supermarkets without compromising the quality of products and the customer service. In order to become successful, the organisation must ensure good customer relationship as well as with suppliers. </a:t>
                      </a:r>
                    </a:p>
                    <a:p>
                      <a:pPr lvl="0" algn="just"/>
                      <a:endParaRPr lang="en-GB" sz="1400">
                        <a:latin typeface="Arial" pitchFamily="34"/>
                        <a:cs typeface="Arial" pitchFamily="34"/>
                      </a:endParaRPr>
                    </a:p>
                    <a:p>
                      <a:pPr lvl="0" algn="just"/>
                      <a:endParaRPr lang="en-GB" sz="1400">
                        <a:latin typeface="Arial" pitchFamily="34"/>
                        <a:cs typeface="Arial" pitchFamily="34"/>
                      </a:endParaRPr>
                    </a:p>
                  </a:txBody>
                  <a:tcPr/>
                </a:tc>
                <a:tc>
                  <a:txBody>
                    <a:bodyPr/>
                    <a:lstStyle/>
                    <a:p>
                      <a:pPr lvl="0"/>
                      <a:r>
                        <a:rPr lang="en-GB" sz="2400">
                          <a:latin typeface="Arial" pitchFamily="34"/>
                          <a:cs typeface="Arial" pitchFamily="34"/>
                        </a:rPr>
                        <a:t>Weakness</a:t>
                      </a:r>
                      <a:r>
                        <a:rPr lang="en-GB"/>
                        <a:t> </a:t>
                      </a:r>
                    </a:p>
                    <a:p>
                      <a:pPr lvl="0"/>
                      <a:endParaRPr lang="en-GB"/>
                    </a:p>
                    <a:p>
                      <a:pPr lvl="0"/>
                      <a:r>
                        <a:rPr lang="en-GB"/>
                        <a:t>Asda’s  own brands are more expensive then other competitors  own brands.  Asda needs to address  this issue ASAP to advance in this competitive market and keep their stronghold. </a:t>
                      </a:r>
                    </a:p>
                  </a:txBody>
                  <a:tcPr/>
                </a:tc>
                <a:extLst>
                  <a:ext uri="{0D108BD9-81ED-4DB2-BD59-A6C34878D82A}">
                    <a16:rowId xmlns:a16="http://schemas.microsoft.com/office/drawing/2014/main" val="938415442"/>
                  </a:ext>
                </a:extLst>
              </a:tr>
              <a:tr h="1963728">
                <a:tc>
                  <a:txBody>
                    <a:bodyPr/>
                    <a:lstStyle/>
                    <a:p>
                      <a:pPr lvl="0"/>
                      <a:r>
                        <a:rPr lang="en-GB" sz="2400">
                          <a:latin typeface="Arial" pitchFamily="34"/>
                          <a:cs typeface="Arial" pitchFamily="34"/>
                        </a:rPr>
                        <a:t>Opportunity.</a:t>
                      </a:r>
                    </a:p>
                    <a:p>
                      <a:pPr lvl="0"/>
                      <a:r>
                        <a:rPr lang="en-GB"/>
                        <a:t> </a:t>
                      </a:r>
                    </a:p>
                    <a:p>
                      <a:pPr lvl="0"/>
                      <a:r>
                        <a:rPr lang="en-GB" sz="1400">
                          <a:latin typeface="Arial" pitchFamily="34"/>
                          <a:cs typeface="Arial" pitchFamily="34"/>
                        </a:rPr>
                        <a:t>Asda should open branches in Europe and capitalize on its market strategies, also further advance to the third world countries like India and China as this will also create more employment.</a:t>
                      </a:r>
                    </a:p>
                  </a:txBody>
                  <a:tcPr/>
                </a:tc>
                <a:tc>
                  <a:txBody>
                    <a:bodyPr/>
                    <a:lstStyle/>
                    <a:p>
                      <a:pPr lvl="0"/>
                      <a:r>
                        <a:rPr lang="en-GB" sz="2400">
                          <a:latin typeface="Arial" pitchFamily="34"/>
                          <a:cs typeface="Arial" pitchFamily="34"/>
                        </a:rPr>
                        <a:t>Treats.</a:t>
                      </a:r>
                    </a:p>
                    <a:p>
                      <a:pPr lvl="0"/>
                      <a:endParaRPr lang="en-GB" sz="1400">
                        <a:latin typeface="Arial" pitchFamily="34"/>
                        <a:cs typeface="Arial" pitchFamily="34"/>
                      </a:endParaRPr>
                    </a:p>
                    <a:p>
                      <a:pPr lvl="0"/>
                      <a:r>
                        <a:rPr lang="en-GB" sz="1400">
                          <a:latin typeface="Arial" pitchFamily="34"/>
                          <a:cs typeface="Arial" pitchFamily="34"/>
                        </a:rPr>
                        <a:t>Other supermarkets like Lidl, Morrisons is lowering their product prices,  this is becoming a threat for Asda in operating their business.</a:t>
                      </a:r>
                      <a:endParaRPr lang="en-GB" sz="2400">
                        <a:latin typeface="Arial" pitchFamily="34"/>
                        <a:cs typeface="Arial" pitchFamily="34"/>
                      </a:endParaRPr>
                    </a:p>
                  </a:txBody>
                  <a:tcPr/>
                </a:tc>
                <a:extLst>
                  <a:ext uri="{0D108BD9-81ED-4DB2-BD59-A6C34878D82A}">
                    <a16:rowId xmlns:a16="http://schemas.microsoft.com/office/drawing/2014/main" val="268039778"/>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1694-4DB9-4C1A-B24C-AC6060C2D7D2}"/>
              </a:ext>
            </a:extLst>
          </p:cNvPr>
          <p:cNvSpPr txBox="1">
            <a:spLocks noGrp="1"/>
          </p:cNvSpPr>
          <p:nvPr>
            <p:ph type="title"/>
          </p:nvPr>
        </p:nvSpPr>
        <p:spPr/>
        <p:txBody>
          <a:bodyPr/>
          <a:lstStyle/>
          <a:p>
            <a:pPr lvl="0"/>
            <a:r>
              <a:rPr lang="en-GB">
                <a:latin typeface="Arial Black" pitchFamily="34"/>
              </a:rPr>
              <a:t>Thankyou </a:t>
            </a:r>
          </a:p>
        </p:txBody>
      </p:sp>
      <p:sp>
        <p:nvSpPr>
          <p:cNvPr id="3" name="Content Placeholder 5">
            <a:extLst>
              <a:ext uri="{FF2B5EF4-FFF2-40B4-BE49-F238E27FC236}">
                <a16:creationId xmlns:a16="http://schemas.microsoft.com/office/drawing/2014/main" id="{C15CCC94-C93A-4565-9844-921C9F974E87}"/>
              </a:ext>
            </a:extLst>
          </p:cNvPr>
          <p:cNvSpPr txBox="1">
            <a:spLocks noGrp="1"/>
          </p:cNvSpPr>
          <p:nvPr>
            <p:ph idx="1"/>
          </p:nvPr>
        </p:nvSpPr>
        <p:spPr>
          <a:xfrm>
            <a:off x="1154951" y="2603497"/>
            <a:ext cx="8825660" cy="4254502"/>
          </a:xfrm>
        </p:spPr>
        <p:txBody>
          <a:bodyPr/>
          <a:lstStyle/>
          <a:p>
            <a:pPr marL="0" lvl="0" indent="0">
              <a:lnSpc>
                <a:spcPct val="90000"/>
              </a:lnSpc>
              <a:buNone/>
            </a:pPr>
            <a:endParaRPr lang="en-GB">
              <a:latin typeface="Arial Black" pitchFamily="34"/>
            </a:endParaRPr>
          </a:p>
          <a:p>
            <a:pPr marL="0" lvl="0" indent="0">
              <a:lnSpc>
                <a:spcPct val="90000"/>
              </a:lnSpc>
              <a:buNone/>
            </a:pPr>
            <a:endParaRPr lang="en-GB">
              <a:latin typeface="Arial Black" pitchFamily="34"/>
            </a:endParaRPr>
          </a:p>
          <a:p>
            <a:pPr marL="0" lvl="0" indent="0">
              <a:lnSpc>
                <a:spcPct val="90000"/>
              </a:lnSpc>
              <a:buNone/>
            </a:pPr>
            <a:endParaRPr lang="en-GB">
              <a:latin typeface="Arial Black" pitchFamily="34"/>
            </a:endParaRPr>
          </a:p>
          <a:p>
            <a:pPr marL="0" lvl="0" indent="0">
              <a:lnSpc>
                <a:spcPct val="90000"/>
              </a:lnSpc>
              <a:buNone/>
            </a:pPr>
            <a:endParaRPr lang="en-GB">
              <a:latin typeface="Arial Black" pitchFamily="34"/>
            </a:endParaRPr>
          </a:p>
          <a:p>
            <a:pPr marL="0" lvl="0" indent="0">
              <a:lnSpc>
                <a:spcPct val="90000"/>
              </a:lnSpc>
              <a:buNone/>
            </a:pPr>
            <a:endParaRPr lang="en-GB">
              <a:latin typeface="Arial Black" pitchFamily="34"/>
            </a:endParaRPr>
          </a:p>
          <a:p>
            <a:pPr marL="0" lvl="0" indent="0">
              <a:lnSpc>
                <a:spcPct val="90000"/>
              </a:lnSpc>
              <a:buNone/>
            </a:pPr>
            <a:r>
              <a:rPr lang="en-GB">
                <a:latin typeface="Arial Black" pitchFamily="34"/>
              </a:rPr>
              <a:t>                             </a:t>
            </a:r>
          </a:p>
          <a:p>
            <a:pPr marL="0" lvl="0" indent="0">
              <a:lnSpc>
                <a:spcPct val="90000"/>
              </a:lnSpc>
              <a:buNone/>
            </a:pPr>
            <a:r>
              <a:rPr lang="en-GB">
                <a:latin typeface="Arial Black" pitchFamily="34"/>
              </a:rPr>
              <a:t>                            </a:t>
            </a:r>
          </a:p>
          <a:p>
            <a:pPr marL="0" lvl="0" indent="0">
              <a:lnSpc>
                <a:spcPct val="90000"/>
              </a:lnSpc>
              <a:buNone/>
            </a:pPr>
            <a:endParaRPr lang="en-GB">
              <a:latin typeface="Arial Black" pitchFamily="34"/>
            </a:endParaRPr>
          </a:p>
          <a:p>
            <a:pPr marL="0" lvl="0" indent="0">
              <a:lnSpc>
                <a:spcPct val="90000"/>
              </a:lnSpc>
              <a:buNone/>
            </a:pPr>
            <a:r>
              <a:rPr lang="en-GB">
                <a:latin typeface="Arial Black" pitchFamily="34"/>
              </a:rPr>
              <a:t>                                           </a:t>
            </a:r>
          </a:p>
          <a:p>
            <a:pPr marL="0" lvl="0" indent="0">
              <a:lnSpc>
                <a:spcPct val="90000"/>
              </a:lnSpc>
              <a:buNone/>
            </a:pPr>
            <a:endParaRPr lang="en-GB">
              <a:latin typeface="Arial Black" pitchFamily="34"/>
            </a:endParaRPr>
          </a:p>
          <a:p>
            <a:pPr marL="0" lvl="0" indent="0">
              <a:lnSpc>
                <a:spcPct val="90000"/>
              </a:lnSpc>
              <a:buNone/>
            </a:pPr>
            <a:r>
              <a:rPr lang="en-GB">
                <a:latin typeface="Arial Black" pitchFamily="34"/>
              </a:rPr>
              <a:t>                                        Any questions please </a:t>
            </a:r>
          </a:p>
        </p:txBody>
      </p:sp>
      <p:pic>
        <p:nvPicPr>
          <p:cNvPr id="4" name="Picture 6">
            <a:extLst>
              <a:ext uri="{FF2B5EF4-FFF2-40B4-BE49-F238E27FC236}">
                <a16:creationId xmlns:a16="http://schemas.microsoft.com/office/drawing/2014/main" id="{9B6E435A-0B10-4702-A67A-29C1C68141B6}"/>
              </a:ext>
            </a:extLst>
          </p:cNvPr>
          <p:cNvPicPr>
            <a:picLocks noChangeAspect="1"/>
          </p:cNvPicPr>
          <p:nvPr/>
        </p:nvPicPr>
        <p:blipFill>
          <a:blip r:embed="rId2"/>
          <a:stretch>
            <a:fillRect/>
          </a:stretch>
        </p:blipFill>
        <p:spPr>
          <a:xfrm>
            <a:off x="2211384" y="2847971"/>
            <a:ext cx="7769227" cy="339257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08C0E-0ECE-46E3-82B7-6E13B11E4FA9}"/>
              </a:ext>
            </a:extLst>
          </p:cNvPr>
          <p:cNvSpPr txBox="1">
            <a:spLocks noGrp="1"/>
          </p:cNvSpPr>
          <p:nvPr>
            <p:ph type="title"/>
          </p:nvPr>
        </p:nvSpPr>
        <p:spPr/>
        <p:txBody>
          <a:bodyPr/>
          <a:lstStyle/>
          <a:p>
            <a:pPr lvl="0"/>
            <a:r>
              <a:rPr lang="en-GB">
                <a:latin typeface="Arial Black" pitchFamily="34"/>
              </a:rPr>
              <a:t>References </a:t>
            </a:r>
          </a:p>
        </p:txBody>
      </p:sp>
      <p:sp>
        <p:nvSpPr>
          <p:cNvPr id="3" name="Content Placeholder 2">
            <a:extLst>
              <a:ext uri="{FF2B5EF4-FFF2-40B4-BE49-F238E27FC236}">
                <a16:creationId xmlns:a16="http://schemas.microsoft.com/office/drawing/2014/main" id="{496449EA-26F8-4F71-9D59-E3340AC61C79}"/>
              </a:ext>
            </a:extLst>
          </p:cNvPr>
          <p:cNvSpPr txBox="1">
            <a:spLocks noGrp="1"/>
          </p:cNvSpPr>
          <p:nvPr>
            <p:ph idx="1"/>
          </p:nvPr>
        </p:nvSpPr>
        <p:spPr/>
        <p:txBody>
          <a:bodyPr/>
          <a:lstStyle/>
          <a:p>
            <a:pPr lvl="0" algn="just">
              <a:lnSpc>
                <a:spcPct val="90000"/>
              </a:lnSpc>
            </a:pPr>
            <a:r>
              <a:rPr lang="en-GB" sz="1600">
                <a:latin typeface="Arial" pitchFamily="34"/>
                <a:cs typeface="Arial" pitchFamily="34"/>
              </a:rPr>
              <a:t>Butler, S., 2019. Tesco Moves To Cut Out Plastic From Range Of Own-Brand Products. [online] the Guardian. Available at: &lt;https://www.theguardian.com/business/2019/nov/01/tesco-moves-to-cut-out-plastic-from-range-of-own-brand-products&gt; [Accessed 15 February 2020]. </a:t>
            </a:r>
          </a:p>
          <a:p>
            <a:pPr lvl="0" algn="just">
              <a:lnSpc>
                <a:spcPct val="90000"/>
              </a:lnSpc>
            </a:pPr>
            <a:endParaRPr lang="en-GB" sz="1600">
              <a:latin typeface="Arial" pitchFamily="34"/>
              <a:cs typeface="Arial" pitchFamily="34"/>
            </a:endParaRPr>
          </a:p>
          <a:p>
            <a:pPr lvl="0" algn="just"/>
            <a:r>
              <a:rPr lang="en-GB" sz="1600">
                <a:latin typeface="Arial" pitchFamily="34"/>
                <a:cs typeface="Arial" pitchFamily="34"/>
              </a:rPr>
              <a:t>Davidrajuh, R., 2008. A Conceptual Model For Ethical Business Decision-Making Under The Influence Of Personal Relationships. [ebook] Available at: &lt;https://core.ac.uk/download/pdf/30886945.pdf&gt; [Accessed 16 February 2020]. </a:t>
            </a:r>
          </a:p>
          <a:p>
            <a:pPr lvl="0" algn="just">
              <a:lnSpc>
                <a:spcPct val="90000"/>
              </a:lnSpc>
            </a:pPr>
            <a:endParaRPr lang="en-GB" sz="1600">
              <a:latin typeface="Arial" pitchFamily="34"/>
              <a:cs typeface="Arial" pitchFamily="34"/>
            </a:endParaRPr>
          </a:p>
          <a:p>
            <a:pPr lvl="0" algn="just"/>
            <a:r>
              <a:rPr lang="en-GB" sz="1600">
                <a:latin typeface="Arial" pitchFamily="34"/>
                <a:cs typeface="Arial" pitchFamily="34"/>
              </a:rPr>
              <a:t>Sayed Soliman, D., 2011. Customer Relationship Management and Its Relationship to the Marketing Performance. International Journal of Business and Social Science, 2(10).</a:t>
            </a:r>
          </a:p>
          <a:p>
            <a:pPr lvl="0" algn="just">
              <a:lnSpc>
                <a:spcPct val="140000"/>
              </a:lnSpc>
            </a:pPr>
            <a:endParaRPr lang="en-GB" sz="1600">
              <a:latin typeface="Arial" pitchFamily="34"/>
              <a:cs typeface="Arial" pitchFamily="34"/>
            </a:endParaRPr>
          </a:p>
          <a:p>
            <a:pPr lvl="0" algn="just">
              <a:lnSpc>
                <a:spcPct val="90000"/>
              </a:lnSpc>
            </a:pPr>
            <a:endParaRPr lang="en-GB" sz="1600">
              <a:latin typeface="Arial" pitchFamily="34"/>
              <a:cs typeface="Arial" pitchFamily="34"/>
            </a:endParaRPr>
          </a:p>
        </p:txBody>
      </p:sp>
    </p:spTree>
  </p:cSld>
  <p:clrMapOvr>
    <a:masterClrMapping/>
  </p:clrMapOvr>
</p:sld>
</file>

<file path=ppt/theme/theme1.xml><?xml version="1.0" encoding="utf-8"?>
<a:theme xmlns:a="http://schemas.openxmlformats.org/drawingml/2006/main" name="Ion Boardro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Ion%20Boardroom</Template>
  <TotalTime>186</TotalTime>
  <Words>840</Words>
  <Application>Microsoft Office PowerPoint</Application>
  <PresentationFormat>Widescreen</PresentationFormat>
  <Paragraphs>73</Paragraphs>
  <Slides>12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 Black</vt:lpstr>
      <vt:lpstr>Calibri</vt:lpstr>
      <vt:lpstr>Century Gothic</vt:lpstr>
      <vt:lpstr>Wingdings 3</vt:lpstr>
      <vt:lpstr>Ion Boardroom</vt:lpstr>
      <vt:lpstr>UNDERSTANDING AND ENGAGING IN               CUSTOMER EXPERIENCE</vt:lpstr>
      <vt:lpstr>Asda supermarket </vt:lpstr>
      <vt:lpstr>Ethics of Asda </vt:lpstr>
      <vt:lpstr>Continued. </vt:lpstr>
      <vt:lpstr>Sustainability of Asda</vt:lpstr>
      <vt:lpstr>Continued.</vt:lpstr>
      <vt:lpstr>Ethics (Cons and Pros) Sustainability  </vt:lpstr>
      <vt:lpstr>Customer Relationship Management </vt:lpstr>
      <vt:lpstr>Cons and Pros of CRM</vt:lpstr>
      <vt:lpstr>S W O T  Analysis of Asda </vt:lpstr>
      <vt:lpstr>Thankyou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AND ENGAGING IN CUSTOMER EXPERIENCE</dc:title>
  <dc:creator>Mohammed Chaudhary (1711710)</dc:creator>
  <cp:lastModifiedBy>Stevie Davidson</cp:lastModifiedBy>
  <cp:revision>15</cp:revision>
  <dcterms:created xsi:type="dcterms:W3CDTF">2020-03-21T08:41:12Z</dcterms:created>
  <dcterms:modified xsi:type="dcterms:W3CDTF">2020-04-04T15:55:04Z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0x0101001581B635143F154EA3C7B67311F5F321</vt:lpwstr>
  </property>
</Properties>
</file>