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sldIdLst>
    <p:sldId id="256" r:id="rId2"/>
    <p:sldId id="269" r:id="rId3"/>
    <p:sldId id="270" r:id="rId4"/>
    <p:sldId id="262" r:id="rId5"/>
    <p:sldId id="257" r:id="rId6"/>
    <p:sldId id="258" r:id="rId7"/>
    <p:sldId id="259" r:id="rId8"/>
    <p:sldId id="260" r:id="rId9"/>
    <p:sldId id="261" r:id="rId10"/>
    <p:sldId id="263" r:id="rId11"/>
    <p:sldId id="264" r:id="rId12"/>
    <p:sldId id="265" r:id="rId13"/>
    <p:sldId id="266" r:id="rId14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53C8C685-A355-43EC-A4A9-12094C13D768}" v="2" dt="2021-06-22T21:27:28.670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987" autoAdjust="0"/>
    <p:restoredTop sz="94660"/>
  </p:normalViewPr>
  <p:slideViewPr>
    <p:cSldViewPr snapToGrid="0">
      <p:cViewPr varScale="1">
        <p:scale>
          <a:sx n="52" d="100"/>
          <a:sy n="52" d="100"/>
        </p:scale>
        <p:origin x="710" y="43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20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microsoft.com/office/2016/11/relationships/changesInfo" Target="changesInfos/changesInfo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uhuan Chen" userId="c5653f842bbf6fc4" providerId="LiveId" clId="{53C8C685-A355-43EC-A4A9-12094C13D768}"/>
    <pc:docChg chg="undo custSel modSld">
      <pc:chgData name="Suhuan Chen" userId="c5653f842bbf6fc4" providerId="LiveId" clId="{53C8C685-A355-43EC-A4A9-12094C13D768}" dt="2021-06-22T21:30:07.382" v="31" actId="27636"/>
      <pc:docMkLst>
        <pc:docMk/>
      </pc:docMkLst>
      <pc:sldChg chg="modSp mod">
        <pc:chgData name="Suhuan Chen" userId="c5653f842bbf6fc4" providerId="LiveId" clId="{53C8C685-A355-43EC-A4A9-12094C13D768}" dt="2021-06-22T21:28:23.893" v="20" actId="20577"/>
        <pc:sldMkLst>
          <pc:docMk/>
          <pc:sldMk cId="2563820363" sldId="256"/>
        </pc:sldMkLst>
        <pc:spChg chg="mod">
          <ac:chgData name="Suhuan Chen" userId="c5653f842bbf6fc4" providerId="LiveId" clId="{53C8C685-A355-43EC-A4A9-12094C13D768}" dt="2021-06-22T21:28:23.893" v="20" actId="20577"/>
          <ac:spMkLst>
            <pc:docMk/>
            <pc:sldMk cId="2563820363" sldId="256"/>
            <ac:spMk id="2" creationId="{E2D04981-B053-4129-A93E-BFAD729D29CC}"/>
          </ac:spMkLst>
        </pc:spChg>
      </pc:sldChg>
      <pc:sldChg chg="modSp mod">
        <pc:chgData name="Suhuan Chen" userId="c5653f842bbf6fc4" providerId="LiveId" clId="{53C8C685-A355-43EC-A4A9-12094C13D768}" dt="2021-06-22T21:29:30.516" v="28" actId="14100"/>
        <pc:sldMkLst>
          <pc:docMk/>
          <pc:sldMk cId="2623166183" sldId="266"/>
        </pc:sldMkLst>
        <pc:spChg chg="mod">
          <ac:chgData name="Suhuan Chen" userId="c5653f842bbf6fc4" providerId="LiveId" clId="{53C8C685-A355-43EC-A4A9-12094C13D768}" dt="2021-06-22T21:29:05.663" v="21" actId="1076"/>
          <ac:spMkLst>
            <pc:docMk/>
            <pc:sldMk cId="2623166183" sldId="266"/>
            <ac:spMk id="2" creationId="{534AA606-0CC1-4A9F-8A53-1A5F17CDC235}"/>
          </ac:spMkLst>
        </pc:spChg>
        <pc:spChg chg="mod">
          <ac:chgData name="Suhuan Chen" userId="c5653f842bbf6fc4" providerId="LiveId" clId="{53C8C685-A355-43EC-A4A9-12094C13D768}" dt="2021-06-22T21:29:30.516" v="28" actId="14100"/>
          <ac:spMkLst>
            <pc:docMk/>
            <pc:sldMk cId="2623166183" sldId="266"/>
            <ac:spMk id="3" creationId="{ECDD348B-5AC6-4B95-A0D3-263D598A67A8}"/>
          </ac:spMkLst>
        </pc:spChg>
      </pc:sldChg>
      <pc:sldChg chg="modSp mod">
        <pc:chgData name="Suhuan Chen" userId="c5653f842bbf6fc4" providerId="LiveId" clId="{53C8C685-A355-43EC-A4A9-12094C13D768}" dt="2021-06-22T21:30:07.382" v="31" actId="27636"/>
        <pc:sldMkLst>
          <pc:docMk/>
          <pc:sldMk cId="2691284433" sldId="269"/>
        </pc:sldMkLst>
        <pc:spChg chg="mod">
          <ac:chgData name="Suhuan Chen" userId="c5653f842bbf6fc4" providerId="LiveId" clId="{53C8C685-A355-43EC-A4A9-12094C13D768}" dt="2021-06-22T21:29:57.676" v="29" actId="14100"/>
          <ac:spMkLst>
            <pc:docMk/>
            <pc:sldMk cId="2691284433" sldId="269"/>
            <ac:spMk id="2" creationId="{709AA295-33F2-401D-B191-FA31567FC8F8}"/>
          </ac:spMkLst>
        </pc:spChg>
        <pc:spChg chg="mod">
          <ac:chgData name="Suhuan Chen" userId="c5653f842bbf6fc4" providerId="LiveId" clId="{53C8C685-A355-43EC-A4A9-12094C13D768}" dt="2021-06-22T21:30:07.382" v="31" actId="27636"/>
          <ac:spMkLst>
            <pc:docMk/>
            <pc:sldMk cId="2691284433" sldId="269"/>
            <ac:spMk id="3" creationId="{12A28659-4D93-4A35-96E3-C4FA3C3FE54B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標題投影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Droplets-HD-Title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751012" y="1300785"/>
            <a:ext cx="8689976" cy="2509213"/>
          </a:xfrm>
        </p:spPr>
        <p:txBody>
          <a:bodyPr anchor="b">
            <a:normAutofit/>
          </a:bodyPr>
          <a:lstStyle>
            <a:lvl1pPr algn="ctr">
              <a:defRPr sz="4800"/>
            </a:lvl1pPr>
          </a:lstStyle>
          <a:p>
            <a:r>
              <a:rPr lang="zh-TW" altLang="en-US"/>
              <a:t>按一下以編輯母片標題樣式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51012" y="3886200"/>
            <a:ext cx="8689976" cy="1371599"/>
          </a:xfrm>
        </p:spPr>
        <p:txBody>
          <a:bodyPr>
            <a:normAutofit/>
          </a:bodyPr>
          <a:lstStyle>
            <a:lvl1pPr marL="0" indent="0" algn="ctr">
              <a:buNone/>
              <a:defRPr sz="2200">
                <a:solidFill>
                  <a:schemeClr val="bg1">
                    <a:lumMod val="50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TW" altLang="en-US"/>
              <a:t>按一下以編輯母片子標題樣式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6/22/2021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標題及內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/>
              <a:t>按一下以編輯母片標題樣式</a:t>
            </a:r>
            <a:endParaRPr lang="en-US" dirty="0"/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913774" y="2367092"/>
            <a:ext cx="10363826" cy="3424107"/>
          </a:xfrm>
        </p:spPr>
        <p:txBody>
          <a:bodyPr/>
          <a:lstStyle/>
          <a:p>
            <a:pPr lvl="0"/>
            <a:r>
              <a:rPr lang="zh-TW" altLang="en-US"/>
              <a:t>按一下以編輯母片文字樣式</a:t>
            </a:r>
          </a:p>
          <a:p>
            <a:pPr lvl="1"/>
            <a:r>
              <a:rPr lang="zh-TW" altLang="en-US"/>
              <a:t>第二層</a:t>
            </a:r>
          </a:p>
          <a:p>
            <a:pPr lvl="2"/>
            <a:r>
              <a:rPr lang="zh-TW" altLang="en-US"/>
              <a:t>第三層</a:t>
            </a:r>
          </a:p>
          <a:p>
            <a:pPr lvl="3"/>
            <a:r>
              <a:rPr lang="zh-TW" altLang="en-US"/>
              <a:t>第四層</a:t>
            </a:r>
          </a:p>
          <a:p>
            <a:pPr lvl="4"/>
            <a:r>
              <a:rPr lang="zh-TW" altLang="en-US"/>
              <a:t>第五層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6/22/2021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章節標題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4" y="828563"/>
            <a:ext cx="10351752" cy="2736819"/>
          </a:xfrm>
        </p:spPr>
        <p:txBody>
          <a:bodyPr anchor="b">
            <a:normAutofit/>
          </a:bodyPr>
          <a:lstStyle>
            <a:lvl1pPr>
              <a:defRPr sz="4000"/>
            </a:lvl1pPr>
          </a:lstStyle>
          <a:p>
            <a:r>
              <a:rPr lang="zh-TW" altLang="en-US"/>
              <a:t>按一下以編輯母片標題樣式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3774" y="3657457"/>
            <a:ext cx="10351752" cy="1368183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chemeClr val="bg1">
                    <a:lumMod val="50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TW" altLang="en-US"/>
              <a:t>按一下以編輯母片文字樣式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6/22/2021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兩個內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4" name="Title 1"/>
          <p:cNvSpPr>
            <a:spLocks noGrp="1"/>
          </p:cNvSpPr>
          <p:nvPr>
            <p:ph type="title"/>
          </p:nvPr>
        </p:nvSpPr>
        <p:spPr>
          <a:xfrm>
            <a:off x="913775" y="618517"/>
            <a:ext cx="10364451" cy="1596177"/>
          </a:xfrm>
        </p:spPr>
        <p:txBody>
          <a:bodyPr/>
          <a:lstStyle/>
          <a:p>
            <a:r>
              <a:rPr lang="zh-TW" altLang="en-US"/>
              <a:t>按一下以編輯母片標題樣式</a:t>
            </a:r>
            <a:endParaRPr lang="en-US" dirty="0"/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913774" y="2367092"/>
            <a:ext cx="5106026" cy="3424107"/>
          </a:xfrm>
        </p:spPr>
        <p:txBody>
          <a:bodyPr/>
          <a:lstStyle/>
          <a:p>
            <a:pPr lvl="0"/>
            <a:r>
              <a:rPr lang="zh-TW" altLang="en-US"/>
              <a:t>按一下以編輯母片文字樣式</a:t>
            </a:r>
          </a:p>
          <a:p>
            <a:pPr lvl="1"/>
            <a:r>
              <a:rPr lang="zh-TW" altLang="en-US"/>
              <a:t>第二層</a:t>
            </a:r>
          </a:p>
          <a:p>
            <a:pPr lvl="2"/>
            <a:r>
              <a:rPr lang="zh-TW" altLang="en-US"/>
              <a:t>第三層</a:t>
            </a:r>
          </a:p>
          <a:p>
            <a:pPr lvl="3"/>
            <a:r>
              <a:rPr lang="zh-TW" altLang="en-US"/>
              <a:t>第四層</a:t>
            </a:r>
          </a:p>
          <a:p>
            <a:pPr lvl="4"/>
            <a:r>
              <a:rPr lang="zh-TW" altLang="en-US"/>
              <a:t>第五層</a:t>
            </a:r>
            <a:endParaRPr lang="en-US" dirty="0"/>
          </a:p>
        </p:txBody>
      </p:sp>
      <p:sp>
        <p:nvSpPr>
          <p:cNvPr id="13" name="Content Placeholder 3"/>
          <p:cNvSpPr>
            <a:spLocks noGrp="1"/>
          </p:cNvSpPr>
          <p:nvPr>
            <p:ph sz="quarter" idx="14"/>
          </p:nvPr>
        </p:nvSpPr>
        <p:spPr>
          <a:xfrm>
            <a:off x="6172200" y="2367092"/>
            <a:ext cx="5105400" cy="3424107"/>
          </a:xfrm>
        </p:spPr>
        <p:txBody>
          <a:bodyPr/>
          <a:lstStyle/>
          <a:p>
            <a:pPr lvl="0"/>
            <a:r>
              <a:rPr lang="zh-TW" altLang="en-US"/>
              <a:t>按一下以編輯母片文字樣式</a:t>
            </a:r>
          </a:p>
          <a:p>
            <a:pPr lvl="1"/>
            <a:r>
              <a:rPr lang="zh-TW" altLang="en-US"/>
              <a:t>第二層</a:t>
            </a:r>
          </a:p>
          <a:p>
            <a:pPr lvl="2"/>
            <a:r>
              <a:rPr lang="zh-TW" altLang="en-US"/>
              <a:t>第三層</a:t>
            </a:r>
          </a:p>
          <a:p>
            <a:pPr lvl="3"/>
            <a:r>
              <a:rPr lang="zh-TW" altLang="en-US"/>
              <a:t>第四層</a:t>
            </a:r>
          </a:p>
          <a:p>
            <a:pPr lvl="4"/>
            <a:r>
              <a:rPr lang="zh-TW" altLang="en-US"/>
              <a:t>第五層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6/22/2021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比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14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4" name="Title 1"/>
          <p:cNvSpPr>
            <a:spLocks noGrp="1"/>
          </p:cNvSpPr>
          <p:nvPr>
            <p:ph type="title"/>
          </p:nvPr>
        </p:nvSpPr>
        <p:spPr>
          <a:xfrm>
            <a:off x="913775" y="618517"/>
            <a:ext cx="10364451" cy="1596177"/>
          </a:xfrm>
        </p:spPr>
        <p:txBody>
          <a:bodyPr/>
          <a:lstStyle/>
          <a:p>
            <a:r>
              <a:rPr lang="zh-TW" altLang="en-US"/>
              <a:t>按一下以編輯母片標題樣式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6328" y="2371018"/>
            <a:ext cx="4873474" cy="679994"/>
          </a:xfrm>
        </p:spPr>
        <p:txBody>
          <a:bodyPr anchor="b">
            <a:noAutofit/>
          </a:bodyPr>
          <a:lstStyle>
            <a:lvl1pPr marL="0" indent="0">
              <a:lnSpc>
                <a:spcPct val="85000"/>
              </a:lnSpc>
              <a:buNone/>
              <a:defRPr sz="26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TW" altLang="en-US"/>
              <a:t>按一下以編輯母片文字樣式</a:t>
            </a:r>
          </a:p>
        </p:txBody>
      </p:sp>
      <p:sp>
        <p:nvSpPr>
          <p:cNvPr id="12" name="Content Placeholder 3"/>
          <p:cNvSpPr>
            <a:spLocks noGrp="1"/>
          </p:cNvSpPr>
          <p:nvPr>
            <p:ph sz="quarter" idx="13"/>
          </p:nvPr>
        </p:nvSpPr>
        <p:spPr>
          <a:xfrm>
            <a:off x="913774" y="3051012"/>
            <a:ext cx="5106027" cy="2740187"/>
          </a:xfrm>
        </p:spPr>
        <p:txBody>
          <a:bodyPr/>
          <a:lstStyle/>
          <a:p>
            <a:pPr lvl="0"/>
            <a:r>
              <a:rPr lang="zh-TW" altLang="en-US"/>
              <a:t>按一下以編輯母片文字樣式</a:t>
            </a:r>
          </a:p>
          <a:p>
            <a:pPr lvl="1"/>
            <a:r>
              <a:rPr lang="zh-TW" altLang="en-US"/>
              <a:t>第二層</a:t>
            </a:r>
          </a:p>
          <a:p>
            <a:pPr lvl="2"/>
            <a:r>
              <a:rPr lang="zh-TW" altLang="en-US"/>
              <a:t>第三層</a:t>
            </a:r>
          </a:p>
          <a:p>
            <a:pPr lvl="3"/>
            <a:r>
              <a:rPr lang="zh-TW" altLang="en-US"/>
              <a:t>第四層</a:t>
            </a:r>
          </a:p>
          <a:p>
            <a:pPr lvl="4"/>
            <a:r>
              <a:rPr lang="zh-TW" altLang="en-US"/>
              <a:t>第五層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396423" y="2371018"/>
            <a:ext cx="4881804" cy="679994"/>
          </a:xfrm>
        </p:spPr>
        <p:txBody>
          <a:bodyPr anchor="b">
            <a:noAutofit/>
          </a:bodyPr>
          <a:lstStyle>
            <a:lvl1pPr marL="0" indent="0">
              <a:lnSpc>
                <a:spcPct val="85000"/>
              </a:lnSpc>
              <a:buNone/>
              <a:defRPr sz="26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TW" altLang="en-US"/>
              <a:t>按一下以編輯母片文字樣式</a:t>
            </a:r>
          </a:p>
        </p:txBody>
      </p:sp>
      <p:sp>
        <p:nvSpPr>
          <p:cNvPr id="13" name="Content Placeholder 5"/>
          <p:cNvSpPr>
            <a:spLocks noGrp="1"/>
          </p:cNvSpPr>
          <p:nvPr>
            <p:ph sz="quarter" idx="14"/>
          </p:nvPr>
        </p:nvSpPr>
        <p:spPr>
          <a:xfrm>
            <a:off x="6172200" y="3051012"/>
            <a:ext cx="5105401" cy="2740187"/>
          </a:xfrm>
        </p:spPr>
        <p:txBody>
          <a:bodyPr/>
          <a:lstStyle/>
          <a:p>
            <a:pPr lvl="0"/>
            <a:r>
              <a:rPr lang="zh-TW" altLang="en-US"/>
              <a:t>按一下以編輯母片文字樣式</a:t>
            </a:r>
          </a:p>
          <a:p>
            <a:pPr lvl="1"/>
            <a:r>
              <a:rPr lang="zh-TW" altLang="en-US"/>
              <a:t>第二層</a:t>
            </a:r>
          </a:p>
          <a:p>
            <a:pPr lvl="2"/>
            <a:r>
              <a:rPr lang="zh-TW" altLang="en-US"/>
              <a:t>第三層</a:t>
            </a:r>
          </a:p>
          <a:p>
            <a:pPr lvl="3"/>
            <a:r>
              <a:rPr lang="zh-TW" altLang="en-US"/>
              <a:t>第四層</a:t>
            </a:r>
          </a:p>
          <a:p>
            <a:pPr lvl="4"/>
            <a:r>
              <a:rPr lang="zh-TW" altLang="en-US"/>
              <a:t>第五層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6/22/2021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只有標題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/>
              <a:t>按一下以編輯母片標題樣式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6/22/2021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6/22/2021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含輔助字幕的內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5" y="609600"/>
            <a:ext cx="3935688" cy="2023252"/>
          </a:xfrm>
        </p:spPr>
        <p:txBody>
          <a:bodyPr anchor="b"/>
          <a:lstStyle>
            <a:lvl1pPr algn="ctr">
              <a:defRPr sz="3200"/>
            </a:lvl1pPr>
          </a:lstStyle>
          <a:p>
            <a:r>
              <a:rPr lang="zh-TW" altLang="en-US"/>
              <a:t>按一下以編輯母片標題樣式</a:t>
            </a:r>
            <a:endParaRPr lang="en-US" dirty="0"/>
          </a:p>
        </p:txBody>
      </p:sp>
      <p:sp>
        <p:nvSpPr>
          <p:cNvPr id="10" name="Content Placeholder 2"/>
          <p:cNvSpPr>
            <a:spLocks noGrp="1"/>
          </p:cNvSpPr>
          <p:nvPr>
            <p:ph sz="quarter" idx="13"/>
          </p:nvPr>
        </p:nvSpPr>
        <p:spPr>
          <a:xfrm>
            <a:off x="5078062" y="609600"/>
            <a:ext cx="6200163" cy="5181599"/>
          </a:xfrm>
        </p:spPr>
        <p:txBody>
          <a:bodyPr/>
          <a:lstStyle/>
          <a:p>
            <a:pPr lvl="0"/>
            <a:r>
              <a:rPr lang="zh-TW" altLang="en-US"/>
              <a:t>按一下以編輯母片文字樣式</a:t>
            </a:r>
          </a:p>
          <a:p>
            <a:pPr lvl="1"/>
            <a:r>
              <a:rPr lang="zh-TW" altLang="en-US"/>
              <a:t>第二層</a:t>
            </a:r>
          </a:p>
          <a:p>
            <a:pPr lvl="2"/>
            <a:r>
              <a:rPr lang="zh-TW" altLang="en-US"/>
              <a:t>第三層</a:t>
            </a:r>
          </a:p>
          <a:p>
            <a:pPr lvl="3"/>
            <a:r>
              <a:rPr lang="zh-TW" altLang="en-US"/>
              <a:t>第四層</a:t>
            </a:r>
          </a:p>
          <a:p>
            <a:pPr lvl="4"/>
            <a:r>
              <a:rPr lang="zh-TW" altLang="en-US"/>
              <a:t>第五層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4" y="2632852"/>
            <a:ext cx="3935689" cy="3158348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TW" altLang="en-US"/>
              <a:t>按一下以編輯母片文字樣式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6/22/2021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含輔助字幕的圖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4" y="609600"/>
            <a:ext cx="5934969" cy="2023254"/>
          </a:xfrm>
        </p:spPr>
        <p:txBody>
          <a:bodyPr anchor="b"/>
          <a:lstStyle>
            <a:lvl1pPr algn="ctr">
              <a:defRPr sz="3200"/>
            </a:lvl1pPr>
          </a:lstStyle>
          <a:p>
            <a:r>
              <a:rPr lang="zh-TW" altLang="en-US"/>
              <a:t>按一下以編輯母片標題樣式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424803" y="609601"/>
            <a:ext cx="3255358" cy="5181600"/>
          </a:xfrm>
          <a:prstGeom prst="roundRect">
            <a:avLst>
              <a:gd name="adj" fmla="val 4943"/>
            </a:avLst>
          </a:prstGeom>
          <a:noFill/>
          <a:ln w="82550" cap="sq">
            <a:solidFill>
              <a:schemeClr val="bg2">
                <a:lumMod val="60000"/>
                <a:lumOff val="40000"/>
              </a:schemeClr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zh-TW" altLang="en-US"/>
              <a:t>按一下圖示以新增圖片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4" y="2632852"/>
            <a:ext cx="5934949" cy="3158347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TW" altLang="en-US"/>
              <a:t>按一下以編輯母片文字樣式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6/22/2021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全景圖片 (含輔助字幕)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4" y="4289374"/>
            <a:ext cx="10364432" cy="81161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TW" altLang="en-US"/>
              <a:t>按一下以編輯母片標題樣式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84744" y="698261"/>
            <a:ext cx="9822532" cy="3214136"/>
          </a:xfrm>
          <a:prstGeom prst="roundRect">
            <a:avLst>
              <a:gd name="adj" fmla="val 4944"/>
            </a:avLst>
          </a:prstGeom>
          <a:noFill/>
          <a:ln w="82550" cap="sq">
            <a:solidFill>
              <a:schemeClr val="bg2">
                <a:lumMod val="60000"/>
                <a:lumOff val="40000"/>
              </a:schemeClr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zh-TW" altLang="en-US"/>
              <a:t>按一下圖示以新增圖片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4" y="5108728"/>
            <a:ext cx="10364452" cy="682472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TW" altLang="en-US"/>
              <a:t>按一下以編輯母片文字樣式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6/22/2021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標題與輔助字幕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4" y="609599"/>
            <a:ext cx="10364452" cy="3427245"/>
          </a:xfrm>
        </p:spPr>
        <p:txBody>
          <a:bodyPr anchor="ctr"/>
          <a:lstStyle>
            <a:lvl1pPr algn="ctr">
              <a:defRPr sz="3200"/>
            </a:lvl1pPr>
          </a:lstStyle>
          <a:p>
            <a:r>
              <a:rPr lang="zh-TW" altLang="en-US"/>
              <a:t>按一下以編輯母片標題樣式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5" y="4204821"/>
            <a:ext cx="10364452" cy="1586380"/>
          </a:xfrm>
        </p:spPr>
        <p:txBody>
          <a:bodyPr anchor="ctr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TW" altLang="en-US"/>
              <a:t>按一下以編輯母片文字樣式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6/22/2021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引述 (含輔助字幕)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2" y="609600"/>
            <a:ext cx="9302752" cy="2992904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zh-TW" altLang="en-US"/>
              <a:t>按一下以編輯母片標題樣式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720644" y="3610032"/>
            <a:ext cx="8752299" cy="59478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TW" altLang="en-US"/>
              <a:t>按一下以編輯母片文字樣式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4" y="4372796"/>
            <a:ext cx="10364452" cy="1421053"/>
          </a:xfrm>
        </p:spPr>
        <p:txBody>
          <a:bodyPr anchor="ctr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TW" altLang="en-US"/>
              <a:t>按一下以編輯母片文字樣式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6/22/2021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sp>
        <p:nvSpPr>
          <p:cNvPr id="13" name="TextBox 12"/>
          <p:cNvSpPr txBox="1"/>
          <p:nvPr/>
        </p:nvSpPr>
        <p:spPr>
          <a:xfrm>
            <a:off x="1001488" y="75416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10557558" y="29935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名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5" y="2138721"/>
            <a:ext cx="10364452" cy="2511835"/>
          </a:xfrm>
        </p:spPr>
        <p:txBody>
          <a:bodyPr anchor="b"/>
          <a:lstStyle>
            <a:lvl1pPr algn="ctr">
              <a:defRPr sz="3200"/>
            </a:lvl1pPr>
          </a:lstStyle>
          <a:p>
            <a:r>
              <a:rPr lang="zh-TW" altLang="en-US"/>
              <a:t>按一下以編輯母片標題樣式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5" y="4662335"/>
            <a:ext cx="10364452" cy="1140644"/>
          </a:xfrm>
        </p:spPr>
        <p:txBody>
          <a:bodyPr anchor="t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TW" altLang="en-US"/>
              <a:t>按一下以編輯母片文字樣式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6/22/2021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欄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913774" y="609600"/>
            <a:ext cx="10364452" cy="1605094"/>
          </a:xfrm>
        </p:spPr>
        <p:txBody>
          <a:bodyPr/>
          <a:lstStyle/>
          <a:p>
            <a:r>
              <a:rPr lang="zh-TW" altLang="en-US"/>
              <a:t>按一下以編輯母片標題樣式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913774" y="2367093"/>
            <a:ext cx="3298976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TW" altLang="en-US"/>
              <a:t>按一下以編輯母片文字樣式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913774" y="2943355"/>
            <a:ext cx="3298976" cy="2847845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TW" altLang="en-US"/>
              <a:t>按一下以編輯母片文字樣式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52389" y="2367093"/>
            <a:ext cx="3291521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TW" altLang="en-US"/>
              <a:t>按一下以編輯母片文字樣式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441348" y="2943355"/>
            <a:ext cx="3303351" cy="2847845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TW" altLang="en-US"/>
              <a:t>按一下以編輯母片文字樣式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73298" y="2367093"/>
            <a:ext cx="33049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TW" altLang="en-US"/>
              <a:t>按一下以編輯母片文字樣式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7973298" y="2943355"/>
            <a:ext cx="3304928" cy="2847845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TW" altLang="en-US"/>
              <a:t>按一下以編輯母片文字樣式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6/22/2021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圖片欄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Picture 15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913774" y="610772"/>
            <a:ext cx="10364452" cy="1603922"/>
          </a:xfrm>
        </p:spPr>
        <p:txBody>
          <a:bodyPr/>
          <a:lstStyle/>
          <a:p>
            <a:r>
              <a:rPr lang="zh-TW" altLang="en-US"/>
              <a:t>按一下以編輯母片標題樣式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913774" y="4204820"/>
            <a:ext cx="3296409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TW" altLang="en-US"/>
              <a:t>按一下以編輯母片文字樣式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913774" y="2367093"/>
            <a:ext cx="3296409" cy="1524000"/>
          </a:xfrm>
          <a:prstGeom prst="roundRect">
            <a:avLst>
              <a:gd name="adj" fmla="val 9363"/>
            </a:avLst>
          </a:prstGeom>
          <a:noFill/>
          <a:ln w="82550" cap="sq">
            <a:solidFill>
              <a:schemeClr val="bg2">
                <a:lumMod val="60000"/>
                <a:lumOff val="40000"/>
              </a:schemeClr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zh-TW" altLang="en-US"/>
              <a:t>按一下圖示以新增圖片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913774" y="4781082"/>
            <a:ext cx="3296409" cy="101011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TW" altLang="en-US"/>
              <a:t>按一下以編輯母片文字樣式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42759" y="4204820"/>
            <a:ext cx="33018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TW" altLang="en-US"/>
              <a:t>按一下以編輯母片文字樣式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441348" y="2367093"/>
            <a:ext cx="3303352" cy="1524000"/>
          </a:xfrm>
          <a:prstGeom prst="roundRect">
            <a:avLst>
              <a:gd name="adj" fmla="val 8841"/>
            </a:avLst>
          </a:prstGeom>
          <a:noFill/>
          <a:ln w="82550" cap="sq">
            <a:solidFill>
              <a:schemeClr val="bg2">
                <a:lumMod val="60000"/>
                <a:lumOff val="40000"/>
              </a:schemeClr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zh-TW" altLang="en-US"/>
              <a:t>按一下圖示以新增圖片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441348" y="4781080"/>
            <a:ext cx="3303352" cy="1010119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TW" altLang="en-US"/>
              <a:t>按一下以編輯母片文字樣式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73298" y="4204820"/>
            <a:ext cx="3300681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TW" altLang="en-US"/>
              <a:t>按一下以編輯母片文字樣式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973298" y="2367093"/>
            <a:ext cx="3304928" cy="1524000"/>
          </a:xfrm>
          <a:prstGeom prst="roundRect">
            <a:avLst>
              <a:gd name="adj" fmla="val 8841"/>
            </a:avLst>
          </a:prstGeom>
          <a:noFill/>
          <a:ln w="82550" cap="sq">
            <a:solidFill>
              <a:schemeClr val="bg2">
                <a:lumMod val="60000"/>
                <a:lumOff val="40000"/>
              </a:schemeClr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zh-TW" altLang="en-US"/>
              <a:t>按一下圖示以新增圖片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7973173" y="4781078"/>
            <a:ext cx="3305053" cy="1010121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TW" altLang="en-US"/>
              <a:t>按一下以編輯母片文字樣式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6/22/2021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標題及直排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/>
              <a:t>按一下以編輯母片標題樣式</a:t>
            </a:r>
            <a:endParaRPr lang="en-US" dirty="0"/>
          </a:p>
        </p:txBody>
      </p:sp>
      <p:sp>
        <p:nvSpPr>
          <p:cNvPr id="11" name="Vertical Text Placeholder 2"/>
          <p:cNvSpPr>
            <a:spLocks noGrp="1"/>
          </p:cNvSpPr>
          <p:nvPr>
            <p:ph type="body" orient="vert" sz="quarter" idx="13"/>
          </p:nvPr>
        </p:nvSpPr>
        <p:spPr>
          <a:xfrm>
            <a:off x="913775" y="2367093"/>
            <a:ext cx="10364452" cy="3424107"/>
          </a:xfrm>
        </p:spPr>
        <p:txBody>
          <a:bodyPr vert="eaVert"/>
          <a:lstStyle/>
          <a:p>
            <a:pPr lvl="0"/>
            <a:r>
              <a:rPr lang="zh-TW" altLang="en-US"/>
              <a:t>按一下以編輯母片文字樣式</a:t>
            </a:r>
          </a:p>
          <a:p>
            <a:pPr lvl="1"/>
            <a:r>
              <a:rPr lang="zh-TW" altLang="en-US"/>
              <a:t>第二層</a:t>
            </a:r>
          </a:p>
          <a:p>
            <a:pPr lvl="2"/>
            <a:r>
              <a:rPr lang="zh-TW" altLang="en-US"/>
              <a:t>第三層</a:t>
            </a:r>
          </a:p>
          <a:p>
            <a:pPr lvl="3"/>
            <a:r>
              <a:rPr lang="zh-TW" altLang="en-US"/>
              <a:t>第四層</a:t>
            </a:r>
          </a:p>
          <a:p>
            <a:pPr lvl="4"/>
            <a:r>
              <a:rPr lang="zh-TW" altLang="en-US"/>
              <a:t>第五層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6/22/2021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直排標題及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609601"/>
            <a:ext cx="2553326" cy="5181599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zh-TW" altLang="en-US"/>
              <a:t>按一下以編輯母片標題樣式</a:t>
            </a:r>
            <a:endParaRPr lang="en-US" dirty="0"/>
          </a:p>
        </p:txBody>
      </p:sp>
      <p:sp>
        <p:nvSpPr>
          <p:cNvPr id="8" name="Vertical Text Placeholder 2"/>
          <p:cNvSpPr>
            <a:spLocks noGrp="1"/>
          </p:cNvSpPr>
          <p:nvPr>
            <p:ph type="body" orient="vert" sz="quarter" idx="13"/>
          </p:nvPr>
        </p:nvSpPr>
        <p:spPr>
          <a:xfrm>
            <a:off x="913775" y="609601"/>
            <a:ext cx="7658724" cy="5181599"/>
          </a:xfrm>
        </p:spPr>
        <p:txBody>
          <a:bodyPr vert="eaVert"/>
          <a:lstStyle/>
          <a:p>
            <a:pPr lvl="0"/>
            <a:r>
              <a:rPr lang="zh-TW" altLang="en-US"/>
              <a:t>按一下以編輯母片文字樣式</a:t>
            </a:r>
          </a:p>
          <a:p>
            <a:pPr lvl="1"/>
            <a:r>
              <a:rPr lang="zh-TW" altLang="en-US"/>
              <a:t>第二層</a:t>
            </a:r>
          </a:p>
          <a:p>
            <a:pPr lvl="2"/>
            <a:r>
              <a:rPr lang="zh-TW" altLang="en-US"/>
              <a:t>第三層</a:t>
            </a:r>
          </a:p>
          <a:p>
            <a:pPr lvl="3"/>
            <a:r>
              <a:rPr lang="zh-TW" altLang="en-US"/>
              <a:t>第四層</a:t>
            </a:r>
          </a:p>
          <a:p>
            <a:pPr lvl="4"/>
            <a:r>
              <a:rPr lang="zh-TW" altLang="en-US"/>
              <a:t>第五層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6/22/2021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\\DROBO-FS\QuickDrops\JB\PPTX NG\Droplets\LightingOverlay.png"/>
          <p:cNvPicPr>
            <a:picLocks noChangeAspect="1" noChangeArrowheads="1"/>
          </p:cNvPicPr>
          <p:nvPr/>
        </p:nvPicPr>
        <p:blipFill>
          <a:blip r:embed="rId19">
            <a:alphaModFix amt="7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913775" y="618517"/>
            <a:ext cx="10364451" cy="159617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zh-TW" altLang="en-US"/>
              <a:t>按一下以編輯母片標題樣式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3775" y="2367093"/>
            <a:ext cx="10364452" cy="342410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TW" altLang="en-US"/>
              <a:t>按一下以編輯母片文字樣式</a:t>
            </a:r>
          </a:p>
          <a:p>
            <a:pPr lvl="1"/>
            <a:r>
              <a:rPr lang="zh-TW" altLang="en-US"/>
              <a:t>第二層</a:t>
            </a:r>
          </a:p>
          <a:p>
            <a:pPr lvl="2"/>
            <a:r>
              <a:rPr lang="zh-TW" altLang="en-US"/>
              <a:t>第三層</a:t>
            </a:r>
          </a:p>
          <a:p>
            <a:pPr lvl="3"/>
            <a:r>
              <a:rPr lang="zh-TW" altLang="en-US"/>
              <a:t>第四層</a:t>
            </a:r>
          </a:p>
          <a:p>
            <a:pPr lvl="4"/>
            <a:r>
              <a:rPr lang="zh-TW" altLang="en-US"/>
              <a:t>第五層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678737" y="5883275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/>
                </a:solidFill>
              </a:defRPr>
            </a:lvl1pPr>
          </a:lstStyle>
          <a:p>
            <a:fld id="{48A87A34-81AB-432B-8DAE-1953F412C126}" type="datetimeFigureOut">
              <a:rPr lang="en-US" dirty="0"/>
              <a:pPr/>
              <a:t>6/22/2021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913774" y="5883275"/>
            <a:ext cx="667288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514011" y="5883275"/>
            <a:ext cx="76421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/>
                </a:solidFill>
              </a:defRPr>
            </a:lvl1pPr>
          </a:lstStyle>
          <a:p>
            <a:fld id="{6D22F896-40B5-4ADD-8801-0D06FADFA09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60" r:id="rId10"/>
    <p:sldLayoutId id="2147483661" r:id="rId11"/>
    <p:sldLayoutId id="2147483666" r:id="rId12"/>
    <p:sldLayoutId id="2147483663" r:id="rId13"/>
    <p:sldLayoutId id="2147483667" r:id="rId14"/>
    <p:sldLayoutId id="2147483668" r:id="rId15"/>
    <p:sldLayoutId id="2147483658" r:id="rId16"/>
    <p:sldLayoutId id="2147483659" r:id="rId17"/>
  </p:sldLayoutIdLst>
  <p:txStyles>
    <p:titleStyle>
      <a:lvl1pPr algn="ctr" defTabSz="914400" rtl="0" eaLnBrk="1" latinLnBrk="0" hangingPunct="1">
        <a:lnSpc>
          <a:spcPct val="90000"/>
        </a:lnSpc>
        <a:spcBef>
          <a:spcPct val="0"/>
        </a:spcBef>
        <a:buNone/>
        <a:defRPr sz="3600" kern="1200" cap="all" baseline="0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tx1"/>
        </a:buClr>
        <a:buFont typeface="Arial" panose="020B0604020202020204" pitchFamily="34" charset="0"/>
        <a:buChar char="•"/>
        <a:defRPr sz="20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8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6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E2D04981-B053-4129-A93E-BFAD729D29C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751012" y="1300785"/>
            <a:ext cx="8689976" cy="2253575"/>
          </a:xfrm>
        </p:spPr>
        <p:txBody>
          <a:bodyPr>
            <a:normAutofit/>
          </a:bodyPr>
          <a:lstStyle/>
          <a:p>
            <a:r>
              <a:rPr lang="zh-TW" altLang="en-US" b="1" dirty="0"/>
              <a:t>講義</a:t>
            </a:r>
            <a:r>
              <a:rPr lang="en-US" altLang="zh-TW" b="1" dirty="0"/>
              <a:t>(6.2)</a:t>
            </a:r>
            <a:br>
              <a:rPr lang="en-US" altLang="zh-TW" b="1" dirty="0"/>
            </a:br>
            <a:br>
              <a:rPr lang="en-US" altLang="zh-TW" b="1" dirty="0"/>
            </a:br>
            <a:r>
              <a:rPr lang="en-US" altLang="zh-TW" b="1" dirty="0"/>
              <a:t>《</a:t>
            </a:r>
            <a:r>
              <a:rPr lang="zh-TW" altLang="en-US" b="1" dirty="0"/>
              <a:t>漢書</a:t>
            </a:r>
            <a:r>
              <a:rPr lang="en-US" altLang="zh-TW" b="1" dirty="0"/>
              <a:t>‧</a:t>
            </a:r>
            <a:r>
              <a:rPr lang="zh-TW" altLang="en-US" b="1" dirty="0"/>
              <a:t>藝文志．諸子略</a:t>
            </a:r>
            <a:r>
              <a:rPr lang="en-US" altLang="zh-TW" b="1" dirty="0"/>
              <a:t>》</a:t>
            </a:r>
            <a:endParaRPr lang="zh-TW" altLang="en-US" dirty="0"/>
          </a:p>
        </p:txBody>
      </p:sp>
      <p:sp>
        <p:nvSpPr>
          <p:cNvPr id="3" name="副標題 2">
            <a:extLst>
              <a:ext uri="{FF2B5EF4-FFF2-40B4-BE49-F238E27FC236}">
                <a16:creationId xmlns:a16="http://schemas.microsoft.com/office/drawing/2014/main" id="{0B72DD68-67A9-4B0C-B86C-448C4DD0CE5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751012" y="2072082"/>
            <a:ext cx="8689976" cy="3185717"/>
          </a:xfrm>
        </p:spPr>
        <p:txBody>
          <a:bodyPr>
            <a:normAutofit/>
          </a:bodyPr>
          <a:lstStyle/>
          <a:p>
            <a:pPr>
              <a:lnSpc>
                <a:spcPct val="170000"/>
              </a:lnSpc>
            </a:pPr>
            <a:endParaRPr lang="zh-TW" altLang="en-US" dirty="0"/>
          </a:p>
          <a:p>
            <a:pPr>
              <a:lnSpc>
                <a:spcPct val="170000"/>
              </a:lnSpc>
            </a:pPr>
            <a:r>
              <a:rPr lang="zh-TW" altLang="en-US" dirty="0"/>
              <a:t>　　</a:t>
            </a:r>
            <a:endParaRPr lang="en-US" altLang="zh-TW" dirty="0"/>
          </a:p>
        </p:txBody>
      </p:sp>
    </p:spTree>
    <p:extLst>
      <p:ext uri="{BB962C8B-B14F-4D97-AF65-F5344CB8AC3E}">
        <p14:creationId xmlns:p14="http://schemas.microsoft.com/office/powerpoint/2010/main" val="256382036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709AA295-33F2-401D-B191-FA31567FC8F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3775" y="618517"/>
            <a:ext cx="10364451" cy="679341"/>
          </a:xfrm>
        </p:spPr>
        <p:txBody>
          <a:bodyPr/>
          <a:lstStyle/>
          <a:p>
            <a:endParaRPr lang="zh-TW" altLang="en-US"/>
          </a:p>
        </p:txBody>
      </p:sp>
      <p:sp>
        <p:nvSpPr>
          <p:cNvPr id="3" name="內容版面配置區 2">
            <a:extLst>
              <a:ext uri="{FF2B5EF4-FFF2-40B4-BE49-F238E27FC236}">
                <a16:creationId xmlns:a16="http://schemas.microsoft.com/office/drawing/2014/main" id="{12A28659-4D93-4A35-96E3-C4FA3C3FE54B}"/>
              </a:ext>
            </a:extLst>
          </p:cNvPr>
          <p:cNvSpPr>
            <a:spLocks noGrp="1"/>
          </p:cNvSpPr>
          <p:nvPr>
            <p:ph sz="quarter" idx="13"/>
          </p:nvPr>
        </p:nvSpPr>
        <p:spPr/>
        <p:txBody>
          <a:bodyPr>
            <a:normAutofit fontScale="85000" lnSpcReduction="20000"/>
          </a:bodyPr>
          <a:lstStyle/>
          <a:p>
            <a:r>
              <a:rPr lang="zh-TW" altLang="en-US" sz="2200" dirty="0"/>
              <a:t>總序 </a:t>
            </a:r>
          </a:p>
          <a:p>
            <a:r>
              <a:rPr lang="zh-TW" altLang="en-US" sz="2200" dirty="0"/>
              <a:t>　　昔仲尼沒而微言絕，七十子喪而大義乖。故春秋分為五，詩分為四，易有數家之傳。戰國從衡，真偽分爭，諸子之言紛然餚亂。至秦患之，乃燔滅文章，以愚黔首。漢興，改秦之敗，大收篇籍，廣開獻書之路。迄孝武世，書缺簡脫，禮壞樂崩，聖上喟然而稱曰「朕甚閔焉！」於是建藏書之策，置寫書之官，下及諸子傳說，皆充秘府。至成帝時，以書頗散亡，使謁者陳農求遺書於天下。詔光祿大夫劉向校經傳諸子詩賦，步兵校尉任宏校兵書，太史令尹咸校數術，侍醫李柱國校方技。每一書已，向輒條其篇目，撮其指意，錄而奏之。會向卒，哀帝複使向子侍中奉車都尉歆卒父業。歆於是總群書而奏其七略，故有輯略，有六藝略，有諸子略，有詩賦略，有兵書略，有術數略。有方技略。今刪其要，以備篇籍。</a:t>
            </a:r>
            <a:endParaRPr lang="en-US" altLang="zh-TW" sz="2200" dirty="0"/>
          </a:p>
          <a:p>
            <a:r>
              <a:rPr lang="zh-TW" altLang="en-US" sz="2200" dirty="0"/>
              <a:t>故幼童而守一藝，白首而後能言；安其所習，毀所不見，終以自蔽。此學者之大患也</a:t>
            </a:r>
          </a:p>
          <a:p>
            <a:endParaRPr lang="zh-TW" altLang="en-US" dirty="0"/>
          </a:p>
          <a:p>
            <a:endParaRPr lang="zh-TW" altLang="en-US" dirty="0"/>
          </a:p>
        </p:txBody>
      </p:sp>
    </p:spTree>
    <p:extLst>
      <p:ext uri="{BB962C8B-B14F-4D97-AF65-F5344CB8AC3E}">
        <p14:creationId xmlns:p14="http://schemas.microsoft.com/office/powerpoint/2010/main" val="269128443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7708F012-91A3-4675-B51C-0422083A5E8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zh-TW" altLang="en-US"/>
          </a:p>
        </p:txBody>
      </p:sp>
      <p:sp>
        <p:nvSpPr>
          <p:cNvPr id="3" name="內容版面配置區 2">
            <a:extLst>
              <a:ext uri="{FF2B5EF4-FFF2-40B4-BE49-F238E27FC236}">
                <a16:creationId xmlns:a16="http://schemas.microsoft.com/office/drawing/2014/main" id="{40CC2408-8C36-4466-ACDB-CE14382D57CC}"/>
              </a:ext>
            </a:extLst>
          </p:cNvPr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zh-TW" altLang="en-US" sz="2800" dirty="0">
                <a:solidFill>
                  <a:srgbClr val="FF0000"/>
                </a:solidFill>
              </a:rPr>
              <a:t>儒家者流</a:t>
            </a:r>
            <a:r>
              <a:rPr lang="zh-TW" altLang="en-US" sz="2800" dirty="0"/>
              <a:t>，蓋出於司徒之官，助人君順陰陽明教化者也。遊文於六經之中，留意於仁義之際，祖述堯舜，憲章文武，宗師仲尼，以重其言，於道最為高。孔子曰：「如有所譽，其有所試。」唐虞之隆，殷周之盛，仲尼之業，已試之效者也。然惑者既失精微，而辟者又隨時抑揚，違離道本，苟以譁眾取寵。後進循之，是以五經乖析，儒學漸衰，此闢儒之患。</a:t>
            </a:r>
            <a:r>
              <a:rPr lang="zh-TW" altLang="en-US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312770279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C3D14722-7191-4F1B-AE6C-B0CFB508EA5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zh-TW" altLang="en-US"/>
          </a:p>
        </p:txBody>
      </p:sp>
      <p:sp>
        <p:nvSpPr>
          <p:cNvPr id="3" name="內容版面配置區 2">
            <a:extLst>
              <a:ext uri="{FF2B5EF4-FFF2-40B4-BE49-F238E27FC236}">
                <a16:creationId xmlns:a16="http://schemas.microsoft.com/office/drawing/2014/main" id="{520CB7EC-78A6-470F-8B01-8B68258B7FC9}"/>
              </a:ext>
            </a:extLst>
          </p:cNvPr>
          <p:cNvSpPr>
            <a:spLocks noGrp="1"/>
          </p:cNvSpPr>
          <p:nvPr>
            <p:ph sz="quarter" idx="13"/>
          </p:nvPr>
        </p:nvSpPr>
        <p:spPr/>
        <p:txBody>
          <a:bodyPr>
            <a:normAutofit/>
          </a:bodyPr>
          <a:lstStyle/>
          <a:p>
            <a:r>
              <a:rPr lang="zh-TW" altLang="en-US" sz="2400" dirty="0">
                <a:solidFill>
                  <a:srgbClr val="FF0000"/>
                </a:solidFill>
              </a:rPr>
              <a:t>道家者流</a:t>
            </a:r>
            <a:r>
              <a:rPr lang="zh-TW" altLang="en-US" sz="2400" dirty="0"/>
              <a:t>，蓋出於史官，歷記成敗存亡禍福古今之道，然後知秉要執本，清虛以自守，卑弱以自持，此君人南面之術也。合於堯之克攘，易之嗛嗛，一謙而四益，此其所長也。及放者為之，則欲絕去禮學，兼棄仁義，曰獨任清虛可以為治。 </a:t>
            </a:r>
          </a:p>
        </p:txBody>
      </p:sp>
    </p:spTree>
    <p:extLst>
      <p:ext uri="{BB962C8B-B14F-4D97-AF65-F5344CB8AC3E}">
        <p14:creationId xmlns:p14="http://schemas.microsoft.com/office/powerpoint/2010/main" val="260570265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90E562B6-CD03-4FDC-BCF6-403DDCE5906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zh-TW" altLang="en-US"/>
          </a:p>
        </p:txBody>
      </p:sp>
      <p:sp>
        <p:nvSpPr>
          <p:cNvPr id="3" name="內容版面配置區 2">
            <a:extLst>
              <a:ext uri="{FF2B5EF4-FFF2-40B4-BE49-F238E27FC236}">
                <a16:creationId xmlns:a16="http://schemas.microsoft.com/office/drawing/2014/main" id="{8668DE8C-811B-4D2F-B502-14FFBC8B8F22}"/>
              </a:ext>
            </a:extLst>
          </p:cNvPr>
          <p:cNvSpPr>
            <a:spLocks noGrp="1"/>
          </p:cNvSpPr>
          <p:nvPr>
            <p:ph sz="quarter" idx="13"/>
          </p:nvPr>
        </p:nvSpPr>
        <p:spPr/>
        <p:txBody>
          <a:bodyPr>
            <a:normAutofit/>
          </a:bodyPr>
          <a:lstStyle/>
          <a:p>
            <a:r>
              <a:rPr lang="zh-TW" altLang="en-US" sz="2800" dirty="0">
                <a:solidFill>
                  <a:srgbClr val="FF0000"/>
                </a:solidFill>
              </a:rPr>
              <a:t>陰陽家者流</a:t>
            </a:r>
            <a:r>
              <a:rPr lang="zh-TW" altLang="en-US" sz="2800" dirty="0"/>
              <a:t>，蓋出於義和之官，敬順昊天，歷像日月星辰，敬授民時，此其所長也。及拘者為之，則牽於禁忌，泥於小數，舍人事而任鬼神。 </a:t>
            </a:r>
          </a:p>
          <a:p>
            <a:endParaRPr lang="zh-TW" altLang="en-US" dirty="0"/>
          </a:p>
        </p:txBody>
      </p:sp>
    </p:spTree>
    <p:extLst>
      <p:ext uri="{BB962C8B-B14F-4D97-AF65-F5344CB8AC3E}">
        <p14:creationId xmlns:p14="http://schemas.microsoft.com/office/powerpoint/2010/main" val="123789566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E3F736EE-9078-4ECC-B175-8B0D68C41B3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zh-TW" altLang="en-US"/>
          </a:p>
        </p:txBody>
      </p:sp>
      <p:sp>
        <p:nvSpPr>
          <p:cNvPr id="3" name="內容版面配置區 2">
            <a:extLst>
              <a:ext uri="{FF2B5EF4-FFF2-40B4-BE49-F238E27FC236}">
                <a16:creationId xmlns:a16="http://schemas.microsoft.com/office/drawing/2014/main" id="{CD96219E-76E9-45B4-8320-41F016F19020}"/>
              </a:ext>
            </a:extLst>
          </p:cNvPr>
          <p:cNvSpPr>
            <a:spLocks noGrp="1"/>
          </p:cNvSpPr>
          <p:nvPr>
            <p:ph sz="quarter" idx="13"/>
          </p:nvPr>
        </p:nvSpPr>
        <p:spPr/>
        <p:txBody>
          <a:bodyPr>
            <a:normAutofit/>
          </a:bodyPr>
          <a:lstStyle/>
          <a:p>
            <a:r>
              <a:rPr lang="zh-TW" altLang="en-US" sz="2800" dirty="0">
                <a:solidFill>
                  <a:srgbClr val="FF0000"/>
                </a:solidFill>
              </a:rPr>
              <a:t>法家者流</a:t>
            </a:r>
            <a:r>
              <a:rPr lang="zh-TW" altLang="en-US" sz="2800" dirty="0"/>
              <a:t>，蓋出於理官，信賞必罰，以輔禮制。易曰「先王以明罰飭法」，此其所長也。及刻者為之，則無教化，去仁愛，專任刑法而欲以致治，至於殘害至親，傷恩薄厚。 </a:t>
            </a:r>
            <a:r>
              <a:rPr lang="zh-TW" altLang="en-US" dirty="0"/>
              <a:t>　</a:t>
            </a:r>
          </a:p>
        </p:txBody>
      </p:sp>
    </p:spTree>
    <p:extLst>
      <p:ext uri="{BB962C8B-B14F-4D97-AF65-F5344CB8AC3E}">
        <p14:creationId xmlns:p14="http://schemas.microsoft.com/office/powerpoint/2010/main" val="161907216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CE726231-7E1E-4640-94E2-5ADF86959EE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zh-TW" altLang="en-US"/>
          </a:p>
        </p:txBody>
      </p:sp>
      <p:sp>
        <p:nvSpPr>
          <p:cNvPr id="3" name="內容版面配置區 2">
            <a:extLst>
              <a:ext uri="{FF2B5EF4-FFF2-40B4-BE49-F238E27FC236}">
                <a16:creationId xmlns:a16="http://schemas.microsoft.com/office/drawing/2014/main" id="{75F3C59D-B605-4DD3-9852-7A2A8D9CDDDC}"/>
              </a:ext>
            </a:extLst>
          </p:cNvPr>
          <p:cNvSpPr>
            <a:spLocks noGrp="1"/>
          </p:cNvSpPr>
          <p:nvPr>
            <p:ph sz="quarter" idx="13"/>
          </p:nvPr>
        </p:nvSpPr>
        <p:spPr/>
        <p:txBody>
          <a:bodyPr>
            <a:normAutofit/>
          </a:bodyPr>
          <a:lstStyle/>
          <a:p>
            <a:r>
              <a:rPr lang="zh-TW" altLang="en-US" sz="2800" dirty="0">
                <a:solidFill>
                  <a:srgbClr val="FF0000"/>
                </a:solidFill>
              </a:rPr>
              <a:t>名家者流</a:t>
            </a:r>
            <a:r>
              <a:rPr lang="zh-TW" altLang="en-US" sz="2800" dirty="0"/>
              <a:t>，蓋出於禮官。古者名位不同，禮亦異數。孔子曰：「必也正名乎！名不正則言不順，言不順則事不成。」此其所長也。及訐者為之，則苟鉤釽析亂而已。</a:t>
            </a:r>
          </a:p>
        </p:txBody>
      </p:sp>
    </p:spTree>
    <p:extLst>
      <p:ext uri="{BB962C8B-B14F-4D97-AF65-F5344CB8AC3E}">
        <p14:creationId xmlns:p14="http://schemas.microsoft.com/office/powerpoint/2010/main" val="149682472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D815C5DD-2165-4E6F-A83E-335D1EC2D81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zh-TW" altLang="en-US"/>
          </a:p>
        </p:txBody>
      </p:sp>
      <p:sp>
        <p:nvSpPr>
          <p:cNvPr id="3" name="內容版面配置區 2">
            <a:extLst>
              <a:ext uri="{FF2B5EF4-FFF2-40B4-BE49-F238E27FC236}">
                <a16:creationId xmlns:a16="http://schemas.microsoft.com/office/drawing/2014/main" id="{456B8281-4882-4FB6-AF1F-ABDF5E308ECF}"/>
              </a:ext>
            </a:extLst>
          </p:cNvPr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zh-TW" altLang="en-US" sz="2800" dirty="0">
                <a:solidFill>
                  <a:srgbClr val="FF0000"/>
                </a:solidFill>
              </a:rPr>
              <a:t>墨家者流</a:t>
            </a:r>
            <a:r>
              <a:rPr lang="zh-TW" altLang="en-US" sz="2800" dirty="0"/>
              <a:t>，蓋出於清廟之守。茅屋采椽，是以貴儉；養三老五更，是以兼愛；選士大射，是以上賢；宗祀嚴父，是以右鬼；順四時而行，是以非命；以孝視天下，是以上同：其所長也。及蔽者為之，見儉之利，因以非禮，推兼愛之意，而不知別親疏。 </a:t>
            </a:r>
          </a:p>
          <a:p>
            <a:endParaRPr lang="zh-TW" altLang="en-US" dirty="0"/>
          </a:p>
        </p:txBody>
      </p:sp>
    </p:spTree>
    <p:extLst>
      <p:ext uri="{BB962C8B-B14F-4D97-AF65-F5344CB8AC3E}">
        <p14:creationId xmlns:p14="http://schemas.microsoft.com/office/powerpoint/2010/main" val="298364439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E0612EE3-2655-492B-8AB9-8EBBFE96C07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zh-TW" altLang="en-US"/>
          </a:p>
        </p:txBody>
      </p:sp>
      <p:sp>
        <p:nvSpPr>
          <p:cNvPr id="3" name="內容版面配置區 2">
            <a:extLst>
              <a:ext uri="{FF2B5EF4-FFF2-40B4-BE49-F238E27FC236}">
                <a16:creationId xmlns:a16="http://schemas.microsoft.com/office/drawing/2014/main" id="{ED2DEFF5-A11B-40BA-95CC-B4BF7C4B3656}"/>
              </a:ext>
            </a:extLst>
          </p:cNvPr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zh-TW" altLang="en-US" sz="2800" dirty="0">
                <a:solidFill>
                  <a:srgbClr val="FF0000"/>
                </a:solidFill>
              </a:rPr>
              <a:t>縱橫家者流</a:t>
            </a:r>
            <a:r>
              <a:rPr lang="zh-TW" altLang="en-US" sz="2800" dirty="0"/>
              <a:t>，蓋出於行人之官。孔子曰：「誦詩三百，使於四方，不能專對，雖多亦奚以為？」又曰：「使乎！使乎！」言其當權事制宜，受命而不受辭，此其所長也。及邪人為之，則上詐諼而棄其信。 </a:t>
            </a:r>
          </a:p>
          <a:p>
            <a:endParaRPr lang="zh-TW" altLang="en-US" dirty="0"/>
          </a:p>
        </p:txBody>
      </p:sp>
    </p:spTree>
    <p:extLst>
      <p:ext uri="{BB962C8B-B14F-4D97-AF65-F5344CB8AC3E}">
        <p14:creationId xmlns:p14="http://schemas.microsoft.com/office/powerpoint/2010/main" val="429056806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0F710B2D-CEC7-4633-B19F-BBA9F55287A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zh-TW" altLang="en-US"/>
          </a:p>
        </p:txBody>
      </p:sp>
      <p:sp>
        <p:nvSpPr>
          <p:cNvPr id="3" name="內容版面配置區 2">
            <a:extLst>
              <a:ext uri="{FF2B5EF4-FFF2-40B4-BE49-F238E27FC236}">
                <a16:creationId xmlns:a16="http://schemas.microsoft.com/office/drawing/2014/main" id="{F18874F4-EC3F-4796-AF93-7BAD51EE3747}"/>
              </a:ext>
            </a:extLst>
          </p:cNvPr>
          <p:cNvSpPr>
            <a:spLocks noGrp="1"/>
          </p:cNvSpPr>
          <p:nvPr>
            <p:ph sz="quarter" idx="13"/>
          </p:nvPr>
        </p:nvSpPr>
        <p:spPr/>
        <p:txBody>
          <a:bodyPr>
            <a:normAutofit/>
          </a:bodyPr>
          <a:lstStyle/>
          <a:p>
            <a:r>
              <a:rPr lang="zh-TW" altLang="en-US" sz="2800" dirty="0">
                <a:solidFill>
                  <a:srgbClr val="FF0000"/>
                </a:solidFill>
              </a:rPr>
              <a:t>雜家者流</a:t>
            </a:r>
            <a:r>
              <a:rPr lang="zh-TW" altLang="en-US" sz="2800" dirty="0"/>
              <a:t>，蓋出於議官。兼儒、墨，合名、法，知國體之有此，見王治之無不貫，此其所長也。及盪者為之，則漫羨而無所歸心。</a:t>
            </a:r>
          </a:p>
        </p:txBody>
      </p:sp>
    </p:spTree>
    <p:extLst>
      <p:ext uri="{BB962C8B-B14F-4D97-AF65-F5344CB8AC3E}">
        <p14:creationId xmlns:p14="http://schemas.microsoft.com/office/powerpoint/2010/main" val="29701323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7C467B2B-C9D9-4C93-84E5-EC825BBF949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zh-TW" altLang="en-US"/>
          </a:p>
        </p:txBody>
      </p:sp>
      <p:sp>
        <p:nvSpPr>
          <p:cNvPr id="3" name="內容版面配置區 2">
            <a:extLst>
              <a:ext uri="{FF2B5EF4-FFF2-40B4-BE49-F238E27FC236}">
                <a16:creationId xmlns:a16="http://schemas.microsoft.com/office/drawing/2014/main" id="{DA5119BF-89E4-4933-A85A-BB66389B5D62}"/>
              </a:ext>
            </a:extLst>
          </p:cNvPr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zh-TW" altLang="en-US" sz="2800" dirty="0">
                <a:solidFill>
                  <a:srgbClr val="FF0000"/>
                </a:solidFill>
              </a:rPr>
              <a:t>農家者流</a:t>
            </a:r>
            <a:r>
              <a:rPr lang="zh-TW" altLang="en-US" sz="2800" dirty="0"/>
              <a:t>，蓋出於農稷之官。播百穀，勸耕桑，以足衣食，故八政一曰食，二曰貨。孔子曰「所重民食」，此其所長也。及鄙者為之，以為無所事聖王，欲使君臣並耕，悖上下之序。</a:t>
            </a:r>
            <a:r>
              <a:rPr lang="zh-TW" altLang="en-US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256366901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03C171A8-5148-4A03-ACC1-6280785F90E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zh-TW" altLang="en-US"/>
          </a:p>
        </p:txBody>
      </p:sp>
      <p:sp>
        <p:nvSpPr>
          <p:cNvPr id="3" name="內容版面配置區 2">
            <a:extLst>
              <a:ext uri="{FF2B5EF4-FFF2-40B4-BE49-F238E27FC236}">
                <a16:creationId xmlns:a16="http://schemas.microsoft.com/office/drawing/2014/main" id="{8C6D80B0-4AA4-404E-AC62-B580148E0F63}"/>
              </a:ext>
            </a:extLst>
          </p:cNvPr>
          <p:cNvSpPr>
            <a:spLocks noGrp="1"/>
          </p:cNvSpPr>
          <p:nvPr>
            <p:ph sz="quarter" idx="13"/>
          </p:nvPr>
        </p:nvSpPr>
        <p:spPr/>
        <p:txBody>
          <a:bodyPr>
            <a:normAutofit/>
          </a:bodyPr>
          <a:lstStyle/>
          <a:p>
            <a:r>
              <a:rPr lang="zh-TW" altLang="en-US" sz="2800" dirty="0">
                <a:solidFill>
                  <a:srgbClr val="FF0000"/>
                </a:solidFill>
              </a:rPr>
              <a:t>小說家者流</a:t>
            </a:r>
            <a:r>
              <a:rPr lang="zh-TW" altLang="en-US" sz="2800" dirty="0"/>
              <a:t>，蓋出於稗官。街談巷語，道聽途說者之所造也。孔子曰：「雖小道，必有可觀者焉，致遠恐泥，是以君子弗為也。」然亦弗滅也。閭里小知者之所及，亦使綴而不忘。如或一言可採，此亦芻蕘狂夫之議也。 </a:t>
            </a:r>
          </a:p>
        </p:txBody>
      </p:sp>
    </p:spTree>
    <p:extLst>
      <p:ext uri="{BB962C8B-B14F-4D97-AF65-F5344CB8AC3E}">
        <p14:creationId xmlns:p14="http://schemas.microsoft.com/office/powerpoint/2010/main" val="36019410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534AA606-0CC1-4A9F-8A53-1A5F17CDC23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5065" y="-295883"/>
            <a:ext cx="10364451" cy="1596177"/>
          </a:xfrm>
        </p:spPr>
        <p:txBody>
          <a:bodyPr/>
          <a:lstStyle/>
          <a:p>
            <a:endParaRPr lang="zh-TW" altLang="en-US" dirty="0"/>
          </a:p>
        </p:txBody>
      </p:sp>
      <p:sp>
        <p:nvSpPr>
          <p:cNvPr id="3" name="內容版面配置區 2">
            <a:extLst>
              <a:ext uri="{FF2B5EF4-FFF2-40B4-BE49-F238E27FC236}">
                <a16:creationId xmlns:a16="http://schemas.microsoft.com/office/drawing/2014/main" id="{ECDD348B-5AC6-4B95-A0D3-263D598A67A8}"/>
              </a:ext>
            </a:extLst>
          </p:cNvPr>
          <p:cNvSpPr>
            <a:spLocks noGrp="1"/>
          </p:cNvSpPr>
          <p:nvPr>
            <p:ph sz="quarter" idx="13"/>
          </p:nvPr>
        </p:nvSpPr>
        <p:spPr/>
        <p:txBody>
          <a:bodyPr>
            <a:normAutofit fontScale="70000" lnSpcReduction="20000"/>
          </a:bodyPr>
          <a:lstStyle/>
          <a:p>
            <a:pPr>
              <a:lnSpc>
                <a:spcPct val="170000"/>
              </a:lnSpc>
            </a:pPr>
            <a:r>
              <a:rPr lang="en-US" altLang="zh-TW" sz="2900" dirty="0"/>
              <a:t>(</a:t>
            </a:r>
            <a:r>
              <a:rPr lang="zh-TW" altLang="en-US" sz="2900" dirty="0"/>
              <a:t>總言以上諸子</a:t>
            </a:r>
            <a:r>
              <a:rPr lang="en-US" altLang="zh-TW" sz="2900" dirty="0"/>
              <a:t>)</a:t>
            </a:r>
            <a:r>
              <a:rPr lang="zh-TW" altLang="en-US" sz="2900" dirty="0"/>
              <a:t>諸子十家，其可觀者九家而已。皆起於王道既微，諸侯力政，時君世主，好惡殊方，是以九家之術蜂出並作，各引一端，崇其所善，以此馳說，取合諸侯。其言雖殊，闢猶水火，相滅亦相生也。仁之與義，敬之與和，相反而皆相成也。易曰：「天下同歸而殊途，一致而百慮。」今異家者各推所長，窮知究慮，以明其指，雖有蔽短，合其要歸，亦六經之去與流裔。使其人遭明王聖主，得其所折中，皆股肱之材已。仲尼有言：「禮失而求諸野。」方今去聖久遠，道術缺廢，無所更索，彼九家者，不猶愈於野乎？若能修六藝之術，而觀此九家之言，舍短取長，則可以通萬方之略矣。 </a:t>
            </a:r>
            <a:r>
              <a:rPr lang="zh-TW" altLang="en-US" dirty="0"/>
              <a:t>　　　　</a:t>
            </a:r>
          </a:p>
        </p:txBody>
      </p:sp>
    </p:spTree>
    <p:extLst>
      <p:ext uri="{BB962C8B-B14F-4D97-AF65-F5344CB8AC3E}">
        <p14:creationId xmlns:p14="http://schemas.microsoft.com/office/powerpoint/2010/main" val="2623166183"/>
      </p:ext>
    </p:extLst>
  </p:cSld>
  <p:clrMapOvr>
    <a:masterClrMapping/>
  </p:clrMapOvr>
</p:sld>
</file>

<file path=ppt/theme/theme1.xml><?xml version="1.0" encoding="utf-8"?>
<a:theme xmlns:a="http://schemas.openxmlformats.org/drawingml/2006/main" name="小水滴">
  <a:themeElements>
    <a:clrScheme name="Droplet">
      <a:dk1>
        <a:sysClr val="windowText" lastClr="000000"/>
      </a:dk1>
      <a:lt1>
        <a:sysClr val="window" lastClr="FFFFFF"/>
      </a:lt1>
      <a:dk2>
        <a:srgbClr val="1C647B"/>
      </a:dk2>
      <a:lt2>
        <a:srgbClr val="98B7D3"/>
      </a:lt2>
      <a:accent1>
        <a:srgbClr val="274FA4"/>
      </a:accent1>
      <a:accent2>
        <a:srgbClr val="48A8D0"/>
      </a:accent2>
      <a:accent3>
        <a:srgbClr val="53B18F"/>
      </a:accent3>
      <a:accent4>
        <a:srgbClr val="D78D38"/>
      </a:accent4>
      <a:accent5>
        <a:srgbClr val="BA3F51"/>
      </a:accent5>
      <a:accent6>
        <a:srgbClr val="AE52D9"/>
      </a:accent6>
      <a:hlink>
        <a:srgbClr val="2AA2DA"/>
      </a:hlink>
      <a:folHlink>
        <a:srgbClr val="76A3B8"/>
      </a:folHlink>
    </a:clrScheme>
    <a:fontScheme name="Droplet">
      <a:maj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Droplet">
      <a:fillStyleLst>
        <a:solidFill>
          <a:schemeClr val="phClr"/>
        </a:solidFill>
        <a:solidFill>
          <a:schemeClr val="phClr">
            <a:tint val="69000"/>
            <a:satMod val="105000"/>
            <a:lumMod val="110000"/>
          </a:schemeClr>
        </a:solidFill>
        <a:gradFill rotWithShape="1">
          <a:gsLst>
            <a:gs pos="0">
              <a:schemeClr val="phClr">
                <a:tint val="94000"/>
                <a:satMod val="100000"/>
                <a:lumMod val="108000"/>
              </a:schemeClr>
            </a:gs>
            <a:gs pos="50000">
              <a:schemeClr val="phClr">
                <a:tint val="98000"/>
                <a:shade val="100000"/>
                <a:satMod val="100000"/>
                <a:lumMod val="100000"/>
              </a:schemeClr>
            </a:gs>
            <a:gs pos="100000">
              <a:schemeClr val="phClr">
                <a:shade val="72000"/>
                <a:satMod val="120000"/>
                <a:lumMod val="10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>
              <a:shade val="60000"/>
            </a:schemeClr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28000"/>
              </a:srgbClr>
            </a:outerShdw>
          </a:effectLst>
        </a:effectStyle>
        <a:effectStyle>
          <a:effectLst>
            <a:outerShdw blurRad="63500" dist="25400" dir="5400000" algn="ctr" rotWithShape="0">
              <a:srgbClr val="000000">
                <a:alpha val="69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1200000"/>
            </a:lightRig>
          </a:scene3d>
          <a:sp3d prstMaterial="plastic">
            <a:bevelT w="254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64000"/>
                <a:lumMod val="8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84000"/>
                <a:shade val="100000"/>
                <a:hueMod val="92000"/>
                <a:satMod val="180000"/>
                <a:lumMod val="114000"/>
              </a:schemeClr>
            </a:gs>
            <a:gs pos="100000">
              <a:schemeClr val="phClr">
                <a:shade val="92000"/>
                <a:satMod val="170000"/>
                <a:lumMod val="96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roplet" id="{8984A317-299A-4E50-B45D-BFC9EDE2337A}" vid="{DEB094D4-7FD8-4F86-93D5-B0F1341EF586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TM04033925[[fn=小水滴]]</Template>
  <TotalTime>36</TotalTime>
  <Words>1333</Words>
  <Application>Microsoft Office PowerPoint</Application>
  <PresentationFormat>寬螢幕</PresentationFormat>
  <Paragraphs>17</Paragraphs>
  <Slides>13</Slides>
  <Notes>0</Notes>
  <HiddenSlides>0</HiddenSlides>
  <MMClips>0</MMClips>
  <ScaleCrop>false</ScaleCrop>
  <HeadingPairs>
    <vt:vector size="6" baseType="variant">
      <vt:variant>
        <vt:lpstr>使用字型</vt:lpstr>
      </vt:variant>
      <vt:variant>
        <vt:i4>2</vt:i4>
      </vt:variant>
      <vt:variant>
        <vt:lpstr>佈景主題</vt:lpstr>
      </vt:variant>
      <vt:variant>
        <vt:i4>1</vt:i4>
      </vt:variant>
      <vt:variant>
        <vt:lpstr>投影片標題</vt:lpstr>
      </vt:variant>
      <vt:variant>
        <vt:i4>13</vt:i4>
      </vt:variant>
    </vt:vector>
  </HeadingPairs>
  <TitlesOfParts>
    <vt:vector size="16" baseType="lpstr">
      <vt:lpstr>Arial</vt:lpstr>
      <vt:lpstr>Tw Cen MT</vt:lpstr>
      <vt:lpstr>小水滴</vt:lpstr>
      <vt:lpstr>講義(6.2)  《漢書‧藝文志．諸子略》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《藝文志諸子略》</dc:title>
  <dc:creator>Suhuan Chen</dc:creator>
  <cp:lastModifiedBy>Chen Su-Fan</cp:lastModifiedBy>
  <cp:revision>24</cp:revision>
  <dcterms:created xsi:type="dcterms:W3CDTF">2019-08-09T04:23:37Z</dcterms:created>
  <dcterms:modified xsi:type="dcterms:W3CDTF">2021-06-22T21:30:13Z</dcterms:modified>
</cp:coreProperties>
</file>