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9" r:id="rId5"/>
    <p:sldId id="290" r:id="rId6"/>
    <p:sldId id="278" r:id="rId7"/>
    <p:sldId id="262" r:id="rId8"/>
    <p:sldId id="271" r:id="rId9"/>
    <p:sldId id="294" r:id="rId10"/>
    <p:sldId id="291" r:id="rId11"/>
    <p:sldId id="283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07" autoAdjust="0"/>
  </p:normalViewPr>
  <p:slideViewPr>
    <p:cSldViewPr snapToGrid="0">
      <p:cViewPr varScale="1">
        <p:scale>
          <a:sx n="80" d="100"/>
          <a:sy n="80" d="100"/>
        </p:scale>
        <p:origin x="60" y="164"/>
      </p:cViewPr>
      <p:guideLst/>
    </p:cSldViewPr>
  </p:slideViewPr>
  <p:outlineViewPr>
    <p:cViewPr>
      <p:scale>
        <a:sx n="33" d="100"/>
        <a:sy n="33" d="100"/>
      </p:scale>
      <p:origin x="0" y="-17394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>
        <p:scale>
          <a:sx n="50" d="100"/>
          <a:sy n="50" d="100"/>
        </p:scale>
        <p:origin x="3403" y="3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6/16/2021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8F815A-5A10-42A8-9FEC-3938D2D9BA48}" type="datetimeFigureOut">
              <a:rPr lang="en-US" noProof="0" smtClean="0"/>
              <a:t>6/16/2021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649DAF-093F-4482-AA38-346E9A2DEE9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6813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863683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377071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28445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89336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382363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46832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BC25646-06FC-4B3E-A74E-268EB8AEA60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6715" y="86714"/>
            <a:ext cx="12018572" cy="6684572"/>
          </a:xfrm>
          <a:solidFill>
            <a:schemeClr val="bg1">
              <a:lumMod val="85000"/>
            </a:schemeClr>
          </a:solidFill>
        </p:spPr>
        <p:txBody>
          <a:bodyPr lIns="360000" tIns="360000"/>
          <a:lstStyle>
            <a:lvl1pPr marL="0" indent="0">
              <a:buNone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94607" y="2237328"/>
            <a:ext cx="7202786" cy="1449788"/>
          </a:xfrm>
          <a:solidFill>
            <a:schemeClr val="tx1">
              <a:alpha val="80000"/>
            </a:schemeClr>
          </a:solidFill>
        </p:spPr>
        <p:txBody>
          <a:bodyPr lIns="288000" rIns="2160000" bIns="144000" anchor="b"/>
          <a:lstStyle>
            <a:lvl1pPr algn="r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94607" y="3684672"/>
            <a:ext cx="5282503" cy="936000"/>
          </a:xfrm>
          <a:solidFill>
            <a:schemeClr val="tx1">
              <a:alpha val="90000"/>
            </a:schemeClr>
          </a:solidFill>
        </p:spPr>
        <p:txBody>
          <a:bodyPr lIns="216000" tIns="144000" rIns="216000"/>
          <a:lstStyle>
            <a:lvl1pPr marL="0" indent="0" algn="r">
              <a:buNone/>
              <a:defRPr sz="21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cxnSp>
        <p:nvCxnSpPr>
          <p:cNvPr id="5" name="Straight Connector 4" descr="Title Slide divider line&#10;">
            <a:extLst>
              <a:ext uri="{FF2B5EF4-FFF2-40B4-BE49-F238E27FC236}">
                <a16:creationId xmlns:a16="http://schemas.microsoft.com/office/drawing/2014/main" id="{9688AEDF-1396-4322-8818-9D1C7976FCDF}"/>
              </a:ext>
            </a:extLst>
          </p:cNvPr>
          <p:cNvCxnSpPr>
            <a:cxnSpLocks/>
          </p:cNvCxnSpPr>
          <p:nvPr userDrawn="1"/>
        </p:nvCxnSpPr>
        <p:spPr>
          <a:xfrm>
            <a:off x="7777113" y="2412127"/>
            <a:ext cx="0" cy="1100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41AA1B3-8A3B-4B1B-A759-E2D76417722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65008" y="2587752"/>
            <a:ext cx="1344168" cy="704088"/>
          </a:xfr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890440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74E1F0E-A827-4F38-BAAB-5D5831E0813A}"/>
              </a:ext>
            </a:extLst>
          </p:cNvPr>
          <p:cNvSpPr/>
          <p:nvPr userDrawn="1"/>
        </p:nvSpPr>
        <p:spPr>
          <a:xfrm>
            <a:off x="0" y="6771286"/>
            <a:ext cx="12192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7D9229-CE8B-44FD-B1E6-2FE619F40B4F}"/>
              </a:ext>
            </a:extLst>
          </p:cNvPr>
          <p:cNvSpPr/>
          <p:nvPr userDrawn="1"/>
        </p:nvSpPr>
        <p:spPr>
          <a:xfrm>
            <a:off x="0" y="0"/>
            <a:ext cx="12192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83AF15-88E9-4D75-9D5E-7E4924887E91}"/>
              </a:ext>
            </a:extLst>
          </p:cNvPr>
          <p:cNvSpPr/>
          <p:nvPr userDrawn="1"/>
        </p:nvSpPr>
        <p:spPr>
          <a:xfrm rot="5400000">
            <a:off x="-3385643" y="3385642"/>
            <a:ext cx="6858001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3B18E46-480F-48E8-9675-259D3D06A00D}"/>
              </a:ext>
            </a:extLst>
          </p:cNvPr>
          <p:cNvSpPr/>
          <p:nvPr userDrawn="1"/>
        </p:nvSpPr>
        <p:spPr>
          <a:xfrm rot="5400000">
            <a:off x="8719643" y="3385643"/>
            <a:ext cx="6858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BC25646-06FC-4B3E-A74E-268EB8AEA60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6714" y="86714"/>
            <a:ext cx="6009285" cy="6684572"/>
          </a:xfrm>
          <a:solidFill>
            <a:schemeClr val="bg1">
              <a:lumMod val="85000"/>
            </a:schemeClr>
          </a:solidFill>
        </p:spPr>
        <p:txBody>
          <a:bodyPr lIns="0" tIns="0" anchor="ctr"/>
          <a:lstStyle>
            <a:lvl1pPr marL="0" indent="0" algn="ctr">
              <a:buNone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5999" y="86714"/>
            <a:ext cx="6009287" cy="4068402"/>
          </a:xfrm>
          <a:solidFill>
            <a:schemeClr val="tx1">
              <a:alpha val="80000"/>
            </a:schemeClr>
          </a:solidFill>
        </p:spPr>
        <p:txBody>
          <a:bodyPr lIns="288000" rIns="432000" bIns="144000" anchor="b"/>
          <a:lstStyle>
            <a:lvl1pPr algn="r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4152672"/>
            <a:ext cx="6009287" cy="1818422"/>
          </a:xfrm>
          <a:solidFill>
            <a:schemeClr val="bg1">
              <a:lumMod val="95000"/>
              <a:alpha val="80000"/>
            </a:schemeClr>
          </a:solidFill>
        </p:spPr>
        <p:txBody>
          <a:bodyPr lIns="288000" tIns="144000" rIns="432000"/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994FE7-F6B5-D34D-B846-52B81F6F601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9E631-FFE0-4842-9C8D-2977AD46DA07}"/>
              </a:ext>
            </a:extLst>
          </p:cNvPr>
          <p:cNvSpPr txBox="1"/>
          <p:nvPr userDrawn="1"/>
        </p:nvSpPr>
        <p:spPr>
          <a:xfrm>
            <a:off x="5861957" y="6613071"/>
            <a:ext cx="0" cy="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/>
            <a:endParaRPr lang="en-US" sz="1200" noProof="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04743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mag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000" y="3517901"/>
            <a:ext cx="6012000" cy="1409700"/>
          </a:xfrm>
          <a:solidFill>
            <a:schemeClr val="tx1"/>
          </a:solidFill>
        </p:spPr>
        <p:txBody>
          <a:bodyPr lIns="288000" rIns="432000" bIns="144000" anchor="b"/>
          <a:lstStyle>
            <a:lvl1pPr algn="r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000" y="4927600"/>
            <a:ext cx="6012000" cy="1845743"/>
          </a:xfrm>
          <a:solidFill>
            <a:schemeClr val="tx1">
              <a:lumMod val="85000"/>
              <a:lumOff val="15000"/>
            </a:schemeClr>
          </a:solidFill>
        </p:spPr>
        <p:txBody>
          <a:bodyPr lIns="288000" tIns="144000" rIns="432000"/>
          <a:lstStyle>
            <a:lvl1pPr marL="0" indent="0" algn="r">
              <a:buNone/>
              <a:defRPr sz="21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994FE7-F6B5-D34D-B846-52B81F6F601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9E631-FFE0-4842-9C8D-2977AD46DA07}"/>
              </a:ext>
            </a:extLst>
          </p:cNvPr>
          <p:cNvSpPr txBox="1"/>
          <p:nvPr userDrawn="1"/>
        </p:nvSpPr>
        <p:spPr>
          <a:xfrm>
            <a:off x="5861957" y="6613071"/>
            <a:ext cx="0" cy="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/>
            <a:endParaRPr lang="en-US" sz="1200" noProof="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BC25646-06FC-4B3E-A74E-268EB8AEA60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4000" y="86714"/>
            <a:ext cx="6009285" cy="3431187"/>
          </a:xfrm>
          <a:solidFill>
            <a:srgbClr val="333333"/>
          </a:solidFill>
        </p:spPr>
        <p:txBody>
          <a:bodyPr lIns="0" tIns="0" anchor="ctr"/>
          <a:lstStyle>
            <a:lvl1pPr marL="0" indent="0" algn="ctr">
              <a:buNone/>
              <a:defRPr sz="1100" i="1">
                <a:solidFill>
                  <a:schemeClr val="bg1">
                    <a:lumMod val="8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Image Here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ED5F0C9D-A08F-4539-BA26-61D24BBE6E9A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464300" y="1152000"/>
            <a:ext cx="5307700" cy="4680000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07283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11340000" cy="46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F6D6B0F-FF8B-4D60-B712-A57904D5502C}"/>
              </a:ext>
            </a:extLst>
          </p:cNvPr>
          <p:cNvSpPr/>
          <p:nvPr userDrawn="1"/>
        </p:nvSpPr>
        <p:spPr>
          <a:xfrm rot="19260823">
            <a:off x="10216425" y="538864"/>
            <a:ext cx="467362" cy="344458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FF5FB50-33B5-4195-92D6-70891F240926}"/>
              </a:ext>
            </a:extLst>
          </p:cNvPr>
          <p:cNvSpPr/>
          <p:nvPr userDrawn="1"/>
        </p:nvSpPr>
        <p:spPr>
          <a:xfrm rot="20377627">
            <a:off x="10678141" y="849218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ECD958F-56E9-4A3B-9C25-D5970592C848}"/>
              </a:ext>
            </a:extLst>
          </p:cNvPr>
          <p:cNvSpPr/>
          <p:nvPr userDrawn="1"/>
        </p:nvSpPr>
        <p:spPr>
          <a:xfrm rot="19260823">
            <a:off x="10717367" y="620572"/>
            <a:ext cx="250689" cy="18476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2F4FF18-9272-43AF-912E-B1CF8BF148D4}"/>
              </a:ext>
            </a:extLst>
          </p:cNvPr>
          <p:cNvSpPr/>
          <p:nvPr userDrawn="1"/>
        </p:nvSpPr>
        <p:spPr>
          <a:xfrm rot="19810388">
            <a:off x="11064926" y="78160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E9C7EB4-9E81-4394-8C2C-A54BBD15B51D}"/>
              </a:ext>
            </a:extLst>
          </p:cNvPr>
          <p:cNvSpPr/>
          <p:nvPr userDrawn="1"/>
        </p:nvSpPr>
        <p:spPr>
          <a:xfrm rot="18277851">
            <a:off x="11152527" y="3820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E681EC0-A139-4B14-89E8-F237CB63D4C9}"/>
              </a:ext>
            </a:extLst>
          </p:cNvPr>
          <p:cNvSpPr/>
          <p:nvPr userDrawn="1"/>
        </p:nvSpPr>
        <p:spPr>
          <a:xfrm rot="20761418">
            <a:off x="11545452" y="1030689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7F87648-ABB4-4C97-BB6D-58342407E9DF}"/>
              </a:ext>
            </a:extLst>
          </p:cNvPr>
          <p:cNvSpPr/>
          <p:nvPr userDrawn="1"/>
        </p:nvSpPr>
        <p:spPr>
          <a:xfrm rot="17315293">
            <a:off x="11756248" y="2475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0802EFEB-F4DF-4501-91AA-173B60EBBBAA}"/>
              </a:ext>
            </a:extLst>
          </p:cNvPr>
          <p:cNvSpPr/>
          <p:nvPr userDrawn="1"/>
        </p:nvSpPr>
        <p:spPr>
          <a:xfrm rot="20082236">
            <a:off x="11448108" y="631127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09FE51D-8E02-4ED7-862B-5CF838F7F77F}"/>
              </a:ext>
            </a:extLst>
          </p:cNvPr>
          <p:cNvSpPr/>
          <p:nvPr userDrawn="1"/>
        </p:nvSpPr>
        <p:spPr>
          <a:xfrm rot="19879732">
            <a:off x="11668879" y="824433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4ECB9E40-5923-4571-9C8E-D7412C1283B2}"/>
              </a:ext>
            </a:extLst>
          </p:cNvPr>
          <p:cNvSpPr/>
          <p:nvPr userDrawn="1"/>
        </p:nvSpPr>
        <p:spPr>
          <a:xfrm rot="328041">
            <a:off x="10094502" y="901548"/>
            <a:ext cx="579699" cy="606799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  <a:gd name="connsiteX0" fmla="*/ 487806 w 487806"/>
              <a:gd name="connsiteY0" fmla="*/ 171848 h 510610"/>
              <a:gd name="connsiteX1" fmla="*/ 308036 w 487806"/>
              <a:gd name="connsiteY1" fmla="*/ 510610 h 510610"/>
              <a:gd name="connsiteX2" fmla="*/ 0 w 487806"/>
              <a:gd name="connsiteY2" fmla="*/ 0 h 510610"/>
              <a:gd name="connsiteX3" fmla="*/ 487806 w 487806"/>
              <a:gd name="connsiteY3" fmla="*/ 171848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7806" h="510610">
                <a:moveTo>
                  <a:pt x="487806" y="171848"/>
                </a:moveTo>
                <a:lnTo>
                  <a:pt x="308036" y="510610"/>
                </a:lnTo>
                <a:lnTo>
                  <a:pt x="0" y="0"/>
                </a:lnTo>
                <a:lnTo>
                  <a:pt x="487806" y="17184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46052C9-826B-47AC-9F6B-3078D4F43748}"/>
              </a:ext>
            </a:extLst>
          </p:cNvPr>
          <p:cNvSpPr/>
          <p:nvPr userDrawn="1"/>
        </p:nvSpPr>
        <p:spPr>
          <a:xfrm>
            <a:off x="10871770" y="1202556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C3867F5-4C6F-48BE-9DFF-9046D1FE6771}"/>
              </a:ext>
            </a:extLst>
          </p:cNvPr>
          <p:cNvSpPr/>
          <p:nvPr userDrawn="1"/>
        </p:nvSpPr>
        <p:spPr>
          <a:xfrm rot="20761418">
            <a:off x="11512604" y="1484835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B0CB40F-9E6F-457D-9C1F-9769BC3AE13E}"/>
              </a:ext>
            </a:extLst>
          </p:cNvPr>
          <p:cNvSpPr/>
          <p:nvPr userDrawn="1"/>
        </p:nvSpPr>
        <p:spPr>
          <a:xfrm rot="1160487">
            <a:off x="10291662" y="1614015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0FCD03E7-2128-4C04-A914-409506646A76}"/>
              </a:ext>
            </a:extLst>
          </p:cNvPr>
          <p:cNvSpPr/>
          <p:nvPr userDrawn="1"/>
        </p:nvSpPr>
        <p:spPr>
          <a:xfrm rot="803026">
            <a:off x="11586107" y="2015428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E0A84F6-FEAA-4BDD-9282-20006CFE8BD1}"/>
              </a:ext>
            </a:extLst>
          </p:cNvPr>
          <p:cNvSpPr/>
          <p:nvPr userDrawn="1"/>
        </p:nvSpPr>
        <p:spPr>
          <a:xfrm rot="19260823">
            <a:off x="10216425" y="538864"/>
            <a:ext cx="467362" cy="344458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CD00A51-7C86-40CE-9A85-9305A72856F5}"/>
              </a:ext>
            </a:extLst>
          </p:cNvPr>
          <p:cNvSpPr/>
          <p:nvPr userDrawn="1"/>
        </p:nvSpPr>
        <p:spPr>
          <a:xfrm rot="20377627">
            <a:off x="10678141" y="849218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2581C84-47AA-4227-BB97-9D73745C6350}"/>
              </a:ext>
            </a:extLst>
          </p:cNvPr>
          <p:cNvSpPr/>
          <p:nvPr userDrawn="1"/>
        </p:nvSpPr>
        <p:spPr>
          <a:xfrm rot="19260823">
            <a:off x="10717367" y="620572"/>
            <a:ext cx="250689" cy="18476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3D0208D-7363-46C1-93C0-34D5C7CC03D4}"/>
              </a:ext>
            </a:extLst>
          </p:cNvPr>
          <p:cNvSpPr/>
          <p:nvPr userDrawn="1"/>
        </p:nvSpPr>
        <p:spPr>
          <a:xfrm rot="19810388">
            <a:off x="11064926" y="78160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BF00BA4-FF52-480A-802E-02DFDD8C7441}"/>
              </a:ext>
            </a:extLst>
          </p:cNvPr>
          <p:cNvSpPr/>
          <p:nvPr userDrawn="1"/>
        </p:nvSpPr>
        <p:spPr>
          <a:xfrm rot="18277851">
            <a:off x="11152527" y="3820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8FC3C8E-D2F9-46FE-B29F-17C02B89FFCC}"/>
              </a:ext>
            </a:extLst>
          </p:cNvPr>
          <p:cNvSpPr/>
          <p:nvPr userDrawn="1"/>
        </p:nvSpPr>
        <p:spPr>
          <a:xfrm rot="20761418">
            <a:off x="11545452" y="1030689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AC53E23-4CA7-479D-B22A-A5FCB3E5B5F6}"/>
              </a:ext>
            </a:extLst>
          </p:cNvPr>
          <p:cNvSpPr/>
          <p:nvPr userDrawn="1"/>
        </p:nvSpPr>
        <p:spPr>
          <a:xfrm rot="17315293">
            <a:off x="11756248" y="2475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6F0F1DB-0C5F-4895-B71A-86B7D122DD4B}"/>
              </a:ext>
            </a:extLst>
          </p:cNvPr>
          <p:cNvSpPr/>
          <p:nvPr userDrawn="1"/>
        </p:nvSpPr>
        <p:spPr>
          <a:xfrm rot="20082236">
            <a:off x="11448108" y="631127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34BF4B3-A394-4B33-84E8-433CB3F4D710}"/>
              </a:ext>
            </a:extLst>
          </p:cNvPr>
          <p:cNvSpPr/>
          <p:nvPr userDrawn="1"/>
        </p:nvSpPr>
        <p:spPr>
          <a:xfrm rot="19879732">
            <a:off x="11668879" y="824433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6E11BA4-7EBA-47E5-8E07-57E665A74955}"/>
              </a:ext>
            </a:extLst>
          </p:cNvPr>
          <p:cNvSpPr/>
          <p:nvPr userDrawn="1"/>
        </p:nvSpPr>
        <p:spPr>
          <a:xfrm rot="328041">
            <a:off x="10094502" y="901548"/>
            <a:ext cx="579699" cy="606799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  <a:gd name="connsiteX0" fmla="*/ 487806 w 487806"/>
              <a:gd name="connsiteY0" fmla="*/ 171848 h 510610"/>
              <a:gd name="connsiteX1" fmla="*/ 308036 w 487806"/>
              <a:gd name="connsiteY1" fmla="*/ 510610 h 510610"/>
              <a:gd name="connsiteX2" fmla="*/ 0 w 487806"/>
              <a:gd name="connsiteY2" fmla="*/ 0 h 510610"/>
              <a:gd name="connsiteX3" fmla="*/ 487806 w 487806"/>
              <a:gd name="connsiteY3" fmla="*/ 171848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7806" h="510610">
                <a:moveTo>
                  <a:pt x="487806" y="171848"/>
                </a:moveTo>
                <a:lnTo>
                  <a:pt x="308036" y="510610"/>
                </a:lnTo>
                <a:lnTo>
                  <a:pt x="0" y="0"/>
                </a:lnTo>
                <a:lnTo>
                  <a:pt x="487806" y="17184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A178943-1EAE-4532-95FB-DFD1B8A936ED}"/>
              </a:ext>
            </a:extLst>
          </p:cNvPr>
          <p:cNvSpPr/>
          <p:nvPr userDrawn="1"/>
        </p:nvSpPr>
        <p:spPr>
          <a:xfrm>
            <a:off x="10871770" y="1202556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1603A2C-1F9D-4BAB-BF6C-C411F8898F5A}"/>
              </a:ext>
            </a:extLst>
          </p:cNvPr>
          <p:cNvSpPr/>
          <p:nvPr userDrawn="1"/>
        </p:nvSpPr>
        <p:spPr>
          <a:xfrm rot="20761418">
            <a:off x="11512604" y="1484835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019487C-9065-4D0C-8A4F-0BEC960FF5E1}"/>
              </a:ext>
            </a:extLst>
          </p:cNvPr>
          <p:cNvSpPr/>
          <p:nvPr userDrawn="1"/>
        </p:nvSpPr>
        <p:spPr>
          <a:xfrm rot="1160487">
            <a:off x="10291662" y="1614015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2E39A85-934A-4BF2-93E3-761989F1B981}"/>
              </a:ext>
            </a:extLst>
          </p:cNvPr>
          <p:cNvSpPr/>
          <p:nvPr userDrawn="1"/>
        </p:nvSpPr>
        <p:spPr>
          <a:xfrm rot="803026">
            <a:off x="11586107" y="2015428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152000"/>
            <a:ext cx="5472000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47D86-FD0D-44D0-9B7F-9EDEBD11F9D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29F8B3-4723-4928-83E5-76C29D05F2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94AA1D0D-4A88-48E6-9F92-152A70F621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0384" y="1140847"/>
            <a:ext cx="5471616" cy="50361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47483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3600000" cy="503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152000"/>
            <a:ext cx="3600450" cy="503872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152000"/>
            <a:ext cx="3600450" cy="503872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2160000" cy="503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152525"/>
            <a:ext cx="2160588" cy="503872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152525"/>
            <a:ext cx="2160588" cy="503872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148060"/>
            <a:ext cx="2160588" cy="503872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152525"/>
            <a:ext cx="2160588" cy="503872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val 27">
            <a:extLst>
              <a:ext uri="{FF2B5EF4-FFF2-40B4-BE49-F238E27FC236}">
                <a16:creationId xmlns:a16="http://schemas.microsoft.com/office/drawing/2014/main" id="{2041BFF2-BC3B-3145-940D-004809E5A80A}"/>
              </a:ext>
            </a:extLst>
          </p:cNvPr>
          <p:cNvSpPr>
            <a:spLocks noChangeAspect="1"/>
          </p:cNvSpPr>
          <p:nvPr userDrawn="1"/>
        </p:nvSpPr>
        <p:spPr>
          <a:xfrm>
            <a:off x="3050592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9906F5C-A183-DF45-AE48-C1D611CDC98D}"/>
              </a:ext>
            </a:extLst>
          </p:cNvPr>
          <p:cNvSpPr>
            <a:spLocks noChangeAspect="1"/>
          </p:cNvSpPr>
          <p:nvPr userDrawn="1"/>
        </p:nvSpPr>
        <p:spPr>
          <a:xfrm>
            <a:off x="5345060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C9CFF2EB-CD95-EA4D-810E-C9F8127071FE}"/>
              </a:ext>
            </a:extLst>
          </p:cNvPr>
          <p:cNvSpPr>
            <a:spLocks noChangeAspect="1"/>
          </p:cNvSpPr>
          <p:nvPr userDrawn="1"/>
        </p:nvSpPr>
        <p:spPr>
          <a:xfrm>
            <a:off x="7639529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EE120266-68E0-504A-B1C8-F3369F5AF7C0}"/>
              </a:ext>
            </a:extLst>
          </p:cNvPr>
          <p:cNvSpPr>
            <a:spLocks noChangeAspect="1"/>
          </p:cNvSpPr>
          <p:nvPr userDrawn="1"/>
        </p:nvSpPr>
        <p:spPr>
          <a:xfrm>
            <a:off x="9933998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FB4A810-8614-AD44-B362-CE45C8C679CE}"/>
              </a:ext>
            </a:extLst>
          </p:cNvPr>
          <p:cNvSpPr>
            <a:spLocks noChangeAspect="1"/>
          </p:cNvSpPr>
          <p:nvPr userDrawn="1"/>
        </p:nvSpPr>
        <p:spPr>
          <a:xfrm>
            <a:off x="759111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726075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020543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315012" y="4683647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609481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3F7825-EB73-4976-9D8D-BAD8C8FCEA8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3926334"/>
            <a:ext cx="216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D972951-9088-4993-8DED-9DA3B6B08C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726076" y="3926335"/>
            <a:ext cx="2160587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8424FDD-507C-4199-BFC6-8BC01D8992B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20543" y="3926335"/>
            <a:ext cx="2160588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3DAFB20-1343-4578-8AA0-0378B674F1B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315013" y="3926335"/>
            <a:ext cx="2160587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4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B01E9EA3-8BD6-4531-812C-663C75428B7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609481" y="3926335"/>
            <a:ext cx="2160588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5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DA4566DA-C848-4A27-BBC8-722932FFD7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32094" y="4683350"/>
            <a:ext cx="216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0B1F8F6-73A5-F142-8A28-094DA998B5F5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86454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2" name="Picture Placeholder 3">
            <a:extLst>
              <a:ext uri="{FF2B5EF4-FFF2-40B4-BE49-F238E27FC236}">
                <a16:creationId xmlns:a16="http://schemas.microsoft.com/office/drawing/2014/main" id="{F78A887E-89A6-244C-8AA4-484FE535876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380176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3" name="Picture Placeholder 3">
            <a:extLst>
              <a:ext uri="{FF2B5EF4-FFF2-40B4-BE49-F238E27FC236}">
                <a16:creationId xmlns:a16="http://schemas.microsoft.com/office/drawing/2014/main" id="{52B18661-99A8-214A-A089-09F11F1EB5C4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5673898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4" name="Picture Placeholder 3">
            <a:extLst>
              <a:ext uri="{FF2B5EF4-FFF2-40B4-BE49-F238E27FC236}">
                <a16:creationId xmlns:a16="http://schemas.microsoft.com/office/drawing/2014/main" id="{69D5F0B5-DE10-D646-9244-6B4289E7793E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7967620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5" name="Picture Placeholder 3">
            <a:extLst>
              <a:ext uri="{FF2B5EF4-FFF2-40B4-BE49-F238E27FC236}">
                <a16:creationId xmlns:a16="http://schemas.microsoft.com/office/drawing/2014/main" id="{72B87CCD-6D17-844B-87EF-F8BC69D79B0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10261341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C221C1A-E955-4A4A-B47B-0028C57F6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659047" y="2052013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29F2F69-8DE5-40C8-9500-23B5BF432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953541" y="2052013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F56195C-F685-42C9-980B-24974E65E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248035" y="2052013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35A3995-4F01-4D2E-A636-9AC8AF29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542529" y="2052013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0849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x Image Bullet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al 19">
            <a:extLst>
              <a:ext uri="{FF2B5EF4-FFF2-40B4-BE49-F238E27FC236}">
                <a16:creationId xmlns:a16="http://schemas.microsoft.com/office/drawing/2014/main" id="{019D3C0C-316D-A045-BC1B-D508718E47A9}"/>
              </a:ext>
            </a:extLst>
          </p:cNvPr>
          <p:cNvSpPr>
            <a:spLocks noChangeAspect="1"/>
          </p:cNvSpPr>
          <p:nvPr userDrawn="1"/>
        </p:nvSpPr>
        <p:spPr>
          <a:xfrm>
            <a:off x="3050592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6D90BAC-4672-454F-9B98-7A6F31D7B3F7}"/>
              </a:ext>
            </a:extLst>
          </p:cNvPr>
          <p:cNvSpPr>
            <a:spLocks noChangeAspect="1"/>
          </p:cNvSpPr>
          <p:nvPr userDrawn="1"/>
        </p:nvSpPr>
        <p:spPr>
          <a:xfrm>
            <a:off x="5345060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21146660-9CB0-D241-ACBC-5C0A9FC8AD1A}"/>
              </a:ext>
            </a:extLst>
          </p:cNvPr>
          <p:cNvSpPr>
            <a:spLocks noChangeAspect="1"/>
          </p:cNvSpPr>
          <p:nvPr userDrawn="1"/>
        </p:nvSpPr>
        <p:spPr>
          <a:xfrm>
            <a:off x="759111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Picture Placeholder 3">
            <a:extLst>
              <a:ext uri="{FF2B5EF4-FFF2-40B4-BE49-F238E27FC236}">
                <a16:creationId xmlns:a16="http://schemas.microsoft.com/office/drawing/2014/main" id="{831AC394-0DDA-6F4A-B2D3-6D95CD866486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86454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8" name="Picture Placeholder 3">
            <a:extLst>
              <a:ext uri="{FF2B5EF4-FFF2-40B4-BE49-F238E27FC236}">
                <a16:creationId xmlns:a16="http://schemas.microsoft.com/office/drawing/2014/main" id="{B1A58D5B-A4BA-F446-90DA-1B6B207869A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380176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9" name="Picture Placeholder 3">
            <a:extLst>
              <a:ext uri="{FF2B5EF4-FFF2-40B4-BE49-F238E27FC236}">
                <a16:creationId xmlns:a16="http://schemas.microsoft.com/office/drawing/2014/main" id="{7912C149-C249-1940-AF83-360853E78C26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5673898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24854E3-04DE-4154-AD8A-9F8AC3E4EE33}"/>
              </a:ext>
            </a:extLst>
          </p:cNvPr>
          <p:cNvSpPr/>
          <p:nvPr userDrawn="1"/>
        </p:nvSpPr>
        <p:spPr>
          <a:xfrm>
            <a:off x="7632650" y="86714"/>
            <a:ext cx="4472635" cy="6684572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31000"/>
                </a:scheme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5BDD2BB3-B6A3-404C-846E-13E06B2F1662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7632650" y="86714"/>
            <a:ext cx="4472635" cy="6478538"/>
          </a:xfrm>
          <a:custGeom>
            <a:avLst/>
            <a:gdLst>
              <a:gd name="connsiteX0" fmla="*/ 376782 w 4559351"/>
              <a:gd name="connsiteY0" fmla="*/ 5927210 h 6604145"/>
              <a:gd name="connsiteX1" fmla="*/ 1519837 w 4559351"/>
              <a:gd name="connsiteY1" fmla="*/ 6224579 h 6604145"/>
              <a:gd name="connsiteX2" fmla="*/ 1067656 w 4559351"/>
              <a:gd name="connsiteY2" fmla="*/ 6604145 h 6604145"/>
              <a:gd name="connsiteX3" fmla="*/ 567431 w 4559351"/>
              <a:gd name="connsiteY3" fmla="*/ 6347235 h 6604145"/>
              <a:gd name="connsiteX4" fmla="*/ 3770030 w 4559351"/>
              <a:gd name="connsiteY4" fmla="*/ 4729122 h 6604145"/>
              <a:gd name="connsiteX5" fmla="*/ 3830234 w 4559351"/>
              <a:gd name="connsiteY5" fmla="*/ 4893659 h 6604145"/>
              <a:gd name="connsiteX6" fmla="*/ 3125854 w 4559351"/>
              <a:gd name="connsiteY6" fmla="*/ 4949110 h 6604145"/>
              <a:gd name="connsiteX7" fmla="*/ 3170574 w 4559351"/>
              <a:gd name="connsiteY7" fmla="*/ 4030224 h 6604145"/>
              <a:gd name="connsiteX8" fmla="*/ 3437863 w 4559351"/>
              <a:gd name="connsiteY8" fmla="*/ 4760691 h 6604145"/>
              <a:gd name="connsiteX9" fmla="*/ 2793688 w 4559351"/>
              <a:gd name="connsiteY9" fmla="*/ 4980680 h 6604145"/>
              <a:gd name="connsiteX10" fmla="*/ 2501683 w 4559351"/>
              <a:gd name="connsiteY10" fmla="*/ 5003670 h 6604145"/>
              <a:gd name="connsiteX11" fmla="*/ 0 w 4559351"/>
              <a:gd name="connsiteY11" fmla="*/ 3396395 h 6604145"/>
              <a:gd name="connsiteX12" fmla="*/ 3032435 w 4559351"/>
              <a:gd name="connsiteY12" fmla="*/ 3966867 h 6604145"/>
              <a:gd name="connsiteX13" fmla="*/ 1101460 w 4559351"/>
              <a:gd name="connsiteY13" fmla="*/ 6039845 h 6604145"/>
              <a:gd name="connsiteX14" fmla="*/ 10881 w 4559351"/>
              <a:gd name="connsiteY14" fmla="*/ 5508230 h 6604145"/>
              <a:gd name="connsiteX15" fmla="*/ 0 w 4559351"/>
              <a:gd name="connsiteY15" fmla="*/ 5475113 h 6604145"/>
              <a:gd name="connsiteX16" fmla="*/ 0 w 4559351"/>
              <a:gd name="connsiteY16" fmla="*/ 2843941 h 6604145"/>
              <a:gd name="connsiteX17" fmla="*/ 1605508 w 4559351"/>
              <a:gd name="connsiteY17" fmla="*/ 3374908 h 6604145"/>
              <a:gd name="connsiteX18" fmla="*/ 1482045 w 4559351"/>
              <a:gd name="connsiteY18" fmla="*/ 3547687 h 6604145"/>
              <a:gd name="connsiteX19" fmla="*/ 0 w 4559351"/>
              <a:gd name="connsiteY19" fmla="*/ 3206607 h 6604145"/>
              <a:gd name="connsiteX20" fmla="*/ 0 w 4559351"/>
              <a:gd name="connsiteY20" fmla="*/ 0 h 6604145"/>
              <a:gd name="connsiteX21" fmla="*/ 4559351 w 4559351"/>
              <a:gd name="connsiteY21" fmla="*/ 0 h 6604145"/>
              <a:gd name="connsiteX22" fmla="*/ 4559351 w 4559351"/>
              <a:gd name="connsiteY22" fmla="*/ 4284646 h 6604145"/>
              <a:gd name="connsiteX23" fmla="*/ 0 w 4559351"/>
              <a:gd name="connsiteY23" fmla="*/ 2645102 h 6604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59351" h="6604145">
                <a:moveTo>
                  <a:pt x="376782" y="5927210"/>
                </a:moveTo>
                <a:lnTo>
                  <a:pt x="1519837" y="6224579"/>
                </a:lnTo>
                <a:lnTo>
                  <a:pt x="1067656" y="6604145"/>
                </a:lnTo>
                <a:lnTo>
                  <a:pt x="567431" y="6347235"/>
                </a:lnTo>
                <a:close/>
                <a:moveTo>
                  <a:pt x="3770030" y="4729122"/>
                </a:moveTo>
                <a:lnTo>
                  <a:pt x="3830234" y="4893659"/>
                </a:lnTo>
                <a:lnTo>
                  <a:pt x="3125854" y="4949110"/>
                </a:lnTo>
                <a:close/>
                <a:moveTo>
                  <a:pt x="3170574" y="4030224"/>
                </a:moveTo>
                <a:lnTo>
                  <a:pt x="3437863" y="4760691"/>
                </a:lnTo>
                <a:lnTo>
                  <a:pt x="2793688" y="4980680"/>
                </a:lnTo>
                <a:lnTo>
                  <a:pt x="2501683" y="5003670"/>
                </a:lnTo>
                <a:close/>
                <a:moveTo>
                  <a:pt x="0" y="3396395"/>
                </a:moveTo>
                <a:lnTo>
                  <a:pt x="3032435" y="3966867"/>
                </a:lnTo>
                <a:lnTo>
                  <a:pt x="1101460" y="6039845"/>
                </a:lnTo>
                <a:lnTo>
                  <a:pt x="10881" y="5508230"/>
                </a:lnTo>
                <a:lnTo>
                  <a:pt x="0" y="5475113"/>
                </a:lnTo>
                <a:close/>
                <a:moveTo>
                  <a:pt x="0" y="2843941"/>
                </a:moveTo>
                <a:lnTo>
                  <a:pt x="1605508" y="3374908"/>
                </a:lnTo>
                <a:lnTo>
                  <a:pt x="1482045" y="3547687"/>
                </a:lnTo>
                <a:lnTo>
                  <a:pt x="0" y="3206607"/>
                </a:lnTo>
                <a:close/>
                <a:moveTo>
                  <a:pt x="0" y="0"/>
                </a:moveTo>
                <a:lnTo>
                  <a:pt x="4559351" y="0"/>
                </a:lnTo>
                <a:lnTo>
                  <a:pt x="4559351" y="4284646"/>
                </a:lnTo>
                <a:lnTo>
                  <a:pt x="0" y="264510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noProof="0" dirty="0"/>
              <a:t>Insert or 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726075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020543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3F7825-EB73-4976-9D8D-BAD8C8FCEA8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3926334"/>
            <a:ext cx="216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D972951-9088-4993-8DED-9DA3B6B08C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726076" y="3926335"/>
            <a:ext cx="2160587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8424FDD-507C-4199-BFC6-8BC01D8992B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20543" y="3926335"/>
            <a:ext cx="2160588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DA4566DA-C848-4A27-BBC8-722932FFD7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32094" y="4683350"/>
            <a:ext cx="216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1" name="Octagon 50">
            <a:extLst>
              <a:ext uri="{FF2B5EF4-FFF2-40B4-BE49-F238E27FC236}">
                <a16:creationId xmlns:a16="http://schemas.microsoft.com/office/drawing/2014/main" id="{758B0359-60B9-4D73-825D-ACE303A61C50}"/>
              </a:ext>
            </a:extLst>
          </p:cNvPr>
          <p:cNvSpPr/>
          <p:nvPr userDrawn="1"/>
        </p:nvSpPr>
        <p:spPr>
          <a:xfrm rot="1361022">
            <a:off x="11394972" y="6053793"/>
            <a:ext cx="634795" cy="634795"/>
          </a:xfrm>
          <a:prstGeom prst="octagon">
            <a:avLst/>
          </a:prstGeom>
          <a:noFill/>
          <a:ln w="317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09921541-DECE-43BB-BF92-A4B5D5EE5469}"/>
              </a:ext>
            </a:extLst>
          </p:cNvPr>
          <p:cNvSpPr/>
          <p:nvPr userDrawn="1"/>
        </p:nvSpPr>
        <p:spPr>
          <a:xfrm>
            <a:off x="11533871" y="6185902"/>
            <a:ext cx="73515" cy="7351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1"/>
              </a:solidFill>
            </a:endParaRPr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83095B3B-1284-4E49-BE50-9C84BE7E58B6}"/>
              </a:ext>
            </a:extLst>
          </p:cNvPr>
          <p:cNvSpPr/>
          <p:nvPr userDrawn="1"/>
        </p:nvSpPr>
        <p:spPr>
          <a:xfrm>
            <a:off x="11892084" y="6561525"/>
            <a:ext cx="100439" cy="100439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7491DD10-64CD-40CA-A0BB-397696C0C168}"/>
              </a:ext>
            </a:extLst>
          </p:cNvPr>
          <p:cNvSpPr/>
          <p:nvPr userDrawn="1"/>
        </p:nvSpPr>
        <p:spPr>
          <a:xfrm>
            <a:off x="11342875" y="5990144"/>
            <a:ext cx="260512" cy="26051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1"/>
              </a:solidFill>
            </a:endParaRPr>
          </a:p>
        </p:txBody>
      </p:sp>
      <p:sp>
        <p:nvSpPr>
          <p:cNvPr id="55" name="Slide Number Placeholder 54">
            <a:extLst>
              <a:ext uri="{FF2B5EF4-FFF2-40B4-BE49-F238E27FC236}">
                <a16:creationId xmlns:a16="http://schemas.microsoft.com/office/drawing/2014/main" id="{8702E81C-40F0-489E-8339-0139157E6327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23" name="Straight Connector 22" descr="First divider line on slide">
            <a:extLst>
              <a:ext uri="{FF2B5EF4-FFF2-40B4-BE49-F238E27FC236}">
                <a16:creationId xmlns:a16="http://schemas.microsoft.com/office/drawing/2014/main" id="{75A2F210-E29E-4509-86FF-5A92281F6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659047" y="2052013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 descr="Second divider line on slide">
            <a:extLst>
              <a:ext uri="{FF2B5EF4-FFF2-40B4-BE49-F238E27FC236}">
                <a16:creationId xmlns:a16="http://schemas.microsoft.com/office/drawing/2014/main" id="{CF080BFA-0CFA-4DFF-8658-916C22E7C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953541" y="2052013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9663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x Image Bullet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val 34">
            <a:extLst>
              <a:ext uri="{FF2B5EF4-FFF2-40B4-BE49-F238E27FC236}">
                <a16:creationId xmlns:a16="http://schemas.microsoft.com/office/drawing/2014/main" id="{22F44C7F-FA9B-CB41-B5C2-6A40A969176A}"/>
              </a:ext>
            </a:extLst>
          </p:cNvPr>
          <p:cNvSpPr>
            <a:spLocks noChangeAspect="1"/>
          </p:cNvSpPr>
          <p:nvPr userDrawn="1"/>
        </p:nvSpPr>
        <p:spPr>
          <a:xfrm>
            <a:off x="7065918" y="1366589"/>
            <a:ext cx="1371600" cy="13716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0ACFECE1-DAAF-5642-BD0B-7A8FE9D241D9}"/>
              </a:ext>
            </a:extLst>
          </p:cNvPr>
          <p:cNvSpPr>
            <a:spLocks noChangeAspect="1"/>
          </p:cNvSpPr>
          <p:nvPr userDrawn="1"/>
        </p:nvSpPr>
        <p:spPr>
          <a:xfrm>
            <a:off x="7065918" y="2931225"/>
            <a:ext cx="1371600" cy="13716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90294551-87F8-DE4F-B54E-8231A9CAF5BF}"/>
              </a:ext>
            </a:extLst>
          </p:cNvPr>
          <p:cNvSpPr>
            <a:spLocks noChangeAspect="1"/>
          </p:cNvSpPr>
          <p:nvPr userDrawn="1"/>
        </p:nvSpPr>
        <p:spPr>
          <a:xfrm>
            <a:off x="7065918" y="4495861"/>
            <a:ext cx="1371600" cy="13716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24854E3-04DE-4154-AD8A-9F8AC3E4EE33}"/>
              </a:ext>
            </a:extLst>
          </p:cNvPr>
          <p:cNvSpPr/>
          <p:nvPr userDrawn="1"/>
        </p:nvSpPr>
        <p:spPr>
          <a:xfrm>
            <a:off x="105351" y="86714"/>
            <a:ext cx="6208363" cy="6684572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31000"/>
                </a:scheme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DDC1CFF-7E89-421D-9524-BB3AECAFE005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105351" y="496139"/>
            <a:ext cx="6208364" cy="6275148"/>
          </a:xfrm>
          <a:custGeom>
            <a:avLst/>
            <a:gdLst>
              <a:gd name="connsiteX0" fmla="*/ 0 w 4441248"/>
              <a:gd name="connsiteY0" fmla="*/ 5980106 h 6321393"/>
              <a:gd name="connsiteX1" fmla="*/ 1034410 w 4441248"/>
              <a:gd name="connsiteY1" fmla="*/ 6048613 h 6321393"/>
              <a:gd name="connsiteX2" fmla="*/ 1778431 w 4441248"/>
              <a:gd name="connsiteY2" fmla="*/ 6321393 h 6321393"/>
              <a:gd name="connsiteX3" fmla="*/ 0 w 4441248"/>
              <a:gd name="connsiteY3" fmla="*/ 6321393 h 6321393"/>
              <a:gd name="connsiteX4" fmla="*/ 2269200 w 4441248"/>
              <a:gd name="connsiteY4" fmla="*/ 5443908 h 6321393"/>
              <a:gd name="connsiteX5" fmla="*/ 2395460 w 4441248"/>
              <a:gd name="connsiteY5" fmla="*/ 5885070 h 6321393"/>
              <a:gd name="connsiteX6" fmla="*/ 1997461 w 4441248"/>
              <a:gd name="connsiteY6" fmla="*/ 6195222 h 6321393"/>
              <a:gd name="connsiteX7" fmla="*/ 1526609 w 4441248"/>
              <a:gd name="connsiteY7" fmla="*/ 5931629 h 6321393"/>
              <a:gd name="connsiteX8" fmla="*/ 4441248 w 4441248"/>
              <a:gd name="connsiteY8" fmla="*/ 4283292 h 6321393"/>
              <a:gd name="connsiteX9" fmla="*/ 4441248 w 4441248"/>
              <a:gd name="connsiteY9" fmla="*/ 6321393 h 6321393"/>
              <a:gd name="connsiteX10" fmla="*/ 2296366 w 4441248"/>
              <a:gd name="connsiteY10" fmla="*/ 6321393 h 6321393"/>
              <a:gd name="connsiteX11" fmla="*/ 2056375 w 4441248"/>
              <a:gd name="connsiteY11" fmla="*/ 6224358 h 6321393"/>
              <a:gd name="connsiteX12" fmla="*/ 0 w 4441248"/>
              <a:gd name="connsiteY12" fmla="*/ 2359561 h 6321393"/>
              <a:gd name="connsiteX13" fmla="*/ 828613 w 4441248"/>
              <a:gd name="connsiteY13" fmla="*/ 2588947 h 6321393"/>
              <a:gd name="connsiteX14" fmla="*/ 0 w 4441248"/>
              <a:gd name="connsiteY14" fmla="*/ 3479506 h 6321393"/>
              <a:gd name="connsiteX15" fmla="*/ 3025930 w 4441248"/>
              <a:gd name="connsiteY15" fmla="*/ 144202 h 6321393"/>
              <a:gd name="connsiteX16" fmla="*/ 4441248 w 4441248"/>
              <a:gd name="connsiteY16" fmla="*/ 1340385 h 6321393"/>
              <a:gd name="connsiteX17" fmla="*/ 4441248 w 4441248"/>
              <a:gd name="connsiteY17" fmla="*/ 4098899 h 6321393"/>
              <a:gd name="connsiteX18" fmla="*/ 1417099 w 4441248"/>
              <a:gd name="connsiteY18" fmla="*/ 5846153 h 6321393"/>
              <a:gd name="connsiteX19" fmla="*/ 0 w 4441248"/>
              <a:gd name="connsiteY19" fmla="*/ 5428711 h 6321393"/>
              <a:gd name="connsiteX20" fmla="*/ 0 w 4441248"/>
              <a:gd name="connsiteY20" fmla="*/ 3724470 h 6321393"/>
              <a:gd name="connsiteX21" fmla="*/ 2684090 w 4441248"/>
              <a:gd name="connsiteY21" fmla="*/ 0 h 6321393"/>
              <a:gd name="connsiteX22" fmla="*/ 2784132 w 4441248"/>
              <a:gd name="connsiteY22" fmla="*/ 186781 h 6321393"/>
              <a:gd name="connsiteX23" fmla="*/ 1027256 w 4441248"/>
              <a:gd name="connsiteY23" fmla="*/ 2337985 h 6321393"/>
              <a:gd name="connsiteX24" fmla="*/ 451581 w 4441248"/>
              <a:gd name="connsiteY24" fmla="*/ 2265656 h 6321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1248" h="6321393">
                <a:moveTo>
                  <a:pt x="0" y="5980106"/>
                </a:moveTo>
                <a:lnTo>
                  <a:pt x="1034410" y="6048613"/>
                </a:lnTo>
                <a:lnTo>
                  <a:pt x="1778431" y="6321393"/>
                </a:lnTo>
                <a:lnTo>
                  <a:pt x="0" y="6321393"/>
                </a:lnTo>
                <a:close/>
                <a:moveTo>
                  <a:pt x="2269200" y="5443908"/>
                </a:moveTo>
                <a:lnTo>
                  <a:pt x="2395460" y="5885070"/>
                </a:lnTo>
                <a:lnTo>
                  <a:pt x="1997461" y="6195222"/>
                </a:lnTo>
                <a:lnTo>
                  <a:pt x="1526609" y="5931629"/>
                </a:lnTo>
                <a:close/>
                <a:moveTo>
                  <a:pt x="4441248" y="4283292"/>
                </a:moveTo>
                <a:lnTo>
                  <a:pt x="4441248" y="6321393"/>
                </a:lnTo>
                <a:lnTo>
                  <a:pt x="2296366" y="6321393"/>
                </a:lnTo>
                <a:lnTo>
                  <a:pt x="2056375" y="6224358"/>
                </a:lnTo>
                <a:close/>
                <a:moveTo>
                  <a:pt x="0" y="2359561"/>
                </a:moveTo>
                <a:lnTo>
                  <a:pt x="828613" y="2588947"/>
                </a:lnTo>
                <a:lnTo>
                  <a:pt x="0" y="3479506"/>
                </a:lnTo>
                <a:close/>
                <a:moveTo>
                  <a:pt x="3025930" y="144202"/>
                </a:moveTo>
                <a:lnTo>
                  <a:pt x="4441248" y="1340385"/>
                </a:lnTo>
                <a:lnTo>
                  <a:pt x="4441248" y="4098899"/>
                </a:lnTo>
                <a:lnTo>
                  <a:pt x="1417099" y="5846153"/>
                </a:lnTo>
                <a:lnTo>
                  <a:pt x="0" y="5428711"/>
                </a:lnTo>
                <a:lnTo>
                  <a:pt x="0" y="3724470"/>
                </a:lnTo>
                <a:close/>
                <a:moveTo>
                  <a:pt x="2684090" y="0"/>
                </a:moveTo>
                <a:lnTo>
                  <a:pt x="2784132" y="186781"/>
                </a:lnTo>
                <a:lnTo>
                  <a:pt x="1027256" y="2337985"/>
                </a:lnTo>
                <a:lnTo>
                  <a:pt x="451581" y="22656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noProof="0" dirty="0"/>
              <a:t>Insert or 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8457" y="432000"/>
            <a:ext cx="4703542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768283" y="3582825"/>
            <a:ext cx="3002400" cy="720000"/>
          </a:xfrm>
        </p:spPr>
        <p:txBody>
          <a:bodyPr/>
          <a:lstStyle>
            <a:lvl1pPr marL="0" indent="0" algn="l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768283" y="5147461"/>
            <a:ext cx="3002400" cy="720000"/>
          </a:xfrm>
        </p:spPr>
        <p:txBody>
          <a:bodyPr/>
          <a:lstStyle>
            <a:lvl1pPr marL="0" indent="0" algn="l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3F7825-EB73-4976-9D8D-BAD8C8FCEA8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768283" y="1369128"/>
            <a:ext cx="3002400" cy="432000"/>
          </a:xfrm>
        </p:spPr>
        <p:txBody>
          <a:bodyPr/>
          <a:lstStyle>
            <a:lvl1pPr marL="0" indent="0" algn="l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D972951-9088-4993-8DED-9DA3B6B08C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768283" y="2933764"/>
            <a:ext cx="3002400" cy="432000"/>
          </a:xfrm>
        </p:spPr>
        <p:txBody>
          <a:bodyPr/>
          <a:lstStyle>
            <a:lvl1pPr marL="0" indent="0" algn="l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8424FDD-507C-4199-BFC6-8BC01D8992B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768283" y="4498400"/>
            <a:ext cx="3002400" cy="432000"/>
          </a:xfrm>
        </p:spPr>
        <p:txBody>
          <a:bodyPr/>
          <a:lstStyle>
            <a:lvl1pPr marL="0" indent="0" algn="l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DA4566DA-C848-4A27-BBC8-722932FFD7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768283" y="1975094"/>
            <a:ext cx="3002400" cy="720000"/>
          </a:xfrm>
        </p:spPr>
        <p:txBody>
          <a:bodyPr/>
          <a:lstStyle>
            <a:lvl1pPr marL="0" indent="0" algn="l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1" name="Octagon 50">
            <a:extLst>
              <a:ext uri="{FF2B5EF4-FFF2-40B4-BE49-F238E27FC236}">
                <a16:creationId xmlns:a16="http://schemas.microsoft.com/office/drawing/2014/main" id="{758B0359-60B9-4D73-825D-ACE303A61C50}"/>
              </a:ext>
            </a:extLst>
          </p:cNvPr>
          <p:cNvSpPr/>
          <p:nvPr userDrawn="1"/>
        </p:nvSpPr>
        <p:spPr>
          <a:xfrm rot="1361022">
            <a:off x="11394972" y="6053793"/>
            <a:ext cx="634795" cy="634795"/>
          </a:xfrm>
          <a:prstGeom prst="octagon">
            <a:avLst/>
          </a:prstGeom>
          <a:noFill/>
          <a:ln w="317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09921541-DECE-43BB-BF92-A4B5D5EE5469}"/>
              </a:ext>
            </a:extLst>
          </p:cNvPr>
          <p:cNvSpPr/>
          <p:nvPr userDrawn="1"/>
        </p:nvSpPr>
        <p:spPr>
          <a:xfrm>
            <a:off x="11533871" y="6185902"/>
            <a:ext cx="73515" cy="7351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1"/>
              </a:solidFill>
            </a:endParaRPr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83095B3B-1284-4E49-BE50-9C84BE7E58B6}"/>
              </a:ext>
            </a:extLst>
          </p:cNvPr>
          <p:cNvSpPr/>
          <p:nvPr userDrawn="1"/>
        </p:nvSpPr>
        <p:spPr>
          <a:xfrm>
            <a:off x="11892084" y="6561525"/>
            <a:ext cx="100439" cy="100439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7491DD10-64CD-40CA-A0BB-397696C0C168}"/>
              </a:ext>
            </a:extLst>
          </p:cNvPr>
          <p:cNvSpPr/>
          <p:nvPr userDrawn="1"/>
        </p:nvSpPr>
        <p:spPr>
          <a:xfrm>
            <a:off x="11342875" y="5990144"/>
            <a:ext cx="260512" cy="26051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1"/>
              </a:solidFill>
            </a:endParaRPr>
          </a:p>
        </p:txBody>
      </p:sp>
      <p:sp>
        <p:nvSpPr>
          <p:cNvPr id="55" name="Slide Number Placeholder 54">
            <a:extLst>
              <a:ext uri="{FF2B5EF4-FFF2-40B4-BE49-F238E27FC236}">
                <a16:creationId xmlns:a16="http://schemas.microsoft.com/office/drawing/2014/main" id="{8702E81C-40F0-489E-8339-0139157E6327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089FAF0-BF60-4AB9-A62E-595008DC4646}"/>
              </a:ext>
            </a:extLst>
          </p:cNvPr>
          <p:cNvGrpSpPr/>
          <p:nvPr userDrawn="1"/>
        </p:nvGrpSpPr>
        <p:grpSpPr>
          <a:xfrm>
            <a:off x="1892000" y="2269752"/>
            <a:ext cx="3081180" cy="3011457"/>
            <a:chOff x="1892000" y="2269752"/>
            <a:chExt cx="3081180" cy="3011457"/>
          </a:xfrm>
        </p:grpSpPr>
        <p:sp>
          <p:nvSpPr>
            <p:cNvPr id="26" name="Freeform: Shape 13">
              <a:extLst>
                <a:ext uri="{FF2B5EF4-FFF2-40B4-BE49-F238E27FC236}">
                  <a16:creationId xmlns:a16="http://schemas.microsoft.com/office/drawing/2014/main" id="{ED7DCD52-0637-49D9-AD21-2DF94DD3E348}"/>
                </a:ext>
              </a:extLst>
            </p:cNvPr>
            <p:cNvSpPr/>
            <p:nvPr/>
          </p:nvSpPr>
          <p:spPr>
            <a:xfrm rot="4308689">
              <a:off x="2464728" y="2678543"/>
              <a:ext cx="1980696" cy="2066510"/>
            </a:xfrm>
            <a:custGeom>
              <a:avLst/>
              <a:gdLst>
                <a:gd name="connsiteX0" fmla="*/ 0 w 1980696"/>
                <a:gd name="connsiteY0" fmla="*/ 2066510 h 2066510"/>
                <a:gd name="connsiteX1" fmla="*/ 1138078 w 1980696"/>
                <a:gd name="connsiteY1" fmla="*/ 0 h 2066510"/>
                <a:gd name="connsiteX2" fmla="*/ 1980696 w 1980696"/>
                <a:gd name="connsiteY2" fmla="*/ 1530016 h 2066510"/>
                <a:gd name="connsiteX3" fmla="*/ 1459417 w 1980696"/>
                <a:gd name="connsiteY3" fmla="*/ 2066510 h 2066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80696" h="2066510">
                  <a:moveTo>
                    <a:pt x="0" y="2066510"/>
                  </a:moveTo>
                  <a:lnTo>
                    <a:pt x="1138078" y="0"/>
                  </a:lnTo>
                  <a:lnTo>
                    <a:pt x="1980696" y="1530016"/>
                  </a:lnTo>
                  <a:lnTo>
                    <a:pt x="1459417" y="2066510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6863CC2-FBFD-47D7-AB8F-DB2367EABF92}"/>
                </a:ext>
              </a:extLst>
            </p:cNvPr>
            <p:cNvSpPr/>
            <p:nvPr/>
          </p:nvSpPr>
          <p:spPr>
            <a:xfrm rot="13830869">
              <a:off x="2730967" y="5004791"/>
              <a:ext cx="346713" cy="206124"/>
            </a:xfrm>
            <a:custGeom>
              <a:avLst/>
              <a:gdLst>
                <a:gd name="connsiteX0" fmla="*/ 346713 w 346713"/>
                <a:gd name="connsiteY0" fmla="*/ 206124 h 206124"/>
                <a:gd name="connsiteX1" fmla="*/ 0 w 346713"/>
                <a:gd name="connsiteY1" fmla="*/ 206124 h 206124"/>
                <a:gd name="connsiteX2" fmla="*/ 86666 w 346713"/>
                <a:gd name="connsiteY2" fmla="*/ 0 h 206124"/>
                <a:gd name="connsiteX3" fmla="*/ 346713 w 346713"/>
                <a:gd name="connsiteY3" fmla="*/ 206124 h 206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6713" h="206124">
                  <a:moveTo>
                    <a:pt x="346713" y="206124"/>
                  </a:moveTo>
                  <a:lnTo>
                    <a:pt x="0" y="206124"/>
                  </a:lnTo>
                  <a:lnTo>
                    <a:pt x="86666" y="0"/>
                  </a:lnTo>
                  <a:lnTo>
                    <a:pt x="346713" y="206124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8" name="Freeform: Shape 17">
              <a:extLst>
                <a:ext uri="{FF2B5EF4-FFF2-40B4-BE49-F238E27FC236}">
                  <a16:creationId xmlns:a16="http://schemas.microsoft.com/office/drawing/2014/main" id="{09ADFC5E-3BBA-404B-A496-A4035DF5E859}"/>
                </a:ext>
              </a:extLst>
            </p:cNvPr>
            <p:cNvSpPr/>
            <p:nvPr/>
          </p:nvSpPr>
          <p:spPr>
            <a:xfrm rot="12431080">
              <a:off x="2802151" y="4740752"/>
              <a:ext cx="710669" cy="335543"/>
            </a:xfrm>
            <a:custGeom>
              <a:avLst/>
              <a:gdLst>
                <a:gd name="connsiteX0" fmla="*/ 710669 w 710669"/>
                <a:gd name="connsiteY0" fmla="*/ 176660 h 335543"/>
                <a:gd name="connsiteX1" fmla="*/ 0 w 710669"/>
                <a:gd name="connsiteY1" fmla="*/ 335543 h 335543"/>
                <a:gd name="connsiteX2" fmla="*/ 141082 w 710669"/>
                <a:gd name="connsiteY2" fmla="*/ 0 h 335543"/>
                <a:gd name="connsiteX3" fmla="*/ 487795 w 710669"/>
                <a:gd name="connsiteY3" fmla="*/ 0 h 335543"/>
                <a:gd name="connsiteX4" fmla="*/ 710669 w 710669"/>
                <a:gd name="connsiteY4" fmla="*/ 176660 h 33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0669" h="335543">
                  <a:moveTo>
                    <a:pt x="710669" y="176660"/>
                  </a:moveTo>
                  <a:lnTo>
                    <a:pt x="0" y="335543"/>
                  </a:lnTo>
                  <a:lnTo>
                    <a:pt x="141082" y="0"/>
                  </a:lnTo>
                  <a:lnTo>
                    <a:pt x="487795" y="0"/>
                  </a:lnTo>
                  <a:lnTo>
                    <a:pt x="710669" y="176660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9" name="Freeform: Shape 19">
              <a:extLst>
                <a:ext uri="{FF2B5EF4-FFF2-40B4-BE49-F238E27FC236}">
                  <a16:creationId xmlns:a16="http://schemas.microsoft.com/office/drawing/2014/main" id="{56E90DCD-03FB-4E9A-BD40-5269E9ACF1B1}"/>
                </a:ext>
              </a:extLst>
            </p:cNvPr>
            <p:cNvSpPr/>
            <p:nvPr/>
          </p:nvSpPr>
          <p:spPr>
            <a:xfrm rot="4308689">
              <a:off x="2058980" y="2102772"/>
              <a:ext cx="1246227" cy="1580187"/>
            </a:xfrm>
            <a:custGeom>
              <a:avLst/>
              <a:gdLst>
                <a:gd name="connsiteX0" fmla="*/ 0 w 1980696"/>
                <a:gd name="connsiteY0" fmla="*/ 2066510 h 2066510"/>
                <a:gd name="connsiteX1" fmla="*/ 1138078 w 1980696"/>
                <a:gd name="connsiteY1" fmla="*/ 0 h 2066510"/>
                <a:gd name="connsiteX2" fmla="*/ 1980696 w 1980696"/>
                <a:gd name="connsiteY2" fmla="*/ 1530016 h 2066510"/>
                <a:gd name="connsiteX3" fmla="*/ 1459417 w 1980696"/>
                <a:gd name="connsiteY3" fmla="*/ 2066510 h 2066510"/>
                <a:gd name="connsiteX0" fmla="*/ 0 w 1980696"/>
                <a:gd name="connsiteY0" fmla="*/ 1680311 h 1680311"/>
                <a:gd name="connsiteX1" fmla="*/ 1337031 w 1980696"/>
                <a:gd name="connsiteY1" fmla="*/ 0 h 1680311"/>
                <a:gd name="connsiteX2" fmla="*/ 1980696 w 1980696"/>
                <a:gd name="connsiteY2" fmla="*/ 1143817 h 1680311"/>
                <a:gd name="connsiteX3" fmla="*/ 1459417 w 1980696"/>
                <a:gd name="connsiteY3" fmla="*/ 1680311 h 1680311"/>
                <a:gd name="connsiteX4" fmla="*/ 0 w 1980696"/>
                <a:gd name="connsiteY4" fmla="*/ 1680311 h 1680311"/>
                <a:gd name="connsiteX0" fmla="*/ 0 w 1459417"/>
                <a:gd name="connsiteY0" fmla="*/ 1680311 h 1680311"/>
                <a:gd name="connsiteX1" fmla="*/ 1337031 w 1459417"/>
                <a:gd name="connsiteY1" fmla="*/ 0 h 1680311"/>
                <a:gd name="connsiteX2" fmla="*/ 1360698 w 1459417"/>
                <a:gd name="connsiteY2" fmla="*/ 208215 h 1680311"/>
                <a:gd name="connsiteX3" fmla="*/ 1459417 w 1459417"/>
                <a:gd name="connsiteY3" fmla="*/ 1680311 h 1680311"/>
                <a:gd name="connsiteX4" fmla="*/ 0 w 1459417"/>
                <a:gd name="connsiteY4" fmla="*/ 1680311 h 1680311"/>
                <a:gd name="connsiteX0" fmla="*/ 0 w 1360698"/>
                <a:gd name="connsiteY0" fmla="*/ 1680311 h 1688402"/>
                <a:gd name="connsiteX1" fmla="*/ 1337031 w 1360698"/>
                <a:gd name="connsiteY1" fmla="*/ 0 h 1688402"/>
                <a:gd name="connsiteX2" fmla="*/ 1360698 w 1360698"/>
                <a:gd name="connsiteY2" fmla="*/ 208215 h 1688402"/>
                <a:gd name="connsiteX3" fmla="*/ 278710 w 1360698"/>
                <a:gd name="connsiteY3" fmla="*/ 1688402 h 1688402"/>
                <a:gd name="connsiteX4" fmla="*/ 0 w 1360698"/>
                <a:gd name="connsiteY4" fmla="*/ 1680311 h 1688402"/>
                <a:gd name="connsiteX0" fmla="*/ 0 w 1360698"/>
                <a:gd name="connsiteY0" fmla="*/ 1680311 h 1698354"/>
                <a:gd name="connsiteX1" fmla="*/ 1337031 w 1360698"/>
                <a:gd name="connsiteY1" fmla="*/ 0 h 1698354"/>
                <a:gd name="connsiteX2" fmla="*/ 1360698 w 1360698"/>
                <a:gd name="connsiteY2" fmla="*/ 208215 h 1698354"/>
                <a:gd name="connsiteX3" fmla="*/ 415804 w 1360698"/>
                <a:gd name="connsiteY3" fmla="*/ 1698354 h 1698354"/>
                <a:gd name="connsiteX4" fmla="*/ 0 w 1360698"/>
                <a:gd name="connsiteY4" fmla="*/ 1680311 h 1698354"/>
                <a:gd name="connsiteX0" fmla="*/ 0 w 1360698"/>
                <a:gd name="connsiteY0" fmla="*/ 1556337 h 1574380"/>
                <a:gd name="connsiteX1" fmla="*/ 1226116 w 1360698"/>
                <a:gd name="connsiteY1" fmla="*/ 0 h 1574380"/>
                <a:gd name="connsiteX2" fmla="*/ 1360698 w 1360698"/>
                <a:gd name="connsiteY2" fmla="*/ 84241 h 1574380"/>
                <a:gd name="connsiteX3" fmla="*/ 415804 w 1360698"/>
                <a:gd name="connsiteY3" fmla="*/ 1574380 h 1574380"/>
                <a:gd name="connsiteX4" fmla="*/ 0 w 1360698"/>
                <a:gd name="connsiteY4" fmla="*/ 1556337 h 1574380"/>
                <a:gd name="connsiteX0" fmla="*/ 0 w 1303560"/>
                <a:gd name="connsiteY0" fmla="*/ 1556337 h 1574380"/>
                <a:gd name="connsiteX1" fmla="*/ 1226116 w 1303560"/>
                <a:gd name="connsiteY1" fmla="*/ 0 h 1574380"/>
                <a:gd name="connsiteX2" fmla="*/ 1303560 w 1303560"/>
                <a:gd name="connsiteY2" fmla="*/ 105569 h 1574380"/>
                <a:gd name="connsiteX3" fmla="*/ 415804 w 1303560"/>
                <a:gd name="connsiteY3" fmla="*/ 1574380 h 1574380"/>
                <a:gd name="connsiteX4" fmla="*/ 0 w 1303560"/>
                <a:gd name="connsiteY4" fmla="*/ 1556337 h 1574380"/>
                <a:gd name="connsiteX0" fmla="*/ 0 w 1246227"/>
                <a:gd name="connsiteY0" fmla="*/ 1580187 h 1580187"/>
                <a:gd name="connsiteX1" fmla="*/ 1168783 w 1246227"/>
                <a:gd name="connsiteY1" fmla="*/ 0 h 1580187"/>
                <a:gd name="connsiteX2" fmla="*/ 1246227 w 1246227"/>
                <a:gd name="connsiteY2" fmla="*/ 105569 h 1580187"/>
                <a:gd name="connsiteX3" fmla="*/ 358471 w 1246227"/>
                <a:gd name="connsiteY3" fmla="*/ 1574380 h 1580187"/>
                <a:gd name="connsiteX4" fmla="*/ 0 w 1246227"/>
                <a:gd name="connsiteY4" fmla="*/ 1580187 h 158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6227" h="1580187">
                  <a:moveTo>
                    <a:pt x="0" y="1580187"/>
                  </a:moveTo>
                  <a:lnTo>
                    <a:pt x="1168783" y="0"/>
                  </a:lnTo>
                  <a:lnTo>
                    <a:pt x="1246227" y="105569"/>
                  </a:lnTo>
                  <a:lnTo>
                    <a:pt x="358471" y="1574380"/>
                  </a:lnTo>
                  <a:lnTo>
                    <a:pt x="0" y="1580187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0" name="Freeform: Shape 23">
              <a:extLst>
                <a:ext uri="{FF2B5EF4-FFF2-40B4-BE49-F238E27FC236}">
                  <a16:creationId xmlns:a16="http://schemas.microsoft.com/office/drawing/2014/main" id="{529D90B1-BC17-4168-A297-1DF303FB3C48}"/>
                </a:ext>
              </a:extLst>
            </p:cNvPr>
            <p:cNvSpPr/>
            <p:nvPr/>
          </p:nvSpPr>
          <p:spPr>
            <a:xfrm rot="17193105">
              <a:off x="4648324" y="3873318"/>
              <a:ext cx="243160" cy="406553"/>
            </a:xfrm>
            <a:custGeom>
              <a:avLst/>
              <a:gdLst>
                <a:gd name="connsiteX0" fmla="*/ 243160 w 243160"/>
                <a:gd name="connsiteY0" fmla="*/ 342071 h 406553"/>
                <a:gd name="connsiteX1" fmla="*/ 156493 w 243160"/>
                <a:gd name="connsiteY1" fmla="*/ 406553 h 406553"/>
                <a:gd name="connsiteX2" fmla="*/ 0 w 243160"/>
                <a:gd name="connsiteY2" fmla="*/ 0 h 406553"/>
                <a:gd name="connsiteX3" fmla="*/ 243160 w 243160"/>
                <a:gd name="connsiteY3" fmla="*/ 342071 h 406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160" h="406553">
                  <a:moveTo>
                    <a:pt x="243160" y="342071"/>
                  </a:moveTo>
                  <a:lnTo>
                    <a:pt x="156493" y="406553"/>
                  </a:lnTo>
                  <a:lnTo>
                    <a:pt x="0" y="0"/>
                  </a:lnTo>
                  <a:lnTo>
                    <a:pt x="243160" y="342071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C5DEA8E-5C03-42CC-987D-490297890048}"/>
                </a:ext>
              </a:extLst>
            </p:cNvPr>
            <p:cNvSpPr/>
            <p:nvPr/>
          </p:nvSpPr>
          <p:spPr>
            <a:xfrm rot="17193105">
              <a:off x="4152588" y="3654247"/>
              <a:ext cx="692798" cy="510610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2" name="Freeform: Shape 28">
              <a:extLst>
                <a:ext uri="{FF2B5EF4-FFF2-40B4-BE49-F238E27FC236}">
                  <a16:creationId xmlns:a16="http://schemas.microsoft.com/office/drawing/2014/main" id="{404E048B-9C67-4EC0-82E9-DC9D4AEE9703}"/>
                </a:ext>
              </a:extLst>
            </p:cNvPr>
            <p:cNvSpPr/>
            <p:nvPr/>
          </p:nvSpPr>
          <p:spPr>
            <a:xfrm rot="4308689">
              <a:off x="3831248" y="2441608"/>
              <a:ext cx="648657" cy="777553"/>
            </a:xfrm>
            <a:custGeom>
              <a:avLst/>
              <a:gdLst>
                <a:gd name="connsiteX0" fmla="*/ 0 w 648657"/>
                <a:gd name="connsiteY0" fmla="*/ 777553 h 777553"/>
                <a:gd name="connsiteX1" fmla="*/ 255474 w 648657"/>
                <a:gd name="connsiteY1" fmla="*/ 0 h 777553"/>
                <a:gd name="connsiteX2" fmla="*/ 648657 w 648657"/>
                <a:gd name="connsiteY2" fmla="*/ 713937 h 777553"/>
                <a:gd name="connsiteX3" fmla="*/ 0 w 648657"/>
                <a:gd name="connsiteY3" fmla="*/ 777553 h 77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8657" h="777553">
                  <a:moveTo>
                    <a:pt x="0" y="777553"/>
                  </a:moveTo>
                  <a:lnTo>
                    <a:pt x="255474" y="0"/>
                  </a:lnTo>
                  <a:lnTo>
                    <a:pt x="648657" y="713937"/>
                  </a:lnTo>
                  <a:lnTo>
                    <a:pt x="0" y="777553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8" name="Picture Placeholder 3">
            <a:extLst>
              <a:ext uri="{FF2B5EF4-FFF2-40B4-BE49-F238E27FC236}">
                <a16:creationId xmlns:a16="http://schemas.microsoft.com/office/drawing/2014/main" id="{EC82E52C-5E33-5942-8474-7ED4354EC95D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7405874" y="4835817"/>
            <a:ext cx="691688" cy="69168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9" name="Picture Placeholder 3">
            <a:extLst>
              <a:ext uri="{FF2B5EF4-FFF2-40B4-BE49-F238E27FC236}">
                <a16:creationId xmlns:a16="http://schemas.microsoft.com/office/drawing/2014/main" id="{07EC0147-5BE6-9248-BF42-BD99608F459C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7405874" y="3271181"/>
            <a:ext cx="691688" cy="69168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0" name="Picture Placeholder 3">
            <a:extLst>
              <a:ext uri="{FF2B5EF4-FFF2-40B4-BE49-F238E27FC236}">
                <a16:creationId xmlns:a16="http://schemas.microsoft.com/office/drawing/2014/main" id="{2B8E1942-1472-BC49-A624-3A31190A69E1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7405874" y="1706545"/>
            <a:ext cx="691688" cy="69168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36" name="Straight Connector 35" descr="First divider line on slide">
            <a:extLst>
              <a:ext uri="{FF2B5EF4-FFF2-40B4-BE49-F238E27FC236}">
                <a16:creationId xmlns:a16="http://schemas.microsoft.com/office/drawing/2014/main" id="{6DFB56AF-75D4-4B38-B5A6-12AC8AD16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768283" y="2616579"/>
            <a:ext cx="2378687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 descr="Second divider line on slide">
            <a:extLst>
              <a:ext uri="{FF2B5EF4-FFF2-40B4-BE49-F238E27FC236}">
                <a16:creationId xmlns:a16="http://schemas.microsoft.com/office/drawing/2014/main" id="{571A0042-84F7-4FAD-9DB9-A5B53E5F0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768283" y="4109914"/>
            <a:ext cx="2378687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1798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Produ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F6D6B0F-FF8B-4D60-B712-A57904D5502C}"/>
              </a:ext>
            </a:extLst>
          </p:cNvPr>
          <p:cNvSpPr/>
          <p:nvPr userDrawn="1"/>
        </p:nvSpPr>
        <p:spPr>
          <a:xfrm rot="19260823">
            <a:off x="10216425" y="538864"/>
            <a:ext cx="467362" cy="344458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FF5FB50-33B5-4195-92D6-70891F240926}"/>
              </a:ext>
            </a:extLst>
          </p:cNvPr>
          <p:cNvSpPr/>
          <p:nvPr userDrawn="1"/>
        </p:nvSpPr>
        <p:spPr>
          <a:xfrm rot="20377627">
            <a:off x="10678141" y="849218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ECD958F-56E9-4A3B-9C25-D5970592C848}"/>
              </a:ext>
            </a:extLst>
          </p:cNvPr>
          <p:cNvSpPr/>
          <p:nvPr userDrawn="1"/>
        </p:nvSpPr>
        <p:spPr>
          <a:xfrm rot="19260823">
            <a:off x="10717367" y="620572"/>
            <a:ext cx="250689" cy="18476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2F4FF18-9272-43AF-912E-B1CF8BF148D4}"/>
              </a:ext>
            </a:extLst>
          </p:cNvPr>
          <p:cNvSpPr/>
          <p:nvPr userDrawn="1"/>
        </p:nvSpPr>
        <p:spPr>
          <a:xfrm rot="19810388">
            <a:off x="11064926" y="78160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E9C7EB4-9E81-4394-8C2C-A54BBD15B51D}"/>
              </a:ext>
            </a:extLst>
          </p:cNvPr>
          <p:cNvSpPr/>
          <p:nvPr userDrawn="1"/>
        </p:nvSpPr>
        <p:spPr>
          <a:xfrm rot="18277851">
            <a:off x="11152527" y="3820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E681EC0-A139-4B14-89E8-F237CB63D4C9}"/>
              </a:ext>
            </a:extLst>
          </p:cNvPr>
          <p:cNvSpPr/>
          <p:nvPr userDrawn="1"/>
        </p:nvSpPr>
        <p:spPr>
          <a:xfrm rot="20761418">
            <a:off x="11545452" y="1030689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7F87648-ABB4-4C97-BB6D-58342407E9DF}"/>
              </a:ext>
            </a:extLst>
          </p:cNvPr>
          <p:cNvSpPr/>
          <p:nvPr userDrawn="1"/>
        </p:nvSpPr>
        <p:spPr>
          <a:xfrm rot="17315293">
            <a:off x="11756248" y="2475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0802EFEB-F4DF-4501-91AA-173B60EBBBAA}"/>
              </a:ext>
            </a:extLst>
          </p:cNvPr>
          <p:cNvSpPr/>
          <p:nvPr userDrawn="1"/>
        </p:nvSpPr>
        <p:spPr>
          <a:xfrm rot="20082236">
            <a:off x="11448108" y="631127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09FE51D-8E02-4ED7-862B-5CF838F7F77F}"/>
              </a:ext>
            </a:extLst>
          </p:cNvPr>
          <p:cNvSpPr/>
          <p:nvPr userDrawn="1"/>
        </p:nvSpPr>
        <p:spPr>
          <a:xfrm rot="19879732">
            <a:off x="11668879" y="824433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4ECB9E40-5923-4571-9C8E-D7412C1283B2}"/>
              </a:ext>
            </a:extLst>
          </p:cNvPr>
          <p:cNvSpPr/>
          <p:nvPr userDrawn="1"/>
        </p:nvSpPr>
        <p:spPr>
          <a:xfrm rot="328041">
            <a:off x="10094502" y="901548"/>
            <a:ext cx="579699" cy="606799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  <a:gd name="connsiteX0" fmla="*/ 487806 w 487806"/>
              <a:gd name="connsiteY0" fmla="*/ 171848 h 510610"/>
              <a:gd name="connsiteX1" fmla="*/ 308036 w 487806"/>
              <a:gd name="connsiteY1" fmla="*/ 510610 h 510610"/>
              <a:gd name="connsiteX2" fmla="*/ 0 w 487806"/>
              <a:gd name="connsiteY2" fmla="*/ 0 h 510610"/>
              <a:gd name="connsiteX3" fmla="*/ 487806 w 487806"/>
              <a:gd name="connsiteY3" fmla="*/ 171848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7806" h="510610">
                <a:moveTo>
                  <a:pt x="487806" y="171848"/>
                </a:moveTo>
                <a:lnTo>
                  <a:pt x="308036" y="510610"/>
                </a:lnTo>
                <a:lnTo>
                  <a:pt x="0" y="0"/>
                </a:lnTo>
                <a:lnTo>
                  <a:pt x="487806" y="17184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46052C9-826B-47AC-9F6B-3078D4F43748}"/>
              </a:ext>
            </a:extLst>
          </p:cNvPr>
          <p:cNvSpPr/>
          <p:nvPr userDrawn="1"/>
        </p:nvSpPr>
        <p:spPr>
          <a:xfrm>
            <a:off x="10871770" y="1202556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C3867F5-4C6F-48BE-9DFF-9046D1FE6771}"/>
              </a:ext>
            </a:extLst>
          </p:cNvPr>
          <p:cNvSpPr/>
          <p:nvPr userDrawn="1"/>
        </p:nvSpPr>
        <p:spPr>
          <a:xfrm rot="20761418">
            <a:off x="11512604" y="1484835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B0CB40F-9E6F-457D-9C1F-9769BC3AE13E}"/>
              </a:ext>
            </a:extLst>
          </p:cNvPr>
          <p:cNvSpPr/>
          <p:nvPr userDrawn="1"/>
        </p:nvSpPr>
        <p:spPr>
          <a:xfrm rot="1160487">
            <a:off x="10291662" y="1614015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0FCD03E7-2128-4C04-A914-409506646A76}"/>
              </a:ext>
            </a:extLst>
          </p:cNvPr>
          <p:cNvSpPr/>
          <p:nvPr userDrawn="1"/>
        </p:nvSpPr>
        <p:spPr>
          <a:xfrm rot="803026">
            <a:off x="11586107" y="2015428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725BC56-C7B6-400F-80F9-3F968E2CAE0E}"/>
              </a:ext>
            </a:extLst>
          </p:cNvPr>
          <p:cNvGrpSpPr/>
          <p:nvPr userDrawn="1"/>
        </p:nvGrpSpPr>
        <p:grpSpPr>
          <a:xfrm>
            <a:off x="3383603" y="1013721"/>
            <a:ext cx="7749965" cy="5100743"/>
            <a:chOff x="510812" y="938373"/>
            <a:chExt cx="8073393" cy="5313612"/>
          </a:xfrm>
        </p:grpSpPr>
        <p:sp>
          <p:nvSpPr>
            <p:cNvPr id="44" name="Rounded Rectangle 15">
              <a:extLst>
                <a:ext uri="{FF2B5EF4-FFF2-40B4-BE49-F238E27FC236}">
                  <a16:creationId xmlns:a16="http://schemas.microsoft.com/office/drawing/2014/main" id="{1EC806EC-A1B2-4893-9504-1D7FFE8E238F}"/>
                </a:ext>
              </a:extLst>
            </p:cNvPr>
            <p:cNvSpPr/>
            <p:nvPr/>
          </p:nvSpPr>
          <p:spPr>
            <a:xfrm>
              <a:off x="877709" y="938373"/>
              <a:ext cx="7339600" cy="5234482"/>
            </a:xfrm>
            <a:prstGeom prst="round2SameRect">
              <a:avLst>
                <a:gd name="adj1" fmla="val 5601"/>
                <a:gd name="adj2" fmla="val 0"/>
              </a:avLst>
            </a:prstGeom>
            <a:solidFill>
              <a:schemeClr val="bg1">
                <a:lumMod val="85000"/>
              </a:schemeClr>
            </a:solidFill>
            <a:ln w="3175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 dirty="0"/>
            </a:p>
          </p:txBody>
        </p:sp>
        <p:sp>
          <p:nvSpPr>
            <p:cNvPr id="45" name="Rounded Rectangle 15">
              <a:extLst>
                <a:ext uri="{FF2B5EF4-FFF2-40B4-BE49-F238E27FC236}">
                  <a16:creationId xmlns:a16="http://schemas.microsoft.com/office/drawing/2014/main" id="{535A1B12-6F16-41A0-A6B1-4AD0CCB5A081}"/>
                </a:ext>
              </a:extLst>
            </p:cNvPr>
            <p:cNvSpPr/>
            <p:nvPr/>
          </p:nvSpPr>
          <p:spPr>
            <a:xfrm>
              <a:off x="930758" y="995668"/>
              <a:ext cx="7233502" cy="5177187"/>
            </a:xfrm>
            <a:prstGeom prst="round2SameRect">
              <a:avLst>
                <a:gd name="adj1" fmla="val 4499"/>
                <a:gd name="adj2" fmla="val 0"/>
              </a:avLst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46" name="Rectangle: Rounded Corners 45">
              <a:extLst>
                <a:ext uri="{FF2B5EF4-FFF2-40B4-BE49-F238E27FC236}">
                  <a16:creationId xmlns:a16="http://schemas.microsoft.com/office/drawing/2014/main" id="{379B244F-CF81-4500-A78E-495ABA6828BA}"/>
                </a:ext>
              </a:extLst>
            </p:cNvPr>
            <p:cNvSpPr/>
            <p:nvPr/>
          </p:nvSpPr>
          <p:spPr>
            <a:xfrm rot="16200000">
              <a:off x="2264894" y="295974"/>
              <a:ext cx="4565229" cy="6599909"/>
            </a:xfrm>
            <a:prstGeom prst="roundRect">
              <a:avLst>
                <a:gd name="adj" fmla="val 1476"/>
              </a:avLst>
            </a:prstGeom>
            <a:solidFill>
              <a:schemeClr val="bg1"/>
            </a:solidFill>
            <a:ln w="31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47" name="Rounded Rectangle 15">
              <a:extLst>
                <a:ext uri="{FF2B5EF4-FFF2-40B4-BE49-F238E27FC236}">
                  <a16:creationId xmlns:a16="http://schemas.microsoft.com/office/drawing/2014/main" id="{EE88F157-E260-486F-937E-C18428699861}"/>
                </a:ext>
              </a:extLst>
            </p:cNvPr>
            <p:cNvSpPr/>
            <p:nvPr/>
          </p:nvSpPr>
          <p:spPr>
            <a:xfrm rot="10800000">
              <a:off x="510812" y="5998253"/>
              <a:ext cx="8073393" cy="248975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48" name="Rounded Rectangle 15">
              <a:extLst>
                <a:ext uri="{FF2B5EF4-FFF2-40B4-BE49-F238E27FC236}">
                  <a16:creationId xmlns:a16="http://schemas.microsoft.com/office/drawing/2014/main" id="{F736AFAF-44AD-47CE-A63B-210102A4BF0B}"/>
                </a:ext>
              </a:extLst>
            </p:cNvPr>
            <p:cNvSpPr/>
            <p:nvPr userDrawn="1"/>
          </p:nvSpPr>
          <p:spPr>
            <a:xfrm>
              <a:off x="3668019" y="6206338"/>
              <a:ext cx="1758981" cy="45647"/>
            </a:xfrm>
            <a:prstGeom prst="round2SameRect">
              <a:avLst>
                <a:gd name="adj1" fmla="val 50000"/>
                <a:gd name="adj2" fmla="val 0"/>
              </a:avLst>
            </a:prstGeom>
            <a:gradFill>
              <a:gsLst>
                <a:gs pos="0">
                  <a:schemeClr val="tx1">
                    <a:alpha val="0"/>
                  </a:schemeClr>
                </a:gs>
                <a:gs pos="100000">
                  <a:schemeClr val="tx1">
                    <a:alpha val="31000"/>
                  </a:schemeClr>
                </a:gs>
              </a:gsLst>
              <a:lin ang="16200000" scaled="0"/>
            </a:gradFill>
            <a:ln w="3175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 dirty="0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A4F6457E-3660-4E80-82BC-8894D701DEE9}"/>
                </a:ext>
              </a:extLst>
            </p:cNvPr>
            <p:cNvSpPr/>
            <p:nvPr/>
          </p:nvSpPr>
          <p:spPr>
            <a:xfrm rot="16200000">
              <a:off x="4660498" y="1119143"/>
              <a:ext cx="48680" cy="4868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 w="0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 dirty="0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88230416-7E55-4CB0-9548-491BA471E9E8}"/>
                </a:ext>
              </a:extLst>
            </p:cNvPr>
            <p:cNvSpPr/>
            <p:nvPr/>
          </p:nvSpPr>
          <p:spPr>
            <a:xfrm rot="16200000">
              <a:off x="4505961" y="1106017"/>
              <a:ext cx="83096" cy="83096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 w="3175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E3C1810-AD4F-4393-928E-CFA8053A2CC2}"/>
                </a:ext>
              </a:extLst>
            </p:cNvPr>
            <p:cNvSpPr/>
            <p:nvPr/>
          </p:nvSpPr>
          <p:spPr>
            <a:xfrm rot="16200000">
              <a:off x="4524686" y="1124741"/>
              <a:ext cx="45647" cy="45647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 w="3175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152000"/>
            <a:ext cx="2951603" cy="2196235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6670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542925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809625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076325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Emphasized text can go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C1EA41E-F6C4-484F-95E9-42978FF2162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092796" y="1376357"/>
            <a:ext cx="6333545" cy="4379625"/>
          </a:xfrm>
          <a:prstGeom prst="roundRect">
            <a:avLst>
              <a:gd name="adj" fmla="val 1356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anchor="ctr"/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noProof="0" dirty="0"/>
              <a:t>Insert or Drag and Drop Image Here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5FD3B7C-17C6-4327-986C-A8A6D6EC1B5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1800" y="3509766"/>
            <a:ext cx="2951163" cy="232270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362864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Image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139FC94F-AE30-1048-843A-295FA302AC56}"/>
              </a:ext>
            </a:extLst>
          </p:cNvPr>
          <p:cNvSpPr>
            <a:spLocks noChangeAspect="1"/>
          </p:cNvSpPr>
          <p:nvPr userDrawn="1"/>
        </p:nvSpPr>
        <p:spPr>
          <a:xfrm>
            <a:off x="8294151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037F3B8-BD34-EA4F-A1C0-4006B373159E}"/>
              </a:ext>
            </a:extLst>
          </p:cNvPr>
          <p:cNvSpPr>
            <a:spLocks noChangeAspect="1"/>
          </p:cNvSpPr>
          <p:nvPr userDrawn="1"/>
        </p:nvSpPr>
        <p:spPr>
          <a:xfrm>
            <a:off x="5345060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A1CF33D-645D-E940-8FF4-6178A32A19A2}"/>
              </a:ext>
            </a:extLst>
          </p:cNvPr>
          <p:cNvSpPr>
            <a:spLocks noChangeAspect="1"/>
          </p:cNvSpPr>
          <p:nvPr userDrawn="1"/>
        </p:nvSpPr>
        <p:spPr>
          <a:xfrm>
            <a:off x="2398763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071452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020543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969634" y="4683647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D972951-9088-4993-8DED-9DA3B6B08C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071453" y="3926335"/>
            <a:ext cx="2160587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8424FDD-507C-4199-BFC6-8BC01D8992B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20543" y="3926335"/>
            <a:ext cx="2160588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3DAFB20-1343-4578-8AA0-0378B674F1B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969635" y="3926335"/>
            <a:ext cx="2160587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4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DD16A0-27CF-480C-8ADD-7BB99E0031A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31800" y="1080000"/>
            <a:ext cx="11339513" cy="276561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 Header</a:t>
            </a:r>
          </a:p>
        </p:txBody>
      </p:sp>
      <p:sp>
        <p:nvSpPr>
          <p:cNvPr id="20" name="Picture Placeholder 3">
            <a:extLst>
              <a:ext uri="{FF2B5EF4-FFF2-40B4-BE49-F238E27FC236}">
                <a16:creationId xmlns:a16="http://schemas.microsoft.com/office/drawing/2014/main" id="{06B6D0B6-0884-CD46-A1B0-9FED03C22626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2724708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3">
            <a:extLst>
              <a:ext uri="{FF2B5EF4-FFF2-40B4-BE49-F238E27FC236}">
                <a16:creationId xmlns:a16="http://schemas.microsoft.com/office/drawing/2014/main" id="{BAAC12A0-90C3-984B-A8FC-7EB4AA432E3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5672402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3">
            <a:extLst>
              <a:ext uri="{FF2B5EF4-FFF2-40B4-BE49-F238E27FC236}">
                <a16:creationId xmlns:a16="http://schemas.microsoft.com/office/drawing/2014/main" id="{51565942-8816-734B-BEEE-1258F13B66DA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621493" y="2358090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23" name="Straight Connector 22" descr="First divider line on slide">
            <a:extLst>
              <a:ext uri="{FF2B5EF4-FFF2-40B4-BE49-F238E27FC236}">
                <a16:creationId xmlns:a16="http://schemas.microsoft.com/office/drawing/2014/main" id="{6662760C-CBD5-4072-A5AC-2AC3DFF41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626292" y="2033542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 descr="Second divider line on slide">
            <a:extLst>
              <a:ext uri="{FF2B5EF4-FFF2-40B4-BE49-F238E27FC236}">
                <a16:creationId xmlns:a16="http://schemas.microsoft.com/office/drawing/2014/main" id="{1E0F6676-ECF9-4320-A187-9C308A86D9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575384" y="2033542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2002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E6E9DC6E-6F00-46BA-B990-095D92A3588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90706" y="1579984"/>
            <a:ext cx="4348065" cy="43480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21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Section Header</a:t>
            </a:r>
          </a:p>
        </p:txBody>
      </p:sp>
      <p:sp>
        <p:nvSpPr>
          <p:cNvPr id="27" name="Text Placeholder 9">
            <a:extLst>
              <a:ext uri="{FF2B5EF4-FFF2-40B4-BE49-F238E27FC236}">
                <a16:creationId xmlns:a16="http://schemas.microsoft.com/office/drawing/2014/main" id="{76D2E128-93A5-440C-A234-55AC27F90F8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739330" y="1754721"/>
            <a:ext cx="3998591" cy="3998591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21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28" name="Text Placeholder 9">
            <a:extLst>
              <a:ext uri="{FF2B5EF4-FFF2-40B4-BE49-F238E27FC236}">
                <a16:creationId xmlns:a16="http://schemas.microsoft.com/office/drawing/2014/main" id="{315814FC-F14E-4ECD-A97E-869936E55DF4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238481" y="2193897"/>
            <a:ext cx="3120238" cy="3120238"/>
          </a:xfrm>
          <a:prstGeom prst="ellipse">
            <a:avLst/>
          </a:prstGeom>
          <a:noFill/>
          <a:ln>
            <a:solidFill>
              <a:schemeClr val="accent3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21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A8E117AC-4076-4663-96EA-12A984AAA63A}"/>
              </a:ext>
            </a:extLst>
          </p:cNvPr>
          <p:cNvSpPr/>
          <p:nvPr userDrawn="1"/>
        </p:nvSpPr>
        <p:spPr>
          <a:xfrm>
            <a:off x="4740115" y="2772299"/>
            <a:ext cx="494967" cy="1963434"/>
          </a:xfrm>
          <a:custGeom>
            <a:avLst/>
            <a:gdLst>
              <a:gd name="connsiteX0" fmla="*/ 258706 w 494967"/>
              <a:gd name="connsiteY0" fmla="*/ 0 h 1963434"/>
              <a:gd name="connsiteX1" fmla="*/ 324121 w 494967"/>
              <a:gd name="connsiteY1" fmla="*/ 135794 h 1963434"/>
              <a:gd name="connsiteX2" fmla="*/ 494967 w 494967"/>
              <a:gd name="connsiteY2" fmla="*/ 982025 h 1963434"/>
              <a:gd name="connsiteX3" fmla="*/ 324121 w 494967"/>
              <a:gd name="connsiteY3" fmla="*/ 1828257 h 1963434"/>
              <a:gd name="connsiteX4" fmla="*/ 259003 w 494967"/>
              <a:gd name="connsiteY4" fmla="*/ 1963434 h 1963434"/>
              <a:gd name="connsiteX5" fmla="*/ 241238 w 494967"/>
              <a:gd name="connsiteY5" fmla="*/ 1934192 h 1963434"/>
              <a:gd name="connsiteX6" fmla="*/ 0 w 494967"/>
              <a:gd name="connsiteY6" fmla="*/ 981472 h 1963434"/>
              <a:gd name="connsiteX7" fmla="*/ 241238 w 494967"/>
              <a:gd name="connsiteY7" fmla="*/ 28753 h 1963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4967" h="1963434">
                <a:moveTo>
                  <a:pt x="258706" y="0"/>
                </a:moveTo>
                <a:lnTo>
                  <a:pt x="324121" y="135794"/>
                </a:lnTo>
                <a:cubicBezTo>
                  <a:pt x="434133" y="395891"/>
                  <a:pt x="494967" y="681854"/>
                  <a:pt x="494967" y="982025"/>
                </a:cubicBezTo>
                <a:cubicBezTo>
                  <a:pt x="494967" y="1282196"/>
                  <a:pt x="434133" y="1568159"/>
                  <a:pt x="324121" y="1828257"/>
                </a:cubicBezTo>
                <a:lnTo>
                  <a:pt x="259003" y="1963434"/>
                </a:lnTo>
                <a:lnTo>
                  <a:pt x="241238" y="1934192"/>
                </a:lnTo>
                <a:cubicBezTo>
                  <a:pt x="87390" y="1650983"/>
                  <a:pt x="0" y="1326433"/>
                  <a:pt x="0" y="981472"/>
                </a:cubicBezTo>
                <a:cubicBezTo>
                  <a:pt x="0" y="636511"/>
                  <a:pt x="87390" y="311961"/>
                  <a:pt x="241238" y="28753"/>
                </a:cubicBezTo>
                <a:close/>
              </a:path>
            </a:pathLst>
          </a:custGeom>
          <a:pattFill prst="dk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33BA9298-2BC7-49EF-BEB7-E71095424207}"/>
              </a:ext>
            </a:extLst>
          </p:cNvPr>
          <p:cNvSpPr/>
          <p:nvPr userDrawn="1"/>
        </p:nvSpPr>
        <p:spPr>
          <a:xfrm>
            <a:off x="8245937" y="2863999"/>
            <a:ext cx="491664" cy="1780035"/>
          </a:xfrm>
          <a:custGeom>
            <a:avLst/>
            <a:gdLst>
              <a:gd name="connsiteX0" fmla="*/ 279162 w 491664"/>
              <a:gd name="connsiteY0" fmla="*/ 0 h 1780035"/>
              <a:gd name="connsiteX1" fmla="*/ 334593 w 491664"/>
              <a:gd name="connsiteY1" fmla="*/ 115068 h 1780035"/>
              <a:gd name="connsiteX2" fmla="*/ 491664 w 491664"/>
              <a:gd name="connsiteY2" fmla="*/ 893069 h 1780035"/>
              <a:gd name="connsiteX3" fmla="*/ 334593 w 491664"/>
              <a:gd name="connsiteY3" fmla="*/ 1671070 h 1780035"/>
              <a:gd name="connsiteX4" fmla="*/ 282102 w 491664"/>
              <a:gd name="connsiteY4" fmla="*/ 1780035 h 1780035"/>
              <a:gd name="connsiteX5" fmla="*/ 265807 w 491664"/>
              <a:gd name="connsiteY5" fmla="*/ 1758245 h 1780035"/>
              <a:gd name="connsiteX6" fmla="*/ 0 w 491664"/>
              <a:gd name="connsiteY6" fmla="*/ 888052 h 1780035"/>
              <a:gd name="connsiteX7" fmla="*/ 265807 w 491664"/>
              <a:gd name="connsiteY7" fmla="*/ 17859 h 17800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1664" h="1780035">
                <a:moveTo>
                  <a:pt x="279162" y="0"/>
                </a:moveTo>
                <a:lnTo>
                  <a:pt x="334593" y="115068"/>
                </a:lnTo>
                <a:cubicBezTo>
                  <a:pt x="435735" y="354195"/>
                  <a:pt x="491664" y="617100"/>
                  <a:pt x="491664" y="893069"/>
                </a:cubicBezTo>
                <a:cubicBezTo>
                  <a:pt x="491664" y="1169038"/>
                  <a:pt x="435735" y="1431944"/>
                  <a:pt x="334593" y="1671070"/>
                </a:cubicBezTo>
                <a:lnTo>
                  <a:pt x="282102" y="1780035"/>
                </a:lnTo>
                <a:lnTo>
                  <a:pt x="265807" y="1758245"/>
                </a:lnTo>
                <a:cubicBezTo>
                  <a:pt x="97991" y="1509844"/>
                  <a:pt x="0" y="1210391"/>
                  <a:pt x="0" y="888052"/>
                </a:cubicBezTo>
                <a:cubicBezTo>
                  <a:pt x="0" y="565713"/>
                  <a:pt x="97991" y="266261"/>
                  <a:pt x="265807" y="17859"/>
                </a:cubicBezTo>
                <a:close/>
              </a:path>
            </a:pathLst>
          </a:custGeom>
          <a:pattFill prst="dkUpDiag">
            <a:fgClr>
              <a:schemeClr val="accent2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50331C-9383-4367-8C09-8FBE227C98B4}"/>
              </a:ext>
            </a:extLst>
          </p:cNvPr>
          <p:cNvSpPr/>
          <p:nvPr userDrawn="1"/>
        </p:nvSpPr>
        <p:spPr>
          <a:xfrm rot="6973557">
            <a:off x="9799840" y="198216"/>
            <a:ext cx="748251" cy="780669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5AADDFA-0151-46BA-B788-3C5B8FC5B5FD}"/>
              </a:ext>
            </a:extLst>
          </p:cNvPr>
          <p:cNvSpPr/>
          <p:nvPr userDrawn="1"/>
        </p:nvSpPr>
        <p:spPr>
          <a:xfrm rot="5483574">
            <a:off x="9854193" y="80859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C98EDD7-AC10-482C-9B0F-9EE170C1F8C4}"/>
              </a:ext>
            </a:extLst>
          </p:cNvPr>
          <p:cNvSpPr/>
          <p:nvPr userDrawn="1"/>
        </p:nvSpPr>
        <p:spPr>
          <a:xfrm rot="14199158">
            <a:off x="10161654" y="-236402"/>
            <a:ext cx="1957093" cy="1399810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1392370 w 3571215"/>
              <a:gd name="connsiteY3" fmla="*/ 2792094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2626822 w 3571215"/>
              <a:gd name="connsiteY3" fmla="*/ 1399810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176150"/>
              <a:gd name="connsiteX1" fmla="*/ 2472666 w 3571215"/>
              <a:gd name="connsiteY1" fmla="*/ 36067 h 2176150"/>
              <a:gd name="connsiteX2" fmla="*/ 3571215 w 3571215"/>
              <a:gd name="connsiteY2" fmla="*/ 0 h 2176150"/>
              <a:gd name="connsiteX3" fmla="*/ 2626822 w 3571215"/>
              <a:gd name="connsiteY3" fmla="*/ 1399810 h 2176150"/>
              <a:gd name="connsiteX4" fmla="*/ 2309686 w 3571215"/>
              <a:gd name="connsiteY4" fmla="*/ 820126 h 2176150"/>
              <a:gd name="connsiteX5" fmla="*/ 0 w 3571215"/>
              <a:gd name="connsiteY5" fmla="*/ 2176150 h 217615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695564 w 1957093"/>
              <a:gd name="connsiteY4" fmla="*/ 820126 h 1399810"/>
              <a:gd name="connsiteX5" fmla="*/ 0 w 1957093"/>
              <a:gd name="connsiteY5" fmla="*/ 318772 h 139981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172487 w 1957093"/>
              <a:gd name="connsiteY4" fmla="*/ 1221089 h 1399810"/>
              <a:gd name="connsiteX5" fmla="*/ 0 w 1957093"/>
              <a:gd name="connsiteY5" fmla="*/ 318772 h 1399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57093" h="1399810">
                <a:moveTo>
                  <a:pt x="0" y="318772"/>
                </a:moveTo>
                <a:lnTo>
                  <a:pt x="858544" y="36067"/>
                </a:lnTo>
                <a:lnTo>
                  <a:pt x="1957093" y="0"/>
                </a:lnTo>
                <a:lnTo>
                  <a:pt x="1012700" y="1399810"/>
                </a:lnTo>
                <a:lnTo>
                  <a:pt x="172487" y="1221089"/>
                </a:lnTo>
                <a:lnTo>
                  <a:pt x="0" y="31877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6C6BDBB-2B70-456D-86FB-0A63D587A509}"/>
              </a:ext>
            </a:extLst>
          </p:cNvPr>
          <p:cNvSpPr/>
          <p:nvPr userDrawn="1"/>
        </p:nvSpPr>
        <p:spPr>
          <a:xfrm rot="14235708">
            <a:off x="11753205" y="112024"/>
            <a:ext cx="332291" cy="247882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1392370 w 3571215"/>
              <a:gd name="connsiteY3" fmla="*/ 2792094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2626822 w 3571215"/>
              <a:gd name="connsiteY3" fmla="*/ 1399810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176150"/>
              <a:gd name="connsiteX1" fmla="*/ 2472666 w 3571215"/>
              <a:gd name="connsiteY1" fmla="*/ 36067 h 2176150"/>
              <a:gd name="connsiteX2" fmla="*/ 3571215 w 3571215"/>
              <a:gd name="connsiteY2" fmla="*/ 0 h 2176150"/>
              <a:gd name="connsiteX3" fmla="*/ 2626822 w 3571215"/>
              <a:gd name="connsiteY3" fmla="*/ 1399810 h 2176150"/>
              <a:gd name="connsiteX4" fmla="*/ 2309686 w 3571215"/>
              <a:gd name="connsiteY4" fmla="*/ 820126 h 2176150"/>
              <a:gd name="connsiteX5" fmla="*/ 0 w 3571215"/>
              <a:gd name="connsiteY5" fmla="*/ 2176150 h 217615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695564 w 1957093"/>
              <a:gd name="connsiteY4" fmla="*/ 820126 h 1399810"/>
              <a:gd name="connsiteX5" fmla="*/ 0 w 1957093"/>
              <a:gd name="connsiteY5" fmla="*/ 318772 h 139981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172487 w 1957093"/>
              <a:gd name="connsiteY4" fmla="*/ 1221089 h 1399810"/>
              <a:gd name="connsiteX5" fmla="*/ 0 w 1957093"/>
              <a:gd name="connsiteY5" fmla="*/ 318772 h 1399810"/>
              <a:gd name="connsiteX0" fmla="*/ 0 w 1449157"/>
              <a:gd name="connsiteY0" fmla="*/ 282705 h 1363743"/>
              <a:gd name="connsiteX1" fmla="*/ 858544 w 1449157"/>
              <a:gd name="connsiteY1" fmla="*/ 0 h 1363743"/>
              <a:gd name="connsiteX2" fmla="*/ 1449157 w 1449157"/>
              <a:gd name="connsiteY2" fmla="*/ 715834 h 1363743"/>
              <a:gd name="connsiteX3" fmla="*/ 1012700 w 1449157"/>
              <a:gd name="connsiteY3" fmla="*/ 1363743 h 1363743"/>
              <a:gd name="connsiteX4" fmla="*/ 172487 w 1449157"/>
              <a:gd name="connsiteY4" fmla="*/ 1185022 h 1363743"/>
              <a:gd name="connsiteX5" fmla="*/ 0 w 1449157"/>
              <a:gd name="connsiteY5" fmla="*/ 282705 h 1363743"/>
              <a:gd name="connsiteX0" fmla="*/ 0 w 1449157"/>
              <a:gd name="connsiteY0" fmla="*/ 0 h 1081038"/>
              <a:gd name="connsiteX1" fmla="*/ 1449157 w 1449157"/>
              <a:gd name="connsiteY1" fmla="*/ 433129 h 1081038"/>
              <a:gd name="connsiteX2" fmla="*/ 1012700 w 1449157"/>
              <a:gd name="connsiteY2" fmla="*/ 1081038 h 1081038"/>
              <a:gd name="connsiteX3" fmla="*/ 172487 w 1449157"/>
              <a:gd name="connsiteY3" fmla="*/ 902317 h 1081038"/>
              <a:gd name="connsiteX4" fmla="*/ 0 w 1449157"/>
              <a:gd name="connsiteY4" fmla="*/ 0 h 1081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49157" h="1081038">
                <a:moveTo>
                  <a:pt x="0" y="0"/>
                </a:moveTo>
                <a:lnTo>
                  <a:pt x="1449157" y="433129"/>
                </a:lnTo>
                <a:lnTo>
                  <a:pt x="1012700" y="1081038"/>
                </a:lnTo>
                <a:lnTo>
                  <a:pt x="172487" y="90231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D294FD8-6E9C-409A-81F3-C1E9BE998524}"/>
              </a:ext>
            </a:extLst>
          </p:cNvPr>
          <p:cNvSpPr/>
          <p:nvPr userDrawn="1"/>
        </p:nvSpPr>
        <p:spPr>
          <a:xfrm rot="13336516">
            <a:off x="137666" y="5349121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9CE551E-3C50-4DFC-B1F0-E75C36EB546C}"/>
              </a:ext>
            </a:extLst>
          </p:cNvPr>
          <p:cNvSpPr/>
          <p:nvPr userDrawn="1"/>
        </p:nvSpPr>
        <p:spPr>
          <a:xfrm rot="5738060">
            <a:off x="100722" y="596209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A30495D-C647-4038-8E7F-16125414CE5D}"/>
              </a:ext>
            </a:extLst>
          </p:cNvPr>
          <p:cNvSpPr/>
          <p:nvPr userDrawn="1"/>
        </p:nvSpPr>
        <p:spPr>
          <a:xfrm rot="8291645">
            <a:off x="10081798" y="798094"/>
            <a:ext cx="371360" cy="273702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47D86-FD0D-44D0-9B7F-9EDEBD11F9D6}"/>
              </a:ext>
            </a:extLst>
          </p:cNvPr>
          <p:cNvSpPr>
            <a:spLocks noGrp="1"/>
          </p:cNvSpPr>
          <p:nvPr userDrawn="1"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29F8B3-4723-4928-83E5-76C29D05F2FE}"/>
              </a:ext>
            </a:extLst>
          </p:cNvPr>
          <p:cNvSpPr>
            <a:spLocks noGrp="1"/>
          </p:cNvSpPr>
          <p:nvPr userDrawn="1"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87EAD8B-C2A9-4ED7-BA79-62CE2E5D80F9}"/>
              </a:ext>
            </a:extLst>
          </p:cNvPr>
          <p:cNvSpPr/>
          <p:nvPr userDrawn="1"/>
        </p:nvSpPr>
        <p:spPr>
          <a:xfrm rot="3693105">
            <a:off x="270909" y="5041123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Text Placeholder 18">
            <a:extLst>
              <a:ext uri="{FF2B5EF4-FFF2-40B4-BE49-F238E27FC236}">
                <a16:creationId xmlns:a16="http://schemas.microsoft.com/office/drawing/2014/main" id="{C614E990-EC62-437B-ADF0-038FF35A262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64343" y="2505766"/>
            <a:ext cx="3374987" cy="885825"/>
          </a:xfrm>
        </p:spPr>
        <p:txBody>
          <a:bodyPr anchor="ctr"/>
          <a:lstStyle>
            <a:lvl1pPr marL="0" indent="0" algn="ctr">
              <a:buNone/>
              <a:defRPr sz="8000" b="1">
                <a:latin typeface="+mj-lt"/>
              </a:defRPr>
            </a:lvl1pPr>
            <a:lvl2pPr marL="266700" indent="0">
              <a:buNone/>
              <a:defRPr sz="8000">
                <a:latin typeface="+mj-lt"/>
              </a:defRPr>
            </a:lvl2pPr>
            <a:lvl3pPr marL="542925" indent="0">
              <a:buNone/>
              <a:defRPr sz="8000">
                <a:latin typeface="+mj-lt"/>
              </a:defRPr>
            </a:lvl3pPr>
            <a:lvl4pPr marL="809625" indent="0">
              <a:buNone/>
              <a:defRPr sz="8000">
                <a:latin typeface="+mj-lt"/>
              </a:defRPr>
            </a:lvl4pPr>
            <a:lvl5pPr marL="1076325" indent="0">
              <a:buNone/>
              <a:defRPr sz="8000">
                <a:latin typeface="+mj-lt"/>
              </a:defRPr>
            </a:lvl5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32" name="Text Placeholder 20">
            <a:extLst>
              <a:ext uri="{FF2B5EF4-FFF2-40B4-BE49-F238E27FC236}">
                <a16:creationId xmlns:a16="http://schemas.microsoft.com/office/drawing/2014/main" id="{A6926E00-3D05-4600-B7E9-74F56D038AE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12968" y="2505766"/>
            <a:ext cx="3025513" cy="885825"/>
          </a:xfrm>
        </p:spPr>
        <p:txBody>
          <a:bodyPr anchor="ctr"/>
          <a:lstStyle>
            <a:lvl1pPr marL="0" indent="0" algn="ctr">
              <a:buNone/>
              <a:defRPr sz="8000" b="1" i="0">
                <a:latin typeface="+mj-lt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56EA1CAB-F73E-42AE-AC55-B00392B49263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737600" y="2490630"/>
            <a:ext cx="2090738" cy="900962"/>
          </a:xfrm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8000" b="1" i="0" dirty="0">
                <a:latin typeface="+mj-lt"/>
              </a:defRPr>
            </a:lvl1pPr>
          </a:lstStyle>
          <a:p>
            <a:pPr marL="266700" lvl="0" indent="-266700" algn="ctr"/>
            <a:r>
              <a:rPr lang="en-US" noProof="0"/>
              <a:t>3</a:t>
            </a:r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34357700-1BDF-40C0-BFE9-5F837ADED4A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820138" y="4015478"/>
            <a:ext cx="2489200" cy="1012825"/>
          </a:xfrm>
        </p:spPr>
        <p:txBody>
          <a:bodyPr/>
          <a:lstStyle>
            <a:lvl1pPr marL="0" indent="0" algn="ctr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A3F3E97F-9A21-4431-909B-D1E580B19F1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481124" y="4015478"/>
            <a:ext cx="2489200" cy="1011238"/>
          </a:xfrm>
        </p:spPr>
        <p:txBody>
          <a:bodyPr/>
          <a:lstStyle>
            <a:lvl1pPr marL="0" indent="0" algn="ctr">
              <a:buNone/>
              <a:defRPr/>
            </a:lvl1pPr>
            <a:lvl2pPr marL="266700" indent="0" algn="ctr">
              <a:buNone/>
              <a:defRPr/>
            </a:lvl2pPr>
            <a:lvl3pPr marL="542925" indent="0" algn="ctr">
              <a:buNone/>
              <a:defRPr/>
            </a:lvl3pPr>
            <a:lvl4pPr marL="809625" indent="0" algn="ctr">
              <a:buNone/>
              <a:defRPr/>
            </a:lvl4pPr>
            <a:lvl5pPr marL="1076325" indent="0" algn="ctr">
              <a:buNone/>
              <a:defRPr/>
            </a:lvl5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2445CEA3-6928-4E8E-8E52-B7043F3580D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737600" y="4015478"/>
            <a:ext cx="2090738" cy="1012825"/>
          </a:xfrm>
        </p:spPr>
        <p:txBody>
          <a:bodyPr/>
          <a:lstStyle>
            <a:lvl1pPr marL="0" indent="0" algn="ctr">
              <a:buNone/>
              <a:defRPr/>
            </a:lvl1pPr>
            <a:lvl2pPr marL="266700" indent="0" algn="ctr">
              <a:buNone/>
              <a:defRPr/>
            </a:lvl2pPr>
            <a:lvl3pPr marL="542925" indent="0" algn="ctr">
              <a:buNone/>
              <a:defRPr/>
            </a:lvl3pPr>
            <a:lvl4pPr marL="809625" indent="0" algn="ctr">
              <a:buNone/>
              <a:defRPr/>
            </a:lvl4pPr>
            <a:lvl5pPr marL="1076325" indent="0" algn="ctr">
              <a:buNone/>
              <a:defRPr/>
            </a:lvl5pPr>
          </a:lstStyle>
          <a:p>
            <a:pPr lvl="0"/>
            <a:r>
              <a:rPr lang="en-US" noProof="0"/>
              <a:t>Section Description</a:t>
            </a:r>
          </a:p>
        </p:txBody>
      </p:sp>
    </p:spTree>
    <p:extLst>
      <p:ext uri="{BB962C8B-B14F-4D97-AF65-F5344CB8AC3E}">
        <p14:creationId xmlns:p14="http://schemas.microsoft.com/office/powerpoint/2010/main" val="2159792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AAF5B5B-E896-400A-9E43-EAF605A0AC8B}"/>
              </a:ext>
            </a:extLst>
          </p:cNvPr>
          <p:cNvSpPr/>
          <p:nvPr userDrawn="1"/>
        </p:nvSpPr>
        <p:spPr>
          <a:xfrm rot="19260823">
            <a:off x="10216425" y="538864"/>
            <a:ext cx="467362" cy="344458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A2F5A3D-36C4-4B97-A62C-2AEA3B6FC1CF}"/>
              </a:ext>
            </a:extLst>
          </p:cNvPr>
          <p:cNvSpPr/>
          <p:nvPr userDrawn="1"/>
        </p:nvSpPr>
        <p:spPr>
          <a:xfrm rot="20377627">
            <a:off x="10678141" y="849218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B474E17-6556-4551-AD1B-351EE2DA98E0}"/>
              </a:ext>
            </a:extLst>
          </p:cNvPr>
          <p:cNvSpPr/>
          <p:nvPr userDrawn="1"/>
        </p:nvSpPr>
        <p:spPr>
          <a:xfrm rot="19260823">
            <a:off x="10717367" y="620572"/>
            <a:ext cx="250689" cy="18476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860E6D1-2C9F-477C-AE22-BFF5ADE85C60}"/>
              </a:ext>
            </a:extLst>
          </p:cNvPr>
          <p:cNvSpPr/>
          <p:nvPr userDrawn="1"/>
        </p:nvSpPr>
        <p:spPr>
          <a:xfrm rot="19810388">
            <a:off x="11064926" y="78160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5EC6C60-C605-4022-9718-ED56F34D6448}"/>
              </a:ext>
            </a:extLst>
          </p:cNvPr>
          <p:cNvSpPr/>
          <p:nvPr userDrawn="1"/>
        </p:nvSpPr>
        <p:spPr>
          <a:xfrm rot="18277851">
            <a:off x="11152527" y="3820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F47BB28-400F-4C54-ADDA-0055CEB6593B}"/>
              </a:ext>
            </a:extLst>
          </p:cNvPr>
          <p:cNvSpPr/>
          <p:nvPr userDrawn="1"/>
        </p:nvSpPr>
        <p:spPr>
          <a:xfrm rot="20761418">
            <a:off x="11545452" y="1030689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386F148-99E1-4ED6-B4DA-151A6DB27D67}"/>
              </a:ext>
            </a:extLst>
          </p:cNvPr>
          <p:cNvSpPr/>
          <p:nvPr userDrawn="1"/>
        </p:nvSpPr>
        <p:spPr>
          <a:xfrm rot="17315293">
            <a:off x="11756248" y="2475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A0565DA-6430-4984-ACB6-E7FACACC71AF}"/>
              </a:ext>
            </a:extLst>
          </p:cNvPr>
          <p:cNvSpPr/>
          <p:nvPr userDrawn="1"/>
        </p:nvSpPr>
        <p:spPr>
          <a:xfrm rot="20082236">
            <a:off x="11448108" y="631127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DE18DFF-F9E6-4839-817B-4DD871CEAE6F}"/>
              </a:ext>
            </a:extLst>
          </p:cNvPr>
          <p:cNvSpPr/>
          <p:nvPr userDrawn="1"/>
        </p:nvSpPr>
        <p:spPr>
          <a:xfrm rot="19879732">
            <a:off x="11668879" y="824433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0038A3A-7324-4606-9C92-00C9AB1759F4}"/>
              </a:ext>
            </a:extLst>
          </p:cNvPr>
          <p:cNvSpPr/>
          <p:nvPr userDrawn="1"/>
        </p:nvSpPr>
        <p:spPr>
          <a:xfrm rot="328041">
            <a:off x="10094502" y="901548"/>
            <a:ext cx="579699" cy="606799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  <a:gd name="connsiteX0" fmla="*/ 487806 w 487806"/>
              <a:gd name="connsiteY0" fmla="*/ 171848 h 510610"/>
              <a:gd name="connsiteX1" fmla="*/ 308036 w 487806"/>
              <a:gd name="connsiteY1" fmla="*/ 510610 h 510610"/>
              <a:gd name="connsiteX2" fmla="*/ 0 w 487806"/>
              <a:gd name="connsiteY2" fmla="*/ 0 h 510610"/>
              <a:gd name="connsiteX3" fmla="*/ 487806 w 487806"/>
              <a:gd name="connsiteY3" fmla="*/ 171848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7806" h="510610">
                <a:moveTo>
                  <a:pt x="487806" y="171848"/>
                </a:moveTo>
                <a:lnTo>
                  <a:pt x="308036" y="510610"/>
                </a:lnTo>
                <a:lnTo>
                  <a:pt x="0" y="0"/>
                </a:lnTo>
                <a:lnTo>
                  <a:pt x="487806" y="17184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C0291BA-50C5-406F-B24E-14C9CAF652D7}"/>
              </a:ext>
            </a:extLst>
          </p:cNvPr>
          <p:cNvSpPr/>
          <p:nvPr userDrawn="1"/>
        </p:nvSpPr>
        <p:spPr>
          <a:xfrm>
            <a:off x="10871770" y="1202556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52EBA81-38BC-4DF6-93C3-4A1A02FD2789}"/>
              </a:ext>
            </a:extLst>
          </p:cNvPr>
          <p:cNvSpPr/>
          <p:nvPr userDrawn="1"/>
        </p:nvSpPr>
        <p:spPr>
          <a:xfrm rot="20761418">
            <a:off x="11512604" y="1484835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AF80622-5597-45AD-92C3-2C4C3797720A}"/>
              </a:ext>
            </a:extLst>
          </p:cNvPr>
          <p:cNvSpPr/>
          <p:nvPr userDrawn="1"/>
        </p:nvSpPr>
        <p:spPr>
          <a:xfrm rot="1160487">
            <a:off x="10291662" y="1614015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833793E-EB91-43B4-8444-36ADD2A48E55}"/>
              </a:ext>
            </a:extLst>
          </p:cNvPr>
          <p:cNvSpPr/>
          <p:nvPr userDrawn="1"/>
        </p:nvSpPr>
        <p:spPr>
          <a:xfrm rot="803026">
            <a:off x="11586107" y="2015428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1584000"/>
            <a:ext cx="5472000" cy="4608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337FD81-6DFD-43B7-A7D9-59E45ECDF39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17B7460-0559-435A-9C2F-1B12BC6CE1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EA7B8348-A00A-4AAE-B1F6-924515577B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0000" y="1581663"/>
            <a:ext cx="5472000" cy="460800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4521CFCD-C079-4019-942D-035558CAFC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8002" y="1151785"/>
            <a:ext cx="5483998" cy="354868"/>
          </a:xfrm>
        </p:spPr>
        <p:txBody>
          <a:bodyPr vert="horz" lIns="0" tIns="0" rIns="0" bIns="0" rtlCol="0" anchor="t">
            <a:noAutofit/>
          </a:bodyPr>
          <a:lstStyle>
            <a:lvl1pPr marL="0" indent="0">
              <a:buNone/>
              <a:defRPr lang="en-US" sz="2400" b="1"/>
            </a:lvl1pPr>
          </a:lstStyle>
          <a:p>
            <a:pPr marL="266700" lvl="0" indent="-26670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98489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p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70BDE6F-3ADC-465D-A1D5-2E3FEE5E3685}"/>
              </a:ext>
            </a:extLst>
          </p:cNvPr>
          <p:cNvSpPr/>
          <p:nvPr userDrawn="1"/>
        </p:nvSpPr>
        <p:spPr>
          <a:xfrm rot="4308689">
            <a:off x="9605830" y="-345925"/>
            <a:ext cx="2706415" cy="2832124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31999" y="6188628"/>
            <a:ext cx="878494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B7A27A-7EBF-4E8D-A115-E66CB9FAB634}"/>
              </a:ext>
            </a:extLst>
          </p:cNvPr>
          <p:cNvCxnSpPr>
            <a:cxnSpLocks/>
          </p:cNvCxnSpPr>
          <p:nvPr userDrawn="1"/>
        </p:nvCxnSpPr>
        <p:spPr>
          <a:xfrm>
            <a:off x="6096000" y="1319756"/>
            <a:ext cx="0" cy="4369844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BFFAC39-59BE-48F2-AD63-62BEFC00B1D5}"/>
              </a:ext>
            </a:extLst>
          </p:cNvPr>
          <p:cNvCxnSpPr>
            <a:cxnSpLocks/>
          </p:cNvCxnSpPr>
          <p:nvPr userDrawn="1"/>
        </p:nvCxnSpPr>
        <p:spPr>
          <a:xfrm flipH="1">
            <a:off x="432000" y="3504678"/>
            <a:ext cx="11340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FA965502-3EB0-4B3F-B1BD-4A4FCF7FFB4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12000" y="951013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C18A1C3D-3A6C-4F03-9E67-CC675C5FE3B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6000" y="5857570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21" name="Text Placeholder 5">
            <a:extLst>
              <a:ext uri="{FF2B5EF4-FFF2-40B4-BE49-F238E27FC236}">
                <a16:creationId xmlns:a16="http://schemas.microsoft.com/office/drawing/2014/main" id="{469CF172-1F46-411E-B0E1-B0220CFB3DA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2000" y="3187823"/>
            <a:ext cx="1980000" cy="252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BD9E85DB-9B95-40F2-9F0B-3D21BC9DCD8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792001" y="3187823"/>
            <a:ext cx="1980000" cy="25200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</p:spTree>
    <p:extLst>
      <p:ext uri="{BB962C8B-B14F-4D97-AF65-F5344CB8AC3E}">
        <p14:creationId xmlns:p14="http://schemas.microsoft.com/office/powerpoint/2010/main" val="10444708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 Box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396" y="2463936"/>
            <a:ext cx="3726003" cy="3314545"/>
          </a:xfrm>
          <a:prstGeom prst="rightArrowCallout">
            <a:avLst>
              <a:gd name="adj1" fmla="val 50000"/>
              <a:gd name="adj2" fmla="val 25000"/>
              <a:gd name="adj3" fmla="val 15421"/>
              <a:gd name="adj4" fmla="val 80487"/>
            </a:avLst>
          </a:prstGeom>
          <a:solidFill>
            <a:schemeClr val="bg1">
              <a:lumMod val="95000"/>
            </a:schemeClr>
          </a:solidFill>
        </p:spPr>
        <p:txBody>
          <a:bodyPr lIns="180000" tIns="180000" rIns="18000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613985" y="2463801"/>
            <a:ext cx="3726469" cy="3314200"/>
          </a:xfrm>
          <a:prstGeom prst="rightArrowCallout">
            <a:avLst>
              <a:gd name="adj1" fmla="val 50000"/>
              <a:gd name="adj2" fmla="val 25000"/>
              <a:gd name="adj3" fmla="val 16186"/>
              <a:gd name="adj4" fmla="val 80493"/>
            </a:avLst>
          </a:prstGeom>
          <a:solidFill>
            <a:schemeClr val="bg1">
              <a:lumMod val="95000"/>
            </a:schemeClr>
          </a:solidFill>
        </p:spPr>
        <p:txBody>
          <a:bodyPr lIns="180000" tIns="180000" rIns="18000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83985" y="2463801"/>
            <a:ext cx="2963619" cy="33142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lIns="180000" tIns="180000" rIns="18000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8E9D1B9-1C3A-4397-B3B4-9A921D64159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31800" y="1080000"/>
            <a:ext cx="11339513" cy="276561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 Header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B4F049D-3C57-44BB-ACE2-1363AF36D9EF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44236" y="1647240"/>
            <a:ext cx="2975578" cy="648000"/>
          </a:xfrm>
          <a:ln>
            <a:solidFill>
              <a:schemeClr val="accent1"/>
            </a:solidFill>
          </a:ln>
        </p:spPr>
        <p:txBody>
          <a:bodyPr tIns="108000" anchor="t"/>
          <a:lstStyle>
            <a:lvl1pPr marL="0" indent="0" algn="ctr">
              <a:buNone/>
              <a:defRPr>
                <a:latin typeface="+mj-lt"/>
              </a:defRPr>
            </a:lvl1pPr>
            <a:lvl2pPr marL="266700" indent="0" algn="ctr">
              <a:buNone/>
              <a:defRPr/>
            </a:lvl2pPr>
            <a:lvl3pPr marL="542925" indent="0" algn="ctr">
              <a:buNone/>
              <a:defRPr/>
            </a:lvl3pPr>
            <a:lvl4pPr marL="809625" indent="0" algn="ctr">
              <a:buNone/>
              <a:defRPr/>
            </a:lvl4pPr>
            <a:lvl5pPr marL="1076325" indent="0" algn="ctr">
              <a:buNone/>
              <a:defRPr/>
            </a:lvl5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B9B793F-A64B-475C-96F3-FB40100E01E4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08336" y="1647040"/>
            <a:ext cx="2975578" cy="648000"/>
          </a:xfrm>
          <a:ln>
            <a:solidFill>
              <a:schemeClr val="accent2"/>
            </a:solidFill>
          </a:ln>
        </p:spPr>
        <p:txBody>
          <a:bodyPr tIns="108000" anchor="t"/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0EF53567-5287-43FB-B07E-A12F3AEEDB9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483986" y="1647240"/>
            <a:ext cx="2975578" cy="648000"/>
          </a:xfrm>
          <a:ln>
            <a:solidFill>
              <a:schemeClr val="accent3"/>
            </a:solidFill>
          </a:ln>
        </p:spPr>
        <p:txBody>
          <a:bodyPr tIns="108000" anchor="t"/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US" noProof="0"/>
              <a:t>Section 3 Title</a:t>
            </a:r>
          </a:p>
        </p:txBody>
      </p:sp>
    </p:spTree>
    <p:extLst>
      <p:ext uri="{BB962C8B-B14F-4D97-AF65-F5344CB8AC3E}">
        <p14:creationId xmlns:p14="http://schemas.microsoft.com/office/powerpoint/2010/main" val="37557335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37BBBFC2-32EB-4335-9980-A7CF236703B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31800" y="1080000"/>
            <a:ext cx="11339513" cy="276561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 Header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2158F80-0C1A-4B9E-9335-A5A0015187F7}"/>
              </a:ext>
            </a:extLst>
          </p:cNvPr>
          <p:cNvCxnSpPr/>
          <p:nvPr userDrawn="1"/>
        </p:nvCxnSpPr>
        <p:spPr>
          <a:xfrm>
            <a:off x="431800" y="3866682"/>
            <a:ext cx="11339513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723DA611-B88C-4D7E-82A4-5E4CA9DC2EA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12908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180A0FA4-75CD-4A61-AA79-9C3C5F97ED8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EBB89A53-1B07-4560-B98E-03BECDB832C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03816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22D34AD8-D83D-4409-A418-C00840A085AC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37583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3EAA6A46-63F3-49A5-8E0B-758176E4429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847850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BB051A6E-4868-4F3F-93DB-AD07020E9344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077108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61519886-189E-4C69-AEED-FD9BDD3E567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31986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0F084DDF-04EE-46A9-9F77-D5FD94D1B543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279188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743DE8AB-BF74-4CC9-AD19-8BBBF44867AF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26390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2ECC5C24-2CE5-491E-89DC-F9C5AE98B06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4679952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ADB0F187-5781-4076-B761-264B1C683A6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3735918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B2E776B2-D388-4243-80AE-BD8AF47C8AAB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20793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79F3A104-EDC0-4A25-9585-3F9F8C1022C7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15196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23DA3E7C-9F0E-4A57-B6EA-C01C72788E9E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5623986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A8ABC110-DC97-4A71-9A16-67581EAC9895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0959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81058125-332B-41A7-BCD5-72CAE3F9F97D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6568012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E32DE8FD-6391-4094-BAEC-CC0836CC67EB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04002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5C53C0F3-9308-422B-BC6E-1ACA5029027A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7512046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06DFFA03-9EA6-4F70-9519-AB1361BAF7CE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798406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49CD8693-3557-4241-BB88-518160D989C4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8456080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4884DF69-4936-4F90-BFB8-ED04A228DA22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892809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00804F61-8052-4AD8-8370-ED72B261BC29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0344148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313F370F-A9EC-477E-BED7-BF4E87527420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0011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9E687ADD-FE6C-441E-991F-E71EA0572C3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87213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5E0252B4-80AE-40E9-BA32-6EDAAC625211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1081616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8A807DF0-23B6-4B83-B3F6-8D0BE9A851F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1288182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9" name="Text Placeholder 3">
            <a:extLst>
              <a:ext uri="{FF2B5EF4-FFF2-40B4-BE49-F238E27FC236}">
                <a16:creationId xmlns:a16="http://schemas.microsoft.com/office/drawing/2014/main" id="{F3591345-36C8-481A-AD5B-5F69B03D1710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190750"/>
            <a:ext cx="1793875" cy="561975"/>
          </a:xfrm>
          <a:noFill/>
          <a:ln>
            <a:noFill/>
          </a:ln>
        </p:spPr>
        <p:txBody>
          <a:bodyPr tIns="36000" anchor="t"/>
          <a:lstStyle>
            <a:lvl1pPr marL="0" indent="0" algn="ctr"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Title</a:t>
            </a:r>
          </a:p>
        </p:txBody>
      </p:sp>
      <p:sp>
        <p:nvSpPr>
          <p:cNvPr id="50" name="Text Placeholder 36">
            <a:extLst>
              <a:ext uri="{FF2B5EF4-FFF2-40B4-BE49-F238E27FC236}">
                <a16:creationId xmlns:a16="http://schemas.microsoft.com/office/drawing/2014/main" id="{954C0732-1924-4A1B-9272-95C51D0B36FE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395728" y="2531196"/>
            <a:ext cx="1724394" cy="185808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Month, Year</a:t>
            </a:r>
          </a:p>
        </p:txBody>
      </p:sp>
    </p:spTree>
    <p:extLst>
      <p:ext uri="{BB962C8B-B14F-4D97-AF65-F5344CB8AC3E}">
        <p14:creationId xmlns:p14="http://schemas.microsoft.com/office/powerpoint/2010/main" val="906707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6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340113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248426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56739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65052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3F7825-EB73-4976-9D8D-BAD8C8FCEA8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3926334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D972951-9088-4993-8DED-9DA3B6B08C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340113" y="3926335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8424FDD-507C-4199-BFC6-8BC01D8992B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248426" y="3926335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3DAFB20-1343-4578-8AA0-0378B674F1B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156739" y="3926335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B01E9EA3-8BD6-4531-812C-663C75428B7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65052" y="3926335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DA4566DA-C848-4A27-BBC8-722932FFD7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31800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4089E01F-0C47-4C6A-A9A8-A1A7E470F31A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17088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Picture Placeholder 22">
            <a:extLst>
              <a:ext uri="{FF2B5EF4-FFF2-40B4-BE49-F238E27FC236}">
                <a16:creationId xmlns:a16="http://schemas.microsoft.com/office/drawing/2014/main" id="{806A4855-25AA-40D4-B1A4-A271486B6C9F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2625401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5" name="Picture Placeholder 22">
            <a:extLst>
              <a:ext uri="{FF2B5EF4-FFF2-40B4-BE49-F238E27FC236}">
                <a16:creationId xmlns:a16="http://schemas.microsoft.com/office/drawing/2014/main" id="{31E10A24-B676-4117-9507-B4B0EB406F0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4533714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Picture Placeholder 22">
            <a:extLst>
              <a:ext uri="{FF2B5EF4-FFF2-40B4-BE49-F238E27FC236}">
                <a16:creationId xmlns:a16="http://schemas.microsoft.com/office/drawing/2014/main" id="{6549D851-9848-44AC-937A-9B1EF867E59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6442027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7" name="Picture Placeholder 22">
            <a:extLst>
              <a:ext uri="{FF2B5EF4-FFF2-40B4-BE49-F238E27FC236}">
                <a16:creationId xmlns:a16="http://schemas.microsoft.com/office/drawing/2014/main" id="{B765F5D3-7CB7-4E55-8217-E9EEA9F2945A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8350340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0" name="Picture Placeholder 22">
            <a:extLst>
              <a:ext uri="{FF2B5EF4-FFF2-40B4-BE49-F238E27FC236}">
                <a16:creationId xmlns:a16="http://schemas.microsoft.com/office/drawing/2014/main" id="{8CB2CA38-4C7F-4D6B-9B34-606F1A007A17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258651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DA42CA-D117-4AF7-9FEC-03EB2BBB756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973363" y="3925888"/>
            <a:ext cx="1800000" cy="504825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  <a:lvl2pPr marL="266700" indent="0" algn="ctr">
              <a:buNone/>
              <a:defRPr/>
            </a:lvl2pPr>
            <a:lvl3pPr marL="542925" indent="0" algn="ctr">
              <a:buNone/>
              <a:defRPr/>
            </a:lvl3pPr>
            <a:lvl4pPr marL="809625" indent="0" algn="ctr">
              <a:buNone/>
              <a:defRPr/>
            </a:lvl4pPr>
            <a:lvl5pPr marL="1076325" indent="0" algn="ctr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F9CEF5A-8DCE-4156-9138-C113C0D3A79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973363" y="4505325"/>
            <a:ext cx="1800000" cy="900113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noProof="0"/>
              <a:t>Title</a:t>
            </a:r>
          </a:p>
        </p:txBody>
      </p:sp>
      <p:cxnSp>
        <p:nvCxnSpPr>
          <p:cNvPr id="28" name="Straight Connector 27" descr="First divder line on slide">
            <a:extLst>
              <a:ext uri="{FF2B5EF4-FFF2-40B4-BE49-F238E27FC236}">
                <a16:creationId xmlns:a16="http://schemas.microsoft.com/office/drawing/2014/main" id="{CA251B6D-7A6C-4D1C-9EA2-6FB7576DB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285956" y="2166417"/>
            <a:ext cx="0" cy="252516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 descr="Second divder line on slide">
            <a:extLst>
              <a:ext uri="{FF2B5EF4-FFF2-40B4-BE49-F238E27FC236}">
                <a16:creationId xmlns:a16="http://schemas.microsoft.com/office/drawing/2014/main" id="{85886762-068D-483A-B5DB-17701376B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194268" y="2166417"/>
            <a:ext cx="0" cy="252516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 descr="Third divder line on slide">
            <a:extLst>
              <a:ext uri="{FF2B5EF4-FFF2-40B4-BE49-F238E27FC236}">
                <a16:creationId xmlns:a16="http://schemas.microsoft.com/office/drawing/2014/main" id="{42D88698-9E20-42D0-B1E7-638ABA8AA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102580" y="2166417"/>
            <a:ext cx="0" cy="252516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 descr="Fourth divder line on slide">
            <a:extLst>
              <a:ext uri="{FF2B5EF4-FFF2-40B4-BE49-F238E27FC236}">
                <a16:creationId xmlns:a16="http://schemas.microsoft.com/office/drawing/2014/main" id="{11540BBA-4645-443F-A379-4C6A8F096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10892" y="2166417"/>
            <a:ext cx="0" cy="252516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 descr="Fifth divder line on slide">
            <a:extLst>
              <a:ext uri="{FF2B5EF4-FFF2-40B4-BE49-F238E27FC236}">
                <a16:creationId xmlns:a16="http://schemas.microsoft.com/office/drawing/2014/main" id="{91920D82-94FF-45BE-B8F9-9DAB94874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919204" y="2166417"/>
            <a:ext cx="0" cy="252516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35105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8AB0F04-910C-4647-AE1C-177C66B50038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E72A672-7789-4744-A4CB-D177B890FDE6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BD99355-65C1-4211-9E82-3D41ACE0AE17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459E701-5FEF-4918-8F3A-04E29BF09009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550A0A6-1197-4153-9800-69D58909D0C7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F9CE8FE-77D6-45E0-BBF7-78F07AC29771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37BBBFC2-32EB-4335-9980-A7CF236703B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31800" y="1080000"/>
            <a:ext cx="11339513" cy="276561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 Header</a:t>
            </a:r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29137C9-7B18-454C-AB56-2B4631DFE59D}"/>
              </a:ext>
            </a:extLst>
          </p:cNvPr>
          <p:cNvSpPr/>
          <p:nvPr userDrawn="1"/>
        </p:nvSpPr>
        <p:spPr>
          <a:xfrm rot="14199158">
            <a:off x="10161654" y="-236402"/>
            <a:ext cx="1957093" cy="1399810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1392370 w 3571215"/>
              <a:gd name="connsiteY3" fmla="*/ 2792094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2626822 w 3571215"/>
              <a:gd name="connsiteY3" fmla="*/ 1399810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176150"/>
              <a:gd name="connsiteX1" fmla="*/ 2472666 w 3571215"/>
              <a:gd name="connsiteY1" fmla="*/ 36067 h 2176150"/>
              <a:gd name="connsiteX2" fmla="*/ 3571215 w 3571215"/>
              <a:gd name="connsiteY2" fmla="*/ 0 h 2176150"/>
              <a:gd name="connsiteX3" fmla="*/ 2626822 w 3571215"/>
              <a:gd name="connsiteY3" fmla="*/ 1399810 h 2176150"/>
              <a:gd name="connsiteX4" fmla="*/ 2309686 w 3571215"/>
              <a:gd name="connsiteY4" fmla="*/ 820126 h 2176150"/>
              <a:gd name="connsiteX5" fmla="*/ 0 w 3571215"/>
              <a:gd name="connsiteY5" fmla="*/ 2176150 h 217615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695564 w 1957093"/>
              <a:gd name="connsiteY4" fmla="*/ 820126 h 1399810"/>
              <a:gd name="connsiteX5" fmla="*/ 0 w 1957093"/>
              <a:gd name="connsiteY5" fmla="*/ 318772 h 139981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172487 w 1957093"/>
              <a:gd name="connsiteY4" fmla="*/ 1221089 h 1399810"/>
              <a:gd name="connsiteX5" fmla="*/ 0 w 1957093"/>
              <a:gd name="connsiteY5" fmla="*/ 318772 h 1399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57093" h="1399810">
                <a:moveTo>
                  <a:pt x="0" y="318772"/>
                </a:moveTo>
                <a:lnTo>
                  <a:pt x="858544" y="36067"/>
                </a:lnTo>
                <a:lnTo>
                  <a:pt x="1957093" y="0"/>
                </a:lnTo>
                <a:lnTo>
                  <a:pt x="1012700" y="1399810"/>
                </a:lnTo>
                <a:lnTo>
                  <a:pt x="172487" y="1221089"/>
                </a:lnTo>
                <a:lnTo>
                  <a:pt x="0" y="31877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6973557">
            <a:off x="9799840" y="198216"/>
            <a:ext cx="748251" cy="780669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5483574">
            <a:off x="9854193" y="80859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AACAC53-33A6-4BBC-8C68-0C56D0B39F57}"/>
              </a:ext>
            </a:extLst>
          </p:cNvPr>
          <p:cNvSpPr/>
          <p:nvPr userDrawn="1"/>
        </p:nvSpPr>
        <p:spPr>
          <a:xfrm rot="14235708">
            <a:off x="11753205" y="112024"/>
            <a:ext cx="332291" cy="247882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1392370 w 3571215"/>
              <a:gd name="connsiteY3" fmla="*/ 2792094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2626822 w 3571215"/>
              <a:gd name="connsiteY3" fmla="*/ 1399810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176150"/>
              <a:gd name="connsiteX1" fmla="*/ 2472666 w 3571215"/>
              <a:gd name="connsiteY1" fmla="*/ 36067 h 2176150"/>
              <a:gd name="connsiteX2" fmla="*/ 3571215 w 3571215"/>
              <a:gd name="connsiteY2" fmla="*/ 0 h 2176150"/>
              <a:gd name="connsiteX3" fmla="*/ 2626822 w 3571215"/>
              <a:gd name="connsiteY3" fmla="*/ 1399810 h 2176150"/>
              <a:gd name="connsiteX4" fmla="*/ 2309686 w 3571215"/>
              <a:gd name="connsiteY4" fmla="*/ 820126 h 2176150"/>
              <a:gd name="connsiteX5" fmla="*/ 0 w 3571215"/>
              <a:gd name="connsiteY5" fmla="*/ 2176150 h 217615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695564 w 1957093"/>
              <a:gd name="connsiteY4" fmla="*/ 820126 h 1399810"/>
              <a:gd name="connsiteX5" fmla="*/ 0 w 1957093"/>
              <a:gd name="connsiteY5" fmla="*/ 318772 h 139981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172487 w 1957093"/>
              <a:gd name="connsiteY4" fmla="*/ 1221089 h 1399810"/>
              <a:gd name="connsiteX5" fmla="*/ 0 w 1957093"/>
              <a:gd name="connsiteY5" fmla="*/ 318772 h 1399810"/>
              <a:gd name="connsiteX0" fmla="*/ 0 w 1449157"/>
              <a:gd name="connsiteY0" fmla="*/ 282705 h 1363743"/>
              <a:gd name="connsiteX1" fmla="*/ 858544 w 1449157"/>
              <a:gd name="connsiteY1" fmla="*/ 0 h 1363743"/>
              <a:gd name="connsiteX2" fmla="*/ 1449157 w 1449157"/>
              <a:gd name="connsiteY2" fmla="*/ 715834 h 1363743"/>
              <a:gd name="connsiteX3" fmla="*/ 1012700 w 1449157"/>
              <a:gd name="connsiteY3" fmla="*/ 1363743 h 1363743"/>
              <a:gd name="connsiteX4" fmla="*/ 172487 w 1449157"/>
              <a:gd name="connsiteY4" fmla="*/ 1185022 h 1363743"/>
              <a:gd name="connsiteX5" fmla="*/ 0 w 1449157"/>
              <a:gd name="connsiteY5" fmla="*/ 282705 h 1363743"/>
              <a:gd name="connsiteX0" fmla="*/ 0 w 1449157"/>
              <a:gd name="connsiteY0" fmla="*/ 0 h 1081038"/>
              <a:gd name="connsiteX1" fmla="*/ 1449157 w 1449157"/>
              <a:gd name="connsiteY1" fmla="*/ 433129 h 1081038"/>
              <a:gd name="connsiteX2" fmla="*/ 1012700 w 1449157"/>
              <a:gd name="connsiteY2" fmla="*/ 1081038 h 1081038"/>
              <a:gd name="connsiteX3" fmla="*/ 172487 w 1449157"/>
              <a:gd name="connsiteY3" fmla="*/ 902317 h 1081038"/>
              <a:gd name="connsiteX4" fmla="*/ 0 w 1449157"/>
              <a:gd name="connsiteY4" fmla="*/ 0 h 1081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49157" h="1081038">
                <a:moveTo>
                  <a:pt x="0" y="0"/>
                </a:moveTo>
                <a:lnTo>
                  <a:pt x="1449157" y="433129"/>
                </a:lnTo>
                <a:lnTo>
                  <a:pt x="1012700" y="1081038"/>
                </a:lnTo>
                <a:lnTo>
                  <a:pt x="172487" y="90231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86A7C4-9F1E-4F96-8AD9-5B75BEE364BE}"/>
              </a:ext>
            </a:extLst>
          </p:cNvPr>
          <p:cNvSpPr/>
          <p:nvPr userDrawn="1"/>
        </p:nvSpPr>
        <p:spPr>
          <a:xfrm rot="13336516">
            <a:off x="10313236" y="1084299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B63BFE72-A1DE-4CFE-9B52-553C99D52699}"/>
              </a:ext>
            </a:extLst>
          </p:cNvPr>
          <p:cNvSpPr/>
          <p:nvPr userDrawn="1"/>
        </p:nvSpPr>
        <p:spPr>
          <a:xfrm rot="5738060">
            <a:off x="9844293" y="1032301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C266CD9-D77B-4B4D-8673-531E2784C610}"/>
              </a:ext>
            </a:extLst>
          </p:cNvPr>
          <p:cNvSpPr/>
          <p:nvPr userDrawn="1"/>
        </p:nvSpPr>
        <p:spPr>
          <a:xfrm rot="8291645">
            <a:off x="10081798" y="798094"/>
            <a:ext cx="371360" cy="273702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989658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No Graph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03350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hank You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BC25646-06FC-4B3E-A74E-268EB8AEA60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6715" y="86714"/>
            <a:ext cx="12018572" cy="6684572"/>
          </a:xfrm>
          <a:solidFill>
            <a:schemeClr val="bg1">
              <a:lumMod val="85000"/>
            </a:schemeClr>
          </a:solidFill>
        </p:spPr>
        <p:txBody>
          <a:bodyPr lIns="360000" tIns="360000"/>
          <a:lstStyle>
            <a:lvl1pPr marL="0" indent="0">
              <a:buNone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494607" y="2237328"/>
            <a:ext cx="7202786" cy="1449788"/>
          </a:xfrm>
          <a:solidFill>
            <a:schemeClr val="tx1">
              <a:alpha val="80000"/>
            </a:schemeClr>
          </a:solidFill>
        </p:spPr>
        <p:txBody>
          <a:bodyPr lIns="288000" rIns="2160000" bIns="144000" anchor="b" anchorCtr="0"/>
          <a:lstStyle>
            <a:lvl1pPr algn="r">
              <a:defRPr sz="66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94607" y="3684672"/>
            <a:ext cx="5282503" cy="1604172"/>
          </a:xfrm>
          <a:solidFill>
            <a:schemeClr val="tx1">
              <a:alpha val="90000"/>
            </a:schemeClr>
          </a:solidFill>
        </p:spPr>
        <p:txBody>
          <a:bodyPr lIns="216000" tIns="144000" rIns="576000"/>
          <a:lstStyle>
            <a:lvl1pPr marL="0" indent="0" algn="r">
              <a:buNone/>
              <a:defRPr sz="21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688AEDF-1396-4322-8818-9D1C7976FCDF}"/>
              </a:ext>
            </a:extLst>
          </p:cNvPr>
          <p:cNvCxnSpPr>
            <a:cxnSpLocks/>
          </p:cNvCxnSpPr>
          <p:nvPr userDrawn="1"/>
        </p:nvCxnSpPr>
        <p:spPr>
          <a:xfrm>
            <a:off x="7777113" y="2412127"/>
            <a:ext cx="0" cy="1100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C122267-81F5-4D7C-8854-830FD491A4E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667000" y="4142258"/>
            <a:ext cx="4508500" cy="277342"/>
          </a:xfrm>
        </p:spPr>
        <p:txBody>
          <a:bodyPr anchor="ctr"/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266700" indent="0" algn="r">
              <a:buNone/>
              <a:defRPr>
                <a:solidFill>
                  <a:schemeClr val="bg1"/>
                </a:solidFill>
              </a:defRPr>
            </a:lvl2pPr>
            <a:lvl3pPr marL="542925" indent="0" algn="r">
              <a:buNone/>
              <a:defRPr>
                <a:solidFill>
                  <a:schemeClr val="bg1"/>
                </a:solidFill>
              </a:defRPr>
            </a:lvl3pPr>
            <a:lvl4pPr marL="809625" indent="0" algn="r">
              <a:buNone/>
              <a:defRPr>
                <a:solidFill>
                  <a:schemeClr val="bg1"/>
                </a:solidFill>
              </a:defRPr>
            </a:lvl4pPr>
            <a:lvl5pPr marL="1076325" indent="0" algn="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Contact Number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D1624B9A-AB57-40B6-89A6-D34ED60BBF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667000" y="4448040"/>
            <a:ext cx="4508500" cy="277342"/>
          </a:xfrm>
        </p:spPr>
        <p:txBody>
          <a:bodyPr anchor="ctr"/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266700" indent="0" algn="r">
              <a:buNone/>
              <a:defRPr>
                <a:solidFill>
                  <a:schemeClr val="bg1"/>
                </a:solidFill>
              </a:defRPr>
            </a:lvl2pPr>
            <a:lvl3pPr marL="542925" indent="0" algn="r">
              <a:buNone/>
              <a:defRPr>
                <a:solidFill>
                  <a:schemeClr val="bg1"/>
                </a:solidFill>
              </a:defRPr>
            </a:lvl3pPr>
            <a:lvl4pPr marL="809625" indent="0" algn="r">
              <a:buNone/>
              <a:defRPr>
                <a:solidFill>
                  <a:schemeClr val="bg1"/>
                </a:solidFill>
              </a:defRPr>
            </a:lvl4pPr>
            <a:lvl5pPr marL="1076325" indent="0" algn="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61EA5FFD-797F-43FF-B13A-5DA8C820EE2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65008" y="2587752"/>
            <a:ext cx="1344168" cy="704088"/>
          </a:xfr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Logo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7436EF9B-F86C-114A-BB87-C439E5F1299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667000" y="4753821"/>
            <a:ext cx="4508500" cy="277342"/>
          </a:xfrm>
        </p:spPr>
        <p:txBody>
          <a:bodyPr anchor="ctr"/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266700" indent="0" algn="r">
              <a:buNone/>
              <a:defRPr>
                <a:solidFill>
                  <a:schemeClr val="bg1"/>
                </a:solidFill>
              </a:defRPr>
            </a:lvl2pPr>
            <a:lvl3pPr marL="542925" indent="0" algn="r">
              <a:buNone/>
              <a:defRPr>
                <a:solidFill>
                  <a:schemeClr val="bg1"/>
                </a:solidFill>
              </a:defRPr>
            </a:lvl3pPr>
            <a:lvl4pPr marL="809625" indent="0" algn="r">
              <a:buNone/>
              <a:defRPr>
                <a:solidFill>
                  <a:schemeClr val="bg1"/>
                </a:solidFill>
              </a:defRPr>
            </a:lvl4pPr>
            <a:lvl5pPr marL="1076325" indent="0" algn="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Website Address</a:t>
            </a:r>
          </a:p>
        </p:txBody>
      </p:sp>
    </p:spTree>
    <p:extLst>
      <p:ext uri="{BB962C8B-B14F-4D97-AF65-F5344CB8AC3E}">
        <p14:creationId xmlns:p14="http://schemas.microsoft.com/office/powerpoint/2010/main" val="13021552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1768422"/>
            <a:ext cx="6840000" cy="2387600"/>
          </a:xfrm>
          <a:solidFill>
            <a:schemeClr val="tx1">
              <a:alpha val="80000"/>
            </a:schemeClr>
          </a:solidFill>
        </p:spPr>
        <p:txBody>
          <a:bodyPr lIns="432000" rIns="432000" bIns="144000" anchor="b"/>
          <a:lstStyle>
            <a:lvl1pPr algn="l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153578"/>
            <a:ext cx="6840000" cy="936000"/>
          </a:xfrm>
          <a:solidFill>
            <a:schemeClr val="tx1">
              <a:alpha val="90000"/>
            </a:schemeClr>
          </a:solidFill>
        </p:spPr>
        <p:txBody>
          <a:bodyPr lIns="432000" tIns="144000"/>
          <a:lstStyle>
            <a:lvl1pPr marL="0" indent="0" algn="l">
              <a:buNone/>
              <a:defRPr sz="21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3A733F0-30A3-4125-9B9B-2A07E1461F1B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9E236A80-227E-4FE4-AA47-7802636969A0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AF58058-47D7-451D-B2D5-713873CFA06B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6D9AC51-13A8-43F2-B0AE-A475CD84575E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BA8CC4C-FA3C-45FB-A5CE-C0F41063A4AA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20D0EA4-6C0E-4F3B-B209-84132CF9DCEE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2637900-ABE5-44BB-8955-B59B20FACF68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878CEF9-0D4E-43CF-A1AC-B8A752A7EDD3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013952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74E1F0E-A827-4F38-BAAB-5D5831E0813A}"/>
              </a:ext>
            </a:extLst>
          </p:cNvPr>
          <p:cNvSpPr/>
          <p:nvPr userDrawn="1"/>
        </p:nvSpPr>
        <p:spPr>
          <a:xfrm>
            <a:off x="0" y="6771286"/>
            <a:ext cx="12192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7D9229-CE8B-44FD-B1E6-2FE619F40B4F}"/>
              </a:ext>
            </a:extLst>
          </p:cNvPr>
          <p:cNvSpPr/>
          <p:nvPr userDrawn="1"/>
        </p:nvSpPr>
        <p:spPr>
          <a:xfrm>
            <a:off x="0" y="0"/>
            <a:ext cx="12192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83AF15-88E9-4D75-9D5E-7E4924887E91}"/>
              </a:ext>
            </a:extLst>
          </p:cNvPr>
          <p:cNvSpPr/>
          <p:nvPr userDrawn="1"/>
        </p:nvSpPr>
        <p:spPr>
          <a:xfrm rot="5400000">
            <a:off x="-3385643" y="3385642"/>
            <a:ext cx="6858001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3B18E46-480F-48E8-9675-259D3D06A00D}"/>
              </a:ext>
            </a:extLst>
          </p:cNvPr>
          <p:cNvSpPr/>
          <p:nvPr userDrawn="1"/>
        </p:nvSpPr>
        <p:spPr>
          <a:xfrm rot="5400000">
            <a:off x="8719643" y="3385643"/>
            <a:ext cx="6858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5999" y="86714"/>
            <a:ext cx="6009287" cy="4068402"/>
          </a:xfrm>
          <a:solidFill>
            <a:schemeClr val="tx1">
              <a:alpha val="80000"/>
            </a:schemeClr>
          </a:solidFill>
        </p:spPr>
        <p:txBody>
          <a:bodyPr lIns="288000" rIns="432000" bIns="144000" anchor="b"/>
          <a:lstStyle>
            <a:lvl1pPr algn="r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4152672"/>
            <a:ext cx="6009287" cy="1818422"/>
          </a:xfrm>
          <a:solidFill>
            <a:schemeClr val="bg1">
              <a:lumMod val="95000"/>
              <a:alpha val="80000"/>
            </a:schemeClr>
          </a:solidFill>
        </p:spPr>
        <p:txBody>
          <a:bodyPr lIns="288000" tIns="144000" rIns="432000"/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994FE7-F6B5-D34D-B846-52B81F6F601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9E631-FFE0-4842-9C8D-2977AD46DA07}"/>
              </a:ext>
            </a:extLst>
          </p:cNvPr>
          <p:cNvSpPr txBox="1"/>
          <p:nvPr userDrawn="1"/>
        </p:nvSpPr>
        <p:spPr>
          <a:xfrm>
            <a:off x="5861957" y="6613071"/>
            <a:ext cx="0" cy="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/>
            <a:endParaRPr lang="en-US" sz="1200" noProof="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0052C3A-3942-4B16-A466-441F8E3C2260}"/>
              </a:ext>
            </a:extLst>
          </p:cNvPr>
          <p:cNvSpPr/>
          <p:nvPr userDrawn="1"/>
        </p:nvSpPr>
        <p:spPr>
          <a:xfrm>
            <a:off x="0" y="2539992"/>
            <a:ext cx="5373076" cy="4318008"/>
          </a:xfrm>
          <a:custGeom>
            <a:avLst/>
            <a:gdLst>
              <a:gd name="connsiteX0" fmla="*/ 4972877 w 5373076"/>
              <a:gd name="connsiteY0" fmla="*/ 1816430 h 4318008"/>
              <a:gd name="connsiteX1" fmla="*/ 5211912 w 5373076"/>
              <a:gd name="connsiteY1" fmla="*/ 2046590 h 4318008"/>
              <a:gd name="connsiteX2" fmla="*/ 4866804 w 5373076"/>
              <a:gd name="connsiteY2" fmla="*/ 2013272 h 4318008"/>
              <a:gd name="connsiteX3" fmla="*/ 3721849 w 5373076"/>
              <a:gd name="connsiteY3" fmla="*/ 1808102 h 4318008"/>
              <a:gd name="connsiteX4" fmla="*/ 3854624 w 5373076"/>
              <a:gd name="connsiteY4" fmla="*/ 2524110 h 4318008"/>
              <a:gd name="connsiteX5" fmla="*/ 3419634 w 5373076"/>
              <a:gd name="connsiteY5" fmla="*/ 2322178 h 4318008"/>
              <a:gd name="connsiteX6" fmla="*/ 3604566 w 5373076"/>
              <a:gd name="connsiteY6" fmla="*/ 1945430 h 4318008"/>
              <a:gd name="connsiteX7" fmla="*/ 2301472 w 5373076"/>
              <a:gd name="connsiteY7" fmla="*/ 1771765 h 4318008"/>
              <a:gd name="connsiteX8" fmla="*/ 3237442 w 5373076"/>
              <a:gd name="connsiteY8" fmla="*/ 2134997 h 4318008"/>
              <a:gd name="connsiteX9" fmla="*/ 3266331 w 5373076"/>
              <a:gd name="connsiteY9" fmla="*/ 2949530 h 4318008"/>
              <a:gd name="connsiteX10" fmla="*/ 1897852 w 5373076"/>
              <a:gd name="connsiteY10" fmla="*/ 4318008 h 4318008"/>
              <a:gd name="connsiteX11" fmla="*/ 134565 w 5373076"/>
              <a:gd name="connsiteY11" fmla="*/ 4318008 h 4318008"/>
              <a:gd name="connsiteX12" fmla="*/ 0 w 5373076"/>
              <a:gd name="connsiteY12" fmla="*/ 4183443 h 4318008"/>
              <a:gd name="connsiteX13" fmla="*/ 0 w 5373076"/>
              <a:gd name="connsiteY13" fmla="*/ 2855805 h 4318008"/>
              <a:gd name="connsiteX14" fmla="*/ 5243699 w 5373076"/>
              <a:gd name="connsiteY14" fmla="*/ 652159 h 4318008"/>
              <a:gd name="connsiteX15" fmla="*/ 5058767 w 5373076"/>
              <a:gd name="connsiteY15" fmla="*/ 1028908 h 4318008"/>
              <a:gd name="connsiteX16" fmla="*/ 4960786 w 5373076"/>
              <a:gd name="connsiteY16" fmla="*/ 983422 h 4318008"/>
              <a:gd name="connsiteX17" fmla="*/ 3473588 w 5373076"/>
              <a:gd name="connsiteY17" fmla="*/ 405712 h 4318008"/>
              <a:gd name="connsiteX18" fmla="*/ 4094196 w 5373076"/>
              <a:gd name="connsiteY18" fmla="*/ 1366894 h 4318008"/>
              <a:gd name="connsiteX19" fmla="*/ 3778134 w 5373076"/>
              <a:gd name="connsiteY19" fmla="*/ 1741309 h 4318008"/>
              <a:gd name="connsiteX20" fmla="*/ 2824519 w 5373076"/>
              <a:gd name="connsiteY20" fmla="*/ 1808100 h 4318008"/>
              <a:gd name="connsiteX21" fmla="*/ 4454991 w 5373076"/>
              <a:gd name="connsiteY21" fmla="*/ 0 h 4318008"/>
              <a:gd name="connsiteX22" fmla="*/ 5373076 w 5373076"/>
              <a:gd name="connsiteY22" fmla="*/ 32358 h 4318008"/>
              <a:gd name="connsiteX23" fmla="*/ 4628717 w 5373076"/>
              <a:gd name="connsiteY23" fmla="*/ 1349015 h 4318008"/>
              <a:gd name="connsiteX24" fmla="*/ 4094010 w 5373076"/>
              <a:gd name="connsiteY24" fmla="*/ 779481 h 4318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373076" h="4318008">
                <a:moveTo>
                  <a:pt x="4972877" y="1816430"/>
                </a:moveTo>
                <a:lnTo>
                  <a:pt x="5211912" y="2046590"/>
                </a:lnTo>
                <a:lnTo>
                  <a:pt x="4866804" y="2013272"/>
                </a:lnTo>
                <a:close/>
                <a:moveTo>
                  <a:pt x="3721849" y="1808102"/>
                </a:moveTo>
                <a:lnTo>
                  <a:pt x="3854624" y="2524110"/>
                </a:lnTo>
                <a:lnTo>
                  <a:pt x="3419634" y="2322178"/>
                </a:lnTo>
                <a:lnTo>
                  <a:pt x="3604566" y="1945430"/>
                </a:lnTo>
                <a:close/>
                <a:moveTo>
                  <a:pt x="2301472" y="1771765"/>
                </a:moveTo>
                <a:lnTo>
                  <a:pt x="3237442" y="2134997"/>
                </a:lnTo>
                <a:lnTo>
                  <a:pt x="3266331" y="2949530"/>
                </a:lnTo>
                <a:lnTo>
                  <a:pt x="1897852" y="4318008"/>
                </a:lnTo>
                <a:lnTo>
                  <a:pt x="134565" y="4318008"/>
                </a:lnTo>
                <a:lnTo>
                  <a:pt x="0" y="4183443"/>
                </a:lnTo>
                <a:lnTo>
                  <a:pt x="0" y="2855805"/>
                </a:lnTo>
                <a:close/>
                <a:moveTo>
                  <a:pt x="5243699" y="652159"/>
                </a:moveTo>
                <a:lnTo>
                  <a:pt x="5058767" y="1028908"/>
                </a:lnTo>
                <a:lnTo>
                  <a:pt x="4960786" y="983422"/>
                </a:lnTo>
                <a:close/>
                <a:moveTo>
                  <a:pt x="3473588" y="405712"/>
                </a:moveTo>
                <a:lnTo>
                  <a:pt x="4094196" y="1366894"/>
                </a:lnTo>
                <a:lnTo>
                  <a:pt x="3778134" y="1741309"/>
                </a:lnTo>
                <a:lnTo>
                  <a:pt x="2824519" y="1808100"/>
                </a:lnTo>
                <a:close/>
                <a:moveTo>
                  <a:pt x="4454991" y="0"/>
                </a:moveTo>
                <a:lnTo>
                  <a:pt x="5373076" y="32358"/>
                </a:lnTo>
                <a:lnTo>
                  <a:pt x="4628717" y="1349015"/>
                </a:lnTo>
                <a:lnTo>
                  <a:pt x="4094010" y="77948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694843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8AB0F04-910C-4647-AE1C-177C66B50038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E72A672-7789-4744-A4CB-D177B890FDE6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BD99355-65C1-4211-9E82-3D41ACE0AE17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459E701-5FEF-4918-8F3A-04E29BF09009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550A0A6-1197-4153-9800-69D58909D0C7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F9CE8FE-77D6-45E0-BBF7-78F07AC29771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73E47D5-BDE7-46E7-8C4E-6111A41AF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4D90A547-C01D-42BC-98ED-831FDD76F3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EBF3BE3-47D8-4511-B598-743DF88DF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000848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8AB0F04-910C-4647-AE1C-177C66B50038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E72A672-7789-4744-A4CB-D177B890FDE6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BD99355-65C1-4211-9E82-3D41ACE0AE17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459E701-5FEF-4918-8F3A-04E29BF09009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550A0A6-1197-4153-9800-69D58909D0C7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F9CE8FE-77D6-45E0-BBF7-78F07AC29771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91434632-BEE5-428E-872A-794325BA8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7CB95FD3-7DAC-4417-8633-7EFA4852E0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94CDAD6C-9665-443F-B344-147513A6C1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412094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8AB0F04-910C-4647-AE1C-177C66B50038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E72A672-7789-4744-A4CB-D177B890FDE6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BD99355-65C1-4211-9E82-3D41ACE0AE17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459E701-5FEF-4918-8F3A-04E29BF09009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550A0A6-1197-4153-9800-69D58909D0C7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F9CE8FE-77D6-45E0-BBF7-78F07AC29771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49929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ctagon 6">
            <a:extLst>
              <a:ext uri="{FF2B5EF4-FFF2-40B4-BE49-F238E27FC236}">
                <a16:creationId xmlns:a16="http://schemas.microsoft.com/office/drawing/2014/main" id="{12B87281-2FCA-44C5-BFC9-FD653787EFC4}"/>
              </a:ext>
            </a:extLst>
          </p:cNvPr>
          <p:cNvSpPr/>
          <p:nvPr userDrawn="1"/>
        </p:nvSpPr>
        <p:spPr>
          <a:xfrm rot="1361022">
            <a:off x="11394972" y="6053793"/>
            <a:ext cx="634795" cy="634795"/>
          </a:xfrm>
          <a:prstGeom prst="octagon">
            <a:avLst/>
          </a:prstGeom>
          <a:noFill/>
          <a:ln w="317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40000" cy="4680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1999" y="6188628"/>
            <a:ext cx="8784941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6369" y="6155190"/>
            <a:ext cx="432000" cy="432000"/>
          </a:xfrm>
          <a:prstGeom prst="ellipse">
            <a:avLst/>
          </a:prstGeom>
          <a:noFill/>
          <a:ln w="3175">
            <a:solidFill>
              <a:schemeClr val="accent1"/>
            </a:solidFill>
          </a:ln>
        </p:spPr>
        <p:txBody>
          <a:bodyPr vert="horz" lIns="0" tIns="0" rIns="0" bIns="0" rtlCol="0" anchor="ctr"/>
          <a:lstStyle>
            <a:lvl1pPr algn="ctr">
              <a:defRPr sz="1200" b="1" i="1">
                <a:solidFill>
                  <a:schemeClr val="tx1"/>
                </a:solidFill>
                <a:latin typeface="+mj-lt"/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66BF03E-F48E-4C0A-9078-07AC4DDF896A}"/>
              </a:ext>
            </a:extLst>
          </p:cNvPr>
          <p:cNvSpPr/>
          <p:nvPr userDrawn="1"/>
        </p:nvSpPr>
        <p:spPr>
          <a:xfrm>
            <a:off x="11533871" y="6185902"/>
            <a:ext cx="73515" cy="7351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1"/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F827500-FC74-463C-9312-BC59104AEBD6}"/>
              </a:ext>
            </a:extLst>
          </p:cNvPr>
          <p:cNvSpPr/>
          <p:nvPr userDrawn="1"/>
        </p:nvSpPr>
        <p:spPr>
          <a:xfrm>
            <a:off x="11892084" y="6561525"/>
            <a:ext cx="100439" cy="100439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0EE18F-610D-4230-BA82-4E5007401ADD}"/>
              </a:ext>
            </a:extLst>
          </p:cNvPr>
          <p:cNvSpPr txBox="1"/>
          <p:nvPr userDrawn="1"/>
        </p:nvSpPr>
        <p:spPr>
          <a:xfrm>
            <a:off x="8734570" y="6278857"/>
            <a:ext cx="2510557" cy="18466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r"/>
            <a:r>
              <a:rPr lang="en-US" sz="1200" noProof="0" dirty="0">
                <a:solidFill>
                  <a:schemeClr val="tx2"/>
                </a:solidFill>
                <a:latin typeface="+mj-lt"/>
              </a:rPr>
              <a:t>Your Logo or Name Here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AF375EA-F235-4EAA-A52F-D6BF0D6EDDCA}"/>
              </a:ext>
            </a:extLst>
          </p:cNvPr>
          <p:cNvSpPr/>
          <p:nvPr userDrawn="1"/>
        </p:nvSpPr>
        <p:spPr>
          <a:xfrm>
            <a:off x="11342875" y="5990144"/>
            <a:ext cx="260512" cy="26051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E3C8C5B-6356-4B7C-887C-A436D7DB4059}"/>
              </a:ext>
            </a:extLst>
          </p:cNvPr>
          <p:cNvSpPr/>
          <p:nvPr userDrawn="1"/>
        </p:nvSpPr>
        <p:spPr>
          <a:xfrm>
            <a:off x="0" y="6771286"/>
            <a:ext cx="12192000" cy="867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3120C00-0FF6-411F-B2D6-C625ED6BD241}"/>
              </a:ext>
            </a:extLst>
          </p:cNvPr>
          <p:cNvSpPr/>
          <p:nvPr userDrawn="1"/>
        </p:nvSpPr>
        <p:spPr>
          <a:xfrm>
            <a:off x="0" y="0"/>
            <a:ext cx="12192000" cy="867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D142C1D-78E5-4AD5-BEF3-C015D6E3FEBD}"/>
              </a:ext>
            </a:extLst>
          </p:cNvPr>
          <p:cNvSpPr/>
          <p:nvPr userDrawn="1"/>
        </p:nvSpPr>
        <p:spPr>
          <a:xfrm rot="5400000">
            <a:off x="-3385643" y="3385642"/>
            <a:ext cx="6858001" cy="867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00D9306-2240-47FF-AA2F-DC7C26A008A4}"/>
              </a:ext>
            </a:extLst>
          </p:cNvPr>
          <p:cNvSpPr/>
          <p:nvPr userDrawn="1"/>
        </p:nvSpPr>
        <p:spPr>
          <a:xfrm rot="5400000">
            <a:off x="8719643" y="3385643"/>
            <a:ext cx="6858000" cy="867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50" r:id="rId4"/>
    <p:sldLayoutId id="2147483688" r:id="rId5"/>
    <p:sldLayoutId id="2147483656" r:id="rId6"/>
    <p:sldLayoutId id="2147483657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71" r:id="rId13"/>
    <p:sldLayoutId id="2147483687" r:id="rId14"/>
    <p:sldLayoutId id="2147483672" r:id="rId15"/>
    <p:sldLayoutId id="2147483673" r:id="rId16"/>
    <p:sldLayoutId id="2147483674" r:id="rId17"/>
    <p:sldLayoutId id="2147483677" r:id="rId18"/>
    <p:sldLayoutId id="2147483654" r:id="rId19"/>
    <p:sldLayoutId id="2147483660" r:id="rId20"/>
    <p:sldLayoutId id="2147483661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6.png"/><Relationship Id="rId12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11" Type="http://schemas.openxmlformats.org/officeDocument/2006/relationships/image" Target="../media/image10.png"/><Relationship Id="rId5" Type="http://schemas.openxmlformats.org/officeDocument/2006/relationships/image" Target="../media/image5.jpeg"/><Relationship Id="rId10" Type="http://schemas.openxmlformats.org/officeDocument/2006/relationships/image" Target="../media/image9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audio" Target="../media/media4.m4a"/><Relationship Id="rId16" Type="http://schemas.openxmlformats.org/officeDocument/2006/relationships/image" Target="../media/image2.png"/><Relationship Id="rId1" Type="http://schemas.microsoft.com/office/2007/relationships/media" Target="../media/media4.m4a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0.svg"/><Relationship Id="rId10" Type="http://schemas.openxmlformats.org/officeDocument/2006/relationships/image" Target="../media/image16.sv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5.png"/><Relationship Id="rId1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21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22.jpe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sites/gartnergroup/2014/05/07/digital-business-is-everyones-business/?sh=8849a777f82b" TargetMode="External"/><Relationship Id="rId13" Type="http://schemas.openxmlformats.org/officeDocument/2006/relationships/hyperlink" Target="https://www.bbvaopenmind.com/en/articles/the-music-industry-in-an-age-of-digital-distribution/" TargetMode="External"/><Relationship Id="rId3" Type="http://schemas.openxmlformats.org/officeDocument/2006/relationships/hyperlink" Target="https://www.cnbc.com/2021/05/25/patreon-disruptor-50.html" TargetMode="External"/><Relationship Id="rId7" Type="http://schemas.openxmlformats.org/officeDocument/2006/relationships/hyperlink" Target="https://www.musicbusinessworldwide.com/the-global-recorded-music-industry-grew-by-1-5bn-in-2020/" TargetMode="External"/><Relationship Id="rId12" Type="http://schemas.openxmlformats.org/officeDocument/2006/relationships/hyperlink" Target="https://medium.com/@nidhi.titus/radiohead-adopting-pay-what-you-want-pricing-fdee5087172a#:~:text=Pay%20What%20You%20Want%20(PWYW)%20strategy%20worked%20in%20favor%20of,for%20the%20reasons%20mentioned%20below%3A&amp;text=Radiohead's%20share%20would%20be%20even,an%20average%20payment%20of%20%246" TargetMode="External"/><Relationship Id="rId2" Type="http://schemas.openxmlformats.org/officeDocument/2006/relationships/hyperlink" Target="https://www.ey.com/en_gl/digital/why-tomorrow_s-media-must-combine-creativity-and-data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forbes.com/sites/cheriehu/2016/10/15/the-record-labels-of-the-future-are-already-here/?sh=151780a3872a" TargetMode="External"/><Relationship Id="rId11" Type="http://schemas.openxmlformats.org/officeDocument/2006/relationships/hyperlink" Target="https://www.forbes.com/sites/andrewstephen/2017/11/29/dont-forget-the-fundamental-purpose-of-marketing-revolves-around-creating-value-for-customers/#117ca38876c5" TargetMode="External"/><Relationship Id="rId5" Type="http://schemas.openxmlformats.org/officeDocument/2006/relationships/hyperlink" Target="https://www.ey.com/en_gl/digital/the-disrupters--how-digital-is-changing-the-music-industry" TargetMode="External"/><Relationship Id="rId10" Type="http://schemas.openxmlformats.org/officeDocument/2006/relationships/hyperlink" Target="https://www.forbes.com/sites/dannyross1/2018/05/04/meet-the-tech-company-disrupting-the-music-industry-and-its-not-spotify/?sh=2af89ee06664" TargetMode="External"/><Relationship Id="rId4" Type="http://schemas.openxmlformats.org/officeDocument/2006/relationships/hyperlink" Target="https://www.mckinsey.com/industries/technology-media-and-telecommunications/our-insights/what-digital-really-means" TargetMode="External"/><Relationship Id="rId9" Type="http://schemas.openxmlformats.org/officeDocument/2006/relationships/hyperlink" Target="https://www.ft.com/content/1f4b35eb-91c5-43a3-bbb0-6d3869a9fb4f" TargetMode="External"/><Relationship Id="rId1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Placeholder 43" descr="cartoon drawing of flowers&#10;">
            <a:extLst>
              <a:ext uri="{FF2B5EF4-FFF2-40B4-BE49-F238E27FC236}">
                <a16:creationId xmlns:a16="http://schemas.microsoft.com/office/drawing/2014/main" id="{1583F255-AF13-4756-96C9-236AB3183BB1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" r="12"/>
          <a:stretch>
            <a:fillRect/>
          </a:stretch>
        </p:blipFill>
        <p:spPr/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2E3EA56B-BEB0-4656-A20B-D15F03B7ACA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Digital disruption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99227BA-E7FE-418C-A9C9-21C49E9DF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777113" y="2407072"/>
            <a:ext cx="0" cy="1100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ubtitle 6">
            <a:extLst>
              <a:ext uri="{FF2B5EF4-FFF2-40B4-BE49-F238E27FC236}">
                <a16:creationId xmlns:a16="http://schemas.microsoft.com/office/drawing/2014/main" id="{DA0FE6D5-D475-4CBB-A6C2-E3D991A368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94607" y="3684672"/>
            <a:ext cx="5282503" cy="936000"/>
          </a:xfrm>
        </p:spPr>
        <p:txBody>
          <a:bodyPr/>
          <a:lstStyle/>
          <a:p>
            <a:r>
              <a:rPr lang="en-US" dirty="0"/>
              <a:t>Within the music publishing industry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83DDF3D-91CE-40FB-BC3D-FFB1B5D89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4400000">
            <a:off x="2652367" y="2055974"/>
            <a:ext cx="1166491" cy="1379850"/>
            <a:chOff x="2451164" y="891257"/>
            <a:chExt cx="2066510" cy="2444489"/>
          </a:xfrm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6D0B8EE-8E06-4051-87BF-62C153F3FBBB}"/>
                </a:ext>
              </a:extLst>
            </p:cNvPr>
            <p:cNvSpPr/>
            <p:nvPr/>
          </p:nvSpPr>
          <p:spPr>
            <a:xfrm rot="4308689">
              <a:off x="2494071" y="848350"/>
              <a:ext cx="1980696" cy="2066510"/>
            </a:xfrm>
            <a:custGeom>
              <a:avLst/>
              <a:gdLst>
                <a:gd name="connsiteX0" fmla="*/ 0 w 1980696"/>
                <a:gd name="connsiteY0" fmla="*/ 2066510 h 2066510"/>
                <a:gd name="connsiteX1" fmla="*/ 1138078 w 1980696"/>
                <a:gd name="connsiteY1" fmla="*/ 0 h 2066510"/>
                <a:gd name="connsiteX2" fmla="*/ 1980696 w 1980696"/>
                <a:gd name="connsiteY2" fmla="*/ 1530016 h 2066510"/>
                <a:gd name="connsiteX3" fmla="*/ 1459417 w 1980696"/>
                <a:gd name="connsiteY3" fmla="*/ 2066510 h 2066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80696" h="2066510">
                  <a:moveTo>
                    <a:pt x="0" y="2066510"/>
                  </a:moveTo>
                  <a:lnTo>
                    <a:pt x="1138078" y="0"/>
                  </a:lnTo>
                  <a:lnTo>
                    <a:pt x="1980696" y="1530016"/>
                  </a:lnTo>
                  <a:lnTo>
                    <a:pt x="1459417" y="2066510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98CE312-D679-4677-A70A-DD8680158C70}"/>
                </a:ext>
              </a:extLst>
            </p:cNvPr>
            <p:cNvSpPr/>
            <p:nvPr/>
          </p:nvSpPr>
          <p:spPr>
            <a:xfrm rot="17100000">
              <a:off x="2845997" y="2637537"/>
              <a:ext cx="749854" cy="646563"/>
            </a:xfrm>
            <a:custGeom>
              <a:avLst/>
              <a:gdLst>
                <a:gd name="connsiteX0" fmla="*/ 0 w 1980696"/>
                <a:gd name="connsiteY0" fmla="*/ 2066510 h 2066510"/>
                <a:gd name="connsiteX1" fmla="*/ 1138078 w 1980696"/>
                <a:gd name="connsiteY1" fmla="*/ 0 h 2066510"/>
                <a:gd name="connsiteX2" fmla="*/ 1980696 w 1980696"/>
                <a:gd name="connsiteY2" fmla="*/ 1530016 h 2066510"/>
                <a:gd name="connsiteX3" fmla="*/ 1459417 w 1980696"/>
                <a:gd name="connsiteY3" fmla="*/ 2066510 h 2066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80696" h="2066510">
                  <a:moveTo>
                    <a:pt x="0" y="2066510"/>
                  </a:moveTo>
                  <a:lnTo>
                    <a:pt x="1138078" y="0"/>
                  </a:lnTo>
                  <a:lnTo>
                    <a:pt x="1980696" y="1530016"/>
                  </a:lnTo>
                  <a:lnTo>
                    <a:pt x="1459417" y="2066510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" name="Slide 1">
            <a:hlinkClick r:id="" action="ppaction://media"/>
            <a:extLst>
              <a:ext uri="{FF2B5EF4-FFF2-40B4-BE49-F238E27FC236}">
                <a16:creationId xmlns:a16="http://schemas.microsoft.com/office/drawing/2014/main" id="{AB023976-A323-4043-AB87-281EBA9FF2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46178" y="18840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287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832DE5-0664-496F-8DBD-E5E399B7F5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11340000" cy="256921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Challenges presented from digital disruption …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Changing consumer behaviour and expectations </a:t>
            </a:r>
          </a:p>
          <a:p>
            <a:pPr lvl="0"/>
            <a:r>
              <a:rPr lang="en-GB" dirty="0"/>
              <a:t>Route to market</a:t>
            </a:r>
          </a:p>
          <a:p>
            <a:pPr lvl="0"/>
            <a:r>
              <a:rPr lang="en-GB" dirty="0"/>
              <a:t>Social media and artist/audience connection </a:t>
            </a:r>
          </a:p>
          <a:p>
            <a:pPr lvl="0"/>
            <a:r>
              <a:rPr lang="en-GB" dirty="0"/>
              <a:t>Technological disruption and lower barriers to entry from start-up challenger brands; and </a:t>
            </a:r>
          </a:p>
          <a:p>
            <a:pPr lvl="0"/>
            <a:r>
              <a:rPr lang="en-GB" dirty="0"/>
              <a:t>Challenges to earnings   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332D6A4-875B-4457-9942-6D34F363C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Music publishing – overview of the industry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CA5CE5-3C87-4A0F-83EA-D4CB68BAE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2</a:t>
            </a:fld>
            <a:endParaRPr lang="en-US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733A46-047E-4E7B-97E4-DC1187EE47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17502" y="6225975"/>
            <a:ext cx="2076450" cy="400050"/>
          </a:xfrm>
          <a:prstGeom prst="rect">
            <a:avLst/>
          </a:prstGeom>
        </p:spPr>
      </p:pic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C874FFC1-73C2-4EF9-9872-E785251D7AD1}"/>
              </a:ext>
            </a:extLst>
          </p:cNvPr>
          <p:cNvSpPr txBox="1">
            <a:spLocks/>
          </p:cNvSpPr>
          <p:nvPr/>
        </p:nvSpPr>
        <p:spPr>
          <a:xfrm>
            <a:off x="432000" y="4069620"/>
            <a:ext cx="5010513" cy="216916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i="1" dirty="0"/>
              <a:t>“Innovation is the specific tool of entrepreneurs, the means by which they exploit change as an opportunity for a different business or service. It is capable of being presented as a discipline, capable of being learned, capable of being practised.”</a:t>
            </a:r>
            <a:endParaRPr lang="en-US" b="1" i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Peter Drucker</a:t>
            </a:r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4BAB2AD-831D-49E3-BD87-B6AF0B5DAD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3925" y="3508738"/>
            <a:ext cx="3939133" cy="2858925"/>
          </a:xfrm>
          <a:prstGeom prst="rect">
            <a:avLst/>
          </a:prstGeom>
        </p:spPr>
      </p:pic>
      <p:pic>
        <p:nvPicPr>
          <p:cNvPr id="6" name="Slide 2">
            <a:hlinkClick r:id="" action="ppaction://media"/>
            <a:extLst>
              <a:ext uri="{FF2B5EF4-FFF2-40B4-BE49-F238E27FC236}">
                <a16:creationId xmlns:a16="http://schemas.microsoft.com/office/drawing/2014/main" id="{51C8C6D0-BEC0-4121-80C1-337411F089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09169" y="241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025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12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Summary slide image, top left">
            <a:extLst>
              <a:ext uri="{FF2B5EF4-FFF2-40B4-BE49-F238E27FC236}">
                <a16:creationId xmlns:a16="http://schemas.microsoft.com/office/drawing/2014/main" id="{AD40D937-B3C8-43EA-A0D3-6CE4BF447EC0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4000" y="86714"/>
            <a:ext cx="6009285" cy="3890571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433CBA-6B58-475A-BAF2-04998BA4A5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dirty="0"/>
              <a:t>What is digital?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542706-50AC-4B17-A704-143D94A799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And what do we mean by disruption?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3A50-2819-40D9-A42F-D84F47928C94}"/>
              </a:ext>
            </a:extLst>
          </p:cNvPr>
          <p:cNvSpPr>
            <a:spLocks noGrp="1"/>
          </p:cNvSpPr>
          <p:nvPr>
            <p:ph idx="15"/>
          </p:nvPr>
        </p:nvSpPr>
        <p:spPr/>
        <p:txBody>
          <a:bodyPr/>
          <a:lstStyle/>
          <a:p>
            <a:r>
              <a:rPr lang="en-US" dirty="0"/>
              <a:t>E-business vs. e-commerce </a:t>
            </a:r>
          </a:p>
          <a:p>
            <a:r>
              <a:rPr lang="en-US" dirty="0"/>
              <a:t>No longer a USP</a:t>
            </a:r>
          </a:p>
          <a:p>
            <a:r>
              <a:rPr lang="en-US" dirty="0"/>
              <a:t>Integrated strategy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D249B8-A654-41FD-9724-45A3A5EE13F9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B4EA02-2D48-44B8-95FE-0044941C82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40161" y="6311866"/>
            <a:ext cx="2076450" cy="4000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D907B05-5607-4ADA-A90A-18867F72E1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6013" y="310293"/>
            <a:ext cx="5185987" cy="344341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B2554C-D659-4C9A-9507-6B0255858AC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01740" y="1010544"/>
            <a:ext cx="1344094" cy="45831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E4E4F34-88E5-43A4-84D4-2E49E9E992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83431" y="1933670"/>
            <a:ext cx="791386" cy="80370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B55DC6-5B4D-4DA6-B460-B37480CCBE4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945834" y="2432817"/>
            <a:ext cx="1666751" cy="60911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CF8E844-41A1-415F-9A93-2DAD09BC731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372235" y="1468863"/>
            <a:ext cx="1631633" cy="464807"/>
          </a:xfrm>
          <a:prstGeom prst="rect">
            <a:avLst/>
          </a:prstGeom>
        </p:spPr>
      </p:pic>
      <p:pic>
        <p:nvPicPr>
          <p:cNvPr id="8" name="Slide 3">
            <a:hlinkClick r:id="" action="ppaction://media"/>
            <a:extLst>
              <a:ext uri="{FF2B5EF4-FFF2-40B4-BE49-F238E27FC236}">
                <a16:creationId xmlns:a16="http://schemas.microsoft.com/office/drawing/2014/main" id="{BCCA6E30-8492-4CEE-89E1-40755C733C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568800" y="26573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1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21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D215A-7D9D-4B71-81A1-3220FCFE3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disruption in the music industry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6971D8C-ECC5-4EDD-AC10-DDF4CA7E9DC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/>
              <a:t>Data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6B0E616-411B-4401-BC87-821D72B9D61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US" dirty="0"/>
              <a:t>Utilize data to understand consumer behavior, customize offerings, etc.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6E9F776-E542-4D93-851A-A3A10F6D2A7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US" dirty="0"/>
              <a:t>Technology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CEA89E-0B03-4727-AB47-73EA4E2DF94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dirty="0"/>
              <a:t>Download and streaming websites and apps such as iTunes, Spotify and Napster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E222CAE-9234-4B0E-90FC-584C469313C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dirty="0"/>
              <a:t>Digital Marketing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F969E5-6F82-4658-A735-72D16DDDD1D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Better tracking and analysis of marketing spend, PPC, SEO, e-commerce functionality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CD29343-5246-427C-BFCC-F61B25177CF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Social Media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163F1F1-E70E-4823-905B-45B18FCD35F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Direct access to fans and consumers, cheap to promote, democratic access and minimal costs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248F5E2-762B-44E2-83B5-C078E3551BE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dirty="0"/>
              <a:t>Productivity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938F1A8-AEA6-473B-9AF3-DA6DF3A5082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Lower manufacturing and production costs, greater value to the consumer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A7A116-BC28-4E39-B586-25212F9948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9" name="Graphic 18" descr="Factory">
            <a:extLst>
              <a:ext uri="{FF2B5EF4-FFF2-40B4-BE49-F238E27FC236}">
                <a16:creationId xmlns:a16="http://schemas.microsoft.com/office/drawing/2014/main" id="{A9B40FC8-6D1F-4886-B209-442DB34FB6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255727" y="2216426"/>
            <a:ext cx="914400" cy="914400"/>
          </a:xfrm>
          <a:prstGeom prst="rect">
            <a:avLst/>
          </a:prstGeom>
        </p:spPr>
      </p:pic>
      <p:pic>
        <p:nvPicPr>
          <p:cNvPr id="27" name="Graphic 26" descr="Download from cloud">
            <a:extLst>
              <a:ext uri="{FF2B5EF4-FFF2-40B4-BE49-F238E27FC236}">
                <a16:creationId xmlns:a16="http://schemas.microsoft.com/office/drawing/2014/main" id="{B114C1F1-AE77-4996-8147-38D56FCE2C4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80839" y="2316475"/>
            <a:ext cx="914400" cy="914400"/>
          </a:xfrm>
          <a:prstGeom prst="rect">
            <a:avLst/>
          </a:prstGeom>
        </p:spPr>
      </p:pic>
      <p:pic>
        <p:nvPicPr>
          <p:cNvPr id="31" name="Graphic 30" descr="Family with boy">
            <a:extLst>
              <a:ext uri="{FF2B5EF4-FFF2-40B4-BE49-F238E27FC236}">
                <a16:creationId xmlns:a16="http://schemas.microsoft.com/office/drawing/2014/main" id="{50A31C7E-322A-41ED-962E-DEFB0AF052D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967042" y="2297766"/>
            <a:ext cx="914400" cy="914400"/>
          </a:xfrm>
          <a:prstGeom prst="rect">
            <a:avLst/>
          </a:prstGeom>
        </p:spPr>
      </p:pic>
      <p:pic>
        <p:nvPicPr>
          <p:cNvPr id="65" name="Graphic 64" descr="Cloud Computing">
            <a:extLst>
              <a:ext uri="{FF2B5EF4-FFF2-40B4-BE49-F238E27FC236}">
                <a16:creationId xmlns:a16="http://schemas.microsoft.com/office/drawing/2014/main" id="{877C1835-3462-4182-BF3D-E5FF6C94010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418041" y="2316475"/>
            <a:ext cx="914400" cy="914400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AF71C6B3-EA4A-452F-B297-EF14EBA0C8C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217502" y="6225975"/>
            <a:ext cx="2076450" cy="400050"/>
          </a:xfrm>
          <a:prstGeom prst="rect">
            <a:avLst/>
          </a:prstGeom>
        </p:spPr>
      </p:pic>
      <p:pic>
        <p:nvPicPr>
          <p:cNvPr id="21" name="Graphic 20" descr="Laptop">
            <a:extLst>
              <a:ext uri="{FF2B5EF4-FFF2-40B4-BE49-F238E27FC236}">
                <a16:creationId xmlns:a16="http://schemas.microsoft.com/office/drawing/2014/main" id="{F992EFE3-96A8-459E-BDB1-AD7C8F842BF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629840" y="2316475"/>
            <a:ext cx="914400" cy="914400"/>
          </a:xfrm>
          <a:prstGeom prst="rect">
            <a:avLst/>
          </a:prstGeom>
        </p:spPr>
      </p:pic>
      <p:pic>
        <p:nvPicPr>
          <p:cNvPr id="14" name="Slide 4">
            <a:hlinkClick r:id="" action="ppaction://media"/>
            <a:extLst>
              <a:ext uri="{FF2B5EF4-FFF2-40B4-BE49-F238E27FC236}">
                <a16:creationId xmlns:a16="http://schemas.microsoft.com/office/drawing/2014/main" id="{8D7BC269-2D0A-4793-8FA8-FD5AD4E41B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1556800" y="17422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939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31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4E6C1-B1C5-40C3-9B90-EF2666FB1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marketplace 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DC64B4F-EF8E-442A-8D01-0AD7034A6823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US" dirty="0"/>
              <a:t>Three sources of competition in the digital age … 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869ACF9-B7F9-4774-B207-2EF78971151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/>
        <p:txBody>
          <a:bodyPr/>
          <a:lstStyle/>
          <a:p>
            <a:r>
              <a:rPr lang="en-US" dirty="0"/>
              <a:t>Established players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0F641-F6F8-461C-9C2D-07E416875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Universal</a:t>
            </a:r>
          </a:p>
          <a:p>
            <a:r>
              <a:rPr lang="en-US" dirty="0"/>
              <a:t>Sony</a:t>
            </a:r>
          </a:p>
          <a:p>
            <a:r>
              <a:rPr lang="en-US" dirty="0"/>
              <a:t>Independents (affiliated to the majors)</a:t>
            </a:r>
          </a:p>
          <a:p>
            <a:r>
              <a:rPr lang="en-US" dirty="0"/>
              <a:t>Independents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A2613D7-9904-47E7-A848-78E09B4F4A05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r>
              <a:rPr lang="en-US" dirty="0"/>
              <a:t>New entrants (tech-first)</a:t>
            </a:r>
            <a:endParaRPr lang="en-US" dirty="0">
              <a:latin typeface="+mn-lt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9D7DA5-9DA5-4EDA-AAC1-B5A593D730C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dirty="0" err="1"/>
              <a:t>UnitedMasters</a:t>
            </a:r>
            <a:endParaRPr lang="en-US" dirty="0"/>
          </a:p>
          <a:p>
            <a:r>
              <a:rPr lang="en-US" dirty="0"/>
              <a:t>Kobalt Music</a:t>
            </a:r>
          </a:p>
          <a:p>
            <a:r>
              <a:rPr lang="en-US" dirty="0" err="1"/>
              <a:t>Patreon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CAA0F0E-6B7F-4145-A8E2-90DC4D675786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/>
        <p:txBody>
          <a:bodyPr/>
          <a:lstStyle/>
          <a:p>
            <a:r>
              <a:rPr lang="en-US" dirty="0"/>
              <a:t>Artists</a:t>
            </a:r>
            <a:endParaRPr lang="en-US" sz="1400" dirty="0">
              <a:latin typeface="+mn-lt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B29415E-FF87-4959-B427-0EA155C16B6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Radiohead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B23B52-8351-4A05-ABAB-5A128EE689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889DAD5-3D78-4DC1-9838-5FE3926B73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0404" y="6187140"/>
            <a:ext cx="2076450" cy="400050"/>
          </a:xfrm>
          <a:prstGeom prst="rect">
            <a:avLst/>
          </a:prstGeom>
        </p:spPr>
      </p:pic>
      <p:pic>
        <p:nvPicPr>
          <p:cNvPr id="12" name="Slide 5">
            <a:hlinkClick r:id="" action="ppaction://media"/>
            <a:extLst>
              <a:ext uri="{FF2B5EF4-FFF2-40B4-BE49-F238E27FC236}">
                <a16:creationId xmlns:a16="http://schemas.microsoft.com/office/drawing/2014/main" id="{DDD9BFD4-039F-4CA9-9D62-853663FC60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25690" y="2160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933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94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832DE5-0664-496F-8DBD-E5E399B7F5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11340000" cy="256921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Regulatory and legal requirements are centred around copyrights. 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Who owns what?</a:t>
            </a:r>
          </a:p>
          <a:p>
            <a:pPr lvl="0"/>
            <a:r>
              <a:rPr lang="en-GB" dirty="0"/>
              <a:t>Who is entitled to what? </a:t>
            </a:r>
          </a:p>
          <a:p>
            <a:pPr lvl="0"/>
            <a:r>
              <a:rPr lang="en-GB" dirty="0"/>
              <a:t>How much?</a:t>
            </a:r>
          </a:p>
          <a:p>
            <a:pPr lvl="0"/>
            <a:r>
              <a:rPr lang="en-GB" dirty="0"/>
              <a:t>How do you ensure that artists and industry are remunerated?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332D6A4-875B-4457-9942-6D34F363C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entitled?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CA5CE5-3C87-4A0F-83EA-D4CB68BAE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6</a:t>
            </a:fld>
            <a:endParaRPr lang="en-US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733A46-047E-4E7B-97E4-DC1187EE47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17502" y="6225975"/>
            <a:ext cx="2076450" cy="4000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03C99D-C6C9-4DBF-8241-740E916950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5452" y="774768"/>
            <a:ext cx="4856548" cy="2946442"/>
          </a:xfrm>
          <a:prstGeom prst="rect">
            <a:avLst/>
          </a:prstGeom>
        </p:spPr>
      </p:pic>
      <p:pic>
        <p:nvPicPr>
          <p:cNvPr id="7" name="Slide 6">
            <a:hlinkClick r:id="" action="ppaction://media"/>
            <a:extLst>
              <a:ext uri="{FF2B5EF4-FFF2-40B4-BE49-F238E27FC236}">
                <a16:creationId xmlns:a16="http://schemas.microsoft.com/office/drawing/2014/main" id="{8C012149-1E5E-459D-8E22-C50913EDE2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8800" y="19698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655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47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cartoon drawing of birds eating berries off the ground in a wintery wood area">
            <a:extLst>
              <a:ext uri="{FF2B5EF4-FFF2-40B4-BE49-F238E27FC236}">
                <a16:creationId xmlns:a16="http://schemas.microsoft.com/office/drawing/2014/main" id="{EE75983F-2708-4C39-B331-8F594511A3FA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000" y="86714"/>
            <a:ext cx="6009285" cy="3977285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B1D87D-E475-451A-B36C-E4A4F63609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000" y="4063999"/>
            <a:ext cx="6012000" cy="863601"/>
          </a:xfrm>
        </p:spPr>
        <p:txBody>
          <a:bodyPr/>
          <a:lstStyle/>
          <a:p>
            <a:r>
              <a:rPr lang="en-US" dirty="0"/>
              <a:t>Disruptive entrant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6BE522-961D-4737-9715-127DB8A86E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Tech-first </a:t>
            </a:r>
            <a:r>
              <a:rPr lang="en-US"/>
              <a:t>record label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45A1B7-8B88-4D90-983D-BAA2E9AAFFD3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464300" y="1152000"/>
            <a:ext cx="5307700" cy="4680000"/>
          </a:xfrm>
        </p:spPr>
        <p:txBody>
          <a:bodyPr/>
          <a:lstStyle/>
          <a:p>
            <a:pPr marL="0" indent="0">
              <a:buNone/>
            </a:pPr>
            <a:r>
              <a:rPr lang="en-GB" sz="2100" b="1" i="1" dirty="0"/>
              <a:t>“</a:t>
            </a:r>
            <a:r>
              <a:rPr lang="en-GB" b="1" i="1" dirty="0"/>
              <a:t>It couldn’t have started from within the industry because the incentives weren’t structurally aligned. And to outsiders, our industry is arcane and they don't quite understand it. So unless you have a clear vision, you're not going to do this</a:t>
            </a:r>
            <a:r>
              <a:rPr lang="en-GB" sz="2100" b="1" i="1" dirty="0"/>
              <a:t>.”</a:t>
            </a:r>
            <a:endParaRPr lang="en-US" sz="2100" b="1" i="1" dirty="0"/>
          </a:p>
          <a:p>
            <a:pPr marL="0" indent="0">
              <a:buNone/>
            </a:pPr>
            <a:r>
              <a:rPr lang="en-US" dirty="0"/>
              <a:t>Willard </a:t>
            </a:r>
            <a:r>
              <a:rPr lang="en-US" dirty="0" err="1"/>
              <a:t>Ahdritz</a:t>
            </a:r>
            <a:r>
              <a:rPr lang="en-US" dirty="0"/>
              <a:t>, Founder and CEO, Kobalt Music</a:t>
            </a: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62DF6AE8-6133-4C1E-91DD-755705ACF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862160" y="831132"/>
            <a:ext cx="1850209" cy="1915995"/>
            <a:chOff x="9862160" y="831132"/>
            <a:chExt cx="1850209" cy="1915995"/>
          </a:xfrm>
        </p:grpSpPr>
        <p:sp>
          <p:nvSpPr>
            <p:cNvPr id="16" name="Freeform: Shape 15" title="triangles">
              <a:extLst>
                <a:ext uri="{FF2B5EF4-FFF2-40B4-BE49-F238E27FC236}">
                  <a16:creationId xmlns:a16="http://schemas.microsoft.com/office/drawing/2014/main" id="{156942E6-31A5-42F5-A00C-A90D409A08BC}"/>
                </a:ext>
              </a:extLst>
            </p:cNvPr>
            <p:cNvSpPr/>
            <p:nvPr/>
          </p:nvSpPr>
          <p:spPr>
            <a:xfrm rot="19260823">
              <a:off x="9984083" y="1150976"/>
              <a:ext cx="467362" cy="344458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 title="triangles">
              <a:extLst>
                <a:ext uri="{FF2B5EF4-FFF2-40B4-BE49-F238E27FC236}">
                  <a16:creationId xmlns:a16="http://schemas.microsoft.com/office/drawing/2014/main" id="{055D27E0-4C92-4640-A2B8-86540741DCE6}"/>
                </a:ext>
              </a:extLst>
            </p:cNvPr>
            <p:cNvSpPr/>
            <p:nvPr/>
          </p:nvSpPr>
          <p:spPr>
            <a:xfrm rot="20377627">
              <a:off x="10445799" y="1461330"/>
              <a:ext cx="316887" cy="233554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 title="triangles">
              <a:extLst>
                <a:ext uri="{FF2B5EF4-FFF2-40B4-BE49-F238E27FC236}">
                  <a16:creationId xmlns:a16="http://schemas.microsoft.com/office/drawing/2014/main" id="{E760DC62-191E-4D60-AAAC-37DDF411BF9D}"/>
                </a:ext>
              </a:extLst>
            </p:cNvPr>
            <p:cNvSpPr/>
            <p:nvPr/>
          </p:nvSpPr>
          <p:spPr>
            <a:xfrm rot="19260823">
              <a:off x="10485025" y="1232684"/>
              <a:ext cx="250689" cy="184764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 title="triangles">
              <a:extLst>
                <a:ext uri="{FF2B5EF4-FFF2-40B4-BE49-F238E27FC236}">
                  <a16:creationId xmlns:a16="http://schemas.microsoft.com/office/drawing/2014/main" id="{B21F5D55-03CC-4A29-B8D0-2B1C7DE7C79D}"/>
                </a:ext>
              </a:extLst>
            </p:cNvPr>
            <p:cNvSpPr/>
            <p:nvPr/>
          </p:nvSpPr>
          <p:spPr>
            <a:xfrm rot="19810388">
              <a:off x="10832584" y="1393714"/>
              <a:ext cx="216995" cy="159931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 title="triangles">
              <a:extLst>
                <a:ext uri="{FF2B5EF4-FFF2-40B4-BE49-F238E27FC236}">
                  <a16:creationId xmlns:a16="http://schemas.microsoft.com/office/drawing/2014/main" id="{6A692EA0-8FB5-4D6A-B1B1-20463392DEDE}"/>
                </a:ext>
              </a:extLst>
            </p:cNvPr>
            <p:cNvSpPr/>
            <p:nvPr/>
          </p:nvSpPr>
          <p:spPr>
            <a:xfrm rot="18277851">
              <a:off x="10920185" y="994164"/>
              <a:ext cx="216995" cy="159931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 title="triangles">
              <a:extLst>
                <a:ext uri="{FF2B5EF4-FFF2-40B4-BE49-F238E27FC236}">
                  <a16:creationId xmlns:a16="http://schemas.microsoft.com/office/drawing/2014/main" id="{46FB2BA9-5E08-4A8F-BC47-8EFA61E4E6CE}"/>
                </a:ext>
              </a:extLst>
            </p:cNvPr>
            <p:cNvSpPr/>
            <p:nvPr/>
          </p:nvSpPr>
          <p:spPr>
            <a:xfrm rot="20761418">
              <a:off x="11313110" y="1642801"/>
              <a:ext cx="162256" cy="119587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 title="triangles">
              <a:extLst>
                <a:ext uri="{FF2B5EF4-FFF2-40B4-BE49-F238E27FC236}">
                  <a16:creationId xmlns:a16="http://schemas.microsoft.com/office/drawing/2014/main" id="{5B0A2587-D640-4AEE-9456-860CD02427C8}"/>
                </a:ext>
              </a:extLst>
            </p:cNvPr>
            <p:cNvSpPr/>
            <p:nvPr/>
          </p:nvSpPr>
          <p:spPr>
            <a:xfrm rot="17315293">
              <a:off x="11523906" y="859664"/>
              <a:ext cx="216995" cy="159931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 title="triangles">
              <a:extLst>
                <a:ext uri="{FF2B5EF4-FFF2-40B4-BE49-F238E27FC236}">
                  <a16:creationId xmlns:a16="http://schemas.microsoft.com/office/drawing/2014/main" id="{373F2649-8DA3-441F-9BDD-77A942FA3DBE}"/>
                </a:ext>
              </a:extLst>
            </p:cNvPr>
            <p:cNvSpPr/>
            <p:nvPr/>
          </p:nvSpPr>
          <p:spPr>
            <a:xfrm rot="20082236">
              <a:off x="11215766" y="1243239"/>
              <a:ext cx="216995" cy="159931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 title="triangles">
              <a:extLst>
                <a:ext uri="{FF2B5EF4-FFF2-40B4-BE49-F238E27FC236}">
                  <a16:creationId xmlns:a16="http://schemas.microsoft.com/office/drawing/2014/main" id="{95933F98-3B9B-4270-9281-570AD41C3F19}"/>
                </a:ext>
              </a:extLst>
            </p:cNvPr>
            <p:cNvSpPr/>
            <p:nvPr/>
          </p:nvSpPr>
          <p:spPr>
            <a:xfrm rot="19879732">
              <a:off x="11436537" y="1436545"/>
              <a:ext cx="216995" cy="159931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 title="triangles">
              <a:extLst>
                <a:ext uri="{FF2B5EF4-FFF2-40B4-BE49-F238E27FC236}">
                  <a16:creationId xmlns:a16="http://schemas.microsoft.com/office/drawing/2014/main" id="{3DAB5C84-F2AD-47FD-ABEC-6D6626D2B7FF}"/>
                </a:ext>
              </a:extLst>
            </p:cNvPr>
            <p:cNvSpPr/>
            <p:nvPr/>
          </p:nvSpPr>
          <p:spPr>
            <a:xfrm rot="328041">
              <a:off x="9862160" y="1513660"/>
              <a:ext cx="579699" cy="606799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  <a:gd name="connsiteX0" fmla="*/ 487806 w 487806"/>
                <a:gd name="connsiteY0" fmla="*/ 171848 h 510610"/>
                <a:gd name="connsiteX1" fmla="*/ 308036 w 487806"/>
                <a:gd name="connsiteY1" fmla="*/ 510610 h 510610"/>
                <a:gd name="connsiteX2" fmla="*/ 0 w 487806"/>
                <a:gd name="connsiteY2" fmla="*/ 0 h 510610"/>
                <a:gd name="connsiteX3" fmla="*/ 487806 w 487806"/>
                <a:gd name="connsiteY3" fmla="*/ 171848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7806" h="510610">
                  <a:moveTo>
                    <a:pt x="487806" y="171848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487806" y="171848"/>
                  </a:lnTo>
                  <a:close/>
                </a:path>
              </a:pathLst>
            </a:cu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 title="triangles">
              <a:extLst>
                <a:ext uri="{FF2B5EF4-FFF2-40B4-BE49-F238E27FC236}">
                  <a16:creationId xmlns:a16="http://schemas.microsoft.com/office/drawing/2014/main" id="{A4E2ACF8-4066-4DB9-B5D5-E8AA3B152710}"/>
                </a:ext>
              </a:extLst>
            </p:cNvPr>
            <p:cNvSpPr/>
            <p:nvPr/>
          </p:nvSpPr>
          <p:spPr>
            <a:xfrm>
              <a:off x="10639428" y="1814668"/>
              <a:ext cx="316887" cy="233554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 title="triangles">
              <a:extLst>
                <a:ext uri="{FF2B5EF4-FFF2-40B4-BE49-F238E27FC236}">
                  <a16:creationId xmlns:a16="http://schemas.microsoft.com/office/drawing/2014/main" id="{74FCCA2A-37FF-4031-AF2F-A894DBE6EE0E}"/>
                </a:ext>
              </a:extLst>
            </p:cNvPr>
            <p:cNvSpPr/>
            <p:nvPr/>
          </p:nvSpPr>
          <p:spPr>
            <a:xfrm rot="20761418">
              <a:off x="11280262" y="2096947"/>
              <a:ext cx="162256" cy="119587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 title="triangles">
              <a:extLst>
                <a:ext uri="{FF2B5EF4-FFF2-40B4-BE49-F238E27FC236}">
                  <a16:creationId xmlns:a16="http://schemas.microsoft.com/office/drawing/2014/main" id="{5C7D7734-820D-40CE-BBBA-6E6D9452D308}"/>
                </a:ext>
              </a:extLst>
            </p:cNvPr>
            <p:cNvSpPr/>
            <p:nvPr/>
          </p:nvSpPr>
          <p:spPr>
            <a:xfrm rot="1160487">
              <a:off x="10059320" y="2226127"/>
              <a:ext cx="316887" cy="233554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 title="triangles">
              <a:extLst>
                <a:ext uri="{FF2B5EF4-FFF2-40B4-BE49-F238E27FC236}">
                  <a16:creationId xmlns:a16="http://schemas.microsoft.com/office/drawing/2014/main" id="{5BCE508A-E107-4075-9976-73D3ED8272C2}"/>
                </a:ext>
              </a:extLst>
            </p:cNvPr>
            <p:cNvSpPr/>
            <p:nvPr/>
          </p:nvSpPr>
          <p:spPr>
            <a:xfrm rot="803026">
              <a:off x="11353765" y="2627540"/>
              <a:ext cx="162256" cy="119587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AF16E1-87DB-4920-A90B-23E1C72DDC7F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09962842-77EB-43F7-8BAC-4487A3FEE3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00404" y="6187140"/>
            <a:ext cx="2076450" cy="400050"/>
          </a:xfrm>
          <a:prstGeom prst="rect">
            <a:avLst/>
          </a:prstGeom>
        </p:spPr>
      </p:pic>
      <p:pic>
        <p:nvPicPr>
          <p:cNvPr id="5" name="Slide 7">
            <a:hlinkClick r:id="" action="ppaction://media"/>
            <a:extLst>
              <a:ext uri="{FF2B5EF4-FFF2-40B4-BE49-F238E27FC236}">
                <a16:creationId xmlns:a16="http://schemas.microsoft.com/office/drawing/2014/main" id="{DD110659-4E53-412D-A6C0-04BD407A3D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39583" y="18034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026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07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Environmental leaves">
            <a:extLst>
              <a:ext uri="{FF2B5EF4-FFF2-40B4-BE49-F238E27FC236}">
                <a16:creationId xmlns:a16="http://schemas.microsoft.com/office/drawing/2014/main" id="{C6EF0DE7-33B5-D141-BBF6-CAB5BBE6411B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11" r="11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BDC24D3-EEF0-4B69-A174-E4DFF78848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cxnSp>
        <p:nvCxnSpPr>
          <p:cNvPr id="5" name="Straight Connector 4" descr="Divider line">
            <a:extLst>
              <a:ext uri="{FF2B5EF4-FFF2-40B4-BE49-F238E27FC236}">
                <a16:creationId xmlns:a16="http://schemas.microsoft.com/office/drawing/2014/main" id="{FE07C9EC-5158-440C-995A-EAC50D3E0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777113" y="2412127"/>
            <a:ext cx="0" cy="1100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ubtitle 6">
            <a:extLst>
              <a:ext uri="{FF2B5EF4-FFF2-40B4-BE49-F238E27FC236}">
                <a16:creationId xmlns:a16="http://schemas.microsoft.com/office/drawing/2014/main" id="{ACCCCDAD-0E0B-437F-8CAA-0536470B2E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Bentley Strafford-Stephenson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50F9D0C-7F14-4B83-A0A3-5710128C815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Student number: 1910265</a:t>
            </a:r>
          </a:p>
        </p:txBody>
      </p:sp>
    </p:spTree>
    <p:extLst>
      <p:ext uri="{BB962C8B-B14F-4D97-AF65-F5344CB8AC3E}">
        <p14:creationId xmlns:p14="http://schemas.microsoft.com/office/powerpoint/2010/main" val="24901481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C5F9BB8-8645-4112-B24A-E3A843640D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11340000" cy="5035140"/>
          </a:xfrm>
        </p:spPr>
        <p:txBody>
          <a:bodyPr/>
          <a:lstStyle/>
          <a:p>
            <a:r>
              <a:rPr lang="en-GB" sz="1000" dirty="0" err="1"/>
              <a:t>Balis</a:t>
            </a:r>
            <a:r>
              <a:rPr lang="en-GB" sz="1000" dirty="0"/>
              <a:t>, J. (2020) </a:t>
            </a:r>
            <a:r>
              <a:rPr lang="en-GB" sz="1000" i="1" dirty="0"/>
              <a:t>Why tomorrow’s media must combine creativity and data</a:t>
            </a:r>
            <a:r>
              <a:rPr lang="en-GB" sz="1000" dirty="0"/>
              <a:t>. Available at: </a:t>
            </a:r>
            <a:r>
              <a:rPr lang="en-GB" sz="1000" u="sng" dirty="0">
                <a:hlinkClick r:id="rId2"/>
              </a:rPr>
              <a:t>https://www.ey.com/en_gl/digital/why-tomorrow_s-media-must-combine-creativity-and-data</a:t>
            </a:r>
            <a:r>
              <a:rPr lang="en-GB" sz="1000" dirty="0"/>
              <a:t> (Accessed: 04.06.2021). </a:t>
            </a:r>
          </a:p>
          <a:p>
            <a:r>
              <a:rPr lang="en-GB" sz="1000" dirty="0"/>
              <a:t>Chaffey, D. (2004) </a:t>
            </a:r>
            <a:r>
              <a:rPr lang="en-GB" sz="1000" i="1" dirty="0"/>
              <a:t>E-business and e-commerce management, </a:t>
            </a:r>
            <a:r>
              <a:rPr lang="en-GB" sz="1000" dirty="0"/>
              <a:t>2</a:t>
            </a:r>
            <a:r>
              <a:rPr lang="en-GB" sz="1000" baseline="30000" dirty="0"/>
              <a:t>nd</a:t>
            </a:r>
            <a:r>
              <a:rPr lang="en-GB" sz="1000" dirty="0"/>
              <a:t> edition, Pearson: Harlow. </a:t>
            </a:r>
          </a:p>
          <a:p>
            <a:r>
              <a:rPr lang="en-GB" sz="1000" dirty="0"/>
              <a:t>Chaffey, D. (2009) </a:t>
            </a:r>
            <a:r>
              <a:rPr lang="en-GB" sz="1000" i="1" dirty="0"/>
              <a:t>E-business and e-commerce management: Strategy, implementation and practice, </a:t>
            </a:r>
            <a:r>
              <a:rPr lang="en-GB" sz="1000" dirty="0"/>
              <a:t>4</a:t>
            </a:r>
            <a:r>
              <a:rPr lang="en-GB" sz="1000" baseline="30000" dirty="0"/>
              <a:t>th</a:t>
            </a:r>
            <a:r>
              <a:rPr lang="en-GB" sz="1000" dirty="0"/>
              <a:t> edition, Prentice Hall. </a:t>
            </a:r>
          </a:p>
          <a:p>
            <a:r>
              <a:rPr lang="en-GB" sz="1000" dirty="0"/>
              <a:t>CNBC (2021) </a:t>
            </a:r>
            <a:r>
              <a:rPr lang="en-GB" sz="1000" i="1" dirty="0" err="1"/>
              <a:t>Patreon</a:t>
            </a:r>
            <a:r>
              <a:rPr lang="en-GB" sz="1000" dirty="0"/>
              <a:t>. Available at: </a:t>
            </a:r>
            <a:r>
              <a:rPr lang="en-GB" sz="1000" u="sng" dirty="0">
                <a:hlinkClick r:id="rId3"/>
              </a:rPr>
              <a:t>https://www.cnbc.com/2021/05/25/patreon-disruptor-50.html</a:t>
            </a:r>
            <a:r>
              <a:rPr lang="en-GB" sz="1000" dirty="0"/>
              <a:t> (Accessed: 07.06.2021). </a:t>
            </a:r>
          </a:p>
          <a:p>
            <a:r>
              <a:rPr lang="en-GB" sz="1000" dirty="0"/>
              <a:t>Dorner, K. &amp; Edelman, D. (2015) </a:t>
            </a:r>
            <a:r>
              <a:rPr lang="en-GB" sz="1000" i="1" dirty="0"/>
              <a:t>What “digital” really means</a:t>
            </a:r>
            <a:r>
              <a:rPr lang="en-GB" sz="1000" dirty="0"/>
              <a:t>. Available at: </a:t>
            </a:r>
            <a:r>
              <a:rPr lang="en-GB" sz="1000" u="sng" dirty="0">
                <a:hlinkClick r:id="rId4"/>
              </a:rPr>
              <a:t>https://www.mckinsey.com/industries/technology-media-and-telecommunications/our-insights/what-digital-really-means#</a:t>
            </a:r>
            <a:r>
              <a:rPr lang="en-GB" sz="1000" dirty="0"/>
              <a:t> (Accessed: 14.06.2021). </a:t>
            </a:r>
          </a:p>
          <a:p>
            <a:r>
              <a:rPr lang="en-GB" sz="1000" dirty="0"/>
              <a:t>Economist Films (2019) </a:t>
            </a:r>
            <a:r>
              <a:rPr lang="en-GB" sz="1000" i="1" dirty="0"/>
              <a:t>The disruptors: How digital is changing the music industry</a:t>
            </a:r>
            <a:r>
              <a:rPr lang="en-GB" sz="1000" dirty="0"/>
              <a:t>. Available at: </a:t>
            </a:r>
            <a:r>
              <a:rPr lang="en-GB" sz="1000" u="sng" dirty="0">
                <a:hlinkClick r:id="rId5"/>
              </a:rPr>
              <a:t>https://www.ey.com/en_gl/digital/the-disrupters--how-digital-is-changing-the-music-industry</a:t>
            </a:r>
            <a:r>
              <a:rPr lang="en-GB" sz="1000" dirty="0"/>
              <a:t> (Accessed: 04.06.2021). </a:t>
            </a:r>
          </a:p>
          <a:p>
            <a:r>
              <a:rPr lang="en-GB" sz="1000" dirty="0"/>
              <a:t>Hu, C. (2016) </a:t>
            </a:r>
            <a:r>
              <a:rPr lang="en-GB" sz="1000" i="1" dirty="0"/>
              <a:t>The record labels of the future are already here.</a:t>
            </a:r>
            <a:r>
              <a:rPr lang="en-GB" sz="1000" dirty="0"/>
              <a:t> Available at: </a:t>
            </a:r>
            <a:r>
              <a:rPr lang="en-GB" sz="1000" u="sng" dirty="0">
                <a:hlinkClick r:id="rId6"/>
              </a:rPr>
              <a:t>https://www.forbes.com/sites/cheriehu/2016/10/15/the-record-labels-of-the-future-are-already-here/?sh=151780a3872a</a:t>
            </a:r>
            <a:r>
              <a:rPr lang="en-GB" sz="1000" dirty="0"/>
              <a:t> (Accessed: 08.06.2021). </a:t>
            </a:r>
          </a:p>
          <a:p>
            <a:r>
              <a:rPr lang="en-GB" sz="1000" dirty="0" err="1"/>
              <a:t>Ingham</a:t>
            </a:r>
            <a:r>
              <a:rPr lang="en-GB" sz="1000" dirty="0"/>
              <a:t>, T. (2021) </a:t>
            </a:r>
            <a:r>
              <a:rPr lang="en-GB" sz="1000" i="1" dirty="0"/>
              <a:t>The global recorded music industry grew by $1.5bn in 2020, despite the pandemic (report).</a:t>
            </a:r>
            <a:r>
              <a:rPr lang="en-GB" sz="1000" dirty="0"/>
              <a:t> Available at: </a:t>
            </a:r>
            <a:r>
              <a:rPr lang="en-GB" sz="1000" u="sng" dirty="0">
                <a:hlinkClick r:id="rId7"/>
              </a:rPr>
              <a:t>https://www.musicbusinessworldwide.com/the-global-recorded-music-industry-grew-by-1-5bn-in-2020/</a:t>
            </a:r>
            <a:r>
              <a:rPr lang="en-GB" sz="1000" dirty="0"/>
              <a:t> (Accessed: 06.06.2021). </a:t>
            </a:r>
          </a:p>
          <a:p>
            <a:r>
              <a:rPr lang="en-GB" sz="1000" dirty="0"/>
              <a:t>Lopez, J. (2014) </a:t>
            </a:r>
            <a:r>
              <a:rPr lang="en-GB" sz="1000" i="1" dirty="0"/>
              <a:t>Digital business is everyone’s business</a:t>
            </a:r>
            <a:r>
              <a:rPr lang="en-GB" sz="1000" dirty="0"/>
              <a:t>. Available at: </a:t>
            </a:r>
            <a:r>
              <a:rPr lang="en-GB" sz="1000" u="sng" dirty="0">
                <a:hlinkClick r:id="rId8"/>
              </a:rPr>
              <a:t>https://www.forbes.com/sites/gartnergroup/2014/05/07/digital-business-is-everyones-business/?sh=8849a777f82b</a:t>
            </a:r>
            <a:r>
              <a:rPr lang="en-GB" sz="1000" dirty="0"/>
              <a:t> (Accessed: 14.06.2021). </a:t>
            </a:r>
          </a:p>
          <a:p>
            <a:r>
              <a:rPr lang="en-GB" sz="1000" dirty="0" err="1"/>
              <a:t>Nicolaou</a:t>
            </a:r>
            <a:r>
              <a:rPr lang="en-GB" sz="1000" dirty="0"/>
              <a:t>, A. (2021) </a:t>
            </a:r>
            <a:r>
              <a:rPr lang="en-GB" sz="1000" i="1" dirty="0"/>
              <a:t>Warner Music signs fresh China licensing deal with Tencent.</a:t>
            </a:r>
            <a:r>
              <a:rPr lang="en-GB" sz="1000" dirty="0"/>
              <a:t> Available at: </a:t>
            </a:r>
            <a:r>
              <a:rPr lang="en-GB" sz="1000" u="sng" dirty="0">
                <a:hlinkClick r:id="rId9"/>
              </a:rPr>
              <a:t>https://www.ft.com/content/1f4b35eb-91c5-43a3-bbb0-6d3869a9fb4f</a:t>
            </a:r>
            <a:r>
              <a:rPr lang="en-GB" sz="1000" dirty="0"/>
              <a:t> (Accessed: 07.06.2021). </a:t>
            </a:r>
          </a:p>
          <a:p>
            <a:r>
              <a:rPr lang="en-US" sz="1000" dirty="0"/>
              <a:t>Perez, C. (2002) </a:t>
            </a:r>
            <a:r>
              <a:rPr lang="en-US" sz="1000" i="1" dirty="0"/>
              <a:t>Technological revolutions and financial capital: The dynamics of bubbles and golden ages</a:t>
            </a:r>
            <a:r>
              <a:rPr lang="en-US" sz="1000" dirty="0"/>
              <a:t>, Edward Elgar, Cheltenham: UK</a:t>
            </a:r>
          </a:p>
          <a:p>
            <a:r>
              <a:rPr lang="en-GB" sz="1000" dirty="0"/>
              <a:t>Porter, M.E. (1985) </a:t>
            </a:r>
            <a:r>
              <a:rPr lang="en-GB" sz="1000" i="1" dirty="0"/>
              <a:t>Competitive advantage</a:t>
            </a:r>
            <a:r>
              <a:rPr lang="en-GB" sz="1000" dirty="0"/>
              <a:t>, New York: The Free Press</a:t>
            </a:r>
          </a:p>
          <a:p>
            <a:r>
              <a:rPr lang="en-GB" sz="1000" dirty="0"/>
              <a:t>Ross, D. (2018) </a:t>
            </a:r>
            <a:r>
              <a:rPr lang="en-GB" sz="1000" i="1" dirty="0"/>
              <a:t>Meet the tech company disrupting the music industry (and it’s not Spotify)</a:t>
            </a:r>
            <a:r>
              <a:rPr lang="en-GB" sz="1000" dirty="0"/>
              <a:t>. Available at: </a:t>
            </a:r>
            <a:r>
              <a:rPr lang="en-GB" sz="1000" u="sng" dirty="0">
                <a:hlinkClick r:id="rId10"/>
              </a:rPr>
              <a:t>https://www.forbes.com/sites/dannyross1/2018/05/04/meet-the-tech-company-disrupting-the-music-industry-and-its-not-spotify/?sh=2af89ee06664</a:t>
            </a:r>
            <a:r>
              <a:rPr lang="en-GB" sz="1000" dirty="0"/>
              <a:t> (Accessed: 07.06.2021). </a:t>
            </a:r>
          </a:p>
          <a:p>
            <a:r>
              <a:rPr lang="en-GB" sz="1000" dirty="0"/>
              <a:t>Stephen, A. (2017) </a:t>
            </a:r>
            <a:r>
              <a:rPr lang="en-GB" sz="1000" i="1" dirty="0"/>
              <a:t>Don’t forget the fundamental purpose of marketing revolves around creating value for customers.</a:t>
            </a:r>
            <a:r>
              <a:rPr lang="en-GB" sz="1000" dirty="0"/>
              <a:t> Available at: </a:t>
            </a:r>
            <a:r>
              <a:rPr lang="en-GB" sz="1000" u="sng" dirty="0">
                <a:hlinkClick r:id="rId11"/>
              </a:rPr>
              <a:t>https://www.forbes.com/sites/andrewstephen/2017/11/29/dont-forget-the-fundamental-purpose-of-marketing-revolves-around-creating-value-for-customers/#117ca38876c5</a:t>
            </a:r>
            <a:r>
              <a:rPr lang="en-GB" sz="1000" dirty="0"/>
              <a:t> (Accessed: 07.06.2021). </a:t>
            </a:r>
          </a:p>
          <a:p>
            <a:r>
              <a:rPr lang="en-GB" sz="1000" dirty="0"/>
              <a:t>Titus, N. (2018) </a:t>
            </a:r>
            <a:r>
              <a:rPr lang="en-GB" sz="1000" i="1" dirty="0"/>
              <a:t>Radiohead – adopting pay what you want pricing strategy.</a:t>
            </a:r>
            <a:r>
              <a:rPr lang="en-GB" sz="1000" dirty="0"/>
              <a:t> Available at: </a:t>
            </a:r>
            <a:r>
              <a:rPr lang="en-GB" sz="1000" u="sng" dirty="0">
                <a:hlinkClick r:id="rId12"/>
              </a:rPr>
              <a:t>https://medium.com/@nidhi.titus/radiohead-adopting-pay-what-you-want-pricing-fdee5087172a#:~:text=Pay%20What%20You%20Want%20(PWYW)%20strategy%20worked%20in%20favor%20of,for%20the%20reasons%20mentioned%20below%3A&amp;text=Radiohead's%20share%20would%20be%20even,an%20average%20payment%20of%20%246</a:t>
            </a:r>
            <a:r>
              <a:rPr lang="en-GB" sz="1000" dirty="0"/>
              <a:t>. (Accessed: 07.06.2021). </a:t>
            </a:r>
          </a:p>
          <a:p>
            <a:r>
              <a:rPr lang="en-GB" sz="1000" dirty="0" err="1"/>
              <a:t>Wikstrom</a:t>
            </a:r>
            <a:r>
              <a:rPr lang="en-GB" sz="1000" dirty="0"/>
              <a:t>, P. (2021) </a:t>
            </a:r>
            <a:r>
              <a:rPr lang="en-GB" sz="1000" i="1" dirty="0"/>
              <a:t>The music industry in an age of digital disruption</a:t>
            </a:r>
            <a:r>
              <a:rPr lang="en-GB" sz="1000" dirty="0"/>
              <a:t>. Available at: </a:t>
            </a:r>
            <a:r>
              <a:rPr lang="en-GB" sz="1000" u="sng" dirty="0">
                <a:hlinkClick r:id="rId13"/>
              </a:rPr>
              <a:t>https://www.bbvaopenmind.com/en/articles/the-music-industry-in-an-age-of-digital-distribution/</a:t>
            </a:r>
            <a:r>
              <a:rPr lang="en-GB" sz="1000" dirty="0"/>
              <a:t> (Accessed: 08.06.2021).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0432451-14E1-425D-BAF2-45C71D354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505737-0902-4DE7-9D76-F50934F91E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9</a:t>
            </a:fld>
            <a:endParaRPr lang="en-US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751FB9-213A-4752-B7BF-3530550F2AB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200404" y="6187140"/>
            <a:ext cx="2076450" cy="40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7206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at Pitch Decks - Environment">
      <a:dk1>
        <a:sysClr val="windowText" lastClr="000000"/>
      </a:dk1>
      <a:lt1>
        <a:sysClr val="window" lastClr="FFFFFF"/>
      </a:lt1>
      <a:dk2>
        <a:srgbClr val="375C1E"/>
      </a:dk2>
      <a:lt2>
        <a:srgbClr val="E2DFCC"/>
      </a:lt2>
      <a:accent1>
        <a:srgbClr val="9ACB39"/>
      </a:accent1>
      <a:accent2>
        <a:srgbClr val="64C24A"/>
      </a:accent2>
      <a:accent3>
        <a:srgbClr val="297D53"/>
      </a:accent3>
      <a:accent4>
        <a:srgbClr val="FECF3F"/>
      </a:accent4>
      <a:accent5>
        <a:srgbClr val="F99D40"/>
      </a:accent5>
      <a:accent6>
        <a:srgbClr val="715C21"/>
      </a:accent6>
      <a:hlink>
        <a:srgbClr val="63A537"/>
      </a:hlink>
      <a:folHlink>
        <a:srgbClr val="63A537"/>
      </a:folHlink>
    </a:clrScheme>
    <a:fontScheme name="Custom 143">
      <a:majorFont>
        <a:latin typeface="Rockwell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>
            <a:lumMod val="95000"/>
          </a:schemeClr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lIns="0" tIns="0" rIns="0" bIns="0" rtlCol="0">
        <a:noAutofit/>
      </a:bodyPr>
      <a:lstStyle>
        <a:defPPr algn="l">
          <a:defRPr sz="1200" dirty="0" smtClean="0">
            <a:solidFill>
              <a:schemeClr val="tx1">
                <a:lumMod val="75000"/>
                <a:lumOff val="25000"/>
              </a:schemeClr>
            </a:solidFill>
            <a:latin typeface="+mn-lt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TF16411174_Pitch deck_AAS_v5" id="{A82770BA-62BC-4528-9468-1207E61BFB64}" vid="{B7E69C18-93BB-4DCC-8C49-BE1813F33B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332F27D-DD05-4984-A261-62350E39A0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6DB9DAA-588F-4E7A-A8D1-E2EBF048F1A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BC5C908-4F22-4D49-B2AD-A48F9AB51175}">
  <ds:schemaRefs>
    <ds:schemaRef ds:uri="http://purl.org/dc/terms/"/>
    <ds:schemaRef ds:uri="16c05727-aa75-4e4a-9b5f-8a80a1165891"/>
    <ds:schemaRef ds:uri="http://www.w3.org/XML/1998/namespace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71af3243-3dd4-4a8d-8c0d-dd76da1f02a5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Pitch deck</Template>
  <TotalTime>0</TotalTime>
  <Words>984</Words>
  <Application>Microsoft Office PowerPoint</Application>
  <PresentationFormat>Widescreen</PresentationFormat>
  <Paragraphs>85</Paragraphs>
  <Slides>9</Slides>
  <Notes>6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Rockwell</vt:lpstr>
      <vt:lpstr>Times New Roman</vt:lpstr>
      <vt:lpstr>Office Theme</vt:lpstr>
      <vt:lpstr>Digital disruption</vt:lpstr>
      <vt:lpstr>Music publishing – overview of the industry</vt:lpstr>
      <vt:lpstr>What is digital?</vt:lpstr>
      <vt:lpstr>Digital disruption in the music industry </vt:lpstr>
      <vt:lpstr>The marketplace  </vt:lpstr>
      <vt:lpstr>Who is entitled? </vt:lpstr>
      <vt:lpstr>Disruptive entrant</vt:lpstr>
      <vt:lpstr>Thank you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2020-06-17T12:17:57Z</dcterms:created>
  <dcterms:modified xsi:type="dcterms:W3CDTF">2021-06-16T17:27:28Z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