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Masters/slideMaster18.xml" ContentType="application/vnd.openxmlformats-officedocument.presentationml.slideMaster+xml"/>
  <Override PartName="/ppt/slideMasters/slideMaster19.xml" ContentType="application/vnd.openxmlformats-officedocument.presentationml.slideMaster+xml"/>
  <Override PartName="/ppt/slideMasters/slideMaster20.xml" ContentType="application/vnd.openxmlformats-officedocument.presentationml.slideMaster+xml"/>
  <Override PartName="/ppt/slideMasters/slideMaster21.xml" ContentType="application/vnd.openxmlformats-officedocument.presentationml.slideMaster+xml"/>
  <Override PartName="/ppt/slideMasters/slideMaster22.xml" ContentType="application/vnd.openxmlformats-officedocument.presentationml.slideMaster+xml"/>
  <Override PartName="/ppt/slideMasters/slideMaster23.xml" ContentType="application/vnd.openxmlformats-officedocument.presentationml.slideMaster+xml"/>
  <Override PartName="/ppt/slideMasters/slideMaster24.xml" ContentType="application/vnd.openxmlformats-officedocument.presentationml.slideMaster+xml"/>
  <Override PartName="/ppt/slideMasters/slideMaster25.xml" ContentType="application/vnd.openxmlformats-officedocument.presentationml.slideMaster+xml"/>
  <Override PartName="/ppt/slideMasters/slideMaster26.xml" ContentType="application/vnd.openxmlformats-officedocument.presentationml.slideMaster+xml"/>
  <Override PartName="/ppt/slideMasters/slideMaster27.xml" ContentType="application/vnd.openxmlformats-officedocument.presentationml.slideMaster+xml"/>
  <Override PartName="/ppt/slideMasters/slideMaster28.xml" ContentType="application/vnd.openxmlformats-officedocument.presentationml.slideMaster+xml"/>
  <Override PartName="/ppt/slideMasters/slideMaster29.xml" ContentType="application/vnd.openxmlformats-officedocument.presentationml.slideMaster+xml"/>
  <Override PartName="/ppt/slideMasters/slideMaster30.xml" ContentType="application/vnd.openxmlformats-officedocument.presentationml.slideMaster+xml"/>
  <Override PartName="/ppt/slideMasters/slideMaster3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3.xml" ContentType="application/vnd.openxmlformats-officedocument.theme+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4.xml" ContentType="application/vnd.openxmlformats-officedocument.theme+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5.xml" ContentType="application/vnd.openxmlformats-officedocument.theme+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6.xml" ContentType="application/vnd.openxmlformats-officedocument.theme+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theme/theme7.xml" ContentType="application/vnd.openxmlformats-officedocument.theme+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theme/theme8.xml" ContentType="application/vnd.openxmlformats-officedocument.theme+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theme/theme9.xml" ContentType="application/vnd.openxmlformats-officedocument.theme+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theme/theme10.xml" ContentType="application/vnd.openxmlformats-officedocument.theme+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theme/theme11.xml" ContentType="application/vnd.openxmlformats-officedocument.theme+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12.xml" ContentType="application/vnd.openxmlformats-officedocument.theme+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theme/theme13.xml" ContentType="application/vnd.openxmlformats-officedocument.theme+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theme/theme14.xml" ContentType="application/vnd.openxmlformats-officedocument.theme+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theme/theme15.xml" ContentType="application/vnd.openxmlformats-officedocument.theme+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theme/theme16.xml" ContentType="application/vnd.openxmlformats-officedocument.theme+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theme/theme17.xml" ContentType="application/vnd.openxmlformats-officedocument.theme+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theme/theme18.xml" ContentType="application/vnd.openxmlformats-officedocument.theme+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theme/theme19.xml" ContentType="application/vnd.openxmlformats-officedocument.theme+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theme/theme20.xml" ContentType="application/vnd.openxmlformats-officedocument.theme+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theme/theme21.xml" ContentType="application/vnd.openxmlformats-officedocument.theme+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theme/theme22.xml" ContentType="application/vnd.openxmlformats-officedocument.theme+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theme/theme23.xml" ContentType="application/vnd.openxmlformats-officedocument.theme+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theme/theme24.xml" ContentType="application/vnd.openxmlformats-officedocument.theme+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theme/theme25.xml" ContentType="application/vnd.openxmlformats-officedocument.theme+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theme/theme26.xml" ContentType="application/vnd.openxmlformats-officedocument.theme+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theme/theme27.xml" ContentType="application/vnd.openxmlformats-officedocument.theme+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theme/theme28.xml" ContentType="application/vnd.openxmlformats-officedocument.theme+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theme/theme29.xml" ContentType="application/vnd.openxmlformats-officedocument.theme+xml"/>
  <Override PartName="/ppt/slideLayouts/slideLayout152.xml" ContentType="application/vnd.openxmlformats-officedocument.presentationml.slideLayout+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slideLayouts/slideLayout155.xml" ContentType="application/vnd.openxmlformats-officedocument.presentationml.slideLayout+xml"/>
  <Override PartName="/ppt/slideLayouts/slideLayout156.xml" ContentType="application/vnd.openxmlformats-officedocument.presentationml.slideLayout+xml"/>
  <Override PartName="/ppt/slideLayouts/slideLayout157.xml" ContentType="application/vnd.openxmlformats-officedocument.presentationml.slideLayout+xml"/>
  <Override PartName="/ppt/slideLayouts/slideLayout158.xml" ContentType="application/vnd.openxmlformats-officedocument.presentationml.slideLayout+xml"/>
  <Override PartName="/ppt/slideLayouts/slideLayout159.xml" ContentType="application/vnd.openxmlformats-officedocument.presentationml.slideLayout+xml"/>
  <Override PartName="/ppt/slideLayouts/slideLayout160.xml" ContentType="application/vnd.openxmlformats-officedocument.presentationml.slideLayout+xml"/>
  <Override PartName="/ppt/slideLayouts/slideLayout161.xml" ContentType="application/vnd.openxmlformats-officedocument.presentationml.slideLayout+xml"/>
  <Override PartName="/ppt/slideLayouts/slideLayout162.xml" ContentType="application/vnd.openxmlformats-officedocument.presentationml.slideLayout+xml"/>
  <Override PartName="/ppt/theme/theme30.xml" ContentType="application/vnd.openxmlformats-officedocument.theme+xml"/>
  <Override PartName="/ppt/slideLayouts/slideLayout163.xml" ContentType="application/vnd.openxmlformats-officedocument.presentationml.slideLayout+xml"/>
  <Override PartName="/ppt/slideLayouts/slideLayout164.xml" ContentType="application/vnd.openxmlformats-officedocument.presentationml.slideLayout+xml"/>
  <Override PartName="/ppt/slideLayouts/slideLayout165.xml" ContentType="application/vnd.openxmlformats-officedocument.presentationml.slideLayout+xml"/>
  <Override PartName="/ppt/slideLayouts/slideLayout166.xml" ContentType="application/vnd.openxmlformats-officedocument.presentationml.slideLayout+xml"/>
  <Override PartName="/ppt/slideLayouts/slideLayout167.xml" ContentType="application/vnd.openxmlformats-officedocument.presentationml.slideLayout+xml"/>
  <Override PartName="/ppt/slideLayouts/slideLayout168.xml" ContentType="application/vnd.openxmlformats-officedocument.presentationml.slideLayout+xml"/>
  <Override PartName="/ppt/slideLayouts/slideLayout169.xml" ContentType="application/vnd.openxmlformats-officedocument.presentationml.slideLayout+xml"/>
  <Override PartName="/ppt/slideLayouts/slideLayout170.xml" ContentType="application/vnd.openxmlformats-officedocument.presentationml.slideLayout+xml"/>
  <Override PartName="/ppt/slideLayouts/slideLayout171.xml" ContentType="application/vnd.openxmlformats-officedocument.presentationml.slideLayout+xml"/>
  <Override PartName="/ppt/slideLayouts/slideLayout172.xml" ContentType="application/vnd.openxmlformats-officedocument.presentationml.slideLayout+xml"/>
  <Override PartName="/ppt/slideLayouts/slideLayout173.xml" ContentType="application/vnd.openxmlformats-officedocument.presentationml.slideLayout+xml"/>
  <Override PartName="/ppt/theme/theme31.xml" ContentType="application/vnd.openxmlformats-officedocument.theme+xml"/>
  <Override PartName="/ppt/theme/theme3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1.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2.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3.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48" r:id="rId1"/>
    <p:sldMasterId id="2147483660" r:id="rId2"/>
    <p:sldMasterId id="2147483666" r:id="rId3"/>
    <p:sldMasterId id="2147483672" r:id="rId4"/>
    <p:sldMasterId id="2147483678" r:id="rId5"/>
    <p:sldMasterId id="2147483684" r:id="rId6"/>
    <p:sldMasterId id="2147483690" r:id="rId7"/>
    <p:sldMasterId id="2147483696" r:id="rId8"/>
    <p:sldMasterId id="2147483702" r:id="rId9"/>
    <p:sldMasterId id="2147483708" r:id="rId10"/>
    <p:sldMasterId id="2147483714" r:id="rId11"/>
    <p:sldMasterId id="2147483720" r:id="rId12"/>
    <p:sldMasterId id="2147483726" r:id="rId13"/>
    <p:sldMasterId id="2147483732" r:id="rId14"/>
    <p:sldMasterId id="2147483744" r:id="rId15"/>
    <p:sldMasterId id="2147483840" r:id="rId16"/>
    <p:sldMasterId id="2147483846" r:id="rId17"/>
    <p:sldMasterId id="2147483852" r:id="rId18"/>
    <p:sldMasterId id="2147483858" r:id="rId19"/>
    <p:sldMasterId id="2147483864" r:id="rId20"/>
    <p:sldMasterId id="2147483870" r:id="rId21"/>
    <p:sldMasterId id="2147483876" r:id="rId22"/>
    <p:sldMasterId id="2147483882" r:id="rId23"/>
    <p:sldMasterId id="2147483888" r:id="rId24"/>
    <p:sldMasterId id="2147483894" r:id="rId25"/>
    <p:sldMasterId id="2147483900" r:id="rId26"/>
    <p:sldMasterId id="2147483906" r:id="rId27"/>
    <p:sldMasterId id="2147483912" r:id="rId28"/>
    <p:sldMasterId id="2147483918" r:id="rId29"/>
    <p:sldMasterId id="2147483924" r:id="rId30"/>
    <p:sldMasterId id="2147483936" r:id="rId31"/>
  </p:sldMasterIdLst>
  <p:notesMasterIdLst>
    <p:notesMasterId r:id="rId123"/>
  </p:notesMasterIdLst>
  <p:sldIdLst>
    <p:sldId id="256" r:id="rId32"/>
    <p:sldId id="382" r:id="rId33"/>
    <p:sldId id="261" r:id="rId34"/>
    <p:sldId id="258" r:id="rId35"/>
    <p:sldId id="262" r:id="rId36"/>
    <p:sldId id="349" r:id="rId37"/>
    <p:sldId id="269" r:id="rId38"/>
    <p:sldId id="351" r:id="rId39"/>
    <p:sldId id="352" r:id="rId40"/>
    <p:sldId id="260" r:id="rId41"/>
    <p:sldId id="267" r:id="rId42"/>
    <p:sldId id="315" r:id="rId43"/>
    <p:sldId id="316" r:id="rId44"/>
    <p:sldId id="317" r:id="rId45"/>
    <p:sldId id="263" r:id="rId46"/>
    <p:sldId id="376" r:id="rId47"/>
    <p:sldId id="264" r:id="rId48"/>
    <p:sldId id="265" r:id="rId49"/>
    <p:sldId id="311" r:id="rId50"/>
    <p:sldId id="259" r:id="rId51"/>
    <p:sldId id="266" r:id="rId52"/>
    <p:sldId id="274" r:id="rId53"/>
    <p:sldId id="268" r:id="rId54"/>
    <p:sldId id="270" r:id="rId55"/>
    <p:sldId id="277" r:id="rId56"/>
    <p:sldId id="278" r:id="rId57"/>
    <p:sldId id="279" r:id="rId58"/>
    <p:sldId id="355" r:id="rId59"/>
    <p:sldId id="275" r:id="rId60"/>
    <p:sldId id="276" r:id="rId61"/>
    <p:sldId id="313" r:id="rId62"/>
    <p:sldId id="381" r:id="rId63"/>
    <p:sldId id="379" r:id="rId64"/>
    <p:sldId id="378" r:id="rId65"/>
    <p:sldId id="280" r:id="rId66"/>
    <p:sldId id="282" r:id="rId67"/>
    <p:sldId id="284" r:id="rId68"/>
    <p:sldId id="318" r:id="rId69"/>
    <p:sldId id="353" r:id="rId70"/>
    <p:sldId id="319" r:id="rId71"/>
    <p:sldId id="320" r:id="rId72"/>
    <p:sldId id="321" r:id="rId73"/>
    <p:sldId id="322" r:id="rId74"/>
    <p:sldId id="323" r:id="rId75"/>
    <p:sldId id="324" r:id="rId76"/>
    <p:sldId id="326" r:id="rId77"/>
    <p:sldId id="344" r:id="rId78"/>
    <p:sldId id="327" r:id="rId79"/>
    <p:sldId id="328" r:id="rId80"/>
    <p:sldId id="356" r:id="rId81"/>
    <p:sldId id="357" r:id="rId82"/>
    <p:sldId id="358" r:id="rId83"/>
    <p:sldId id="359" r:id="rId84"/>
    <p:sldId id="360" r:id="rId85"/>
    <p:sldId id="361" r:id="rId86"/>
    <p:sldId id="362" r:id="rId87"/>
    <p:sldId id="363" r:id="rId88"/>
    <p:sldId id="364" r:id="rId89"/>
    <p:sldId id="365" r:id="rId90"/>
    <p:sldId id="366" r:id="rId91"/>
    <p:sldId id="367" r:id="rId92"/>
    <p:sldId id="368" r:id="rId93"/>
    <p:sldId id="369" r:id="rId94"/>
    <p:sldId id="370" r:id="rId95"/>
    <p:sldId id="371" r:id="rId96"/>
    <p:sldId id="372" r:id="rId97"/>
    <p:sldId id="325" r:id="rId98"/>
    <p:sldId id="347" r:id="rId99"/>
    <p:sldId id="348" r:id="rId100"/>
    <p:sldId id="290" r:id="rId101"/>
    <p:sldId id="336" r:id="rId102"/>
    <p:sldId id="281" r:id="rId103"/>
    <p:sldId id="335" r:id="rId104"/>
    <p:sldId id="310" r:id="rId105"/>
    <p:sldId id="285" r:id="rId106"/>
    <p:sldId id="354" r:id="rId107"/>
    <p:sldId id="298" r:id="rId108"/>
    <p:sldId id="294" r:id="rId109"/>
    <p:sldId id="295" r:id="rId110"/>
    <p:sldId id="337" r:id="rId111"/>
    <p:sldId id="338" r:id="rId112"/>
    <p:sldId id="339" r:id="rId113"/>
    <p:sldId id="340" r:id="rId114"/>
    <p:sldId id="377" r:id="rId115"/>
    <p:sldId id="341" r:id="rId116"/>
    <p:sldId id="342" r:id="rId117"/>
    <p:sldId id="343" r:id="rId118"/>
    <p:sldId id="350" r:id="rId119"/>
    <p:sldId id="346" r:id="rId120"/>
    <p:sldId id="345" r:id="rId121"/>
    <p:sldId id="375" r:id="rId1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342" autoAdjust="0"/>
    <p:restoredTop sz="82374" autoAdjust="0"/>
  </p:normalViewPr>
  <p:slideViewPr>
    <p:cSldViewPr snapToGrid="0">
      <p:cViewPr varScale="1">
        <p:scale>
          <a:sx n="94" d="100"/>
          <a:sy n="94" d="100"/>
        </p:scale>
        <p:origin x="480" y="78"/>
      </p:cViewPr>
      <p:guideLst/>
    </p:cSldViewPr>
  </p:slideViewPr>
  <p:notesTextViewPr>
    <p:cViewPr>
      <p:scale>
        <a:sx n="1" d="1"/>
        <a:sy n="1" d="1"/>
      </p:scale>
      <p:origin x="0" y="0"/>
    </p:cViewPr>
  </p:notesTextViewPr>
  <p:sorterViewPr>
    <p:cViewPr varScale="1">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Master" Target="slideMasters/slideMaster26.xml"/><Relationship Id="rId117" Type="http://schemas.openxmlformats.org/officeDocument/2006/relationships/slide" Target="slides/slide86.xml"/><Relationship Id="rId21" Type="http://schemas.openxmlformats.org/officeDocument/2006/relationships/slideMaster" Target="slideMasters/slideMaster21.xml"/><Relationship Id="rId42" Type="http://schemas.openxmlformats.org/officeDocument/2006/relationships/slide" Target="slides/slide11.xml"/><Relationship Id="rId47" Type="http://schemas.openxmlformats.org/officeDocument/2006/relationships/slide" Target="slides/slide16.xml"/><Relationship Id="rId63" Type="http://schemas.openxmlformats.org/officeDocument/2006/relationships/slide" Target="slides/slide32.xml"/><Relationship Id="rId68" Type="http://schemas.openxmlformats.org/officeDocument/2006/relationships/slide" Target="slides/slide37.xml"/><Relationship Id="rId84" Type="http://schemas.openxmlformats.org/officeDocument/2006/relationships/slide" Target="slides/slide53.xml"/><Relationship Id="rId89" Type="http://schemas.openxmlformats.org/officeDocument/2006/relationships/slide" Target="slides/slide58.xml"/><Relationship Id="rId112" Type="http://schemas.openxmlformats.org/officeDocument/2006/relationships/slide" Target="slides/slide81.xml"/><Relationship Id="rId16" Type="http://schemas.openxmlformats.org/officeDocument/2006/relationships/slideMaster" Target="slideMasters/slideMaster16.xml"/><Relationship Id="rId107" Type="http://schemas.openxmlformats.org/officeDocument/2006/relationships/slide" Target="slides/slide76.xml"/><Relationship Id="rId11" Type="http://schemas.openxmlformats.org/officeDocument/2006/relationships/slideMaster" Target="slideMasters/slideMaster11.xml"/><Relationship Id="rId32" Type="http://schemas.openxmlformats.org/officeDocument/2006/relationships/slide" Target="slides/slide1.xml"/><Relationship Id="rId37" Type="http://schemas.openxmlformats.org/officeDocument/2006/relationships/slide" Target="slides/slide6.xml"/><Relationship Id="rId53" Type="http://schemas.openxmlformats.org/officeDocument/2006/relationships/slide" Target="slides/slide22.xml"/><Relationship Id="rId58" Type="http://schemas.openxmlformats.org/officeDocument/2006/relationships/slide" Target="slides/slide27.xml"/><Relationship Id="rId74" Type="http://schemas.openxmlformats.org/officeDocument/2006/relationships/slide" Target="slides/slide43.xml"/><Relationship Id="rId79" Type="http://schemas.openxmlformats.org/officeDocument/2006/relationships/slide" Target="slides/slide48.xml"/><Relationship Id="rId102" Type="http://schemas.openxmlformats.org/officeDocument/2006/relationships/slide" Target="slides/slide71.xml"/><Relationship Id="rId123" Type="http://schemas.openxmlformats.org/officeDocument/2006/relationships/notesMaster" Target="notesMasters/notesMaster1.xml"/><Relationship Id="rId5" Type="http://schemas.openxmlformats.org/officeDocument/2006/relationships/slideMaster" Target="slideMasters/slideMaster5.xml"/><Relationship Id="rId90" Type="http://schemas.openxmlformats.org/officeDocument/2006/relationships/slide" Target="slides/slide59.xml"/><Relationship Id="rId95" Type="http://schemas.openxmlformats.org/officeDocument/2006/relationships/slide" Target="slides/slide64.xml"/><Relationship Id="rId19" Type="http://schemas.openxmlformats.org/officeDocument/2006/relationships/slideMaster" Target="slideMasters/slideMaster19.xml"/><Relationship Id="rId14" Type="http://schemas.openxmlformats.org/officeDocument/2006/relationships/slideMaster" Target="slideMasters/slideMaster14.xml"/><Relationship Id="rId22" Type="http://schemas.openxmlformats.org/officeDocument/2006/relationships/slideMaster" Target="slideMasters/slideMaster22.xml"/><Relationship Id="rId27" Type="http://schemas.openxmlformats.org/officeDocument/2006/relationships/slideMaster" Target="slideMasters/slideMaster27.xml"/><Relationship Id="rId30" Type="http://schemas.openxmlformats.org/officeDocument/2006/relationships/slideMaster" Target="slideMasters/slideMaster30.xml"/><Relationship Id="rId35" Type="http://schemas.openxmlformats.org/officeDocument/2006/relationships/slide" Target="slides/slide4.xml"/><Relationship Id="rId43" Type="http://schemas.openxmlformats.org/officeDocument/2006/relationships/slide" Target="slides/slide12.xml"/><Relationship Id="rId48" Type="http://schemas.openxmlformats.org/officeDocument/2006/relationships/slide" Target="slides/slide17.xml"/><Relationship Id="rId56" Type="http://schemas.openxmlformats.org/officeDocument/2006/relationships/slide" Target="slides/slide25.xml"/><Relationship Id="rId64" Type="http://schemas.openxmlformats.org/officeDocument/2006/relationships/slide" Target="slides/slide33.xml"/><Relationship Id="rId69" Type="http://schemas.openxmlformats.org/officeDocument/2006/relationships/slide" Target="slides/slide38.xml"/><Relationship Id="rId77" Type="http://schemas.openxmlformats.org/officeDocument/2006/relationships/slide" Target="slides/slide46.xml"/><Relationship Id="rId100" Type="http://schemas.openxmlformats.org/officeDocument/2006/relationships/slide" Target="slides/slide69.xml"/><Relationship Id="rId105" Type="http://schemas.openxmlformats.org/officeDocument/2006/relationships/slide" Target="slides/slide74.xml"/><Relationship Id="rId113" Type="http://schemas.openxmlformats.org/officeDocument/2006/relationships/slide" Target="slides/slide82.xml"/><Relationship Id="rId118" Type="http://schemas.openxmlformats.org/officeDocument/2006/relationships/slide" Target="slides/slide87.xml"/><Relationship Id="rId126" Type="http://schemas.openxmlformats.org/officeDocument/2006/relationships/theme" Target="theme/theme1.xml"/><Relationship Id="rId8" Type="http://schemas.openxmlformats.org/officeDocument/2006/relationships/slideMaster" Target="slideMasters/slideMaster8.xml"/><Relationship Id="rId51" Type="http://schemas.openxmlformats.org/officeDocument/2006/relationships/slide" Target="slides/slide20.xml"/><Relationship Id="rId72" Type="http://schemas.openxmlformats.org/officeDocument/2006/relationships/slide" Target="slides/slide41.xml"/><Relationship Id="rId80" Type="http://schemas.openxmlformats.org/officeDocument/2006/relationships/slide" Target="slides/slide49.xml"/><Relationship Id="rId85" Type="http://schemas.openxmlformats.org/officeDocument/2006/relationships/slide" Target="slides/slide54.xml"/><Relationship Id="rId93" Type="http://schemas.openxmlformats.org/officeDocument/2006/relationships/slide" Target="slides/slide62.xml"/><Relationship Id="rId98" Type="http://schemas.openxmlformats.org/officeDocument/2006/relationships/slide" Target="slides/slide67.xml"/><Relationship Id="rId121" Type="http://schemas.openxmlformats.org/officeDocument/2006/relationships/slide" Target="slides/slide90.xml"/><Relationship Id="rId3" Type="http://schemas.openxmlformats.org/officeDocument/2006/relationships/slideMaster" Target="slideMasters/slideMaster3.xml"/><Relationship Id="rId12" Type="http://schemas.openxmlformats.org/officeDocument/2006/relationships/slideMaster" Target="slideMasters/slideMaster12.xml"/><Relationship Id="rId17" Type="http://schemas.openxmlformats.org/officeDocument/2006/relationships/slideMaster" Target="slideMasters/slideMaster17.xml"/><Relationship Id="rId25" Type="http://schemas.openxmlformats.org/officeDocument/2006/relationships/slideMaster" Target="slideMasters/slideMaster25.xml"/><Relationship Id="rId33" Type="http://schemas.openxmlformats.org/officeDocument/2006/relationships/slide" Target="slides/slide2.xml"/><Relationship Id="rId38" Type="http://schemas.openxmlformats.org/officeDocument/2006/relationships/slide" Target="slides/slide7.xml"/><Relationship Id="rId46" Type="http://schemas.openxmlformats.org/officeDocument/2006/relationships/slide" Target="slides/slide15.xml"/><Relationship Id="rId59" Type="http://schemas.openxmlformats.org/officeDocument/2006/relationships/slide" Target="slides/slide28.xml"/><Relationship Id="rId67" Type="http://schemas.openxmlformats.org/officeDocument/2006/relationships/slide" Target="slides/slide36.xml"/><Relationship Id="rId103" Type="http://schemas.openxmlformats.org/officeDocument/2006/relationships/slide" Target="slides/slide72.xml"/><Relationship Id="rId108" Type="http://schemas.openxmlformats.org/officeDocument/2006/relationships/slide" Target="slides/slide77.xml"/><Relationship Id="rId116" Type="http://schemas.openxmlformats.org/officeDocument/2006/relationships/slide" Target="slides/slide85.xml"/><Relationship Id="rId124" Type="http://schemas.openxmlformats.org/officeDocument/2006/relationships/presProps" Target="presProps.xml"/><Relationship Id="rId20" Type="http://schemas.openxmlformats.org/officeDocument/2006/relationships/slideMaster" Target="slideMasters/slideMaster20.xml"/><Relationship Id="rId41" Type="http://schemas.openxmlformats.org/officeDocument/2006/relationships/slide" Target="slides/slide10.xml"/><Relationship Id="rId54" Type="http://schemas.openxmlformats.org/officeDocument/2006/relationships/slide" Target="slides/slide23.xml"/><Relationship Id="rId62" Type="http://schemas.openxmlformats.org/officeDocument/2006/relationships/slide" Target="slides/slide31.xml"/><Relationship Id="rId70" Type="http://schemas.openxmlformats.org/officeDocument/2006/relationships/slide" Target="slides/slide39.xml"/><Relationship Id="rId75" Type="http://schemas.openxmlformats.org/officeDocument/2006/relationships/slide" Target="slides/slide44.xml"/><Relationship Id="rId83" Type="http://schemas.openxmlformats.org/officeDocument/2006/relationships/slide" Target="slides/slide52.xml"/><Relationship Id="rId88" Type="http://schemas.openxmlformats.org/officeDocument/2006/relationships/slide" Target="slides/slide57.xml"/><Relationship Id="rId91" Type="http://schemas.openxmlformats.org/officeDocument/2006/relationships/slide" Target="slides/slide60.xml"/><Relationship Id="rId96" Type="http://schemas.openxmlformats.org/officeDocument/2006/relationships/slide" Target="slides/slide65.xml"/><Relationship Id="rId111" Type="http://schemas.openxmlformats.org/officeDocument/2006/relationships/slide" Target="slides/slide80.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Master" Target="slideMasters/slideMaster15.xml"/><Relationship Id="rId23" Type="http://schemas.openxmlformats.org/officeDocument/2006/relationships/slideMaster" Target="slideMasters/slideMaster23.xml"/><Relationship Id="rId28" Type="http://schemas.openxmlformats.org/officeDocument/2006/relationships/slideMaster" Target="slideMasters/slideMaster28.xml"/><Relationship Id="rId36" Type="http://schemas.openxmlformats.org/officeDocument/2006/relationships/slide" Target="slides/slide5.xml"/><Relationship Id="rId49" Type="http://schemas.openxmlformats.org/officeDocument/2006/relationships/slide" Target="slides/slide18.xml"/><Relationship Id="rId57" Type="http://schemas.openxmlformats.org/officeDocument/2006/relationships/slide" Target="slides/slide26.xml"/><Relationship Id="rId106" Type="http://schemas.openxmlformats.org/officeDocument/2006/relationships/slide" Target="slides/slide75.xml"/><Relationship Id="rId114" Type="http://schemas.openxmlformats.org/officeDocument/2006/relationships/slide" Target="slides/slide83.xml"/><Relationship Id="rId119" Type="http://schemas.openxmlformats.org/officeDocument/2006/relationships/slide" Target="slides/slide88.xml"/><Relationship Id="rId127" Type="http://schemas.openxmlformats.org/officeDocument/2006/relationships/tableStyles" Target="tableStyles.xml"/><Relationship Id="rId10" Type="http://schemas.openxmlformats.org/officeDocument/2006/relationships/slideMaster" Target="slideMasters/slideMaster10.xml"/><Relationship Id="rId31" Type="http://schemas.openxmlformats.org/officeDocument/2006/relationships/slideMaster" Target="slideMasters/slideMaster31.xml"/><Relationship Id="rId44" Type="http://schemas.openxmlformats.org/officeDocument/2006/relationships/slide" Target="slides/slide13.xml"/><Relationship Id="rId52" Type="http://schemas.openxmlformats.org/officeDocument/2006/relationships/slide" Target="slides/slide21.xml"/><Relationship Id="rId60" Type="http://schemas.openxmlformats.org/officeDocument/2006/relationships/slide" Target="slides/slide29.xml"/><Relationship Id="rId65" Type="http://schemas.openxmlformats.org/officeDocument/2006/relationships/slide" Target="slides/slide34.xml"/><Relationship Id="rId73" Type="http://schemas.openxmlformats.org/officeDocument/2006/relationships/slide" Target="slides/slide42.xml"/><Relationship Id="rId78" Type="http://schemas.openxmlformats.org/officeDocument/2006/relationships/slide" Target="slides/slide47.xml"/><Relationship Id="rId81" Type="http://schemas.openxmlformats.org/officeDocument/2006/relationships/slide" Target="slides/slide50.xml"/><Relationship Id="rId86" Type="http://schemas.openxmlformats.org/officeDocument/2006/relationships/slide" Target="slides/slide55.xml"/><Relationship Id="rId94" Type="http://schemas.openxmlformats.org/officeDocument/2006/relationships/slide" Target="slides/slide63.xml"/><Relationship Id="rId99" Type="http://schemas.openxmlformats.org/officeDocument/2006/relationships/slide" Target="slides/slide68.xml"/><Relationship Id="rId101" Type="http://schemas.openxmlformats.org/officeDocument/2006/relationships/slide" Target="slides/slide70.xml"/><Relationship Id="rId122" Type="http://schemas.openxmlformats.org/officeDocument/2006/relationships/slide" Target="slides/slide91.xml"/><Relationship Id="rId4" Type="http://schemas.openxmlformats.org/officeDocument/2006/relationships/slideMaster" Target="slideMasters/slideMaster4.xml"/><Relationship Id="rId9" Type="http://schemas.openxmlformats.org/officeDocument/2006/relationships/slideMaster" Target="slideMasters/slideMaster9.xml"/><Relationship Id="rId13" Type="http://schemas.openxmlformats.org/officeDocument/2006/relationships/slideMaster" Target="slideMasters/slideMaster13.xml"/><Relationship Id="rId18" Type="http://schemas.openxmlformats.org/officeDocument/2006/relationships/slideMaster" Target="slideMasters/slideMaster18.xml"/><Relationship Id="rId39" Type="http://schemas.openxmlformats.org/officeDocument/2006/relationships/slide" Target="slides/slide8.xml"/><Relationship Id="rId109" Type="http://schemas.openxmlformats.org/officeDocument/2006/relationships/slide" Target="slides/slide78.xml"/><Relationship Id="rId34" Type="http://schemas.openxmlformats.org/officeDocument/2006/relationships/slide" Target="slides/slide3.xml"/><Relationship Id="rId50" Type="http://schemas.openxmlformats.org/officeDocument/2006/relationships/slide" Target="slides/slide19.xml"/><Relationship Id="rId55" Type="http://schemas.openxmlformats.org/officeDocument/2006/relationships/slide" Target="slides/slide24.xml"/><Relationship Id="rId76" Type="http://schemas.openxmlformats.org/officeDocument/2006/relationships/slide" Target="slides/slide45.xml"/><Relationship Id="rId97" Type="http://schemas.openxmlformats.org/officeDocument/2006/relationships/slide" Target="slides/slide66.xml"/><Relationship Id="rId104" Type="http://schemas.openxmlformats.org/officeDocument/2006/relationships/slide" Target="slides/slide73.xml"/><Relationship Id="rId120" Type="http://schemas.openxmlformats.org/officeDocument/2006/relationships/slide" Target="slides/slide89.xml"/><Relationship Id="rId125" Type="http://schemas.openxmlformats.org/officeDocument/2006/relationships/viewProps" Target="viewProps.xml"/><Relationship Id="rId7" Type="http://schemas.openxmlformats.org/officeDocument/2006/relationships/slideMaster" Target="slideMasters/slideMaster7.xml"/><Relationship Id="rId71" Type="http://schemas.openxmlformats.org/officeDocument/2006/relationships/slide" Target="slides/slide40.xml"/><Relationship Id="rId92" Type="http://schemas.openxmlformats.org/officeDocument/2006/relationships/slide" Target="slides/slide61.xml"/><Relationship Id="rId2" Type="http://schemas.openxmlformats.org/officeDocument/2006/relationships/slideMaster" Target="slideMasters/slideMaster2.xml"/><Relationship Id="rId29" Type="http://schemas.openxmlformats.org/officeDocument/2006/relationships/slideMaster" Target="slideMasters/slideMaster29.xml"/><Relationship Id="rId24" Type="http://schemas.openxmlformats.org/officeDocument/2006/relationships/slideMaster" Target="slideMasters/slideMaster24.xml"/><Relationship Id="rId40" Type="http://schemas.openxmlformats.org/officeDocument/2006/relationships/slide" Target="slides/slide9.xml"/><Relationship Id="rId45" Type="http://schemas.openxmlformats.org/officeDocument/2006/relationships/slide" Target="slides/slide14.xml"/><Relationship Id="rId66" Type="http://schemas.openxmlformats.org/officeDocument/2006/relationships/slide" Target="slides/slide35.xml"/><Relationship Id="rId87" Type="http://schemas.openxmlformats.org/officeDocument/2006/relationships/slide" Target="slides/slide56.xml"/><Relationship Id="rId110" Type="http://schemas.openxmlformats.org/officeDocument/2006/relationships/slide" Target="slides/slide79.xml"/><Relationship Id="rId115" Type="http://schemas.openxmlformats.org/officeDocument/2006/relationships/slide" Target="slides/slide84.xml"/><Relationship Id="rId61" Type="http://schemas.openxmlformats.org/officeDocument/2006/relationships/slide" Target="slides/slide30.xml"/><Relationship Id="rId82" Type="http://schemas.openxmlformats.org/officeDocument/2006/relationships/slide" Target="slides/slide51.xml"/></Relationships>
</file>

<file path=ppt/diagrams/colors1.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5_3">
  <dgm:title val=""/>
  <dgm:desc val=""/>
  <dgm:catLst>
    <dgm:cat type="accent5" pri="11300"/>
  </dgm:catLst>
  <dgm:styleLbl name="node0">
    <dgm:fillClrLst meth="repeat">
      <a:schemeClr val="accent5">
        <a:shade val="80000"/>
      </a:schemeClr>
    </dgm:fillClrLst>
    <dgm:linClrLst meth="repeat">
      <a:schemeClr val="lt1"/>
    </dgm:linClrLst>
    <dgm:effectClrLst/>
    <dgm:txLinClrLst/>
    <dgm:txFillClrLst/>
    <dgm:txEffectClrLst/>
  </dgm:styleLbl>
  <dgm:styleLbl name="node1">
    <dgm:fillClrLst>
      <a:schemeClr val="accent5">
        <a:shade val="80000"/>
      </a:schemeClr>
      <a:schemeClr val="accent5">
        <a:tint val="70000"/>
      </a:schemeClr>
    </dgm:fillClrLst>
    <dgm:linClrLst meth="repeat">
      <a:schemeClr val="lt1"/>
    </dgm:linClrLst>
    <dgm:effectClrLst/>
    <dgm:txLinClrLst/>
    <dgm:txFillClrLst/>
    <dgm:txEffectClrLst/>
  </dgm:styleLbl>
  <dgm:styleLbl name="alignNode1">
    <dgm:fillClrLst>
      <a:schemeClr val="accent5">
        <a:shade val="80000"/>
      </a:schemeClr>
      <a:schemeClr val="accent5">
        <a:tint val="70000"/>
      </a:schemeClr>
    </dgm:fillClrLst>
    <dgm:linClrLst>
      <a:schemeClr val="accent5">
        <a:shade val="80000"/>
      </a:schemeClr>
      <a:schemeClr val="accent5">
        <a:tint val="70000"/>
      </a:schemeClr>
    </dgm:linClrLst>
    <dgm:effectClrLst/>
    <dgm:txLinClrLst/>
    <dgm:txFillClrLst/>
    <dgm:txEffectClrLst/>
  </dgm:styleLbl>
  <dgm:styleLbl name="lnNode1">
    <dgm:fillClrLst>
      <a:schemeClr val="accent5">
        <a:shade val="80000"/>
      </a:schemeClr>
      <a:schemeClr val="accent5">
        <a:tint val="70000"/>
      </a:schemeClr>
    </dgm:fillClrLst>
    <dgm:linClrLst meth="repeat">
      <a:schemeClr val="lt1"/>
    </dgm:linClrLst>
    <dgm:effectClrLst/>
    <dgm:txLinClrLst/>
    <dgm:txFillClrLst/>
    <dgm:txEffectClrLst/>
  </dgm:styleLbl>
  <dgm:styleLbl name="vennNode1">
    <dgm:fillClrLst>
      <a:schemeClr val="accent5">
        <a:shade val="80000"/>
        <a:alpha val="50000"/>
      </a:schemeClr>
      <a:schemeClr val="accent5">
        <a:tint val="70000"/>
        <a:alpha val="50000"/>
      </a:schemeClr>
    </dgm:fillClrLst>
    <dgm:linClrLst meth="repeat">
      <a:schemeClr val="lt1"/>
    </dgm:linClrLst>
    <dgm:effectClrLst/>
    <dgm:txLinClrLst/>
    <dgm:txFillClrLst/>
    <dgm:txEffectClrLst/>
  </dgm:styleLbl>
  <dgm:styleLbl name="node2">
    <dgm:fillClrLst>
      <a:schemeClr val="accent5">
        <a:tint val="99000"/>
      </a:schemeClr>
    </dgm:fillClrLst>
    <dgm:linClrLst meth="repeat">
      <a:schemeClr val="lt1"/>
    </dgm:linClrLst>
    <dgm:effectClrLst/>
    <dgm:txLinClrLst/>
    <dgm:txFillClrLst/>
    <dgm:txEffectClrLst/>
  </dgm:styleLbl>
  <dgm:styleLbl name="node3">
    <dgm:fillClrLst>
      <a:schemeClr val="accent5">
        <a:tint val="80000"/>
      </a:schemeClr>
    </dgm:fillClrLst>
    <dgm:linClrLst meth="repeat">
      <a:schemeClr val="lt1"/>
    </dgm:linClrLst>
    <dgm:effectClrLst/>
    <dgm:txLinClrLst/>
    <dgm:txFillClrLst/>
    <dgm:txEffectClrLst/>
  </dgm:styleLbl>
  <dgm:styleLbl name="node4">
    <dgm:fillClrLst>
      <a:schemeClr val="accent5">
        <a:tint val="70000"/>
      </a:schemeClr>
    </dgm:fillClrLst>
    <dgm:linClrLst meth="repeat">
      <a:schemeClr val="lt1"/>
    </dgm:linClrLst>
    <dgm:effectClrLst/>
    <dgm:txLinClrLst/>
    <dgm:txFillClrLst/>
    <dgm:txEffectClrLst/>
  </dgm:styleLbl>
  <dgm:styleLbl name="fgImgPlace1">
    <dgm:fillClrLst>
      <a:schemeClr val="accent5">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hade val="90000"/>
      </a:schemeClr>
      <a:schemeClr val="accent5">
        <a:tint val="70000"/>
      </a:schemeClr>
    </dgm:fillClrLst>
    <dgm:linClrLst>
      <a:schemeClr val="accent5">
        <a:shade val="90000"/>
      </a:schemeClr>
      <a:schemeClr val="accent5">
        <a:tint val="70000"/>
      </a:schemeClr>
    </dgm:linClrLst>
    <dgm:effectClrLst/>
    <dgm:txLinClrLst/>
    <dgm:txFillClrLst/>
    <dgm:txEffectClrLst/>
  </dgm:styleLbl>
  <dgm:styleLbl name="fgSibTrans2D1">
    <dgm:fillClrLst>
      <a:schemeClr val="accent5">
        <a:shade val="90000"/>
      </a:schemeClr>
      <a:schemeClr val="accent5">
        <a:tint val="70000"/>
      </a:schemeClr>
    </dgm:fillClrLst>
    <dgm:linClrLst>
      <a:schemeClr val="accent5">
        <a:shade val="90000"/>
      </a:schemeClr>
      <a:schemeClr val="accent5">
        <a:tint val="70000"/>
      </a:schemeClr>
    </dgm:linClrLst>
    <dgm:effectClrLst/>
    <dgm:txLinClrLst/>
    <dgm:txFillClrLst meth="repeat">
      <a:schemeClr val="lt1"/>
    </dgm:txFillClrLst>
    <dgm:txEffectClrLst/>
  </dgm:styleLbl>
  <dgm:styleLbl name="bgSibTrans2D1">
    <dgm:fillClrLst>
      <a:schemeClr val="accent5">
        <a:shade val="90000"/>
      </a:schemeClr>
      <a:schemeClr val="accent5">
        <a:tint val="70000"/>
      </a:schemeClr>
    </dgm:fillClrLst>
    <dgm:linClrLst>
      <a:schemeClr val="accent5">
        <a:shade val="90000"/>
      </a:schemeClr>
      <a:schemeClr val="accent5">
        <a:tint val="70000"/>
      </a:schemeClr>
    </dgm:linClrLst>
    <dgm:effectClrLst/>
    <dgm:txLinClrLst/>
    <dgm:txFillClrLst meth="repeat">
      <a:schemeClr val="lt1"/>
    </dgm:txFillClrLst>
    <dgm:txEffectClrLst/>
  </dgm:styleLbl>
  <dgm:styleLbl name="sibTrans1D1">
    <dgm:fillClrLst>
      <a:schemeClr val="accent5">
        <a:shade val="90000"/>
      </a:schemeClr>
      <a:schemeClr val="accent5">
        <a:tint val="70000"/>
      </a:schemeClr>
    </dgm:fillClrLst>
    <dgm:linClrLst>
      <a:schemeClr val="accent5">
        <a:shade val="90000"/>
      </a:schemeClr>
      <a:schemeClr val="accent5">
        <a:tint val="70000"/>
      </a:schemeClr>
    </dgm:linClrLst>
    <dgm:effectClrLst/>
    <dgm:txLinClrLst/>
    <dgm:txFillClrLst meth="repeat">
      <a:schemeClr val="tx1"/>
    </dgm:txFillClrLst>
    <dgm:txEffectClrLst/>
  </dgm:styleLbl>
  <dgm:styleLbl name="callout">
    <dgm:fillClrLst meth="repeat">
      <a:schemeClr val="accent5"/>
    </dgm:fillClrLst>
    <dgm:linClrLst meth="repeat">
      <a:schemeClr val="accent5"/>
    </dgm:linClrLst>
    <dgm:effectClrLst/>
    <dgm:txLinClrLst/>
    <dgm:txFillClrLst meth="repeat">
      <a:schemeClr val="tx1"/>
    </dgm:txFillClrLst>
    <dgm:txEffectClrLst/>
  </dgm:styleLbl>
  <dgm:styleLbl name="asst0">
    <dgm:fillClrLst meth="repeat">
      <a:schemeClr val="accent5">
        <a:shade val="80000"/>
      </a:schemeClr>
    </dgm:fillClrLst>
    <dgm:linClrLst meth="repeat">
      <a:schemeClr val="lt1"/>
    </dgm:linClrLst>
    <dgm:effectClrLst/>
    <dgm:txLinClrLst/>
    <dgm:txFillClrLst/>
    <dgm:txEffectClrLst/>
  </dgm:styleLbl>
  <dgm:styleLbl name="asst1">
    <dgm:fillClrLst meth="repeat">
      <a:schemeClr val="accent5">
        <a:shade val="80000"/>
      </a:schemeClr>
    </dgm:fillClrLst>
    <dgm:linClrLst meth="repeat">
      <a:schemeClr val="lt1"/>
    </dgm:linClrLst>
    <dgm:effectClrLst/>
    <dgm:txLinClrLst/>
    <dgm:txFillClrLst/>
    <dgm:txEffectClrLst/>
  </dgm:styleLbl>
  <dgm:styleLbl name="asst2">
    <dgm:fillClrLst>
      <a:schemeClr val="accent5">
        <a:tint val="99000"/>
      </a:schemeClr>
    </dgm:fillClrLst>
    <dgm:linClrLst meth="repeat">
      <a:schemeClr val="lt1"/>
    </dgm:linClrLst>
    <dgm:effectClrLst/>
    <dgm:txLinClrLst/>
    <dgm:txFillClrLst/>
    <dgm:txEffectClrLst/>
  </dgm:styleLbl>
  <dgm:styleLbl name="asst3">
    <dgm:fillClrLst>
      <a:schemeClr val="accent5">
        <a:tint val="80000"/>
      </a:schemeClr>
    </dgm:fillClrLst>
    <dgm:linClrLst meth="repeat">
      <a:schemeClr val="lt1"/>
    </dgm:linClrLst>
    <dgm:effectClrLst/>
    <dgm:txLinClrLst/>
    <dgm:txFillClrLst/>
    <dgm:txEffectClrLst/>
  </dgm:styleLbl>
  <dgm:styleLbl name="asst4">
    <dgm:fillClrLst>
      <a:schemeClr val="accent5">
        <a:tint val="70000"/>
      </a:schemeClr>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a:tint val="90000"/>
      </a:schemeClr>
    </dgm:fillClrLst>
    <dgm:linClrLst meth="repeat">
      <a:schemeClr val="accent5">
        <a:tint val="90000"/>
      </a:schemeClr>
    </dgm:linClrLst>
    <dgm:effectClrLst/>
    <dgm:txLinClrLst/>
    <dgm:txFillClrLst/>
    <dgm:txEffectClrLst/>
  </dgm:styleLbl>
  <dgm:styleLbl name="parChTrans2D3">
    <dgm:fillClrLst meth="repeat">
      <a:schemeClr val="accent5">
        <a:tint val="70000"/>
      </a:schemeClr>
    </dgm:fillClrLst>
    <dgm:linClrLst meth="repeat">
      <a:schemeClr val="accent5">
        <a:tint val="70000"/>
      </a:schemeClr>
    </dgm:linClrLst>
    <dgm:effectClrLst/>
    <dgm:txLinClrLst/>
    <dgm:txFillClrLst/>
    <dgm:txEffectClrLst/>
  </dgm:styleLbl>
  <dgm:styleLbl name="parChTrans2D4">
    <dgm:fillClrLst meth="repeat">
      <a:schemeClr val="accent5">
        <a:tint val="50000"/>
      </a:schemeClr>
    </dgm:fillClrLst>
    <dgm:linClrLst meth="repeat">
      <a:schemeClr val="accent5">
        <a:tint val="50000"/>
      </a:schemeClr>
    </dgm:linClrLst>
    <dgm:effectClrLst/>
    <dgm:txLinClrLst/>
    <dgm:txFillClrLst meth="repeat">
      <a:schemeClr val="lt1"/>
    </dgm:txFillClrLst>
    <dgm:txEffectClrLst/>
  </dgm:styleLbl>
  <dgm:styleLbl name="parChTrans1D1">
    <dgm:fillClrLst meth="repeat">
      <a:schemeClr val="accent5">
        <a:shade val="80000"/>
      </a:schemeClr>
    </dgm:fillClrLst>
    <dgm:linClrLst meth="repeat">
      <a:schemeClr val="accent5">
        <a:shade val="80000"/>
      </a:schemeClr>
    </dgm:linClrLst>
    <dgm:effectClrLst/>
    <dgm:txLinClrLst/>
    <dgm:txFillClrLst meth="repeat">
      <a:schemeClr val="tx1"/>
    </dgm:txFillClrLst>
    <dgm:txEffectClrLst/>
  </dgm:styleLbl>
  <dgm:styleLbl name="parChTrans1D2">
    <dgm:fillClrLst meth="repeat">
      <a:schemeClr val="accent5">
        <a:tint val="99000"/>
      </a:schemeClr>
    </dgm:fillClrLst>
    <dgm:linClrLst meth="repeat">
      <a:schemeClr val="accent5">
        <a:tint val="99000"/>
      </a:schemeClr>
    </dgm:linClrLst>
    <dgm:effectClrLst/>
    <dgm:txLinClrLst/>
    <dgm:txFillClrLst meth="repeat">
      <a:schemeClr val="tx1"/>
    </dgm:txFillClrLst>
    <dgm:txEffectClrLst/>
  </dgm:styleLbl>
  <dgm:styleLbl name="parChTrans1D3">
    <dgm:fillClrLst meth="repeat">
      <a:schemeClr val="accent5">
        <a:tint val="80000"/>
      </a:schemeClr>
    </dgm:fillClrLst>
    <dgm:linClrLst meth="repeat">
      <a:schemeClr val="accent5">
        <a:tint val="80000"/>
      </a:schemeClr>
    </dgm:linClrLst>
    <dgm:effectClrLst/>
    <dgm:txLinClrLst/>
    <dgm:txFillClrLst meth="repeat">
      <a:schemeClr val="tx1"/>
    </dgm:txFillClrLst>
    <dgm:txEffectClrLst/>
  </dgm:styleLbl>
  <dgm:styleLbl name="parChTrans1D4">
    <dgm:fillClrLst meth="repeat">
      <a:schemeClr val="accent5">
        <a:tint val="70000"/>
      </a:schemeClr>
    </dgm:fillClrLst>
    <dgm:linClrLst meth="repeat">
      <a:schemeClr val="accent5">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hade val="80000"/>
      </a:schemeClr>
      <a:schemeClr val="accent5">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hade val="80000"/>
      </a:schemeClr>
      <a:schemeClr val="accent5">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hade val="80000"/>
      </a:schemeClr>
      <a:schemeClr val="accent5">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hade val="80000"/>
      </a:schemeClr>
      <a:schemeClr val="accent5">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5">
        <a:shade val="80000"/>
      </a:schemeClr>
      <a:schemeClr val="accent5">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a:tint val="70000"/>
      </a:schemeClr>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BF71AF1-0B07-7145-8CE7-5ADB663C0E3D}" type="doc">
      <dgm:prSet loTypeId="urn:microsoft.com/office/officeart/2005/8/layout/list1" loCatId="" qsTypeId="urn:microsoft.com/office/officeart/2005/8/quickstyle/3d3" qsCatId="3D" csTypeId="urn:microsoft.com/office/officeart/2005/8/colors/accent3_2" csCatId="accent3" phldr="1"/>
      <dgm:spPr/>
      <dgm:t>
        <a:bodyPr/>
        <a:lstStyle/>
        <a:p>
          <a:endParaRPr lang="en-US"/>
        </a:p>
      </dgm:t>
    </dgm:pt>
    <dgm:pt modelId="{B94502AC-8256-584D-8F7C-386CEDF1424C}">
      <dgm:prSet/>
      <dgm:spPr/>
      <dgm:t>
        <a:bodyPr/>
        <a:lstStyle/>
        <a:p>
          <a:pPr rtl="0"/>
          <a:r>
            <a:rPr lang="en-US"/>
            <a:t>The structure of a neuron</a:t>
          </a:r>
        </a:p>
      </dgm:t>
    </dgm:pt>
    <dgm:pt modelId="{6518AFB8-4B20-D148-8608-B9B7B5C9A3A8}" type="parTrans" cxnId="{01A73F3B-4FC8-9F4F-9299-93038E819CB0}">
      <dgm:prSet/>
      <dgm:spPr/>
      <dgm:t>
        <a:bodyPr/>
        <a:lstStyle/>
        <a:p>
          <a:endParaRPr lang="en-US"/>
        </a:p>
      </dgm:t>
    </dgm:pt>
    <dgm:pt modelId="{172C7D8B-D3AC-344E-8CC0-80E1FA614400}" type="sibTrans" cxnId="{01A73F3B-4FC8-9F4F-9299-93038E819CB0}">
      <dgm:prSet/>
      <dgm:spPr/>
      <dgm:t>
        <a:bodyPr/>
        <a:lstStyle/>
        <a:p>
          <a:endParaRPr lang="en-US"/>
        </a:p>
      </dgm:t>
    </dgm:pt>
    <dgm:pt modelId="{B8A03F01-4048-F74F-BBA9-FC12869D109A}">
      <dgm:prSet/>
      <dgm:spPr/>
      <dgm:t>
        <a:bodyPr/>
        <a:lstStyle/>
        <a:p>
          <a:pPr rtl="0"/>
          <a:r>
            <a:rPr lang="en-US"/>
            <a:t>How neurons communicate</a:t>
          </a:r>
        </a:p>
      </dgm:t>
    </dgm:pt>
    <dgm:pt modelId="{C9122754-6B21-014B-98F8-3C0EEA8C0C32}" type="parTrans" cxnId="{6E3860ED-57D0-5041-AD4E-3CA9DE4333FD}">
      <dgm:prSet/>
      <dgm:spPr/>
      <dgm:t>
        <a:bodyPr/>
        <a:lstStyle/>
        <a:p>
          <a:endParaRPr lang="en-US"/>
        </a:p>
      </dgm:t>
    </dgm:pt>
    <dgm:pt modelId="{A4EDEB2A-F5FC-2F42-BB1E-27F6A662652C}" type="sibTrans" cxnId="{6E3860ED-57D0-5041-AD4E-3CA9DE4333FD}">
      <dgm:prSet/>
      <dgm:spPr/>
      <dgm:t>
        <a:bodyPr/>
        <a:lstStyle/>
        <a:p>
          <a:endParaRPr lang="en-US"/>
        </a:p>
      </dgm:t>
    </dgm:pt>
    <dgm:pt modelId="{0EE2EBFD-1C6A-F144-842F-D9120D9C4258}">
      <dgm:prSet/>
      <dgm:spPr/>
      <dgm:t>
        <a:bodyPr/>
        <a:lstStyle/>
        <a:p>
          <a:pPr rtl="0"/>
          <a:r>
            <a:rPr lang="en-US" dirty="0"/>
            <a:t>Neurotransmitters, drugs</a:t>
          </a:r>
        </a:p>
      </dgm:t>
    </dgm:pt>
    <dgm:pt modelId="{B25300D8-FB0B-4A44-9911-C637AFDFA1E5}" type="parTrans" cxnId="{A32DD946-DAFA-3F43-90C0-50855CAFE8C3}">
      <dgm:prSet/>
      <dgm:spPr/>
      <dgm:t>
        <a:bodyPr/>
        <a:lstStyle/>
        <a:p>
          <a:endParaRPr lang="en-US"/>
        </a:p>
      </dgm:t>
    </dgm:pt>
    <dgm:pt modelId="{78583002-74B4-B94A-9EF4-AD45B81CCC32}" type="sibTrans" cxnId="{A32DD946-DAFA-3F43-90C0-50855CAFE8C3}">
      <dgm:prSet/>
      <dgm:spPr/>
      <dgm:t>
        <a:bodyPr/>
        <a:lstStyle/>
        <a:p>
          <a:endParaRPr lang="en-US"/>
        </a:p>
      </dgm:t>
    </dgm:pt>
    <dgm:pt modelId="{C6B03CEB-BFE8-CA4D-ACE5-D3D1084C854E}" type="pres">
      <dgm:prSet presAssocID="{4BF71AF1-0B07-7145-8CE7-5ADB663C0E3D}" presName="linear" presStyleCnt="0">
        <dgm:presLayoutVars>
          <dgm:dir/>
          <dgm:animLvl val="lvl"/>
          <dgm:resizeHandles val="exact"/>
        </dgm:presLayoutVars>
      </dgm:prSet>
      <dgm:spPr/>
    </dgm:pt>
    <dgm:pt modelId="{BD64ABDA-047B-3846-B1A4-A9C567F53179}" type="pres">
      <dgm:prSet presAssocID="{B94502AC-8256-584D-8F7C-386CEDF1424C}" presName="parentLin" presStyleCnt="0"/>
      <dgm:spPr/>
    </dgm:pt>
    <dgm:pt modelId="{621562A0-6027-5D4D-8F2F-F96417C42416}" type="pres">
      <dgm:prSet presAssocID="{B94502AC-8256-584D-8F7C-386CEDF1424C}" presName="parentLeftMargin" presStyleLbl="node1" presStyleIdx="0" presStyleCnt="3"/>
      <dgm:spPr/>
    </dgm:pt>
    <dgm:pt modelId="{649EB0C1-726A-8A40-B04B-6853547F78AC}" type="pres">
      <dgm:prSet presAssocID="{B94502AC-8256-584D-8F7C-386CEDF1424C}" presName="parentText" presStyleLbl="node1" presStyleIdx="0" presStyleCnt="3">
        <dgm:presLayoutVars>
          <dgm:chMax val="0"/>
          <dgm:bulletEnabled val="1"/>
        </dgm:presLayoutVars>
      </dgm:prSet>
      <dgm:spPr/>
    </dgm:pt>
    <dgm:pt modelId="{A364B8DC-B389-8F49-9126-0A607CA63976}" type="pres">
      <dgm:prSet presAssocID="{B94502AC-8256-584D-8F7C-386CEDF1424C}" presName="negativeSpace" presStyleCnt="0"/>
      <dgm:spPr/>
    </dgm:pt>
    <dgm:pt modelId="{A661A30A-6710-A148-956F-4FF8163399B8}" type="pres">
      <dgm:prSet presAssocID="{B94502AC-8256-584D-8F7C-386CEDF1424C}" presName="childText" presStyleLbl="conFgAcc1" presStyleIdx="0" presStyleCnt="3">
        <dgm:presLayoutVars>
          <dgm:bulletEnabled val="1"/>
        </dgm:presLayoutVars>
      </dgm:prSet>
      <dgm:spPr/>
    </dgm:pt>
    <dgm:pt modelId="{27F02CE0-6F58-2546-95E4-7E8923A9AAED}" type="pres">
      <dgm:prSet presAssocID="{172C7D8B-D3AC-344E-8CC0-80E1FA614400}" presName="spaceBetweenRectangles" presStyleCnt="0"/>
      <dgm:spPr/>
    </dgm:pt>
    <dgm:pt modelId="{44628239-882C-2647-9EE4-C47AC9309DFF}" type="pres">
      <dgm:prSet presAssocID="{B8A03F01-4048-F74F-BBA9-FC12869D109A}" presName="parentLin" presStyleCnt="0"/>
      <dgm:spPr/>
    </dgm:pt>
    <dgm:pt modelId="{E5A889E4-3F87-CD4C-9834-D1A5F16BF8D7}" type="pres">
      <dgm:prSet presAssocID="{B8A03F01-4048-F74F-BBA9-FC12869D109A}" presName="parentLeftMargin" presStyleLbl="node1" presStyleIdx="0" presStyleCnt="3"/>
      <dgm:spPr/>
    </dgm:pt>
    <dgm:pt modelId="{D4561B45-9460-E146-95C1-20FC00018A52}" type="pres">
      <dgm:prSet presAssocID="{B8A03F01-4048-F74F-BBA9-FC12869D109A}" presName="parentText" presStyleLbl="node1" presStyleIdx="1" presStyleCnt="3">
        <dgm:presLayoutVars>
          <dgm:chMax val="0"/>
          <dgm:bulletEnabled val="1"/>
        </dgm:presLayoutVars>
      </dgm:prSet>
      <dgm:spPr/>
    </dgm:pt>
    <dgm:pt modelId="{6B3BC8D3-145D-EB40-9E5F-BC44CB9548EB}" type="pres">
      <dgm:prSet presAssocID="{B8A03F01-4048-F74F-BBA9-FC12869D109A}" presName="negativeSpace" presStyleCnt="0"/>
      <dgm:spPr/>
    </dgm:pt>
    <dgm:pt modelId="{0D0BCAED-826A-8A47-9F5C-FBE025985567}" type="pres">
      <dgm:prSet presAssocID="{B8A03F01-4048-F74F-BBA9-FC12869D109A}" presName="childText" presStyleLbl="conFgAcc1" presStyleIdx="1" presStyleCnt="3">
        <dgm:presLayoutVars>
          <dgm:bulletEnabled val="1"/>
        </dgm:presLayoutVars>
      </dgm:prSet>
      <dgm:spPr/>
    </dgm:pt>
    <dgm:pt modelId="{27AB82A7-80FA-424D-BAD4-458C0EE352F9}" type="pres">
      <dgm:prSet presAssocID="{A4EDEB2A-F5FC-2F42-BB1E-27F6A662652C}" presName="spaceBetweenRectangles" presStyleCnt="0"/>
      <dgm:spPr/>
    </dgm:pt>
    <dgm:pt modelId="{8D97A45F-CB82-CD43-9DA8-324A88B3A9F5}" type="pres">
      <dgm:prSet presAssocID="{0EE2EBFD-1C6A-F144-842F-D9120D9C4258}" presName="parentLin" presStyleCnt="0"/>
      <dgm:spPr/>
    </dgm:pt>
    <dgm:pt modelId="{1B64468B-2B49-A049-BBA7-D55581627B22}" type="pres">
      <dgm:prSet presAssocID="{0EE2EBFD-1C6A-F144-842F-D9120D9C4258}" presName="parentLeftMargin" presStyleLbl="node1" presStyleIdx="1" presStyleCnt="3"/>
      <dgm:spPr/>
    </dgm:pt>
    <dgm:pt modelId="{1D2DE739-BED5-8344-9E01-A97F8F1517E5}" type="pres">
      <dgm:prSet presAssocID="{0EE2EBFD-1C6A-F144-842F-D9120D9C4258}" presName="parentText" presStyleLbl="node1" presStyleIdx="2" presStyleCnt="3">
        <dgm:presLayoutVars>
          <dgm:chMax val="0"/>
          <dgm:bulletEnabled val="1"/>
        </dgm:presLayoutVars>
      </dgm:prSet>
      <dgm:spPr/>
    </dgm:pt>
    <dgm:pt modelId="{F6282403-7A36-5143-9F1C-E647FFF421CA}" type="pres">
      <dgm:prSet presAssocID="{0EE2EBFD-1C6A-F144-842F-D9120D9C4258}" presName="negativeSpace" presStyleCnt="0"/>
      <dgm:spPr/>
    </dgm:pt>
    <dgm:pt modelId="{3342C0FC-3028-B04C-9ECE-B5D889998AAF}" type="pres">
      <dgm:prSet presAssocID="{0EE2EBFD-1C6A-F144-842F-D9120D9C4258}" presName="childText" presStyleLbl="conFgAcc1" presStyleIdx="2" presStyleCnt="3">
        <dgm:presLayoutVars>
          <dgm:bulletEnabled val="1"/>
        </dgm:presLayoutVars>
      </dgm:prSet>
      <dgm:spPr/>
    </dgm:pt>
  </dgm:ptLst>
  <dgm:cxnLst>
    <dgm:cxn modelId="{7394CC06-57C8-44C6-A3FC-358D9A562722}" type="presOf" srcId="{0EE2EBFD-1C6A-F144-842F-D9120D9C4258}" destId="{1D2DE739-BED5-8344-9E01-A97F8F1517E5}" srcOrd="1" destOrd="0" presId="urn:microsoft.com/office/officeart/2005/8/layout/list1"/>
    <dgm:cxn modelId="{01A73F3B-4FC8-9F4F-9299-93038E819CB0}" srcId="{4BF71AF1-0B07-7145-8CE7-5ADB663C0E3D}" destId="{B94502AC-8256-584D-8F7C-386CEDF1424C}" srcOrd="0" destOrd="0" parTransId="{6518AFB8-4B20-D148-8608-B9B7B5C9A3A8}" sibTransId="{172C7D8B-D3AC-344E-8CC0-80E1FA614400}"/>
    <dgm:cxn modelId="{A32DD946-DAFA-3F43-90C0-50855CAFE8C3}" srcId="{4BF71AF1-0B07-7145-8CE7-5ADB663C0E3D}" destId="{0EE2EBFD-1C6A-F144-842F-D9120D9C4258}" srcOrd="2" destOrd="0" parTransId="{B25300D8-FB0B-4A44-9911-C637AFDFA1E5}" sibTransId="{78583002-74B4-B94A-9EF4-AD45B81CCC32}"/>
    <dgm:cxn modelId="{322E754C-89A3-4115-B760-A08A8360FC54}" type="presOf" srcId="{0EE2EBFD-1C6A-F144-842F-D9120D9C4258}" destId="{1B64468B-2B49-A049-BBA7-D55581627B22}" srcOrd="0" destOrd="0" presId="urn:microsoft.com/office/officeart/2005/8/layout/list1"/>
    <dgm:cxn modelId="{C61EC04C-07DF-4155-955C-E313AA7B396C}" type="presOf" srcId="{B94502AC-8256-584D-8F7C-386CEDF1424C}" destId="{621562A0-6027-5D4D-8F2F-F96417C42416}" srcOrd="0" destOrd="0" presId="urn:microsoft.com/office/officeart/2005/8/layout/list1"/>
    <dgm:cxn modelId="{3CAC1750-6D17-4666-85CC-6BB390CA3186}" type="presOf" srcId="{B8A03F01-4048-F74F-BBA9-FC12869D109A}" destId="{E5A889E4-3F87-CD4C-9834-D1A5F16BF8D7}" srcOrd="0" destOrd="0" presId="urn:microsoft.com/office/officeart/2005/8/layout/list1"/>
    <dgm:cxn modelId="{1462C654-F61C-466B-89D4-277AC1271E20}" type="presOf" srcId="{B8A03F01-4048-F74F-BBA9-FC12869D109A}" destId="{D4561B45-9460-E146-95C1-20FC00018A52}" srcOrd="1" destOrd="0" presId="urn:microsoft.com/office/officeart/2005/8/layout/list1"/>
    <dgm:cxn modelId="{0C71D28A-0CF0-4B6F-BC12-250CAB38CB5D}" type="presOf" srcId="{B94502AC-8256-584D-8F7C-386CEDF1424C}" destId="{649EB0C1-726A-8A40-B04B-6853547F78AC}" srcOrd="1" destOrd="0" presId="urn:microsoft.com/office/officeart/2005/8/layout/list1"/>
    <dgm:cxn modelId="{8C3799DE-29E5-4170-9AF9-336C91206303}" type="presOf" srcId="{4BF71AF1-0B07-7145-8CE7-5ADB663C0E3D}" destId="{C6B03CEB-BFE8-CA4D-ACE5-D3D1084C854E}" srcOrd="0" destOrd="0" presId="urn:microsoft.com/office/officeart/2005/8/layout/list1"/>
    <dgm:cxn modelId="{6E3860ED-57D0-5041-AD4E-3CA9DE4333FD}" srcId="{4BF71AF1-0B07-7145-8CE7-5ADB663C0E3D}" destId="{B8A03F01-4048-F74F-BBA9-FC12869D109A}" srcOrd="1" destOrd="0" parTransId="{C9122754-6B21-014B-98F8-3C0EEA8C0C32}" sibTransId="{A4EDEB2A-F5FC-2F42-BB1E-27F6A662652C}"/>
    <dgm:cxn modelId="{39B89F53-1D47-43D8-B6B9-84A97899515B}" type="presParOf" srcId="{C6B03CEB-BFE8-CA4D-ACE5-D3D1084C854E}" destId="{BD64ABDA-047B-3846-B1A4-A9C567F53179}" srcOrd="0" destOrd="0" presId="urn:microsoft.com/office/officeart/2005/8/layout/list1"/>
    <dgm:cxn modelId="{A4717767-E327-4EAF-B1DA-6F92DAC61BB4}" type="presParOf" srcId="{BD64ABDA-047B-3846-B1A4-A9C567F53179}" destId="{621562A0-6027-5D4D-8F2F-F96417C42416}" srcOrd="0" destOrd="0" presId="urn:microsoft.com/office/officeart/2005/8/layout/list1"/>
    <dgm:cxn modelId="{C8346D57-2E71-4B42-93D8-FB9F186C5AB5}" type="presParOf" srcId="{BD64ABDA-047B-3846-B1A4-A9C567F53179}" destId="{649EB0C1-726A-8A40-B04B-6853547F78AC}" srcOrd="1" destOrd="0" presId="urn:microsoft.com/office/officeart/2005/8/layout/list1"/>
    <dgm:cxn modelId="{DECB78EE-56B2-4B23-BB5D-B8522AEEBDDA}" type="presParOf" srcId="{C6B03CEB-BFE8-CA4D-ACE5-D3D1084C854E}" destId="{A364B8DC-B389-8F49-9126-0A607CA63976}" srcOrd="1" destOrd="0" presId="urn:microsoft.com/office/officeart/2005/8/layout/list1"/>
    <dgm:cxn modelId="{3880C698-E66F-4580-8CBD-2CCA155F92E1}" type="presParOf" srcId="{C6B03CEB-BFE8-CA4D-ACE5-D3D1084C854E}" destId="{A661A30A-6710-A148-956F-4FF8163399B8}" srcOrd="2" destOrd="0" presId="urn:microsoft.com/office/officeart/2005/8/layout/list1"/>
    <dgm:cxn modelId="{69EB1C41-E95C-4A0D-84EE-DB5F1965A178}" type="presParOf" srcId="{C6B03CEB-BFE8-CA4D-ACE5-D3D1084C854E}" destId="{27F02CE0-6F58-2546-95E4-7E8923A9AAED}" srcOrd="3" destOrd="0" presId="urn:microsoft.com/office/officeart/2005/8/layout/list1"/>
    <dgm:cxn modelId="{8D8A9E1F-2D5D-47DC-9801-27282DDD785E}" type="presParOf" srcId="{C6B03CEB-BFE8-CA4D-ACE5-D3D1084C854E}" destId="{44628239-882C-2647-9EE4-C47AC9309DFF}" srcOrd="4" destOrd="0" presId="urn:microsoft.com/office/officeart/2005/8/layout/list1"/>
    <dgm:cxn modelId="{98421EAC-C759-4C4D-A43C-893E2A961B3C}" type="presParOf" srcId="{44628239-882C-2647-9EE4-C47AC9309DFF}" destId="{E5A889E4-3F87-CD4C-9834-D1A5F16BF8D7}" srcOrd="0" destOrd="0" presId="urn:microsoft.com/office/officeart/2005/8/layout/list1"/>
    <dgm:cxn modelId="{89DF08A8-C5A4-4EC1-95ED-DB72D3382069}" type="presParOf" srcId="{44628239-882C-2647-9EE4-C47AC9309DFF}" destId="{D4561B45-9460-E146-95C1-20FC00018A52}" srcOrd="1" destOrd="0" presId="urn:microsoft.com/office/officeart/2005/8/layout/list1"/>
    <dgm:cxn modelId="{43295127-6EB1-4640-A908-45DBFD1C9387}" type="presParOf" srcId="{C6B03CEB-BFE8-CA4D-ACE5-D3D1084C854E}" destId="{6B3BC8D3-145D-EB40-9E5F-BC44CB9548EB}" srcOrd="5" destOrd="0" presId="urn:microsoft.com/office/officeart/2005/8/layout/list1"/>
    <dgm:cxn modelId="{A6E48B92-2080-4E83-8E55-D63A26E658FE}" type="presParOf" srcId="{C6B03CEB-BFE8-CA4D-ACE5-D3D1084C854E}" destId="{0D0BCAED-826A-8A47-9F5C-FBE025985567}" srcOrd="6" destOrd="0" presId="urn:microsoft.com/office/officeart/2005/8/layout/list1"/>
    <dgm:cxn modelId="{06A9B3A2-3DAC-4D09-80F1-56A3644683BA}" type="presParOf" srcId="{C6B03CEB-BFE8-CA4D-ACE5-D3D1084C854E}" destId="{27AB82A7-80FA-424D-BAD4-458C0EE352F9}" srcOrd="7" destOrd="0" presId="urn:microsoft.com/office/officeart/2005/8/layout/list1"/>
    <dgm:cxn modelId="{BD2CF9FF-4964-4002-A754-48A80E8A401D}" type="presParOf" srcId="{C6B03CEB-BFE8-CA4D-ACE5-D3D1084C854E}" destId="{8D97A45F-CB82-CD43-9DA8-324A88B3A9F5}" srcOrd="8" destOrd="0" presId="urn:microsoft.com/office/officeart/2005/8/layout/list1"/>
    <dgm:cxn modelId="{491D8F11-8FBD-4273-9C78-72822720C18E}" type="presParOf" srcId="{8D97A45F-CB82-CD43-9DA8-324A88B3A9F5}" destId="{1B64468B-2B49-A049-BBA7-D55581627B22}" srcOrd="0" destOrd="0" presId="urn:microsoft.com/office/officeart/2005/8/layout/list1"/>
    <dgm:cxn modelId="{5F21D011-9F37-4263-A3A9-186EC310BED9}" type="presParOf" srcId="{8D97A45F-CB82-CD43-9DA8-324A88B3A9F5}" destId="{1D2DE739-BED5-8344-9E01-A97F8F1517E5}" srcOrd="1" destOrd="0" presId="urn:microsoft.com/office/officeart/2005/8/layout/list1"/>
    <dgm:cxn modelId="{08FCFF63-154A-496A-BF00-C34456080E8B}" type="presParOf" srcId="{C6B03CEB-BFE8-CA4D-ACE5-D3D1084C854E}" destId="{F6282403-7A36-5143-9F1C-E647FFF421CA}" srcOrd="9" destOrd="0" presId="urn:microsoft.com/office/officeart/2005/8/layout/list1"/>
    <dgm:cxn modelId="{6B396F0C-1D28-4195-84C8-3D4DB81ED3D7}" type="presParOf" srcId="{C6B03CEB-BFE8-CA4D-ACE5-D3D1084C854E}" destId="{3342C0FC-3028-B04C-9ECE-B5D889998AAF}"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C40974D-4331-C144-B77D-1C3C9AB0910C}" type="doc">
      <dgm:prSet loTypeId="urn:microsoft.com/office/officeart/2005/8/layout/arrow6" loCatId="" qsTypeId="urn:microsoft.com/office/officeart/2005/8/quickstyle/3d3" qsCatId="3D" csTypeId="urn:microsoft.com/office/officeart/2005/8/colors/accent5_3" csCatId="accent5"/>
      <dgm:spPr/>
      <dgm:t>
        <a:bodyPr/>
        <a:lstStyle/>
        <a:p>
          <a:endParaRPr lang="en-US"/>
        </a:p>
      </dgm:t>
    </dgm:pt>
    <dgm:pt modelId="{6A6420E3-77FD-E447-B4FC-A23778E551D7}">
      <dgm:prSet/>
      <dgm:spPr/>
      <dgm:t>
        <a:bodyPr/>
        <a:lstStyle/>
        <a:p>
          <a:pPr rtl="0"/>
          <a:r>
            <a:rPr lang="en-US" dirty="0"/>
            <a:t>Communication </a:t>
          </a:r>
          <a:r>
            <a:rPr lang="en-US" b="1" i="1" dirty="0"/>
            <a:t>within</a:t>
          </a:r>
          <a:r>
            <a:rPr lang="en-US" dirty="0"/>
            <a:t> neuron is</a:t>
          </a:r>
          <a:r>
            <a:rPr lang="en-US" b="1" dirty="0"/>
            <a:t> electrical</a:t>
          </a:r>
          <a:endParaRPr lang="en-US" dirty="0"/>
        </a:p>
      </dgm:t>
    </dgm:pt>
    <dgm:pt modelId="{53866109-35E8-3340-BE40-9B2D99255FDF}" type="parTrans" cxnId="{3CE832D2-EF9E-0A4E-98B3-85A436406089}">
      <dgm:prSet/>
      <dgm:spPr/>
      <dgm:t>
        <a:bodyPr/>
        <a:lstStyle/>
        <a:p>
          <a:endParaRPr lang="en-US"/>
        </a:p>
      </dgm:t>
    </dgm:pt>
    <dgm:pt modelId="{29C45882-746C-DA49-82F9-54CBBAA7D113}" type="sibTrans" cxnId="{3CE832D2-EF9E-0A4E-98B3-85A436406089}">
      <dgm:prSet/>
      <dgm:spPr/>
      <dgm:t>
        <a:bodyPr/>
        <a:lstStyle/>
        <a:p>
          <a:endParaRPr lang="en-US"/>
        </a:p>
      </dgm:t>
    </dgm:pt>
    <dgm:pt modelId="{334C7FFE-E726-3140-AE04-7F4DE28A4AF6}">
      <dgm:prSet/>
      <dgm:spPr/>
      <dgm:t>
        <a:bodyPr/>
        <a:lstStyle/>
        <a:p>
          <a:pPr rtl="0"/>
          <a:r>
            <a:rPr lang="en-US" dirty="0"/>
            <a:t>Communication </a:t>
          </a:r>
          <a:r>
            <a:rPr lang="en-US" b="1" i="1" dirty="0"/>
            <a:t>between</a:t>
          </a:r>
          <a:r>
            <a:rPr lang="en-US" dirty="0"/>
            <a:t> neurons</a:t>
          </a:r>
          <a:r>
            <a:rPr lang="en-US" b="1" dirty="0"/>
            <a:t> </a:t>
          </a:r>
          <a:r>
            <a:rPr lang="en-US" dirty="0"/>
            <a:t>is</a:t>
          </a:r>
          <a:r>
            <a:rPr lang="en-US" b="1" dirty="0"/>
            <a:t> chemical</a:t>
          </a:r>
          <a:endParaRPr lang="en-US" dirty="0"/>
        </a:p>
      </dgm:t>
    </dgm:pt>
    <dgm:pt modelId="{5DCD5924-19A0-814B-B1FC-8200C752563D}" type="parTrans" cxnId="{D423985F-E61F-2C41-B7B5-9145A3E9493E}">
      <dgm:prSet/>
      <dgm:spPr/>
      <dgm:t>
        <a:bodyPr/>
        <a:lstStyle/>
        <a:p>
          <a:endParaRPr lang="en-US"/>
        </a:p>
      </dgm:t>
    </dgm:pt>
    <dgm:pt modelId="{5D2E88AD-5D1B-D54A-8D9E-5DE4A2CC8AF5}" type="sibTrans" cxnId="{D423985F-E61F-2C41-B7B5-9145A3E9493E}">
      <dgm:prSet/>
      <dgm:spPr/>
      <dgm:t>
        <a:bodyPr/>
        <a:lstStyle/>
        <a:p>
          <a:endParaRPr lang="en-US"/>
        </a:p>
      </dgm:t>
    </dgm:pt>
    <dgm:pt modelId="{1EE5233E-F52E-3D40-B1C4-1E4D29CB0601}" type="pres">
      <dgm:prSet presAssocID="{8C40974D-4331-C144-B77D-1C3C9AB0910C}" presName="compositeShape" presStyleCnt="0">
        <dgm:presLayoutVars>
          <dgm:chMax val="2"/>
          <dgm:dir/>
          <dgm:resizeHandles val="exact"/>
        </dgm:presLayoutVars>
      </dgm:prSet>
      <dgm:spPr/>
    </dgm:pt>
    <dgm:pt modelId="{E11AA15C-E85C-7F40-B70C-306725787D0D}" type="pres">
      <dgm:prSet presAssocID="{8C40974D-4331-C144-B77D-1C3C9AB0910C}" presName="ribbon" presStyleLbl="node1" presStyleIdx="0" presStyleCnt="1"/>
      <dgm:spPr/>
    </dgm:pt>
    <dgm:pt modelId="{D5F3A473-5062-114E-9407-DF074F5058DB}" type="pres">
      <dgm:prSet presAssocID="{8C40974D-4331-C144-B77D-1C3C9AB0910C}" presName="leftArrowText" presStyleLbl="node1" presStyleIdx="0" presStyleCnt="1">
        <dgm:presLayoutVars>
          <dgm:chMax val="0"/>
          <dgm:bulletEnabled val="1"/>
        </dgm:presLayoutVars>
      </dgm:prSet>
      <dgm:spPr/>
    </dgm:pt>
    <dgm:pt modelId="{FDE43658-2393-0849-A575-220F891F2E3C}" type="pres">
      <dgm:prSet presAssocID="{8C40974D-4331-C144-B77D-1C3C9AB0910C}" presName="rightArrowText" presStyleLbl="node1" presStyleIdx="0" presStyleCnt="1">
        <dgm:presLayoutVars>
          <dgm:chMax val="0"/>
          <dgm:bulletEnabled val="1"/>
        </dgm:presLayoutVars>
      </dgm:prSet>
      <dgm:spPr/>
    </dgm:pt>
  </dgm:ptLst>
  <dgm:cxnLst>
    <dgm:cxn modelId="{D423985F-E61F-2C41-B7B5-9145A3E9493E}" srcId="{8C40974D-4331-C144-B77D-1C3C9AB0910C}" destId="{334C7FFE-E726-3140-AE04-7F4DE28A4AF6}" srcOrd="1" destOrd="0" parTransId="{5DCD5924-19A0-814B-B1FC-8200C752563D}" sibTransId="{5D2E88AD-5D1B-D54A-8D9E-5DE4A2CC8AF5}"/>
    <dgm:cxn modelId="{8D89AA9D-88F4-4473-88F8-108CC457246E}" type="presOf" srcId="{334C7FFE-E726-3140-AE04-7F4DE28A4AF6}" destId="{FDE43658-2393-0849-A575-220F891F2E3C}" srcOrd="0" destOrd="0" presId="urn:microsoft.com/office/officeart/2005/8/layout/arrow6"/>
    <dgm:cxn modelId="{61A4A7C9-0874-4CF2-BFB4-6C20D61EA589}" type="presOf" srcId="{8C40974D-4331-C144-B77D-1C3C9AB0910C}" destId="{1EE5233E-F52E-3D40-B1C4-1E4D29CB0601}" srcOrd="0" destOrd="0" presId="urn:microsoft.com/office/officeart/2005/8/layout/arrow6"/>
    <dgm:cxn modelId="{3CE832D2-EF9E-0A4E-98B3-85A436406089}" srcId="{8C40974D-4331-C144-B77D-1C3C9AB0910C}" destId="{6A6420E3-77FD-E447-B4FC-A23778E551D7}" srcOrd="0" destOrd="0" parTransId="{53866109-35E8-3340-BE40-9B2D99255FDF}" sibTransId="{29C45882-746C-DA49-82F9-54CBBAA7D113}"/>
    <dgm:cxn modelId="{9FEC7BFB-3422-4494-ADE3-9C19FC2CC755}" type="presOf" srcId="{6A6420E3-77FD-E447-B4FC-A23778E551D7}" destId="{D5F3A473-5062-114E-9407-DF074F5058DB}" srcOrd="0" destOrd="0" presId="urn:microsoft.com/office/officeart/2005/8/layout/arrow6"/>
    <dgm:cxn modelId="{69E1608E-71DF-4579-B1DD-D96B430F5D0F}" type="presParOf" srcId="{1EE5233E-F52E-3D40-B1C4-1E4D29CB0601}" destId="{E11AA15C-E85C-7F40-B70C-306725787D0D}" srcOrd="0" destOrd="0" presId="urn:microsoft.com/office/officeart/2005/8/layout/arrow6"/>
    <dgm:cxn modelId="{7CA16B3C-1B52-44A8-96A4-4DFBBC1D757C}" type="presParOf" srcId="{1EE5233E-F52E-3D40-B1C4-1E4D29CB0601}" destId="{D5F3A473-5062-114E-9407-DF074F5058DB}" srcOrd="1" destOrd="0" presId="urn:microsoft.com/office/officeart/2005/8/layout/arrow6"/>
    <dgm:cxn modelId="{F2F4B3D5-E433-4208-8A0F-019C988D12EC}" type="presParOf" srcId="{1EE5233E-F52E-3D40-B1C4-1E4D29CB0601}" destId="{FDE43658-2393-0849-A575-220F891F2E3C}" srcOrd="2" destOrd="0" presId="urn:microsoft.com/office/officeart/2005/8/layout/arrow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86C4854-4D79-F446-B0BE-D5C7CC9C8604}" type="doc">
      <dgm:prSet loTypeId="urn:microsoft.com/office/officeart/2005/8/layout/hierarchy2" loCatId="" qsTypeId="urn:microsoft.com/office/officeart/2005/8/quickstyle/simple4" qsCatId="simple" csTypeId="urn:microsoft.com/office/officeart/2005/8/colors/accent3_2" csCatId="accent3" phldr="1"/>
      <dgm:spPr/>
      <dgm:t>
        <a:bodyPr/>
        <a:lstStyle/>
        <a:p>
          <a:endParaRPr lang="en-US"/>
        </a:p>
      </dgm:t>
    </dgm:pt>
    <dgm:pt modelId="{049C3EB4-174D-5843-9014-6EC8A76F06E2}">
      <dgm:prSet custT="1"/>
      <dgm:spPr>
        <a:solidFill>
          <a:schemeClr val="accent3">
            <a:lumMod val="60000"/>
            <a:lumOff val="40000"/>
          </a:schemeClr>
        </a:solidFill>
      </dgm:spPr>
      <dgm:t>
        <a:bodyPr/>
        <a:lstStyle/>
        <a:p>
          <a:pPr rtl="0"/>
          <a:r>
            <a:rPr lang="en-US" sz="1800" b="1" dirty="0">
              <a:solidFill>
                <a:srgbClr val="000000"/>
              </a:solidFill>
            </a:rPr>
            <a:t>Central Nervous </a:t>
          </a:r>
          <a:br>
            <a:rPr lang="en-US" sz="1800" b="1" dirty="0">
              <a:solidFill>
                <a:srgbClr val="000000"/>
              </a:solidFill>
            </a:rPr>
          </a:br>
          <a:r>
            <a:rPr lang="en-US" sz="1800" b="1" dirty="0">
              <a:solidFill>
                <a:srgbClr val="000000"/>
              </a:solidFill>
            </a:rPr>
            <a:t>System</a:t>
          </a:r>
          <a:endParaRPr lang="en-US" sz="1800" dirty="0">
            <a:solidFill>
              <a:srgbClr val="000000"/>
            </a:solidFill>
          </a:endParaRPr>
        </a:p>
      </dgm:t>
    </dgm:pt>
    <dgm:pt modelId="{4F24A744-849A-434E-9653-3F3AD81B1134}" type="parTrans" cxnId="{44496FE9-A457-3044-87CA-95F8E6092AB1}">
      <dgm:prSet/>
      <dgm:spPr/>
      <dgm:t>
        <a:bodyPr/>
        <a:lstStyle/>
        <a:p>
          <a:endParaRPr lang="en-US">
            <a:solidFill>
              <a:srgbClr val="000000"/>
            </a:solidFill>
          </a:endParaRPr>
        </a:p>
      </dgm:t>
    </dgm:pt>
    <dgm:pt modelId="{24C22E9A-883D-CA40-8A8F-AE38C878465C}" type="sibTrans" cxnId="{44496FE9-A457-3044-87CA-95F8E6092AB1}">
      <dgm:prSet/>
      <dgm:spPr/>
      <dgm:t>
        <a:bodyPr/>
        <a:lstStyle/>
        <a:p>
          <a:endParaRPr lang="en-US">
            <a:solidFill>
              <a:srgbClr val="000000"/>
            </a:solidFill>
          </a:endParaRPr>
        </a:p>
      </dgm:t>
    </dgm:pt>
    <dgm:pt modelId="{4A5671CD-A670-824D-AC11-4D94FB5EF76D}">
      <dgm:prSet/>
      <dgm:spPr>
        <a:solidFill>
          <a:schemeClr val="accent3">
            <a:lumMod val="60000"/>
            <a:lumOff val="40000"/>
          </a:schemeClr>
        </a:solidFill>
      </dgm:spPr>
      <dgm:t>
        <a:bodyPr/>
        <a:lstStyle/>
        <a:p>
          <a:pPr rtl="0"/>
          <a:r>
            <a:rPr lang="en-US" b="1" dirty="0">
              <a:solidFill>
                <a:srgbClr val="000000"/>
              </a:solidFill>
            </a:rPr>
            <a:t>Spinal cord</a:t>
          </a:r>
          <a:r>
            <a:rPr lang="en-US" dirty="0">
              <a:solidFill>
                <a:srgbClr val="000000"/>
              </a:solidFill>
            </a:rPr>
            <a:t> </a:t>
          </a:r>
        </a:p>
      </dgm:t>
    </dgm:pt>
    <dgm:pt modelId="{1D8D67E2-C0B4-A64F-854F-E65BDC9F5714}" type="parTrans" cxnId="{225B3497-55E4-614F-B3E6-D507852F4C43}">
      <dgm:prSet/>
      <dgm:spPr/>
      <dgm:t>
        <a:bodyPr/>
        <a:lstStyle/>
        <a:p>
          <a:endParaRPr lang="en-US">
            <a:solidFill>
              <a:srgbClr val="000000"/>
            </a:solidFill>
          </a:endParaRPr>
        </a:p>
      </dgm:t>
    </dgm:pt>
    <dgm:pt modelId="{65594944-59AC-554C-BA4A-C2B4F83C0C79}" type="sibTrans" cxnId="{225B3497-55E4-614F-B3E6-D507852F4C43}">
      <dgm:prSet/>
      <dgm:spPr/>
      <dgm:t>
        <a:bodyPr/>
        <a:lstStyle/>
        <a:p>
          <a:endParaRPr lang="en-US">
            <a:solidFill>
              <a:srgbClr val="000000"/>
            </a:solidFill>
          </a:endParaRPr>
        </a:p>
      </dgm:t>
    </dgm:pt>
    <dgm:pt modelId="{526AFE04-540B-4C49-98ED-74546137A165}">
      <dgm:prSet/>
      <dgm:spPr>
        <a:solidFill>
          <a:schemeClr val="accent3">
            <a:lumMod val="60000"/>
            <a:lumOff val="40000"/>
          </a:schemeClr>
        </a:solidFill>
      </dgm:spPr>
      <dgm:t>
        <a:bodyPr/>
        <a:lstStyle/>
        <a:p>
          <a:pPr rtl="0"/>
          <a:r>
            <a:rPr lang="en-US">
              <a:solidFill>
                <a:srgbClr val="000000"/>
              </a:solidFill>
            </a:rPr>
            <a:t>Conduits for incoming sensory data and outgoing movement commands</a:t>
          </a:r>
        </a:p>
      </dgm:t>
    </dgm:pt>
    <dgm:pt modelId="{A56BDF76-7307-6C4D-8154-F92A82621C8B}" type="parTrans" cxnId="{F2575FBE-F310-E34B-A0C0-64865A10DDD5}">
      <dgm:prSet/>
      <dgm:spPr/>
      <dgm:t>
        <a:bodyPr/>
        <a:lstStyle/>
        <a:p>
          <a:endParaRPr lang="en-US">
            <a:solidFill>
              <a:srgbClr val="000000"/>
            </a:solidFill>
          </a:endParaRPr>
        </a:p>
      </dgm:t>
    </dgm:pt>
    <dgm:pt modelId="{A1E17DA9-FEC3-B544-B9E8-71F2A7718FE8}" type="sibTrans" cxnId="{F2575FBE-F310-E34B-A0C0-64865A10DDD5}">
      <dgm:prSet/>
      <dgm:spPr/>
      <dgm:t>
        <a:bodyPr/>
        <a:lstStyle/>
        <a:p>
          <a:endParaRPr lang="en-US">
            <a:solidFill>
              <a:srgbClr val="000000"/>
            </a:solidFill>
          </a:endParaRPr>
        </a:p>
      </dgm:t>
    </dgm:pt>
    <dgm:pt modelId="{C1DE5E86-8146-E14E-A884-A2CAC78C8ACF}">
      <dgm:prSet/>
      <dgm:spPr>
        <a:solidFill>
          <a:schemeClr val="accent3">
            <a:lumMod val="60000"/>
            <a:lumOff val="40000"/>
          </a:schemeClr>
        </a:solidFill>
      </dgm:spPr>
      <dgm:t>
        <a:bodyPr/>
        <a:lstStyle/>
        <a:p>
          <a:pPr rtl="0"/>
          <a:r>
            <a:rPr lang="en-US" dirty="0">
              <a:solidFill>
                <a:srgbClr val="000000"/>
              </a:solidFill>
            </a:rPr>
            <a:t>Provides for spinal reflexes</a:t>
          </a:r>
        </a:p>
      </dgm:t>
    </dgm:pt>
    <dgm:pt modelId="{869B5B64-3A10-7141-B684-102C95760463}" type="parTrans" cxnId="{FDB219BD-B891-5640-8D05-052ABE5DF83C}">
      <dgm:prSet/>
      <dgm:spPr/>
      <dgm:t>
        <a:bodyPr/>
        <a:lstStyle/>
        <a:p>
          <a:endParaRPr lang="en-US">
            <a:solidFill>
              <a:srgbClr val="000000"/>
            </a:solidFill>
          </a:endParaRPr>
        </a:p>
      </dgm:t>
    </dgm:pt>
    <dgm:pt modelId="{0E8BD852-5E0C-9546-86F2-E6600F8817B8}" type="sibTrans" cxnId="{FDB219BD-B891-5640-8D05-052ABE5DF83C}">
      <dgm:prSet/>
      <dgm:spPr/>
      <dgm:t>
        <a:bodyPr/>
        <a:lstStyle/>
        <a:p>
          <a:endParaRPr lang="en-US">
            <a:solidFill>
              <a:srgbClr val="000000"/>
            </a:solidFill>
          </a:endParaRPr>
        </a:p>
      </dgm:t>
    </dgm:pt>
    <dgm:pt modelId="{06C7715F-7427-CB4F-B425-9125FCE06450}">
      <dgm:prSet/>
      <dgm:spPr>
        <a:solidFill>
          <a:schemeClr val="accent3">
            <a:lumMod val="60000"/>
            <a:lumOff val="40000"/>
          </a:schemeClr>
        </a:solidFill>
      </dgm:spPr>
      <dgm:t>
        <a:bodyPr/>
        <a:lstStyle/>
        <a:p>
          <a:pPr rtl="0"/>
          <a:r>
            <a:rPr lang="en-US" b="1">
              <a:solidFill>
                <a:srgbClr val="000000"/>
              </a:solidFill>
            </a:rPr>
            <a:t>Brain</a:t>
          </a:r>
          <a:endParaRPr lang="en-US">
            <a:solidFill>
              <a:srgbClr val="000000"/>
            </a:solidFill>
          </a:endParaRPr>
        </a:p>
      </dgm:t>
    </dgm:pt>
    <dgm:pt modelId="{8CCEFF4D-4D8D-4C4D-B185-BCD9FF3F18F4}" type="parTrans" cxnId="{6BBBC9D5-D42A-5B4B-9993-99D91A505961}">
      <dgm:prSet/>
      <dgm:spPr/>
      <dgm:t>
        <a:bodyPr/>
        <a:lstStyle/>
        <a:p>
          <a:endParaRPr lang="en-US">
            <a:solidFill>
              <a:srgbClr val="000000"/>
            </a:solidFill>
          </a:endParaRPr>
        </a:p>
      </dgm:t>
    </dgm:pt>
    <dgm:pt modelId="{0178B1B9-0E41-9A45-81F6-6EA21D248D73}" type="sibTrans" cxnId="{6BBBC9D5-D42A-5B4B-9993-99D91A505961}">
      <dgm:prSet/>
      <dgm:spPr/>
      <dgm:t>
        <a:bodyPr/>
        <a:lstStyle/>
        <a:p>
          <a:endParaRPr lang="en-US">
            <a:solidFill>
              <a:srgbClr val="000000"/>
            </a:solidFill>
          </a:endParaRPr>
        </a:p>
      </dgm:t>
    </dgm:pt>
    <dgm:pt modelId="{4117EB53-B52F-404A-9D9C-8484EB637FD2}">
      <dgm:prSet/>
      <dgm:spPr>
        <a:solidFill>
          <a:schemeClr val="accent3">
            <a:lumMod val="60000"/>
            <a:lumOff val="40000"/>
          </a:schemeClr>
        </a:solidFill>
      </dgm:spPr>
      <dgm:t>
        <a:bodyPr/>
        <a:lstStyle/>
        <a:p>
          <a:pPr rtl="0"/>
          <a:r>
            <a:rPr lang="en-US" dirty="0">
              <a:solidFill>
                <a:srgbClr val="000000"/>
              </a:solidFill>
            </a:rPr>
            <a:t>Control center </a:t>
          </a:r>
          <a:br>
            <a:rPr lang="en-US" dirty="0">
              <a:solidFill>
                <a:srgbClr val="000000"/>
              </a:solidFill>
            </a:rPr>
          </a:br>
          <a:r>
            <a:rPr lang="en-US" dirty="0">
              <a:solidFill>
                <a:srgbClr val="000000"/>
              </a:solidFill>
            </a:rPr>
            <a:t>for entire nervous system	</a:t>
          </a:r>
        </a:p>
      </dgm:t>
    </dgm:pt>
    <dgm:pt modelId="{64BCCE23-EFDB-EA44-9ABC-A09959A42CFA}" type="parTrans" cxnId="{B7AA8989-02E0-8740-B865-91BFBA7E45C6}">
      <dgm:prSet/>
      <dgm:spPr/>
      <dgm:t>
        <a:bodyPr/>
        <a:lstStyle/>
        <a:p>
          <a:endParaRPr lang="en-US">
            <a:solidFill>
              <a:srgbClr val="000000"/>
            </a:solidFill>
          </a:endParaRPr>
        </a:p>
      </dgm:t>
    </dgm:pt>
    <dgm:pt modelId="{63539D41-99D2-824F-A1E3-1184ECF399E1}" type="sibTrans" cxnId="{B7AA8989-02E0-8740-B865-91BFBA7E45C6}">
      <dgm:prSet/>
      <dgm:spPr/>
      <dgm:t>
        <a:bodyPr/>
        <a:lstStyle/>
        <a:p>
          <a:endParaRPr lang="en-US">
            <a:solidFill>
              <a:srgbClr val="000000"/>
            </a:solidFill>
          </a:endParaRPr>
        </a:p>
      </dgm:t>
    </dgm:pt>
    <dgm:pt modelId="{AA63BD9B-44A4-504A-9D53-10C15D1CFB87}" type="pres">
      <dgm:prSet presAssocID="{586C4854-4D79-F446-B0BE-D5C7CC9C8604}" presName="diagram" presStyleCnt="0">
        <dgm:presLayoutVars>
          <dgm:chPref val="1"/>
          <dgm:dir/>
          <dgm:animOne val="branch"/>
          <dgm:animLvl val="lvl"/>
          <dgm:resizeHandles val="exact"/>
        </dgm:presLayoutVars>
      </dgm:prSet>
      <dgm:spPr/>
    </dgm:pt>
    <dgm:pt modelId="{1A0C193D-8693-2847-ABEE-973C0EB395B9}" type="pres">
      <dgm:prSet presAssocID="{049C3EB4-174D-5843-9014-6EC8A76F06E2}" presName="root1" presStyleCnt="0"/>
      <dgm:spPr/>
    </dgm:pt>
    <dgm:pt modelId="{081F9538-115C-7849-99D7-00D0AF3A3AF9}" type="pres">
      <dgm:prSet presAssocID="{049C3EB4-174D-5843-9014-6EC8A76F06E2}" presName="LevelOneTextNode" presStyleLbl="node0" presStyleIdx="0" presStyleCnt="1" custLinFactNeighborY="-2287">
        <dgm:presLayoutVars>
          <dgm:chPref val="3"/>
        </dgm:presLayoutVars>
      </dgm:prSet>
      <dgm:spPr/>
    </dgm:pt>
    <dgm:pt modelId="{125567A3-30C1-C94C-89DD-FAB6536E206E}" type="pres">
      <dgm:prSet presAssocID="{049C3EB4-174D-5843-9014-6EC8A76F06E2}" presName="level2hierChild" presStyleCnt="0"/>
      <dgm:spPr/>
    </dgm:pt>
    <dgm:pt modelId="{DA2A20ED-D9E4-EA42-9A1A-D923DD108A89}" type="pres">
      <dgm:prSet presAssocID="{1D8D67E2-C0B4-A64F-854F-E65BDC9F5714}" presName="conn2-1" presStyleLbl="parChTrans1D2" presStyleIdx="0" presStyleCnt="2"/>
      <dgm:spPr/>
    </dgm:pt>
    <dgm:pt modelId="{A9A7158B-6F90-454D-969D-9B2B82D2C990}" type="pres">
      <dgm:prSet presAssocID="{1D8D67E2-C0B4-A64F-854F-E65BDC9F5714}" presName="connTx" presStyleLbl="parChTrans1D2" presStyleIdx="0" presStyleCnt="2"/>
      <dgm:spPr/>
    </dgm:pt>
    <dgm:pt modelId="{B7102B49-6302-854E-BE86-9AF76B2BE1D1}" type="pres">
      <dgm:prSet presAssocID="{4A5671CD-A670-824D-AC11-4D94FB5EF76D}" presName="root2" presStyleCnt="0"/>
      <dgm:spPr/>
    </dgm:pt>
    <dgm:pt modelId="{645BD8AE-C4C7-BE46-9BB5-0DC2F9CC143B}" type="pres">
      <dgm:prSet presAssocID="{4A5671CD-A670-824D-AC11-4D94FB5EF76D}" presName="LevelTwoTextNode" presStyleLbl="node2" presStyleIdx="0" presStyleCnt="2">
        <dgm:presLayoutVars>
          <dgm:chPref val="3"/>
        </dgm:presLayoutVars>
      </dgm:prSet>
      <dgm:spPr/>
    </dgm:pt>
    <dgm:pt modelId="{5710C1B5-3047-0546-AFF2-F44A0CF5F7DF}" type="pres">
      <dgm:prSet presAssocID="{4A5671CD-A670-824D-AC11-4D94FB5EF76D}" presName="level3hierChild" presStyleCnt="0"/>
      <dgm:spPr/>
    </dgm:pt>
    <dgm:pt modelId="{8FAFE17D-2546-6F46-8FAE-C87427CCEB90}" type="pres">
      <dgm:prSet presAssocID="{A56BDF76-7307-6C4D-8154-F92A82621C8B}" presName="conn2-1" presStyleLbl="parChTrans1D3" presStyleIdx="0" presStyleCnt="3"/>
      <dgm:spPr/>
    </dgm:pt>
    <dgm:pt modelId="{08467DEA-9989-7E43-904E-8569D25A40D2}" type="pres">
      <dgm:prSet presAssocID="{A56BDF76-7307-6C4D-8154-F92A82621C8B}" presName="connTx" presStyleLbl="parChTrans1D3" presStyleIdx="0" presStyleCnt="3"/>
      <dgm:spPr/>
    </dgm:pt>
    <dgm:pt modelId="{9700E48E-E90B-A649-91BE-11BE28FB4673}" type="pres">
      <dgm:prSet presAssocID="{526AFE04-540B-4C49-98ED-74546137A165}" presName="root2" presStyleCnt="0"/>
      <dgm:spPr/>
    </dgm:pt>
    <dgm:pt modelId="{3F897577-A92B-9740-8EB8-98CAB65858C6}" type="pres">
      <dgm:prSet presAssocID="{526AFE04-540B-4C49-98ED-74546137A165}" presName="LevelTwoTextNode" presStyleLbl="node3" presStyleIdx="0" presStyleCnt="3">
        <dgm:presLayoutVars>
          <dgm:chPref val="3"/>
        </dgm:presLayoutVars>
      </dgm:prSet>
      <dgm:spPr/>
    </dgm:pt>
    <dgm:pt modelId="{0A7EF698-FB4F-784E-9BC1-430C2E717F32}" type="pres">
      <dgm:prSet presAssocID="{526AFE04-540B-4C49-98ED-74546137A165}" presName="level3hierChild" presStyleCnt="0"/>
      <dgm:spPr/>
    </dgm:pt>
    <dgm:pt modelId="{FE2C8BF9-8141-E249-B538-5C7C8A2AD7C9}" type="pres">
      <dgm:prSet presAssocID="{869B5B64-3A10-7141-B684-102C95760463}" presName="conn2-1" presStyleLbl="parChTrans1D3" presStyleIdx="1" presStyleCnt="3"/>
      <dgm:spPr/>
    </dgm:pt>
    <dgm:pt modelId="{B911C1B0-E66F-2E4B-A7A3-2F6CD741FB90}" type="pres">
      <dgm:prSet presAssocID="{869B5B64-3A10-7141-B684-102C95760463}" presName="connTx" presStyleLbl="parChTrans1D3" presStyleIdx="1" presStyleCnt="3"/>
      <dgm:spPr/>
    </dgm:pt>
    <dgm:pt modelId="{D0084A78-8334-D64D-B0FF-2AE8C3BF36CB}" type="pres">
      <dgm:prSet presAssocID="{C1DE5E86-8146-E14E-A884-A2CAC78C8ACF}" presName="root2" presStyleCnt="0"/>
      <dgm:spPr/>
    </dgm:pt>
    <dgm:pt modelId="{DAA18C65-5423-1544-A760-9AF804D4FFBA}" type="pres">
      <dgm:prSet presAssocID="{C1DE5E86-8146-E14E-A884-A2CAC78C8ACF}" presName="LevelTwoTextNode" presStyleLbl="node3" presStyleIdx="1" presStyleCnt="3">
        <dgm:presLayoutVars>
          <dgm:chPref val="3"/>
        </dgm:presLayoutVars>
      </dgm:prSet>
      <dgm:spPr/>
    </dgm:pt>
    <dgm:pt modelId="{8E2D26CF-6D6C-3245-8E68-A868F50C9477}" type="pres">
      <dgm:prSet presAssocID="{C1DE5E86-8146-E14E-A884-A2CAC78C8ACF}" presName="level3hierChild" presStyleCnt="0"/>
      <dgm:spPr/>
    </dgm:pt>
    <dgm:pt modelId="{3D8D128A-3F76-9149-A80B-69DB033292E1}" type="pres">
      <dgm:prSet presAssocID="{8CCEFF4D-4D8D-4C4D-B185-BCD9FF3F18F4}" presName="conn2-1" presStyleLbl="parChTrans1D2" presStyleIdx="1" presStyleCnt="2"/>
      <dgm:spPr/>
    </dgm:pt>
    <dgm:pt modelId="{1BC7380B-0C4C-6647-8391-E4415B71E168}" type="pres">
      <dgm:prSet presAssocID="{8CCEFF4D-4D8D-4C4D-B185-BCD9FF3F18F4}" presName="connTx" presStyleLbl="parChTrans1D2" presStyleIdx="1" presStyleCnt="2"/>
      <dgm:spPr/>
    </dgm:pt>
    <dgm:pt modelId="{86258855-2AA3-484E-87F3-F7F2332EE0F7}" type="pres">
      <dgm:prSet presAssocID="{06C7715F-7427-CB4F-B425-9125FCE06450}" presName="root2" presStyleCnt="0"/>
      <dgm:spPr/>
    </dgm:pt>
    <dgm:pt modelId="{4D5C6397-7604-F04D-8AB8-0BB49E71A3BF}" type="pres">
      <dgm:prSet presAssocID="{06C7715F-7427-CB4F-B425-9125FCE06450}" presName="LevelTwoTextNode" presStyleLbl="node2" presStyleIdx="1" presStyleCnt="2">
        <dgm:presLayoutVars>
          <dgm:chPref val="3"/>
        </dgm:presLayoutVars>
      </dgm:prSet>
      <dgm:spPr/>
    </dgm:pt>
    <dgm:pt modelId="{8817277F-9A49-C145-8CBD-7A0BB36016B7}" type="pres">
      <dgm:prSet presAssocID="{06C7715F-7427-CB4F-B425-9125FCE06450}" presName="level3hierChild" presStyleCnt="0"/>
      <dgm:spPr/>
    </dgm:pt>
    <dgm:pt modelId="{6A66C1F8-FBF0-274C-B47E-42AAF2F2CC6D}" type="pres">
      <dgm:prSet presAssocID="{64BCCE23-EFDB-EA44-9ABC-A09959A42CFA}" presName="conn2-1" presStyleLbl="parChTrans1D3" presStyleIdx="2" presStyleCnt="3"/>
      <dgm:spPr/>
    </dgm:pt>
    <dgm:pt modelId="{ABE9D6D1-DC9F-9E48-B30E-772DA642421D}" type="pres">
      <dgm:prSet presAssocID="{64BCCE23-EFDB-EA44-9ABC-A09959A42CFA}" presName="connTx" presStyleLbl="parChTrans1D3" presStyleIdx="2" presStyleCnt="3"/>
      <dgm:spPr/>
    </dgm:pt>
    <dgm:pt modelId="{96078323-425B-D24D-BDB5-DDEA74BAFDCD}" type="pres">
      <dgm:prSet presAssocID="{4117EB53-B52F-404A-9D9C-8484EB637FD2}" presName="root2" presStyleCnt="0"/>
      <dgm:spPr/>
    </dgm:pt>
    <dgm:pt modelId="{DD68432F-5787-B144-AABB-BF9362FCCD8E}" type="pres">
      <dgm:prSet presAssocID="{4117EB53-B52F-404A-9D9C-8484EB637FD2}" presName="LevelTwoTextNode" presStyleLbl="node3" presStyleIdx="2" presStyleCnt="3">
        <dgm:presLayoutVars>
          <dgm:chPref val="3"/>
        </dgm:presLayoutVars>
      </dgm:prSet>
      <dgm:spPr/>
    </dgm:pt>
    <dgm:pt modelId="{512763A0-ACB4-0C4C-B07F-0D2C1162A543}" type="pres">
      <dgm:prSet presAssocID="{4117EB53-B52F-404A-9D9C-8484EB637FD2}" presName="level3hierChild" presStyleCnt="0"/>
      <dgm:spPr/>
    </dgm:pt>
  </dgm:ptLst>
  <dgm:cxnLst>
    <dgm:cxn modelId="{6EC40506-EABC-42C4-B473-FB9E3B0A2C5D}" type="presOf" srcId="{049C3EB4-174D-5843-9014-6EC8A76F06E2}" destId="{081F9538-115C-7849-99D7-00D0AF3A3AF9}" srcOrd="0" destOrd="0" presId="urn:microsoft.com/office/officeart/2005/8/layout/hierarchy2"/>
    <dgm:cxn modelId="{6DB94707-0F80-43DE-A17D-36F14A9AB6F1}" type="presOf" srcId="{869B5B64-3A10-7141-B684-102C95760463}" destId="{FE2C8BF9-8141-E249-B538-5C7C8A2AD7C9}" srcOrd="0" destOrd="0" presId="urn:microsoft.com/office/officeart/2005/8/layout/hierarchy2"/>
    <dgm:cxn modelId="{CDDF6C25-E478-4752-BA36-0105AAE7DB71}" type="presOf" srcId="{A56BDF76-7307-6C4D-8154-F92A82621C8B}" destId="{08467DEA-9989-7E43-904E-8569D25A40D2}" srcOrd="1" destOrd="0" presId="urn:microsoft.com/office/officeart/2005/8/layout/hierarchy2"/>
    <dgm:cxn modelId="{E28EE626-9D3F-4CB6-9AE7-5BF85A78660D}" type="presOf" srcId="{4117EB53-B52F-404A-9D9C-8484EB637FD2}" destId="{DD68432F-5787-B144-AABB-BF9362FCCD8E}" srcOrd="0" destOrd="0" presId="urn:microsoft.com/office/officeart/2005/8/layout/hierarchy2"/>
    <dgm:cxn modelId="{21694247-A17A-4F7C-A333-AEB90ACA2571}" type="presOf" srcId="{526AFE04-540B-4C49-98ED-74546137A165}" destId="{3F897577-A92B-9740-8EB8-98CAB65858C6}" srcOrd="0" destOrd="0" presId="urn:microsoft.com/office/officeart/2005/8/layout/hierarchy2"/>
    <dgm:cxn modelId="{4F3F2D68-70DA-49B8-8CF3-A07DB3AD955F}" type="presOf" srcId="{4A5671CD-A670-824D-AC11-4D94FB5EF76D}" destId="{645BD8AE-C4C7-BE46-9BB5-0DC2F9CC143B}" srcOrd="0" destOrd="0" presId="urn:microsoft.com/office/officeart/2005/8/layout/hierarchy2"/>
    <dgm:cxn modelId="{E8AF076C-C910-43A6-93B5-5529C3CCDE10}" type="presOf" srcId="{1D8D67E2-C0B4-A64F-854F-E65BDC9F5714}" destId="{DA2A20ED-D9E4-EA42-9A1A-D923DD108A89}" srcOrd="0" destOrd="0" presId="urn:microsoft.com/office/officeart/2005/8/layout/hierarchy2"/>
    <dgm:cxn modelId="{54E7317F-BD3E-40EA-BBC9-619BD9DEE0E5}" type="presOf" srcId="{64BCCE23-EFDB-EA44-9ABC-A09959A42CFA}" destId="{6A66C1F8-FBF0-274C-B47E-42AAF2F2CC6D}" srcOrd="0" destOrd="0" presId="urn:microsoft.com/office/officeart/2005/8/layout/hierarchy2"/>
    <dgm:cxn modelId="{A6F84C80-331A-4D23-8173-9D5F6C0D5226}" type="presOf" srcId="{869B5B64-3A10-7141-B684-102C95760463}" destId="{B911C1B0-E66F-2E4B-A7A3-2F6CD741FB90}" srcOrd="1" destOrd="0" presId="urn:microsoft.com/office/officeart/2005/8/layout/hierarchy2"/>
    <dgm:cxn modelId="{B7AA8989-02E0-8740-B865-91BFBA7E45C6}" srcId="{06C7715F-7427-CB4F-B425-9125FCE06450}" destId="{4117EB53-B52F-404A-9D9C-8484EB637FD2}" srcOrd="0" destOrd="0" parTransId="{64BCCE23-EFDB-EA44-9ABC-A09959A42CFA}" sibTransId="{63539D41-99D2-824F-A1E3-1184ECF399E1}"/>
    <dgm:cxn modelId="{2BCE7F8C-F0D1-4840-9F13-1131073C7A97}" type="presOf" srcId="{1D8D67E2-C0B4-A64F-854F-E65BDC9F5714}" destId="{A9A7158B-6F90-454D-969D-9B2B82D2C990}" srcOrd="1" destOrd="0" presId="urn:microsoft.com/office/officeart/2005/8/layout/hierarchy2"/>
    <dgm:cxn modelId="{27A87F92-6853-4AAE-ACFB-3FC785DBC87E}" type="presOf" srcId="{8CCEFF4D-4D8D-4C4D-B185-BCD9FF3F18F4}" destId="{1BC7380B-0C4C-6647-8391-E4415B71E168}" srcOrd="1" destOrd="0" presId="urn:microsoft.com/office/officeart/2005/8/layout/hierarchy2"/>
    <dgm:cxn modelId="{225B3497-55E4-614F-B3E6-D507852F4C43}" srcId="{049C3EB4-174D-5843-9014-6EC8A76F06E2}" destId="{4A5671CD-A670-824D-AC11-4D94FB5EF76D}" srcOrd="0" destOrd="0" parTransId="{1D8D67E2-C0B4-A64F-854F-E65BDC9F5714}" sibTransId="{65594944-59AC-554C-BA4A-C2B4F83C0C79}"/>
    <dgm:cxn modelId="{93D02BA7-433E-410E-B4A8-BF53919DDEAA}" type="presOf" srcId="{64BCCE23-EFDB-EA44-9ABC-A09959A42CFA}" destId="{ABE9D6D1-DC9F-9E48-B30E-772DA642421D}" srcOrd="1" destOrd="0" presId="urn:microsoft.com/office/officeart/2005/8/layout/hierarchy2"/>
    <dgm:cxn modelId="{E4EE72B3-8068-428F-9A85-3A44934F1FFB}" type="presOf" srcId="{06C7715F-7427-CB4F-B425-9125FCE06450}" destId="{4D5C6397-7604-F04D-8AB8-0BB49E71A3BF}" srcOrd="0" destOrd="0" presId="urn:microsoft.com/office/officeart/2005/8/layout/hierarchy2"/>
    <dgm:cxn modelId="{FDB219BD-B891-5640-8D05-052ABE5DF83C}" srcId="{4A5671CD-A670-824D-AC11-4D94FB5EF76D}" destId="{C1DE5E86-8146-E14E-A884-A2CAC78C8ACF}" srcOrd="1" destOrd="0" parTransId="{869B5B64-3A10-7141-B684-102C95760463}" sibTransId="{0E8BD852-5E0C-9546-86F2-E6600F8817B8}"/>
    <dgm:cxn modelId="{F2575FBE-F310-E34B-A0C0-64865A10DDD5}" srcId="{4A5671CD-A670-824D-AC11-4D94FB5EF76D}" destId="{526AFE04-540B-4C49-98ED-74546137A165}" srcOrd="0" destOrd="0" parTransId="{A56BDF76-7307-6C4D-8154-F92A82621C8B}" sibTransId="{A1E17DA9-FEC3-B544-B9E8-71F2A7718FE8}"/>
    <dgm:cxn modelId="{0A540BC3-FC45-49BC-95E6-8D07423B0E58}" type="presOf" srcId="{A56BDF76-7307-6C4D-8154-F92A82621C8B}" destId="{8FAFE17D-2546-6F46-8FAE-C87427CCEB90}" srcOrd="0" destOrd="0" presId="urn:microsoft.com/office/officeart/2005/8/layout/hierarchy2"/>
    <dgm:cxn modelId="{397163C3-18A9-444E-B998-0BED440AB668}" type="presOf" srcId="{C1DE5E86-8146-E14E-A884-A2CAC78C8ACF}" destId="{DAA18C65-5423-1544-A760-9AF804D4FFBA}" srcOrd="0" destOrd="0" presId="urn:microsoft.com/office/officeart/2005/8/layout/hierarchy2"/>
    <dgm:cxn modelId="{B020AFC6-CE4D-4B0B-8139-93C8463DF4CC}" type="presOf" srcId="{8CCEFF4D-4D8D-4C4D-B185-BCD9FF3F18F4}" destId="{3D8D128A-3F76-9149-A80B-69DB033292E1}" srcOrd="0" destOrd="0" presId="urn:microsoft.com/office/officeart/2005/8/layout/hierarchy2"/>
    <dgm:cxn modelId="{6BBBC9D5-D42A-5B4B-9993-99D91A505961}" srcId="{049C3EB4-174D-5843-9014-6EC8A76F06E2}" destId="{06C7715F-7427-CB4F-B425-9125FCE06450}" srcOrd="1" destOrd="0" parTransId="{8CCEFF4D-4D8D-4C4D-B185-BCD9FF3F18F4}" sibTransId="{0178B1B9-0E41-9A45-81F6-6EA21D248D73}"/>
    <dgm:cxn modelId="{99A7A8DE-5330-449B-98DC-512B45DA96F7}" type="presOf" srcId="{586C4854-4D79-F446-B0BE-D5C7CC9C8604}" destId="{AA63BD9B-44A4-504A-9D53-10C15D1CFB87}" srcOrd="0" destOrd="0" presId="urn:microsoft.com/office/officeart/2005/8/layout/hierarchy2"/>
    <dgm:cxn modelId="{44496FE9-A457-3044-87CA-95F8E6092AB1}" srcId="{586C4854-4D79-F446-B0BE-D5C7CC9C8604}" destId="{049C3EB4-174D-5843-9014-6EC8A76F06E2}" srcOrd="0" destOrd="0" parTransId="{4F24A744-849A-434E-9653-3F3AD81B1134}" sibTransId="{24C22E9A-883D-CA40-8A8F-AE38C878465C}"/>
    <dgm:cxn modelId="{9D3F15DB-ABC1-4F3A-A591-678909A8D374}" type="presParOf" srcId="{AA63BD9B-44A4-504A-9D53-10C15D1CFB87}" destId="{1A0C193D-8693-2847-ABEE-973C0EB395B9}" srcOrd="0" destOrd="0" presId="urn:microsoft.com/office/officeart/2005/8/layout/hierarchy2"/>
    <dgm:cxn modelId="{02CEA03A-E2AA-47FA-AC59-087719DF3C4D}" type="presParOf" srcId="{1A0C193D-8693-2847-ABEE-973C0EB395B9}" destId="{081F9538-115C-7849-99D7-00D0AF3A3AF9}" srcOrd="0" destOrd="0" presId="urn:microsoft.com/office/officeart/2005/8/layout/hierarchy2"/>
    <dgm:cxn modelId="{C2E40291-34B4-4A8C-9E10-C20C0202DEF8}" type="presParOf" srcId="{1A0C193D-8693-2847-ABEE-973C0EB395B9}" destId="{125567A3-30C1-C94C-89DD-FAB6536E206E}" srcOrd="1" destOrd="0" presId="urn:microsoft.com/office/officeart/2005/8/layout/hierarchy2"/>
    <dgm:cxn modelId="{ACA549BF-4A56-447C-9A1D-8B3DBF14DCE9}" type="presParOf" srcId="{125567A3-30C1-C94C-89DD-FAB6536E206E}" destId="{DA2A20ED-D9E4-EA42-9A1A-D923DD108A89}" srcOrd="0" destOrd="0" presId="urn:microsoft.com/office/officeart/2005/8/layout/hierarchy2"/>
    <dgm:cxn modelId="{EAD8380E-681B-486A-8A36-AF73E7380A9E}" type="presParOf" srcId="{DA2A20ED-D9E4-EA42-9A1A-D923DD108A89}" destId="{A9A7158B-6F90-454D-969D-9B2B82D2C990}" srcOrd="0" destOrd="0" presId="urn:microsoft.com/office/officeart/2005/8/layout/hierarchy2"/>
    <dgm:cxn modelId="{9D869A95-D742-42D5-BD0A-260B3A7937E9}" type="presParOf" srcId="{125567A3-30C1-C94C-89DD-FAB6536E206E}" destId="{B7102B49-6302-854E-BE86-9AF76B2BE1D1}" srcOrd="1" destOrd="0" presId="urn:microsoft.com/office/officeart/2005/8/layout/hierarchy2"/>
    <dgm:cxn modelId="{2135EB91-1C20-4B83-93E0-DD20B11B7BC3}" type="presParOf" srcId="{B7102B49-6302-854E-BE86-9AF76B2BE1D1}" destId="{645BD8AE-C4C7-BE46-9BB5-0DC2F9CC143B}" srcOrd="0" destOrd="0" presId="urn:microsoft.com/office/officeart/2005/8/layout/hierarchy2"/>
    <dgm:cxn modelId="{E9B9077A-953D-4034-836F-06F7B8024E4F}" type="presParOf" srcId="{B7102B49-6302-854E-BE86-9AF76B2BE1D1}" destId="{5710C1B5-3047-0546-AFF2-F44A0CF5F7DF}" srcOrd="1" destOrd="0" presId="urn:microsoft.com/office/officeart/2005/8/layout/hierarchy2"/>
    <dgm:cxn modelId="{D8674F89-1DFA-4981-8870-CC4F7F4DE578}" type="presParOf" srcId="{5710C1B5-3047-0546-AFF2-F44A0CF5F7DF}" destId="{8FAFE17D-2546-6F46-8FAE-C87427CCEB90}" srcOrd="0" destOrd="0" presId="urn:microsoft.com/office/officeart/2005/8/layout/hierarchy2"/>
    <dgm:cxn modelId="{AC6B6A40-1802-4EA0-9B18-6FB246540DE7}" type="presParOf" srcId="{8FAFE17D-2546-6F46-8FAE-C87427CCEB90}" destId="{08467DEA-9989-7E43-904E-8569D25A40D2}" srcOrd="0" destOrd="0" presId="urn:microsoft.com/office/officeart/2005/8/layout/hierarchy2"/>
    <dgm:cxn modelId="{1B68FA55-4555-43C9-A9DB-5BF148980928}" type="presParOf" srcId="{5710C1B5-3047-0546-AFF2-F44A0CF5F7DF}" destId="{9700E48E-E90B-A649-91BE-11BE28FB4673}" srcOrd="1" destOrd="0" presId="urn:microsoft.com/office/officeart/2005/8/layout/hierarchy2"/>
    <dgm:cxn modelId="{C507CA2A-8086-4CB0-8AD9-CD7948D57207}" type="presParOf" srcId="{9700E48E-E90B-A649-91BE-11BE28FB4673}" destId="{3F897577-A92B-9740-8EB8-98CAB65858C6}" srcOrd="0" destOrd="0" presId="urn:microsoft.com/office/officeart/2005/8/layout/hierarchy2"/>
    <dgm:cxn modelId="{AC03D604-BA30-4CE0-959F-9E77ECA98A2B}" type="presParOf" srcId="{9700E48E-E90B-A649-91BE-11BE28FB4673}" destId="{0A7EF698-FB4F-784E-9BC1-430C2E717F32}" srcOrd="1" destOrd="0" presId="urn:microsoft.com/office/officeart/2005/8/layout/hierarchy2"/>
    <dgm:cxn modelId="{C10B9944-F98F-4C44-91C7-878C25CDE3D0}" type="presParOf" srcId="{5710C1B5-3047-0546-AFF2-F44A0CF5F7DF}" destId="{FE2C8BF9-8141-E249-B538-5C7C8A2AD7C9}" srcOrd="2" destOrd="0" presId="urn:microsoft.com/office/officeart/2005/8/layout/hierarchy2"/>
    <dgm:cxn modelId="{037912D9-A8D2-4688-9D66-E53E9EEABD7F}" type="presParOf" srcId="{FE2C8BF9-8141-E249-B538-5C7C8A2AD7C9}" destId="{B911C1B0-E66F-2E4B-A7A3-2F6CD741FB90}" srcOrd="0" destOrd="0" presId="urn:microsoft.com/office/officeart/2005/8/layout/hierarchy2"/>
    <dgm:cxn modelId="{1BEC00CC-5A36-44DB-BE12-A8CC87A42ED2}" type="presParOf" srcId="{5710C1B5-3047-0546-AFF2-F44A0CF5F7DF}" destId="{D0084A78-8334-D64D-B0FF-2AE8C3BF36CB}" srcOrd="3" destOrd="0" presId="urn:microsoft.com/office/officeart/2005/8/layout/hierarchy2"/>
    <dgm:cxn modelId="{976F560A-4D51-44C0-9430-755A700215C6}" type="presParOf" srcId="{D0084A78-8334-D64D-B0FF-2AE8C3BF36CB}" destId="{DAA18C65-5423-1544-A760-9AF804D4FFBA}" srcOrd="0" destOrd="0" presId="urn:microsoft.com/office/officeart/2005/8/layout/hierarchy2"/>
    <dgm:cxn modelId="{C759C87F-A00F-4A50-95E3-20852E51C698}" type="presParOf" srcId="{D0084A78-8334-D64D-B0FF-2AE8C3BF36CB}" destId="{8E2D26CF-6D6C-3245-8E68-A868F50C9477}" srcOrd="1" destOrd="0" presId="urn:microsoft.com/office/officeart/2005/8/layout/hierarchy2"/>
    <dgm:cxn modelId="{A8EB7CCB-51D7-42E2-AE58-B7B6713A7993}" type="presParOf" srcId="{125567A3-30C1-C94C-89DD-FAB6536E206E}" destId="{3D8D128A-3F76-9149-A80B-69DB033292E1}" srcOrd="2" destOrd="0" presId="urn:microsoft.com/office/officeart/2005/8/layout/hierarchy2"/>
    <dgm:cxn modelId="{C80D28D0-A7FD-42E4-A1F4-C60D8DA15823}" type="presParOf" srcId="{3D8D128A-3F76-9149-A80B-69DB033292E1}" destId="{1BC7380B-0C4C-6647-8391-E4415B71E168}" srcOrd="0" destOrd="0" presId="urn:microsoft.com/office/officeart/2005/8/layout/hierarchy2"/>
    <dgm:cxn modelId="{CB75FC49-253C-410E-8D96-0478F4EC3B97}" type="presParOf" srcId="{125567A3-30C1-C94C-89DD-FAB6536E206E}" destId="{86258855-2AA3-484E-87F3-F7F2332EE0F7}" srcOrd="3" destOrd="0" presId="urn:microsoft.com/office/officeart/2005/8/layout/hierarchy2"/>
    <dgm:cxn modelId="{D84FDCB5-8316-44DC-8DAD-693EF901CE9F}" type="presParOf" srcId="{86258855-2AA3-484E-87F3-F7F2332EE0F7}" destId="{4D5C6397-7604-F04D-8AB8-0BB49E71A3BF}" srcOrd="0" destOrd="0" presId="urn:microsoft.com/office/officeart/2005/8/layout/hierarchy2"/>
    <dgm:cxn modelId="{B7667A0D-FD28-4E2E-8F98-1120AA4BE774}" type="presParOf" srcId="{86258855-2AA3-484E-87F3-F7F2332EE0F7}" destId="{8817277F-9A49-C145-8CBD-7A0BB36016B7}" srcOrd="1" destOrd="0" presId="urn:microsoft.com/office/officeart/2005/8/layout/hierarchy2"/>
    <dgm:cxn modelId="{EED00E8F-E805-4DB6-BBCF-598559227C4B}" type="presParOf" srcId="{8817277F-9A49-C145-8CBD-7A0BB36016B7}" destId="{6A66C1F8-FBF0-274C-B47E-42AAF2F2CC6D}" srcOrd="0" destOrd="0" presId="urn:microsoft.com/office/officeart/2005/8/layout/hierarchy2"/>
    <dgm:cxn modelId="{8126760F-24B8-423C-B376-1FAFD136F83A}" type="presParOf" srcId="{6A66C1F8-FBF0-274C-B47E-42AAF2F2CC6D}" destId="{ABE9D6D1-DC9F-9E48-B30E-772DA642421D}" srcOrd="0" destOrd="0" presId="urn:microsoft.com/office/officeart/2005/8/layout/hierarchy2"/>
    <dgm:cxn modelId="{D9249890-929B-4BBD-AE46-CE623E06F436}" type="presParOf" srcId="{8817277F-9A49-C145-8CBD-7A0BB36016B7}" destId="{96078323-425B-D24D-BDB5-DDEA74BAFDCD}" srcOrd="1" destOrd="0" presId="urn:microsoft.com/office/officeart/2005/8/layout/hierarchy2"/>
    <dgm:cxn modelId="{56B49324-0603-4F90-9F27-56A22A76991A}" type="presParOf" srcId="{96078323-425B-D24D-BDB5-DDEA74BAFDCD}" destId="{DD68432F-5787-B144-AABB-BF9362FCCD8E}" srcOrd="0" destOrd="0" presId="urn:microsoft.com/office/officeart/2005/8/layout/hierarchy2"/>
    <dgm:cxn modelId="{A644FFB6-E21D-418A-AB8A-0AA305D96778}" type="presParOf" srcId="{96078323-425B-D24D-BDB5-DDEA74BAFDCD}" destId="{512763A0-ACB4-0C4C-B07F-0D2C1162A543}" srcOrd="1" destOrd="0" presId="urn:microsoft.com/office/officeart/2005/8/layout/hierarchy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0E0622E6-B6D6-BA4A-B237-8BAB4B142F70}" type="doc">
      <dgm:prSet loTypeId="urn:microsoft.com/office/officeart/2005/8/layout/process1" loCatId="" qsTypeId="urn:microsoft.com/office/officeart/2005/8/quickstyle/simple4" qsCatId="simple" csTypeId="urn:microsoft.com/office/officeart/2005/8/colors/accent2_2" csCatId="accent2" phldr="1"/>
      <dgm:spPr/>
      <dgm:t>
        <a:bodyPr/>
        <a:lstStyle/>
        <a:p>
          <a:endParaRPr lang="en-US"/>
        </a:p>
      </dgm:t>
    </dgm:pt>
    <dgm:pt modelId="{E0735CD2-11E0-2C47-9637-3CEF865C8D64}">
      <dgm:prSet/>
      <dgm:spPr/>
      <dgm:t>
        <a:bodyPr/>
        <a:lstStyle/>
        <a:p>
          <a:pPr rtl="0"/>
          <a:r>
            <a:rPr lang="en-US" dirty="0"/>
            <a:t>Proposes that the subjective experience of the emotion triggers the physiological arousal and behavioral response</a:t>
          </a:r>
        </a:p>
      </dgm:t>
    </dgm:pt>
    <dgm:pt modelId="{08265301-A80A-2248-B3BB-4ECB5EC174A6}" type="parTrans" cxnId="{EEFC838A-D4FA-4D41-8E63-A5A54247BF0F}">
      <dgm:prSet/>
      <dgm:spPr/>
      <dgm:t>
        <a:bodyPr/>
        <a:lstStyle/>
        <a:p>
          <a:endParaRPr lang="en-US"/>
        </a:p>
      </dgm:t>
    </dgm:pt>
    <dgm:pt modelId="{0A33AD71-64B1-9842-BDE0-6CDF71EDFE28}" type="sibTrans" cxnId="{EEFC838A-D4FA-4D41-8E63-A5A54247BF0F}">
      <dgm:prSet/>
      <dgm:spPr/>
      <dgm:t>
        <a:bodyPr/>
        <a:lstStyle/>
        <a:p>
          <a:endParaRPr lang="en-US"/>
        </a:p>
      </dgm:t>
    </dgm:pt>
    <dgm:pt modelId="{6F13DE86-741B-F148-971D-5E7F65512A69}">
      <dgm:prSet/>
      <dgm:spPr/>
      <dgm:t>
        <a:bodyPr/>
        <a:lstStyle/>
        <a:p>
          <a:pPr rtl="0"/>
          <a:r>
            <a:rPr lang="en-US" dirty="0"/>
            <a:t>Contends that cognitive recognition of dangerous situation prompts emotional feeling that arouses autonomic nervous system</a:t>
          </a:r>
        </a:p>
      </dgm:t>
    </dgm:pt>
    <dgm:pt modelId="{3D57ED38-0953-BD4D-BF61-6A3C6F6EBB67}" type="parTrans" cxnId="{D3BF741E-C015-9B43-AE6B-4DABAAD48F7F}">
      <dgm:prSet/>
      <dgm:spPr/>
      <dgm:t>
        <a:bodyPr/>
        <a:lstStyle/>
        <a:p>
          <a:endParaRPr lang="en-US"/>
        </a:p>
      </dgm:t>
    </dgm:pt>
    <dgm:pt modelId="{95C266E1-99E8-DE4F-9E50-154CA71CA4B2}" type="sibTrans" cxnId="{D3BF741E-C015-9B43-AE6B-4DABAAD48F7F}">
      <dgm:prSet/>
      <dgm:spPr/>
      <dgm:t>
        <a:bodyPr/>
        <a:lstStyle/>
        <a:p>
          <a:endParaRPr lang="en-US"/>
        </a:p>
      </dgm:t>
    </dgm:pt>
    <dgm:pt modelId="{232B0332-1FCE-1949-9E68-9905B7C187E7}" type="pres">
      <dgm:prSet presAssocID="{0E0622E6-B6D6-BA4A-B237-8BAB4B142F70}" presName="Name0" presStyleCnt="0">
        <dgm:presLayoutVars>
          <dgm:dir/>
          <dgm:resizeHandles val="exact"/>
        </dgm:presLayoutVars>
      </dgm:prSet>
      <dgm:spPr/>
    </dgm:pt>
    <dgm:pt modelId="{8BA2C8AF-C707-514A-B526-1EC8B5D2D66B}" type="pres">
      <dgm:prSet presAssocID="{E0735CD2-11E0-2C47-9637-3CEF865C8D64}" presName="node" presStyleLbl="node1" presStyleIdx="0" presStyleCnt="2" custScaleY="145967">
        <dgm:presLayoutVars>
          <dgm:bulletEnabled val="1"/>
        </dgm:presLayoutVars>
      </dgm:prSet>
      <dgm:spPr/>
    </dgm:pt>
    <dgm:pt modelId="{720E0B5A-0E0E-6C41-BBB3-660718B24524}" type="pres">
      <dgm:prSet presAssocID="{0A33AD71-64B1-9842-BDE0-6CDF71EDFE28}" presName="sibTrans" presStyleLbl="sibTrans2D1" presStyleIdx="0" presStyleCnt="1"/>
      <dgm:spPr/>
    </dgm:pt>
    <dgm:pt modelId="{2DC2680E-C855-8441-A687-43ECBA6150C1}" type="pres">
      <dgm:prSet presAssocID="{0A33AD71-64B1-9842-BDE0-6CDF71EDFE28}" presName="connectorText" presStyleLbl="sibTrans2D1" presStyleIdx="0" presStyleCnt="1"/>
      <dgm:spPr/>
    </dgm:pt>
    <dgm:pt modelId="{C926C162-1F77-7648-A51B-2912D1FA880A}" type="pres">
      <dgm:prSet presAssocID="{6F13DE86-741B-F148-971D-5E7F65512A69}" presName="node" presStyleLbl="node1" presStyleIdx="1" presStyleCnt="2" custScaleY="145967">
        <dgm:presLayoutVars>
          <dgm:bulletEnabled val="1"/>
        </dgm:presLayoutVars>
      </dgm:prSet>
      <dgm:spPr/>
    </dgm:pt>
  </dgm:ptLst>
  <dgm:cxnLst>
    <dgm:cxn modelId="{1C83D216-8188-4F0A-BF8C-0A7CE26619EE}" type="presOf" srcId="{E0735CD2-11E0-2C47-9637-3CEF865C8D64}" destId="{8BA2C8AF-C707-514A-B526-1EC8B5D2D66B}" srcOrd="0" destOrd="0" presId="urn:microsoft.com/office/officeart/2005/8/layout/process1"/>
    <dgm:cxn modelId="{D3BF741E-C015-9B43-AE6B-4DABAAD48F7F}" srcId="{0E0622E6-B6D6-BA4A-B237-8BAB4B142F70}" destId="{6F13DE86-741B-F148-971D-5E7F65512A69}" srcOrd="1" destOrd="0" parTransId="{3D57ED38-0953-BD4D-BF61-6A3C6F6EBB67}" sibTransId="{95C266E1-99E8-DE4F-9E50-154CA71CA4B2}"/>
    <dgm:cxn modelId="{C6FB1F25-0147-439A-A700-671BC431B34C}" type="presOf" srcId="{0A33AD71-64B1-9842-BDE0-6CDF71EDFE28}" destId="{720E0B5A-0E0E-6C41-BBB3-660718B24524}" srcOrd="0" destOrd="0" presId="urn:microsoft.com/office/officeart/2005/8/layout/process1"/>
    <dgm:cxn modelId="{79C9315C-1608-4045-8C6D-A1CD6F91188F}" type="presOf" srcId="{0A33AD71-64B1-9842-BDE0-6CDF71EDFE28}" destId="{2DC2680E-C855-8441-A687-43ECBA6150C1}" srcOrd="1" destOrd="0" presId="urn:microsoft.com/office/officeart/2005/8/layout/process1"/>
    <dgm:cxn modelId="{EEFC838A-D4FA-4D41-8E63-A5A54247BF0F}" srcId="{0E0622E6-B6D6-BA4A-B237-8BAB4B142F70}" destId="{E0735CD2-11E0-2C47-9637-3CEF865C8D64}" srcOrd="0" destOrd="0" parTransId="{08265301-A80A-2248-B3BB-4ECB5EC174A6}" sibTransId="{0A33AD71-64B1-9842-BDE0-6CDF71EDFE28}"/>
    <dgm:cxn modelId="{32C214A2-2B0F-43ED-AD87-2FB23A36BB08}" type="presOf" srcId="{0E0622E6-B6D6-BA4A-B237-8BAB4B142F70}" destId="{232B0332-1FCE-1949-9E68-9905B7C187E7}" srcOrd="0" destOrd="0" presId="urn:microsoft.com/office/officeart/2005/8/layout/process1"/>
    <dgm:cxn modelId="{BC0D74D1-F454-45EE-8489-0DA90D57121E}" type="presOf" srcId="{6F13DE86-741B-F148-971D-5E7F65512A69}" destId="{C926C162-1F77-7648-A51B-2912D1FA880A}" srcOrd="0" destOrd="0" presId="urn:microsoft.com/office/officeart/2005/8/layout/process1"/>
    <dgm:cxn modelId="{DF4AAAFF-151A-4B8C-BBAC-30569216CF71}" type="presParOf" srcId="{232B0332-1FCE-1949-9E68-9905B7C187E7}" destId="{8BA2C8AF-C707-514A-B526-1EC8B5D2D66B}" srcOrd="0" destOrd="0" presId="urn:microsoft.com/office/officeart/2005/8/layout/process1"/>
    <dgm:cxn modelId="{0CAA7FED-DBFE-4411-B9D3-48A61CC82B58}" type="presParOf" srcId="{232B0332-1FCE-1949-9E68-9905B7C187E7}" destId="{720E0B5A-0E0E-6C41-BBB3-660718B24524}" srcOrd="1" destOrd="0" presId="urn:microsoft.com/office/officeart/2005/8/layout/process1"/>
    <dgm:cxn modelId="{D77642E5-EF1E-40D5-AE37-3B31A3167EAE}" type="presParOf" srcId="{720E0B5A-0E0E-6C41-BBB3-660718B24524}" destId="{2DC2680E-C855-8441-A687-43ECBA6150C1}" srcOrd="0" destOrd="0" presId="urn:microsoft.com/office/officeart/2005/8/layout/process1"/>
    <dgm:cxn modelId="{A96201C8-0D3D-440D-A453-A0D007A6B7F1}" type="presParOf" srcId="{232B0332-1FCE-1949-9E68-9905B7C187E7}" destId="{C926C162-1F77-7648-A51B-2912D1FA880A}" srcOrd="2" destOrd="0" presId="urn:microsoft.com/office/officeart/2005/8/layout/process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26185849-E253-E544-A85E-A385A1CF801B}" type="doc">
      <dgm:prSet loTypeId="urn:microsoft.com/office/officeart/2005/8/layout/process1" loCatId="" qsTypeId="urn:microsoft.com/office/officeart/2005/8/quickstyle/simple4" qsCatId="simple" csTypeId="urn:microsoft.com/office/officeart/2005/8/colors/accent1_2" csCatId="accent1" phldr="1"/>
      <dgm:spPr/>
      <dgm:t>
        <a:bodyPr/>
        <a:lstStyle/>
        <a:p>
          <a:endParaRPr lang="en-US"/>
        </a:p>
      </dgm:t>
    </dgm:pt>
    <dgm:pt modelId="{973E5761-C1E0-BA4F-B860-5C24423C7418}">
      <dgm:prSet/>
      <dgm:spPr/>
      <dgm:t>
        <a:bodyPr/>
        <a:lstStyle/>
        <a:p>
          <a:pPr rtl="0"/>
          <a:r>
            <a:rPr lang="en-US" dirty="0"/>
            <a:t>Autonomic nervous system: physiological arousal is a response to a stimulus</a:t>
          </a:r>
        </a:p>
      </dgm:t>
    </dgm:pt>
    <dgm:pt modelId="{86FAD834-C942-944C-8415-609A9F0B83A9}" type="parTrans" cxnId="{02E92D3F-C57E-854F-AEC2-75E0CE1D5DD4}">
      <dgm:prSet/>
      <dgm:spPr/>
      <dgm:t>
        <a:bodyPr/>
        <a:lstStyle/>
        <a:p>
          <a:endParaRPr lang="en-US"/>
        </a:p>
      </dgm:t>
    </dgm:pt>
    <dgm:pt modelId="{D74F23B0-FE23-084A-BBFA-F4378EAF9AF2}" type="sibTrans" cxnId="{02E92D3F-C57E-854F-AEC2-75E0CE1D5DD4}">
      <dgm:prSet/>
      <dgm:spPr/>
      <dgm:t>
        <a:bodyPr/>
        <a:lstStyle/>
        <a:p>
          <a:endParaRPr lang="en-US"/>
        </a:p>
      </dgm:t>
    </dgm:pt>
    <dgm:pt modelId="{4218340D-0675-214A-8CAB-A9D572693203}">
      <dgm:prSet/>
      <dgm:spPr/>
      <dgm:t>
        <a:bodyPr/>
        <a:lstStyle/>
        <a:p>
          <a:pPr rtl="0"/>
          <a:r>
            <a:rPr lang="en-US" dirty="0"/>
            <a:t>Such a physiological response is subsequently interpreted as the emotion</a:t>
          </a:r>
        </a:p>
      </dgm:t>
    </dgm:pt>
    <dgm:pt modelId="{2C519829-A4B5-3345-96C2-7BB832999D63}" type="parTrans" cxnId="{18E71653-3BB7-7542-878D-549C9CEBB9D3}">
      <dgm:prSet/>
      <dgm:spPr/>
      <dgm:t>
        <a:bodyPr/>
        <a:lstStyle/>
        <a:p>
          <a:endParaRPr lang="en-US"/>
        </a:p>
      </dgm:t>
    </dgm:pt>
    <dgm:pt modelId="{D5755539-576E-F848-AF7C-2C054FBA01C2}" type="sibTrans" cxnId="{18E71653-3BB7-7542-878D-549C9CEBB9D3}">
      <dgm:prSet/>
      <dgm:spPr/>
      <dgm:t>
        <a:bodyPr/>
        <a:lstStyle/>
        <a:p>
          <a:endParaRPr lang="en-US"/>
        </a:p>
      </dgm:t>
    </dgm:pt>
    <dgm:pt modelId="{F176CEC8-FE9A-7044-A682-A53CDE1626FA}" type="pres">
      <dgm:prSet presAssocID="{26185849-E253-E544-A85E-A385A1CF801B}" presName="Name0" presStyleCnt="0">
        <dgm:presLayoutVars>
          <dgm:dir/>
          <dgm:resizeHandles val="exact"/>
        </dgm:presLayoutVars>
      </dgm:prSet>
      <dgm:spPr/>
    </dgm:pt>
    <dgm:pt modelId="{6E8368E2-D3F5-7249-AB6A-EEDB74B06661}" type="pres">
      <dgm:prSet presAssocID="{973E5761-C1E0-BA4F-B860-5C24423C7418}" presName="node" presStyleLbl="node1" presStyleIdx="0" presStyleCnt="2">
        <dgm:presLayoutVars>
          <dgm:bulletEnabled val="1"/>
        </dgm:presLayoutVars>
      </dgm:prSet>
      <dgm:spPr/>
    </dgm:pt>
    <dgm:pt modelId="{97C7C51B-FEB8-6C46-BD88-C6E6EBC109E1}" type="pres">
      <dgm:prSet presAssocID="{D74F23B0-FE23-084A-BBFA-F4378EAF9AF2}" presName="sibTrans" presStyleLbl="sibTrans2D1" presStyleIdx="0" presStyleCnt="1"/>
      <dgm:spPr/>
    </dgm:pt>
    <dgm:pt modelId="{155CF954-FAEB-B64D-88BC-733AB9FD23DF}" type="pres">
      <dgm:prSet presAssocID="{D74F23B0-FE23-084A-BBFA-F4378EAF9AF2}" presName="connectorText" presStyleLbl="sibTrans2D1" presStyleIdx="0" presStyleCnt="1"/>
      <dgm:spPr/>
    </dgm:pt>
    <dgm:pt modelId="{278FD529-42E7-BD45-83F3-795C30AFD7B1}" type="pres">
      <dgm:prSet presAssocID="{4218340D-0675-214A-8CAB-A9D572693203}" presName="node" presStyleLbl="node1" presStyleIdx="1" presStyleCnt="2">
        <dgm:presLayoutVars>
          <dgm:bulletEnabled val="1"/>
        </dgm:presLayoutVars>
      </dgm:prSet>
      <dgm:spPr/>
    </dgm:pt>
  </dgm:ptLst>
  <dgm:cxnLst>
    <dgm:cxn modelId="{DD597903-EFB5-4FB9-9E9C-2928D2E33120}" type="presOf" srcId="{D74F23B0-FE23-084A-BBFA-F4378EAF9AF2}" destId="{155CF954-FAEB-B64D-88BC-733AB9FD23DF}" srcOrd="1" destOrd="0" presId="urn:microsoft.com/office/officeart/2005/8/layout/process1"/>
    <dgm:cxn modelId="{5F039833-856F-4D4F-A5D8-36C55B74AF62}" type="presOf" srcId="{D74F23B0-FE23-084A-BBFA-F4378EAF9AF2}" destId="{97C7C51B-FEB8-6C46-BD88-C6E6EBC109E1}" srcOrd="0" destOrd="0" presId="urn:microsoft.com/office/officeart/2005/8/layout/process1"/>
    <dgm:cxn modelId="{02E92D3F-C57E-854F-AEC2-75E0CE1D5DD4}" srcId="{26185849-E253-E544-A85E-A385A1CF801B}" destId="{973E5761-C1E0-BA4F-B860-5C24423C7418}" srcOrd="0" destOrd="0" parTransId="{86FAD834-C942-944C-8415-609A9F0B83A9}" sibTransId="{D74F23B0-FE23-084A-BBFA-F4378EAF9AF2}"/>
    <dgm:cxn modelId="{4F937D60-D3B5-406A-B908-2D6379043A5C}" type="presOf" srcId="{4218340D-0675-214A-8CAB-A9D572693203}" destId="{278FD529-42E7-BD45-83F3-795C30AFD7B1}" srcOrd="0" destOrd="0" presId="urn:microsoft.com/office/officeart/2005/8/layout/process1"/>
    <dgm:cxn modelId="{5986D352-BB80-4010-B231-54CD8019B592}" type="presOf" srcId="{26185849-E253-E544-A85E-A385A1CF801B}" destId="{F176CEC8-FE9A-7044-A682-A53CDE1626FA}" srcOrd="0" destOrd="0" presId="urn:microsoft.com/office/officeart/2005/8/layout/process1"/>
    <dgm:cxn modelId="{18E71653-3BB7-7542-878D-549C9CEBB9D3}" srcId="{26185849-E253-E544-A85E-A385A1CF801B}" destId="{4218340D-0675-214A-8CAB-A9D572693203}" srcOrd="1" destOrd="0" parTransId="{2C519829-A4B5-3345-96C2-7BB832999D63}" sibTransId="{D5755539-576E-F848-AF7C-2C054FBA01C2}"/>
    <dgm:cxn modelId="{ABE93C96-9348-4A1E-BBF8-CCE209782851}" type="presOf" srcId="{973E5761-C1E0-BA4F-B860-5C24423C7418}" destId="{6E8368E2-D3F5-7249-AB6A-EEDB74B06661}" srcOrd="0" destOrd="0" presId="urn:microsoft.com/office/officeart/2005/8/layout/process1"/>
    <dgm:cxn modelId="{D4FD4F9C-F2B8-4BB6-929F-FD4ABDEABAD2}" type="presParOf" srcId="{F176CEC8-FE9A-7044-A682-A53CDE1626FA}" destId="{6E8368E2-D3F5-7249-AB6A-EEDB74B06661}" srcOrd="0" destOrd="0" presId="urn:microsoft.com/office/officeart/2005/8/layout/process1"/>
    <dgm:cxn modelId="{FFC5D6CE-1F39-450E-A168-7FCF64DAB374}" type="presParOf" srcId="{F176CEC8-FE9A-7044-A682-A53CDE1626FA}" destId="{97C7C51B-FEB8-6C46-BD88-C6E6EBC109E1}" srcOrd="1" destOrd="0" presId="urn:microsoft.com/office/officeart/2005/8/layout/process1"/>
    <dgm:cxn modelId="{6C202772-8F94-47D7-A016-FACCB703F6FF}" type="presParOf" srcId="{97C7C51B-FEB8-6C46-BD88-C6E6EBC109E1}" destId="{155CF954-FAEB-B64D-88BC-733AB9FD23DF}" srcOrd="0" destOrd="0" presId="urn:microsoft.com/office/officeart/2005/8/layout/process1"/>
    <dgm:cxn modelId="{CA9969DA-0C91-4CF3-923A-4CBF25CE07D1}" type="presParOf" srcId="{F176CEC8-FE9A-7044-A682-A53CDE1626FA}" destId="{278FD529-42E7-BD45-83F3-795C30AFD7B1}" srcOrd="2" destOrd="0" presId="urn:microsoft.com/office/officeart/2005/8/layout/process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E79A74DE-ECD0-2D4B-A5CD-36ED028B057A}" type="doc">
      <dgm:prSet loTypeId="urn:microsoft.com/office/officeart/2005/8/layout/list1" loCatId="" qsTypeId="urn:microsoft.com/office/officeart/2005/8/quickstyle/3d3" qsCatId="3D" csTypeId="urn:microsoft.com/office/officeart/2005/8/colors/accent1_2" csCatId="accent1"/>
      <dgm:spPr/>
      <dgm:t>
        <a:bodyPr/>
        <a:lstStyle/>
        <a:p>
          <a:endParaRPr lang="en-US"/>
        </a:p>
      </dgm:t>
    </dgm:pt>
    <dgm:pt modelId="{96E8EDF4-B05C-5B42-AB55-46C00C264BA3}">
      <dgm:prSet/>
      <dgm:spPr/>
      <dgm:t>
        <a:bodyPr/>
        <a:lstStyle/>
        <a:p>
          <a:pPr rtl="0"/>
          <a:r>
            <a:rPr lang="en-US" dirty="0"/>
            <a:t>Going up the Brain Stem</a:t>
          </a:r>
        </a:p>
      </dgm:t>
    </dgm:pt>
    <dgm:pt modelId="{9278AAAD-7F60-CD41-B81C-B0C82803887B}" type="parTrans" cxnId="{56BD2875-F204-BC4E-9DD4-472FBEF068A0}">
      <dgm:prSet/>
      <dgm:spPr/>
      <dgm:t>
        <a:bodyPr/>
        <a:lstStyle/>
        <a:p>
          <a:endParaRPr lang="en-US"/>
        </a:p>
      </dgm:t>
    </dgm:pt>
    <dgm:pt modelId="{C16EF81B-631A-7E48-A093-AA65C3E89212}" type="sibTrans" cxnId="{56BD2875-F204-BC4E-9DD4-472FBEF068A0}">
      <dgm:prSet/>
      <dgm:spPr/>
      <dgm:t>
        <a:bodyPr/>
        <a:lstStyle/>
        <a:p>
          <a:endParaRPr lang="en-US"/>
        </a:p>
      </dgm:t>
    </dgm:pt>
    <dgm:pt modelId="{7E3F1267-1FD3-9142-B169-F52FA527663C}">
      <dgm:prSet/>
      <dgm:spPr/>
      <dgm:t>
        <a:bodyPr/>
        <a:lstStyle/>
        <a:p>
          <a:pPr rtl="0"/>
          <a:r>
            <a:rPr lang="en-US"/>
            <a:t>Processing in the Cerebral Cortex</a:t>
          </a:r>
        </a:p>
      </dgm:t>
    </dgm:pt>
    <dgm:pt modelId="{7004656F-C29D-8B47-8653-8C52FD97E07E}" type="parTrans" cxnId="{434F3EC2-2E2A-B746-9DD2-5875BB96F495}">
      <dgm:prSet/>
      <dgm:spPr/>
      <dgm:t>
        <a:bodyPr/>
        <a:lstStyle/>
        <a:p>
          <a:endParaRPr lang="en-US"/>
        </a:p>
      </dgm:t>
    </dgm:pt>
    <dgm:pt modelId="{5EF25BC2-B076-5741-A65A-D69522252117}" type="sibTrans" cxnId="{434F3EC2-2E2A-B746-9DD2-5875BB96F495}">
      <dgm:prSet/>
      <dgm:spPr/>
      <dgm:t>
        <a:bodyPr/>
        <a:lstStyle/>
        <a:p>
          <a:endParaRPr lang="en-US"/>
        </a:p>
      </dgm:t>
    </dgm:pt>
    <dgm:pt modelId="{C11B63C1-2D6C-564D-BD6E-F314E51C5C61}">
      <dgm:prSet/>
      <dgm:spPr/>
      <dgm:t>
        <a:bodyPr/>
        <a:lstStyle/>
        <a:p>
          <a:pPr rtl="0"/>
          <a:r>
            <a:rPr lang="en-US" dirty="0"/>
            <a:t>Specializations of the </a:t>
          </a:r>
          <a:br>
            <a:rPr lang="en-US" dirty="0"/>
          </a:br>
          <a:r>
            <a:rPr lang="en-US" dirty="0"/>
            <a:t>Left and Right Hemispheres</a:t>
          </a:r>
        </a:p>
      </dgm:t>
    </dgm:pt>
    <dgm:pt modelId="{7B00397D-5848-D649-BEB5-399192FD7C94}" type="parTrans" cxnId="{B51095BF-8421-6D48-86EC-C03AD77FE1BD}">
      <dgm:prSet/>
      <dgm:spPr/>
      <dgm:t>
        <a:bodyPr/>
        <a:lstStyle/>
        <a:p>
          <a:endParaRPr lang="en-US"/>
        </a:p>
      </dgm:t>
    </dgm:pt>
    <dgm:pt modelId="{CC48A058-F6F0-8446-8E07-C3809BFA97A7}" type="sibTrans" cxnId="{B51095BF-8421-6D48-86EC-C03AD77FE1BD}">
      <dgm:prSet/>
      <dgm:spPr/>
      <dgm:t>
        <a:bodyPr/>
        <a:lstStyle/>
        <a:p>
          <a:endParaRPr lang="en-US"/>
        </a:p>
      </dgm:t>
    </dgm:pt>
    <dgm:pt modelId="{6469F832-C59E-1E46-85A0-62AAA13A0F67}">
      <dgm:prSet/>
      <dgm:spPr/>
      <dgm:t>
        <a:bodyPr/>
        <a:lstStyle/>
        <a:p>
          <a:pPr rtl="0"/>
          <a:r>
            <a:rPr lang="en-US"/>
            <a:t>Consciousness and </a:t>
          </a:r>
          <a:br>
            <a:rPr lang="en-US"/>
          </a:br>
          <a:r>
            <a:rPr lang="en-US"/>
            <a:t>the Sleeping Brain</a:t>
          </a:r>
        </a:p>
      </dgm:t>
    </dgm:pt>
    <dgm:pt modelId="{757874BA-9DE5-DD47-B82F-585BFF24D47D}" type="parTrans" cxnId="{9E144D43-AA14-094C-AAAB-F2AC2B5F3ECA}">
      <dgm:prSet/>
      <dgm:spPr/>
      <dgm:t>
        <a:bodyPr/>
        <a:lstStyle/>
        <a:p>
          <a:endParaRPr lang="en-US"/>
        </a:p>
      </dgm:t>
    </dgm:pt>
    <dgm:pt modelId="{AA04C43C-C37B-664D-9085-27DB29C1CC84}" type="sibTrans" cxnId="{9E144D43-AA14-094C-AAAB-F2AC2B5F3ECA}">
      <dgm:prSet/>
      <dgm:spPr/>
      <dgm:t>
        <a:bodyPr/>
        <a:lstStyle/>
        <a:p>
          <a:endParaRPr lang="en-US"/>
        </a:p>
      </dgm:t>
    </dgm:pt>
    <dgm:pt modelId="{F51BF2EA-526D-3743-858E-DCDD49B6D1E5}" type="pres">
      <dgm:prSet presAssocID="{E79A74DE-ECD0-2D4B-A5CD-36ED028B057A}" presName="linear" presStyleCnt="0">
        <dgm:presLayoutVars>
          <dgm:dir/>
          <dgm:animLvl val="lvl"/>
          <dgm:resizeHandles val="exact"/>
        </dgm:presLayoutVars>
      </dgm:prSet>
      <dgm:spPr/>
    </dgm:pt>
    <dgm:pt modelId="{10652767-C0AE-9D40-A47A-AA20D2CAD2FD}" type="pres">
      <dgm:prSet presAssocID="{96E8EDF4-B05C-5B42-AB55-46C00C264BA3}" presName="parentLin" presStyleCnt="0"/>
      <dgm:spPr/>
    </dgm:pt>
    <dgm:pt modelId="{648A4E00-2E95-3349-A0CC-724A6186A518}" type="pres">
      <dgm:prSet presAssocID="{96E8EDF4-B05C-5B42-AB55-46C00C264BA3}" presName="parentLeftMargin" presStyleLbl="node1" presStyleIdx="0" presStyleCnt="4"/>
      <dgm:spPr/>
    </dgm:pt>
    <dgm:pt modelId="{CD1480CB-FD11-694E-BC6C-D6D4A9DD7D61}" type="pres">
      <dgm:prSet presAssocID="{96E8EDF4-B05C-5B42-AB55-46C00C264BA3}" presName="parentText" presStyleLbl="node1" presStyleIdx="0" presStyleCnt="4">
        <dgm:presLayoutVars>
          <dgm:chMax val="0"/>
          <dgm:bulletEnabled val="1"/>
        </dgm:presLayoutVars>
      </dgm:prSet>
      <dgm:spPr/>
    </dgm:pt>
    <dgm:pt modelId="{10BBBE7E-56B2-D743-896F-BF13A6768943}" type="pres">
      <dgm:prSet presAssocID="{96E8EDF4-B05C-5B42-AB55-46C00C264BA3}" presName="negativeSpace" presStyleCnt="0"/>
      <dgm:spPr/>
    </dgm:pt>
    <dgm:pt modelId="{2ECDD347-0116-F840-BFE5-5590C93C28E4}" type="pres">
      <dgm:prSet presAssocID="{96E8EDF4-B05C-5B42-AB55-46C00C264BA3}" presName="childText" presStyleLbl="conFgAcc1" presStyleIdx="0" presStyleCnt="4">
        <dgm:presLayoutVars>
          <dgm:bulletEnabled val="1"/>
        </dgm:presLayoutVars>
      </dgm:prSet>
      <dgm:spPr/>
    </dgm:pt>
    <dgm:pt modelId="{8652B0C4-B83C-1340-8BD4-E5E0C3D0FE3D}" type="pres">
      <dgm:prSet presAssocID="{C16EF81B-631A-7E48-A093-AA65C3E89212}" presName="spaceBetweenRectangles" presStyleCnt="0"/>
      <dgm:spPr/>
    </dgm:pt>
    <dgm:pt modelId="{C703F3A4-CA15-194C-B07C-3B81EA57ED80}" type="pres">
      <dgm:prSet presAssocID="{7E3F1267-1FD3-9142-B169-F52FA527663C}" presName="parentLin" presStyleCnt="0"/>
      <dgm:spPr/>
    </dgm:pt>
    <dgm:pt modelId="{9552DD97-A40D-9747-87B2-AE1E36867448}" type="pres">
      <dgm:prSet presAssocID="{7E3F1267-1FD3-9142-B169-F52FA527663C}" presName="parentLeftMargin" presStyleLbl="node1" presStyleIdx="0" presStyleCnt="4"/>
      <dgm:spPr/>
    </dgm:pt>
    <dgm:pt modelId="{4270ECF8-D16E-1142-81AB-290829DD90A3}" type="pres">
      <dgm:prSet presAssocID="{7E3F1267-1FD3-9142-B169-F52FA527663C}" presName="parentText" presStyleLbl="node1" presStyleIdx="1" presStyleCnt="4">
        <dgm:presLayoutVars>
          <dgm:chMax val="0"/>
          <dgm:bulletEnabled val="1"/>
        </dgm:presLayoutVars>
      </dgm:prSet>
      <dgm:spPr/>
    </dgm:pt>
    <dgm:pt modelId="{88D821CA-EC74-ED4B-B5C0-32FC6FF3C7F5}" type="pres">
      <dgm:prSet presAssocID="{7E3F1267-1FD3-9142-B169-F52FA527663C}" presName="negativeSpace" presStyleCnt="0"/>
      <dgm:spPr/>
    </dgm:pt>
    <dgm:pt modelId="{F2AB4E17-90F2-2F4F-953C-9B3690DA2A75}" type="pres">
      <dgm:prSet presAssocID="{7E3F1267-1FD3-9142-B169-F52FA527663C}" presName="childText" presStyleLbl="conFgAcc1" presStyleIdx="1" presStyleCnt="4">
        <dgm:presLayoutVars>
          <dgm:bulletEnabled val="1"/>
        </dgm:presLayoutVars>
      </dgm:prSet>
      <dgm:spPr/>
    </dgm:pt>
    <dgm:pt modelId="{3A75E6F9-FDED-6C4A-B685-DD4D35FFEF6D}" type="pres">
      <dgm:prSet presAssocID="{5EF25BC2-B076-5741-A65A-D69522252117}" presName="spaceBetweenRectangles" presStyleCnt="0"/>
      <dgm:spPr/>
    </dgm:pt>
    <dgm:pt modelId="{07C84DC6-D28F-F240-9341-9861C0ADE8F5}" type="pres">
      <dgm:prSet presAssocID="{C11B63C1-2D6C-564D-BD6E-F314E51C5C61}" presName="parentLin" presStyleCnt="0"/>
      <dgm:spPr/>
    </dgm:pt>
    <dgm:pt modelId="{EAC8FE9F-61DC-2443-8904-482193FC03D0}" type="pres">
      <dgm:prSet presAssocID="{C11B63C1-2D6C-564D-BD6E-F314E51C5C61}" presName="parentLeftMargin" presStyleLbl="node1" presStyleIdx="1" presStyleCnt="4"/>
      <dgm:spPr/>
    </dgm:pt>
    <dgm:pt modelId="{94AB3263-2CCC-384F-A831-819B68C43BEA}" type="pres">
      <dgm:prSet presAssocID="{C11B63C1-2D6C-564D-BD6E-F314E51C5C61}" presName="parentText" presStyleLbl="node1" presStyleIdx="2" presStyleCnt="4">
        <dgm:presLayoutVars>
          <dgm:chMax val="0"/>
          <dgm:bulletEnabled val="1"/>
        </dgm:presLayoutVars>
      </dgm:prSet>
      <dgm:spPr/>
    </dgm:pt>
    <dgm:pt modelId="{8DC2A654-D854-314A-BE9D-77D43C701030}" type="pres">
      <dgm:prSet presAssocID="{C11B63C1-2D6C-564D-BD6E-F314E51C5C61}" presName="negativeSpace" presStyleCnt="0"/>
      <dgm:spPr/>
    </dgm:pt>
    <dgm:pt modelId="{6A60382B-BA0E-754D-B24D-EA14E59458BF}" type="pres">
      <dgm:prSet presAssocID="{C11B63C1-2D6C-564D-BD6E-F314E51C5C61}" presName="childText" presStyleLbl="conFgAcc1" presStyleIdx="2" presStyleCnt="4">
        <dgm:presLayoutVars>
          <dgm:bulletEnabled val="1"/>
        </dgm:presLayoutVars>
      </dgm:prSet>
      <dgm:spPr/>
    </dgm:pt>
    <dgm:pt modelId="{DF567D29-E987-564F-B272-C7CDEFB718CC}" type="pres">
      <dgm:prSet presAssocID="{CC48A058-F6F0-8446-8E07-C3809BFA97A7}" presName="spaceBetweenRectangles" presStyleCnt="0"/>
      <dgm:spPr/>
    </dgm:pt>
    <dgm:pt modelId="{BF53A7D4-FF21-7945-A7EE-DED4E400EC04}" type="pres">
      <dgm:prSet presAssocID="{6469F832-C59E-1E46-85A0-62AAA13A0F67}" presName="parentLin" presStyleCnt="0"/>
      <dgm:spPr/>
    </dgm:pt>
    <dgm:pt modelId="{E0759E50-2DEE-4449-87EE-D508D9AB5276}" type="pres">
      <dgm:prSet presAssocID="{6469F832-C59E-1E46-85A0-62AAA13A0F67}" presName="parentLeftMargin" presStyleLbl="node1" presStyleIdx="2" presStyleCnt="4"/>
      <dgm:spPr/>
    </dgm:pt>
    <dgm:pt modelId="{DF57FF8F-4A48-6B4B-999A-9B539FA50B73}" type="pres">
      <dgm:prSet presAssocID="{6469F832-C59E-1E46-85A0-62AAA13A0F67}" presName="parentText" presStyleLbl="node1" presStyleIdx="3" presStyleCnt="4">
        <dgm:presLayoutVars>
          <dgm:chMax val="0"/>
          <dgm:bulletEnabled val="1"/>
        </dgm:presLayoutVars>
      </dgm:prSet>
      <dgm:spPr/>
    </dgm:pt>
    <dgm:pt modelId="{A8D430E2-4BE0-4445-BD72-423218FC6FAC}" type="pres">
      <dgm:prSet presAssocID="{6469F832-C59E-1E46-85A0-62AAA13A0F67}" presName="negativeSpace" presStyleCnt="0"/>
      <dgm:spPr/>
    </dgm:pt>
    <dgm:pt modelId="{107C2E25-419B-A44F-B99C-99591FFD88DA}" type="pres">
      <dgm:prSet presAssocID="{6469F832-C59E-1E46-85A0-62AAA13A0F67}" presName="childText" presStyleLbl="conFgAcc1" presStyleIdx="3" presStyleCnt="4">
        <dgm:presLayoutVars>
          <dgm:bulletEnabled val="1"/>
        </dgm:presLayoutVars>
      </dgm:prSet>
      <dgm:spPr/>
    </dgm:pt>
  </dgm:ptLst>
  <dgm:cxnLst>
    <dgm:cxn modelId="{64D2F413-F6E0-4668-BFE0-B17B0A705809}" type="presOf" srcId="{7E3F1267-1FD3-9142-B169-F52FA527663C}" destId="{4270ECF8-D16E-1142-81AB-290829DD90A3}" srcOrd="1" destOrd="0" presId="urn:microsoft.com/office/officeart/2005/8/layout/list1"/>
    <dgm:cxn modelId="{24ED4928-6172-4C09-8E34-28C75EB14EB4}" type="presOf" srcId="{6469F832-C59E-1E46-85A0-62AAA13A0F67}" destId="{DF57FF8F-4A48-6B4B-999A-9B539FA50B73}" srcOrd="1" destOrd="0" presId="urn:microsoft.com/office/officeart/2005/8/layout/list1"/>
    <dgm:cxn modelId="{485B4D38-DE32-4996-A064-D70A3AF1F7F1}" type="presOf" srcId="{7E3F1267-1FD3-9142-B169-F52FA527663C}" destId="{9552DD97-A40D-9747-87B2-AE1E36867448}" srcOrd="0" destOrd="0" presId="urn:microsoft.com/office/officeart/2005/8/layout/list1"/>
    <dgm:cxn modelId="{3D646E41-7C70-44E6-A207-D9091316B760}" type="presOf" srcId="{96E8EDF4-B05C-5B42-AB55-46C00C264BA3}" destId="{CD1480CB-FD11-694E-BC6C-D6D4A9DD7D61}" srcOrd="1" destOrd="0" presId="urn:microsoft.com/office/officeart/2005/8/layout/list1"/>
    <dgm:cxn modelId="{9E144D43-AA14-094C-AAAB-F2AC2B5F3ECA}" srcId="{E79A74DE-ECD0-2D4B-A5CD-36ED028B057A}" destId="{6469F832-C59E-1E46-85A0-62AAA13A0F67}" srcOrd="3" destOrd="0" parTransId="{757874BA-9DE5-DD47-B82F-585BFF24D47D}" sibTransId="{AA04C43C-C37B-664D-9085-27DB29C1CC84}"/>
    <dgm:cxn modelId="{C0BC264B-CFAA-418D-8508-B363BDE86609}" type="presOf" srcId="{C11B63C1-2D6C-564D-BD6E-F314E51C5C61}" destId="{EAC8FE9F-61DC-2443-8904-482193FC03D0}" srcOrd="0" destOrd="0" presId="urn:microsoft.com/office/officeart/2005/8/layout/list1"/>
    <dgm:cxn modelId="{56BD2875-F204-BC4E-9DD4-472FBEF068A0}" srcId="{E79A74DE-ECD0-2D4B-A5CD-36ED028B057A}" destId="{96E8EDF4-B05C-5B42-AB55-46C00C264BA3}" srcOrd="0" destOrd="0" parTransId="{9278AAAD-7F60-CD41-B81C-B0C82803887B}" sibTransId="{C16EF81B-631A-7E48-A093-AA65C3E89212}"/>
    <dgm:cxn modelId="{F1339F79-0A9E-484F-8AB5-6708E3AE609A}" type="presOf" srcId="{96E8EDF4-B05C-5B42-AB55-46C00C264BA3}" destId="{648A4E00-2E95-3349-A0CC-724A6186A518}" srcOrd="0" destOrd="0" presId="urn:microsoft.com/office/officeart/2005/8/layout/list1"/>
    <dgm:cxn modelId="{083347A6-690B-4D43-99EE-CA6A2513150F}" type="presOf" srcId="{6469F832-C59E-1E46-85A0-62AAA13A0F67}" destId="{E0759E50-2DEE-4449-87EE-D508D9AB5276}" srcOrd="0" destOrd="0" presId="urn:microsoft.com/office/officeart/2005/8/layout/list1"/>
    <dgm:cxn modelId="{B51095BF-8421-6D48-86EC-C03AD77FE1BD}" srcId="{E79A74DE-ECD0-2D4B-A5CD-36ED028B057A}" destId="{C11B63C1-2D6C-564D-BD6E-F314E51C5C61}" srcOrd="2" destOrd="0" parTransId="{7B00397D-5848-D649-BEB5-399192FD7C94}" sibTransId="{CC48A058-F6F0-8446-8E07-C3809BFA97A7}"/>
    <dgm:cxn modelId="{434F3EC2-2E2A-B746-9DD2-5875BB96F495}" srcId="{E79A74DE-ECD0-2D4B-A5CD-36ED028B057A}" destId="{7E3F1267-1FD3-9142-B169-F52FA527663C}" srcOrd="1" destOrd="0" parTransId="{7004656F-C29D-8B47-8653-8C52FD97E07E}" sibTransId="{5EF25BC2-B076-5741-A65A-D69522252117}"/>
    <dgm:cxn modelId="{22021FCC-153C-4333-9E4B-1B8A9C5DB58F}" type="presOf" srcId="{E79A74DE-ECD0-2D4B-A5CD-36ED028B057A}" destId="{F51BF2EA-526D-3743-858E-DCDD49B6D1E5}" srcOrd="0" destOrd="0" presId="urn:microsoft.com/office/officeart/2005/8/layout/list1"/>
    <dgm:cxn modelId="{A02ADAF1-4258-4374-A527-DFE37AFD31F7}" type="presOf" srcId="{C11B63C1-2D6C-564D-BD6E-F314E51C5C61}" destId="{94AB3263-2CCC-384F-A831-819B68C43BEA}" srcOrd="1" destOrd="0" presId="urn:microsoft.com/office/officeart/2005/8/layout/list1"/>
    <dgm:cxn modelId="{02D8DBB3-4E71-47FB-B373-0129ECE69168}" type="presParOf" srcId="{F51BF2EA-526D-3743-858E-DCDD49B6D1E5}" destId="{10652767-C0AE-9D40-A47A-AA20D2CAD2FD}" srcOrd="0" destOrd="0" presId="urn:microsoft.com/office/officeart/2005/8/layout/list1"/>
    <dgm:cxn modelId="{FC65A95E-23B1-4131-8EF4-777088B854B5}" type="presParOf" srcId="{10652767-C0AE-9D40-A47A-AA20D2CAD2FD}" destId="{648A4E00-2E95-3349-A0CC-724A6186A518}" srcOrd="0" destOrd="0" presId="urn:microsoft.com/office/officeart/2005/8/layout/list1"/>
    <dgm:cxn modelId="{FB25A81B-BA2C-4634-B535-DB1556A7311E}" type="presParOf" srcId="{10652767-C0AE-9D40-A47A-AA20D2CAD2FD}" destId="{CD1480CB-FD11-694E-BC6C-D6D4A9DD7D61}" srcOrd="1" destOrd="0" presId="urn:microsoft.com/office/officeart/2005/8/layout/list1"/>
    <dgm:cxn modelId="{B7C17563-BA8B-45B4-A307-6D749BA83B6F}" type="presParOf" srcId="{F51BF2EA-526D-3743-858E-DCDD49B6D1E5}" destId="{10BBBE7E-56B2-D743-896F-BF13A6768943}" srcOrd="1" destOrd="0" presId="urn:microsoft.com/office/officeart/2005/8/layout/list1"/>
    <dgm:cxn modelId="{883E2F84-9160-424B-A12F-325335F97045}" type="presParOf" srcId="{F51BF2EA-526D-3743-858E-DCDD49B6D1E5}" destId="{2ECDD347-0116-F840-BFE5-5590C93C28E4}" srcOrd="2" destOrd="0" presId="urn:microsoft.com/office/officeart/2005/8/layout/list1"/>
    <dgm:cxn modelId="{9C4D612F-8491-4BCB-AB43-FBAA5F3A69B1}" type="presParOf" srcId="{F51BF2EA-526D-3743-858E-DCDD49B6D1E5}" destId="{8652B0C4-B83C-1340-8BD4-E5E0C3D0FE3D}" srcOrd="3" destOrd="0" presId="urn:microsoft.com/office/officeart/2005/8/layout/list1"/>
    <dgm:cxn modelId="{80E54ADD-D379-424B-A718-E62819AF7090}" type="presParOf" srcId="{F51BF2EA-526D-3743-858E-DCDD49B6D1E5}" destId="{C703F3A4-CA15-194C-B07C-3B81EA57ED80}" srcOrd="4" destOrd="0" presId="urn:microsoft.com/office/officeart/2005/8/layout/list1"/>
    <dgm:cxn modelId="{A4F776AF-E368-4ABE-A127-1A649423559F}" type="presParOf" srcId="{C703F3A4-CA15-194C-B07C-3B81EA57ED80}" destId="{9552DD97-A40D-9747-87B2-AE1E36867448}" srcOrd="0" destOrd="0" presId="urn:microsoft.com/office/officeart/2005/8/layout/list1"/>
    <dgm:cxn modelId="{2BE2B505-DF20-45E3-B1EE-55BD17089659}" type="presParOf" srcId="{C703F3A4-CA15-194C-B07C-3B81EA57ED80}" destId="{4270ECF8-D16E-1142-81AB-290829DD90A3}" srcOrd="1" destOrd="0" presId="urn:microsoft.com/office/officeart/2005/8/layout/list1"/>
    <dgm:cxn modelId="{FD23C7F1-642A-463E-A252-F4914612785E}" type="presParOf" srcId="{F51BF2EA-526D-3743-858E-DCDD49B6D1E5}" destId="{88D821CA-EC74-ED4B-B5C0-32FC6FF3C7F5}" srcOrd="5" destOrd="0" presId="urn:microsoft.com/office/officeart/2005/8/layout/list1"/>
    <dgm:cxn modelId="{3948DA7C-6A96-4F9A-9DE1-C8AD4653DEEA}" type="presParOf" srcId="{F51BF2EA-526D-3743-858E-DCDD49B6D1E5}" destId="{F2AB4E17-90F2-2F4F-953C-9B3690DA2A75}" srcOrd="6" destOrd="0" presId="urn:microsoft.com/office/officeart/2005/8/layout/list1"/>
    <dgm:cxn modelId="{8E813181-5BEB-49A2-818E-8BF7A7091AB6}" type="presParOf" srcId="{F51BF2EA-526D-3743-858E-DCDD49B6D1E5}" destId="{3A75E6F9-FDED-6C4A-B685-DD4D35FFEF6D}" srcOrd="7" destOrd="0" presId="urn:microsoft.com/office/officeart/2005/8/layout/list1"/>
    <dgm:cxn modelId="{399F27FA-F9C4-44D6-84CB-0AA0B8D2F749}" type="presParOf" srcId="{F51BF2EA-526D-3743-858E-DCDD49B6D1E5}" destId="{07C84DC6-D28F-F240-9341-9861C0ADE8F5}" srcOrd="8" destOrd="0" presId="urn:microsoft.com/office/officeart/2005/8/layout/list1"/>
    <dgm:cxn modelId="{2E58A820-C754-4D9A-A7FA-28504F6196A8}" type="presParOf" srcId="{07C84DC6-D28F-F240-9341-9861C0ADE8F5}" destId="{EAC8FE9F-61DC-2443-8904-482193FC03D0}" srcOrd="0" destOrd="0" presId="urn:microsoft.com/office/officeart/2005/8/layout/list1"/>
    <dgm:cxn modelId="{442E7DA9-D409-49A2-8BEC-9F41CF377534}" type="presParOf" srcId="{07C84DC6-D28F-F240-9341-9861C0ADE8F5}" destId="{94AB3263-2CCC-384F-A831-819B68C43BEA}" srcOrd="1" destOrd="0" presId="urn:microsoft.com/office/officeart/2005/8/layout/list1"/>
    <dgm:cxn modelId="{102A7B31-3E67-4538-A9BA-77F4CE12AF48}" type="presParOf" srcId="{F51BF2EA-526D-3743-858E-DCDD49B6D1E5}" destId="{8DC2A654-D854-314A-BE9D-77D43C701030}" srcOrd="9" destOrd="0" presId="urn:microsoft.com/office/officeart/2005/8/layout/list1"/>
    <dgm:cxn modelId="{A84B94F6-4402-4B4F-8274-BC9A9E744DC7}" type="presParOf" srcId="{F51BF2EA-526D-3743-858E-DCDD49B6D1E5}" destId="{6A60382B-BA0E-754D-B24D-EA14E59458BF}" srcOrd="10" destOrd="0" presId="urn:microsoft.com/office/officeart/2005/8/layout/list1"/>
    <dgm:cxn modelId="{A550D0E2-B56B-46E0-A560-A54C2521B2EE}" type="presParOf" srcId="{F51BF2EA-526D-3743-858E-DCDD49B6D1E5}" destId="{DF567D29-E987-564F-B272-C7CDEFB718CC}" srcOrd="11" destOrd="0" presId="urn:microsoft.com/office/officeart/2005/8/layout/list1"/>
    <dgm:cxn modelId="{09F5E4C8-83A8-4F71-8356-8637C8D10081}" type="presParOf" srcId="{F51BF2EA-526D-3743-858E-DCDD49B6D1E5}" destId="{BF53A7D4-FF21-7945-A7EE-DED4E400EC04}" srcOrd="12" destOrd="0" presId="urn:microsoft.com/office/officeart/2005/8/layout/list1"/>
    <dgm:cxn modelId="{DA1DB075-3CA3-408B-8C26-0E09D9588591}" type="presParOf" srcId="{BF53A7D4-FF21-7945-A7EE-DED4E400EC04}" destId="{E0759E50-2DEE-4449-87EE-D508D9AB5276}" srcOrd="0" destOrd="0" presId="urn:microsoft.com/office/officeart/2005/8/layout/list1"/>
    <dgm:cxn modelId="{534E2F33-B1A3-4A08-91BB-36B3BB3BED43}" type="presParOf" srcId="{BF53A7D4-FF21-7945-A7EE-DED4E400EC04}" destId="{DF57FF8F-4A48-6B4B-999A-9B539FA50B73}" srcOrd="1" destOrd="0" presId="urn:microsoft.com/office/officeart/2005/8/layout/list1"/>
    <dgm:cxn modelId="{5CCACA13-473D-4715-9859-ED85553D980E}" type="presParOf" srcId="{F51BF2EA-526D-3743-858E-DCDD49B6D1E5}" destId="{A8D430E2-4BE0-4445-BD72-423218FC6FAC}" srcOrd="13" destOrd="0" presId="urn:microsoft.com/office/officeart/2005/8/layout/list1"/>
    <dgm:cxn modelId="{5CF8B98C-0627-4E5E-8C9F-44116FF62248}" type="presParOf" srcId="{F51BF2EA-526D-3743-858E-DCDD49B6D1E5}" destId="{107C2E25-419B-A44F-B99C-99591FFD88DA}" srcOrd="14"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7A6172CF-4270-DA4E-A994-C922501FB592}" type="doc">
      <dgm:prSet loTypeId="urn:microsoft.com/office/officeart/2005/8/layout/hierarchy2" loCatId="" qsTypeId="urn:microsoft.com/office/officeart/2005/8/quickstyle/simple4" qsCatId="simple" csTypeId="urn:microsoft.com/office/officeart/2005/8/colors/colorful4" csCatId="colorful" phldr="1"/>
      <dgm:spPr/>
      <dgm:t>
        <a:bodyPr/>
        <a:lstStyle/>
        <a:p>
          <a:endParaRPr lang="en-US"/>
        </a:p>
      </dgm:t>
    </dgm:pt>
    <dgm:pt modelId="{77CF9B02-4D89-CE40-930B-5DC2CAA69F87}">
      <dgm:prSet custT="1"/>
      <dgm:spPr/>
      <dgm:t>
        <a:bodyPr/>
        <a:lstStyle/>
        <a:p>
          <a:pPr rtl="0"/>
          <a:r>
            <a:rPr lang="en-US" sz="2800" b="1" dirty="0">
              <a:solidFill>
                <a:srgbClr val="000000"/>
              </a:solidFill>
            </a:rPr>
            <a:t>Brain stem</a:t>
          </a:r>
        </a:p>
      </dgm:t>
    </dgm:pt>
    <dgm:pt modelId="{BBFF717B-147E-D34B-B991-9556703B7278}" type="parTrans" cxnId="{357044A6-F628-D547-8B53-4766FEF31D47}">
      <dgm:prSet/>
      <dgm:spPr/>
      <dgm:t>
        <a:bodyPr/>
        <a:lstStyle/>
        <a:p>
          <a:endParaRPr lang="en-US" b="1">
            <a:solidFill>
              <a:srgbClr val="000000"/>
            </a:solidFill>
          </a:endParaRPr>
        </a:p>
      </dgm:t>
    </dgm:pt>
    <dgm:pt modelId="{09EA30A9-9F5E-8644-BCCE-1FB58FEE3E3F}" type="sibTrans" cxnId="{357044A6-F628-D547-8B53-4766FEF31D47}">
      <dgm:prSet/>
      <dgm:spPr/>
      <dgm:t>
        <a:bodyPr/>
        <a:lstStyle/>
        <a:p>
          <a:endParaRPr lang="en-US" b="1">
            <a:solidFill>
              <a:srgbClr val="000000"/>
            </a:solidFill>
          </a:endParaRPr>
        </a:p>
      </dgm:t>
    </dgm:pt>
    <dgm:pt modelId="{D95E5BD0-4370-9A4A-AF77-7650940A89CE}">
      <dgm:prSet custT="1"/>
      <dgm:spPr/>
      <dgm:t>
        <a:bodyPr/>
        <a:lstStyle/>
        <a:p>
          <a:pPr rtl="0"/>
          <a:r>
            <a:rPr lang="en-US" sz="2000" b="1" dirty="0">
              <a:solidFill>
                <a:srgbClr val="000000"/>
              </a:solidFill>
            </a:rPr>
            <a:t>Medulla </a:t>
          </a:r>
        </a:p>
      </dgm:t>
    </dgm:pt>
    <dgm:pt modelId="{F240F166-C15D-6948-AA99-CEA4B2444A43}" type="parTrans" cxnId="{715B7B65-0265-544C-923C-41DA04781A5B}">
      <dgm:prSet/>
      <dgm:spPr/>
      <dgm:t>
        <a:bodyPr/>
        <a:lstStyle/>
        <a:p>
          <a:endParaRPr lang="en-US" b="1">
            <a:solidFill>
              <a:srgbClr val="000000"/>
            </a:solidFill>
          </a:endParaRPr>
        </a:p>
      </dgm:t>
    </dgm:pt>
    <dgm:pt modelId="{C8041B34-45A6-2E4B-B15F-CF3C700E33AC}" type="sibTrans" cxnId="{715B7B65-0265-544C-923C-41DA04781A5B}">
      <dgm:prSet/>
      <dgm:spPr/>
      <dgm:t>
        <a:bodyPr/>
        <a:lstStyle/>
        <a:p>
          <a:endParaRPr lang="en-US" b="1">
            <a:solidFill>
              <a:srgbClr val="000000"/>
            </a:solidFill>
          </a:endParaRPr>
        </a:p>
      </dgm:t>
    </dgm:pt>
    <dgm:pt modelId="{2AFD2289-2719-6B49-BE6D-94D5177CC6A6}">
      <dgm:prSet custT="1"/>
      <dgm:spPr/>
      <dgm:t>
        <a:bodyPr/>
        <a:lstStyle/>
        <a:p>
          <a:pPr rtl="0"/>
          <a:r>
            <a:rPr lang="en-US" sz="2000" b="1" dirty="0">
              <a:solidFill>
                <a:srgbClr val="000000"/>
              </a:solidFill>
            </a:rPr>
            <a:t>Reticular formation </a:t>
          </a:r>
        </a:p>
      </dgm:t>
    </dgm:pt>
    <dgm:pt modelId="{51D6E4EB-CDA1-CB4E-A35B-A41C847D9C7B}" type="parTrans" cxnId="{31DF0210-0798-7D41-988A-68A99917FC57}">
      <dgm:prSet/>
      <dgm:spPr/>
      <dgm:t>
        <a:bodyPr/>
        <a:lstStyle/>
        <a:p>
          <a:endParaRPr lang="en-US" b="1">
            <a:solidFill>
              <a:srgbClr val="000000"/>
            </a:solidFill>
          </a:endParaRPr>
        </a:p>
      </dgm:t>
    </dgm:pt>
    <dgm:pt modelId="{E8C96B5B-5E29-A449-A9F4-09AE74FE7A6B}" type="sibTrans" cxnId="{31DF0210-0798-7D41-988A-68A99917FC57}">
      <dgm:prSet/>
      <dgm:spPr/>
      <dgm:t>
        <a:bodyPr/>
        <a:lstStyle/>
        <a:p>
          <a:endParaRPr lang="en-US" b="1">
            <a:solidFill>
              <a:srgbClr val="000000"/>
            </a:solidFill>
          </a:endParaRPr>
        </a:p>
      </dgm:t>
    </dgm:pt>
    <dgm:pt modelId="{C8D1C589-7767-104F-853B-02E6740D9293}">
      <dgm:prSet custT="1"/>
      <dgm:spPr/>
      <dgm:t>
        <a:bodyPr/>
        <a:lstStyle/>
        <a:p>
          <a:pPr rtl="0"/>
          <a:r>
            <a:rPr lang="en-US" sz="2800" b="1" dirty="0">
              <a:solidFill>
                <a:srgbClr val="000000"/>
              </a:solidFill>
            </a:rPr>
            <a:t>Cerebellum </a:t>
          </a:r>
          <a:endParaRPr lang="en-US" sz="3600" b="1" dirty="0">
            <a:solidFill>
              <a:srgbClr val="000000"/>
            </a:solidFill>
          </a:endParaRPr>
        </a:p>
      </dgm:t>
    </dgm:pt>
    <dgm:pt modelId="{90CEF897-BD9A-AF4D-986F-8E8478671390}" type="parTrans" cxnId="{D7032EBC-8417-0D44-8ABE-8149AE98A122}">
      <dgm:prSet/>
      <dgm:spPr/>
      <dgm:t>
        <a:bodyPr/>
        <a:lstStyle/>
        <a:p>
          <a:endParaRPr lang="en-US" b="1">
            <a:solidFill>
              <a:srgbClr val="000000"/>
            </a:solidFill>
          </a:endParaRPr>
        </a:p>
      </dgm:t>
    </dgm:pt>
    <dgm:pt modelId="{19ACBE3D-1913-1C46-8C97-2F6A798739BA}" type="sibTrans" cxnId="{D7032EBC-8417-0D44-8ABE-8149AE98A122}">
      <dgm:prSet/>
      <dgm:spPr/>
      <dgm:t>
        <a:bodyPr/>
        <a:lstStyle/>
        <a:p>
          <a:endParaRPr lang="en-US" b="1">
            <a:solidFill>
              <a:srgbClr val="000000"/>
            </a:solidFill>
          </a:endParaRPr>
        </a:p>
      </dgm:t>
    </dgm:pt>
    <dgm:pt modelId="{0AF846DD-AACB-3B47-B49D-1E39DCD92B1A}">
      <dgm:prSet custT="1"/>
      <dgm:spPr/>
      <dgm:t>
        <a:bodyPr/>
        <a:lstStyle/>
        <a:p>
          <a:pPr rtl="0"/>
          <a:r>
            <a:rPr lang="en-US" sz="2800" b="1" dirty="0">
              <a:solidFill>
                <a:srgbClr val="000000"/>
              </a:solidFill>
            </a:rPr>
            <a:t>Thalamus</a:t>
          </a:r>
          <a:endParaRPr lang="en-US" sz="4400" b="1" dirty="0">
            <a:solidFill>
              <a:srgbClr val="000000"/>
            </a:solidFill>
          </a:endParaRPr>
        </a:p>
      </dgm:t>
    </dgm:pt>
    <dgm:pt modelId="{DFDB0C5C-385B-0742-8BB4-2F493D702484}" type="parTrans" cxnId="{C5532805-5985-FC4C-9B42-3C7E686DF3E4}">
      <dgm:prSet/>
      <dgm:spPr/>
      <dgm:t>
        <a:bodyPr/>
        <a:lstStyle/>
        <a:p>
          <a:endParaRPr lang="en-US" b="1">
            <a:solidFill>
              <a:srgbClr val="000000"/>
            </a:solidFill>
          </a:endParaRPr>
        </a:p>
      </dgm:t>
    </dgm:pt>
    <dgm:pt modelId="{81CA3887-B299-AA4A-ADAF-3891FBA13335}" type="sibTrans" cxnId="{C5532805-5985-FC4C-9B42-3C7E686DF3E4}">
      <dgm:prSet/>
      <dgm:spPr/>
      <dgm:t>
        <a:bodyPr/>
        <a:lstStyle/>
        <a:p>
          <a:endParaRPr lang="en-US" b="1">
            <a:solidFill>
              <a:srgbClr val="000000"/>
            </a:solidFill>
          </a:endParaRPr>
        </a:p>
      </dgm:t>
    </dgm:pt>
    <dgm:pt modelId="{2F15990F-7A70-6F49-93F6-70E342910B7E}">
      <dgm:prSet custT="1"/>
      <dgm:spPr/>
      <dgm:t>
        <a:bodyPr/>
        <a:lstStyle/>
        <a:p>
          <a:pPr rtl="0"/>
          <a:r>
            <a:rPr lang="en-US" sz="2000" b="1" dirty="0">
              <a:solidFill>
                <a:srgbClr val="000000"/>
              </a:solidFill>
            </a:rPr>
            <a:t>Basal ganglia</a:t>
          </a:r>
        </a:p>
      </dgm:t>
    </dgm:pt>
    <dgm:pt modelId="{3E7A0CEF-C52B-044F-B333-099BD0842240}" type="parTrans" cxnId="{663B5CAE-EF9A-5B40-B2E7-E936D8A3B50C}">
      <dgm:prSet/>
      <dgm:spPr/>
      <dgm:t>
        <a:bodyPr/>
        <a:lstStyle/>
        <a:p>
          <a:endParaRPr lang="en-US" b="1">
            <a:solidFill>
              <a:srgbClr val="000000"/>
            </a:solidFill>
          </a:endParaRPr>
        </a:p>
      </dgm:t>
    </dgm:pt>
    <dgm:pt modelId="{8B91E20A-B18C-A64C-AED9-45FD567C8B75}" type="sibTrans" cxnId="{663B5CAE-EF9A-5B40-B2E7-E936D8A3B50C}">
      <dgm:prSet/>
      <dgm:spPr/>
      <dgm:t>
        <a:bodyPr/>
        <a:lstStyle/>
        <a:p>
          <a:endParaRPr lang="en-US" b="1">
            <a:solidFill>
              <a:srgbClr val="000000"/>
            </a:solidFill>
          </a:endParaRPr>
        </a:p>
      </dgm:t>
    </dgm:pt>
    <dgm:pt modelId="{B987966A-8203-0649-B07B-BD06A3687F68}">
      <dgm:prSet custT="1"/>
      <dgm:spPr/>
      <dgm:t>
        <a:bodyPr/>
        <a:lstStyle/>
        <a:p>
          <a:pPr rtl="0"/>
          <a:r>
            <a:rPr lang="en-US" sz="2000" b="1" dirty="0">
              <a:solidFill>
                <a:srgbClr val="000000"/>
              </a:solidFill>
            </a:rPr>
            <a:t>Basal ganglia</a:t>
          </a:r>
        </a:p>
      </dgm:t>
    </dgm:pt>
    <dgm:pt modelId="{B1B7DC58-4FC8-904D-B260-206999698634}" type="parTrans" cxnId="{F115EB3D-3A0E-0F47-82B7-C1FD8BE719CC}">
      <dgm:prSet/>
      <dgm:spPr/>
      <dgm:t>
        <a:bodyPr/>
        <a:lstStyle/>
        <a:p>
          <a:endParaRPr lang="en-US" b="1">
            <a:solidFill>
              <a:srgbClr val="000000"/>
            </a:solidFill>
          </a:endParaRPr>
        </a:p>
      </dgm:t>
    </dgm:pt>
    <dgm:pt modelId="{14765BE7-6BCA-3F4F-90B5-F9ABD377BFC2}" type="sibTrans" cxnId="{F115EB3D-3A0E-0F47-82B7-C1FD8BE719CC}">
      <dgm:prSet/>
      <dgm:spPr/>
      <dgm:t>
        <a:bodyPr/>
        <a:lstStyle/>
        <a:p>
          <a:endParaRPr lang="en-US" b="1">
            <a:solidFill>
              <a:srgbClr val="000000"/>
            </a:solidFill>
          </a:endParaRPr>
        </a:p>
      </dgm:t>
    </dgm:pt>
    <dgm:pt modelId="{3D6E0949-129F-A243-B529-35A891CCDC7D}" type="pres">
      <dgm:prSet presAssocID="{7A6172CF-4270-DA4E-A994-C922501FB592}" presName="diagram" presStyleCnt="0">
        <dgm:presLayoutVars>
          <dgm:chPref val="1"/>
          <dgm:dir/>
          <dgm:animOne val="branch"/>
          <dgm:animLvl val="lvl"/>
          <dgm:resizeHandles val="exact"/>
        </dgm:presLayoutVars>
      </dgm:prSet>
      <dgm:spPr/>
    </dgm:pt>
    <dgm:pt modelId="{A6436138-30D7-EC4B-B630-10B4E0AA7117}" type="pres">
      <dgm:prSet presAssocID="{77CF9B02-4D89-CE40-930B-5DC2CAA69F87}" presName="root1" presStyleCnt="0"/>
      <dgm:spPr/>
    </dgm:pt>
    <dgm:pt modelId="{195FB1CF-3F76-AD49-BB36-1544C8FB97B4}" type="pres">
      <dgm:prSet presAssocID="{77CF9B02-4D89-CE40-930B-5DC2CAA69F87}" presName="LevelOneTextNode" presStyleLbl="node0" presStyleIdx="0" presStyleCnt="3">
        <dgm:presLayoutVars>
          <dgm:chPref val="3"/>
        </dgm:presLayoutVars>
      </dgm:prSet>
      <dgm:spPr/>
    </dgm:pt>
    <dgm:pt modelId="{3FFBAD4F-9127-8A4E-AD23-35A362BADE0D}" type="pres">
      <dgm:prSet presAssocID="{77CF9B02-4D89-CE40-930B-5DC2CAA69F87}" presName="level2hierChild" presStyleCnt="0"/>
      <dgm:spPr/>
    </dgm:pt>
    <dgm:pt modelId="{856F14BA-CD05-224A-9C81-AF927C330E1A}" type="pres">
      <dgm:prSet presAssocID="{F240F166-C15D-6948-AA99-CEA4B2444A43}" presName="conn2-1" presStyleLbl="parChTrans1D2" presStyleIdx="0" presStyleCnt="4"/>
      <dgm:spPr/>
    </dgm:pt>
    <dgm:pt modelId="{47FF77E3-B34D-8947-88C2-41040B385227}" type="pres">
      <dgm:prSet presAssocID="{F240F166-C15D-6948-AA99-CEA4B2444A43}" presName="connTx" presStyleLbl="parChTrans1D2" presStyleIdx="0" presStyleCnt="4"/>
      <dgm:spPr/>
    </dgm:pt>
    <dgm:pt modelId="{8BFA250E-5F67-1A42-98E9-533DCA4A47E1}" type="pres">
      <dgm:prSet presAssocID="{D95E5BD0-4370-9A4A-AF77-7650940A89CE}" presName="root2" presStyleCnt="0"/>
      <dgm:spPr/>
    </dgm:pt>
    <dgm:pt modelId="{79605D1F-6504-1A48-83AC-568BAA3CB892}" type="pres">
      <dgm:prSet presAssocID="{D95E5BD0-4370-9A4A-AF77-7650940A89CE}" presName="LevelTwoTextNode" presStyleLbl="node2" presStyleIdx="0" presStyleCnt="4" custScaleY="43663">
        <dgm:presLayoutVars>
          <dgm:chPref val="3"/>
        </dgm:presLayoutVars>
      </dgm:prSet>
      <dgm:spPr/>
    </dgm:pt>
    <dgm:pt modelId="{84354FA0-576E-3144-AF93-F1BB556BA413}" type="pres">
      <dgm:prSet presAssocID="{D95E5BD0-4370-9A4A-AF77-7650940A89CE}" presName="level3hierChild" presStyleCnt="0"/>
      <dgm:spPr/>
    </dgm:pt>
    <dgm:pt modelId="{72E83B6A-DA8D-8149-8F31-4B0BE4D9244D}" type="pres">
      <dgm:prSet presAssocID="{51D6E4EB-CDA1-CB4E-A35B-A41C847D9C7B}" presName="conn2-1" presStyleLbl="parChTrans1D2" presStyleIdx="1" presStyleCnt="4"/>
      <dgm:spPr/>
    </dgm:pt>
    <dgm:pt modelId="{2E338F55-9CD4-DD4F-918D-E427B64A2574}" type="pres">
      <dgm:prSet presAssocID="{51D6E4EB-CDA1-CB4E-A35B-A41C847D9C7B}" presName="connTx" presStyleLbl="parChTrans1D2" presStyleIdx="1" presStyleCnt="4"/>
      <dgm:spPr/>
    </dgm:pt>
    <dgm:pt modelId="{8BE0ED8F-9926-FD46-AB64-2B205FD69A9A}" type="pres">
      <dgm:prSet presAssocID="{2AFD2289-2719-6B49-BE6D-94D5177CC6A6}" presName="root2" presStyleCnt="0"/>
      <dgm:spPr/>
    </dgm:pt>
    <dgm:pt modelId="{A49F610B-01AA-934F-8AB9-4CC03BA1CB9D}" type="pres">
      <dgm:prSet presAssocID="{2AFD2289-2719-6B49-BE6D-94D5177CC6A6}" presName="LevelTwoTextNode" presStyleLbl="node2" presStyleIdx="1" presStyleCnt="4" custScaleY="43663">
        <dgm:presLayoutVars>
          <dgm:chPref val="3"/>
        </dgm:presLayoutVars>
      </dgm:prSet>
      <dgm:spPr/>
    </dgm:pt>
    <dgm:pt modelId="{5CA586A2-B5A8-3249-A4D7-94AA71264948}" type="pres">
      <dgm:prSet presAssocID="{2AFD2289-2719-6B49-BE6D-94D5177CC6A6}" presName="level3hierChild" presStyleCnt="0"/>
      <dgm:spPr/>
    </dgm:pt>
    <dgm:pt modelId="{6FC3ECE5-5258-9942-AF53-4F2F0A69E0F7}" type="pres">
      <dgm:prSet presAssocID="{C8D1C589-7767-104F-853B-02E6740D9293}" presName="root1" presStyleCnt="0"/>
      <dgm:spPr/>
    </dgm:pt>
    <dgm:pt modelId="{1CCFDCC4-2460-2840-84AB-BA2A5AC41D60}" type="pres">
      <dgm:prSet presAssocID="{C8D1C589-7767-104F-853B-02E6740D9293}" presName="LevelOneTextNode" presStyleLbl="node0" presStyleIdx="1" presStyleCnt="3">
        <dgm:presLayoutVars>
          <dgm:chPref val="3"/>
        </dgm:presLayoutVars>
      </dgm:prSet>
      <dgm:spPr/>
    </dgm:pt>
    <dgm:pt modelId="{A6B0EF1A-C214-3749-B45A-2D8C8F5B80D8}" type="pres">
      <dgm:prSet presAssocID="{C8D1C589-7767-104F-853B-02E6740D9293}" presName="level2hierChild" presStyleCnt="0"/>
      <dgm:spPr/>
    </dgm:pt>
    <dgm:pt modelId="{988462BA-1BD6-9B49-8ECC-228E20376F38}" type="pres">
      <dgm:prSet presAssocID="{0AF846DD-AACB-3B47-B49D-1E39DCD92B1A}" presName="root1" presStyleCnt="0"/>
      <dgm:spPr/>
    </dgm:pt>
    <dgm:pt modelId="{93584997-0B1B-FB4C-8B3C-F93BBF7116A9}" type="pres">
      <dgm:prSet presAssocID="{0AF846DD-AACB-3B47-B49D-1E39DCD92B1A}" presName="LevelOneTextNode" presStyleLbl="node0" presStyleIdx="2" presStyleCnt="3">
        <dgm:presLayoutVars>
          <dgm:chPref val="3"/>
        </dgm:presLayoutVars>
      </dgm:prSet>
      <dgm:spPr/>
    </dgm:pt>
    <dgm:pt modelId="{8C1BE446-9194-7F44-AFDE-53A69695967E}" type="pres">
      <dgm:prSet presAssocID="{0AF846DD-AACB-3B47-B49D-1E39DCD92B1A}" presName="level2hierChild" presStyleCnt="0"/>
      <dgm:spPr/>
    </dgm:pt>
    <dgm:pt modelId="{AEC1763E-7392-7F4A-AE63-B2C07F0C02FE}" type="pres">
      <dgm:prSet presAssocID="{3E7A0CEF-C52B-044F-B333-099BD0842240}" presName="conn2-1" presStyleLbl="parChTrans1D2" presStyleIdx="2" presStyleCnt="4"/>
      <dgm:spPr/>
    </dgm:pt>
    <dgm:pt modelId="{66F19FB2-83FD-7A41-8901-07C4B1467D7D}" type="pres">
      <dgm:prSet presAssocID="{3E7A0CEF-C52B-044F-B333-099BD0842240}" presName="connTx" presStyleLbl="parChTrans1D2" presStyleIdx="2" presStyleCnt="4"/>
      <dgm:spPr/>
    </dgm:pt>
    <dgm:pt modelId="{4A3A9260-ECD0-464C-AFEC-1060060C63E3}" type="pres">
      <dgm:prSet presAssocID="{2F15990F-7A70-6F49-93F6-70E342910B7E}" presName="root2" presStyleCnt="0"/>
      <dgm:spPr/>
    </dgm:pt>
    <dgm:pt modelId="{64DA58DD-5D2E-9E4B-B4C8-B7B98B7890B7}" type="pres">
      <dgm:prSet presAssocID="{2F15990F-7A70-6F49-93F6-70E342910B7E}" presName="LevelTwoTextNode" presStyleLbl="node2" presStyleIdx="2" presStyleCnt="4" custScaleY="43663">
        <dgm:presLayoutVars>
          <dgm:chPref val="3"/>
        </dgm:presLayoutVars>
      </dgm:prSet>
      <dgm:spPr/>
    </dgm:pt>
    <dgm:pt modelId="{B4B73A83-910D-384D-BAC1-75D178457EB8}" type="pres">
      <dgm:prSet presAssocID="{2F15990F-7A70-6F49-93F6-70E342910B7E}" presName="level3hierChild" presStyleCnt="0"/>
      <dgm:spPr/>
    </dgm:pt>
    <dgm:pt modelId="{471F9C48-E670-5145-A689-08C4BFEB514D}" type="pres">
      <dgm:prSet presAssocID="{B1B7DC58-4FC8-904D-B260-206999698634}" presName="conn2-1" presStyleLbl="parChTrans1D2" presStyleIdx="3" presStyleCnt="4"/>
      <dgm:spPr/>
    </dgm:pt>
    <dgm:pt modelId="{ECA674A8-DE2F-EE4D-A575-9FC6EBA68EB0}" type="pres">
      <dgm:prSet presAssocID="{B1B7DC58-4FC8-904D-B260-206999698634}" presName="connTx" presStyleLbl="parChTrans1D2" presStyleIdx="3" presStyleCnt="4"/>
      <dgm:spPr/>
    </dgm:pt>
    <dgm:pt modelId="{FDC28FC0-FAA8-C840-B22C-389F8DF2D8A8}" type="pres">
      <dgm:prSet presAssocID="{B987966A-8203-0649-B07B-BD06A3687F68}" presName="root2" presStyleCnt="0"/>
      <dgm:spPr/>
    </dgm:pt>
    <dgm:pt modelId="{9536A2AB-62A0-0444-A3A3-3D3AD136B53F}" type="pres">
      <dgm:prSet presAssocID="{B987966A-8203-0649-B07B-BD06A3687F68}" presName="LevelTwoTextNode" presStyleLbl="node2" presStyleIdx="3" presStyleCnt="4" custScaleY="43663">
        <dgm:presLayoutVars>
          <dgm:chPref val="3"/>
        </dgm:presLayoutVars>
      </dgm:prSet>
      <dgm:spPr/>
    </dgm:pt>
    <dgm:pt modelId="{92659500-3C92-E14E-B15D-51E85E28655B}" type="pres">
      <dgm:prSet presAssocID="{B987966A-8203-0649-B07B-BD06A3687F68}" presName="level3hierChild" presStyleCnt="0"/>
      <dgm:spPr/>
    </dgm:pt>
  </dgm:ptLst>
  <dgm:cxnLst>
    <dgm:cxn modelId="{3CB40E05-67FF-4160-B5B7-6C5356AF35DC}" type="presOf" srcId="{C8D1C589-7767-104F-853B-02E6740D9293}" destId="{1CCFDCC4-2460-2840-84AB-BA2A5AC41D60}" srcOrd="0" destOrd="0" presId="urn:microsoft.com/office/officeart/2005/8/layout/hierarchy2"/>
    <dgm:cxn modelId="{C5532805-5985-FC4C-9B42-3C7E686DF3E4}" srcId="{7A6172CF-4270-DA4E-A994-C922501FB592}" destId="{0AF846DD-AACB-3B47-B49D-1E39DCD92B1A}" srcOrd="2" destOrd="0" parTransId="{DFDB0C5C-385B-0742-8BB4-2F493D702484}" sibTransId="{81CA3887-B299-AA4A-ADAF-3891FBA13335}"/>
    <dgm:cxn modelId="{31DF0210-0798-7D41-988A-68A99917FC57}" srcId="{77CF9B02-4D89-CE40-930B-5DC2CAA69F87}" destId="{2AFD2289-2719-6B49-BE6D-94D5177CC6A6}" srcOrd="1" destOrd="0" parTransId="{51D6E4EB-CDA1-CB4E-A35B-A41C847D9C7B}" sibTransId="{E8C96B5B-5E29-A449-A9F4-09AE74FE7A6B}"/>
    <dgm:cxn modelId="{A72CC61D-C9EE-4C99-B093-FEB3971B2102}" type="presOf" srcId="{3E7A0CEF-C52B-044F-B333-099BD0842240}" destId="{66F19FB2-83FD-7A41-8901-07C4B1467D7D}" srcOrd="1" destOrd="0" presId="urn:microsoft.com/office/officeart/2005/8/layout/hierarchy2"/>
    <dgm:cxn modelId="{647B0926-3B08-4C51-B964-36E31AC3ADCC}" type="presOf" srcId="{F240F166-C15D-6948-AA99-CEA4B2444A43}" destId="{47FF77E3-B34D-8947-88C2-41040B385227}" srcOrd="1" destOrd="0" presId="urn:microsoft.com/office/officeart/2005/8/layout/hierarchy2"/>
    <dgm:cxn modelId="{01AFBB2D-CCCD-4330-BB8C-60E8429E027D}" type="presOf" srcId="{2AFD2289-2719-6B49-BE6D-94D5177CC6A6}" destId="{A49F610B-01AA-934F-8AB9-4CC03BA1CB9D}" srcOrd="0" destOrd="0" presId="urn:microsoft.com/office/officeart/2005/8/layout/hierarchy2"/>
    <dgm:cxn modelId="{1B22463C-D3CB-4CF8-B834-8B85E40835A2}" type="presOf" srcId="{F240F166-C15D-6948-AA99-CEA4B2444A43}" destId="{856F14BA-CD05-224A-9C81-AF927C330E1A}" srcOrd="0" destOrd="0" presId="urn:microsoft.com/office/officeart/2005/8/layout/hierarchy2"/>
    <dgm:cxn modelId="{F115EB3D-3A0E-0F47-82B7-C1FD8BE719CC}" srcId="{0AF846DD-AACB-3B47-B49D-1E39DCD92B1A}" destId="{B987966A-8203-0649-B07B-BD06A3687F68}" srcOrd="1" destOrd="0" parTransId="{B1B7DC58-4FC8-904D-B260-206999698634}" sibTransId="{14765BE7-6BCA-3F4F-90B5-F9ABD377BFC2}"/>
    <dgm:cxn modelId="{D5BE8540-DE5B-43DA-B5BD-0E6662754424}" type="presOf" srcId="{0AF846DD-AACB-3B47-B49D-1E39DCD92B1A}" destId="{93584997-0B1B-FB4C-8B3C-F93BBF7116A9}" srcOrd="0" destOrd="0" presId="urn:microsoft.com/office/officeart/2005/8/layout/hierarchy2"/>
    <dgm:cxn modelId="{55226141-8730-400C-B6DC-466F595F73F9}" type="presOf" srcId="{51D6E4EB-CDA1-CB4E-A35B-A41C847D9C7B}" destId="{72E83B6A-DA8D-8149-8F31-4B0BE4D9244D}" srcOrd="0" destOrd="0" presId="urn:microsoft.com/office/officeart/2005/8/layout/hierarchy2"/>
    <dgm:cxn modelId="{78F17845-AB2C-4AEC-A5E7-126AAF0F4A92}" type="presOf" srcId="{B1B7DC58-4FC8-904D-B260-206999698634}" destId="{471F9C48-E670-5145-A689-08C4BFEB514D}" srcOrd="0" destOrd="0" presId="urn:microsoft.com/office/officeart/2005/8/layout/hierarchy2"/>
    <dgm:cxn modelId="{715B7B65-0265-544C-923C-41DA04781A5B}" srcId="{77CF9B02-4D89-CE40-930B-5DC2CAA69F87}" destId="{D95E5BD0-4370-9A4A-AF77-7650940A89CE}" srcOrd="0" destOrd="0" parTransId="{F240F166-C15D-6948-AA99-CEA4B2444A43}" sibTransId="{C8041B34-45A6-2E4B-B15F-CF3C700E33AC}"/>
    <dgm:cxn modelId="{FE4B529A-E2F7-432C-A32B-5205A29373DD}" type="presOf" srcId="{3E7A0CEF-C52B-044F-B333-099BD0842240}" destId="{AEC1763E-7392-7F4A-AE63-B2C07F0C02FE}" srcOrd="0" destOrd="0" presId="urn:microsoft.com/office/officeart/2005/8/layout/hierarchy2"/>
    <dgm:cxn modelId="{357044A6-F628-D547-8B53-4766FEF31D47}" srcId="{7A6172CF-4270-DA4E-A994-C922501FB592}" destId="{77CF9B02-4D89-CE40-930B-5DC2CAA69F87}" srcOrd="0" destOrd="0" parTransId="{BBFF717B-147E-D34B-B991-9556703B7278}" sibTransId="{09EA30A9-9F5E-8644-BCCE-1FB58FEE3E3F}"/>
    <dgm:cxn modelId="{663B5CAE-EF9A-5B40-B2E7-E936D8A3B50C}" srcId="{0AF846DD-AACB-3B47-B49D-1E39DCD92B1A}" destId="{2F15990F-7A70-6F49-93F6-70E342910B7E}" srcOrd="0" destOrd="0" parTransId="{3E7A0CEF-C52B-044F-B333-099BD0842240}" sibTransId="{8B91E20A-B18C-A64C-AED9-45FD567C8B75}"/>
    <dgm:cxn modelId="{0AE165B3-CB62-423B-A242-C1D1A7B1DD85}" type="presOf" srcId="{77CF9B02-4D89-CE40-930B-5DC2CAA69F87}" destId="{195FB1CF-3F76-AD49-BB36-1544C8FB97B4}" srcOrd="0" destOrd="0" presId="urn:microsoft.com/office/officeart/2005/8/layout/hierarchy2"/>
    <dgm:cxn modelId="{D7032EBC-8417-0D44-8ABE-8149AE98A122}" srcId="{7A6172CF-4270-DA4E-A994-C922501FB592}" destId="{C8D1C589-7767-104F-853B-02E6740D9293}" srcOrd="1" destOrd="0" parTransId="{90CEF897-BD9A-AF4D-986F-8E8478671390}" sibTransId="{19ACBE3D-1913-1C46-8C97-2F6A798739BA}"/>
    <dgm:cxn modelId="{DB03ECC5-03C3-4E44-BECA-13519E6D9934}" type="presOf" srcId="{D95E5BD0-4370-9A4A-AF77-7650940A89CE}" destId="{79605D1F-6504-1A48-83AC-568BAA3CB892}" srcOrd="0" destOrd="0" presId="urn:microsoft.com/office/officeart/2005/8/layout/hierarchy2"/>
    <dgm:cxn modelId="{A830DED7-C9C6-4271-A679-58A300BB86C4}" type="presOf" srcId="{B987966A-8203-0649-B07B-BD06A3687F68}" destId="{9536A2AB-62A0-0444-A3A3-3D3AD136B53F}" srcOrd="0" destOrd="0" presId="urn:microsoft.com/office/officeart/2005/8/layout/hierarchy2"/>
    <dgm:cxn modelId="{892DE8E5-41BC-4C26-897E-448CFA33E107}" type="presOf" srcId="{7A6172CF-4270-DA4E-A994-C922501FB592}" destId="{3D6E0949-129F-A243-B529-35A891CCDC7D}" srcOrd="0" destOrd="0" presId="urn:microsoft.com/office/officeart/2005/8/layout/hierarchy2"/>
    <dgm:cxn modelId="{64C945ED-A0F4-464B-A7C4-18DD55D7554C}" type="presOf" srcId="{B1B7DC58-4FC8-904D-B260-206999698634}" destId="{ECA674A8-DE2F-EE4D-A575-9FC6EBA68EB0}" srcOrd="1" destOrd="0" presId="urn:microsoft.com/office/officeart/2005/8/layout/hierarchy2"/>
    <dgm:cxn modelId="{24C08AF0-5FF7-420F-A394-E01AB371B765}" type="presOf" srcId="{51D6E4EB-CDA1-CB4E-A35B-A41C847D9C7B}" destId="{2E338F55-9CD4-DD4F-918D-E427B64A2574}" srcOrd="1" destOrd="0" presId="urn:microsoft.com/office/officeart/2005/8/layout/hierarchy2"/>
    <dgm:cxn modelId="{6284B1F5-32C0-45BA-A08C-0587976A6114}" type="presOf" srcId="{2F15990F-7A70-6F49-93F6-70E342910B7E}" destId="{64DA58DD-5D2E-9E4B-B4C8-B7B98B7890B7}" srcOrd="0" destOrd="0" presId="urn:microsoft.com/office/officeart/2005/8/layout/hierarchy2"/>
    <dgm:cxn modelId="{C9C57F82-B64A-468E-83BC-F82B7BDC778D}" type="presParOf" srcId="{3D6E0949-129F-A243-B529-35A891CCDC7D}" destId="{A6436138-30D7-EC4B-B630-10B4E0AA7117}" srcOrd="0" destOrd="0" presId="urn:microsoft.com/office/officeart/2005/8/layout/hierarchy2"/>
    <dgm:cxn modelId="{28E9783B-5F50-4B17-A002-EF5F1E1FA134}" type="presParOf" srcId="{A6436138-30D7-EC4B-B630-10B4E0AA7117}" destId="{195FB1CF-3F76-AD49-BB36-1544C8FB97B4}" srcOrd="0" destOrd="0" presId="urn:microsoft.com/office/officeart/2005/8/layout/hierarchy2"/>
    <dgm:cxn modelId="{950B428F-1A8E-474E-9D83-7B46D597D42B}" type="presParOf" srcId="{A6436138-30D7-EC4B-B630-10B4E0AA7117}" destId="{3FFBAD4F-9127-8A4E-AD23-35A362BADE0D}" srcOrd="1" destOrd="0" presId="urn:microsoft.com/office/officeart/2005/8/layout/hierarchy2"/>
    <dgm:cxn modelId="{99D4083F-BACA-40CB-99EE-FAD2D5C9002F}" type="presParOf" srcId="{3FFBAD4F-9127-8A4E-AD23-35A362BADE0D}" destId="{856F14BA-CD05-224A-9C81-AF927C330E1A}" srcOrd="0" destOrd="0" presId="urn:microsoft.com/office/officeart/2005/8/layout/hierarchy2"/>
    <dgm:cxn modelId="{3261F58E-5F0A-459C-AA1E-0CC5A3A6B32E}" type="presParOf" srcId="{856F14BA-CD05-224A-9C81-AF927C330E1A}" destId="{47FF77E3-B34D-8947-88C2-41040B385227}" srcOrd="0" destOrd="0" presId="urn:microsoft.com/office/officeart/2005/8/layout/hierarchy2"/>
    <dgm:cxn modelId="{DBDBA21A-2C0F-47C2-8E61-51DEC6C02E4B}" type="presParOf" srcId="{3FFBAD4F-9127-8A4E-AD23-35A362BADE0D}" destId="{8BFA250E-5F67-1A42-98E9-533DCA4A47E1}" srcOrd="1" destOrd="0" presId="urn:microsoft.com/office/officeart/2005/8/layout/hierarchy2"/>
    <dgm:cxn modelId="{5F037665-1FF8-4237-8AD3-C43FF1B9C6E8}" type="presParOf" srcId="{8BFA250E-5F67-1A42-98E9-533DCA4A47E1}" destId="{79605D1F-6504-1A48-83AC-568BAA3CB892}" srcOrd="0" destOrd="0" presId="urn:microsoft.com/office/officeart/2005/8/layout/hierarchy2"/>
    <dgm:cxn modelId="{ED8C77B8-3FAA-431D-878C-F81048F7DBFD}" type="presParOf" srcId="{8BFA250E-5F67-1A42-98E9-533DCA4A47E1}" destId="{84354FA0-576E-3144-AF93-F1BB556BA413}" srcOrd="1" destOrd="0" presId="urn:microsoft.com/office/officeart/2005/8/layout/hierarchy2"/>
    <dgm:cxn modelId="{C4FA8C21-EC59-4A63-8153-E49B8CCA0496}" type="presParOf" srcId="{3FFBAD4F-9127-8A4E-AD23-35A362BADE0D}" destId="{72E83B6A-DA8D-8149-8F31-4B0BE4D9244D}" srcOrd="2" destOrd="0" presId="urn:microsoft.com/office/officeart/2005/8/layout/hierarchy2"/>
    <dgm:cxn modelId="{65307642-A443-4DE3-BB4A-14BB9FBC5E42}" type="presParOf" srcId="{72E83B6A-DA8D-8149-8F31-4B0BE4D9244D}" destId="{2E338F55-9CD4-DD4F-918D-E427B64A2574}" srcOrd="0" destOrd="0" presId="urn:microsoft.com/office/officeart/2005/8/layout/hierarchy2"/>
    <dgm:cxn modelId="{7B2ED0BD-5920-41B2-B079-BBC11F2412E2}" type="presParOf" srcId="{3FFBAD4F-9127-8A4E-AD23-35A362BADE0D}" destId="{8BE0ED8F-9926-FD46-AB64-2B205FD69A9A}" srcOrd="3" destOrd="0" presId="urn:microsoft.com/office/officeart/2005/8/layout/hierarchy2"/>
    <dgm:cxn modelId="{D53BA61F-1B94-42F0-A6AD-D012827DE0A4}" type="presParOf" srcId="{8BE0ED8F-9926-FD46-AB64-2B205FD69A9A}" destId="{A49F610B-01AA-934F-8AB9-4CC03BA1CB9D}" srcOrd="0" destOrd="0" presId="urn:microsoft.com/office/officeart/2005/8/layout/hierarchy2"/>
    <dgm:cxn modelId="{5EE864D3-9B0B-47DD-8E5B-7390611368F5}" type="presParOf" srcId="{8BE0ED8F-9926-FD46-AB64-2B205FD69A9A}" destId="{5CA586A2-B5A8-3249-A4D7-94AA71264948}" srcOrd="1" destOrd="0" presId="urn:microsoft.com/office/officeart/2005/8/layout/hierarchy2"/>
    <dgm:cxn modelId="{B0E2DA4E-28B3-41FB-855C-644FCBE396FA}" type="presParOf" srcId="{3D6E0949-129F-A243-B529-35A891CCDC7D}" destId="{6FC3ECE5-5258-9942-AF53-4F2F0A69E0F7}" srcOrd="1" destOrd="0" presId="urn:microsoft.com/office/officeart/2005/8/layout/hierarchy2"/>
    <dgm:cxn modelId="{DF40D2D7-11CE-4D69-ADFE-64F648330440}" type="presParOf" srcId="{6FC3ECE5-5258-9942-AF53-4F2F0A69E0F7}" destId="{1CCFDCC4-2460-2840-84AB-BA2A5AC41D60}" srcOrd="0" destOrd="0" presId="urn:microsoft.com/office/officeart/2005/8/layout/hierarchy2"/>
    <dgm:cxn modelId="{670090F0-47E5-42D4-8E7E-6C2CD53EBEDF}" type="presParOf" srcId="{6FC3ECE5-5258-9942-AF53-4F2F0A69E0F7}" destId="{A6B0EF1A-C214-3749-B45A-2D8C8F5B80D8}" srcOrd="1" destOrd="0" presId="urn:microsoft.com/office/officeart/2005/8/layout/hierarchy2"/>
    <dgm:cxn modelId="{18B01C7E-A74C-4BAB-8AA3-D70233BD310E}" type="presParOf" srcId="{3D6E0949-129F-A243-B529-35A891CCDC7D}" destId="{988462BA-1BD6-9B49-8ECC-228E20376F38}" srcOrd="2" destOrd="0" presId="urn:microsoft.com/office/officeart/2005/8/layout/hierarchy2"/>
    <dgm:cxn modelId="{CDBE902C-35A3-4901-BA5C-D89C478CB715}" type="presParOf" srcId="{988462BA-1BD6-9B49-8ECC-228E20376F38}" destId="{93584997-0B1B-FB4C-8B3C-F93BBF7116A9}" srcOrd="0" destOrd="0" presId="urn:microsoft.com/office/officeart/2005/8/layout/hierarchy2"/>
    <dgm:cxn modelId="{D5280EF4-76E2-4D60-B99C-E2EA8B8F2685}" type="presParOf" srcId="{988462BA-1BD6-9B49-8ECC-228E20376F38}" destId="{8C1BE446-9194-7F44-AFDE-53A69695967E}" srcOrd="1" destOrd="0" presId="urn:microsoft.com/office/officeart/2005/8/layout/hierarchy2"/>
    <dgm:cxn modelId="{E6206EC9-700B-4BBF-A113-4D66D7EEBCA5}" type="presParOf" srcId="{8C1BE446-9194-7F44-AFDE-53A69695967E}" destId="{AEC1763E-7392-7F4A-AE63-B2C07F0C02FE}" srcOrd="0" destOrd="0" presId="urn:microsoft.com/office/officeart/2005/8/layout/hierarchy2"/>
    <dgm:cxn modelId="{EFDACA9E-4379-4239-B456-2B6D203A1AA0}" type="presParOf" srcId="{AEC1763E-7392-7F4A-AE63-B2C07F0C02FE}" destId="{66F19FB2-83FD-7A41-8901-07C4B1467D7D}" srcOrd="0" destOrd="0" presId="urn:microsoft.com/office/officeart/2005/8/layout/hierarchy2"/>
    <dgm:cxn modelId="{0023099A-4FA2-4691-909E-9C4CDB9139FA}" type="presParOf" srcId="{8C1BE446-9194-7F44-AFDE-53A69695967E}" destId="{4A3A9260-ECD0-464C-AFEC-1060060C63E3}" srcOrd="1" destOrd="0" presId="urn:microsoft.com/office/officeart/2005/8/layout/hierarchy2"/>
    <dgm:cxn modelId="{E98ED51C-FDE3-43D1-8B81-99CE3F87583F}" type="presParOf" srcId="{4A3A9260-ECD0-464C-AFEC-1060060C63E3}" destId="{64DA58DD-5D2E-9E4B-B4C8-B7B98B7890B7}" srcOrd="0" destOrd="0" presId="urn:microsoft.com/office/officeart/2005/8/layout/hierarchy2"/>
    <dgm:cxn modelId="{A5314C9F-4502-4327-906B-AB85E985E6F6}" type="presParOf" srcId="{4A3A9260-ECD0-464C-AFEC-1060060C63E3}" destId="{B4B73A83-910D-384D-BAC1-75D178457EB8}" srcOrd="1" destOrd="0" presId="urn:microsoft.com/office/officeart/2005/8/layout/hierarchy2"/>
    <dgm:cxn modelId="{1F80B22E-E5F9-445A-8890-57460A01DF91}" type="presParOf" srcId="{8C1BE446-9194-7F44-AFDE-53A69695967E}" destId="{471F9C48-E670-5145-A689-08C4BFEB514D}" srcOrd="2" destOrd="0" presId="urn:microsoft.com/office/officeart/2005/8/layout/hierarchy2"/>
    <dgm:cxn modelId="{F6BD90CC-0239-4C4D-ACF2-FF62E54C2DC5}" type="presParOf" srcId="{471F9C48-E670-5145-A689-08C4BFEB514D}" destId="{ECA674A8-DE2F-EE4D-A575-9FC6EBA68EB0}" srcOrd="0" destOrd="0" presId="urn:microsoft.com/office/officeart/2005/8/layout/hierarchy2"/>
    <dgm:cxn modelId="{89A5A9A1-B47F-4808-9CD2-CD2CFD247CC7}" type="presParOf" srcId="{8C1BE446-9194-7F44-AFDE-53A69695967E}" destId="{FDC28FC0-FAA8-C840-B22C-389F8DF2D8A8}" srcOrd="3" destOrd="0" presId="urn:microsoft.com/office/officeart/2005/8/layout/hierarchy2"/>
    <dgm:cxn modelId="{E5E4D9DB-6988-4716-A00F-E424FED34271}" type="presParOf" srcId="{FDC28FC0-FAA8-C840-B22C-389F8DF2D8A8}" destId="{9536A2AB-62A0-0444-A3A3-3D3AD136B53F}" srcOrd="0" destOrd="0" presId="urn:microsoft.com/office/officeart/2005/8/layout/hierarchy2"/>
    <dgm:cxn modelId="{5C85C23D-2562-4B72-A5BC-8C468FFB37EE}" type="presParOf" srcId="{FDC28FC0-FAA8-C840-B22C-389F8DF2D8A8}" destId="{92659500-3C92-E14E-B15D-51E85E28655B}" srcOrd="1" destOrd="0" presId="urn:microsoft.com/office/officeart/2005/8/layout/hierarchy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661A30A-6710-A148-956F-4FF8163399B8}">
      <dsp:nvSpPr>
        <dsp:cNvPr id="0" name=""/>
        <dsp:cNvSpPr/>
      </dsp:nvSpPr>
      <dsp:spPr>
        <a:xfrm>
          <a:off x="0" y="656939"/>
          <a:ext cx="8229600" cy="1058400"/>
        </a:xfrm>
        <a:prstGeom prst="rect">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sp>
    <dsp:sp modelId="{649EB0C1-726A-8A40-B04B-6853547F78AC}">
      <dsp:nvSpPr>
        <dsp:cNvPr id="0" name=""/>
        <dsp:cNvSpPr/>
      </dsp:nvSpPr>
      <dsp:spPr>
        <a:xfrm>
          <a:off x="411480" y="37019"/>
          <a:ext cx="5760720" cy="1239840"/>
        </a:xfrm>
        <a:prstGeom prst="roundRect">
          <a:avLst/>
        </a:prstGeom>
        <a:solidFill>
          <a:schemeClr val="accent3">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17742" tIns="0" rIns="217742" bIns="0" numCol="1" spcCol="1270" anchor="ctr" anchorCtr="0">
          <a:noAutofit/>
        </a:bodyPr>
        <a:lstStyle/>
        <a:p>
          <a:pPr marL="0" lvl="0" indent="0" algn="l" defTabSz="1866900" rtl="0">
            <a:lnSpc>
              <a:spcPct val="90000"/>
            </a:lnSpc>
            <a:spcBef>
              <a:spcPct val="0"/>
            </a:spcBef>
            <a:spcAft>
              <a:spcPct val="35000"/>
            </a:spcAft>
            <a:buNone/>
          </a:pPr>
          <a:r>
            <a:rPr lang="en-US" sz="4200" kern="1200"/>
            <a:t>The structure of a neuron</a:t>
          </a:r>
        </a:p>
      </dsp:txBody>
      <dsp:txXfrm>
        <a:off x="472004" y="97543"/>
        <a:ext cx="5639672" cy="1118792"/>
      </dsp:txXfrm>
    </dsp:sp>
    <dsp:sp modelId="{0D0BCAED-826A-8A47-9F5C-FBE025985567}">
      <dsp:nvSpPr>
        <dsp:cNvPr id="0" name=""/>
        <dsp:cNvSpPr/>
      </dsp:nvSpPr>
      <dsp:spPr>
        <a:xfrm>
          <a:off x="0" y="2562060"/>
          <a:ext cx="8229600" cy="1058400"/>
        </a:xfrm>
        <a:prstGeom prst="rect">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sp>
    <dsp:sp modelId="{D4561B45-9460-E146-95C1-20FC00018A52}">
      <dsp:nvSpPr>
        <dsp:cNvPr id="0" name=""/>
        <dsp:cNvSpPr/>
      </dsp:nvSpPr>
      <dsp:spPr>
        <a:xfrm>
          <a:off x="411480" y="1942139"/>
          <a:ext cx="5760720" cy="1239840"/>
        </a:xfrm>
        <a:prstGeom prst="roundRect">
          <a:avLst/>
        </a:prstGeom>
        <a:solidFill>
          <a:schemeClr val="accent3">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17742" tIns="0" rIns="217742" bIns="0" numCol="1" spcCol="1270" anchor="ctr" anchorCtr="0">
          <a:noAutofit/>
        </a:bodyPr>
        <a:lstStyle/>
        <a:p>
          <a:pPr marL="0" lvl="0" indent="0" algn="l" defTabSz="1866900" rtl="0">
            <a:lnSpc>
              <a:spcPct val="90000"/>
            </a:lnSpc>
            <a:spcBef>
              <a:spcPct val="0"/>
            </a:spcBef>
            <a:spcAft>
              <a:spcPct val="35000"/>
            </a:spcAft>
            <a:buNone/>
          </a:pPr>
          <a:r>
            <a:rPr lang="en-US" sz="4200" kern="1200"/>
            <a:t>How neurons communicate</a:t>
          </a:r>
        </a:p>
      </dsp:txBody>
      <dsp:txXfrm>
        <a:off x="472004" y="2002663"/>
        <a:ext cx="5639672" cy="1118792"/>
      </dsp:txXfrm>
    </dsp:sp>
    <dsp:sp modelId="{3342C0FC-3028-B04C-9ECE-B5D889998AAF}">
      <dsp:nvSpPr>
        <dsp:cNvPr id="0" name=""/>
        <dsp:cNvSpPr/>
      </dsp:nvSpPr>
      <dsp:spPr>
        <a:xfrm>
          <a:off x="0" y="4467180"/>
          <a:ext cx="8229600" cy="1058400"/>
        </a:xfrm>
        <a:prstGeom prst="rect">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sp>
    <dsp:sp modelId="{1D2DE739-BED5-8344-9E01-A97F8F1517E5}">
      <dsp:nvSpPr>
        <dsp:cNvPr id="0" name=""/>
        <dsp:cNvSpPr/>
      </dsp:nvSpPr>
      <dsp:spPr>
        <a:xfrm>
          <a:off x="411480" y="3847260"/>
          <a:ext cx="5760720" cy="1239840"/>
        </a:xfrm>
        <a:prstGeom prst="roundRect">
          <a:avLst/>
        </a:prstGeom>
        <a:solidFill>
          <a:schemeClr val="accent3">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17742" tIns="0" rIns="217742" bIns="0" numCol="1" spcCol="1270" anchor="ctr" anchorCtr="0">
          <a:noAutofit/>
        </a:bodyPr>
        <a:lstStyle/>
        <a:p>
          <a:pPr marL="0" lvl="0" indent="0" algn="l" defTabSz="1866900" rtl="0">
            <a:lnSpc>
              <a:spcPct val="90000"/>
            </a:lnSpc>
            <a:spcBef>
              <a:spcPct val="0"/>
            </a:spcBef>
            <a:spcAft>
              <a:spcPct val="35000"/>
            </a:spcAft>
            <a:buNone/>
          </a:pPr>
          <a:r>
            <a:rPr lang="en-US" sz="4200" kern="1200" dirty="0"/>
            <a:t>Neurotransmitters, drugs</a:t>
          </a:r>
        </a:p>
      </dsp:txBody>
      <dsp:txXfrm>
        <a:off x="472004" y="3907784"/>
        <a:ext cx="5639672" cy="111879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11AA15C-E85C-7F40-B70C-306725787D0D}">
      <dsp:nvSpPr>
        <dsp:cNvPr id="0" name=""/>
        <dsp:cNvSpPr/>
      </dsp:nvSpPr>
      <dsp:spPr>
        <a:xfrm>
          <a:off x="0" y="618648"/>
          <a:ext cx="8229600" cy="3291840"/>
        </a:xfrm>
        <a:prstGeom prst="leftRightRibbon">
          <a:avLst/>
        </a:prstGeom>
        <a:solidFill>
          <a:schemeClr val="accent5">
            <a:shade val="80000"/>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D5F3A473-5062-114E-9407-DF074F5058DB}">
      <dsp:nvSpPr>
        <dsp:cNvPr id="0" name=""/>
        <dsp:cNvSpPr/>
      </dsp:nvSpPr>
      <dsp:spPr>
        <a:xfrm>
          <a:off x="987552" y="1194720"/>
          <a:ext cx="2715768" cy="1613001"/>
        </a:xfrm>
        <a:prstGeom prst="rect">
          <a:avLst/>
        </a:prstGeom>
        <a:no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dsp:spPr>
      <dsp:style>
        <a:lnRef idx="0">
          <a:scrgbClr r="0" g="0" b="0"/>
        </a:lnRef>
        <a:fillRef idx="1">
          <a:scrgbClr r="0" g="0" b="0"/>
        </a:fillRef>
        <a:effectRef idx="2">
          <a:scrgbClr r="0" g="0" b="0"/>
        </a:effectRef>
        <a:fontRef idx="minor">
          <a:schemeClr val="lt1"/>
        </a:fontRef>
      </dsp:style>
      <dsp:txBody>
        <a:bodyPr spcFirstLastPara="0" vert="horz" wrap="square" lIns="0" tIns="106680" rIns="0" bIns="114300" numCol="1" spcCol="1270" anchor="ctr" anchorCtr="0">
          <a:noAutofit/>
        </a:bodyPr>
        <a:lstStyle/>
        <a:p>
          <a:pPr marL="0" lvl="0" indent="0" algn="ctr" defTabSz="1333500" rtl="0">
            <a:lnSpc>
              <a:spcPct val="90000"/>
            </a:lnSpc>
            <a:spcBef>
              <a:spcPct val="0"/>
            </a:spcBef>
            <a:spcAft>
              <a:spcPct val="35000"/>
            </a:spcAft>
            <a:buNone/>
          </a:pPr>
          <a:r>
            <a:rPr lang="en-US" sz="3000" kern="1200" dirty="0"/>
            <a:t>Communication </a:t>
          </a:r>
          <a:r>
            <a:rPr lang="en-US" sz="3000" b="1" i="1" kern="1200" dirty="0"/>
            <a:t>within</a:t>
          </a:r>
          <a:r>
            <a:rPr lang="en-US" sz="3000" kern="1200" dirty="0"/>
            <a:t> neuron is</a:t>
          </a:r>
          <a:r>
            <a:rPr lang="en-US" sz="3000" b="1" kern="1200" dirty="0"/>
            <a:t> electrical</a:t>
          </a:r>
          <a:endParaRPr lang="en-US" sz="3000" kern="1200" dirty="0"/>
        </a:p>
      </dsp:txBody>
      <dsp:txXfrm>
        <a:off x="987552" y="1194720"/>
        <a:ext cx="2715768" cy="1613001"/>
      </dsp:txXfrm>
    </dsp:sp>
    <dsp:sp modelId="{FDE43658-2393-0849-A575-220F891F2E3C}">
      <dsp:nvSpPr>
        <dsp:cNvPr id="0" name=""/>
        <dsp:cNvSpPr/>
      </dsp:nvSpPr>
      <dsp:spPr>
        <a:xfrm>
          <a:off x="4114800" y="1721414"/>
          <a:ext cx="3209544" cy="1613001"/>
        </a:xfrm>
        <a:prstGeom prst="rect">
          <a:avLst/>
        </a:prstGeom>
        <a:no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dsp:spPr>
      <dsp:style>
        <a:lnRef idx="0">
          <a:scrgbClr r="0" g="0" b="0"/>
        </a:lnRef>
        <a:fillRef idx="1">
          <a:scrgbClr r="0" g="0" b="0"/>
        </a:fillRef>
        <a:effectRef idx="2">
          <a:scrgbClr r="0" g="0" b="0"/>
        </a:effectRef>
        <a:fontRef idx="minor">
          <a:schemeClr val="lt1"/>
        </a:fontRef>
      </dsp:style>
      <dsp:txBody>
        <a:bodyPr spcFirstLastPara="0" vert="horz" wrap="square" lIns="0" tIns="106680" rIns="0" bIns="114300" numCol="1" spcCol="1270" anchor="ctr" anchorCtr="0">
          <a:noAutofit/>
        </a:bodyPr>
        <a:lstStyle/>
        <a:p>
          <a:pPr marL="0" lvl="0" indent="0" algn="ctr" defTabSz="1333500" rtl="0">
            <a:lnSpc>
              <a:spcPct val="90000"/>
            </a:lnSpc>
            <a:spcBef>
              <a:spcPct val="0"/>
            </a:spcBef>
            <a:spcAft>
              <a:spcPct val="35000"/>
            </a:spcAft>
            <a:buNone/>
          </a:pPr>
          <a:r>
            <a:rPr lang="en-US" sz="3000" kern="1200" dirty="0"/>
            <a:t>Communication </a:t>
          </a:r>
          <a:r>
            <a:rPr lang="en-US" sz="3000" b="1" i="1" kern="1200" dirty="0"/>
            <a:t>between</a:t>
          </a:r>
          <a:r>
            <a:rPr lang="en-US" sz="3000" kern="1200" dirty="0"/>
            <a:t> neurons</a:t>
          </a:r>
          <a:r>
            <a:rPr lang="en-US" sz="3000" b="1" kern="1200" dirty="0"/>
            <a:t> </a:t>
          </a:r>
          <a:r>
            <a:rPr lang="en-US" sz="3000" kern="1200" dirty="0"/>
            <a:t>is</a:t>
          </a:r>
          <a:r>
            <a:rPr lang="en-US" sz="3000" b="1" kern="1200" dirty="0"/>
            <a:t> chemical</a:t>
          </a:r>
          <a:endParaRPr lang="en-US" sz="3000" kern="1200" dirty="0"/>
        </a:p>
      </dsp:txBody>
      <dsp:txXfrm>
        <a:off x="4114800" y="1721414"/>
        <a:ext cx="3209544" cy="161300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81F9538-115C-7849-99D7-00D0AF3A3AF9}">
      <dsp:nvSpPr>
        <dsp:cNvPr id="0" name=""/>
        <dsp:cNvSpPr/>
      </dsp:nvSpPr>
      <dsp:spPr>
        <a:xfrm>
          <a:off x="6328" y="3140806"/>
          <a:ext cx="2847988" cy="1423994"/>
        </a:xfrm>
        <a:prstGeom prst="roundRect">
          <a:avLst>
            <a:gd name="adj" fmla="val 10000"/>
          </a:avLst>
        </a:prstGeom>
        <a:solidFill>
          <a:schemeClr val="accent3">
            <a:lumMod val="60000"/>
            <a:lumOff val="40000"/>
          </a:schemeClr>
        </a:soli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rtl="0">
            <a:lnSpc>
              <a:spcPct val="90000"/>
            </a:lnSpc>
            <a:spcBef>
              <a:spcPct val="0"/>
            </a:spcBef>
            <a:spcAft>
              <a:spcPct val="35000"/>
            </a:spcAft>
            <a:buNone/>
          </a:pPr>
          <a:r>
            <a:rPr lang="en-US" sz="1800" b="1" kern="1200" dirty="0">
              <a:solidFill>
                <a:srgbClr val="000000"/>
              </a:solidFill>
            </a:rPr>
            <a:t>Central Nervous </a:t>
          </a:r>
          <a:br>
            <a:rPr lang="en-US" sz="1800" b="1" kern="1200" dirty="0">
              <a:solidFill>
                <a:srgbClr val="000000"/>
              </a:solidFill>
            </a:rPr>
          </a:br>
          <a:r>
            <a:rPr lang="en-US" sz="1800" b="1" kern="1200" dirty="0">
              <a:solidFill>
                <a:srgbClr val="000000"/>
              </a:solidFill>
            </a:rPr>
            <a:t>System</a:t>
          </a:r>
          <a:endParaRPr lang="en-US" sz="1800" kern="1200" dirty="0">
            <a:solidFill>
              <a:srgbClr val="000000"/>
            </a:solidFill>
          </a:endParaRPr>
        </a:p>
      </dsp:txBody>
      <dsp:txXfrm>
        <a:off x="48035" y="3182513"/>
        <a:ext cx="2764574" cy="1340580"/>
      </dsp:txXfrm>
    </dsp:sp>
    <dsp:sp modelId="{DA2A20ED-D9E4-EA42-9A1A-D923DD108A89}">
      <dsp:nvSpPr>
        <dsp:cNvPr id="0" name=""/>
        <dsp:cNvSpPr/>
      </dsp:nvSpPr>
      <dsp:spPr>
        <a:xfrm rot="18816926">
          <a:off x="2598188" y="3236554"/>
          <a:ext cx="1651451" cy="36870"/>
        </a:xfrm>
        <a:custGeom>
          <a:avLst/>
          <a:gdLst/>
          <a:ahLst/>
          <a:cxnLst/>
          <a:rect l="0" t="0" r="0" b="0"/>
          <a:pathLst>
            <a:path>
              <a:moveTo>
                <a:pt x="0" y="18435"/>
              </a:moveTo>
              <a:lnTo>
                <a:pt x="1651451" y="18435"/>
              </a:lnTo>
            </a:path>
          </a:pathLst>
        </a:custGeom>
        <a:noFill/>
        <a:ln w="9525" cap="flat" cmpd="sng" algn="ctr">
          <a:solidFill>
            <a:schemeClr val="accent3">
              <a:shade val="6000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66700">
            <a:lnSpc>
              <a:spcPct val="90000"/>
            </a:lnSpc>
            <a:spcBef>
              <a:spcPct val="0"/>
            </a:spcBef>
            <a:spcAft>
              <a:spcPct val="35000"/>
            </a:spcAft>
            <a:buNone/>
          </a:pPr>
          <a:endParaRPr lang="en-US" sz="600" kern="1200">
            <a:solidFill>
              <a:srgbClr val="000000"/>
            </a:solidFill>
          </a:endParaRPr>
        </a:p>
      </dsp:txBody>
      <dsp:txXfrm>
        <a:off x="3382628" y="3213703"/>
        <a:ext cx="82572" cy="82572"/>
      </dsp:txXfrm>
    </dsp:sp>
    <dsp:sp modelId="{645BD8AE-C4C7-BE46-9BB5-0DC2F9CC143B}">
      <dsp:nvSpPr>
        <dsp:cNvPr id="0" name=""/>
        <dsp:cNvSpPr/>
      </dsp:nvSpPr>
      <dsp:spPr>
        <a:xfrm>
          <a:off x="3993512" y="1945178"/>
          <a:ext cx="2847988" cy="1423994"/>
        </a:xfrm>
        <a:prstGeom prst="roundRect">
          <a:avLst>
            <a:gd name="adj" fmla="val 10000"/>
          </a:avLst>
        </a:prstGeom>
        <a:solidFill>
          <a:schemeClr val="accent3">
            <a:lumMod val="60000"/>
            <a:lumOff val="40000"/>
          </a:schemeClr>
        </a:soli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977900" rtl="0">
            <a:lnSpc>
              <a:spcPct val="90000"/>
            </a:lnSpc>
            <a:spcBef>
              <a:spcPct val="0"/>
            </a:spcBef>
            <a:spcAft>
              <a:spcPct val="35000"/>
            </a:spcAft>
            <a:buNone/>
          </a:pPr>
          <a:r>
            <a:rPr lang="en-US" sz="2200" b="1" kern="1200" dirty="0">
              <a:solidFill>
                <a:srgbClr val="000000"/>
              </a:solidFill>
            </a:rPr>
            <a:t>Spinal cord</a:t>
          </a:r>
          <a:r>
            <a:rPr lang="en-US" sz="2200" kern="1200" dirty="0">
              <a:solidFill>
                <a:srgbClr val="000000"/>
              </a:solidFill>
            </a:rPr>
            <a:t> </a:t>
          </a:r>
        </a:p>
      </dsp:txBody>
      <dsp:txXfrm>
        <a:off x="4035219" y="1986885"/>
        <a:ext cx="2764574" cy="1340580"/>
      </dsp:txXfrm>
    </dsp:sp>
    <dsp:sp modelId="{8FAFE17D-2546-6F46-8FAE-C87427CCEB90}">
      <dsp:nvSpPr>
        <dsp:cNvPr id="0" name=""/>
        <dsp:cNvSpPr/>
      </dsp:nvSpPr>
      <dsp:spPr>
        <a:xfrm rot="19457599">
          <a:off x="6709637" y="2229341"/>
          <a:ext cx="1402923" cy="36870"/>
        </a:xfrm>
        <a:custGeom>
          <a:avLst/>
          <a:gdLst/>
          <a:ahLst/>
          <a:cxnLst/>
          <a:rect l="0" t="0" r="0" b="0"/>
          <a:pathLst>
            <a:path>
              <a:moveTo>
                <a:pt x="0" y="18435"/>
              </a:moveTo>
              <a:lnTo>
                <a:pt x="1402923" y="18435"/>
              </a:lnTo>
            </a:path>
          </a:pathLst>
        </a:custGeom>
        <a:noFill/>
        <a:ln w="9525" cap="flat" cmpd="sng" algn="ctr">
          <a:solidFill>
            <a:schemeClr val="accent3">
              <a:shade val="8000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rgbClr val="000000"/>
            </a:solidFill>
          </a:endParaRPr>
        </a:p>
      </dsp:txBody>
      <dsp:txXfrm>
        <a:off x="7376026" y="2212703"/>
        <a:ext cx="70146" cy="70146"/>
      </dsp:txXfrm>
    </dsp:sp>
    <dsp:sp modelId="{3F897577-A92B-9740-8EB8-98CAB65858C6}">
      <dsp:nvSpPr>
        <dsp:cNvPr id="0" name=""/>
        <dsp:cNvSpPr/>
      </dsp:nvSpPr>
      <dsp:spPr>
        <a:xfrm>
          <a:off x="7980696" y="1126381"/>
          <a:ext cx="2847988" cy="1423994"/>
        </a:xfrm>
        <a:prstGeom prst="roundRect">
          <a:avLst>
            <a:gd name="adj" fmla="val 10000"/>
          </a:avLst>
        </a:prstGeom>
        <a:solidFill>
          <a:schemeClr val="accent3">
            <a:lumMod val="60000"/>
            <a:lumOff val="40000"/>
          </a:schemeClr>
        </a:soli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977900" rtl="0">
            <a:lnSpc>
              <a:spcPct val="90000"/>
            </a:lnSpc>
            <a:spcBef>
              <a:spcPct val="0"/>
            </a:spcBef>
            <a:spcAft>
              <a:spcPct val="35000"/>
            </a:spcAft>
            <a:buNone/>
          </a:pPr>
          <a:r>
            <a:rPr lang="en-US" sz="2200" kern="1200">
              <a:solidFill>
                <a:srgbClr val="000000"/>
              </a:solidFill>
            </a:rPr>
            <a:t>Conduits for incoming sensory data and outgoing movement commands</a:t>
          </a:r>
        </a:p>
      </dsp:txBody>
      <dsp:txXfrm>
        <a:off x="8022403" y="1168088"/>
        <a:ext cx="2764574" cy="1340580"/>
      </dsp:txXfrm>
    </dsp:sp>
    <dsp:sp modelId="{FE2C8BF9-8141-E249-B538-5C7C8A2AD7C9}">
      <dsp:nvSpPr>
        <dsp:cNvPr id="0" name=""/>
        <dsp:cNvSpPr/>
      </dsp:nvSpPr>
      <dsp:spPr>
        <a:xfrm rot="2142401">
          <a:off x="6709637" y="3048138"/>
          <a:ext cx="1402923" cy="36870"/>
        </a:xfrm>
        <a:custGeom>
          <a:avLst/>
          <a:gdLst/>
          <a:ahLst/>
          <a:cxnLst/>
          <a:rect l="0" t="0" r="0" b="0"/>
          <a:pathLst>
            <a:path>
              <a:moveTo>
                <a:pt x="0" y="18435"/>
              </a:moveTo>
              <a:lnTo>
                <a:pt x="1402923" y="18435"/>
              </a:lnTo>
            </a:path>
          </a:pathLst>
        </a:custGeom>
        <a:noFill/>
        <a:ln w="9525" cap="flat" cmpd="sng" algn="ctr">
          <a:solidFill>
            <a:schemeClr val="accent3">
              <a:shade val="8000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rgbClr val="000000"/>
            </a:solidFill>
          </a:endParaRPr>
        </a:p>
      </dsp:txBody>
      <dsp:txXfrm>
        <a:off x="7376026" y="3031500"/>
        <a:ext cx="70146" cy="70146"/>
      </dsp:txXfrm>
    </dsp:sp>
    <dsp:sp modelId="{DAA18C65-5423-1544-A760-9AF804D4FFBA}">
      <dsp:nvSpPr>
        <dsp:cNvPr id="0" name=""/>
        <dsp:cNvSpPr/>
      </dsp:nvSpPr>
      <dsp:spPr>
        <a:xfrm>
          <a:off x="7980696" y="2763974"/>
          <a:ext cx="2847988" cy="1423994"/>
        </a:xfrm>
        <a:prstGeom prst="roundRect">
          <a:avLst>
            <a:gd name="adj" fmla="val 10000"/>
          </a:avLst>
        </a:prstGeom>
        <a:solidFill>
          <a:schemeClr val="accent3">
            <a:lumMod val="60000"/>
            <a:lumOff val="40000"/>
          </a:schemeClr>
        </a:soli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977900" rtl="0">
            <a:lnSpc>
              <a:spcPct val="90000"/>
            </a:lnSpc>
            <a:spcBef>
              <a:spcPct val="0"/>
            </a:spcBef>
            <a:spcAft>
              <a:spcPct val="35000"/>
            </a:spcAft>
            <a:buNone/>
          </a:pPr>
          <a:r>
            <a:rPr lang="en-US" sz="2200" kern="1200" dirty="0">
              <a:solidFill>
                <a:srgbClr val="000000"/>
              </a:solidFill>
            </a:rPr>
            <a:t>Provides for spinal reflexes</a:t>
          </a:r>
        </a:p>
      </dsp:txBody>
      <dsp:txXfrm>
        <a:off x="8022403" y="2805681"/>
        <a:ext cx="2764574" cy="1340580"/>
      </dsp:txXfrm>
    </dsp:sp>
    <dsp:sp modelId="{3D8D128A-3F76-9149-A80B-69DB033292E1}">
      <dsp:nvSpPr>
        <dsp:cNvPr id="0" name=""/>
        <dsp:cNvSpPr/>
      </dsp:nvSpPr>
      <dsp:spPr>
        <a:xfrm rot="2873985">
          <a:off x="2574313" y="4464749"/>
          <a:ext cx="1699201" cy="36870"/>
        </a:xfrm>
        <a:custGeom>
          <a:avLst/>
          <a:gdLst/>
          <a:ahLst/>
          <a:cxnLst/>
          <a:rect l="0" t="0" r="0" b="0"/>
          <a:pathLst>
            <a:path>
              <a:moveTo>
                <a:pt x="0" y="18435"/>
              </a:moveTo>
              <a:lnTo>
                <a:pt x="1699201" y="18435"/>
              </a:lnTo>
            </a:path>
          </a:pathLst>
        </a:custGeom>
        <a:noFill/>
        <a:ln w="9525" cap="flat" cmpd="sng" algn="ctr">
          <a:solidFill>
            <a:schemeClr val="accent3">
              <a:shade val="6000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66700">
            <a:lnSpc>
              <a:spcPct val="90000"/>
            </a:lnSpc>
            <a:spcBef>
              <a:spcPct val="0"/>
            </a:spcBef>
            <a:spcAft>
              <a:spcPct val="35000"/>
            </a:spcAft>
            <a:buNone/>
          </a:pPr>
          <a:endParaRPr lang="en-US" sz="600" kern="1200">
            <a:solidFill>
              <a:srgbClr val="000000"/>
            </a:solidFill>
          </a:endParaRPr>
        </a:p>
      </dsp:txBody>
      <dsp:txXfrm>
        <a:off x="3381434" y="4440704"/>
        <a:ext cx="84960" cy="84960"/>
      </dsp:txXfrm>
    </dsp:sp>
    <dsp:sp modelId="{4D5C6397-7604-F04D-8AB8-0BB49E71A3BF}">
      <dsp:nvSpPr>
        <dsp:cNvPr id="0" name=""/>
        <dsp:cNvSpPr/>
      </dsp:nvSpPr>
      <dsp:spPr>
        <a:xfrm>
          <a:off x="3993512" y="4401568"/>
          <a:ext cx="2847988" cy="1423994"/>
        </a:xfrm>
        <a:prstGeom prst="roundRect">
          <a:avLst>
            <a:gd name="adj" fmla="val 10000"/>
          </a:avLst>
        </a:prstGeom>
        <a:solidFill>
          <a:schemeClr val="accent3">
            <a:lumMod val="60000"/>
            <a:lumOff val="40000"/>
          </a:schemeClr>
        </a:soli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977900" rtl="0">
            <a:lnSpc>
              <a:spcPct val="90000"/>
            </a:lnSpc>
            <a:spcBef>
              <a:spcPct val="0"/>
            </a:spcBef>
            <a:spcAft>
              <a:spcPct val="35000"/>
            </a:spcAft>
            <a:buNone/>
          </a:pPr>
          <a:r>
            <a:rPr lang="en-US" sz="2200" b="1" kern="1200">
              <a:solidFill>
                <a:srgbClr val="000000"/>
              </a:solidFill>
            </a:rPr>
            <a:t>Brain</a:t>
          </a:r>
          <a:endParaRPr lang="en-US" sz="2200" kern="1200">
            <a:solidFill>
              <a:srgbClr val="000000"/>
            </a:solidFill>
          </a:endParaRPr>
        </a:p>
      </dsp:txBody>
      <dsp:txXfrm>
        <a:off x="4035219" y="4443275"/>
        <a:ext cx="2764574" cy="1340580"/>
      </dsp:txXfrm>
    </dsp:sp>
    <dsp:sp modelId="{6A66C1F8-FBF0-274C-B47E-42AAF2F2CC6D}">
      <dsp:nvSpPr>
        <dsp:cNvPr id="0" name=""/>
        <dsp:cNvSpPr/>
      </dsp:nvSpPr>
      <dsp:spPr>
        <a:xfrm>
          <a:off x="6841501" y="5095130"/>
          <a:ext cx="1139195" cy="36870"/>
        </a:xfrm>
        <a:custGeom>
          <a:avLst/>
          <a:gdLst/>
          <a:ahLst/>
          <a:cxnLst/>
          <a:rect l="0" t="0" r="0" b="0"/>
          <a:pathLst>
            <a:path>
              <a:moveTo>
                <a:pt x="0" y="18435"/>
              </a:moveTo>
              <a:lnTo>
                <a:pt x="1139195" y="18435"/>
              </a:lnTo>
            </a:path>
          </a:pathLst>
        </a:custGeom>
        <a:noFill/>
        <a:ln w="9525" cap="flat" cmpd="sng" algn="ctr">
          <a:solidFill>
            <a:schemeClr val="accent3">
              <a:shade val="8000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rgbClr val="000000"/>
            </a:solidFill>
          </a:endParaRPr>
        </a:p>
      </dsp:txBody>
      <dsp:txXfrm>
        <a:off x="7382619" y="5085085"/>
        <a:ext cx="56959" cy="56959"/>
      </dsp:txXfrm>
    </dsp:sp>
    <dsp:sp modelId="{DD68432F-5787-B144-AABB-BF9362FCCD8E}">
      <dsp:nvSpPr>
        <dsp:cNvPr id="0" name=""/>
        <dsp:cNvSpPr/>
      </dsp:nvSpPr>
      <dsp:spPr>
        <a:xfrm>
          <a:off x="7980696" y="4401568"/>
          <a:ext cx="2847988" cy="1423994"/>
        </a:xfrm>
        <a:prstGeom prst="roundRect">
          <a:avLst>
            <a:gd name="adj" fmla="val 10000"/>
          </a:avLst>
        </a:prstGeom>
        <a:solidFill>
          <a:schemeClr val="accent3">
            <a:lumMod val="60000"/>
            <a:lumOff val="40000"/>
          </a:schemeClr>
        </a:soli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977900" rtl="0">
            <a:lnSpc>
              <a:spcPct val="90000"/>
            </a:lnSpc>
            <a:spcBef>
              <a:spcPct val="0"/>
            </a:spcBef>
            <a:spcAft>
              <a:spcPct val="35000"/>
            </a:spcAft>
            <a:buNone/>
          </a:pPr>
          <a:r>
            <a:rPr lang="en-US" sz="2200" kern="1200" dirty="0">
              <a:solidFill>
                <a:srgbClr val="000000"/>
              </a:solidFill>
            </a:rPr>
            <a:t>Control center </a:t>
          </a:r>
          <a:br>
            <a:rPr lang="en-US" sz="2200" kern="1200" dirty="0">
              <a:solidFill>
                <a:srgbClr val="000000"/>
              </a:solidFill>
            </a:rPr>
          </a:br>
          <a:r>
            <a:rPr lang="en-US" sz="2200" kern="1200" dirty="0">
              <a:solidFill>
                <a:srgbClr val="000000"/>
              </a:solidFill>
            </a:rPr>
            <a:t>for entire nervous system	</a:t>
          </a:r>
        </a:p>
      </dsp:txBody>
      <dsp:txXfrm>
        <a:off x="8022403" y="4443275"/>
        <a:ext cx="2764574" cy="134058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BA2C8AF-C707-514A-B526-1EC8B5D2D66B}">
      <dsp:nvSpPr>
        <dsp:cNvPr id="0" name=""/>
        <dsp:cNvSpPr/>
      </dsp:nvSpPr>
      <dsp:spPr>
        <a:xfrm>
          <a:off x="1866" y="445891"/>
          <a:ext cx="3980894" cy="3486475"/>
        </a:xfrm>
        <a:prstGeom prst="roundRect">
          <a:avLst>
            <a:gd name="adj" fmla="val 10000"/>
          </a:avLst>
        </a:prstGeom>
        <a:gradFill rotWithShape="0">
          <a:gsLst>
            <a:gs pos="0">
              <a:schemeClr val="accent2">
                <a:hueOff val="0"/>
                <a:satOff val="0"/>
                <a:lumOff val="0"/>
                <a:alphaOff val="0"/>
                <a:tint val="100000"/>
                <a:shade val="100000"/>
                <a:satMod val="130000"/>
              </a:schemeClr>
            </a:gs>
            <a:gs pos="100000">
              <a:schemeClr val="accent2">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rtl="0">
            <a:lnSpc>
              <a:spcPct val="90000"/>
            </a:lnSpc>
            <a:spcBef>
              <a:spcPct val="0"/>
            </a:spcBef>
            <a:spcAft>
              <a:spcPct val="35000"/>
            </a:spcAft>
            <a:buNone/>
          </a:pPr>
          <a:r>
            <a:rPr lang="en-US" sz="2600" kern="1200" dirty="0"/>
            <a:t>Proposes that the subjective experience of the emotion triggers the physiological arousal and behavioral response</a:t>
          </a:r>
        </a:p>
      </dsp:txBody>
      <dsp:txXfrm>
        <a:off x="103981" y="548006"/>
        <a:ext cx="3776664" cy="3282245"/>
      </dsp:txXfrm>
    </dsp:sp>
    <dsp:sp modelId="{720E0B5A-0E0E-6C41-BBB3-660718B24524}">
      <dsp:nvSpPr>
        <dsp:cNvPr id="0" name=""/>
        <dsp:cNvSpPr/>
      </dsp:nvSpPr>
      <dsp:spPr>
        <a:xfrm>
          <a:off x="4380851" y="1695498"/>
          <a:ext cx="843949" cy="987261"/>
        </a:xfrm>
        <a:prstGeom prst="rightArrow">
          <a:avLst>
            <a:gd name="adj1" fmla="val 60000"/>
            <a:gd name="adj2" fmla="val 50000"/>
          </a:avLst>
        </a:prstGeom>
        <a:gradFill rotWithShape="0">
          <a:gsLst>
            <a:gs pos="0">
              <a:schemeClr val="accent2">
                <a:tint val="60000"/>
                <a:hueOff val="0"/>
                <a:satOff val="0"/>
                <a:lumOff val="0"/>
                <a:alphaOff val="0"/>
                <a:tint val="100000"/>
                <a:shade val="100000"/>
                <a:satMod val="130000"/>
              </a:schemeClr>
            </a:gs>
            <a:gs pos="100000">
              <a:schemeClr val="accent2">
                <a:tint val="60000"/>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933450">
            <a:lnSpc>
              <a:spcPct val="90000"/>
            </a:lnSpc>
            <a:spcBef>
              <a:spcPct val="0"/>
            </a:spcBef>
            <a:spcAft>
              <a:spcPct val="35000"/>
            </a:spcAft>
            <a:buNone/>
          </a:pPr>
          <a:endParaRPr lang="en-US" sz="2100" kern="1200"/>
        </a:p>
      </dsp:txBody>
      <dsp:txXfrm>
        <a:off x="4380851" y="1892950"/>
        <a:ext cx="590764" cy="592357"/>
      </dsp:txXfrm>
    </dsp:sp>
    <dsp:sp modelId="{C926C162-1F77-7648-A51B-2912D1FA880A}">
      <dsp:nvSpPr>
        <dsp:cNvPr id="0" name=""/>
        <dsp:cNvSpPr/>
      </dsp:nvSpPr>
      <dsp:spPr>
        <a:xfrm>
          <a:off x="5575119" y="445891"/>
          <a:ext cx="3980894" cy="3486475"/>
        </a:xfrm>
        <a:prstGeom prst="roundRect">
          <a:avLst>
            <a:gd name="adj" fmla="val 10000"/>
          </a:avLst>
        </a:prstGeom>
        <a:gradFill rotWithShape="0">
          <a:gsLst>
            <a:gs pos="0">
              <a:schemeClr val="accent2">
                <a:hueOff val="0"/>
                <a:satOff val="0"/>
                <a:lumOff val="0"/>
                <a:alphaOff val="0"/>
                <a:tint val="100000"/>
                <a:shade val="100000"/>
                <a:satMod val="130000"/>
              </a:schemeClr>
            </a:gs>
            <a:gs pos="100000">
              <a:schemeClr val="accent2">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rtl="0">
            <a:lnSpc>
              <a:spcPct val="90000"/>
            </a:lnSpc>
            <a:spcBef>
              <a:spcPct val="0"/>
            </a:spcBef>
            <a:spcAft>
              <a:spcPct val="35000"/>
            </a:spcAft>
            <a:buNone/>
          </a:pPr>
          <a:r>
            <a:rPr lang="en-US" sz="2600" kern="1200" dirty="0"/>
            <a:t>Contends that cognitive recognition of dangerous situation prompts emotional feeling that arouses autonomic nervous system</a:t>
          </a:r>
        </a:p>
      </dsp:txBody>
      <dsp:txXfrm>
        <a:off x="5677234" y="548006"/>
        <a:ext cx="3776664" cy="3282245"/>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E8368E2-D3F5-7249-AB6A-EEDB74B06661}">
      <dsp:nvSpPr>
        <dsp:cNvPr id="0" name=""/>
        <dsp:cNvSpPr/>
      </dsp:nvSpPr>
      <dsp:spPr>
        <a:xfrm>
          <a:off x="1607" y="1236270"/>
          <a:ext cx="3427660" cy="2056596"/>
        </a:xfrm>
        <a:prstGeom prst="roundRect">
          <a:avLst>
            <a:gd name="adj" fmla="val 10000"/>
          </a:avLst>
        </a:prstGeom>
        <a:gradFill rotWithShape="0">
          <a:gsLst>
            <a:gs pos="0">
              <a:schemeClr val="accent1">
                <a:hueOff val="0"/>
                <a:satOff val="0"/>
                <a:lumOff val="0"/>
                <a:alphaOff val="0"/>
                <a:tint val="100000"/>
                <a:shade val="100000"/>
                <a:satMod val="130000"/>
              </a:schemeClr>
            </a:gs>
            <a:gs pos="100000">
              <a:schemeClr val="accent1">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rtl="0">
            <a:lnSpc>
              <a:spcPct val="90000"/>
            </a:lnSpc>
            <a:spcBef>
              <a:spcPct val="0"/>
            </a:spcBef>
            <a:spcAft>
              <a:spcPct val="35000"/>
            </a:spcAft>
            <a:buNone/>
          </a:pPr>
          <a:r>
            <a:rPr lang="en-US" sz="2600" kern="1200" dirty="0"/>
            <a:t>Autonomic nervous system: physiological arousal is a response to a stimulus</a:t>
          </a:r>
        </a:p>
      </dsp:txBody>
      <dsp:txXfrm>
        <a:off x="61843" y="1296506"/>
        <a:ext cx="3307188" cy="1936124"/>
      </dsp:txXfrm>
    </dsp:sp>
    <dsp:sp modelId="{97C7C51B-FEB8-6C46-BD88-C6E6EBC109E1}">
      <dsp:nvSpPr>
        <dsp:cNvPr id="0" name=""/>
        <dsp:cNvSpPr/>
      </dsp:nvSpPr>
      <dsp:spPr>
        <a:xfrm>
          <a:off x="3772033" y="1839538"/>
          <a:ext cx="726664" cy="850059"/>
        </a:xfrm>
        <a:prstGeom prst="rightArrow">
          <a:avLst>
            <a:gd name="adj1" fmla="val 60000"/>
            <a:gd name="adj2" fmla="val 50000"/>
          </a:avLst>
        </a:prstGeom>
        <a:gradFill rotWithShape="0">
          <a:gsLst>
            <a:gs pos="0">
              <a:schemeClr val="accent1">
                <a:tint val="60000"/>
                <a:hueOff val="0"/>
                <a:satOff val="0"/>
                <a:lumOff val="0"/>
                <a:alphaOff val="0"/>
                <a:tint val="100000"/>
                <a:shade val="100000"/>
                <a:satMod val="130000"/>
              </a:schemeClr>
            </a:gs>
            <a:gs pos="100000">
              <a:schemeClr val="accent1">
                <a:tint val="60000"/>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933450">
            <a:lnSpc>
              <a:spcPct val="90000"/>
            </a:lnSpc>
            <a:spcBef>
              <a:spcPct val="0"/>
            </a:spcBef>
            <a:spcAft>
              <a:spcPct val="35000"/>
            </a:spcAft>
            <a:buNone/>
          </a:pPr>
          <a:endParaRPr lang="en-US" sz="2100" kern="1200"/>
        </a:p>
      </dsp:txBody>
      <dsp:txXfrm>
        <a:off x="3772033" y="2009550"/>
        <a:ext cx="508665" cy="510035"/>
      </dsp:txXfrm>
    </dsp:sp>
    <dsp:sp modelId="{278FD529-42E7-BD45-83F3-795C30AFD7B1}">
      <dsp:nvSpPr>
        <dsp:cNvPr id="0" name=""/>
        <dsp:cNvSpPr/>
      </dsp:nvSpPr>
      <dsp:spPr>
        <a:xfrm>
          <a:off x="4800332" y="1236270"/>
          <a:ext cx="3427660" cy="2056596"/>
        </a:xfrm>
        <a:prstGeom prst="roundRect">
          <a:avLst>
            <a:gd name="adj" fmla="val 10000"/>
          </a:avLst>
        </a:prstGeom>
        <a:gradFill rotWithShape="0">
          <a:gsLst>
            <a:gs pos="0">
              <a:schemeClr val="accent1">
                <a:hueOff val="0"/>
                <a:satOff val="0"/>
                <a:lumOff val="0"/>
                <a:alphaOff val="0"/>
                <a:tint val="100000"/>
                <a:shade val="100000"/>
                <a:satMod val="130000"/>
              </a:schemeClr>
            </a:gs>
            <a:gs pos="100000">
              <a:schemeClr val="accent1">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rtl="0">
            <a:lnSpc>
              <a:spcPct val="90000"/>
            </a:lnSpc>
            <a:spcBef>
              <a:spcPct val="0"/>
            </a:spcBef>
            <a:spcAft>
              <a:spcPct val="35000"/>
            </a:spcAft>
            <a:buNone/>
          </a:pPr>
          <a:r>
            <a:rPr lang="en-US" sz="2600" kern="1200" dirty="0"/>
            <a:t>Such a physiological response is subsequently interpreted as the emotion</a:t>
          </a:r>
        </a:p>
      </dsp:txBody>
      <dsp:txXfrm>
        <a:off x="4860568" y="1296506"/>
        <a:ext cx="3307188" cy="1936124"/>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ECDD347-0116-F840-BFE5-5590C93C28E4}">
      <dsp:nvSpPr>
        <dsp:cNvPr id="0" name=""/>
        <dsp:cNvSpPr/>
      </dsp:nvSpPr>
      <dsp:spPr>
        <a:xfrm>
          <a:off x="0" y="469199"/>
          <a:ext cx="8991600" cy="756000"/>
        </a:xfrm>
        <a:prstGeom prst="rect">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sp>
    <dsp:sp modelId="{CD1480CB-FD11-694E-BC6C-D6D4A9DD7D61}">
      <dsp:nvSpPr>
        <dsp:cNvPr id="0" name=""/>
        <dsp:cNvSpPr/>
      </dsp:nvSpPr>
      <dsp:spPr>
        <a:xfrm>
          <a:off x="449580" y="26399"/>
          <a:ext cx="6294120" cy="885600"/>
        </a:xfrm>
        <a:prstGeom prst="roundRect">
          <a:avLst/>
        </a:prstGeom>
        <a:solidFill>
          <a:schemeClr val="accent1">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37903" tIns="0" rIns="237903" bIns="0" numCol="1" spcCol="1270" anchor="ctr" anchorCtr="0">
          <a:noAutofit/>
        </a:bodyPr>
        <a:lstStyle/>
        <a:p>
          <a:pPr marL="0" lvl="0" indent="0" algn="l" defTabSz="1333500" rtl="0">
            <a:lnSpc>
              <a:spcPct val="90000"/>
            </a:lnSpc>
            <a:spcBef>
              <a:spcPct val="0"/>
            </a:spcBef>
            <a:spcAft>
              <a:spcPct val="35000"/>
            </a:spcAft>
            <a:buNone/>
          </a:pPr>
          <a:r>
            <a:rPr lang="en-US" sz="3000" kern="1200" dirty="0"/>
            <a:t>Going up the Brain Stem</a:t>
          </a:r>
        </a:p>
      </dsp:txBody>
      <dsp:txXfrm>
        <a:off x="492811" y="69630"/>
        <a:ext cx="6207658" cy="799138"/>
      </dsp:txXfrm>
    </dsp:sp>
    <dsp:sp modelId="{F2AB4E17-90F2-2F4F-953C-9B3690DA2A75}">
      <dsp:nvSpPr>
        <dsp:cNvPr id="0" name=""/>
        <dsp:cNvSpPr/>
      </dsp:nvSpPr>
      <dsp:spPr>
        <a:xfrm>
          <a:off x="0" y="1829999"/>
          <a:ext cx="8991600" cy="756000"/>
        </a:xfrm>
        <a:prstGeom prst="rect">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sp>
    <dsp:sp modelId="{4270ECF8-D16E-1142-81AB-290829DD90A3}">
      <dsp:nvSpPr>
        <dsp:cNvPr id="0" name=""/>
        <dsp:cNvSpPr/>
      </dsp:nvSpPr>
      <dsp:spPr>
        <a:xfrm>
          <a:off x="449580" y="1387199"/>
          <a:ext cx="6294120" cy="885600"/>
        </a:xfrm>
        <a:prstGeom prst="roundRect">
          <a:avLst/>
        </a:prstGeom>
        <a:solidFill>
          <a:schemeClr val="accent1">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37903" tIns="0" rIns="237903" bIns="0" numCol="1" spcCol="1270" anchor="ctr" anchorCtr="0">
          <a:noAutofit/>
        </a:bodyPr>
        <a:lstStyle/>
        <a:p>
          <a:pPr marL="0" lvl="0" indent="0" algn="l" defTabSz="1333500" rtl="0">
            <a:lnSpc>
              <a:spcPct val="90000"/>
            </a:lnSpc>
            <a:spcBef>
              <a:spcPct val="0"/>
            </a:spcBef>
            <a:spcAft>
              <a:spcPct val="35000"/>
            </a:spcAft>
            <a:buNone/>
          </a:pPr>
          <a:r>
            <a:rPr lang="en-US" sz="3000" kern="1200"/>
            <a:t>Processing in the Cerebral Cortex</a:t>
          </a:r>
        </a:p>
      </dsp:txBody>
      <dsp:txXfrm>
        <a:off x="492811" y="1430430"/>
        <a:ext cx="6207658" cy="799138"/>
      </dsp:txXfrm>
    </dsp:sp>
    <dsp:sp modelId="{6A60382B-BA0E-754D-B24D-EA14E59458BF}">
      <dsp:nvSpPr>
        <dsp:cNvPr id="0" name=""/>
        <dsp:cNvSpPr/>
      </dsp:nvSpPr>
      <dsp:spPr>
        <a:xfrm>
          <a:off x="0" y="3190799"/>
          <a:ext cx="8991600" cy="756000"/>
        </a:xfrm>
        <a:prstGeom prst="rect">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sp>
    <dsp:sp modelId="{94AB3263-2CCC-384F-A831-819B68C43BEA}">
      <dsp:nvSpPr>
        <dsp:cNvPr id="0" name=""/>
        <dsp:cNvSpPr/>
      </dsp:nvSpPr>
      <dsp:spPr>
        <a:xfrm>
          <a:off x="449580" y="2747999"/>
          <a:ext cx="6294120" cy="885600"/>
        </a:xfrm>
        <a:prstGeom prst="roundRect">
          <a:avLst/>
        </a:prstGeom>
        <a:solidFill>
          <a:schemeClr val="accent1">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37903" tIns="0" rIns="237903" bIns="0" numCol="1" spcCol="1270" anchor="ctr" anchorCtr="0">
          <a:noAutofit/>
        </a:bodyPr>
        <a:lstStyle/>
        <a:p>
          <a:pPr marL="0" lvl="0" indent="0" algn="l" defTabSz="1333500" rtl="0">
            <a:lnSpc>
              <a:spcPct val="90000"/>
            </a:lnSpc>
            <a:spcBef>
              <a:spcPct val="0"/>
            </a:spcBef>
            <a:spcAft>
              <a:spcPct val="35000"/>
            </a:spcAft>
            <a:buNone/>
          </a:pPr>
          <a:r>
            <a:rPr lang="en-US" sz="3000" kern="1200" dirty="0"/>
            <a:t>Specializations of the </a:t>
          </a:r>
          <a:br>
            <a:rPr lang="en-US" sz="3000" kern="1200" dirty="0"/>
          </a:br>
          <a:r>
            <a:rPr lang="en-US" sz="3000" kern="1200" dirty="0"/>
            <a:t>Left and Right Hemispheres</a:t>
          </a:r>
        </a:p>
      </dsp:txBody>
      <dsp:txXfrm>
        <a:off x="492811" y="2791230"/>
        <a:ext cx="6207658" cy="799138"/>
      </dsp:txXfrm>
    </dsp:sp>
    <dsp:sp modelId="{107C2E25-419B-A44F-B99C-99591FFD88DA}">
      <dsp:nvSpPr>
        <dsp:cNvPr id="0" name=""/>
        <dsp:cNvSpPr/>
      </dsp:nvSpPr>
      <dsp:spPr>
        <a:xfrm>
          <a:off x="0" y="4551600"/>
          <a:ext cx="8991600" cy="756000"/>
        </a:xfrm>
        <a:prstGeom prst="rect">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sp>
    <dsp:sp modelId="{DF57FF8F-4A48-6B4B-999A-9B539FA50B73}">
      <dsp:nvSpPr>
        <dsp:cNvPr id="0" name=""/>
        <dsp:cNvSpPr/>
      </dsp:nvSpPr>
      <dsp:spPr>
        <a:xfrm>
          <a:off x="449580" y="4108800"/>
          <a:ext cx="6294120" cy="885600"/>
        </a:xfrm>
        <a:prstGeom prst="roundRect">
          <a:avLst/>
        </a:prstGeom>
        <a:solidFill>
          <a:schemeClr val="accent1">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37903" tIns="0" rIns="237903" bIns="0" numCol="1" spcCol="1270" anchor="ctr" anchorCtr="0">
          <a:noAutofit/>
        </a:bodyPr>
        <a:lstStyle/>
        <a:p>
          <a:pPr marL="0" lvl="0" indent="0" algn="l" defTabSz="1333500" rtl="0">
            <a:lnSpc>
              <a:spcPct val="90000"/>
            </a:lnSpc>
            <a:spcBef>
              <a:spcPct val="0"/>
            </a:spcBef>
            <a:spcAft>
              <a:spcPct val="35000"/>
            </a:spcAft>
            <a:buNone/>
          </a:pPr>
          <a:r>
            <a:rPr lang="en-US" sz="3000" kern="1200"/>
            <a:t>Consciousness and </a:t>
          </a:r>
          <a:br>
            <a:rPr lang="en-US" sz="3000" kern="1200"/>
          </a:br>
          <a:r>
            <a:rPr lang="en-US" sz="3000" kern="1200"/>
            <a:t>the Sleeping Brain</a:t>
          </a:r>
        </a:p>
      </dsp:txBody>
      <dsp:txXfrm>
        <a:off x="492811" y="4152031"/>
        <a:ext cx="6207658" cy="799138"/>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95FB1CF-3F76-AD49-BB36-1544C8FB97B4}">
      <dsp:nvSpPr>
        <dsp:cNvPr id="0" name=""/>
        <dsp:cNvSpPr/>
      </dsp:nvSpPr>
      <dsp:spPr>
        <a:xfrm>
          <a:off x="845329" y="16807"/>
          <a:ext cx="2724558" cy="1362279"/>
        </a:xfrm>
        <a:prstGeom prst="roundRect">
          <a:avLst>
            <a:gd name="adj" fmla="val 10000"/>
          </a:avLst>
        </a:prstGeom>
        <a:gradFill rotWithShape="0">
          <a:gsLst>
            <a:gs pos="0">
              <a:schemeClr val="accent3">
                <a:hueOff val="0"/>
                <a:satOff val="0"/>
                <a:lumOff val="0"/>
                <a:alphaOff val="0"/>
                <a:tint val="100000"/>
                <a:shade val="100000"/>
                <a:satMod val="130000"/>
              </a:schemeClr>
            </a:gs>
            <a:gs pos="100000">
              <a:schemeClr val="accent3">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rtl="0">
            <a:lnSpc>
              <a:spcPct val="90000"/>
            </a:lnSpc>
            <a:spcBef>
              <a:spcPct val="0"/>
            </a:spcBef>
            <a:spcAft>
              <a:spcPct val="35000"/>
            </a:spcAft>
            <a:buNone/>
          </a:pPr>
          <a:r>
            <a:rPr lang="en-US" sz="2800" b="1" kern="1200" dirty="0">
              <a:solidFill>
                <a:srgbClr val="000000"/>
              </a:solidFill>
            </a:rPr>
            <a:t>Brain stem</a:t>
          </a:r>
        </a:p>
      </dsp:txBody>
      <dsp:txXfrm>
        <a:off x="885229" y="56707"/>
        <a:ext cx="2644758" cy="1282479"/>
      </dsp:txXfrm>
    </dsp:sp>
    <dsp:sp modelId="{856F14BA-CD05-224A-9C81-AF927C330E1A}">
      <dsp:nvSpPr>
        <dsp:cNvPr id="0" name=""/>
        <dsp:cNvSpPr/>
      </dsp:nvSpPr>
      <dsp:spPr>
        <a:xfrm rot="20391891">
          <a:off x="3534417" y="471088"/>
          <a:ext cx="1160765" cy="54140"/>
        </a:xfrm>
        <a:custGeom>
          <a:avLst/>
          <a:gdLst/>
          <a:ahLst/>
          <a:cxnLst/>
          <a:rect l="0" t="0" r="0" b="0"/>
          <a:pathLst>
            <a:path>
              <a:moveTo>
                <a:pt x="0" y="27070"/>
              </a:moveTo>
              <a:lnTo>
                <a:pt x="1160765" y="27070"/>
              </a:lnTo>
            </a:path>
          </a:pathLst>
        </a:custGeom>
        <a:noFill/>
        <a:ln w="9525" cap="flat" cmpd="sng" algn="ctr">
          <a:solidFill>
            <a:schemeClr val="accent5">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b="1" kern="1200">
            <a:solidFill>
              <a:srgbClr val="000000"/>
            </a:solidFill>
          </a:endParaRPr>
        </a:p>
      </dsp:txBody>
      <dsp:txXfrm>
        <a:off x="4085780" y="469139"/>
        <a:ext cx="58038" cy="58038"/>
      </dsp:txXfrm>
    </dsp:sp>
    <dsp:sp modelId="{79605D1F-6504-1A48-83AC-568BAA3CB892}">
      <dsp:nvSpPr>
        <dsp:cNvPr id="0" name=""/>
        <dsp:cNvSpPr/>
      </dsp:nvSpPr>
      <dsp:spPr>
        <a:xfrm>
          <a:off x="4659711" y="964"/>
          <a:ext cx="2724558" cy="594812"/>
        </a:xfrm>
        <a:prstGeom prst="roundRect">
          <a:avLst>
            <a:gd name="adj" fmla="val 10000"/>
          </a:avLst>
        </a:prstGeom>
        <a:gradFill rotWithShape="0">
          <a:gsLst>
            <a:gs pos="0">
              <a:schemeClr val="accent5">
                <a:hueOff val="0"/>
                <a:satOff val="0"/>
                <a:lumOff val="0"/>
                <a:alphaOff val="0"/>
                <a:tint val="100000"/>
                <a:shade val="100000"/>
                <a:satMod val="130000"/>
              </a:schemeClr>
            </a:gs>
            <a:gs pos="100000">
              <a:schemeClr val="accent5">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rtl="0">
            <a:lnSpc>
              <a:spcPct val="90000"/>
            </a:lnSpc>
            <a:spcBef>
              <a:spcPct val="0"/>
            </a:spcBef>
            <a:spcAft>
              <a:spcPct val="35000"/>
            </a:spcAft>
            <a:buNone/>
          </a:pPr>
          <a:r>
            <a:rPr lang="en-US" sz="2000" b="1" kern="1200" dirty="0">
              <a:solidFill>
                <a:srgbClr val="000000"/>
              </a:solidFill>
            </a:rPr>
            <a:t>Medulla </a:t>
          </a:r>
        </a:p>
      </dsp:txBody>
      <dsp:txXfrm>
        <a:off x="4677132" y="18385"/>
        <a:ext cx="2689716" cy="559970"/>
      </dsp:txXfrm>
    </dsp:sp>
    <dsp:sp modelId="{72E83B6A-DA8D-8149-8F31-4B0BE4D9244D}">
      <dsp:nvSpPr>
        <dsp:cNvPr id="0" name=""/>
        <dsp:cNvSpPr/>
      </dsp:nvSpPr>
      <dsp:spPr>
        <a:xfrm rot="1208109">
          <a:off x="3534417" y="870665"/>
          <a:ext cx="1160765" cy="54140"/>
        </a:xfrm>
        <a:custGeom>
          <a:avLst/>
          <a:gdLst/>
          <a:ahLst/>
          <a:cxnLst/>
          <a:rect l="0" t="0" r="0" b="0"/>
          <a:pathLst>
            <a:path>
              <a:moveTo>
                <a:pt x="0" y="27070"/>
              </a:moveTo>
              <a:lnTo>
                <a:pt x="1160765" y="27070"/>
              </a:lnTo>
            </a:path>
          </a:pathLst>
        </a:custGeom>
        <a:noFill/>
        <a:ln w="9525" cap="flat" cmpd="sng" algn="ctr">
          <a:solidFill>
            <a:schemeClr val="accent5">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b="1" kern="1200">
            <a:solidFill>
              <a:srgbClr val="000000"/>
            </a:solidFill>
          </a:endParaRPr>
        </a:p>
      </dsp:txBody>
      <dsp:txXfrm>
        <a:off x="4085780" y="868716"/>
        <a:ext cx="58038" cy="58038"/>
      </dsp:txXfrm>
    </dsp:sp>
    <dsp:sp modelId="{A49F610B-01AA-934F-8AB9-4CC03BA1CB9D}">
      <dsp:nvSpPr>
        <dsp:cNvPr id="0" name=""/>
        <dsp:cNvSpPr/>
      </dsp:nvSpPr>
      <dsp:spPr>
        <a:xfrm>
          <a:off x="4659711" y="800118"/>
          <a:ext cx="2724558" cy="594812"/>
        </a:xfrm>
        <a:prstGeom prst="roundRect">
          <a:avLst>
            <a:gd name="adj" fmla="val 10000"/>
          </a:avLst>
        </a:prstGeom>
        <a:gradFill rotWithShape="0">
          <a:gsLst>
            <a:gs pos="0">
              <a:schemeClr val="accent5">
                <a:hueOff val="0"/>
                <a:satOff val="0"/>
                <a:lumOff val="0"/>
                <a:alphaOff val="0"/>
                <a:tint val="100000"/>
                <a:shade val="100000"/>
                <a:satMod val="130000"/>
              </a:schemeClr>
            </a:gs>
            <a:gs pos="100000">
              <a:schemeClr val="accent5">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rtl="0">
            <a:lnSpc>
              <a:spcPct val="90000"/>
            </a:lnSpc>
            <a:spcBef>
              <a:spcPct val="0"/>
            </a:spcBef>
            <a:spcAft>
              <a:spcPct val="35000"/>
            </a:spcAft>
            <a:buNone/>
          </a:pPr>
          <a:r>
            <a:rPr lang="en-US" sz="2000" b="1" kern="1200" dirty="0">
              <a:solidFill>
                <a:srgbClr val="000000"/>
              </a:solidFill>
            </a:rPr>
            <a:t>Reticular formation </a:t>
          </a:r>
        </a:p>
      </dsp:txBody>
      <dsp:txXfrm>
        <a:off x="4677132" y="817539"/>
        <a:ext cx="2689716" cy="559970"/>
      </dsp:txXfrm>
    </dsp:sp>
    <dsp:sp modelId="{1CCFDCC4-2460-2840-84AB-BA2A5AC41D60}">
      <dsp:nvSpPr>
        <dsp:cNvPr id="0" name=""/>
        <dsp:cNvSpPr/>
      </dsp:nvSpPr>
      <dsp:spPr>
        <a:xfrm>
          <a:off x="845329" y="1583428"/>
          <a:ext cx="2724558" cy="1362279"/>
        </a:xfrm>
        <a:prstGeom prst="roundRect">
          <a:avLst>
            <a:gd name="adj" fmla="val 10000"/>
          </a:avLst>
        </a:prstGeom>
        <a:gradFill rotWithShape="0">
          <a:gsLst>
            <a:gs pos="0">
              <a:schemeClr val="accent3">
                <a:hueOff val="0"/>
                <a:satOff val="0"/>
                <a:lumOff val="0"/>
                <a:alphaOff val="0"/>
                <a:tint val="100000"/>
                <a:shade val="100000"/>
                <a:satMod val="130000"/>
              </a:schemeClr>
            </a:gs>
            <a:gs pos="100000">
              <a:schemeClr val="accent3">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rtl="0">
            <a:lnSpc>
              <a:spcPct val="90000"/>
            </a:lnSpc>
            <a:spcBef>
              <a:spcPct val="0"/>
            </a:spcBef>
            <a:spcAft>
              <a:spcPct val="35000"/>
            </a:spcAft>
            <a:buNone/>
          </a:pPr>
          <a:r>
            <a:rPr lang="en-US" sz="2800" b="1" kern="1200" dirty="0">
              <a:solidFill>
                <a:srgbClr val="000000"/>
              </a:solidFill>
            </a:rPr>
            <a:t>Cerebellum </a:t>
          </a:r>
          <a:endParaRPr lang="en-US" sz="3600" b="1" kern="1200" dirty="0">
            <a:solidFill>
              <a:srgbClr val="000000"/>
            </a:solidFill>
          </a:endParaRPr>
        </a:p>
      </dsp:txBody>
      <dsp:txXfrm>
        <a:off x="885229" y="1623328"/>
        <a:ext cx="2644758" cy="1282479"/>
      </dsp:txXfrm>
    </dsp:sp>
    <dsp:sp modelId="{93584997-0B1B-FB4C-8B3C-F93BBF7116A9}">
      <dsp:nvSpPr>
        <dsp:cNvPr id="0" name=""/>
        <dsp:cNvSpPr/>
      </dsp:nvSpPr>
      <dsp:spPr>
        <a:xfrm>
          <a:off x="845329" y="3150050"/>
          <a:ext cx="2724558" cy="1362279"/>
        </a:xfrm>
        <a:prstGeom prst="roundRect">
          <a:avLst>
            <a:gd name="adj" fmla="val 10000"/>
          </a:avLst>
        </a:prstGeom>
        <a:gradFill rotWithShape="0">
          <a:gsLst>
            <a:gs pos="0">
              <a:schemeClr val="accent3">
                <a:hueOff val="0"/>
                <a:satOff val="0"/>
                <a:lumOff val="0"/>
                <a:alphaOff val="0"/>
                <a:tint val="100000"/>
                <a:shade val="100000"/>
                <a:satMod val="130000"/>
              </a:schemeClr>
            </a:gs>
            <a:gs pos="100000">
              <a:schemeClr val="accent3">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rtl="0">
            <a:lnSpc>
              <a:spcPct val="90000"/>
            </a:lnSpc>
            <a:spcBef>
              <a:spcPct val="0"/>
            </a:spcBef>
            <a:spcAft>
              <a:spcPct val="35000"/>
            </a:spcAft>
            <a:buNone/>
          </a:pPr>
          <a:r>
            <a:rPr lang="en-US" sz="2800" b="1" kern="1200" dirty="0">
              <a:solidFill>
                <a:srgbClr val="000000"/>
              </a:solidFill>
            </a:rPr>
            <a:t>Thalamus</a:t>
          </a:r>
          <a:endParaRPr lang="en-US" sz="4400" b="1" kern="1200" dirty="0">
            <a:solidFill>
              <a:srgbClr val="000000"/>
            </a:solidFill>
          </a:endParaRPr>
        </a:p>
      </dsp:txBody>
      <dsp:txXfrm>
        <a:off x="885229" y="3189950"/>
        <a:ext cx="2644758" cy="1282479"/>
      </dsp:txXfrm>
    </dsp:sp>
    <dsp:sp modelId="{AEC1763E-7392-7F4A-AE63-B2C07F0C02FE}">
      <dsp:nvSpPr>
        <dsp:cNvPr id="0" name=""/>
        <dsp:cNvSpPr/>
      </dsp:nvSpPr>
      <dsp:spPr>
        <a:xfrm rot="20391891">
          <a:off x="3534417" y="3604331"/>
          <a:ext cx="1160765" cy="54140"/>
        </a:xfrm>
        <a:custGeom>
          <a:avLst/>
          <a:gdLst/>
          <a:ahLst/>
          <a:cxnLst/>
          <a:rect l="0" t="0" r="0" b="0"/>
          <a:pathLst>
            <a:path>
              <a:moveTo>
                <a:pt x="0" y="27070"/>
              </a:moveTo>
              <a:lnTo>
                <a:pt x="1160765" y="27070"/>
              </a:lnTo>
            </a:path>
          </a:pathLst>
        </a:custGeom>
        <a:noFill/>
        <a:ln w="9525" cap="flat" cmpd="sng" algn="ctr">
          <a:solidFill>
            <a:schemeClr val="accent5">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b="1" kern="1200">
            <a:solidFill>
              <a:srgbClr val="000000"/>
            </a:solidFill>
          </a:endParaRPr>
        </a:p>
      </dsp:txBody>
      <dsp:txXfrm>
        <a:off x="4085780" y="3602382"/>
        <a:ext cx="58038" cy="58038"/>
      </dsp:txXfrm>
    </dsp:sp>
    <dsp:sp modelId="{64DA58DD-5D2E-9E4B-B4C8-B7B98B7890B7}">
      <dsp:nvSpPr>
        <dsp:cNvPr id="0" name=""/>
        <dsp:cNvSpPr/>
      </dsp:nvSpPr>
      <dsp:spPr>
        <a:xfrm>
          <a:off x="4659711" y="3134206"/>
          <a:ext cx="2724558" cy="594812"/>
        </a:xfrm>
        <a:prstGeom prst="roundRect">
          <a:avLst>
            <a:gd name="adj" fmla="val 10000"/>
          </a:avLst>
        </a:prstGeom>
        <a:gradFill rotWithShape="0">
          <a:gsLst>
            <a:gs pos="0">
              <a:schemeClr val="accent5">
                <a:hueOff val="0"/>
                <a:satOff val="0"/>
                <a:lumOff val="0"/>
                <a:alphaOff val="0"/>
                <a:tint val="100000"/>
                <a:shade val="100000"/>
                <a:satMod val="130000"/>
              </a:schemeClr>
            </a:gs>
            <a:gs pos="100000">
              <a:schemeClr val="accent5">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rtl="0">
            <a:lnSpc>
              <a:spcPct val="90000"/>
            </a:lnSpc>
            <a:spcBef>
              <a:spcPct val="0"/>
            </a:spcBef>
            <a:spcAft>
              <a:spcPct val="35000"/>
            </a:spcAft>
            <a:buNone/>
          </a:pPr>
          <a:r>
            <a:rPr lang="en-US" sz="2000" b="1" kern="1200" dirty="0">
              <a:solidFill>
                <a:srgbClr val="000000"/>
              </a:solidFill>
            </a:rPr>
            <a:t>Basal ganglia</a:t>
          </a:r>
        </a:p>
      </dsp:txBody>
      <dsp:txXfrm>
        <a:off x="4677132" y="3151627"/>
        <a:ext cx="2689716" cy="559970"/>
      </dsp:txXfrm>
    </dsp:sp>
    <dsp:sp modelId="{471F9C48-E670-5145-A689-08C4BFEB514D}">
      <dsp:nvSpPr>
        <dsp:cNvPr id="0" name=""/>
        <dsp:cNvSpPr/>
      </dsp:nvSpPr>
      <dsp:spPr>
        <a:xfrm rot="1208109">
          <a:off x="3534417" y="4003908"/>
          <a:ext cx="1160765" cy="54140"/>
        </a:xfrm>
        <a:custGeom>
          <a:avLst/>
          <a:gdLst/>
          <a:ahLst/>
          <a:cxnLst/>
          <a:rect l="0" t="0" r="0" b="0"/>
          <a:pathLst>
            <a:path>
              <a:moveTo>
                <a:pt x="0" y="27070"/>
              </a:moveTo>
              <a:lnTo>
                <a:pt x="1160765" y="27070"/>
              </a:lnTo>
            </a:path>
          </a:pathLst>
        </a:custGeom>
        <a:noFill/>
        <a:ln w="9525" cap="flat" cmpd="sng" algn="ctr">
          <a:solidFill>
            <a:schemeClr val="accent5">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b="1" kern="1200">
            <a:solidFill>
              <a:srgbClr val="000000"/>
            </a:solidFill>
          </a:endParaRPr>
        </a:p>
      </dsp:txBody>
      <dsp:txXfrm>
        <a:off x="4085780" y="4001959"/>
        <a:ext cx="58038" cy="58038"/>
      </dsp:txXfrm>
    </dsp:sp>
    <dsp:sp modelId="{9536A2AB-62A0-0444-A3A3-3D3AD136B53F}">
      <dsp:nvSpPr>
        <dsp:cNvPr id="0" name=""/>
        <dsp:cNvSpPr/>
      </dsp:nvSpPr>
      <dsp:spPr>
        <a:xfrm>
          <a:off x="4659711" y="3933360"/>
          <a:ext cx="2724558" cy="594812"/>
        </a:xfrm>
        <a:prstGeom prst="roundRect">
          <a:avLst>
            <a:gd name="adj" fmla="val 10000"/>
          </a:avLst>
        </a:prstGeom>
        <a:gradFill rotWithShape="0">
          <a:gsLst>
            <a:gs pos="0">
              <a:schemeClr val="accent5">
                <a:hueOff val="0"/>
                <a:satOff val="0"/>
                <a:lumOff val="0"/>
                <a:alphaOff val="0"/>
                <a:tint val="100000"/>
                <a:shade val="100000"/>
                <a:satMod val="130000"/>
              </a:schemeClr>
            </a:gs>
            <a:gs pos="100000">
              <a:schemeClr val="accent5">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rtl="0">
            <a:lnSpc>
              <a:spcPct val="90000"/>
            </a:lnSpc>
            <a:spcBef>
              <a:spcPct val="0"/>
            </a:spcBef>
            <a:spcAft>
              <a:spcPct val="35000"/>
            </a:spcAft>
            <a:buNone/>
          </a:pPr>
          <a:r>
            <a:rPr lang="en-US" sz="2000" b="1" kern="1200" dirty="0">
              <a:solidFill>
                <a:srgbClr val="000000"/>
              </a:solidFill>
            </a:rPr>
            <a:t>Basal ganglia</a:t>
          </a:r>
        </a:p>
      </dsp:txBody>
      <dsp:txXfrm>
        <a:off x="4677132" y="3950781"/>
        <a:ext cx="2689716" cy="559970"/>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arrow6">
  <dgm:title val=""/>
  <dgm:desc val=""/>
  <dgm:catLst>
    <dgm:cat type="relationship" pri="4000"/>
    <dgm:cat type="process" pri="29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param type="horzAlign" val="ctr"/>
      <dgm:param type="vertAlign" val="mid"/>
      <dgm:param type="ar" val="2.5"/>
    </dgm:alg>
    <dgm:shape xmlns:r="http://schemas.openxmlformats.org/officeDocument/2006/relationships" r:blip="">
      <dgm:adjLst/>
    </dgm:shape>
    <dgm:presOf/>
    <dgm:constrLst>
      <dgm:constr type="primFontSz" for="des" ptType="node" op="equ"/>
      <dgm:constr type="w" for="ch" forName="ribbon" refType="h" refFor="ch" refForName="ribbon" fact="2.5"/>
      <dgm:constr type="h" for="ch" forName="leftArrowText" refType="h" fact="0.49"/>
      <dgm:constr type="ctrY" for="ch" forName="leftArrowText" refType="ctrY" refFor="ch" refForName="ribbon"/>
      <dgm:constr type="ctrYOff" for="ch" forName="leftArrowText" refType="h" refFor="ch" refForName="ribbon" fact="-0.08"/>
      <dgm:constr type="l" for="ch" forName="leftArrowText" refType="w" refFor="ch" refForName="ribbon" fact="0.12"/>
      <dgm:constr type="r" for="ch" forName="leftArrowText" refType="w" refFor="ch" refForName="ribbon" fact="0.45"/>
      <dgm:constr type="h" for="ch" forName="rightArrowText" refType="h" fact="0.49"/>
      <dgm:constr type="ctrY" for="ch" forName="rightArrowText" refType="ctrY" refFor="ch" refForName="ribbon"/>
      <dgm:constr type="ctrYOff" for="ch" forName="rightArrowText" refType="h" refFor="ch" refForName="ribbon" fact="0.08"/>
      <dgm:constr type="l" for="ch" forName="rightArrowText" refType="w" refFor="ch" refForName="ribbon" fact="0.5"/>
      <dgm:constr type="r" for="ch" forName="rightArrowText" refType="w" refFor="ch" refForName="ribbon" fact="0.89"/>
    </dgm:constrLst>
    <dgm:ruleLst/>
    <dgm:choose name="Name0">
      <dgm:if name="Name1" axis="ch" ptType="node" func="cnt" op="gte" val="1">
        <dgm:layoutNode name="ribbon" styleLbl="node1">
          <dgm:alg type="sp"/>
          <dgm:shape xmlns:r="http://schemas.openxmlformats.org/officeDocument/2006/relationships" type="leftRightRibbon" r:blip="">
            <dgm:adjLst/>
          </dgm:shape>
          <dgm:presOf/>
          <dgm:constrLst/>
          <dgm:ruleLst/>
        </dgm:layoutNode>
        <dgm:layoutNode name="leftArrowText" styleLbl="node1">
          <dgm:varLst>
            <dgm:chMax val="0"/>
            <dgm:bulletEnabled val="1"/>
          </dgm:varLst>
          <dgm:alg type="tx">
            <dgm:param type="txAnchorVertCh" val="mid"/>
          </dgm:alg>
          <dgm:shape xmlns:r="http://schemas.openxmlformats.org/officeDocument/2006/relationships" type="rect" r:blip="" hideGeom="1">
            <dgm:adjLst/>
          </dgm:shape>
          <dgm:choose name="Name2">
            <dgm:if name="Name3" func="var" arg="dir" op="equ" val="norm">
              <dgm:presOf axis="ch desOrSelf" ptType="node node" st="1 1" cnt="1 0"/>
            </dgm:if>
            <dgm:else name="Name4">
              <dgm:presOf axis="ch desOrSelf" ptType="node node" st="2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layoutNode name="rightArrowText" styleLbl="node1">
          <dgm:varLst>
            <dgm:chMax val="0"/>
            <dgm:bulletEnabled val="1"/>
          </dgm:varLst>
          <dgm:alg type="tx">
            <dgm:param type="txAnchorVertCh" val="mid"/>
          </dgm:alg>
          <dgm:shape xmlns:r="http://schemas.openxmlformats.org/officeDocument/2006/relationships" type="rect" r:blip="" hideGeom="1">
            <dgm:adjLst/>
          </dgm:shape>
          <dgm:choose name="Name5">
            <dgm:if name="Name6" func="var" arg="dir" op="equ" val="norm">
              <dgm:presOf axis="ch desOrSelf" ptType="node node" st="2 1" cnt="1 0"/>
            </dgm:if>
            <dgm:else name="Name7">
              <dgm:presOf axis="ch desOrSelf" ptType="node node" st="1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if>
      <dgm:else name="Name8"/>
    </dgm:choose>
  </dgm:layoutNode>
</dgm:layoutDef>
</file>

<file path=ppt/diagrams/layout3.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F3AB560-E46B-464B-B3AE-CCC53712F51E}" type="datetimeFigureOut">
              <a:rPr lang="en-GB" smtClean="0"/>
              <a:t>10/11/2020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9B53791-6EF0-42AF-9F45-1256D913A620}" type="slidenum">
              <a:rPr lang="en-GB" smtClean="0"/>
              <a:t>‹#›</a:t>
            </a:fld>
            <a:endParaRPr lang="en-GB"/>
          </a:p>
        </p:txBody>
      </p:sp>
    </p:spTree>
    <p:extLst>
      <p:ext uri="{BB962C8B-B14F-4D97-AF65-F5344CB8AC3E}">
        <p14:creationId xmlns:p14="http://schemas.microsoft.com/office/powerpoint/2010/main" val="105810687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9B53791-6EF0-42AF-9F45-1256D913A620}" type="slidenum">
              <a:rPr lang="en-GB" smtClean="0"/>
              <a:t>1</a:t>
            </a:fld>
            <a:endParaRPr lang="en-GB"/>
          </a:p>
        </p:txBody>
      </p:sp>
    </p:spTree>
    <p:extLst>
      <p:ext uri="{BB962C8B-B14F-4D97-AF65-F5344CB8AC3E}">
        <p14:creationId xmlns:p14="http://schemas.microsoft.com/office/powerpoint/2010/main" val="30783930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 uri="{FAA26D3D-D897-4be2-8F04-BA451C77F1D7}">
              <ma14:placeholderFlag xmlns:ma14="http://schemas.microsoft.com/office/mac/drawingml/2011/main" xmlns="" val="1"/>
            </a:ext>
          </a:extLst>
        </p:spPr>
      </p:sp>
      <p:sp>
        <p:nvSpPr>
          <p:cNvPr id="3" name="Notes Placeholder 2"/>
          <p:cNvSpPr>
            <a:spLocks noGrp="1"/>
          </p:cNvSpPr>
          <p:nvPr>
            <p:ph type="body" idx="1"/>
          </p:nvPr>
        </p:nvSpPr>
        <p:spPr/>
        <p:txBody>
          <a:bodyPr/>
          <a:lstStyle/>
          <a:p>
            <a:pPr marL="171450" indent="-171450" eaLnBrk="1" fontAlgn="auto" hangingPunct="1">
              <a:spcBef>
                <a:spcPts val="0"/>
              </a:spcBef>
              <a:spcAft>
                <a:spcPts val="0"/>
              </a:spcAft>
              <a:buFont typeface="Arial"/>
              <a:buChar char="•"/>
              <a:defRPr/>
            </a:pPr>
            <a:r>
              <a:rPr lang="en-US" dirty="0">
                <a:solidFill>
                  <a:schemeClr val="hlink"/>
                </a:solidFill>
                <a:ea typeface="+mn-ea"/>
                <a:cs typeface="+mn-cs"/>
              </a:rPr>
              <a:t>Glial cells</a:t>
            </a:r>
            <a:r>
              <a:rPr lang="en-US" dirty="0">
                <a:ea typeface="+mn-ea"/>
                <a:cs typeface="+mn-cs"/>
              </a:rPr>
              <a:t> do not directly transmit information, but instead support neurons in their work by disposing of waste products of neurons, keeping their chemical environment </a:t>
            </a:r>
            <a:br>
              <a:rPr lang="en-US" dirty="0">
                <a:ea typeface="+mn-ea"/>
                <a:cs typeface="+mn-cs"/>
              </a:rPr>
            </a:br>
            <a:r>
              <a:rPr lang="en-US" dirty="0">
                <a:ea typeface="+mn-ea"/>
                <a:cs typeface="+mn-cs"/>
              </a:rPr>
              <a:t>stable, and insulating them</a:t>
            </a:r>
          </a:p>
          <a:p>
            <a:pPr eaLnBrk="1" fontAlgn="auto" hangingPunct="1">
              <a:spcBef>
                <a:spcPts val="0"/>
              </a:spcBef>
              <a:spcAft>
                <a:spcPts val="0"/>
              </a:spcAft>
              <a:defRPr/>
            </a:pPr>
            <a:endParaRPr lang="en-US" dirty="0">
              <a:ea typeface="+mn-ea"/>
              <a:cs typeface="+mn-cs"/>
            </a:endParaRPr>
          </a:p>
        </p:txBody>
      </p:sp>
      <p:sp>
        <p:nvSpPr>
          <p:cNvPr id="19459" name="Slide Number Placeholder 3"/>
          <p:cNvSpPr>
            <a:spLocks noGrp="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2CC9F7C5-18C2-5F47-BBEA-6FF4517B4D05}" type="slidenum">
              <a:rPr lang="en-US" sz="1200">
                <a:solidFill>
                  <a:prstClr val="black"/>
                </a:solidFill>
              </a:rPr>
              <a:pPr eaLnBrk="1" hangingPunct="1"/>
              <a:t>5</a:t>
            </a:fld>
            <a:endParaRPr lang="en-US" sz="1200">
              <a:solidFill>
                <a:prstClr val="black"/>
              </a:solidFill>
            </a:endParaRPr>
          </a:p>
        </p:txBody>
      </p:sp>
    </p:spTree>
    <p:extLst>
      <p:ext uri="{BB962C8B-B14F-4D97-AF65-F5344CB8AC3E}">
        <p14:creationId xmlns:p14="http://schemas.microsoft.com/office/powerpoint/2010/main" val="261037786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 uri="{FAA26D3D-D897-4be2-8F04-BA451C77F1D7}">
              <ma14:placeholderFlag xmlns:ma14="http://schemas.microsoft.com/office/mac/drawingml/2011/main" xmlns="" val="1"/>
            </a:ext>
          </a:extLst>
        </p:spPr>
      </p:sp>
      <p:sp>
        <p:nvSpPr>
          <p:cNvPr id="23554" name="Notes Placeholder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marL="171450" indent="-171450">
              <a:buFontTx/>
              <a:buChar char="•"/>
            </a:pPr>
            <a:r>
              <a:rPr lang="en-US">
                <a:latin typeface="Calibri" charset="0"/>
              </a:rPr>
              <a:t>The three main parts of a neuron are the dendrites, cell body, and axon. </a:t>
            </a:r>
          </a:p>
          <a:p>
            <a:pPr marL="171450" indent="-171450">
              <a:buFontTx/>
              <a:buChar char="•"/>
            </a:pPr>
            <a:r>
              <a:rPr lang="en-US">
                <a:latin typeface="Calibri" charset="0"/>
              </a:rPr>
              <a:t>The dendrites receive information from other neurons and pass it along to the cell body. </a:t>
            </a:r>
          </a:p>
          <a:p>
            <a:pPr marL="171450" indent="-171450">
              <a:buFontTx/>
              <a:buChar char="•"/>
            </a:pPr>
            <a:r>
              <a:rPr lang="en-US">
                <a:latin typeface="Calibri" charset="0"/>
              </a:rPr>
              <a:t>The cell body decides whether the information should be passed on to other neurons.</a:t>
            </a:r>
          </a:p>
          <a:p>
            <a:pPr marL="171450" indent="-171450">
              <a:buFontTx/>
              <a:buChar char="•"/>
            </a:pPr>
            <a:r>
              <a:rPr lang="en-US">
                <a:latin typeface="Calibri" charset="0"/>
              </a:rPr>
              <a:t>If it decides it should, then it does so by means of an electrical impulse that travels down the axon—the longer, thin fiber coming out of the cell body. </a:t>
            </a:r>
          </a:p>
          <a:p>
            <a:pPr marL="171450" indent="-171450">
              <a:buFontTx/>
              <a:buChar char="•"/>
            </a:pPr>
            <a:r>
              <a:rPr lang="en-US">
                <a:latin typeface="Calibri" charset="0"/>
              </a:rPr>
              <a:t>The pictured neuron has a myelinated axon. </a:t>
            </a:r>
          </a:p>
          <a:p>
            <a:pPr marL="171450" indent="-171450">
              <a:buFontTx/>
              <a:buChar char="•"/>
            </a:pPr>
            <a:r>
              <a:rPr lang="en-US">
                <a:latin typeface="Calibri" charset="0"/>
              </a:rPr>
              <a:t>Please note that there are periodic gaps where there is no myelin</a:t>
            </a:r>
          </a:p>
          <a:p>
            <a:pPr marL="171450" indent="-171450">
              <a:buFontTx/>
              <a:buChar char="•"/>
            </a:pPr>
            <a:r>
              <a:rPr lang="en-US">
                <a:latin typeface="Calibri" charset="0"/>
              </a:rPr>
              <a:t>The impulse jumps from one gap to the next down the axon. </a:t>
            </a:r>
          </a:p>
          <a:p>
            <a:pPr marL="171450" indent="-171450">
              <a:buFontTx/>
              <a:buChar char="•"/>
            </a:pPr>
            <a:r>
              <a:rPr lang="en-US">
                <a:latin typeface="Calibri" charset="0"/>
              </a:rPr>
              <a:t>When the impulse reaches the axon terminals, it triggers chemical communication with other neurons.</a:t>
            </a:r>
          </a:p>
        </p:txBody>
      </p:sp>
      <p:sp>
        <p:nvSpPr>
          <p:cNvPr id="23555" name="Slide Number Placeholder 3"/>
          <p:cNvSpPr>
            <a:spLocks noGrp="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5D280E27-DF9B-424E-8ED5-605DB37EFE95}" type="slidenum">
              <a:rPr lang="en-US" sz="1200">
                <a:solidFill>
                  <a:prstClr val="black"/>
                </a:solidFill>
              </a:rPr>
              <a:pPr eaLnBrk="1" hangingPunct="1"/>
              <a:t>7</a:t>
            </a:fld>
            <a:endParaRPr lang="en-US" sz="1200">
              <a:solidFill>
                <a:prstClr val="black"/>
              </a:solidFill>
            </a:endParaRPr>
          </a:p>
        </p:txBody>
      </p:sp>
    </p:spTree>
    <p:extLst>
      <p:ext uri="{BB962C8B-B14F-4D97-AF65-F5344CB8AC3E}">
        <p14:creationId xmlns:p14="http://schemas.microsoft.com/office/powerpoint/2010/main" val="38482648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 uri="{FAA26D3D-D897-4be2-8F04-BA451C77F1D7}">
              <ma14:placeholderFlag xmlns:ma14="http://schemas.microsoft.com/office/mac/drawingml/2011/main" xmlns="" val="1"/>
            </a:ext>
          </a:extLst>
        </p:spPr>
      </p:sp>
      <p:sp>
        <p:nvSpPr>
          <p:cNvPr id="23554" name="Notes Placeholder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marL="171450" indent="-171450">
              <a:buFontTx/>
              <a:buChar char="•"/>
            </a:pPr>
            <a:r>
              <a:rPr lang="en-US">
                <a:latin typeface="Calibri" charset="0"/>
              </a:rPr>
              <a:t>The three main parts of a neuron are the dendrites, cell body, and axon. </a:t>
            </a:r>
          </a:p>
          <a:p>
            <a:pPr marL="171450" indent="-171450">
              <a:buFontTx/>
              <a:buChar char="•"/>
            </a:pPr>
            <a:r>
              <a:rPr lang="en-US">
                <a:latin typeface="Calibri" charset="0"/>
              </a:rPr>
              <a:t>The dendrites receive information from other neurons and pass it along to the cell body. </a:t>
            </a:r>
          </a:p>
          <a:p>
            <a:pPr marL="171450" indent="-171450">
              <a:buFontTx/>
              <a:buChar char="•"/>
            </a:pPr>
            <a:r>
              <a:rPr lang="en-US">
                <a:latin typeface="Calibri" charset="0"/>
              </a:rPr>
              <a:t>The cell body decides whether the information should be passed on to other neurons.</a:t>
            </a:r>
          </a:p>
          <a:p>
            <a:pPr marL="171450" indent="-171450">
              <a:buFontTx/>
              <a:buChar char="•"/>
            </a:pPr>
            <a:r>
              <a:rPr lang="en-US">
                <a:latin typeface="Calibri" charset="0"/>
              </a:rPr>
              <a:t>If it decides it should, then it does so by means of an electrical impulse that travels down the axon—the longer, thin fiber coming out of the cell body. </a:t>
            </a:r>
          </a:p>
          <a:p>
            <a:pPr marL="171450" indent="-171450">
              <a:buFontTx/>
              <a:buChar char="•"/>
            </a:pPr>
            <a:r>
              <a:rPr lang="en-US">
                <a:latin typeface="Calibri" charset="0"/>
              </a:rPr>
              <a:t>The pictured neuron has a myelinated axon. </a:t>
            </a:r>
          </a:p>
          <a:p>
            <a:pPr marL="171450" indent="-171450">
              <a:buFontTx/>
              <a:buChar char="•"/>
            </a:pPr>
            <a:r>
              <a:rPr lang="en-US">
                <a:latin typeface="Calibri" charset="0"/>
              </a:rPr>
              <a:t>Please note that there are periodic gaps where there is no myelin</a:t>
            </a:r>
          </a:p>
          <a:p>
            <a:pPr marL="171450" indent="-171450">
              <a:buFontTx/>
              <a:buChar char="•"/>
            </a:pPr>
            <a:r>
              <a:rPr lang="en-US">
                <a:latin typeface="Calibri" charset="0"/>
              </a:rPr>
              <a:t>The impulse jumps from one gap to the next down the axon. </a:t>
            </a:r>
          </a:p>
          <a:p>
            <a:pPr marL="171450" indent="-171450">
              <a:buFontTx/>
              <a:buChar char="•"/>
            </a:pPr>
            <a:r>
              <a:rPr lang="en-US">
                <a:latin typeface="Calibri" charset="0"/>
              </a:rPr>
              <a:t>When the impulse reaches the axon terminals, it triggers chemical communication with other neurons.</a:t>
            </a:r>
          </a:p>
        </p:txBody>
      </p:sp>
      <p:sp>
        <p:nvSpPr>
          <p:cNvPr id="23555" name="Slide Number Placeholder 3"/>
          <p:cNvSpPr>
            <a:spLocks noGrp="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5D280E27-DF9B-424E-8ED5-605DB37EFE95}" type="slidenum">
              <a:rPr kumimoji="0" lang="en-US" sz="1200" b="0" i="0" u="none" strike="noStrike" kern="1200" cap="none" spc="0" normalizeH="0" baseline="0" noProof="0">
                <a:ln>
                  <a:noFill/>
                </a:ln>
                <a:solidFill>
                  <a:prstClr val="black"/>
                </a:solidFill>
                <a:effectLst/>
                <a:uLnTx/>
                <a:uFillTx/>
                <a:latin typeface="Arial" charset="0"/>
                <a:ea typeface="ＭＳ Ｐゴシック" charset="0"/>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Arial" charset="0"/>
              <a:ea typeface="ＭＳ Ｐゴシック" charset="0"/>
            </a:endParaRPr>
          </a:p>
        </p:txBody>
      </p:sp>
    </p:spTree>
    <p:extLst>
      <p:ext uri="{BB962C8B-B14F-4D97-AF65-F5344CB8AC3E}">
        <p14:creationId xmlns:p14="http://schemas.microsoft.com/office/powerpoint/2010/main" val="8918149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 uri="{FAA26D3D-D897-4be2-8F04-BA451C77F1D7}">
              <ma14:placeholderFlag xmlns:ma14="http://schemas.microsoft.com/office/mac/drawingml/2011/main" xmlns="" val="1"/>
            </a:ext>
          </a:extLst>
        </p:spPr>
      </p:sp>
      <p:sp>
        <p:nvSpPr>
          <p:cNvPr id="30722" name="Notes Placeholder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marL="171450" indent="-171450" eaLnBrk="1" hangingPunct="1">
              <a:spcBef>
                <a:spcPct val="0"/>
              </a:spcBef>
              <a:buFontTx/>
              <a:buChar char="•"/>
            </a:pPr>
            <a:r>
              <a:rPr lang="en-US" dirty="0">
                <a:latin typeface="Calibri" charset="0"/>
              </a:rPr>
              <a:t>Axon terminals contains sacs of </a:t>
            </a:r>
            <a:r>
              <a:rPr lang="en-US" b="1" dirty="0">
                <a:solidFill>
                  <a:schemeClr val="accent1"/>
                </a:solidFill>
                <a:latin typeface="Calibri" charset="0"/>
              </a:rPr>
              <a:t>neurotransmitters</a:t>
            </a:r>
          </a:p>
          <a:p>
            <a:pPr marL="628650" lvl="1" indent="-171450" eaLnBrk="1" hangingPunct="1">
              <a:spcBef>
                <a:spcPct val="0"/>
              </a:spcBef>
              <a:buFontTx/>
              <a:buChar char="•"/>
            </a:pPr>
            <a:r>
              <a:rPr lang="en-US" dirty="0">
                <a:latin typeface="Calibri" charset="0"/>
              </a:rPr>
              <a:t>These neurotransmitters</a:t>
            </a:r>
            <a:r>
              <a:rPr lang="en-US" b="1" dirty="0">
                <a:latin typeface="Calibri" charset="0"/>
              </a:rPr>
              <a:t> </a:t>
            </a:r>
            <a:r>
              <a:rPr lang="en-US" dirty="0">
                <a:latin typeface="Calibri" charset="0"/>
              </a:rPr>
              <a:t>are naturally occurring chemicals in the nervous system that specialize in transmitting information between neurons</a:t>
            </a:r>
          </a:p>
          <a:p>
            <a:pPr marL="171450" indent="-171450" eaLnBrk="1" hangingPunct="1">
              <a:spcBef>
                <a:spcPct val="0"/>
              </a:spcBef>
              <a:buFontTx/>
              <a:buChar char="•"/>
            </a:pPr>
            <a:r>
              <a:rPr lang="en-US" dirty="0">
                <a:latin typeface="Calibri" charset="0"/>
              </a:rPr>
              <a:t>Between the axon terminals of one neuron and the dendrites of another neuron is a small space called the </a:t>
            </a:r>
            <a:r>
              <a:rPr lang="en-US" b="1" dirty="0">
                <a:solidFill>
                  <a:schemeClr val="accent2"/>
                </a:solidFill>
                <a:latin typeface="Calibri" charset="0"/>
              </a:rPr>
              <a:t>synaptic gap</a:t>
            </a:r>
            <a:r>
              <a:rPr lang="en-US" dirty="0">
                <a:latin typeface="Calibri" charset="0"/>
              </a:rPr>
              <a:t>, across which neurotransmitters are sent, allowing neurons to communicate</a:t>
            </a:r>
          </a:p>
          <a:p>
            <a:pPr marL="171450" indent="-171450" eaLnBrk="1" hangingPunct="1">
              <a:spcBef>
                <a:spcPct val="0"/>
              </a:spcBef>
              <a:buFontTx/>
              <a:buChar char="•"/>
            </a:pPr>
            <a:endParaRPr lang="en-US" dirty="0">
              <a:latin typeface="Calibri" charset="0"/>
            </a:endParaRPr>
          </a:p>
        </p:txBody>
      </p:sp>
      <p:sp>
        <p:nvSpPr>
          <p:cNvPr id="30723" name="Slide Number Placeholder 3"/>
          <p:cNvSpPr>
            <a:spLocks noGrp="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26DC86EF-7663-3243-ADCD-226F9B45B304}" type="slidenum">
              <a:rPr lang="en-US" sz="1200">
                <a:solidFill>
                  <a:prstClr val="black"/>
                </a:solidFill>
              </a:rPr>
              <a:pPr eaLnBrk="1" hangingPunct="1"/>
              <a:t>17</a:t>
            </a:fld>
            <a:endParaRPr lang="en-US" sz="1200">
              <a:solidFill>
                <a:prstClr val="black"/>
              </a:solidFill>
            </a:endParaRPr>
          </a:p>
        </p:txBody>
      </p:sp>
    </p:spTree>
    <p:extLst>
      <p:ext uri="{BB962C8B-B14F-4D97-AF65-F5344CB8AC3E}">
        <p14:creationId xmlns:p14="http://schemas.microsoft.com/office/powerpoint/2010/main" val="90811932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 uri="{FAA26D3D-D897-4be2-8F04-BA451C77F1D7}">
              <ma14:placeholderFlag xmlns:ma14="http://schemas.microsoft.com/office/mac/drawingml/2011/main" xmlns="" val="1"/>
            </a:ext>
          </a:extLst>
        </p:spPr>
      </p:sp>
      <p:sp>
        <p:nvSpPr>
          <p:cNvPr id="32770" name="Notes Placeholder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marL="171450" indent="-171450">
              <a:buFontTx/>
              <a:buChar char="•"/>
            </a:pPr>
            <a:r>
              <a:rPr lang="en-US" dirty="0">
                <a:latin typeface="Calibri" charset="0"/>
              </a:rPr>
              <a:t>Neurons communicate with each other chemically. </a:t>
            </a:r>
          </a:p>
          <a:p>
            <a:pPr marL="171450" indent="-171450">
              <a:buFontTx/>
              <a:buChar char="•"/>
            </a:pPr>
            <a:r>
              <a:rPr lang="en-US" dirty="0">
                <a:latin typeface="Calibri" charset="0"/>
              </a:rPr>
              <a:t>As explained in the figure, there are three steps.</a:t>
            </a:r>
          </a:p>
          <a:p>
            <a:pPr marL="171450" indent="-171450">
              <a:buFontTx/>
              <a:buChar char="•"/>
            </a:pPr>
            <a:r>
              <a:rPr lang="en-US" dirty="0">
                <a:latin typeface="Calibri" charset="0"/>
              </a:rPr>
              <a:t>(1) When the electrical impulse in a neuron reaches the axon terminals, it causes neurotransmitter molecule</a:t>
            </a:r>
            <a:r>
              <a:rPr lang="en-US" baseline="0" dirty="0">
                <a:latin typeface="Calibri" charset="0"/>
              </a:rPr>
              <a:t> </a:t>
            </a:r>
            <a:r>
              <a:rPr lang="en-US" dirty="0">
                <a:latin typeface="Calibri" charset="0"/>
              </a:rPr>
              <a:t>the terminal vesicles to be released into the synaptic gap between neurons. </a:t>
            </a:r>
          </a:p>
          <a:p>
            <a:pPr marL="171450" indent="-171450">
              <a:buFontTx/>
              <a:buChar char="•"/>
            </a:pPr>
            <a:r>
              <a:rPr lang="en-US" dirty="0">
                <a:latin typeface="Calibri" charset="0"/>
              </a:rPr>
              <a:t>(2) These molecules cross the gap and fit into receptor sites on the dendrites of other neurons, thereby carrying their messages.</a:t>
            </a:r>
          </a:p>
          <a:p>
            <a:pPr marL="171450" indent="-171450">
              <a:buFontTx/>
              <a:buChar char="•"/>
            </a:pPr>
            <a:r>
              <a:rPr lang="en-US" dirty="0">
                <a:latin typeface="Calibri" charset="0"/>
              </a:rPr>
              <a:t>(3) The neurotransmitter molecules then go back into the gap, where they are either taken up by the sending neuron (reuptake) to be used again or are destroyed by enzymes.</a:t>
            </a:r>
          </a:p>
        </p:txBody>
      </p:sp>
      <p:sp>
        <p:nvSpPr>
          <p:cNvPr id="32771" name="Slide Number Placeholder 3"/>
          <p:cNvSpPr>
            <a:spLocks noGrp="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1C7791EE-A11C-6F41-BDDE-118BFF303350}" type="slidenum">
              <a:rPr lang="en-US" sz="1200">
                <a:solidFill>
                  <a:prstClr val="black"/>
                </a:solidFill>
              </a:rPr>
              <a:pPr eaLnBrk="1" hangingPunct="1"/>
              <a:t>18</a:t>
            </a:fld>
            <a:endParaRPr lang="en-US" sz="1200">
              <a:solidFill>
                <a:prstClr val="black"/>
              </a:solidFill>
            </a:endParaRPr>
          </a:p>
        </p:txBody>
      </p:sp>
    </p:spTree>
    <p:extLst>
      <p:ext uri="{BB962C8B-B14F-4D97-AF65-F5344CB8AC3E}">
        <p14:creationId xmlns:p14="http://schemas.microsoft.com/office/powerpoint/2010/main" val="34355394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69"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58370" name="Notes Placeholder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171450" indent="-171450">
              <a:buFontTx/>
              <a:buChar char="•"/>
            </a:pPr>
            <a:r>
              <a:rPr lang="en-US" dirty="0">
                <a:latin typeface="Calibri" charset="0"/>
              </a:rPr>
              <a:t>The sympathetic and parasympathetic divisions of the autonomic nervous system work together to coordinate our internal functioning, including our heart, stomach, and glandular activity.</a:t>
            </a:r>
          </a:p>
          <a:p>
            <a:pPr marL="171450" indent="-171450">
              <a:buFontTx/>
              <a:buChar char="•"/>
            </a:pPr>
            <a:r>
              <a:rPr lang="en-US" dirty="0">
                <a:latin typeface="Calibri" charset="0"/>
              </a:rPr>
              <a:t> In general, the sympathetic system arouses and expends energy while the parasympathetic system calms and conserves energy.</a:t>
            </a:r>
          </a:p>
        </p:txBody>
      </p:sp>
      <p:sp>
        <p:nvSpPr>
          <p:cNvPr id="58371" name="Slide Number Placeholder 3"/>
          <p:cNvSpPr>
            <a:spLocks noGrp="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32F0CBAD-BAED-B649-AD8C-6DC586E70F60}" type="slidenum">
              <a:rPr lang="en-US" sz="1200">
                <a:solidFill>
                  <a:prstClr val="black"/>
                </a:solidFill>
              </a:rPr>
              <a:pPr eaLnBrk="1" hangingPunct="1"/>
              <a:t>22</a:t>
            </a:fld>
            <a:endParaRPr lang="en-US" sz="1200">
              <a:solidFill>
                <a:prstClr val="black"/>
              </a:solidFill>
            </a:endParaRPr>
          </a:p>
        </p:txBody>
      </p:sp>
    </p:spTree>
    <p:extLst>
      <p:ext uri="{BB962C8B-B14F-4D97-AF65-F5344CB8AC3E}">
        <p14:creationId xmlns:p14="http://schemas.microsoft.com/office/powerpoint/2010/main" val="213637210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 uri="{FAA26D3D-D897-4be2-8F04-BA451C77F1D7}">
              <ma14:placeholderFlag xmlns:ma14="http://schemas.microsoft.com/office/mac/drawingml/2011/main" xmlns="" val="1"/>
            </a:ext>
          </a:extLst>
        </p:spPr>
      </p:sp>
      <p:sp>
        <p:nvSpPr>
          <p:cNvPr id="3" name="Notes Placeholder 2"/>
          <p:cNvSpPr>
            <a:spLocks noGrp="1"/>
          </p:cNvSpPr>
          <p:nvPr>
            <p:ph type="body" idx="1"/>
          </p:nvPr>
        </p:nvSpPr>
        <p:spPr/>
        <p:txBody>
          <a:bodyPr/>
          <a:lstStyle/>
          <a:p>
            <a:pPr marL="171450" indent="-171450">
              <a:buFont typeface="Arial"/>
              <a:buChar char="•"/>
              <a:defRPr/>
            </a:pPr>
            <a:r>
              <a:rPr lang="en-US" dirty="0"/>
              <a:t>CNS: Consists of the spinal cord and the brain</a:t>
            </a:r>
          </a:p>
          <a:p>
            <a:pPr marL="171450" indent="-171450">
              <a:buFont typeface="Arial"/>
              <a:buChar char="•"/>
              <a:defRPr/>
            </a:pPr>
            <a:r>
              <a:rPr lang="en-US" dirty="0"/>
              <a:t>Provides for spinal reflexes, which are simple automatic actions not involving the brain</a:t>
            </a:r>
          </a:p>
          <a:p>
            <a:pPr marL="171450" indent="-171450">
              <a:buFont typeface="Arial"/>
              <a:buChar char="•"/>
              <a:defRPr/>
            </a:pPr>
            <a:endParaRPr lang="en-US" dirty="0"/>
          </a:p>
          <a:p>
            <a:pPr>
              <a:defRPr/>
            </a:pPr>
            <a:endParaRPr lang="en-US" dirty="0"/>
          </a:p>
        </p:txBody>
      </p:sp>
      <p:sp>
        <p:nvSpPr>
          <p:cNvPr id="53251" name="Slide Number Placeholder 3"/>
          <p:cNvSpPr>
            <a:spLocks noGrp="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253075A5-BBD9-224A-9B1F-90AFBE6D2BC4}" type="slidenum">
              <a:rPr lang="en-US" sz="1200">
                <a:solidFill>
                  <a:prstClr val="black"/>
                </a:solidFill>
              </a:rPr>
              <a:pPr eaLnBrk="1" hangingPunct="1"/>
              <a:t>23</a:t>
            </a:fld>
            <a:endParaRPr lang="en-US" sz="1200">
              <a:solidFill>
                <a:prstClr val="black"/>
              </a:solidFill>
            </a:endParaRPr>
          </a:p>
        </p:txBody>
      </p:sp>
    </p:spTree>
    <p:extLst>
      <p:ext uri="{BB962C8B-B14F-4D97-AF65-F5344CB8AC3E}">
        <p14:creationId xmlns:p14="http://schemas.microsoft.com/office/powerpoint/2010/main" val="169655823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65538" name="Notes Placeholder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171450" indent="-171450">
              <a:buFontTx/>
              <a:buChar char="•"/>
            </a:pPr>
            <a:r>
              <a:rPr lang="en-US" dirty="0">
                <a:latin typeface="Calibri" charset="0"/>
              </a:rPr>
              <a:t>The endocrine glandular system works with the autonomic nervous system in responding to stress. It also plays an important role in such basic behaviors as having sex and eating and in such normal bodily functions as metabolism, reproduction, and growth.</a:t>
            </a:r>
          </a:p>
        </p:txBody>
      </p:sp>
      <p:sp>
        <p:nvSpPr>
          <p:cNvPr id="65539" name="Slide Number Placeholder 3"/>
          <p:cNvSpPr>
            <a:spLocks noGrp="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E6F31789-3472-304A-B82B-38CD6D45A5E1}" type="slidenum">
              <a:rPr lang="en-US" sz="1200">
                <a:solidFill>
                  <a:prstClr val="black"/>
                </a:solidFill>
              </a:rPr>
              <a:pPr eaLnBrk="1" hangingPunct="1"/>
              <a:t>25</a:t>
            </a:fld>
            <a:endParaRPr lang="en-US" sz="1200">
              <a:solidFill>
                <a:prstClr val="black"/>
              </a:solidFill>
            </a:endParaRPr>
          </a:p>
        </p:txBody>
      </p:sp>
    </p:spTree>
    <p:extLst>
      <p:ext uri="{BB962C8B-B14F-4D97-AF65-F5344CB8AC3E}">
        <p14:creationId xmlns:p14="http://schemas.microsoft.com/office/powerpoint/2010/main" val="64867043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5"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72706" name="Notes Placeholder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171450" indent="-171450">
              <a:buFontTx/>
              <a:buChar char="•"/>
            </a:pPr>
            <a:r>
              <a:rPr lang="en-US" dirty="0">
                <a:latin typeface="Calibri" charset="0"/>
              </a:rPr>
              <a:t>The commonsense theory argued that our feeling of fear causes our physiological arousal and behavioral responses. </a:t>
            </a:r>
          </a:p>
        </p:txBody>
      </p:sp>
      <p:sp>
        <p:nvSpPr>
          <p:cNvPr id="72707" name="Slide Number Placeholder 3"/>
          <p:cNvSpPr>
            <a:spLocks noGrp="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5F5D9E42-FB84-E44E-A83A-6B568AD6CAFD}" type="slidenum">
              <a:rPr lang="en-US" sz="1200">
                <a:solidFill>
                  <a:prstClr val="black"/>
                </a:solidFill>
              </a:rPr>
              <a:pPr eaLnBrk="1" hangingPunct="1"/>
              <a:t>29</a:t>
            </a:fld>
            <a:endParaRPr lang="en-US" sz="1200">
              <a:solidFill>
                <a:prstClr val="black"/>
              </a:solidFill>
            </a:endParaRPr>
          </a:p>
        </p:txBody>
      </p:sp>
    </p:spTree>
    <p:extLst>
      <p:ext uri="{BB962C8B-B14F-4D97-AF65-F5344CB8AC3E}">
        <p14:creationId xmlns:p14="http://schemas.microsoft.com/office/powerpoint/2010/main" val="159045063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3"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74754" name="Notes Placeholder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171450" indent="-171450">
              <a:buFontTx/>
              <a:buChar char="•"/>
            </a:pPr>
            <a:r>
              <a:rPr lang="en-US" sz="800" dirty="0">
                <a:latin typeface="Calibri" charset="0"/>
              </a:rPr>
              <a:t>The James-Lange theory proposed just the opposite—our physiological arousal and behavioral responses cause us to feel afraid. </a:t>
            </a:r>
            <a:endParaRPr lang="en-US" dirty="0">
              <a:latin typeface="Calibri" charset="0"/>
            </a:endParaRPr>
          </a:p>
        </p:txBody>
      </p:sp>
      <p:sp>
        <p:nvSpPr>
          <p:cNvPr id="74755" name="Slide Number Placeholder 3"/>
          <p:cNvSpPr>
            <a:spLocks noGrp="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840A89F2-321C-5649-9CD7-D30819884838}" type="slidenum">
              <a:rPr lang="en-US" sz="1200">
                <a:solidFill>
                  <a:prstClr val="black"/>
                </a:solidFill>
              </a:rPr>
              <a:pPr eaLnBrk="1" hangingPunct="1"/>
              <a:t>30</a:t>
            </a:fld>
            <a:endParaRPr lang="en-US" sz="1200">
              <a:solidFill>
                <a:prstClr val="black"/>
              </a:solidFill>
            </a:endParaRPr>
          </a:p>
        </p:txBody>
      </p:sp>
    </p:spTree>
    <p:extLst>
      <p:ext uri="{BB962C8B-B14F-4D97-AF65-F5344CB8AC3E}">
        <p14:creationId xmlns:p14="http://schemas.microsoft.com/office/powerpoint/2010/main" val="35368091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1"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xmlns="" val="1"/>
            </a:ext>
          </a:extLst>
        </p:spPr>
      </p:sp>
      <p:sp>
        <p:nvSpPr>
          <p:cNvPr id="3" name="Notes Placeholder 2"/>
          <p:cNvSpPr>
            <a:spLocks noGrp="1"/>
          </p:cNvSpPr>
          <p:nvPr>
            <p:ph type="body" idx="1"/>
          </p:nvPr>
        </p:nvSpPr>
        <p:spPr/>
        <p:txBody>
          <a:bodyPr/>
          <a:lstStyle/>
          <a:p>
            <a:pPr marL="171450" indent="-171450">
              <a:buFont typeface="Arial"/>
              <a:buChar char="•"/>
              <a:defRPr/>
            </a:pPr>
            <a:r>
              <a:rPr lang="en-US" dirty="0"/>
              <a:t>According to the Cannon-Bard theory, the physiological and behavioral responses and the feeling of fear occur simultaneously. </a:t>
            </a:r>
          </a:p>
          <a:p>
            <a:pPr marL="171450" indent="-171450">
              <a:buFont typeface="Arial"/>
              <a:buChar char="•"/>
              <a:defRPr/>
            </a:pPr>
            <a:r>
              <a:rPr lang="en-US" sz="800" dirty="0"/>
              <a:t>Arousal patterns for different emotions are too physiologically alike to be able to determine what emotion is being experienced.</a:t>
            </a:r>
          </a:p>
          <a:p>
            <a:pPr marL="171450" indent="-171450" eaLnBrk="1" hangingPunct="1">
              <a:buFont typeface="Arial"/>
              <a:buChar char="•"/>
              <a:defRPr/>
            </a:pPr>
            <a:r>
              <a:rPr lang="en-US" dirty="0"/>
              <a:t>Subsequent research on these two theories has not strongly supported either one but has indicated that the cognitive component may play a larger role than previously thought.</a:t>
            </a:r>
          </a:p>
          <a:p>
            <a:pPr marL="171450" indent="-171450" eaLnBrk="1" hangingPunct="1">
              <a:buFont typeface="Arial"/>
              <a:buChar char="•"/>
              <a:defRPr/>
            </a:pPr>
            <a:r>
              <a:rPr lang="en-US" dirty="0"/>
              <a:t>These early theories did not emphasize this component.</a:t>
            </a:r>
            <a:endParaRPr lang="en-US" sz="800" dirty="0"/>
          </a:p>
          <a:p>
            <a:pPr eaLnBrk="1" hangingPunct="1">
              <a:defRPr/>
            </a:pPr>
            <a:endParaRPr lang="en-US" dirty="0"/>
          </a:p>
        </p:txBody>
      </p:sp>
      <p:sp>
        <p:nvSpPr>
          <p:cNvPr id="76803"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526F48DF-F99E-5846-AF49-B3BE599A792B}" type="slidenum">
              <a:rPr lang="en-US" sz="1200"/>
              <a:pPr eaLnBrk="1" hangingPunct="1"/>
              <a:t>31</a:t>
            </a:fld>
            <a:endParaRPr lang="en-US" sz="1200"/>
          </a:p>
        </p:txBody>
      </p:sp>
    </p:spTree>
    <p:extLst>
      <p:ext uri="{BB962C8B-B14F-4D97-AF65-F5344CB8AC3E}">
        <p14:creationId xmlns:p14="http://schemas.microsoft.com/office/powerpoint/2010/main" val="354008309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69"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83970" name="Notes Placeholder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lnSpc>
                <a:spcPct val="95000"/>
              </a:lnSpc>
              <a:buFontTx/>
              <a:buChar char="•"/>
            </a:pPr>
            <a:r>
              <a:rPr lang="en-US" sz="2500" dirty="0">
                <a:latin typeface="Calibri" charset="0"/>
              </a:rPr>
              <a:t>The </a:t>
            </a:r>
            <a:r>
              <a:rPr lang="en-US" sz="2500" b="1" dirty="0">
                <a:solidFill>
                  <a:schemeClr val="accent1"/>
                </a:solidFill>
                <a:latin typeface="Calibri" charset="0"/>
              </a:rPr>
              <a:t>brain stem</a:t>
            </a:r>
          </a:p>
          <a:p>
            <a:pPr marL="804863" lvl="1" eaLnBrk="1" hangingPunct="1">
              <a:lnSpc>
                <a:spcPct val="95000"/>
              </a:lnSpc>
              <a:buFont typeface="Arial" charset="0"/>
              <a:buChar char="–"/>
            </a:pPr>
            <a:r>
              <a:rPr lang="en-US" sz="1900" dirty="0">
                <a:latin typeface="Calibri" charset="0"/>
              </a:rPr>
              <a:t>The </a:t>
            </a:r>
            <a:r>
              <a:rPr lang="en-US" sz="1900" b="1" dirty="0">
                <a:solidFill>
                  <a:schemeClr val="accent2"/>
                </a:solidFill>
                <a:latin typeface="Calibri" charset="0"/>
              </a:rPr>
              <a:t>medulla</a:t>
            </a:r>
            <a:r>
              <a:rPr lang="en-US" sz="1900" dirty="0">
                <a:latin typeface="Calibri" charset="0"/>
              </a:rPr>
              <a:t> links the spinal cord to the brain and is involved in regulating heartbeat, blood pressure, digestion, and swallowing</a:t>
            </a:r>
          </a:p>
          <a:p>
            <a:pPr marL="804863" lvl="1" eaLnBrk="1" hangingPunct="1">
              <a:lnSpc>
                <a:spcPct val="95000"/>
              </a:lnSpc>
              <a:buFont typeface="Arial" charset="0"/>
              <a:buChar char="–"/>
            </a:pPr>
            <a:r>
              <a:rPr lang="en-US" sz="1900" dirty="0">
                <a:latin typeface="Calibri" charset="0"/>
              </a:rPr>
              <a:t>The </a:t>
            </a:r>
            <a:r>
              <a:rPr lang="en-US" sz="1900" b="1" dirty="0">
                <a:solidFill>
                  <a:schemeClr val="accent2"/>
                </a:solidFill>
                <a:latin typeface="Calibri" charset="0"/>
              </a:rPr>
              <a:t>reticular formation</a:t>
            </a:r>
            <a:r>
              <a:rPr lang="en-US" sz="1900" dirty="0">
                <a:latin typeface="Calibri" charset="0"/>
              </a:rPr>
              <a:t> is a network of neurons running up the center of the brain stem and into the thalamus that is involved in controlling our different levels of arousal and awareness</a:t>
            </a:r>
          </a:p>
          <a:p>
            <a:pPr eaLnBrk="1" hangingPunct="1">
              <a:lnSpc>
                <a:spcPct val="95000"/>
              </a:lnSpc>
              <a:buFontTx/>
              <a:buChar char="•"/>
            </a:pPr>
            <a:r>
              <a:rPr lang="en-US" sz="2500" dirty="0">
                <a:latin typeface="Calibri" charset="0"/>
              </a:rPr>
              <a:t>The </a:t>
            </a:r>
            <a:r>
              <a:rPr lang="en-US" sz="2500" b="1" dirty="0">
                <a:solidFill>
                  <a:schemeClr val="accent1"/>
                </a:solidFill>
                <a:latin typeface="Calibri" charset="0"/>
              </a:rPr>
              <a:t>cerebellum</a:t>
            </a:r>
            <a:r>
              <a:rPr lang="en-US" sz="2500" dirty="0">
                <a:latin typeface="Calibri" charset="0"/>
              </a:rPr>
              <a:t> is involved in the coordination of our movements, our sense of balance, and motor and procedural learning</a:t>
            </a:r>
          </a:p>
          <a:p>
            <a:pPr eaLnBrk="1" hangingPunct="1">
              <a:lnSpc>
                <a:spcPct val="95000"/>
              </a:lnSpc>
              <a:buFontTx/>
              <a:buChar char="•"/>
            </a:pPr>
            <a:r>
              <a:rPr lang="en-US" sz="2500" dirty="0">
                <a:latin typeface="Calibri" charset="0"/>
              </a:rPr>
              <a:t>The </a:t>
            </a:r>
            <a:r>
              <a:rPr lang="en-US" sz="2500" b="1" dirty="0">
                <a:solidFill>
                  <a:schemeClr val="accent1"/>
                </a:solidFill>
                <a:latin typeface="Calibri" charset="0"/>
              </a:rPr>
              <a:t>thalamus</a:t>
            </a:r>
            <a:r>
              <a:rPr lang="en-US" sz="2500" dirty="0">
                <a:latin typeface="Calibri" charset="0"/>
              </a:rPr>
              <a:t>, located at the top of the brain stem, serves as a relay station for incoming sensory information (except smell)</a:t>
            </a:r>
          </a:p>
          <a:p>
            <a:pPr marL="804863" lvl="1" eaLnBrk="1" hangingPunct="1">
              <a:lnSpc>
                <a:spcPct val="95000"/>
              </a:lnSpc>
              <a:buFont typeface="Arial" charset="0"/>
              <a:buChar char="–"/>
            </a:pPr>
            <a:r>
              <a:rPr lang="en-US" sz="1900" dirty="0">
                <a:latin typeface="Calibri" charset="0"/>
              </a:rPr>
              <a:t>The </a:t>
            </a:r>
            <a:r>
              <a:rPr lang="en-US" sz="1900" b="1" dirty="0">
                <a:solidFill>
                  <a:schemeClr val="accent2"/>
                </a:solidFill>
                <a:latin typeface="Calibri" charset="0"/>
              </a:rPr>
              <a:t>basal ganglia</a:t>
            </a:r>
            <a:r>
              <a:rPr lang="en-US" sz="1900" dirty="0">
                <a:latin typeface="Calibri" charset="0"/>
              </a:rPr>
              <a:t> are on the outer sides of the thalamus and are concerned mainly with the initiation and execution of physical movements</a:t>
            </a:r>
          </a:p>
          <a:p>
            <a:endParaRPr lang="en-US" dirty="0">
              <a:latin typeface="Calibri" charset="0"/>
            </a:endParaRPr>
          </a:p>
        </p:txBody>
      </p:sp>
      <p:sp>
        <p:nvSpPr>
          <p:cNvPr id="83971" name="Slide Number Placeholder 3"/>
          <p:cNvSpPr>
            <a:spLocks noGrp="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FEC6AA92-9894-1A45-A283-38BD5DDDCDA9}" type="slidenum">
              <a:rPr lang="en-US" sz="1200">
                <a:solidFill>
                  <a:prstClr val="black"/>
                </a:solidFill>
              </a:rPr>
              <a:pPr eaLnBrk="1" hangingPunct="1"/>
              <a:t>36</a:t>
            </a:fld>
            <a:endParaRPr lang="en-US" sz="1200">
              <a:solidFill>
                <a:prstClr val="black"/>
              </a:solidFill>
            </a:endParaRPr>
          </a:p>
        </p:txBody>
      </p:sp>
    </p:spTree>
    <p:extLst>
      <p:ext uri="{BB962C8B-B14F-4D97-AF65-F5344CB8AC3E}">
        <p14:creationId xmlns:p14="http://schemas.microsoft.com/office/powerpoint/2010/main" val="427627039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7"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132098" name="Notes Placeholder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171450" indent="-171450">
              <a:buFontTx/>
              <a:buChar char="•"/>
            </a:pPr>
            <a:r>
              <a:rPr lang="en-US">
                <a:latin typeface="Calibri" charset="0"/>
              </a:rPr>
              <a:t>The central core of the brain includes</a:t>
            </a:r>
          </a:p>
          <a:p>
            <a:pPr marL="171450" indent="-171450">
              <a:buFontTx/>
              <a:buChar char="•"/>
            </a:pPr>
            <a:r>
              <a:rPr lang="en-US">
                <a:latin typeface="Calibri" charset="0"/>
              </a:rPr>
              <a:t>(a) the brain stem (which includes the medulla and the pons), the thalamus attached to the top of the brain stem, and the reticular formation that passes through both;</a:t>
            </a:r>
          </a:p>
          <a:p>
            <a:pPr marL="171450" indent="-171450">
              <a:buFontTx/>
              <a:buChar char="•"/>
            </a:pPr>
            <a:r>
              <a:rPr lang="en-US">
                <a:latin typeface="Calibri" charset="0"/>
              </a:rPr>
              <a:t> (b) the cerebellum, which extends from the back of the brainstem; and</a:t>
            </a:r>
          </a:p>
          <a:p>
            <a:pPr marL="171450" indent="-171450">
              <a:buFontTx/>
              <a:buChar char="•"/>
            </a:pPr>
            <a:r>
              <a:rPr lang="en-US">
                <a:latin typeface="Calibri" charset="0"/>
              </a:rPr>
              <a:t> (c) the basal ganglia that surround the thalamus.</a:t>
            </a:r>
          </a:p>
          <a:p>
            <a:pPr marL="171450" indent="-171450">
              <a:buFontTx/>
              <a:buChar char="•"/>
            </a:pPr>
            <a:r>
              <a:rPr lang="en-US">
                <a:latin typeface="Calibri" charset="0"/>
              </a:rPr>
              <a:t> The hippocampus and amygdala are limbic system structures.</a:t>
            </a:r>
          </a:p>
        </p:txBody>
      </p:sp>
      <p:sp>
        <p:nvSpPr>
          <p:cNvPr id="132099" name="Slide Number Placeholder 3"/>
          <p:cNvSpPr>
            <a:spLocks noGrp="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33F9858B-E6CA-0D45-A782-8D85245B20CF}" type="slidenum">
              <a:rPr lang="en-US" sz="1200">
                <a:solidFill>
                  <a:prstClr val="black"/>
                </a:solidFill>
              </a:rPr>
              <a:pPr eaLnBrk="1" hangingPunct="1"/>
              <a:t>37</a:t>
            </a:fld>
            <a:endParaRPr lang="en-US" sz="1200">
              <a:solidFill>
                <a:prstClr val="black"/>
              </a:solidFill>
            </a:endParaRPr>
          </a:p>
        </p:txBody>
      </p:sp>
    </p:spTree>
    <p:extLst>
      <p:ext uri="{BB962C8B-B14F-4D97-AF65-F5344CB8AC3E}">
        <p14:creationId xmlns:p14="http://schemas.microsoft.com/office/powerpoint/2010/main" val="389955156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3"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90114" name="Notes Placeholder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171450" lvl="1" indent="-171450">
              <a:buFontTx/>
              <a:buChar char="•"/>
            </a:pPr>
            <a:r>
              <a:rPr lang="en-US" dirty="0">
                <a:latin typeface="Calibri" charset="0"/>
              </a:rPr>
              <a:t>Cerebral cortex </a:t>
            </a:r>
            <a:r>
              <a:rPr lang="en-US" sz="2400" dirty="0">
                <a:solidFill>
                  <a:srgbClr val="000000"/>
                </a:solidFill>
                <a:latin typeface="Calibri" charset="0"/>
              </a:rPr>
              <a:t>Is where perception, language, memory, decision making, and all other higher-level cognitive processing occur.</a:t>
            </a:r>
          </a:p>
          <a:p>
            <a:pPr marL="171450" lvl="1" indent="-171450">
              <a:buFontTx/>
              <a:buChar char="•"/>
            </a:pPr>
            <a:r>
              <a:rPr lang="en-US" sz="2400" dirty="0">
                <a:solidFill>
                  <a:srgbClr val="000000"/>
                </a:solidFill>
                <a:latin typeface="Calibri" charset="0"/>
              </a:rPr>
              <a:t>Cerebral cortex consists of two hemispheres connected by a band of neurons called the corpus callosum, allowing the two hemispheres to communicate.</a:t>
            </a:r>
          </a:p>
          <a:p>
            <a:pPr marL="171450" lvl="1" indent="-171450">
              <a:buFontTx/>
              <a:buChar char="•"/>
            </a:pPr>
            <a:endParaRPr lang="en-US" sz="2400" dirty="0">
              <a:solidFill>
                <a:srgbClr val="000000"/>
              </a:solidFill>
              <a:latin typeface="Calibri" charset="0"/>
            </a:endParaRPr>
          </a:p>
          <a:p>
            <a:endParaRPr lang="en-US" dirty="0">
              <a:latin typeface="Calibri" charset="0"/>
            </a:endParaRPr>
          </a:p>
        </p:txBody>
      </p:sp>
      <p:sp>
        <p:nvSpPr>
          <p:cNvPr id="90115" name="Slide Number Placeholder 3"/>
          <p:cNvSpPr>
            <a:spLocks noGrp="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13BF19DF-A137-2C45-8FF7-AB400C9A2653}" type="slidenum">
              <a:rPr lang="en-US" sz="1200">
                <a:solidFill>
                  <a:prstClr val="black"/>
                </a:solidFill>
              </a:rPr>
              <a:pPr eaLnBrk="1" hangingPunct="1"/>
              <a:t>38</a:t>
            </a:fld>
            <a:endParaRPr lang="en-US" sz="1200">
              <a:solidFill>
                <a:prstClr val="black"/>
              </a:solidFill>
            </a:endParaRPr>
          </a:p>
        </p:txBody>
      </p:sp>
    </p:spTree>
    <p:extLst>
      <p:ext uri="{BB962C8B-B14F-4D97-AF65-F5344CB8AC3E}">
        <p14:creationId xmlns:p14="http://schemas.microsoft.com/office/powerpoint/2010/main" val="125865820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5"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134146" name="Notes Placeholder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171450" indent="-171450">
              <a:buFontTx/>
              <a:buChar char="•"/>
            </a:pPr>
            <a:r>
              <a:rPr lang="en-US" dirty="0">
                <a:latin typeface="Calibri" charset="0"/>
              </a:rPr>
              <a:t>This figure shows the four lobes in the left hemisphere. </a:t>
            </a:r>
          </a:p>
          <a:p>
            <a:pPr marL="171450" indent="-171450">
              <a:buFontTx/>
              <a:buChar char="•"/>
            </a:pPr>
            <a:r>
              <a:rPr lang="en-US" dirty="0">
                <a:latin typeface="Calibri" charset="0"/>
              </a:rPr>
              <a:t>They are exactly the same areas in the right hemisphere.</a:t>
            </a:r>
          </a:p>
          <a:p>
            <a:pPr marL="171450" indent="-171450">
              <a:buFontTx/>
              <a:buChar char="•"/>
            </a:pPr>
            <a:r>
              <a:rPr lang="en-US" dirty="0">
                <a:latin typeface="Calibri" charset="0"/>
              </a:rPr>
              <a:t>The central fissure separates the frontal lobe from the parietal lobe, and the temporal lobe is located beneath the lateral fissure running along the side of the hemisphere. </a:t>
            </a:r>
          </a:p>
          <a:p>
            <a:pPr marL="171450" indent="-171450">
              <a:buFontTx/>
              <a:buChar char="•"/>
            </a:pPr>
            <a:r>
              <a:rPr lang="en-US" dirty="0">
                <a:latin typeface="Calibri" charset="0"/>
              </a:rPr>
              <a:t>The occipital lobe is toward the lower back of the hemisphere. </a:t>
            </a:r>
          </a:p>
          <a:p>
            <a:pPr marL="171450" indent="-171450">
              <a:buFontTx/>
              <a:buChar char="•"/>
            </a:pPr>
            <a:r>
              <a:rPr lang="en-US" dirty="0">
                <a:latin typeface="Calibri" charset="0"/>
              </a:rPr>
              <a:t>The motor cortex is the strip in the frontal lobe directly in front of the central fissure; the somatosensory cortex is the strip in the parietal lobe directly behind the central fissure.</a:t>
            </a:r>
          </a:p>
          <a:p>
            <a:pPr marL="171450" indent="-171450">
              <a:buFontTx/>
              <a:buChar char="•"/>
            </a:pPr>
            <a:r>
              <a:rPr lang="en-US" dirty="0">
                <a:latin typeface="Calibri" charset="0"/>
              </a:rPr>
              <a:t>Primary auditory processing occurs in the temporal lobe, and primary visual processing in the occipital lobe.</a:t>
            </a:r>
          </a:p>
        </p:txBody>
      </p:sp>
      <p:sp>
        <p:nvSpPr>
          <p:cNvPr id="134147" name="Slide Number Placeholder 3"/>
          <p:cNvSpPr>
            <a:spLocks noGrp="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6B435A95-082E-CB4F-A529-3F2F52A14EF1}" type="slidenum">
              <a:rPr lang="en-US" sz="1200">
                <a:solidFill>
                  <a:prstClr val="black"/>
                </a:solidFill>
              </a:rPr>
              <a:pPr eaLnBrk="1" hangingPunct="1"/>
              <a:t>41</a:t>
            </a:fld>
            <a:endParaRPr lang="en-US" sz="1200">
              <a:solidFill>
                <a:prstClr val="black"/>
              </a:solidFill>
            </a:endParaRPr>
          </a:p>
        </p:txBody>
      </p:sp>
    </p:spTree>
    <p:extLst>
      <p:ext uri="{BB962C8B-B14F-4D97-AF65-F5344CB8AC3E}">
        <p14:creationId xmlns:p14="http://schemas.microsoft.com/office/powerpoint/2010/main" val="30989726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09"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3" name="Notes Placeholder 2"/>
          <p:cNvSpPr>
            <a:spLocks noGrp="1"/>
          </p:cNvSpPr>
          <p:nvPr>
            <p:ph type="body" idx="1"/>
          </p:nvPr>
        </p:nvSpPr>
        <p:spPr/>
        <p:txBody>
          <a:bodyPr/>
          <a:lstStyle/>
          <a:p>
            <a:pPr marL="171450" indent="-171450" eaLnBrk="1" hangingPunct="1">
              <a:buFont typeface="Arial"/>
              <a:buChar char="•"/>
              <a:defRPr/>
            </a:pPr>
            <a:r>
              <a:rPr lang="en-US" dirty="0">
                <a:latin typeface="Calibri" charset="0"/>
              </a:rPr>
              <a:t>Each hemisphere controls the voluntary movement of the opposite side of the body (a contralateral relationship)</a:t>
            </a:r>
          </a:p>
          <a:p>
            <a:pPr eaLnBrk="1" hangingPunct="1">
              <a:buFont typeface="Arial"/>
              <a:buNone/>
              <a:defRPr/>
            </a:pPr>
            <a:endParaRPr lang="en-US" dirty="0"/>
          </a:p>
        </p:txBody>
      </p:sp>
      <p:sp>
        <p:nvSpPr>
          <p:cNvPr id="94211" name="Slide Number Placeholder 3"/>
          <p:cNvSpPr>
            <a:spLocks noGrp="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C42AA97D-F9DA-154E-99C9-12A2E87D6DC7}" type="slidenum">
              <a:rPr lang="en-US" sz="1200">
                <a:solidFill>
                  <a:prstClr val="black"/>
                </a:solidFill>
              </a:rPr>
              <a:pPr eaLnBrk="1" hangingPunct="1"/>
              <a:t>42</a:t>
            </a:fld>
            <a:endParaRPr lang="en-US" sz="1200">
              <a:solidFill>
                <a:prstClr val="black"/>
              </a:solidFill>
            </a:endParaRPr>
          </a:p>
        </p:txBody>
      </p:sp>
    </p:spTree>
    <p:extLst>
      <p:ext uri="{BB962C8B-B14F-4D97-AF65-F5344CB8AC3E}">
        <p14:creationId xmlns:p14="http://schemas.microsoft.com/office/powerpoint/2010/main" val="365014068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3"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136194" name="Notes Placeholder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wrap="square" numCol="1" anchor="t" anchorCtr="0" compatLnSpc="1">
            <a:prstTxWarp prst="textNoShape">
              <a:avLst/>
            </a:prstTxWarp>
          </a:bodyPr>
          <a:lstStyle/>
          <a:p>
            <a:pPr marL="171450" indent="-171450">
              <a:buFontTx/>
              <a:buChar char="•"/>
            </a:pPr>
            <a:endParaRPr lang="en-US">
              <a:latin typeface="Calibri" charset="0"/>
            </a:endParaRPr>
          </a:p>
        </p:txBody>
      </p:sp>
      <p:sp>
        <p:nvSpPr>
          <p:cNvPr id="136195" name="Slide Number Placeholder 3"/>
          <p:cNvSpPr>
            <a:spLocks noGrp="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CEA2C013-AB64-D84D-BC9F-2FF6FEB27C51}" type="slidenum">
              <a:rPr lang="en-US" sz="1200">
                <a:solidFill>
                  <a:prstClr val="black"/>
                </a:solidFill>
              </a:rPr>
              <a:pPr eaLnBrk="1" hangingPunct="1"/>
              <a:t>48</a:t>
            </a:fld>
            <a:endParaRPr lang="en-US" sz="1200">
              <a:solidFill>
                <a:prstClr val="black"/>
              </a:solidFill>
            </a:endParaRPr>
          </a:p>
        </p:txBody>
      </p:sp>
    </p:spTree>
    <p:extLst>
      <p:ext uri="{BB962C8B-B14F-4D97-AF65-F5344CB8AC3E}">
        <p14:creationId xmlns:p14="http://schemas.microsoft.com/office/powerpoint/2010/main" val="230090455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7"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137218" name="Notes Placeholder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171450" indent="-171450">
              <a:buFontTx/>
              <a:buChar char="•"/>
            </a:pPr>
            <a:r>
              <a:rPr lang="en-US" dirty="0" err="1">
                <a:latin typeface="Calibri" charset="0"/>
              </a:rPr>
              <a:t>Broca</a:t>
            </a:r>
            <a:r>
              <a:rPr lang="fr-FR" dirty="0">
                <a:latin typeface="Calibri" charset="0"/>
              </a:rPr>
              <a:t>'</a:t>
            </a:r>
            <a:r>
              <a:rPr lang="en-US" dirty="0">
                <a:latin typeface="Calibri" charset="0"/>
              </a:rPr>
              <a:t>s area and Wernicke</a:t>
            </a:r>
            <a:r>
              <a:rPr lang="fr-FR" dirty="0">
                <a:latin typeface="Calibri" charset="0"/>
              </a:rPr>
              <a:t>'</a:t>
            </a:r>
            <a:r>
              <a:rPr lang="en-US" dirty="0">
                <a:latin typeface="Calibri" charset="0"/>
              </a:rPr>
              <a:t>s area are responsible for speech production and the comprehension of speech and text, respectively. </a:t>
            </a:r>
          </a:p>
          <a:p>
            <a:pPr marL="171450" indent="-171450">
              <a:buFontTx/>
              <a:buChar char="•"/>
            </a:pPr>
            <a:r>
              <a:rPr lang="en-US" dirty="0">
                <a:latin typeface="Calibri" charset="0"/>
              </a:rPr>
              <a:t>They are located only in the left hemisphere for the majority of both left- and right-handed people.</a:t>
            </a:r>
          </a:p>
        </p:txBody>
      </p:sp>
      <p:sp>
        <p:nvSpPr>
          <p:cNvPr id="137219" name="Slide Number Placeholder 3"/>
          <p:cNvSpPr>
            <a:spLocks noGrp="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B73F8BB3-38B8-2249-BB6F-85647F8B3245}" type="slidenum">
              <a:rPr lang="en-US" sz="1200">
                <a:solidFill>
                  <a:prstClr val="black"/>
                </a:solidFill>
              </a:rPr>
              <a:pPr eaLnBrk="1" hangingPunct="1"/>
              <a:t>49</a:t>
            </a:fld>
            <a:endParaRPr lang="en-US" sz="1200">
              <a:solidFill>
                <a:prstClr val="black"/>
              </a:solidFill>
            </a:endParaRPr>
          </a:p>
        </p:txBody>
      </p:sp>
    </p:spTree>
    <p:extLst>
      <p:ext uri="{BB962C8B-B14F-4D97-AF65-F5344CB8AC3E}">
        <p14:creationId xmlns:p14="http://schemas.microsoft.com/office/powerpoint/2010/main" val="31438459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7"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106498" name="Notes Placeholder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171450" lvl="1" indent="-171450">
              <a:buFontTx/>
              <a:buChar char="•"/>
            </a:pPr>
            <a:r>
              <a:rPr lang="en-US">
                <a:latin typeface="Calibri" charset="0"/>
              </a:rPr>
              <a:t>The right half of each eye connects with the right hemisphere, and the left half of each eye connects with the left hemisphere.</a:t>
            </a:r>
          </a:p>
          <a:p>
            <a:endParaRPr lang="en-US">
              <a:latin typeface="Calibri" charset="0"/>
            </a:endParaRPr>
          </a:p>
        </p:txBody>
      </p:sp>
      <p:sp>
        <p:nvSpPr>
          <p:cNvPr id="106499" name="Slide Number Placeholder 3"/>
          <p:cNvSpPr>
            <a:spLocks noGrp="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597AA68B-2ED0-7E4A-898A-E1EDAD52E69E}" type="slidenum">
              <a:rPr lang="en-US" sz="1200">
                <a:solidFill>
                  <a:prstClr val="black"/>
                </a:solidFill>
              </a:rPr>
              <a:pPr eaLnBrk="1" hangingPunct="1"/>
              <a:t>80</a:t>
            </a:fld>
            <a:endParaRPr lang="en-US" sz="1200">
              <a:solidFill>
                <a:prstClr val="black"/>
              </a:solidFill>
            </a:endParaRPr>
          </a:p>
        </p:txBody>
      </p:sp>
    </p:spTree>
    <p:extLst>
      <p:ext uri="{BB962C8B-B14F-4D97-AF65-F5344CB8AC3E}">
        <p14:creationId xmlns:p14="http://schemas.microsoft.com/office/powerpoint/2010/main" val="274817182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69"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109570" name="Notes Placeholder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wrap="square" numCol="1" anchor="t" anchorCtr="0" compatLnSpc="1">
            <a:prstTxWarp prst="textNoShape">
              <a:avLst/>
            </a:prstTxWarp>
          </a:bodyPr>
          <a:lstStyle/>
          <a:p>
            <a:endParaRPr lang="en-US">
              <a:latin typeface="Calibri" charset="0"/>
            </a:endParaRPr>
          </a:p>
        </p:txBody>
      </p:sp>
      <p:sp>
        <p:nvSpPr>
          <p:cNvPr id="109571" name="Slide Number Placeholder 3"/>
          <p:cNvSpPr>
            <a:spLocks noGrp="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77EF5D78-AF1F-DD4D-88D7-1BF3322E5977}" type="slidenum">
              <a:rPr lang="en-US" sz="1200">
                <a:solidFill>
                  <a:prstClr val="black"/>
                </a:solidFill>
              </a:rPr>
              <a:pPr eaLnBrk="1" hangingPunct="1"/>
              <a:t>83</a:t>
            </a:fld>
            <a:endParaRPr lang="en-US" sz="1200">
              <a:solidFill>
                <a:prstClr val="black"/>
              </a:solidFill>
            </a:endParaRPr>
          </a:p>
        </p:txBody>
      </p:sp>
    </p:spTree>
    <p:extLst>
      <p:ext uri="{BB962C8B-B14F-4D97-AF65-F5344CB8AC3E}">
        <p14:creationId xmlns:p14="http://schemas.microsoft.com/office/powerpoint/2010/main" val="186875717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7"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3" name="Notes Placeholder 2"/>
          <p:cNvSpPr>
            <a:spLocks noGrp="1"/>
          </p:cNvSpPr>
          <p:nvPr>
            <p:ph type="body" idx="1"/>
          </p:nvPr>
        </p:nvSpPr>
        <p:spPr/>
        <p:txBody>
          <a:bodyPr/>
          <a:lstStyle/>
          <a:p>
            <a:pPr marL="171450" indent="-171450" eaLnBrk="1" hangingPunct="1">
              <a:lnSpc>
                <a:spcPct val="95000"/>
              </a:lnSpc>
              <a:buFont typeface="Arial"/>
              <a:buChar char="•"/>
              <a:defRPr/>
            </a:pPr>
            <a:r>
              <a:rPr lang="en-US" dirty="0">
                <a:latin typeface="Calibri" charset="0"/>
              </a:rPr>
              <a:t>If a spoon was flashed in the left visual field, split-brained people could not say it was a spoon.</a:t>
            </a:r>
          </a:p>
          <a:p>
            <a:pPr marL="171450" indent="-171450" eaLnBrk="1" hangingPunct="1">
              <a:lnSpc>
                <a:spcPct val="95000"/>
              </a:lnSpc>
              <a:buFont typeface="Arial"/>
              <a:buChar char="•"/>
              <a:defRPr/>
            </a:pPr>
            <a:r>
              <a:rPr lang="en-US" dirty="0">
                <a:latin typeface="Calibri" charset="0"/>
              </a:rPr>
              <a:t>If the person was blind-folded and told to find the object from a group of objects with the left hand, s/he can do this.</a:t>
            </a:r>
          </a:p>
          <a:p>
            <a:pPr>
              <a:defRPr/>
            </a:pPr>
            <a:endParaRPr lang="en-US" dirty="0"/>
          </a:p>
        </p:txBody>
      </p:sp>
      <p:sp>
        <p:nvSpPr>
          <p:cNvPr id="111619" name="Slide Number Placeholder 3"/>
          <p:cNvSpPr>
            <a:spLocks noGrp="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4DDD8E2B-58FE-AA45-8AB7-28491C495E8E}" type="slidenum">
              <a:rPr lang="en-US" sz="1200">
                <a:solidFill>
                  <a:prstClr val="black"/>
                </a:solidFill>
              </a:rPr>
              <a:pPr eaLnBrk="1" hangingPunct="1"/>
              <a:t>85</a:t>
            </a:fld>
            <a:endParaRPr lang="en-US" sz="1200">
              <a:solidFill>
                <a:prstClr val="black"/>
              </a:solidFill>
            </a:endParaRPr>
          </a:p>
        </p:txBody>
      </p:sp>
    </p:spTree>
    <p:extLst>
      <p:ext uri="{BB962C8B-B14F-4D97-AF65-F5344CB8AC3E}">
        <p14:creationId xmlns:p14="http://schemas.microsoft.com/office/powerpoint/2010/main" val="336240988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4.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5.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6.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7.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8.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4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9.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0.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1.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2.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6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3.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4.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7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5.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8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6.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8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7.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9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8.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9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9.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10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0.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10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1.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1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2.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1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3.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1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4.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1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5.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13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6.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13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7.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14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8.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146.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14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9.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150.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151.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152.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153.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154.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155.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156.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157.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158.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159.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160.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161.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162.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163.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164.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165.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166.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167.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168.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169.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170.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171.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172.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173.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6CEB9285-4D13-434E-99A6-91D4CE93985F}" type="datetime1">
              <a:rPr lang="en-GB" smtClean="0"/>
              <a:t>10/11/2020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79BC4C9-9C9C-42A1-ADA0-304ED0305212}" type="slidenum">
              <a:rPr lang="en-GB" smtClean="0"/>
              <a:t>‹#›</a:t>
            </a:fld>
            <a:endParaRPr lang="en-GB"/>
          </a:p>
        </p:txBody>
      </p:sp>
    </p:spTree>
    <p:extLst>
      <p:ext uri="{BB962C8B-B14F-4D97-AF65-F5344CB8AC3E}">
        <p14:creationId xmlns:p14="http://schemas.microsoft.com/office/powerpoint/2010/main" val="9466195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82774B0-BBC9-443F-B0AE-62DEDDD9A771}" type="datetime1">
              <a:rPr lang="en-GB" smtClean="0"/>
              <a:t>10/11/2020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79BC4C9-9C9C-42A1-ADA0-304ED0305212}" type="slidenum">
              <a:rPr lang="en-GB" smtClean="0"/>
              <a:t>‹#›</a:t>
            </a:fld>
            <a:endParaRPr lang="en-GB"/>
          </a:p>
        </p:txBody>
      </p:sp>
    </p:spTree>
    <p:extLst>
      <p:ext uri="{BB962C8B-B14F-4D97-AF65-F5344CB8AC3E}">
        <p14:creationId xmlns:p14="http://schemas.microsoft.com/office/powerpoint/2010/main" val="39166787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8008595-5538-4B42-B5DE-7FB8D9FDF06C}" type="datetime1">
              <a:rPr lang="en-GB" smtClean="0"/>
              <a:t>10/11/2020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79BC4C9-9C9C-42A1-ADA0-304ED0305212}" type="slidenum">
              <a:rPr lang="en-GB" smtClean="0"/>
              <a:t>‹#›</a:t>
            </a:fld>
            <a:endParaRPr lang="en-GB"/>
          </a:p>
        </p:txBody>
      </p:sp>
    </p:spTree>
    <p:extLst>
      <p:ext uri="{BB962C8B-B14F-4D97-AF65-F5344CB8AC3E}">
        <p14:creationId xmlns:p14="http://schemas.microsoft.com/office/powerpoint/2010/main" val="6656818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F36B9567-4A44-4064-89A4-CC3103521657}" type="datetime1">
              <a:rPr lang="en-GB" smtClean="0"/>
              <a:t>10/11/2020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79BC4C9-9C9C-42A1-ADA0-304ED0305212}" type="slidenum">
              <a:rPr lang="en-GB" smtClean="0"/>
              <a:t>‹#›</a:t>
            </a:fld>
            <a:endParaRPr lang="en-GB"/>
          </a:p>
        </p:txBody>
      </p:sp>
    </p:spTree>
    <p:extLst>
      <p:ext uri="{BB962C8B-B14F-4D97-AF65-F5344CB8AC3E}">
        <p14:creationId xmlns:p14="http://schemas.microsoft.com/office/powerpoint/2010/main" val="38714718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06C7124C-EB5A-4B66-9617-9307CF63CC97}" type="datetime1">
              <a:rPr lang="en-GB" smtClean="0"/>
              <a:t>10/11/2020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79BC4C9-9C9C-42A1-ADA0-304ED0305212}" type="slidenum">
              <a:rPr lang="en-GB" smtClean="0"/>
              <a:t>‹#›</a:t>
            </a:fld>
            <a:endParaRPr lang="en-GB"/>
          </a:p>
        </p:txBody>
      </p:sp>
    </p:spTree>
    <p:extLst>
      <p:ext uri="{BB962C8B-B14F-4D97-AF65-F5344CB8AC3E}">
        <p14:creationId xmlns:p14="http://schemas.microsoft.com/office/powerpoint/2010/main" val="23789746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48599D90-EBC8-4EF1-90D5-9DAB1CA10ABC}" type="datetime1">
              <a:rPr lang="en-GB" smtClean="0"/>
              <a:t>10/11/2020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79BC4C9-9C9C-42A1-ADA0-304ED0305212}" type="slidenum">
              <a:rPr lang="en-GB" smtClean="0"/>
              <a:t>‹#›</a:t>
            </a:fld>
            <a:endParaRPr lang="en-GB"/>
          </a:p>
        </p:txBody>
      </p:sp>
    </p:spTree>
    <p:extLst>
      <p:ext uri="{BB962C8B-B14F-4D97-AF65-F5344CB8AC3E}">
        <p14:creationId xmlns:p14="http://schemas.microsoft.com/office/powerpoint/2010/main" val="36686186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5970CCB-8D72-4058-8782-20A66FAD9E28}" type="datetime1">
              <a:rPr lang="en-GB" smtClean="0"/>
              <a:t>10/11/2020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79BC4C9-9C9C-42A1-ADA0-304ED0305212}" type="slidenum">
              <a:rPr lang="en-GB" smtClean="0"/>
              <a:t>‹#›</a:t>
            </a:fld>
            <a:endParaRPr lang="en-GB"/>
          </a:p>
        </p:txBody>
      </p:sp>
    </p:spTree>
    <p:extLst>
      <p:ext uri="{BB962C8B-B14F-4D97-AF65-F5344CB8AC3E}">
        <p14:creationId xmlns:p14="http://schemas.microsoft.com/office/powerpoint/2010/main" val="15788452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6220398-BD30-49A9-A233-C47AB9855CC2}" type="datetime1">
              <a:rPr lang="en-GB" smtClean="0"/>
              <a:t>10/11/2020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79BC4C9-9C9C-42A1-ADA0-304ED0305212}" type="slidenum">
              <a:rPr lang="en-GB" smtClean="0"/>
              <a:t>‹#›</a:t>
            </a:fld>
            <a:endParaRPr lang="en-GB"/>
          </a:p>
        </p:txBody>
      </p:sp>
    </p:spTree>
    <p:extLst>
      <p:ext uri="{BB962C8B-B14F-4D97-AF65-F5344CB8AC3E}">
        <p14:creationId xmlns:p14="http://schemas.microsoft.com/office/powerpoint/2010/main" val="31400480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F3C1878-926E-4A67-BAB1-59346A46BCEF}" type="datetime1">
              <a:rPr lang="en-GB" smtClean="0"/>
              <a:t>10/11/2020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79BC4C9-9C9C-42A1-ADA0-304ED0305212}" type="slidenum">
              <a:rPr lang="en-GB" smtClean="0"/>
              <a:t>‹#›</a:t>
            </a:fld>
            <a:endParaRPr lang="en-GB"/>
          </a:p>
        </p:txBody>
      </p:sp>
    </p:spTree>
    <p:extLst>
      <p:ext uri="{BB962C8B-B14F-4D97-AF65-F5344CB8AC3E}">
        <p14:creationId xmlns:p14="http://schemas.microsoft.com/office/powerpoint/2010/main" val="1552032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F0BCAA1-6FDF-41E4-B98C-5BC4F043218A}" type="datetime1">
              <a:rPr lang="en-GB" smtClean="0"/>
              <a:t>10/11/2020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79BC4C9-9C9C-42A1-ADA0-304ED0305212}" type="slidenum">
              <a:rPr lang="en-GB" smtClean="0"/>
              <a:t>‹#›</a:t>
            </a:fld>
            <a:endParaRPr lang="en-GB"/>
          </a:p>
        </p:txBody>
      </p:sp>
    </p:spTree>
    <p:extLst>
      <p:ext uri="{BB962C8B-B14F-4D97-AF65-F5344CB8AC3E}">
        <p14:creationId xmlns:p14="http://schemas.microsoft.com/office/powerpoint/2010/main" val="3817510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70C05B7-4A22-4C58-BD10-7AE77AF1DDE9}" type="datetime1">
              <a:rPr lang="en-GB" smtClean="0"/>
              <a:t>10/11/2020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79BC4C9-9C9C-42A1-ADA0-304ED0305212}" type="slidenum">
              <a:rPr lang="en-GB" smtClean="0"/>
              <a:t>‹#›</a:t>
            </a:fld>
            <a:endParaRPr lang="en-GB"/>
          </a:p>
        </p:txBody>
      </p:sp>
    </p:spTree>
    <p:extLst>
      <p:ext uri="{BB962C8B-B14F-4D97-AF65-F5344CB8AC3E}">
        <p14:creationId xmlns:p14="http://schemas.microsoft.com/office/powerpoint/2010/main" val="156816501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Title Slide">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Rectangle 1"/>
          <p:cNvSpPr/>
          <p:nvPr userDrawn="1"/>
        </p:nvSpPr>
        <p:spPr>
          <a:xfrm rot="16200000">
            <a:off x="9814609" y="4097832"/>
            <a:ext cx="4448710" cy="215444"/>
          </a:xfrm>
          <a:prstGeom prst="rect">
            <a:avLst/>
          </a:prstGeom>
        </p:spPr>
        <p:txBody>
          <a:bodyPr wrap="square">
            <a:spAutoFit/>
          </a:bodyPr>
          <a:lstStyle/>
          <a:p>
            <a:pPr fontAlgn="base">
              <a:spcBef>
                <a:spcPct val="0"/>
              </a:spcBef>
              <a:spcAft>
                <a:spcPct val="0"/>
              </a:spcAft>
            </a:pPr>
            <a:r>
              <a:rPr lang="en-US" sz="800" dirty="0">
                <a:solidFill>
                  <a:prstClr val="black"/>
                </a:solidFill>
              </a:rPr>
              <a:t>Mary Jones</a:t>
            </a:r>
          </a:p>
        </p:txBody>
      </p:sp>
    </p:spTree>
    <p:extLst>
      <p:ext uri="{BB962C8B-B14F-4D97-AF65-F5344CB8AC3E}">
        <p14:creationId xmlns:p14="http://schemas.microsoft.com/office/powerpoint/2010/main" val="994782298"/>
      </p:ext>
    </p:extLst>
  </p:cSld>
  <p:clrMapOvr>
    <a:masterClrMapping/>
  </p:clrMapOvr>
  <p:transition spd="med">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726930094"/>
      </p:ext>
    </p:extLst>
  </p:cSld>
  <p:clrMapOvr>
    <a:masterClrMapping/>
  </p:clrMapOvr>
  <p:transition spd="med">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719264"/>
            <a:ext cx="5384800" cy="47577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719264"/>
            <a:ext cx="5384800" cy="47577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276217562"/>
      </p:ext>
    </p:extLst>
  </p:cSld>
  <p:clrMapOvr>
    <a:masterClrMapping/>
  </p:clrMapOvr>
  <p:transition spd="med">
    <p:fad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812059160"/>
      </p:ext>
    </p:extLst>
  </p:cSld>
  <p:clrMapOvr>
    <a:masterClrMapping/>
  </p:clrMapOvr>
  <p:transition spd="med">
    <p:fad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813668379"/>
      </p:ext>
    </p:extLst>
  </p:cSld>
  <p:clrMapOvr>
    <a:masterClrMapping/>
  </p:clrMapOvr>
  <p:transition spd="med">
    <p:fad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Title Slide">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Rectangle 1"/>
          <p:cNvSpPr/>
          <p:nvPr userDrawn="1"/>
        </p:nvSpPr>
        <p:spPr>
          <a:xfrm rot="16200000">
            <a:off x="9814609" y="4097832"/>
            <a:ext cx="4448710" cy="215444"/>
          </a:xfrm>
          <a:prstGeom prst="rect">
            <a:avLst/>
          </a:prstGeom>
        </p:spPr>
        <p:txBody>
          <a:bodyPr wrap="square">
            <a:spAutoFit/>
          </a:bodyPr>
          <a:lstStyle/>
          <a:p>
            <a:pPr fontAlgn="base">
              <a:spcBef>
                <a:spcPct val="0"/>
              </a:spcBef>
              <a:spcAft>
                <a:spcPct val="0"/>
              </a:spcAft>
            </a:pPr>
            <a:r>
              <a:rPr lang="en-US" sz="800" dirty="0">
                <a:solidFill>
                  <a:prstClr val="black"/>
                </a:solidFill>
              </a:rPr>
              <a:t>Mary Jones</a:t>
            </a:r>
          </a:p>
        </p:txBody>
      </p:sp>
    </p:spTree>
    <p:extLst>
      <p:ext uri="{BB962C8B-B14F-4D97-AF65-F5344CB8AC3E}">
        <p14:creationId xmlns:p14="http://schemas.microsoft.com/office/powerpoint/2010/main" val="2412421262"/>
      </p:ext>
    </p:extLst>
  </p:cSld>
  <p:clrMapOvr>
    <a:masterClrMapping/>
  </p:clrMapOvr>
  <p:transition spd="med">
    <p:fad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956731080"/>
      </p:ext>
    </p:extLst>
  </p:cSld>
  <p:clrMapOvr>
    <a:masterClrMapping/>
  </p:clrMapOvr>
  <p:transition spd="med">
    <p:fad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719264"/>
            <a:ext cx="5384800" cy="47577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719264"/>
            <a:ext cx="5384800" cy="47577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691562318"/>
      </p:ext>
    </p:extLst>
  </p:cSld>
  <p:clrMapOvr>
    <a:masterClrMapping/>
  </p:clrMapOvr>
  <p:transition spd="med">
    <p:fad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956259709"/>
      </p:ext>
    </p:extLst>
  </p:cSld>
  <p:clrMapOvr>
    <a:masterClrMapping/>
  </p:clrMapOvr>
  <p:transition spd="med">
    <p:fad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636467406"/>
      </p:ext>
    </p:extLst>
  </p:cSld>
  <p:clrMapOvr>
    <a:masterClrMapping/>
  </p:clrMapOvr>
  <p:transition spd="med">
    <p:fad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Title Slide">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Rectangle 1"/>
          <p:cNvSpPr/>
          <p:nvPr userDrawn="1"/>
        </p:nvSpPr>
        <p:spPr>
          <a:xfrm rot="16200000">
            <a:off x="9814609" y="4097832"/>
            <a:ext cx="4448710" cy="215444"/>
          </a:xfrm>
          <a:prstGeom prst="rect">
            <a:avLst/>
          </a:prstGeom>
        </p:spPr>
        <p:txBody>
          <a:bodyPr wrap="square">
            <a:spAutoFit/>
          </a:bodyPr>
          <a:lstStyle/>
          <a:p>
            <a:pPr fontAlgn="base">
              <a:spcBef>
                <a:spcPct val="0"/>
              </a:spcBef>
              <a:spcAft>
                <a:spcPct val="0"/>
              </a:spcAft>
            </a:pPr>
            <a:r>
              <a:rPr lang="en-US" sz="800" dirty="0">
                <a:solidFill>
                  <a:prstClr val="black"/>
                </a:solidFill>
              </a:rPr>
              <a:t>Mary Jones</a:t>
            </a:r>
          </a:p>
        </p:txBody>
      </p:sp>
    </p:spTree>
    <p:extLst>
      <p:ext uri="{BB962C8B-B14F-4D97-AF65-F5344CB8AC3E}">
        <p14:creationId xmlns:p14="http://schemas.microsoft.com/office/powerpoint/2010/main" val="3839463619"/>
      </p:ext>
    </p:extLst>
  </p:cSld>
  <p:clrMapOvr>
    <a:masterClrMapping/>
  </p:clrMapOvr>
  <p:transition spd="med">
    <p:fade/>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870847026"/>
      </p:ext>
    </p:extLst>
  </p:cSld>
  <p:clrMapOvr>
    <a:masterClrMapping/>
  </p:clrMapOvr>
  <p:transition spd="med">
    <p:fade/>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719264"/>
            <a:ext cx="5384800" cy="47577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719264"/>
            <a:ext cx="5384800" cy="47577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681834770"/>
      </p:ext>
    </p:extLst>
  </p:cSld>
  <p:clrMapOvr>
    <a:masterClrMapping/>
  </p:clrMapOvr>
  <p:transition spd="med">
    <p:fade/>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3375885158"/>
      </p:ext>
    </p:extLst>
  </p:cSld>
  <p:clrMapOvr>
    <a:masterClrMapping/>
  </p:clrMapOvr>
  <p:transition spd="med">
    <p:fade/>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707135292"/>
      </p:ext>
    </p:extLst>
  </p:cSld>
  <p:clrMapOvr>
    <a:masterClrMapping/>
  </p:clrMapOvr>
  <p:transition spd="med">
    <p:fade/>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Title Slide">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Rectangle 1"/>
          <p:cNvSpPr/>
          <p:nvPr userDrawn="1"/>
        </p:nvSpPr>
        <p:spPr>
          <a:xfrm rot="16200000">
            <a:off x="9814609" y="4097832"/>
            <a:ext cx="4448710" cy="215444"/>
          </a:xfrm>
          <a:prstGeom prst="rect">
            <a:avLst/>
          </a:prstGeom>
        </p:spPr>
        <p:txBody>
          <a:bodyPr wrap="square">
            <a:spAutoFit/>
          </a:bodyPr>
          <a:lstStyle/>
          <a:p>
            <a:pPr fontAlgn="base">
              <a:spcBef>
                <a:spcPct val="0"/>
              </a:spcBef>
              <a:spcAft>
                <a:spcPct val="0"/>
              </a:spcAft>
            </a:pPr>
            <a:r>
              <a:rPr lang="en-US" sz="800" dirty="0">
                <a:solidFill>
                  <a:prstClr val="black"/>
                </a:solidFill>
              </a:rPr>
              <a:t>Mary Jones</a:t>
            </a:r>
          </a:p>
        </p:txBody>
      </p:sp>
    </p:spTree>
    <p:extLst>
      <p:ext uri="{BB962C8B-B14F-4D97-AF65-F5344CB8AC3E}">
        <p14:creationId xmlns:p14="http://schemas.microsoft.com/office/powerpoint/2010/main" val="2021413435"/>
      </p:ext>
    </p:extLst>
  </p:cSld>
  <p:clrMapOvr>
    <a:masterClrMapping/>
  </p:clrMapOvr>
  <p:transition spd="med">
    <p:fade/>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202085117"/>
      </p:ext>
    </p:extLst>
  </p:cSld>
  <p:clrMapOvr>
    <a:masterClrMapping/>
  </p:clrMapOvr>
  <p:transition spd="med">
    <p:fade/>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719264"/>
            <a:ext cx="5384800" cy="47577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719264"/>
            <a:ext cx="5384800" cy="47577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453450719"/>
      </p:ext>
    </p:extLst>
  </p:cSld>
  <p:clrMapOvr>
    <a:masterClrMapping/>
  </p:clrMapOvr>
  <p:transition spd="med">
    <p:fade/>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391349580"/>
      </p:ext>
    </p:extLst>
  </p:cSld>
  <p:clrMapOvr>
    <a:masterClrMapping/>
  </p:clrMapOvr>
  <p:transition spd="med">
    <p:fade/>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998235742"/>
      </p:ext>
    </p:extLst>
  </p:cSld>
  <p:clrMapOvr>
    <a:masterClrMapping/>
  </p:clrMapOvr>
  <p:transition spd="med">
    <p:fade/>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Title Slide">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Rectangle 1"/>
          <p:cNvSpPr/>
          <p:nvPr userDrawn="1"/>
        </p:nvSpPr>
        <p:spPr>
          <a:xfrm rot="16200000">
            <a:off x="9814609" y="4097832"/>
            <a:ext cx="4448710" cy="215444"/>
          </a:xfrm>
          <a:prstGeom prst="rect">
            <a:avLst/>
          </a:prstGeom>
        </p:spPr>
        <p:txBody>
          <a:bodyPr wrap="square">
            <a:spAutoFit/>
          </a:bodyPr>
          <a:lstStyle/>
          <a:p>
            <a:pPr fontAlgn="base">
              <a:spcBef>
                <a:spcPct val="0"/>
              </a:spcBef>
              <a:spcAft>
                <a:spcPct val="0"/>
              </a:spcAft>
            </a:pPr>
            <a:r>
              <a:rPr lang="en-US" sz="800" dirty="0">
                <a:solidFill>
                  <a:prstClr val="black"/>
                </a:solidFill>
              </a:rPr>
              <a:t>Mary Jones</a:t>
            </a:r>
          </a:p>
        </p:txBody>
      </p:sp>
    </p:spTree>
    <p:extLst>
      <p:ext uri="{BB962C8B-B14F-4D97-AF65-F5344CB8AC3E}">
        <p14:creationId xmlns:p14="http://schemas.microsoft.com/office/powerpoint/2010/main" val="1884925269"/>
      </p:ext>
    </p:extLst>
  </p:cSld>
  <p:clrMapOvr>
    <a:masterClrMapping/>
  </p:clrMapOvr>
  <p:transition spd="med">
    <p:fade/>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750675965"/>
      </p:ext>
    </p:extLst>
  </p:cSld>
  <p:clrMapOvr>
    <a:masterClrMapping/>
  </p:clrMapOvr>
  <p:transition spd="med">
    <p:fade/>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719264"/>
            <a:ext cx="5384800" cy="47577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719264"/>
            <a:ext cx="5384800" cy="47577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319564697"/>
      </p:ext>
    </p:extLst>
  </p:cSld>
  <p:clrMapOvr>
    <a:masterClrMapping/>
  </p:clrMapOvr>
  <p:transition spd="med">
    <p:fade/>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999436601"/>
      </p:ext>
    </p:extLst>
  </p:cSld>
  <p:clrMapOvr>
    <a:masterClrMapping/>
  </p:clrMapOvr>
  <p:transition spd="med">
    <p:fade/>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679876372"/>
      </p:ext>
    </p:extLst>
  </p:cSld>
  <p:clrMapOvr>
    <a:masterClrMapping/>
  </p:clrMapOvr>
  <p:transition spd="med">
    <p:fade/>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p:cSld name="Title Slide">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Rectangle 1"/>
          <p:cNvSpPr/>
          <p:nvPr userDrawn="1"/>
        </p:nvSpPr>
        <p:spPr>
          <a:xfrm rot="16200000">
            <a:off x="9814609" y="4097832"/>
            <a:ext cx="4448710" cy="215444"/>
          </a:xfrm>
          <a:prstGeom prst="rect">
            <a:avLst/>
          </a:prstGeom>
        </p:spPr>
        <p:txBody>
          <a:bodyPr wrap="square">
            <a:spAutoFit/>
          </a:bodyPr>
          <a:lstStyle/>
          <a:p>
            <a:pPr fontAlgn="base">
              <a:spcBef>
                <a:spcPct val="0"/>
              </a:spcBef>
              <a:spcAft>
                <a:spcPct val="0"/>
              </a:spcAft>
            </a:pPr>
            <a:r>
              <a:rPr lang="en-US" sz="800" dirty="0">
                <a:solidFill>
                  <a:prstClr val="black"/>
                </a:solidFill>
              </a:rPr>
              <a:t>Mary Jones</a:t>
            </a:r>
          </a:p>
        </p:txBody>
      </p:sp>
    </p:spTree>
    <p:extLst>
      <p:ext uri="{BB962C8B-B14F-4D97-AF65-F5344CB8AC3E}">
        <p14:creationId xmlns:p14="http://schemas.microsoft.com/office/powerpoint/2010/main" val="688208390"/>
      </p:ext>
    </p:extLst>
  </p:cSld>
  <p:clrMapOvr>
    <a:masterClrMapping/>
  </p:clrMapOvr>
  <p:transition spd="med">
    <p:fade/>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160263946"/>
      </p:ext>
    </p:extLst>
  </p:cSld>
  <p:clrMapOvr>
    <a:masterClrMapping/>
  </p:clrMapOvr>
  <p:transition spd="med">
    <p:fade/>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719264"/>
            <a:ext cx="5384800" cy="47577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719264"/>
            <a:ext cx="5384800" cy="47577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217465016"/>
      </p:ext>
    </p:extLst>
  </p:cSld>
  <p:clrMapOvr>
    <a:masterClrMapping/>
  </p:clrMapOvr>
  <p:transition spd="med">
    <p:fade/>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328093820"/>
      </p:ext>
    </p:extLst>
  </p:cSld>
  <p:clrMapOvr>
    <a:masterClrMapping/>
  </p:clrMapOvr>
  <p:transition spd="med">
    <p:fade/>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911709212"/>
      </p:ext>
    </p:extLst>
  </p:cSld>
  <p:clrMapOvr>
    <a:masterClrMapping/>
  </p:clrMapOvr>
  <p:transition spd="med">
    <p:fade/>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p:cSld name="Title Slide">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Rectangle 1"/>
          <p:cNvSpPr/>
          <p:nvPr userDrawn="1"/>
        </p:nvSpPr>
        <p:spPr>
          <a:xfrm rot="16200000">
            <a:off x="9814609" y="4097832"/>
            <a:ext cx="4448710" cy="215444"/>
          </a:xfrm>
          <a:prstGeom prst="rect">
            <a:avLst/>
          </a:prstGeom>
        </p:spPr>
        <p:txBody>
          <a:bodyPr wrap="square">
            <a:spAutoFit/>
          </a:bodyPr>
          <a:lstStyle/>
          <a:p>
            <a:pPr fontAlgn="base">
              <a:spcBef>
                <a:spcPct val="0"/>
              </a:spcBef>
              <a:spcAft>
                <a:spcPct val="0"/>
              </a:spcAft>
            </a:pPr>
            <a:r>
              <a:rPr lang="en-US" sz="800" dirty="0">
                <a:solidFill>
                  <a:prstClr val="black"/>
                </a:solidFill>
              </a:rPr>
              <a:t>Mary Jones</a:t>
            </a:r>
          </a:p>
        </p:txBody>
      </p:sp>
    </p:spTree>
    <p:extLst>
      <p:ext uri="{BB962C8B-B14F-4D97-AF65-F5344CB8AC3E}">
        <p14:creationId xmlns:p14="http://schemas.microsoft.com/office/powerpoint/2010/main" val="1906128990"/>
      </p:ext>
    </p:extLst>
  </p:cSld>
  <p:clrMapOvr>
    <a:masterClrMapping/>
  </p:clrMapOvr>
  <p:transition spd="med">
    <p:fade/>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325301827"/>
      </p:ext>
    </p:extLst>
  </p:cSld>
  <p:clrMapOvr>
    <a:masterClrMapping/>
  </p:clrMapOvr>
  <p:transition spd="med">
    <p:fade/>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719264"/>
            <a:ext cx="5384800" cy="47577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719264"/>
            <a:ext cx="5384800" cy="47577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292606503"/>
      </p:ext>
    </p:extLst>
  </p:cSld>
  <p:clrMapOvr>
    <a:masterClrMapping/>
  </p:clrMapOvr>
  <p:transition spd="med">
    <p:fade/>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723426470"/>
      </p:ext>
    </p:extLst>
  </p:cSld>
  <p:clrMapOvr>
    <a:masterClrMapping/>
  </p:clrMapOvr>
  <p:transition spd="med">
    <p:fade/>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354414617"/>
      </p:ext>
    </p:extLst>
  </p:cSld>
  <p:clrMapOvr>
    <a:masterClrMapping/>
  </p:clrMapOvr>
  <p:transition spd="med">
    <p:fade/>
  </p:transition>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p:cSld name="Title Slide">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Rectangle 1"/>
          <p:cNvSpPr/>
          <p:nvPr userDrawn="1"/>
        </p:nvSpPr>
        <p:spPr>
          <a:xfrm rot="16200000">
            <a:off x="9814609" y="4097832"/>
            <a:ext cx="4448710" cy="215444"/>
          </a:xfrm>
          <a:prstGeom prst="rect">
            <a:avLst/>
          </a:prstGeom>
        </p:spPr>
        <p:txBody>
          <a:bodyPr wrap="square">
            <a:spAutoFit/>
          </a:bodyPr>
          <a:lstStyle/>
          <a:p>
            <a:pPr fontAlgn="base">
              <a:spcBef>
                <a:spcPct val="0"/>
              </a:spcBef>
              <a:spcAft>
                <a:spcPct val="0"/>
              </a:spcAft>
            </a:pPr>
            <a:r>
              <a:rPr lang="en-US" sz="800" dirty="0">
                <a:solidFill>
                  <a:prstClr val="black"/>
                </a:solidFill>
              </a:rPr>
              <a:t>Mary Jones</a:t>
            </a:r>
          </a:p>
        </p:txBody>
      </p:sp>
    </p:spTree>
    <p:extLst>
      <p:ext uri="{BB962C8B-B14F-4D97-AF65-F5344CB8AC3E}">
        <p14:creationId xmlns:p14="http://schemas.microsoft.com/office/powerpoint/2010/main" val="2901428777"/>
      </p:ext>
    </p:extLst>
  </p:cSld>
  <p:clrMapOvr>
    <a:masterClrMapping/>
  </p:clrMapOvr>
  <p:transition spd="med">
    <p:fade/>
  </p:transition>
</p:sldLayout>
</file>

<file path=ppt/slideLayouts/slideLayout4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684126644"/>
      </p:ext>
    </p:extLst>
  </p:cSld>
  <p:clrMapOvr>
    <a:masterClrMapping/>
  </p:clrMapOvr>
  <p:transition spd="med">
    <p:fade/>
  </p:transition>
</p:sldLayout>
</file>

<file path=ppt/slideLayouts/slideLayout4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719264"/>
            <a:ext cx="5384800" cy="47577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719264"/>
            <a:ext cx="5384800" cy="47577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674769246"/>
      </p:ext>
    </p:extLst>
  </p:cSld>
  <p:clrMapOvr>
    <a:masterClrMapping/>
  </p:clrMapOvr>
  <p:transition spd="med">
    <p:fade/>
  </p:transition>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3132904997"/>
      </p:ext>
    </p:extLst>
  </p:cSld>
  <p:clrMapOvr>
    <a:masterClrMapping/>
  </p:clrMapOvr>
  <p:transition spd="med">
    <p:fade/>
  </p:transition>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205185319"/>
      </p:ext>
    </p:extLst>
  </p:cSld>
  <p:clrMapOvr>
    <a:masterClrMapping/>
  </p:clrMapOvr>
  <p:transition spd="med">
    <p:fade/>
  </p:transition>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p:cSld name="Title Slide">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Rectangle 1"/>
          <p:cNvSpPr/>
          <p:nvPr userDrawn="1"/>
        </p:nvSpPr>
        <p:spPr>
          <a:xfrm rot="16200000">
            <a:off x="9814609" y="4097832"/>
            <a:ext cx="4448710" cy="215444"/>
          </a:xfrm>
          <a:prstGeom prst="rect">
            <a:avLst/>
          </a:prstGeom>
        </p:spPr>
        <p:txBody>
          <a:bodyPr wrap="square">
            <a:spAutoFit/>
          </a:bodyPr>
          <a:lstStyle/>
          <a:p>
            <a:pPr fontAlgn="base">
              <a:spcBef>
                <a:spcPct val="0"/>
              </a:spcBef>
              <a:spcAft>
                <a:spcPct val="0"/>
              </a:spcAft>
            </a:pPr>
            <a:r>
              <a:rPr lang="en-US" sz="800" dirty="0">
                <a:solidFill>
                  <a:prstClr val="black"/>
                </a:solidFill>
              </a:rPr>
              <a:t>Mary Jones</a:t>
            </a:r>
          </a:p>
        </p:txBody>
      </p:sp>
    </p:spTree>
    <p:extLst>
      <p:ext uri="{BB962C8B-B14F-4D97-AF65-F5344CB8AC3E}">
        <p14:creationId xmlns:p14="http://schemas.microsoft.com/office/powerpoint/2010/main" val="1216835981"/>
      </p:ext>
    </p:extLst>
  </p:cSld>
  <p:clrMapOvr>
    <a:masterClrMapping/>
  </p:clrMapOvr>
  <p:transition spd="med">
    <p:fade/>
  </p:transition>
</p:sldLayout>
</file>

<file path=ppt/slideLayouts/slideLayout5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897709198"/>
      </p:ext>
    </p:extLst>
  </p:cSld>
  <p:clrMapOvr>
    <a:masterClrMapping/>
  </p:clrMapOvr>
  <p:transition spd="med">
    <p:fade/>
  </p:transition>
</p:sldLayout>
</file>

<file path=ppt/slideLayouts/slideLayout5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719264"/>
            <a:ext cx="5384800" cy="47577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719264"/>
            <a:ext cx="5384800" cy="47577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090374079"/>
      </p:ext>
    </p:extLst>
  </p:cSld>
  <p:clrMapOvr>
    <a:masterClrMapping/>
  </p:clrMapOvr>
  <p:transition spd="med">
    <p:fade/>
  </p:transition>
</p:sldLayout>
</file>

<file path=ppt/slideLayouts/slideLayout5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940493503"/>
      </p:ext>
    </p:extLst>
  </p:cSld>
  <p:clrMapOvr>
    <a:masterClrMapping/>
  </p:clrMapOvr>
  <p:transition spd="med">
    <p:fade/>
  </p:transition>
</p:sldLayout>
</file>

<file path=ppt/slideLayouts/slideLayout5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27740384"/>
      </p:ext>
    </p:extLst>
  </p:cSld>
  <p:clrMapOvr>
    <a:masterClrMapping/>
  </p:clrMapOvr>
  <p:transition spd="med">
    <p:fade/>
  </p:transition>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p:cSld name="Title Slide">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Rectangle 1"/>
          <p:cNvSpPr/>
          <p:nvPr userDrawn="1"/>
        </p:nvSpPr>
        <p:spPr>
          <a:xfrm rot="16200000">
            <a:off x="9814609" y="4097832"/>
            <a:ext cx="4448710" cy="215444"/>
          </a:xfrm>
          <a:prstGeom prst="rect">
            <a:avLst/>
          </a:prstGeom>
        </p:spPr>
        <p:txBody>
          <a:bodyPr wrap="square">
            <a:spAutoFit/>
          </a:bodyPr>
          <a:lstStyle/>
          <a:p>
            <a:pPr fontAlgn="base">
              <a:spcBef>
                <a:spcPct val="0"/>
              </a:spcBef>
              <a:spcAft>
                <a:spcPct val="0"/>
              </a:spcAft>
            </a:pPr>
            <a:r>
              <a:rPr lang="en-US" sz="800" dirty="0">
                <a:solidFill>
                  <a:prstClr val="black"/>
                </a:solidFill>
              </a:rPr>
              <a:t>Mary Jones</a:t>
            </a:r>
          </a:p>
        </p:txBody>
      </p:sp>
    </p:spTree>
    <p:extLst>
      <p:ext uri="{BB962C8B-B14F-4D97-AF65-F5344CB8AC3E}">
        <p14:creationId xmlns:p14="http://schemas.microsoft.com/office/powerpoint/2010/main" val="1235763960"/>
      </p:ext>
    </p:extLst>
  </p:cSld>
  <p:clrMapOvr>
    <a:masterClrMapping/>
  </p:clrMapOvr>
  <p:transition spd="med">
    <p:fade/>
  </p:transition>
</p:sldLayout>
</file>

<file path=ppt/slideLayouts/slideLayout5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558146072"/>
      </p:ext>
    </p:extLst>
  </p:cSld>
  <p:clrMapOvr>
    <a:masterClrMapping/>
  </p:clrMapOvr>
  <p:transition spd="med">
    <p:fade/>
  </p:transition>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719264"/>
            <a:ext cx="5384800" cy="47577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719264"/>
            <a:ext cx="5384800" cy="47577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677615937"/>
      </p:ext>
    </p:extLst>
  </p:cSld>
  <p:clrMapOvr>
    <a:masterClrMapping/>
  </p:clrMapOvr>
  <p:transition spd="med">
    <p:fade/>
  </p:transition>
</p:sldLayout>
</file>

<file path=ppt/slideLayouts/slideLayout6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51941152"/>
      </p:ext>
    </p:extLst>
  </p:cSld>
  <p:clrMapOvr>
    <a:masterClrMapping/>
  </p:clrMapOvr>
  <p:transition spd="med">
    <p:fade/>
  </p:transition>
</p:sldLayout>
</file>

<file path=ppt/slideLayouts/slideLayout6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595088469"/>
      </p:ext>
    </p:extLst>
  </p:cSld>
  <p:clrMapOvr>
    <a:masterClrMapping/>
  </p:clrMapOvr>
  <p:transition spd="med">
    <p:fade/>
  </p:transition>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p:cSld name="Title Slide">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Rectangle 1"/>
          <p:cNvSpPr/>
          <p:nvPr userDrawn="1"/>
        </p:nvSpPr>
        <p:spPr>
          <a:xfrm rot="16200000">
            <a:off x="9814609" y="4097832"/>
            <a:ext cx="4448710" cy="215444"/>
          </a:xfrm>
          <a:prstGeom prst="rect">
            <a:avLst/>
          </a:prstGeom>
        </p:spPr>
        <p:txBody>
          <a:bodyPr wrap="square">
            <a:spAutoFit/>
          </a:bodyPr>
          <a:lstStyle/>
          <a:p>
            <a:pPr fontAlgn="base">
              <a:spcBef>
                <a:spcPct val="0"/>
              </a:spcBef>
              <a:spcAft>
                <a:spcPct val="0"/>
              </a:spcAft>
            </a:pPr>
            <a:r>
              <a:rPr lang="en-US" sz="800" dirty="0">
                <a:solidFill>
                  <a:prstClr val="black"/>
                </a:solidFill>
              </a:rPr>
              <a:t>Mary Jones</a:t>
            </a:r>
          </a:p>
        </p:txBody>
      </p:sp>
    </p:spTree>
    <p:extLst>
      <p:ext uri="{BB962C8B-B14F-4D97-AF65-F5344CB8AC3E}">
        <p14:creationId xmlns:p14="http://schemas.microsoft.com/office/powerpoint/2010/main" val="3343606507"/>
      </p:ext>
    </p:extLst>
  </p:cSld>
  <p:clrMapOvr>
    <a:masterClrMapping/>
  </p:clrMapOvr>
  <p:transition spd="med">
    <p:fade/>
  </p:transition>
</p:sldLayout>
</file>

<file path=ppt/slideLayouts/slideLayout6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279439070"/>
      </p:ext>
    </p:extLst>
  </p:cSld>
  <p:clrMapOvr>
    <a:masterClrMapping/>
  </p:clrMapOvr>
  <p:transition spd="med">
    <p:fade/>
  </p:transition>
</p:sldLayout>
</file>

<file path=ppt/slideLayouts/slideLayout6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719264"/>
            <a:ext cx="5384800" cy="47577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719264"/>
            <a:ext cx="5384800" cy="47577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853410853"/>
      </p:ext>
    </p:extLst>
  </p:cSld>
  <p:clrMapOvr>
    <a:masterClrMapping/>
  </p:clrMapOvr>
  <p:transition spd="med">
    <p:fade/>
  </p:transition>
</p:sldLayout>
</file>

<file path=ppt/slideLayouts/slideLayout6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3281984034"/>
      </p:ext>
    </p:extLst>
  </p:cSld>
  <p:clrMapOvr>
    <a:masterClrMapping/>
  </p:clrMapOvr>
  <p:transition spd="med">
    <p:fade/>
  </p:transition>
</p:sldLayout>
</file>

<file path=ppt/slideLayouts/slideLayout6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960126087"/>
      </p:ext>
    </p:extLst>
  </p:cSld>
  <p:clrMapOvr>
    <a:masterClrMapping/>
  </p:clrMapOvr>
  <p:transition spd="med">
    <p:fade/>
  </p:transition>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p:cSld name="Title Slide">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Rectangle 1"/>
          <p:cNvSpPr/>
          <p:nvPr userDrawn="1"/>
        </p:nvSpPr>
        <p:spPr>
          <a:xfrm rot="16200000">
            <a:off x="9814609" y="4097832"/>
            <a:ext cx="4448710" cy="215444"/>
          </a:xfrm>
          <a:prstGeom prst="rect">
            <a:avLst/>
          </a:prstGeom>
        </p:spPr>
        <p:txBody>
          <a:bodyPr wrap="square">
            <a:spAutoFit/>
          </a:bodyPr>
          <a:lstStyle/>
          <a:p>
            <a:pPr fontAlgn="base">
              <a:spcBef>
                <a:spcPct val="0"/>
              </a:spcBef>
              <a:spcAft>
                <a:spcPct val="0"/>
              </a:spcAft>
            </a:pPr>
            <a:r>
              <a:rPr lang="en-US" sz="800" dirty="0">
                <a:solidFill>
                  <a:prstClr val="black"/>
                </a:solidFill>
              </a:rPr>
              <a:t>Mary Jones</a:t>
            </a:r>
          </a:p>
        </p:txBody>
      </p:sp>
    </p:spTree>
    <p:extLst>
      <p:ext uri="{BB962C8B-B14F-4D97-AF65-F5344CB8AC3E}">
        <p14:creationId xmlns:p14="http://schemas.microsoft.com/office/powerpoint/2010/main" val="1823864599"/>
      </p:ext>
    </p:extLst>
  </p:cSld>
  <p:clrMapOvr>
    <a:masterClrMapping/>
  </p:clrMapOvr>
  <p:transition spd="med">
    <p:fade/>
  </p:transition>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53321080"/>
      </p:ext>
    </p:extLst>
  </p:cSld>
  <p:clrMapOvr>
    <a:masterClrMapping/>
  </p:clrMapOvr>
  <p:transition spd="med">
    <p:fade/>
  </p:transition>
</p:sldLayout>
</file>

<file path=ppt/slideLayouts/slideLayout6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719264"/>
            <a:ext cx="5384800" cy="47577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719264"/>
            <a:ext cx="5384800" cy="47577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143665326"/>
      </p:ext>
    </p:extLst>
  </p:cSld>
  <p:clrMapOvr>
    <a:masterClrMapping/>
  </p:clrMapOvr>
  <p:transition spd="med">
    <p:fade/>
  </p:transition>
</p:sldLayout>
</file>

<file path=ppt/slideLayouts/slideLayout7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555852155"/>
      </p:ext>
    </p:extLst>
  </p:cSld>
  <p:clrMapOvr>
    <a:masterClrMapping/>
  </p:clrMapOvr>
  <p:transition spd="med">
    <p:fade/>
  </p:transition>
</p:sldLayout>
</file>

<file path=ppt/slideLayouts/slideLayout7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010849405"/>
      </p:ext>
    </p:extLst>
  </p:cSld>
  <p:clrMapOvr>
    <a:masterClrMapping/>
  </p:clrMapOvr>
  <p:transition spd="med">
    <p:fade/>
  </p:transition>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p:cSld name="Title Slide">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Rectangle 1"/>
          <p:cNvSpPr/>
          <p:nvPr userDrawn="1"/>
        </p:nvSpPr>
        <p:spPr>
          <a:xfrm rot="16200000">
            <a:off x="9814609" y="4097832"/>
            <a:ext cx="4448710" cy="215444"/>
          </a:xfrm>
          <a:prstGeom prst="rect">
            <a:avLst/>
          </a:prstGeom>
        </p:spPr>
        <p:txBody>
          <a:bodyPr wrap="square">
            <a:spAutoFit/>
          </a:bodyPr>
          <a:lstStyle/>
          <a:p>
            <a:pPr fontAlgn="base">
              <a:spcBef>
                <a:spcPct val="0"/>
              </a:spcBef>
              <a:spcAft>
                <a:spcPct val="0"/>
              </a:spcAft>
            </a:pPr>
            <a:r>
              <a:rPr lang="en-US" sz="800" dirty="0">
                <a:solidFill>
                  <a:prstClr val="black"/>
                </a:solidFill>
              </a:rPr>
              <a:t>Mary Jones</a:t>
            </a:r>
          </a:p>
        </p:txBody>
      </p:sp>
    </p:spTree>
    <p:extLst>
      <p:ext uri="{BB962C8B-B14F-4D97-AF65-F5344CB8AC3E}">
        <p14:creationId xmlns:p14="http://schemas.microsoft.com/office/powerpoint/2010/main" val="3399925917"/>
      </p:ext>
    </p:extLst>
  </p:cSld>
  <p:clrMapOvr>
    <a:masterClrMapping/>
  </p:clrMapOvr>
  <p:transition spd="med">
    <p:fade/>
  </p:transition>
</p:sldLayout>
</file>

<file path=ppt/slideLayouts/slideLayout7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058664173"/>
      </p:ext>
    </p:extLst>
  </p:cSld>
  <p:clrMapOvr>
    <a:masterClrMapping/>
  </p:clrMapOvr>
  <p:transition spd="med">
    <p:fade/>
  </p:transition>
</p:sldLayout>
</file>

<file path=ppt/slideLayouts/slideLayout7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719264"/>
            <a:ext cx="5384800" cy="47577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719264"/>
            <a:ext cx="5384800" cy="47577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250177249"/>
      </p:ext>
    </p:extLst>
  </p:cSld>
  <p:clrMapOvr>
    <a:masterClrMapping/>
  </p:clrMapOvr>
  <p:transition spd="med">
    <p:fade/>
  </p:transition>
</p:sldLayout>
</file>

<file path=ppt/slideLayouts/slideLayout7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4027099956"/>
      </p:ext>
    </p:extLst>
  </p:cSld>
  <p:clrMapOvr>
    <a:masterClrMapping/>
  </p:clrMapOvr>
  <p:transition spd="med">
    <p:fade/>
  </p:transition>
</p:sldLayout>
</file>

<file path=ppt/slideLayouts/slideLayout7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786923947"/>
      </p:ext>
    </p:extLst>
  </p:cSld>
  <p:clrMapOvr>
    <a:masterClrMapping/>
  </p:clrMapOvr>
  <p:transition spd="med">
    <p:fade/>
  </p:transition>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p:cSld name="Title Slide">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Rectangle 1"/>
          <p:cNvSpPr/>
          <p:nvPr userDrawn="1"/>
        </p:nvSpPr>
        <p:spPr>
          <a:xfrm rot="16200000">
            <a:off x="9814609" y="4097832"/>
            <a:ext cx="4448710" cy="215444"/>
          </a:xfrm>
          <a:prstGeom prst="rect">
            <a:avLst/>
          </a:prstGeom>
        </p:spPr>
        <p:txBody>
          <a:bodyPr wrap="square">
            <a:spAutoFit/>
          </a:bodyPr>
          <a:lstStyle/>
          <a:p>
            <a:pPr fontAlgn="base">
              <a:spcBef>
                <a:spcPct val="0"/>
              </a:spcBef>
              <a:spcAft>
                <a:spcPct val="0"/>
              </a:spcAft>
            </a:pPr>
            <a:r>
              <a:rPr lang="en-US" sz="800" dirty="0">
                <a:solidFill>
                  <a:prstClr val="black"/>
                </a:solidFill>
              </a:rPr>
              <a:t>Mary Jones</a:t>
            </a:r>
          </a:p>
        </p:txBody>
      </p:sp>
    </p:spTree>
    <p:extLst>
      <p:ext uri="{BB962C8B-B14F-4D97-AF65-F5344CB8AC3E}">
        <p14:creationId xmlns:p14="http://schemas.microsoft.com/office/powerpoint/2010/main" val="1996599"/>
      </p:ext>
    </p:extLst>
  </p:cSld>
  <p:clrMapOvr>
    <a:masterClrMapping/>
  </p:clrMapOvr>
  <p:transition spd="med">
    <p:fade/>
  </p:transition>
</p:sldLayout>
</file>

<file path=ppt/slideLayouts/slideLayout7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618293986"/>
      </p:ext>
    </p:extLst>
  </p:cSld>
  <p:clrMapOvr>
    <a:masterClrMapping/>
  </p:clrMapOvr>
  <p:transition spd="med">
    <p:fade/>
  </p:transition>
</p:sldLayout>
</file>

<file path=ppt/slideLayouts/slideLayout7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719264"/>
            <a:ext cx="5384800" cy="47577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719264"/>
            <a:ext cx="5384800" cy="47577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708398247"/>
      </p:ext>
    </p:extLst>
  </p:cSld>
  <p:clrMapOvr>
    <a:masterClrMapping/>
  </p:clrMapOvr>
  <p:transition spd="med">
    <p:fade/>
  </p:transition>
</p:sldLayout>
</file>

<file path=ppt/slideLayouts/slideLayout8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917079681"/>
      </p:ext>
    </p:extLst>
  </p:cSld>
  <p:clrMapOvr>
    <a:masterClrMapping/>
  </p:clrMapOvr>
  <p:transition spd="med">
    <p:fade/>
  </p:transition>
</p:sldLayout>
</file>

<file path=ppt/slideLayouts/slideLayout8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900094064"/>
      </p:ext>
    </p:extLst>
  </p:cSld>
  <p:clrMapOvr>
    <a:masterClrMapping/>
  </p:clrMapOvr>
  <p:transition spd="med">
    <p:fade/>
  </p:transition>
</p:sldLayout>
</file>

<file path=ppt/slideLayouts/slideLayout82.xml><?xml version="1.0" encoding="utf-8"?>
<p:sldLayout xmlns:a="http://schemas.openxmlformats.org/drawingml/2006/main" xmlns:r="http://schemas.openxmlformats.org/officeDocument/2006/relationships" xmlns:p="http://schemas.openxmlformats.org/presentationml/2006/main" preserve="1">
  <p:cSld name="Title Slide">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Rectangle 1"/>
          <p:cNvSpPr/>
          <p:nvPr userDrawn="1"/>
        </p:nvSpPr>
        <p:spPr>
          <a:xfrm rot="16200000">
            <a:off x="9814609" y="4097832"/>
            <a:ext cx="4448710" cy="215444"/>
          </a:xfrm>
          <a:prstGeom prst="rect">
            <a:avLst/>
          </a:prstGeom>
        </p:spPr>
        <p:txBody>
          <a:bodyPr wrap="square">
            <a:spAutoFit/>
          </a:bodyPr>
          <a:lstStyle/>
          <a:p>
            <a:pPr fontAlgn="base">
              <a:spcBef>
                <a:spcPct val="0"/>
              </a:spcBef>
              <a:spcAft>
                <a:spcPct val="0"/>
              </a:spcAft>
            </a:pPr>
            <a:r>
              <a:rPr lang="en-US" sz="800" dirty="0">
                <a:solidFill>
                  <a:prstClr val="black"/>
                </a:solidFill>
              </a:rPr>
              <a:t>Mary Jones</a:t>
            </a:r>
          </a:p>
        </p:txBody>
      </p:sp>
    </p:spTree>
    <p:extLst>
      <p:ext uri="{BB962C8B-B14F-4D97-AF65-F5344CB8AC3E}">
        <p14:creationId xmlns:p14="http://schemas.microsoft.com/office/powerpoint/2010/main" val="3327528971"/>
      </p:ext>
    </p:extLst>
  </p:cSld>
  <p:clrMapOvr>
    <a:masterClrMapping/>
  </p:clrMapOvr>
  <p:transition spd="med">
    <p:fade/>
  </p:transition>
</p:sldLayout>
</file>

<file path=ppt/slideLayouts/slideLayout8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133197598"/>
      </p:ext>
    </p:extLst>
  </p:cSld>
  <p:clrMapOvr>
    <a:masterClrMapping/>
  </p:clrMapOvr>
  <p:transition spd="med">
    <p:fade/>
  </p:transition>
</p:sldLayout>
</file>

<file path=ppt/slideLayouts/slideLayout8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719264"/>
            <a:ext cx="5384800" cy="47577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719264"/>
            <a:ext cx="5384800" cy="47577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452953232"/>
      </p:ext>
    </p:extLst>
  </p:cSld>
  <p:clrMapOvr>
    <a:masterClrMapping/>
  </p:clrMapOvr>
  <p:transition spd="med">
    <p:fade/>
  </p:transition>
</p:sldLayout>
</file>

<file path=ppt/slideLayouts/slideLayout8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269322539"/>
      </p:ext>
    </p:extLst>
  </p:cSld>
  <p:clrMapOvr>
    <a:masterClrMapping/>
  </p:clrMapOvr>
  <p:transition spd="med">
    <p:fade/>
  </p:transition>
</p:sldLayout>
</file>

<file path=ppt/slideLayouts/slideLayout8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719843581"/>
      </p:ext>
    </p:extLst>
  </p:cSld>
  <p:clrMapOvr>
    <a:masterClrMapping/>
  </p:clrMapOvr>
  <p:transition spd="med">
    <p:fade/>
  </p:transition>
</p:sldLayout>
</file>

<file path=ppt/slideLayouts/slideLayout87.xml><?xml version="1.0" encoding="utf-8"?>
<p:sldLayout xmlns:a="http://schemas.openxmlformats.org/drawingml/2006/main" xmlns:r="http://schemas.openxmlformats.org/officeDocument/2006/relationships" xmlns:p="http://schemas.openxmlformats.org/presentationml/2006/main" preserve="1">
  <p:cSld name="Title Slide">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Rectangle 1"/>
          <p:cNvSpPr/>
          <p:nvPr userDrawn="1"/>
        </p:nvSpPr>
        <p:spPr>
          <a:xfrm rot="16200000">
            <a:off x="9814609" y="4097832"/>
            <a:ext cx="4448710" cy="215444"/>
          </a:xfrm>
          <a:prstGeom prst="rect">
            <a:avLst/>
          </a:prstGeom>
        </p:spPr>
        <p:txBody>
          <a:bodyPr wrap="square">
            <a:spAutoFit/>
          </a:bodyPr>
          <a:lstStyle/>
          <a:p>
            <a:pPr fontAlgn="base">
              <a:spcBef>
                <a:spcPct val="0"/>
              </a:spcBef>
              <a:spcAft>
                <a:spcPct val="0"/>
              </a:spcAft>
            </a:pPr>
            <a:r>
              <a:rPr lang="en-US" sz="800" dirty="0">
                <a:solidFill>
                  <a:prstClr val="black"/>
                </a:solidFill>
              </a:rPr>
              <a:t>Mary Jones</a:t>
            </a:r>
          </a:p>
        </p:txBody>
      </p:sp>
    </p:spTree>
    <p:extLst>
      <p:ext uri="{BB962C8B-B14F-4D97-AF65-F5344CB8AC3E}">
        <p14:creationId xmlns:p14="http://schemas.microsoft.com/office/powerpoint/2010/main" val="2822387002"/>
      </p:ext>
    </p:extLst>
  </p:cSld>
  <p:clrMapOvr>
    <a:masterClrMapping/>
  </p:clrMapOvr>
  <p:transition spd="med">
    <p:fade/>
  </p:transition>
</p:sldLayout>
</file>

<file path=ppt/slideLayouts/slideLayout8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438176602"/>
      </p:ext>
    </p:extLst>
  </p:cSld>
  <p:clrMapOvr>
    <a:masterClrMapping/>
  </p:clrMapOvr>
  <p:transition spd="med">
    <p:fade/>
  </p:transition>
</p:sldLayout>
</file>

<file path=ppt/slideLayouts/slideLayout8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719264"/>
            <a:ext cx="5384800" cy="47577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719264"/>
            <a:ext cx="5384800" cy="47577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96151440"/>
      </p:ext>
    </p:extLst>
  </p:cSld>
  <p:clrMapOvr>
    <a:masterClrMapping/>
  </p:clrMapOvr>
  <p:transition spd="med">
    <p:fade/>
  </p:transition>
</p:sldLayout>
</file>

<file path=ppt/slideLayouts/slideLayout9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491522742"/>
      </p:ext>
    </p:extLst>
  </p:cSld>
  <p:clrMapOvr>
    <a:masterClrMapping/>
  </p:clrMapOvr>
  <p:transition spd="med">
    <p:fade/>
  </p:transition>
</p:sldLayout>
</file>

<file path=ppt/slideLayouts/slideLayout9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103333534"/>
      </p:ext>
    </p:extLst>
  </p:cSld>
  <p:clrMapOvr>
    <a:masterClrMapping/>
  </p:clrMapOvr>
  <p:transition spd="med">
    <p:fade/>
  </p:transition>
</p:sldLayout>
</file>

<file path=ppt/slideLayouts/slideLayout92.xml><?xml version="1.0" encoding="utf-8"?>
<p:sldLayout xmlns:a="http://schemas.openxmlformats.org/drawingml/2006/main" xmlns:r="http://schemas.openxmlformats.org/officeDocument/2006/relationships" xmlns:p="http://schemas.openxmlformats.org/presentationml/2006/main" preserve="1">
  <p:cSld name="Title Slide">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Rectangle 1"/>
          <p:cNvSpPr/>
          <p:nvPr userDrawn="1"/>
        </p:nvSpPr>
        <p:spPr>
          <a:xfrm rot="16200000">
            <a:off x="9814609" y="4097832"/>
            <a:ext cx="4448710" cy="215444"/>
          </a:xfrm>
          <a:prstGeom prst="rect">
            <a:avLst/>
          </a:prstGeom>
        </p:spPr>
        <p:txBody>
          <a:bodyPr wrap="square">
            <a:spAutoFit/>
          </a:bodyPr>
          <a:lstStyle/>
          <a:p>
            <a:pPr fontAlgn="base">
              <a:spcBef>
                <a:spcPct val="0"/>
              </a:spcBef>
              <a:spcAft>
                <a:spcPct val="0"/>
              </a:spcAft>
            </a:pPr>
            <a:r>
              <a:rPr lang="en-US" sz="800" dirty="0">
                <a:solidFill>
                  <a:prstClr val="black"/>
                </a:solidFill>
              </a:rPr>
              <a:t>Mary Jones</a:t>
            </a:r>
          </a:p>
        </p:txBody>
      </p:sp>
    </p:spTree>
    <p:extLst>
      <p:ext uri="{BB962C8B-B14F-4D97-AF65-F5344CB8AC3E}">
        <p14:creationId xmlns:p14="http://schemas.microsoft.com/office/powerpoint/2010/main" val="665037850"/>
      </p:ext>
    </p:extLst>
  </p:cSld>
  <p:clrMapOvr>
    <a:masterClrMapping/>
  </p:clrMapOvr>
  <p:transition spd="med">
    <p:fade/>
  </p:transition>
</p:sldLayout>
</file>

<file path=ppt/slideLayouts/slideLayout9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16963587"/>
      </p:ext>
    </p:extLst>
  </p:cSld>
  <p:clrMapOvr>
    <a:masterClrMapping/>
  </p:clrMapOvr>
  <p:transition spd="med">
    <p:fade/>
  </p:transition>
</p:sldLayout>
</file>

<file path=ppt/slideLayouts/slideLayout9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719264"/>
            <a:ext cx="5384800" cy="47577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719264"/>
            <a:ext cx="5384800" cy="47577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053839926"/>
      </p:ext>
    </p:extLst>
  </p:cSld>
  <p:clrMapOvr>
    <a:masterClrMapping/>
  </p:clrMapOvr>
  <p:transition spd="med">
    <p:fade/>
  </p:transition>
</p:sldLayout>
</file>

<file path=ppt/slideLayouts/slideLayout9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372110480"/>
      </p:ext>
    </p:extLst>
  </p:cSld>
  <p:clrMapOvr>
    <a:masterClrMapping/>
  </p:clrMapOvr>
  <p:transition spd="med">
    <p:fade/>
  </p:transition>
</p:sldLayout>
</file>

<file path=ppt/slideLayouts/slideLayout9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978269233"/>
      </p:ext>
    </p:extLst>
  </p:cSld>
  <p:clrMapOvr>
    <a:masterClrMapping/>
  </p:clrMapOvr>
  <p:transition spd="med">
    <p:fade/>
  </p:transition>
</p:sldLayout>
</file>

<file path=ppt/slideLayouts/slideLayout97.xml><?xml version="1.0" encoding="utf-8"?>
<p:sldLayout xmlns:a="http://schemas.openxmlformats.org/drawingml/2006/main" xmlns:r="http://schemas.openxmlformats.org/officeDocument/2006/relationships" xmlns:p="http://schemas.openxmlformats.org/presentationml/2006/main" preserve="1">
  <p:cSld name="Title Slide">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Rectangle 1"/>
          <p:cNvSpPr/>
          <p:nvPr userDrawn="1"/>
        </p:nvSpPr>
        <p:spPr>
          <a:xfrm rot="16200000">
            <a:off x="9814609" y="4097832"/>
            <a:ext cx="4448710" cy="215444"/>
          </a:xfrm>
          <a:prstGeom prst="rect">
            <a:avLst/>
          </a:prstGeom>
        </p:spPr>
        <p:txBody>
          <a:bodyPr wrap="square">
            <a:spAutoFit/>
          </a:bodyPr>
          <a:lstStyle/>
          <a:p>
            <a:pPr fontAlgn="base">
              <a:spcBef>
                <a:spcPct val="0"/>
              </a:spcBef>
              <a:spcAft>
                <a:spcPct val="0"/>
              </a:spcAft>
            </a:pPr>
            <a:r>
              <a:rPr lang="en-US" sz="800" dirty="0">
                <a:solidFill>
                  <a:prstClr val="black"/>
                </a:solidFill>
              </a:rPr>
              <a:t>Mary Jones</a:t>
            </a:r>
          </a:p>
        </p:txBody>
      </p:sp>
    </p:spTree>
    <p:extLst>
      <p:ext uri="{BB962C8B-B14F-4D97-AF65-F5344CB8AC3E}">
        <p14:creationId xmlns:p14="http://schemas.microsoft.com/office/powerpoint/2010/main" val="3797209883"/>
      </p:ext>
    </p:extLst>
  </p:cSld>
  <p:clrMapOvr>
    <a:masterClrMapping/>
  </p:clrMapOvr>
  <p:transition spd="med">
    <p:fade/>
  </p:transition>
</p:sldLayout>
</file>

<file path=ppt/slideLayouts/slideLayout9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457359185"/>
      </p:ext>
    </p:extLst>
  </p:cSld>
  <p:clrMapOvr>
    <a:masterClrMapping/>
  </p:clrMapOvr>
  <p:transition spd="med">
    <p:fade/>
  </p:transition>
</p:sldLayout>
</file>

<file path=ppt/slideLayouts/slideLayout9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719264"/>
            <a:ext cx="5384800" cy="47577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719264"/>
            <a:ext cx="5384800" cy="47577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67048321"/>
      </p:ext>
    </p:extLst>
  </p:cSld>
  <p:clrMapOvr>
    <a:masterClrMapping/>
  </p:clrMapOvr>
  <p:transition spd="med">
    <p:fade/>
  </p:transition>
</p:sldLayout>
</file>

<file path=ppt/slideLayouts/slideLayout10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292710065"/>
      </p:ext>
    </p:extLst>
  </p:cSld>
  <p:clrMapOvr>
    <a:masterClrMapping/>
  </p:clrMapOvr>
  <p:transition spd="med">
    <p:fade/>
  </p:transition>
</p:sldLayout>
</file>

<file path=ppt/slideLayouts/slideLayout10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28605709"/>
      </p:ext>
    </p:extLst>
  </p:cSld>
  <p:clrMapOvr>
    <a:masterClrMapping/>
  </p:clrMapOvr>
  <p:transition spd="med">
    <p:fade/>
  </p:transition>
</p:sldLayout>
</file>

<file path=ppt/slideLayouts/slideLayout102.xml><?xml version="1.0" encoding="utf-8"?>
<p:sldLayout xmlns:a="http://schemas.openxmlformats.org/drawingml/2006/main" xmlns:r="http://schemas.openxmlformats.org/officeDocument/2006/relationships" xmlns:p="http://schemas.openxmlformats.org/presentationml/2006/main" preserve="1">
  <p:cSld name="Title Slide">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Rectangle 1"/>
          <p:cNvSpPr/>
          <p:nvPr userDrawn="1"/>
        </p:nvSpPr>
        <p:spPr>
          <a:xfrm rot="16200000">
            <a:off x="9814609" y="4097832"/>
            <a:ext cx="4448710" cy="215444"/>
          </a:xfrm>
          <a:prstGeom prst="rect">
            <a:avLst/>
          </a:prstGeom>
        </p:spPr>
        <p:txBody>
          <a:bodyPr wrap="square">
            <a:spAutoFit/>
          </a:bodyPr>
          <a:lstStyle/>
          <a:p>
            <a:pPr fontAlgn="base">
              <a:spcBef>
                <a:spcPct val="0"/>
              </a:spcBef>
              <a:spcAft>
                <a:spcPct val="0"/>
              </a:spcAft>
            </a:pPr>
            <a:r>
              <a:rPr lang="en-US" sz="800" dirty="0">
                <a:solidFill>
                  <a:prstClr val="black"/>
                </a:solidFill>
              </a:rPr>
              <a:t>Mary Jones</a:t>
            </a:r>
          </a:p>
        </p:txBody>
      </p:sp>
    </p:spTree>
    <p:extLst>
      <p:ext uri="{BB962C8B-B14F-4D97-AF65-F5344CB8AC3E}">
        <p14:creationId xmlns:p14="http://schemas.microsoft.com/office/powerpoint/2010/main" val="768724528"/>
      </p:ext>
    </p:extLst>
  </p:cSld>
  <p:clrMapOvr>
    <a:masterClrMapping/>
  </p:clrMapOvr>
  <p:transition spd="med">
    <p:fade/>
  </p:transition>
</p:sldLayout>
</file>

<file path=ppt/slideLayouts/slideLayout10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895642880"/>
      </p:ext>
    </p:extLst>
  </p:cSld>
  <p:clrMapOvr>
    <a:masterClrMapping/>
  </p:clrMapOvr>
  <p:transition spd="med">
    <p:fade/>
  </p:transition>
</p:sldLayout>
</file>

<file path=ppt/slideLayouts/slideLayout10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719264"/>
            <a:ext cx="5384800" cy="47577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719264"/>
            <a:ext cx="5384800" cy="47577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231402389"/>
      </p:ext>
    </p:extLst>
  </p:cSld>
  <p:clrMapOvr>
    <a:masterClrMapping/>
  </p:clrMapOvr>
  <p:transition spd="med">
    <p:fade/>
  </p:transition>
</p:sldLayout>
</file>

<file path=ppt/slideLayouts/slideLayout10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109143446"/>
      </p:ext>
    </p:extLst>
  </p:cSld>
  <p:clrMapOvr>
    <a:masterClrMapping/>
  </p:clrMapOvr>
  <p:transition spd="med">
    <p:fade/>
  </p:transition>
</p:sldLayout>
</file>

<file path=ppt/slideLayouts/slideLayout10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530118795"/>
      </p:ext>
    </p:extLst>
  </p:cSld>
  <p:clrMapOvr>
    <a:masterClrMapping/>
  </p:clrMapOvr>
  <p:transition spd="med">
    <p:fade/>
  </p:transition>
</p:sldLayout>
</file>

<file path=ppt/slideLayouts/slideLayout107.xml><?xml version="1.0" encoding="utf-8"?>
<p:sldLayout xmlns:a="http://schemas.openxmlformats.org/drawingml/2006/main" xmlns:r="http://schemas.openxmlformats.org/officeDocument/2006/relationships" xmlns:p="http://schemas.openxmlformats.org/presentationml/2006/main" preserve="1">
  <p:cSld name="Title Slide">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Rectangle 1"/>
          <p:cNvSpPr/>
          <p:nvPr userDrawn="1"/>
        </p:nvSpPr>
        <p:spPr>
          <a:xfrm rot="16200000">
            <a:off x="9814609" y="4097832"/>
            <a:ext cx="4448710" cy="215444"/>
          </a:xfrm>
          <a:prstGeom prst="rect">
            <a:avLst/>
          </a:prstGeom>
        </p:spPr>
        <p:txBody>
          <a:bodyPr wrap="square">
            <a:spAutoFit/>
          </a:bodyPr>
          <a:lstStyle/>
          <a:p>
            <a:pPr fontAlgn="base">
              <a:spcBef>
                <a:spcPct val="0"/>
              </a:spcBef>
              <a:spcAft>
                <a:spcPct val="0"/>
              </a:spcAft>
            </a:pPr>
            <a:r>
              <a:rPr lang="en-US" sz="800" dirty="0">
                <a:solidFill>
                  <a:prstClr val="black"/>
                </a:solidFill>
              </a:rPr>
              <a:t>Mary Jones</a:t>
            </a:r>
          </a:p>
        </p:txBody>
      </p:sp>
    </p:spTree>
    <p:extLst>
      <p:ext uri="{BB962C8B-B14F-4D97-AF65-F5344CB8AC3E}">
        <p14:creationId xmlns:p14="http://schemas.microsoft.com/office/powerpoint/2010/main" val="3167912632"/>
      </p:ext>
    </p:extLst>
  </p:cSld>
  <p:clrMapOvr>
    <a:masterClrMapping/>
  </p:clrMapOvr>
  <p:transition spd="med">
    <p:fade/>
  </p:transition>
</p:sldLayout>
</file>

<file path=ppt/slideLayouts/slideLayout10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312294448"/>
      </p:ext>
    </p:extLst>
  </p:cSld>
  <p:clrMapOvr>
    <a:masterClrMapping/>
  </p:clrMapOvr>
  <p:transition spd="med">
    <p:fade/>
  </p:transition>
</p:sldLayout>
</file>

<file path=ppt/slideLayouts/slideLayout10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719264"/>
            <a:ext cx="5384800" cy="47577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719264"/>
            <a:ext cx="5384800" cy="47577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514989610"/>
      </p:ext>
    </p:extLst>
  </p:cSld>
  <p:clrMapOvr>
    <a:masterClrMapping/>
  </p:clrMapOvr>
  <p:transition spd="med">
    <p:fade/>
  </p:transition>
</p:sldLayout>
</file>

<file path=ppt/slideLayouts/slideLayout11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3995535497"/>
      </p:ext>
    </p:extLst>
  </p:cSld>
  <p:clrMapOvr>
    <a:masterClrMapping/>
  </p:clrMapOvr>
  <p:transition spd="med">
    <p:fade/>
  </p:transition>
</p:sldLayout>
</file>

<file path=ppt/slideLayouts/slideLayout1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525170575"/>
      </p:ext>
    </p:extLst>
  </p:cSld>
  <p:clrMapOvr>
    <a:masterClrMapping/>
  </p:clrMapOvr>
  <p:transition spd="med">
    <p:fade/>
  </p:transition>
</p:sldLayout>
</file>

<file path=ppt/slideLayouts/slideLayout112.xml><?xml version="1.0" encoding="utf-8"?>
<p:sldLayout xmlns:a="http://schemas.openxmlformats.org/drawingml/2006/main" xmlns:r="http://schemas.openxmlformats.org/officeDocument/2006/relationships" xmlns:p="http://schemas.openxmlformats.org/presentationml/2006/main" preserve="1">
  <p:cSld name="Title Slide">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Rectangle 1"/>
          <p:cNvSpPr/>
          <p:nvPr userDrawn="1"/>
        </p:nvSpPr>
        <p:spPr>
          <a:xfrm rot="16200000">
            <a:off x="9814609" y="4097832"/>
            <a:ext cx="4448710" cy="215444"/>
          </a:xfrm>
          <a:prstGeom prst="rect">
            <a:avLst/>
          </a:prstGeom>
        </p:spPr>
        <p:txBody>
          <a:bodyPr wrap="square">
            <a:spAutoFit/>
          </a:bodyPr>
          <a:lstStyle/>
          <a:p>
            <a:pPr fontAlgn="base">
              <a:spcBef>
                <a:spcPct val="0"/>
              </a:spcBef>
              <a:spcAft>
                <a:spcPct val="0"/>
              </a:spcAft>
            </a:pPr>
            <a:r>
              <a:rPr lang="en-US" sz="800" dirty="0">
                <a:solidFill>
                  <a:prstClr val="black"/>
                </a:solidFill>
              </a:rPr>
              <a:t>Mary Jones</a:t>
            </a:r>
          </a:p>
        </p:txBody>
      </p:sp>
    </p:spTree>
    <p:extLst>
      <p:ext uri="{BB962C8B-B14F-4D97-AF65-F5344CB8AC3E}">
        <p14:creationId xmlns:p14="http://schemas.microsoft.com/office/powerpoint/2010/main" val="2659298249"/>
      </p:ext>
    </p:extLst>
  </p:cSld>
  <p:clrMapOvr>
    <a:masterClrMapping/>
  </p:clrMapOvr>
  <p:transition spd="med">
    <p:fade/>
  </p:transition>
</p:sldLayout>
</file>

<file path=ppt/slideLayouts/slideLayout1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719331241"/>
      </p:ext>
    </p:extLst>
  </p:cSld>
  <p:clrMapOvr>
    <a:masterClrMapping/>
  </p:clrMapOvr>
  <p:transition spd="med">
    <p:fade/>
  </p:transition>
</p:sldLayout>
</file>

<file path=ppt/slideLayouts/slideLayout11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719264"/>
            <a:ext cx="5384800" cy="47577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719264"/>
            <a:ext cx="5384800" cy="47577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991469766"/>
      </p:ext>
    </p:extLst>
  </p:cSld>
  <p:clrMapOvr>
    <a:masterClrMapping/>
  </p:clrMapOvr>
  <p:transition spd="med">
    <p:fade/>
  </p:transition>
</p:sldLayout>
</file>

<file path=ppt/slideLayouts/slideLayout11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387246051"/>
      </p:ext>
    </p:extLst>
  </p:cSld>
  <p:clrMapOvr>
    <a:masterClrMapping/>
  </p:clrMapOvr>
  <p:transition spd="med">
    <p:fade/>
  </p:transition>
</p:sldLayout>
</file>

<file path=ppt/slideLayouts/slideLayout11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571423475"/>
      </p:ext>
    </p:extLst>
  </p:cSld>
  <p:clrMapOvr>
    <a:masterClrMapping/>
  </p:clrMapOvr>
  <p:transition spd="med">
    <p:fade/>
  </p:transition>
</p:sldLayout>
</file>

<file path=ppt/slideLayouts/slideLayout117.xml><?xml version="1.0" encoding="utf-8"?>
<p:sldLayout xmlns:a="http://schemas.openxmlformats.org/drawingml/2006/main" xmlns:r="http://schemas.openxmlformats.org/officeDocument/2006/relationships" xmlns:p="http://schemas.openxmlformats.org/presentationml/2006/main" preserve="1">
  <p:cSld name="Title Slide">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Rectangle 1"/>
          <p:cNvSpPr/>
          <p:nvPr userDrawn="1"/>
        </p:nvSpPr>
        <p:spPr>
          <a:xfrm rot="16200000">
            <a:off x="9814609" y="4097832"/>
            <a:ext cx="4448710" cy="215444"/>
          </a:xfrm>
          <a:prstGeom prst="rect">
            <a:avLst/>
          </a:prstGeom>
        </p:spPr>
        <p:txBody>
          <a:bodyPr wrap="square">
            <a:spAutoFit/>
          </a:bodyPr>
          <a:lstStyle/>
          <a:p>
            <a:pPr fontAlgn="base">
              <a:spcBef>
                <a:spcPct val="0"/>
              </a:spcBef>
              <a:spcAft>
                <a:spcPct val="0"/>
              </a:spcAft>
            </a:pPr>
            <a:r>
              <a:rPr lang="en-US" sz="800" dirty="0">
                <a:solidFill>
                  <a:prstClr val="black"/>
                </a:solidFill>
              </a:rPr>
              <a:t>Mary Jones</a:t>
            </a:r>
          </a:p>
        </p:txBody>
      </p:sp>
    </p:spTree>
    <p:extLst>
      <p:ext uri="{BB962C8B-B14F-4D97-AF65-F5344CB8AC3E}">
        <p14:creationId xmlns:p14="http://schemas.microsoft.com/office/powerpoint/2010/main" val="462468612"/>
      </p:ext>
    </p:extLst>
  </p:cSld>
  <p:clrMapOvr>
    <a:masterClrMapping/>
  </p:clrMapOvr>
  <p:transition spd="med">
    <p:fade/>
  </p:transition>
</p:sldLayout>
</file>

<file path=ppt/slideLayouts/slideLayout1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622461452"/>
      </p:ext>
    </p:extLst>
  </p:cSld>
  <p:clrMapOvr>
    <a:masterClrMapping/>
  </p:clrMapOvr>
  <p:transition spd="med">
    <p:fade/>
  </p:transition>
</p:sldLayout>
</file>

<file path=ppt/slideLayouts/slideLayout1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719264"/>
            <a:ext cx="5384800" cy="47577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719264"/>
            <a:ext cx="5384800" cy="47577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170348959"/>
      </p:ext>
    </p:extLst>
  </p:cSld>
  <p:clrMapOvr>
    <a:masterClrMapping/>
  </p:clrMapOvr>
  <p:transition spd="med">
    <p:fade/>
  </p:transition>
</p:sldLayout>
</file>

<file path=ppt/slideLayouts/slideLayout1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598873867"/>
      </p:ext>
    </p:extLst>
  </p:cSld>
  <p:clrMapOvr>
    <a:masterClrMapping/>
  </p:clrMapOvr>
  <p:transition spd="med">
    <p:fade/>
  </p:transition>
</p:sldLayout>
</file>

<file path=ppt/slideLayouts/slideLayout1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021375940"/>
      </p:ext>
    </p:extLst>
  </p:cSld>
  <p:clrMapOvr>
    <a:masterClrMapping/>
  </p:clrMapOvr>
  <p:transition spd="med">
    <p:fade/>
  </p:transition>
</p:sldLayout>
</file>

<file path=ppt/slideLayouts/slideLayout122.xml><?xml version="1.0" encoding="utf-8"?>
<p:sldLayout xmlns:a="http://schemas.openxmlformats.org/drawingml/2006/main" xmlns:r="http://schemas.openxmlformats.org/officeDocument/2006/relationships" xmlns:p="http://schemas.openxmlformats.org/presentationml/2006/main" preserve="1">
  <p:cSld name="Title Slide">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Rectangle 1"/>
          <p:cNvSpPr/>
          <p:nvPr userDrawn="1"/>
        </p:nvSpPr>
        <p:spPr>
          <a:xfrm rot="16200000">
            <a:off x="9814609" y="4097832"/>
            <a:ext cx="4448710" cy="215444"/>
          </a:xfrm>
          <a:prstGeom prst="rect">
            <a:avLst/>
          </a:prstGeom>
        </p:spPr>
        <p:txBody>
          <a:bodyPr wrap="square">
            <a:spAutoFit/>
          </a:bodyPr>
          <a:lstStyle/>
          <a:p>
            <a:pPr fontAlgn="base">
              <a:spcBef>
                <a:spcPct val="0"/>
              </a:spcBef>
              <a:spcAft>
                <a:spcPct val="0"/>
              </a:spcAft>
            </a:pPr>
            <a:r>
              <a:rPr lang="en-US" sz="800" dirty="0">
                <a:solidFill>
                  <a:prstClr val="black"/>
                </a:solidFill>
              </a:rPr>
              <a:t>Mary Jones</a:t>
            </a:r>
          </a:p>
        </p:txBody>
      </p:sp>
    </p:spTree>
    <p:extLst>
      <p:ext uri="{BB962C8B-B14F-4D97-AF65-F5344CB8AC3E}">
        <p14:creationId xmlns:p14="http://schemas.microsoft.com/office/powerpoint/2010/main" val="3169892928"/>
      </p:ext>
    </p:extLst>
  </p:cSld>
  <p:clrMapOvr>
    <a:masterClrMapping/>
  </p:clrMapOvr>
  <p:transition spd="med">
    <p:fade/>
  </p:transition>
</p:sldLayout>
</file>

<file path=ppt/slideLayouts/slideLayout12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491532505"/>
      </p:ext>
    </p:extLst>
  </p:cSld>
  <p:clrMapOvr>
    <a:masterClrMapping/>
  </p:clrMapOvr>
  <p:transition spd="med">
    <p:fade/>
  </p:transition>
</p:sldLayout>
</file>

<file path=ppt/slideLayouts/slideLayout12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719264"/>
            <a:ext cx="5384800" cy="47577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719264"/>
            <a:ext cx="5384800" cy="47577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8857926"/>
      </p:ext>
    </p:extLst>
  </p:cSld>
  <p:clrMapOvr>
    <a:masterClrMapping/>
  </p:clrMapOvr>
  <p:transition spd="med">
    <p:fade/>
  </p:transition>
</p:sldLayout>
</file>

<file path=ppt/slideLayouts/slideLayout12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030507833"/>
      </p:ext>
    </p:extLst>
  </p:cSld>
  <p:clrMapOvr>
    <a:masterClrMapping/>
  </p:clrMapOvr>
  <p:transition spd="med">
    <p:fade/>
  </p:transition>
</p:sldLayout>
</file>

<file path=ppt/slideLayouts/slideLayout12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462938245"/>
      </p:ext>
    </p:extLst>
  </p:cSld>
  <p:clrMapOvr>
    <a:masterClrMapping/>
  </p:clrMapOvr>
  <p:transition spd="med">
    <p:fade/>
  </p:transition>
</p:sldLayout>
</file>

<file path=ppt/slideLayouts/slideLayout127.xml><?xml version="1.0" encoding="utf-8"?>
<p:sldLayout xmlns:a="http://schemas.openxmlformats.org/drawingml/2006/main" xmlns:r="http://schemas.openxmlformats.org/officeDocument/2006/relationships" xmlns:p="http://schemas.openxmlformats.org/presentationml/2006/main" preserve="1">
  <p:cSld name="Title Slide">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Rectangle 1"/>
          <p:cNvSpPr/>
          <p:nvPr userDrawn="1"/>
        </p:nvSpPr>
        <p:spPr>
          <a:xfrm rot="16200000">
            <a:off x="9814609" y="4097832"/>
            <a:ext cx="4448710" cy="215444"/>
          </a:xfrm>
          <a:prstGeom prst="rect">
            <a:avLst/>
          </a:prstGeom>
        </p:spPr>
        <p:txBody>
          <a:bodyPr wrap="square">
            <a:spAutoFit/>
          </a:bodyPr>
          <a:lstStyle/>
          <a:p>
            <a:pPr fontAlgn="base">
              <a:spcBef>
                <a:spcPct val="0"/>
              </a:spcBef>
              <a:spcAft>
                <a:spcPct val="0"/>
              </a:spcAft>
            </a:pPr>
            <a:r>
              <a:rPr lang="en-US" sz="800" dirty="0">
                <a:solidFill>
                  <a:prstClr val="black"/>
                </a:solidFill>
              </a:rPr>
              <a:t>Mary Jones</a:t>
            </a:r>
          </a:p>
        </p:txBody>
      </p:sp>
    </p:spTree>
    <p:extLst>
      <p:ext uri="{BB962C8B-B14F-4D97-AF65-F5344CB8AC3E}">
        <p14:creationId xmlns:p14="http://schemas.microsoft.com/office/powerpoint/2010/main" val="260299559"/>
      </p:ext>
    </p:extLst>
  </p:cSld>
  <p:clrMapOvr>
    <a:masterClrMapping/>
  </p:clrMapOvr>
  <p:transition spd="med">
    <p:fade/>
  </p:transition>
</p:sldLayout>
</file>

<file path=ppt/slideLayouts/slideLayout12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122072561"/>
      </p:ext>
    </p:extLst>
  </p:cSld>
  <p:clrMapOvr>
    <a:masterClrMapping/>
  </p:clrMapOvr>
  <p:transition spd="med">
    <p:fade/>
  </p:transition>
</p:sldLayout>
</file>

<file path=ppt/slideLayouts/slideLayout12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719264"/>
            <a:ext cx="5384800" cy="47577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719264"/>
            <a:ext cx="5384800" cy="47577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527462230"/>
      </p:ext>
    </p:extLst>
  </p:cSld>
  <p:clrMapOvr>
    <a:masterClrMapping/>
  </p:clrMapOvr>
  <p:transition spd="med">
    <p:fade/>
  </p:transition>
</p:sldLayout>
</file>

<file path=ppt/slideLayouts/slideLayout13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123558119"/>
      </p:ext>
    </p:extLst>
  </p:cSld>
  <p:clrMapOvr>
    <a:masterClrMapping/>
  </p:clrMapOvr>
  <p:transition spd="med">
    <p:fade/>
  </p:transition>
</p:sldLayout>
</file>

<file path=ppt/slideLayouts/slideLayout13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617594018"/>
      </p:ext>
    </p:extLst>
  </p:cSld>
  <p:clrMapOvr>
    <a:masterClrMapping/>
  </p:clrMapOvr>
  <p:transition spd="med">
    <p:fade/>
  </p:transition>
</p:sldLayout>
</file>

<file path=ppt/slideLayouts/slideLayout132.xml><?xml version="1.0" encoding="utf-8"?>
<p:sldLayout xmlns:a="http://schemas.openxmlformats.org/drawingml/2006/main" xmlns:r="http://schemas.openxmlformats.org/officeDocument/2006/relationships" xmlns:p="http://schemas.openxmlformats.org/presentationml/2006/main" preserve="1">
  <p:cSld name="Title Slide">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Rectangle 1"/>
          <p:cNvSpPr/>
          <p:nvPr userDrawn="1"/>
        </p:nvSpPr>
        <p:spPr>
          <a:xfrm rot="16200000">
            <a:off x="9814609" y="4097832"/>
            <a:ext cx="4448710" cy="215444"/>
          </a:xfrm>
          <a:prstGeom prst="rect">
            <a:avLst/>
          </a:prstGeom>
        </p:spPr>
        <p:txBody>
          <a:bodyPr wrap="square">
            <a:spAutoFit/>
          </a:bodyPr>
          <a:lstStyle/>
          <a:p>
            <a:pPr fontAlgn="base">
              <a:spcBef>
                <a:spcPct val="0"/>
              </a:spcBef>
              <a:spcAft>
                <a:spcPct val="0"/>
              </a:spcAft>
            </a:pPr>
            <a:r>
              <a:rPr lang="en-US" sz="800" dirty="0">
                <a:solidFill>
                  <a:prstClr val="black"/>
                </a:solidFill>
              </a:rPr>
              <a:t>Mary Jones</a:t>
            </a:r>
          </a:p>
        </p:txBody>
      </p:sp>
    </p:spTree>
    <p:extLst>
      <p:ext uri="{BB962C8B-B14F-4D97-AF65-F5344CB8AC3E}">
        <p14:creationId xmlns:p14="http://schemas.microsoft.com/office/powerpoint/2010/main" val="3530136551"/>
      </p:ext>
    </p:extLst>
  </p:cSld>
  <p:clrMapOvr>
    <a:masterClrMapping/>
  </p:clrMapOvr>
  <p:transition spd="med">
    <p:fade/>
  </p:transition>
</p:sldLayout>
</file>

<file path=ppt/slideLayouts/slideLayout13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233573925"/>
      </p:ext>
    </p:extLst>
  </p:cSld>
  <p:clrMapOvr>
    <a:masterClrMapping/>
  </p:clrMapOvr>
  <p:transition spd="med">
    <p:fade/>
  </p:transition>
</p:sldLayout>
</file>

<file path=ppt/slideLayouts/slideLayout13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719264"/>
            <a:ext cx="5384800" cy="47577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719264"/>
            <a:ext cx="5384800" cy="47577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998161370"/>
      </p:ext>
    </p:extLst>
  </p:cSld>
  <p:clrMapOvr>
    <a:masterClrMapping/>
  </p:clrMapOvr>
  <p:transition spd="med">
    <p:fade/>
  </p:transition>
</p:sldLayout>
</file>

<file path=ppt/slideLayouts/slideLayout13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455232090"/>
      </p:ext>
    </p:extLst>
  </p:cSld>
  <p:clrMapOvr>
    <a:masterClrMapping/>
  </p:clrMapOvr>
  <p:transition spd="med">
    <p:fade/>
  </p:transition>
</p:sldLayout>
</file>

<file path=ppt/slideLayouts/slideLayout13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144835035"/>
      </p:ext>
    </p:extLst>
  </p:cSld>
  <p:clrMapOvr>
    <a:masterClrMapping/>
  </p:clrMapOvr>
  <p:transition spd="med">
    <p:fade/>
  </p:transition>
</p:sldLayout>
</file>

<file path=ppt/slideLayouts/slideLayout137.xml><?xml version="1.0" encoding="utf-8"?>
<p:sldLayout xmlns:a="http://schemas.openxmlformats.org/drawingml/2006/main" xmlns:r="http://schemas.openxmlformats.org/officeDocument/2006/relationships" xmlns:p="http://schemas.openxmlformats.org/presentationml/2006/main" preserve="1">
  <p:cSld name="Title Slide">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Rectangle 1"/>
          <p:cNvSpPr/>
          <p:nvPr userDrawn="1"/>
        </p:nvSpPr>
        <p:spPr>
          <a:xfrm rot="16200000">
            <a:off x="9814609" y="4097832"/>
            <a:ext cx="4448710" cy="215444"/>
          </a:xfrm>
          <a:prstGeom prst="rect">
            <a:avLst/>
          </a:prstGeom>
        </p:spPr>
        <p:txBody>
          <a:bodyPr wrap="square">
            <a:spAutoFit/>
          </a:bodyPr>
          <a:lstStyle/>
          <a:p>
            <a:pPr fontAlgn="base">
              <a:spcBef>
                <a:spcPct val="0"/>
              </a:spcBef>
              <a:spcAft>
                <a:spcPct val="0"/>
              </a:spcAft>
            </a:pPr>
            <a:r>
              <a:rPr lang="en-US" sz="800" dirty="0">
                <a:solidFill>
                  <a:prstClr val="black"/>
                </a:solidFill>
              </a:rPr>
              <a:t>Mary Jones</a:t>
            </a:r>
          </a:p>
        </p:txBody>
      </p:sp>
    </p:spTree>
    <p:extLst>
      <p:ext uri="{BB962C8B-B14F-4D97-AF65-F5344CB8AC3E}">
        <p14:creationId xmlns:p14="http://schemas.microsoft.com/office/powerpoint/2010/main" val="4257988608"/>
      </p:ext>
    </p:extLst>
  </p:cSld>
  <p:clrMapOvr>
    <a:masterClrMapping/>
  </p:clrMapOvr>
  <p:transition spd="med">
    <p:fade/>
  </p:transition>
</p:sldLayout>
</file>

<file path=ppt/slideLayouts/slideLayout13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750319569"/>
      </p:ext>
    </p:extLst>
  </p:cSld>
  <p:clrMapOvr>
    <a:masterClrMapping/>
  </p:clrMapOvr>
  <p:transition spd="med">
    <p:fade/>
  </p:transition>
</p:sldLayout>
</file>

<file path=ppt/slideLayouts/slideLayout13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719264"/>
            <a:ext cx="5384800" cy="47577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719264"/>
            <a:ext cx="5384800" cy="47577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667350880"/>
      </p:ext>
    </p:extLst>
  </p:cSld>
  <p:clrMapOvr>
    <a:masterClrMapping/>
  </p:clrMapOvr>
  <p:transition spd="med">
    <p:fade/>
  </p:transition>
</p:sldLayout>
</file>

<file path=ppt/slideLayouts/slideLayout14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643663476"/>
      </p:ext>
    </p:extLst>
  </p:cSld>
  <p:clrMapOvr>
    <a:masterClrMapping/>
  </p:clrMapOvr>
  <p:transition spd="med">
    <p:fade/>
  </p:transition>
</p:sldLayout>
</file>

<file path=ppt/slideLayouts/slideLayout14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431838705"/>
      </p:ext>
    </p:extLst>
  </p:cSld>
  <p:clrMapOvr>
    <a:masterClrMapping/>
  </p:clrMapOvr>
  <p:transition spd="med">
    <p:fade/>
  </p:transition>
</p:sldLayout>
</file>

<file path=ppt/slideLayouts/slideLayout142.xml><?xml version="1.0" encoding="utf-8"?>
<p:sldLayout xmlns:a="http://schemas.openxmlformats.org/drawingml/2006/main" xmlns:r="http://schemas.openxmlformats.org/officeDocument/2006/relationships" xmlns:p="http://schemas.openxmlformats.org/presentationml/2006/main" preserve="1">
  <p:cSld name="Title Slide">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Rectangle 1"/>
          <p:cNvSpPr/>
          <p:nvPr userDrawn="1"/>
        </p:nvSpPr>
        <p:spPr>
          <a:xfrm rot="16200000">
            <a:off x="9814609" y="4097832"/>
            <a:ext cx="4448710" cy="215444"/>
          </a:xfrm>
          <a:prstGeom prst="rect">
            <a:avLst/>
          </a:prstGeom>
        </p:spPr>
        <p:txBody>
          <a:bodyPr wrap="square">
            <a:spAutoFit/>
          </a:bodyPr>
          <a:lstStyle/>
          <a:p>
            <a:pPr fontAlgn="base">
              <a:spcBef>
                <a:spcPct val="0"/>
              </a:spcBef>
              <a:spcAft>
                <a:spcPct val="0"/>
              </a:spcAft>
            </a:pPr>
            <a:r>
              <a:rPr lang="en-US" sz="800" dirty="0">
                <a:solidFill>
                  <a:prstClr val="black"/>
                </a:solidFill>
              </a:rPr>
              <a:t>Mary Jones</a:t>
            </a:r>
          </a:p>
        </p:txBody>
      </p:sp>
    </p:spTree>
    <p:extLst>
      <p:ext uri="{BB962C8B-B14F-4D97-AF65-F5344CB8AC3E}">
        <p14:creationId xmlns:p14="http://schemas.microsoft.com/office/powerpoint/2010/main" val="3861444473"/>
      </p:ext>
    </p:extLst>
  </p:cSld>
  <p:clrMapOvr>
    <a:masterClrMapping/>
  </p:clrMapOvr>
  <p:transition spd="med">
    <p:fade/>
  </p:transition>
</p:sldLayout>
</file>

<file path=ppt/slideLayouts/slideLayout14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577780617"/>
      </p:ext>
    </p:extLst>
  </p:cSld>
  <p:clrMapOvr>
    <a:masterClrMapping/>
  </p:clrMapOvr>
  <p:transition spd="med">
    <p:fade/>
  </p:transition>
</p:sldLayout>
</file>

<file path=ppt/slideLayouts/slideLayout14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719264"/>
            <a:ext cx="5384800" cy="47577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719264"/>
            <a:ext cx="5384800" cy="47577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893055079"/>
      </p:ext>
    </p:extLst>
  </p:cSld>
  <p:clrMapOvr>
    <a:masterClrMapping/>
  </p:clrMapOvr>
  <p:transition spd="med">
    <p:fade/>
  </p:transition>
</p:sldLayout>
</file>

<file path=ppt/slideLayouts/slideLayout14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050236712"/>
      </p:ext>
    </p:extLst>
  </p:cSld>
  <p:clrMapOvr>
    <a:masterClrMapping/>
  </p:clrMapOvr>
  <p:transition spd="med">
    <p:fade/>
  </p:transition>
</p:sldLayout>
</file>

<file path=ppt/slideLayouts/slideLayout14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911949320"/>
      </p:ext>
    </p:extLst>
  </p:cSld>
  <p:clrMapOvr>
    <a:masterClrMapping/>
  </p:clrMapOvr>
  <p:transition spd="med">
    <p:fade/>
  </p:transition>
</p:sldLayout>
</file>

<file path=ppt/slideLayouts/slideLayout147.xml><?xml version="1.0" encoding="utf-8"?>
<p:sldLayout xmlns:a="http://schemas.openxmlformats.org/drawingml/2006/main" xmlns:r="http://schemas.openxmlformats.org/officeDocument/2006/relationships" xmlns:p="http://schemas.openxmlformats.org/presentationml/2006/main" preserve="1">
  <p:cSld name="Title Slide">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Rectangle 1"/>
          <p:cNvSpPr/>
          <p:nvPr userDrawn="1"/>
        </p:nvSpPr>
        <p:spPr>
          <a:xfrm rot="16200000">
            <a:off x="9814609" y="4097832"/>
            <a:ext cx="4448710" cy="215444"/>
          </a:xfrm>
          <a:prstGeom prst="rect">
            <a:avLst/>
          </a:prstGeom>
        </p:spPr>
        <p:txBody>
          <a:bodyPr wrap="square">
            <a:spAutoFit/>
          </a:bodyPr>
          <a:lstStyle/>
          <a:p>
            <a:pPr fontAlgn="base">
              <a:spcBef>
                <a:spcPct val="0"/>
              </a:spcBef>
              <a:spcAft>
                <a:spcPct val="0"/>
              </a:spcAft>
            </a:pPr>
            <a:r>
              <a:rPr lang="en-US" sz="800" dirty="0">
                <a:solidFill>
                  <a:prstClr val="black"/>
                </a:solidFill>
              </a:rPr>
              <a:t>Mary Jones</a:t>
            </a:r>
          </a:p>
        </p:txBody>
      </p:sp>
    </p:spTree>
    <p:extLst>
      <p:ext uri="{BB962C8B-B14F-4D97-AF65-F5344CB8AC3E}">
        <p14:creationId xmlns:p14="http://schemas.microsoft.com/office/powerpoint/2010/main" val="2868897517"/>
      </p:ext>
    </p:extLst>
  </p:cSld>
  <p:clrMapOvr>
    <a:masterClrMapping/>
  </p:clrMapOvr>
  <p:transition spd="med">
    <p:fade/>
  </p:transition>
</p:sldLayout>
</file>

<file path=ppt/slideLayouts/slideLayout14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530804633"/>
      </p:ext>
    </p:extLst>
  </p:cSld>
  <p:clrMapOvr>
    <a:masterClrMapping/>
  </p:clrMapOvr>
  <p:transition spd="med">
    <p:fade/>
  </p:transition>
</p:sldLayout>
</file>

<file path=ppt/slideLayouts/slideLayout14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719264"/>
            <a:ext cx="5384800" cy="47577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719264"/>
            <a:ext cx="5384800" cy="47577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966819608"/>
      </p:ext>
    </p:extLst>
  </p:cSld>
  <p:clrMapOvr>
    <a:masterClrMapping/>
  </p:clrMapOvr>
  <p:transition spd="med">
    <p:fade/>
  </p:transition>
</p:sldLayout>
</file>

<file path=ppt/slideLayouts/slideLayout15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3678437348"/>
      </p:ext>
    </p:extLst>
  </p:cSld>
  <p:clrMapOvr>
    <a:masterClrMapping/>
  </p:clrMapOvr>
  <p:transition spd="med">
    <p:fade/>
  </p:transition>
</p:sldLayout>
</file>

<file path=ppt/slideLayouts/slideLayout15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619921469"/>
      </p:ext>
    </p:extLst>
  </p:cSld>
  <p:clrMapOvr>
    <a:masterClrMapping/>
  </p:clrMapOvr>
  <p:transition spd="med">
    <p:fade/>
  </p:transition>
</p:sldLayout>
</file>

<file path=ppt/slideLayouts/slideLayout15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B0EAF6C-14C2-4ED6-A73A-35823936B4FB}" type="datetime1">
              <a:rPr lang="en-GB" smtClean="0">
                <a:solidFill>
                  <a:prstClr val="black">
                    <a:tint val="75000"/>
                  </a:prstClr>
                </a:solidFill>
              </a:rPr>
              <a:t>10/11/2020</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53BFF75E-FF78-4DB4-9860-2FA899BFD14D}"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391272900"/>
      </p:ext>
    </p:extLst>
  </p:cSld>
  <p:clrMapOvr>
    <a:masterClrMapping/>
  </p:clrMapOvr>
</p:sldLayout>
</file>

<file path=ppt/slideLayouts/slideLayout15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6F2D75B-E54A-4906-948A-4009F3D92028}" type="datetime1">
              <a:rPr lang="en-GB" smtClean="0">
                <a:solidFill>
                  <a:prstClr val="black">
                    <a:tint val="75000"/>
                  </a:prstClr>
                </a:solidFill>
              </a:rPr>
              <a:t>10/11/2020</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53BFF75E-FF78-4DB4-9860-2FA899BFD14D}"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503697076"/>
      </p:ext>
    </p:extLst>
  </p:cSld>
  <p:clrMapOvr>
    <a:masterClrMapping/>
  </p:clrMapOvr>
</p:sldLayout>
</file>

<file path=ppt/slideLayouts/slideLayout15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6599C4D-4D9B-4B91-AECF-CE6BFEACE839}" type="datetime1">
              <a:rPr lang="en-GB" smtClean="0">
                <a:solidFill>
                  <a:prstClr val="black">
                    <a:tint val="75000"/>
                  </a:prstClr>
                </a:solidFill>
              </a:rPr>
              <a:t>10/11/2020</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53BFF75E-FF78-4DB4-9860-2FA899BFD14D}"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451034941"/>
      </p:ext>
    </p:extLst>
  </p:cSld>
  <p:clrMapOvr>
    <a:masterClrMapping/>
  </p:clrMapOvr>
</p:sldLayout>
</file>

<file path=ppt/slideLayouts/slideLayout15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FAE5985-372D-4FD1-A118-06180793DE11}" type="datetime1">
              <a:rPr lang="en-GB" smtClean="0">
                <a:solidFill>
                  <a:prstClr val="black">
                    <a:tint val="75000"/>
                  </a:prstClr>
                </a:solidFill>
              </a:rPr>
              <a:t>10/11/2020</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53BFF75E-FF78-4DB4-9860-2FA899BFD14D}"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718257739"/>
      </p:ext>
    </p:extLst>
  </p:cSld>
  <p:clrMapOvr>
    <a:masterClrMapping/>
  </p:clrMapOvr>
</p:sldLayout>
</file>

<file path=ppt/slideLayouts/slideLayout15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D2497F1D-C9F6-4994-BFDD-CC21FD626357}" type="datetime1">
              <a:rPr lang="en-GB" smtClean="0">
                <a:solidFill>
                  <a:prstClr val="black">
                    <a:tint val="75000"/>
                  </a:prstClr>
                </a:solidFill>
              </a:rPr>
              <a:t>10/11/2020</a:t>
            </a:fld>
            <a:endParaRPr lang="en-GB">
              <a:solidFill>
                <a:prstClr val="black">
                  <a:tint val="75000"/>
                </a:prstClr>
              </a:solidFill>
            </a:endParaRPr>
          </a:p>
        </p:txBody>
      </p:sp>
      <p:sp>
        <p:nvSpPr>
          <p:cNvPr id="8" name="Footer Placeholder 7"/>
          <p:cNvSpPr>
            <a:spLocks noGrp="1"/>
          </p:cNvSpPr>
          <p:nvPr>
            <p:ph type="ftr" sz="quarter" idx="11"/>
          </p:nvPr>
        </p:nvSpPr>
        <p:spPr/>
        <p:txBody>
          <a:bodyPr/>
          <a:lstStyle/>
          <a:p>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fld id="{53BFF75E-FF78-4DB4-9860-2FA899BFD14D}"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130614288"/>
      </p:ext>
    </p:extLst>
  </p:cSld>
  <p:clrMapOvr>
    <a:masterClrMapping/>
  </p:clrMapOvr>
</p:sldLayout>
</file>

<file path=ppt/slideLayouts/slideLayout15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CCB6C521-7626-42A2-A15E-471BF492CF88}" type="datetime1">
              <a:rPr lang="en-GB" smtClean="0">
                <a:solidFill>
                  <a:prstClr val="black">
                    <a:tint val="75000"/>
                  </a:prstClr>
                </a:solidFill>
              </a:rPr>
              <a:t>10/11/2020</a:t>
            </a:fld>
            <a:endParaRPr lang="en-GB">
              <a:solidFill>
                <a:prstClr val="black">
                  <a:tint val="75000"/>
                </a:prstClr>
              </a:solidFill>
            </a:endParaRPr>
          </a:p>
        </p:txBody>
      </p:sp>
      <p:sp>
        <p:nvSpPr>
          <p:cNvPr id="4" name="Footer Placeholder 3"/>
          <p:cNvSpPr>
            <a:spLocks noGrp="1"/>
          </p:cNvSpPr>
          <p:nvPr>
            <p:ph type="ftr" sz="quarter" idx="11"/>
          </p:nvPr>
        </p:nvSpPr>
        <p:spPr/>
        <p:txBody>
          <a:bodyPr/>
          <a:lstStyle/>
          <a:p>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53BFF75E-FF78-4DB4-9860-2FA899BFD14D}"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10019354"/>
      </p:ext>
    </p:extLst>
  </p:cSld>
  <p:clrMapOvr>
    <a:masterClrMapping/>
  </p:clrMapOvr>
</p:sldLayout>
</file>

<file path=ppt/slideLayouts/slideLayout15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F15D803-B361-4E1C-BCCE-B0A0302AF64D}" type="datetime1">
              <a:rPr lang="en-GB" smtClean="0">
                <a:solidFill>
                  <a:prstClr val="black">
                    <a:tint val="75000"/>
                  </a:prstClr>
                </a:solidFill>
              </a:rPr>
              <a:t>10/11/2020</a:t>
            </a:fld>
            <a:endParaRPr lang="en-GB">
              <a:solidFill>
                <a:prstClr val="black">
                  <a:tint val="75000"/>
                </a:prstClr>
              </a:solidFill>
            </a:endParaRPr>
          </a:p>
        </p:txBody>
      </p:sp>
      <p:sp>
        <p:nvSpPr>
          <p:cNvPr id="3" name="Footer Placeholder 2"/>
          <p:cNvSpPr>
            <a:spLocks noGrp="1"/>
          </p:cNvSpPr>
          <p:nvPr>
            <p:ph type="ftr" sz="quarter" idx="11"/>
          </p:nvPr>
        </p:nvSpPr>
        <p:spPr/>
        <p:txBody>
          <a:bodyPr/>
          <a:lstStyle/>
          <a:p>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53BFF75E-FF78-4DB4-9860-2FA899BFD14D}"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032324517"/>
      </p:ext>
    </p:extLst>
  </p:cSld>
  <p:clrMapOvr>
    <a:masterClrMapping/>
  </p:clrMapOvr>
</p:sldLayout>
</file>

<file path=ppt/slideLayouts/slideLayout15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28514F5-53AC-4917-9406-11E908483000}" type="datetime1">
              <a:rPr lang="en-GB" smtClean="0">
                <a:solidFill>
                  <a:prstClr val="black">
                    <a:tint val="75000"/>
                  </a:prstClr>
                </a:solidFill>
              </a:rPr>
              <a:t>10/11/2020</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53BFF75E-FF78-4DB4-9860-2FA899BFD14D}"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644254808"/>
      </p:ext>
    </p:extLst>
  </p:cSld>
  <p:clrMapOvr>
    <a:masterClrMapping/>
  </p:clrMapOvr>
</p:sldLayout>
</file>

<file path=ppt/slideLayouts/slideLayout16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17DDA75-4093-4ED5-A4F3-57F783727C56}" type="datetime1">
              <a:rPr lang="en-GB" smtClean="0">
                <a:solidFill>
                  <a:prstClr val="black">
                    <a:tint val="75000"/>
                  </a:prstClr>
                </a:solidFill>
              </a:rPr>
              <a:t>10/11/2020</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53BFF75E-FF78-4DB4-9860-2FA899BFD14D}"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591352421"/>
      </p:ext>
    </p:extLst>
  </p:cSld>
  <p:clrMapOvr>
    <a:masterClrMapping/>
  </p:clrMapOvr>
</p:sldLayout>
</file>

<file path=ppt/slideLayouts/slideLayout16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DECCB06-F55D-4F5D-A933-BC454487435E}" type="datetime1">
              <a:rPr lang="en-GB" smtClean="0">
                <a:solidFill>
                  <a:prstClr val="black">
                    <a:tint val="75000"/>
                  </a:prstClr>
                </a:solidFill>
              </a:rPr>
              <a:t>10/11/2020</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53BFF75E-FF78-4DB4-9860-2FA899BFD14D}"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405177509"/>
      </p:ext>
    </p:extLst>
  </p:cSld>
  <p:clrMapOvr>
    <a:masterClrMapping/>
  </p:clrMapOvr>
</p:sldLayout>
</file>

<file path=ppt/slideLayouts/slideLayout16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A6CA65D-106D-40BA-892F-D84A9E504A0D}" type="datetime1">
              <a:rPr lang="en-GB" smtClean="0">
                <a:solidFill>
                  <a:prstClr val="black">
                    <a:tint val="75000"/>
                  </a:prstClr>
                </a:solidFill>
              </a:rPr>
              <a:t>10/11/2020</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53BFF75E-FF78-4DB4-9860-2FA899BFD14D}"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089538638"/>
      </p:ext>
    </p:extLst>
  </p:cSld>
  <p:clrMapOvr>
    <a:masterClrMapping/>
  </p:clrMapOvr>
</p:sldLayout>
</file>

<file path=ppt/slideLayouts/slideLayout16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5F35085F-F965-4F5E-AAB8-F939E2340E17}" type="datetime1">
              <a:rPr lang="en-GB" smtClean="0">
                <a:solidFill>
                  <a:prstClr val="black">
                    <a:tint val="75000"/>
                  </a:prstClr>
                </a:solidFill>
              </a:rPr>
              <a:t>10/11/2020</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88D2464A-B21B-499B-BD07-0D7ADCAA86B5}"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612508962"/>
      </p:ext>
    </p:extLst>
  </p:cSld>
  <p:clrMapOvr>
    <a:masterClrMapping/>
  </p:clrMapOvr>
</p:sldLayout>
</file>

<file path=ppt/slideLayouts/slideLayout16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F235095-37F3-4320-AD85-F3D8351C90F0}" type="datetime1">
              <a:rPr lang="en-GB" smtClean="0">
                <a:solidFill>
                  <a:prstClr val="black">
                    <a:tint val="75000"/>
                  </a:prstClr>
                </a:solidFill>
              </a:rPr>
              <a:t>10/11/2020</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88D2464A-B21B-499B-BD07-0D7ADCAA86B5}"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615503197"/>
      </p:ext>
    </p:extLst>
  </p:cSld>
  <p:clrMapOvr>
    <a:masterClrMapping/>
  </p:clrMapOvr>
</p:sldLayout>
</file>

<file path=ppt/slideLayouts/slideLayout16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06E77E6-38C5-4453-A909-F36889CB9496}" type="datetime1">
              <a:rPr lang="en-GB" smtClean="0">
                <a:solidFill>
                  <a:prstClr val="black">
                    <a:tint val="75000"/>
                  </a:prstClr>
                </a:solidFill>
              </a:rPr>
              <a:t>10/11/2020</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88D2464A-B21B-499B-BD07-0D7ADCAA86B5}"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589277983"/>
      </p:ext>
    </p:extLst>
  </p:cSld>
  <p:clrMapOvr>
    <a:masterClrMapping/>
  </p:clrMapOvr>
</p:sldLayout>
</file>

<file path=ppt/slideLayouts/slideLayout16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136AE670-8EA5-469C-9FE4-01598EF0AB7F}" type="datetime1">
              <a:rPr lang="en-GB" smtClean="0">
                <a:solidFill>
                  <a:prstClr val="black">
                    <a:tint val="75000"/>
                  </a:prstClr>
                </a:solidFill>
              </a:rPr>
              <a:t>10/11/2020</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88D2464A-B21B-499B-BD07-0D7ADCAA86B5}"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713765912"/>
      </p:ext>
    </p:extLst>
  </p:cSld>
  <p:clrMapOvr>
    <a:masterClrMapping/>
  </p:clrMapOvr>
</p:sldLayout>
</file>

<file path=ppt/slideLayouts/slideLayout16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09B063E3-C912-4108-8DF3-CAA6D6876553}" type="datetime1">
              <a:rPr lang="en-GB" smtClean="0">
                <a:solidFill>
                  <a:prstClr val="black">
                    <a:tint val="75000"/>
                  </a:prstClr>
                </a:solidFill>
              </a:rPr>
              <a:t>10/11/2020</a:t>
            </a:fld>
            <a:endParaRPr lang="en-GB">
              <a:solidFill>
                <a:prstClr val="black">
                  <a:tint val="75000"/>
                </a:prstClr>
              </a:solidFill>
            </a:endParaRPr>
          </a:p>
        </p:txBody>
      </p:sp>
      <p:sp>
        <p:nvSpPr>
          <p:cNvPr id="8" name="Footer Placeholder 7"/>
          <p:cNvSpPr>
            <a:spLocks noGrp="1"/>
          </p:cNvSpPr>
          <p:nvPr>
            <p:ph type="ftr" sz="quarter" idx="11"/>
          </p:nvPr>
        </p:nvSpPr>
        <p:spPr/>
        <p:txBody>
          <a:bodyPr/>
          <a:lstStyle/>
          <a:p>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fld id="{88D2464A-B21B-499B-BD07-0D7ADCAA86B5}"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91721889"/>
      </p:ext>
    </p:extLst>
  </p:cSld>
  <p:clrMapOvr>
    <a:masterClrMapping/>
  </p:clrMapOvr>
</p:sldLayout>
</file>

<file path=ppt/slideLayouts/slideLayout16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200D4E9-6070-49F1-8742-5DB9039CF545}" type="datetime1">
              <a:rPr lang="en-GB" smtClean="0">
                <a:solidFill>
                  <a:prstClr val="black">
                    <a:tint val="75000"/>
                  </a:prstClr>
                </a:solidFill>
              </a:rPr>
              <a:t>10/11/2020</a:t>
            </a:fld>
            <a:endParaRPr lang="en-GB">
              <a:solidFill>
                <a:prstClr val="black">
                  <a:tint val="75000"/>
                </a:prstClr>
              </a:solidFill>
            </a:endParaRPr>
          </a:p>
        </p:txBody>
      </p:sp>
      <p:sp>
        <p:nvSpPr>
          <p:cNvPr id="4" name="Footer Placeholder 3"/>
          <p:cNvSpPr>
            <a:spLocks noGrp="1"/>
          </p:cNvSpPr>
          <p:nvPr>
            <p:ph type="ftr" sz="quarter" idx="11"/>
          </p:nvPr>
        </p:nvSpPr>
        <p:spPr/>
        <p:txBody>
          <a:bodyPr/>
          <a:lstStyle/>
          <a:p>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88D2464A-B21B-499B-BD07-0D7ADCAA86B5}"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634069632"/>
      </p:ext>
    </p:extLst>
  </p:cSld>
  <p:clrMapOvr>
    <a:masterClrMapping/>
  </p:clrMapOvr>
</p:sldLayout>
</file>

<file path=ppt/slideLayouts/slideLayout16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228EAE7-0083-437A-9F7E-D3C102DF61EC}" type="datetime1">
              <a:rPr lang="en-GB" smtClean="0">
                <a:solidFill>
                  <a:prstClr val="black">
                    <a:tint val="75000"/>
                  </a:prstClr>
                </a:solidFill>
              </a:rPr>
              <a:t>10/11/2020</a:t>
            </a:fld>
            <a:endParaRPr lang="en-GB">
              <a:solidFill>
                <a:prstClr val="black">
                  <a:tint val="75000"/>
                </a:prstClr>
              </a:solidFill>
            </a:endParaRPr>
          </a:p>
        </p:txBody>
      </p:sp>
      <p:sp>
        <p:nvSpPr>
          <p:cNvPr id="3" name="Footer Placeholder 2"/>
          <p:cNvSpPr>
            <a:spLocks noGrp="1"/>
          </p:cNvSpPr>
          <p:nvPr>
            <p:ph type="ftr" sz="quarter" idx="11"/>
          </p:nvPr>
        </p:nvSpPr>
        <p:spPr/>
        <p:txBody>
          <a:bodyPr/>
          <a:lstStyle/>
          <a:p>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88D2464A-B21B-499B-BD07-0D7ADCAA86B5}"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414143792"/>
      </p:ext>
    </p:extLst>
  </p:cSld>
  <p:clrMapOvr>
    <a:masterClrMapping/>
  </p:clrMapOvr>
</p:sldLayout>
</file>

<file path=ppt/slideLayouts/slideLayout17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430DBF8-CD1B-4342-B92D-6004629B661D}" type="datetime1">
              <a:rPr lang="en-GB" smtClean="0">
                <a:solidFill>
                  <a:prstClr val="black">
                    <a:tint val="75000"/>
                  </a:prstClr>
                </a:solidFill>
              </a:rPr>
              <a:t>10/11/2020</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88D2464A-B21B-499B-BD07-0D7ADCAA86B5}"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851323467"/>
      </p:ext>
    </p:extLst>
  </p:cSld>
  <p:clrMapOvr>
    <a:masterClrMapping/>
  </p:clrMapOvr>
</p:sldLayout>
</file>

<file path=ppt/slideLayouts/slideLayout17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20368B1-CA22-4CA7-930C-131897D0E138}" type="datetime1">
              <a:rPr lang="en-GB" smtClean="0">
                <a:solidFill>
                  <a:prstClr val="black">
                    <a:tint val="75000"/>
                  </a:prstClr>
                </a:solidFill>
              </a:rPr>
              <a:t>10/11/2020</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88D2464A-B21B-499B-BD07-0D7ADCAA86B5}"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521702935"/>
      </p:ext>
    </p:extLst>
  </p:cSld>
  <p:clrMapOvr>
    <a:masterClrMapping/>
  </p:clrMapOvr>
</p:sldLayout>
</file>

<file path=ppt/slideLayouts/slideLayout17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EE9F3DD-2791-484A-BF57-4A17CE4FF30A}" type="datetime1">
              <a:rPr lang="en-GB" smtClean="0">
                <a:solidFill>
                  <a:prstClr val="black">
                    <a:tint val="75000"/>
                  </a:prstClr>
                </a:solidFill>
              </a:rPr>
              <a:t>10/11/2020</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88D2464A-B21B-499B-BD07-0D7ADCAA86B5}"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510231606"/>
      </p:ext>
    </p:extLst>
  </p:cSld>
  <p:clrMapOvr>
    <a:masterClrMapping/>
  </p:clrMapOvr>
</p:sldLayout>
</file>

<file path=ppt/slideLayouts/slideLayout17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8C692DE-C75B-4C59-B0EB-6DF5F051316B}" type="datetime1">
              <a:rPr lang="en-GB" smtClean="0">
                <a:solidFill>
                  <a:prstClr val="black">
                    <a:tint val="75000"/>
                  </a:prstClr>
                </a:solidFill>
              </a:rPr>
              <a:t>10/11/2020</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88D2464A-B21B-499B-BD07-0D7ADCAA86B5}"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6373782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4.xml"/><Relationship Id="rId7"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theme" Target="../theme/theme2.xml"/><Relationship Id="rId5" Type="http://schemas.openxmlformats.org/officeDocument/2006/relationships/slideLayout" Target="../slideLayouts/slideLayout16.xml"/><Relationship Id="rId4" Type="http://schemas.openxmlformats.org/officeDocument/2006/relationships/slideLayout" Target="../slideLayouts/slideLayout15.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19.xml"/><Relationship Id="rId7" Type="http://schemas.openxmlformats.org/officeDocument/2006/relationships/image" Target="../media/image1.png"/><Relationship Id="rId2" Type="http://schemas.openxmlformats.org/officeDocument/2006/relationships/slideLayout" Target="../slideLayouts/slideLayout18.xml"/><Relationship Id="rId1" Type="http://schemas.openxmlformats.org/officeDocument/2006/relationships/slideLayout" Target="../slideLayouts/slideLayout17.xml"/><Relationship Id="rId6" Type="http://schemas.openxmlformats.org/officeDocument/2006/relationships/theme" Target="../theme/theme3.xml"/><Relationship Id="rId5" Type="http://schemas.openxmlformats.org/officeDocument/2006/relationships/slideLayout" Target="../slideLayouts/slideLayout21.xml"/><Relationship Id="rId4" Type="http://schemas.openxmlformats.org/officeDocument/2006/relationships/slideLayout" Target="../slideLayouts/slideLayout20.xml"/></Relationships>
</file>

<file path=ppt/slideMasters/_rels/slideMaster4.xml.rels><?xml version="1.0" encoding="UTF-8" standalone="yes"?>
<Relationships xmlns="http://schemas.openxmlformats.org/package/2006/relationships"><Relationship Id="rId3" Type="http://schemas.openxmlformats.org/officeDocument/2006/relationships/slideLayout" Target="../slideLayouts/slideLayout24.xml"/><Relationship Id="rId7" Type="http://schemas.openxmlformats.org/officeDocument/2006/relationships/image" Target="../media/image1.png"/><Relationship Id="rId2" Type="http://schemas.openxmlformats.org/officeDocument/2006/relationships/slideLayout" Target="../slideLayouts/slideLayout23.xml"/><Relationship Id="rId1" Type="http://schemas.openxmlformats.org/officeDocument/2006/relationships/slideLayout" Target="../slideLayouts/slideLayout22.xml"/><Relationship Id="rId6" Type="http://schemas.openxmlformats.org/officeDocument/2006/relationships/theme" Target="../theme/theme4.xml"/><Relationship Id="rId5" Type="http://schemas.openxmlformats.org/officeDocument/2006/relationships/slideLayout" Target="../slideLayouts/slideLayout26.xml"/><Relationship Id="rId4" Type="http://schemas.openxmlformats.org/officeDocument/2006/relationships/slideLayout" Target="../slideLayouts/slideLayout25.xml"/></Relationships>
</file>

<file path=ppt/slideMasters/_rels/slideMaster5.xml.rels><?xml version="1.0" encoding="UTF-8" standalone="yes"?>
<Relationships xmlns="http://schemas.openxmlformats.org/package/2006/relationships"><Relationship Id="rId3" Type="http://schemas.openxmlformats.org/officeDocument/2006/relationships/slideLayout" Target="../slideLayouts/slideLayout29.xml"/><Relationship Id="rId7" Type="http://schemas.openxmlformats.org/officeDocument/2006/relationships/image" Target="../media/image1.png"/><Relationship Id="rId2" Type="http://schemas.openxmlformats.org/officeDocument/2006/relationships/slideLayout" Target="../slideLayouts/slideLayout28.xml"/><Relationship Id="rId1" Type="http://schemas.openxmlformats.org/officeDocument/2006/relationships/slideLayout" Target="../slideLayouts/slideLayout27.xml"/><Relationship Id="rId6" Type="http://schemas.openxmlformats.org/officeDocument/2006/relationships/theme" Target="../theme/theme5.xml"/><Relationship Id="rId5" Type="http://schemas.openxmlformats.org/officeDocument/2006/relationships/slideLayout" Target="../slideLayouts/slideLayout31.xml"/><Relationship Id="rId4" Type="http://schemas.openxmlformats.org/officeDocument/2006/relationships/slideLayout" Target="../slideLayouts/slideLayout30.xml"/></Relationships>
</file>

<file path=ppt/slideMasters/_rels/slideMaster6.xml.rels><?xml version="1.0" encoding="UTF-8" standalone="yes"?>
<Relationships xmlns="http://schemas.openxmlformats.org/package/2006/relationships"><Relationship Id="rId3" Type="http://schemas.openxmlformats.org/officeDocument/2006/relationships/slideLayout" Target="../slideLayouts/slideLayout34.xml"/><Relationship Id="rId7" Type="http://schemas.openxmlformats.org/officeDocument/2006/relationships/image" Target="../media/image1.png"/><Relationship Id="rId2" Type="http://schemas.openxmlformats.org/officeDocument/2006/relationships/slideLayout" Target="../slideLayouts/slideLayout33.xml"/><Relationship Id="rId1" Type="http://schemas.openxmlformats.org/officeDocument/2006/relationships/slideLayout" Target="../slideLayouts/slideLayout32.xml"/><Relationship Id="rId6" Type="http://schemas.openxmlformats.org/officeDocument/2006/relationships/theme" Target="../theme/theme6.xml"/><Relationship Id="rId5" Type="http://schemas.openxmlformats.org/officeDocument/2006/relationships/slideLayout" Target="../slideLayouts/slideLayout36.xml"/><Relationship Id="rId4" Type="http://schemas.openxmlformats.org/officeDocument/2006/relationships/slideLayout" Target="../slideLayouts/slideLayout35.xml"/></Relationships>
</file>

<file path=ppt/slideMasters/_rels/slideMaster7.xml.rels><?xml version="1.0" encoding="UTF-8" standalone="yes"?>
<Relationships xmlns="http://schemas.openxmlformats.org/package/2006/relationships"><Relationship Id="rId3" Type="http://schemas.openxmlformats.org/officeDocument/2006/relationships/slideLayout" Target="../slideLayouts/slideLayout39.xml"/><Relationship Id="rId7" Type="http://schemas.openxmlformats.org/officeDocument/2006/relationships/image" Target="../media/image1.png"/><Relationship Id="rId2" Type="http://schemas.openxmlformats.org/officeDocument/2006/relationships/slideLayout" Target="../slideLayouts/slideLayout38.xml"/><Relationship Id="rId1" Type="http://schemas.openxmlformats.org/officeDocument/2006/relationships/slideLayout" Target="../slideLayouts/slideLayout37.xml"/><Relationship Id="rId6" Type="http://schemas.openxmlformats.org/officeDocument/2006/relationships/theme" Target="../theme/theme7.xml"/><Relationship Id="rId5" Type="http://schemas.openxmlformats.org/officeDocument/2006/relationships/slideLayout" Target="../slideLayouts/slideLayout41.xml"/><Relationship Id="rId4" Type="http://schemas.openxmlformats.org/officeDocument/2006/relationships/slideLayout" Target="../slideLayouts/slideLayout40.xml"/></Relationships>
</file>

<file path=ppt/slideMasters/_rels/slideMaster8.xml.rels><?xml version="1.0" encoding="UTF-8" standalone="yes"?>
<Relationships xmlns="http://schemas.openxmlformats.org/package/2006/relationships"><Relationship Id="rId3" Type="http://schemas.openxmlformats.org/officeDocument/2006/relationships/slideLayout" Target="../slideLayouts/slideLayout44.xml"/><Relationship Id="rId7" Type="http://schemas.openxmlformats.org/officeDocument/2006/relationships/image" Target="../media/image1.png"/><Relationship Id="rId2" Type="http://schemas.openxmlformats.org/officeDocument/2006/relationships/slideLayout" Target="../slideLayouts/slideLayout43.xml"/><Relationship Id="rId1" Type="http://schemas.openxmlformats.org/officeDocument/2006/relationships/slideLayout" Target="../slideLayouts/slideLayout42.xml"/><Relationship Id="rId6" Type="http://schemas.openxmlformats.org/officeDocument/2006/relationships/theme" Target="../theme/theme8.xml"/><Relationship Id="rId5" Type="http://schemas.openxmlformats.org/officeDocument/2006/relationships/slideLayout" Target="../slideLayouts/slideLayout46.xml"/><Relationship Id="rId4" Type="http://schemas.openxmlformats.org/officeDocument/2006/relationships/slideLayout" Target="../slideLayouts/slideLayout45.xml"/></Relationships>
</file>

<file path=ppt/slideMasters/_rels/slideMaster9.xml.rels><?xml version="1.0" encoding="UTF-8" standalone="yes"?>
<Relationships xmlns="http://schemas.openxmlformats.org/package/2006/relationships"><Relationship Id="rId3" Type="http://schemas.openxmlformats.org/officeDocument/2006/relationships/slideLayout" Target="../slideLayouts/slideLayout49.xml"/><Relationship Id="rId7" Type="http://schemas.openxmlformats.org/officeDocument/2006/relationships/image" Target="../media/image1.png"/><Relationship Id="rId2" Type="http://schemas.openxmlformats.org/officeDocument/2006/relationships/slideLayout" Target="../slideLayouts/slideLayout48.xml"/><Relationship Id="rId1" Type="http://schemas.openxmlformats.org/officeDocument/2006/relationships/slideLayout" Target="../slideLayouts/slideLayout47.xml"/><Relationship Id="rId6" Type="http://schemas.openxmlformats.org/officeDocument/2006/relationships/theme" Target="../theme/theme9.xml"/><Relationship Id="rId5" Type="http://schemas.openxmlformats.org/officeDocument/2006/relationships/slideLayout" Target="../slideLayouts/slideLayout51.xml"/><Relationship Id="rId4" Type="http://schemas.openxmlformats.org/officeDocument/2006/relationships/slideLayout" Target="../slideLayouts/slideLayout50.xml"/></Relationships>
</file>

<file path=ppt/slideMasters/_rels/slideMaster10.xml.rels><?xml version="1.0" encoding="UTF-8" standalone="yes"?>
<Relationships xmlns="http://schemas.openxmlformats.org/package/2006/relationships"><Relationship Id="rId3" Type="http://schemas.openxmlformats.org/officeDocument/2006/relationships/slideLayout" Target="../slideLayouts/slideLayout54.xml"/><Relationship Id="rId7" Type="http://schemas.openxmlformats.org/officeDocument/2006/relationships/image" Target="../media/image1.png"/><Relationship Id="rId2" Type="http://schemas.openxmlformats.org/officeDocument/2006/relationships/slideLayout" Target="../slideLayouts/slideLayout53.xml"/><Relationship Id="rId1" Type="http://schemas.openxmlformats.org/officeDocument/2006/relationships/slideLayout" Target="../slideLayouts/slideLayout52.xml"/><Relationship Id="rId6" Type="http://schemas.openxmlformats.org/officeDocument/2006/relationships/theme" Target="../theme/theme10.xml"/><Relationship Id="rId5" Type="http://schemas.openxmlformats.org/officeDocument/2006/relationships/slideLayout" Target="../slideLayouts/slideLayout56.xml"/><Relationship Id="rId4" Type="http://schemas.openxmlformats.org/officeDocument/2006/relationships/slideLayout" Target="../slideLayouts/slideLayout55.xml"/></Relationships>
</file>

<file path=ppt/slideMasters/_rels/slideMaster11.xml.rels><?xml version="1.0" encoding="UTF-8" standalone="yes"?>
<Relationships xmlns="http://schemas.openxmlformats.org/package/2006/relationships"><Relationship Id="rId3" Type="http://schemas.openxmlformats.org/officeDocument/2006/relationships/slideLayout" Target="../slideLayouts/slideLayout59.xml"/><Relationship Id="rId7" Type="http://schemas.openxmlformats.org/officeDocument/2006/relationships/image" Target="../media/image1.png"/><Relationship Id="rId2" Type="http://schemas.openxmlformats.org/officeDocument/2006/relationships/slideLayout" Target="../slideLayouts/slideLayout58.xml"/><Relationship Id="rId1" Type="http://schemas.openxmlformats.org/officeDocument/2006/relationships/slideLayout" Target="../slideLayouts/slideLayout57.xml"/><Relationship Id="rId6" Type="http://schemas.openxmlformats.org/officeDocument/2006/relationships/theme" Target="../theme/theme11.xml"/><Relationship Id="rId5" Type="http://schemas.openxmlformats.org/officeDocument/2006/relationships/slideLayout" Target="../slideLayouts/slideLayout61.xml"/><Relationship Id="rId4" Type="http://schemas.openxmlformats.org/officeDocument/2006/relationships/slideLayout" Target="../slideLayouts/slideLayout60.xml"/></Relationships>
</file>

<file path=ppt/slideMasters/_rels/slideMaster12.xml.rels><?xml version="1.0" encoding="UTF-8" standalone="yes"?>
<Relationships xmlns="http://schemas.openxmlformats.org/package/2006/relationships"><Relationship Id="rId3" Type="http://schemas.openxmlformats.org/officeDocument/2006/relationships/slideLayout" Target="../slideLayouts/slideLayout64.xml"/><Relationship Id="rId7" Type="http://schemas.openxmlformats.org/officeDocument/2006/relationships/image" Target="../media/image1.png"/><Relationship Id="rId2" Type="http://schemas.openxmlformats.org/officeDocument/2006/relationships/slideLayout" Target="../slideLayouts/slideLayout63.xml"/><Relationship Id="rId1" Type="http://schemas.openxmlformats.org/officeDocument/2006/relationships/slideLayout" Target="../slideLayouts/slideLayout62.xml"/><Relationship Id="rId6" Type="http://schemas.openxmlformats.org/officeDocument/2006/relationships/theme" Target="../theme/theme12.xml"/><Relationship Id="rId5" Type="http://schemas.openxmlformats.org/officeDocument/2006/relationships/slideLayout" Target="../slideLayouts/slideLayout66.xml"/><Relationship Id="rId4" Type="http://schemas.openxmlformats.org/officeDocument/2006/relationships/slideLayout" Target="../slideLayouts/slideLayout65.xml"/></Relationships>
</file>

<file path=ppt/slideMasters/_rels/slideMaster13.xml.rels><?xml version="1.0" encoding="UTF-8" standalone="yes"?>
<Relationships xmlns="http://schemas.openxmlformats.org/package/2006/relationships"><Relationship Id="rId3" Type="http://schemas.openxmlformats.org/officeDocument/2006/relationships/slideLayout" Target="../slideLayouts/slideLayout69.xml"/><Relationship Id="rId7" Type="http://schemas.openxmlformats.org/officeDocument/2006/relationships/image" Target="../media/image1.png"/><Relationship Id="rId2" Type="http://schemas.openxmlformats.org/officeDocument/2006/relationships/slideLayout" Target="../slideLayouts/slideLayout68.xml"/><Relationship Id="rId1" Type="http://schemas.openxmlformats.org/officeDocument/2006/relationships/slideLayout" Target="../slideLayouts/slideLayout67.xml"/><Relationship Id="rId6" Type="http://schemas.openxmlformats.org/officeDocument/2006/relationships/theme" Target="../theme/theme13.xml"/><Relationship Id="rId5" Type="http://schemas.openxmlformats.org/officeDocument/2006/relationships/slideLayout" Target="../slideLayouts/slideLayout71.xml"/><Relationship Id="rId4" Type="http://schemas.openxmlformats.org/officeDocument/2006/relationships/slideLayout" Target="../slideLayouts/slideLayout70.xml"/></Relationships>
</file>

<file path=ppt/slideMasters/_rels/slideMaster14.xml.rels><?xml version="1.0" encoding="UTF-8" standalone="yes"?>
<Relationships xmlns="http://schemas.openxmlformats.org/package/2006/relationships"><Relationship Id="rId3" Type="http://schemas.openxmlformats.org/officeDocument/2006/relationships/slideLayout" Target="../slideLayouts/slideLayout74.xml"/><Relationship Id="rId7" Type="http://schemas.openxmlformats.org/officeDocument/2006/relationships/image" Target="../media/image1.png"/><Relationship Id="rId2" Type="http://schemas.openxmlformats.org/officeDocument/2006/relationships/slideLayout" Target="../slideLayouts/slideLayout73.xml"/><Relationship Id="rId1" Type="http://schemas.openxmlformats.org/officeDocument/2006/relationships/slideLayout" Target="../slideLayouts/slideLayout72.xml"/><Relationship Id="rId6" Type="http://schemas.openxmlformats.org/officeDocument/2006/relationships/theme" Target="../theme/theme14.xml"/><Relationship Id="rId5" Type="http://schemas.openxmlformats.org/officeDocument/2006/relationships/slideLayout" Target="../slideLayouts/slideLayout76.xml"/><Relationship Id="rId4" Type="http://schemas.openxmlformats.org/officeDocument/2006/relationships/slideLayout" Target="../slideLayouts/slideLayout75.xml"/></Relationships>
</file>

<file path=ppt/slideMasters/_rels/slideMaster15.xml.rels><?xml version="1.0" encoding="UTF-8" standalone="yes"?>
<Relationships xmlns="http://schemas.openxmlformats.org/package/2006/relationships"><Relationship Id="rId3" Type="http://schemas.openxmlformats.org/officeDocument/2006/relationships/slideLayout" Target="../slideLayouts/slideLayout79.xml"/><Relationship Id="rId7" Type="http://schemas.openxmlformats.org/officeDocument/2006/relationships/image" Target="../media/image1.png"/><Relationship Id="rId2" Type="http://schemas.openxmlformats.org/officeDocument/2006/relationships/slideLayout" Target="../slideLayouts/slideLayout78.xml"/><Relationship Id="rId1" Type="http://schemas.openxmlformats.org/officeDocument/2006/relationships/slideLayout" Target="../slideLayouts/slideLayout77.xml"/><Relationship Id="rId6" Type="http://schemas.openxmlformats.org/officeDocument/2006/relationships/theme" Target="../theme/theme15.xml"/><Relationship Id="rId5" Type="http://schemas.openxmlformats.org/officeDocument/2006/relationships/slideLayout" Target="../slideLayouts/slideLayout81.xml"/><Relationship Id="rId4" Type="http://schemas.openxmlformats.org/officeDocument/2006/relationships/slideLayout" Target="../slideLayouts/slideLayout80.xml"/></Relationships>
</file>

<file path=ppt/slideMasters/_rels/slideMaster16.xml.rels><?xml version="1.0" encoding="UTF-8" standalone="yes"?>
<Relationships xmlns="http://schemas.openxmlformats.org/package/2006/relationships"><Relationship Id="rId3" Type="http://schemas.openxmlformats.org/officeDocument/2006/relationships/slideLayout" Target="../slideLayouts/slideLayout84.xml"/><Relationship Id="rId7" Type="http://schemas.openxmlformats.org/officeDocument/2006/relationships/image" Target="../media/image1.png"/><Relationship Id="rId2" Type="http://schemas.openxmlformats.org/officeDocument/2006/relationships/slideLayout" Target="../slideLayouts/slideLayout83.xml"/><Relationship Id="rId1" Type="http://schemas.openxmlformats.org/officeDocument/2006/relationships/slideLayout" Target="../slideLayouts/slideLayout82.xml"/><Relationship Id="rId6" Type="http://schemas.openxmlformats.org/officeDocument/2006/relationships/theme" Target="../theme/theme16.xml"/><Relationship Id="rId5" Type="http://schemas.openxmlformats.org/officeDocument/2006/relationships/slideLayout" Target="../slideLayouts/slideLayout86.xml"/><Relationship Id="rId4" Type="http://schemas.openxmlformats.org/officeDocument/2006/relationships/slideLayout" Target="../slideLayouts/slideLayout85.xml"/></Relationships>
</file>

<file path=ppt/slideMasters/_rels/slideMaster17.xml.rels><?xml version="1.0" encoding="UTF-8" standalone="yes"?>
<Relationships xmlns="http://schemas.openxmlformats.org/package/2006/relationships"><Relationship Id="rId3" Type="http://schemas.openxmlformats.org/officeDocument/2006/relationships/slideLayout" Target="../slideLayouts/slideLayout89.xml"/><Relationship Id="rId7" Type="http://schemas.openxmlformats.org/officeDocument/2006/relationships/image" Target="../media/image1.png"/><Relationship Id="rId2" Type="http://schemas.openxmlformats.org/officeDocument/2006/relationships/slideLayout" Target="../slideLayouts/slideLayout88.xml"/><Relationship Id="rId1" Type="http://schemas.openxmlformats.org/officeDocument/2006/relationships/slideLayout" Target="../slideLayouts/slideLayout87.xml"/><Relationship Id="rId6" Type="http://schemas.openxmlformats.org/officeDocument/2006/relationships/theme" Target="../theme/theme17.xml"/><Relationship Id="rId5" Type="http://schemas.openxmlformats.org/officeDocument/2006/relationships/slideLayout" Target="../slideLayouts/slideLayout91.xml"/><Relationship Id="rId4" Type="http://schemas.openxmlformats.org/officeDocument/2006/relationships/slideLayout" Target="../slideLayouts/slideLayout90.xml"/></Relationships>
</file>

<file path=ppt/slideMasters/_rels/slideMaster18.xml.rels><?xml version="1.0" encoding="UTF-8" standalone="yes"?>
<Relationships xmlns="http://schemas.openxmlformats.org/package/2006/relationships"><Relationship Id="rId3" Type="http://schemas.openxmlformats.org/officeDocument/2006/relationships/slideLayout" Target="../slideLayouts/slideLayout94.xml"/><Relationship Id="rId7" Type="http://schemas.openxmlformats.org/officeDocument/2006/relationships/image" Target="../media/image1.png"/><Relationship Id="rId2" Type="http://schemas.openxmlformats.org/officeDocument/2006/relationships/slideLayout" Target="../slideLayouts/slideLayout93.xml"/><Relationship Id="rId1" Type="http://schemas.openxmlformats.org/officeDocument/2006/relationships/slideLayout" Target="../slideLayouts/slideLayout92.xml"/><Relationship Id="rId6" Type="http://schemas.openxmlformats.org/officeDocument/2006/relationships/theme" Target="../theme/theme18.xml"/><Relationship Id="rId5" Type="http://schemas.openxmlformats.org/officeDocument/2006/relationships/slideLayout" Target="../slideLayouts/slideLayout96.xml"/><Relationship Id="rId4" Type="http://schemas.openxmlformats.org/officeDocument/2006/relationships/slideLayout" Target="../slideLayouts/slideLayout95.xml"/></Relationships>
</file>

<file path=ppt/slideMasters/_rels/slideMaster19.xml.rels><?xml version="1.0" encoding="UTF-8" standalone="yes"?>
<Relationships xmlns="http://schemas.openxmlformats.org/package/2006/relationships"><Relationship Id="rId3" Type="http://schemas.openxmlformats.org/officeDocument/2006/relationships/slideLayout" Target="../slideLayouts/slideLayout99.xml"/><Relationship Id="rId7" Type="http://schemas.openxmlformats.org/officeDocument/2006/relationships/image" Target="../media/image1.png"/><Relationship Id="rId2" Type="http://schemas.openxmlformats.org/officeDocument/2006/relationships/slideLayout" Target="../slideLayouts/slideLayout98.xml"/><Relationship Id="rId1" Type="http://schemas.openxmlformats.org/officeDocument/2006/relationships/slideLayout" Target="../slideLayouts/slideLayout97.xml"/><Relationship Id="rId6" Type="http://schemas.openxmlformats.org/officeDocument/2006/relationships/theme" Target="../theme/theme19.xml"/><Relationship Id="rId5" Type="http://schemas.openxmlformats.org/officeDocument/2006/relationships/slideLayout" Target="../slideLayouts/slideLayout101.xml"/><Relationship Id="rId4" Type="http://schemas.openxmlformats.org/officeDocument/2006/relationships/slideLayout" Target="../slideLayouts/slideLayout100.xml"/></Relationships>
</file>

<file path=ppt/slideMasters/_rels/slideMaster20.xml.rels><?xml version="1.0" encoding="UTF-8" standalone="yes"?>
<Relationships xmlns="http://schemas.openxmlformats.org/package/2006/relationships"><Relationship Id="rId3" Type="http://schemas.openxmlformats.org/officeDocument/2006/relationships/slideLayout" Target="../slideLayouts/slideLayout104.xml"/><Relationship Id="rId7" Type="http://schemas.openxmlformats.org/officeDocument/2006/relationships/image" Target="../media/image1.png"/><Relationship Id="rId2" Type="http://schemas.openxmlformats.org/officeDocument/2006/relationships/slideLayout" Target="../slideLayouts/slideLayout103.xml"/><Relationship Id="rId1" Type="http://schemas.openxmlformats.org/officeDocument/2006/relationships/slideLayout" Target="../slideLayouts/slideLayout102.xml"/><Relationship Id="rId6" Type="http://schemas.openxmlformats.org/officeDocument/2006/relationships/theme" Target="../theme/theme20.xml"/><Relationship Id="rId5" Type="http://schemas.openxmlformats.org/officeDocument/2006/relationships/slideLayout" Target="../slideLayouts/slideLayout106.xml"/><Relationship Id="rId4" Type="http://schemas.openxmlformats.org/officeDocument/2006/relationships/slideLayout" Target="../slideLayouts/slideLayout105.xml"/></Relationships>
</file>

<file path=ppt/slideMasters/_rels/slideMaster21.xml.rels><?xml version="1.0" encoding="UTF-8" standalone="yes"?>
<Relationships xmlns="http://schemas.openxmlformats.org/package/2006/relationships"><Relationship Id="rId3" Type="http://schemas.openxmlformats.org/officeDocument/2006/relationships/slideLayout" Target="../slideLayouts/slideLayout109.xml"/><Relationship Id="rId7" Type="http://schemas.openxmlformats.org/officeDocument/2006/relationships/image" Target="../media/image1.png"/><Relationship Id="rId2" Type="http://schemas.openxmlformats.org/officeDocument/2006/relationships/slideLayout" Target="../slideLayouts/slideLayout108.xml"/><Relationship Id="rId1" Type="http://schemas.openxmlformats.org/officeDocument/2006/relationships/slideLayout" Target="../slideLayouts/slideLayout107.xml"/><Relationship Id="rId6" Type="http://schemas.openxmlformats.org/officeDocument/2006/relationships/theme" Target="../theme/theme21.xml"/><Relationship Id="rId5" Type="http://schemas.openxmlformats.org/officeDocument/2006/relationships/slideLayout" Target="../slideLayouts/slideLayout111.xml"/><Relationship Id="rId4" Type="http://schemas.openxmlformats.org/officeDocument/2006/relationships/slideLayout" Target="../slideLayouts/slideLayout110.xml"/></Relationships>
</file>

<file path=ppt/slideMasters/_rels/slideMaster22.xml.rels><?xml version="1.0" encoding="UTF-8" standalone="yes"?>
<Relationships xmlns="http://schemas.openxmlformats.org/package/2006/relationships"><Relationship Id="rId3" Type="http://schemas.openxmlformats.org/officeDocument/2006/relationships/slideLayout" Target="../slideLayouts/slideLayout114.xml"/><Relationship Id="rId7" Type="http://schemas.openxmlformats.org/officeDocument/2006/relationships/image" Target="../media/image1.png"/><Relationship Id="rId2" Type="http://schemas.openxmlformats.org/officeDocument/2006/relationships/slideLayout" Target="../slideLayouts/slideLayout113.xml"/><Relationship Id="rId1" Type="http://schemas.openxmlformats.org/officeDocument/2006/relationships/slideLayout" Target="../slideLayouts/slideLayout112.xml"/><Relationship Id="rId6" Type="http://schemas.openxmlformats.org/officeDocument/2006/relationships/theme" Target="../theme/theme22.xml"/><Relationship Id="rId5" Type="http://schemas.openxmlformats.org/officeDocument/2006/relationships/slideLayout" Target="../slideLayouts/slideLayout116.xml"/><Relationship Id="rId4" Type="http://schemas.openxmlformats.org/officeDocument/2006/relationships/slideLayout" Target="../slideLayouts/slideLayout115.xml"/></Relationships>
</file>

<file path=ppt/slideMasters/_rels/slideMaster23.xml.rels><?xml version="1.0" encoding="UTF-8" standalone="yes"?>
<Relationships xmlns="http://schemas.openxmlformats.org/package/2006/relationships"><Relationship Id="rId3" Type="http://schemas.openxmlformats.org/officeDocument/2006/relationships/slideLayout" Target="../slideLayouts/slideLayout119.xml"/><Relationship Id="rId7" Type="http://schemas.openxmlformats.org/officeDocument/2006/relationships/image" Target="../media/image1.png"/><Relationship Id="rId2" Type="http://schemas.openxmlformats.org/officeDocument/2006/relationships/slideLayout" Target="../slideLayouts/slideLayout118.xml"/><Relationship Id="rId1" Type="http://schemas.openxmlformats.org/officeDocument/2006/relationships/slideLayout" Target="../slideLayouts/slideLayout117.xml"/><Relationship Id="rId6" Type="http://schemas.openxmlformats.org/officeDocument/2006/relationships/theme" Target="../theme/theme23.xml"/><Relationship Id="rId5" Type="http://schemas.openxmlformats.org/officeDocument/2006/relationships/slideLayout" Target="../slideLayouts/slideLayout121.xml"/><Relationship Id="rId4" Type="http://schemas.openxmlformats.org/officeDocument/2006/relationships/slideLayout" Target="../slideLayouts/slideLayout120.xml"/></Relationships>
</file>

<file path=ppt/slideMasters/_rels/slideMaster24.xml.rels><?xml version="1.0" encoding="UTF-8" standalone="yes"?>
<Relationships xmlns="http://schemas.openxmlformats.org/package/2006/relationships"><Relationship Id="rId3" Type="http://schemas.openxmlformats.org/officeDocument/2006/relationships/slideLayout" Target="../slideLayouts/slideLayout124.xml"/><Relationship Id="rId7" Type="http://schemas.openxmlformats.org/officeDocument/2006/relationships/image" Target="../media/image1.png"/><Relationship Id="rId2" Type="http://schemas.openxmlformats.org/officeDocument/2006/relationships/slideLayout" Target="../slideLayouts/slideLayout123.xml"/><Relationship Id="rId1" Type="http://schemas.openxmlformats.org/officeDocument/2006/relationships/slideLayout" Target="../slideLayouts/slideLayout122.xml"/><Relationship Id="rId6" Type="http://schemas.openxmlformats.org/officeDocument/2006/relationships/theme" Target="../theme/theme24.xml"/><Relationship Id="rId5" Type="http://schemas.openxmlformats.org/officeDocument/2006/relationships/slideLayout" Target="../slideLayouts/slideLayout126.xml"/><Relationship Id="rId4" Type="http://schemas.openxmlformats.org/officeDocument/2006/relationships/slideLayout" Target="../slideLayouts/slideLayout125.xml"/></Relationships>
</file>

<file path=ppt/slideMasters/_rels/slideMaster25.xml.rels><?xml version="1.0" encoding="UTF-8" standalone="yes"?>
<Relationships xmlns="http://schemas.openxmlformats.org/package/2006/relationships"><Relationship Id="rId3" Type="http://schemas.openxmlformats.org/officeDocument/2006/relationships/slideLayout" Target="../slideLayouts/slideLayout129.xml"/><Relationship Id="rId7" Type="http://schemas.openxmlformats.org/officeDocument/2006/relationships/image" Target="../media/image1.png"/><Relationship Id="rId2" Type="http://schemas.openxmlformats.org/officeDocument/2006/relationships/slideLayout" Target="../slideLayouts/slideLayout128.xml"/><Relationship Id="rId1" Type="http://schemas.openxmlformats.org/officeDocument/2006/relationships/slideLayout" Target="../slideLayouts/slideLayout127.xml"/><Relationship Id="rId6" Type="http://schemas.openxmlformats.org/officeDocument/2006/relationships/theme" Target="../theme/theme25.xml"/><Relationship Id="rId5" Type="http://schemas.openxmlformats.org/officeDocument/2006/relationships/slideLayout" Target="../slideLayouts/slideLayout131.xml"/><Relationship Id="rId4" Type="http://schemas.openxmlformats.org/officeDocument/2006/relationships/slideLayout" Target="../slideLayouts/slideLayout130.xml"/></Relationships>
</file>

<file path=ppt/slideMasters/_rels/slideMaster26.xml.rels><?xml version="1.0" encoding="UTF-8" standalone="yes"?>
<Relationships xmlns="http://schemas.openxmlformats.org/package/2006/relationships"><Relationship Id="rId3" Type="http://schemas.openxmlformats.org/officeDocument/2006/relationships/slideLayout" Target="../slideLayouts/slideLayout134.xml"/><Relationship Id="rId7" Type="http://schemas.openxmlformats.org/officeDocument/2006/relationships/image" Target="../media/image1.png"/><Relationship Id="rId2" Type="http://schemas.openxmlformats.org/officeDocument/2006/relationships/slideLayout" Target="../slideLayouts/slideLayout133.xml"/><Relationship Id="rId1" Type="http://schemas.openxmlformats.org/officeDocument/2006/relationships/slideLayout" Target="../slideLayouts/slideLayout132.xml"/><Relationship Id="rId6" Type="http://schemas.openxmlformats.org/officeDocument/2006/relationships/theme" Target="../theme/theme26.xml"/><Relationship Id="rId5" Type="http://schemas.openxmlformats.org/officeDocument/2006/relationships/slideLayout" Target="../slideLayouts/slideLayout136.xml"/><Relationship Id="rId4" Type="http://schemas.openxmlformats.org/officeDocument/2006/relationships/slideLayout" Target="../slideLayouts/slideLayout135.xml"/></Relationships>
</file>

<file path=ppt/slideMasters/_rels/slideMaster27.xml.rels><?xml version="1.0" encoding="UTF-8" standalone="yes"?>
<Relationships xmlns="http://schemas.openxmlformats.org/package/2006/relationships"><Relationship Id="rId3" Type="http://schemas.openxmlformats.org/officeDocument/2006/relationships/slideLayout" Target="../slideLayouts/slideLayout139.xml"/><Relationship Id="rId7" Type="http://schemas.openxmlformats.org/officeDocument/2006/relationships/image" Target="../media/image1.png"/><Relationship Id="rId2" Type="http://schemas.openxmlformats.org/officeDocument/2006/relationships/slideLayout" Target="../slideLayouts/slideLayout138.xml"/><Relationship Id="rId1" Type="http://schemas.openxmlformats.org/officeDocument/2006/relationships/slideLayout" Target="../slideLayouts/slideLayout137.xml"/><Relationship Id="rId6" Type="http://schemas.openxmlformats.org/officeDocument/2006/relationships/theme" Target="../theme/theme27.xml"/><Relationship Id="rId5" Type="http://schemas.openxmlformats.org/officeDocument/2006/relationships/slideLayout" Target="../slideLayouts/slideLayout141.xml"/><Relationship Id="rId4" Type="http://schemas.openxmlformats.org/officeDocument/2006/relationships/slideLayout" Target="../slideLayouts/slideLayout140.xml"/></Relationships>
</file>

<file path=ppt/slideMasters/_rels/slideMaster28.xml.rels><?xml version="1.0" encoding="UTF-8" standalone="yes"?>
<Relationships xmlns="http://schemas.openxmlformats.org/package/2006/relationships"><Relationship Id="rId3" Type="http://schemas.openxmlformats.org/officeDocument/2006/relationships/slideLayout" Target="../slideLayouts/slideLayout144.xml"/><Relationship Id="rId7" Type="http://schemas.openxmlformats.org/officeDocument/2006/relationships/image" Target="../media/image1.png"/><Relationship Id="rId2" Type="http://schemas.openxmlformats.org/officeDocument/2006/relationships/slideLayout" Target="../slideLayouts/slideLayout143.xml"/><Relationship Id="rId1" Type="http://schemas.openxmlformats.org/officeDocument/2006/relationships/slideLayout" Target="../slideLayouts/slideLayout142.xml"/><Relationship Id="rId6" Type="http://schemas.openxmlformats.org/officeDocument/2006/relationships/theme" Target="../theme/theme28.xml"/><Relationship Id="rId5" Type="http://schemas.openxmlformats.org/officeDocument/2006/relationships/slideLayout" Target="../slideLayouts/slideLayout146.xml"/><Relationship Id="rId4" Type="http://schemas.openxmlformats.org/officeDocument/2006/relationships/slideLayout" Target="../slideLayouts/slideLayout145.xml"/></Relationships>
</file>

<file path=ppt/slideMasters/_rels/slideMaster29.xml.rels><?xml version="1.0" encoding="UTF-8" standalone="yes"?>
<Relationships xmlns="http://schemas.openxmlformats.org/package/2006/relationships"><Relationship Id="rId3" Type="http://schemas.openxmlformats.org/officeDocument/2006/relationships/slideLayout" Target="../slideLayouts/slideLayout149.xml"/><Relationship Id="rId7" Type="http://schemas.openxmlformats.org/officeDocument/2006/relationships/image" Target="../media/image1.png"/><Relationship Id="rId2" Type="http://schemas.openxmlformats.org/officeDocument/2006/relationships/slideLayout" Target="../slideLayouts/slideLayout148.xml"/><Relationship Id="rId1" Type="http://schemas.openxmlformats.org/officeDocument/2006/relationships/slideLayout" Target="../slideLayouts/slideLayout147.xml"/><Relationship Id="rId6" Type="http://schemas.openxmlformats.org/officeDocument/2006/relationships/theme" Target="../theme/theme29.xml"/><Relationship Id="rId5" Type="http://schemas.openxmlformats.org/officeDocument/2006/relationships/slideLayout" Target="../slideLayouts/slideLayout151.xml"/><Relationship Id="rId4" Type="http://schemas.openxmlformats.org/officeDocument/2006/relationships/slideLayout" Target="../slideLayouts/slideLayout150.xml"/></Relationships>
</file>

<file path=ppt/slideMasters/_rels/slideMaster30.xml.rels><?xml version="1.0" encoding="UTF-8" standalone="yes"?>
<Relationships xmlns="http://schemas.openxmlformats.org/package/2006/relationships"><Relationship Id="rId8" Type="http://schemas.openxmlformats.org/officeDocument/2006/relationships/slideLayout" Target="../slideLayouts/slideLayout159.xml"/><Relationship Id="rId3" Type="http://schemas.openxmlformats.org/officeDocument/2006/relationships/slideLayout" Target="../slideLayouts/slideLayout154.xml"/><Relationship Id="rId7" Type="http://schemas.openxmlformats.org/officeDocument/2006/relationships/slideLayout" Target="../slideLayouts/slideLayout158.xml"/><Relationship Id="rId12" Type="http://schemas.openxmlformats.org/officeDocument/2006/relationships/theme" Target="../theme/theme30.xml"/><Relationship Id="rId2" Type="http://schemas.openxmlformats.org/officeDocument/2006/relationships/slideLayout" Target="../slideLayouts/slideLayout153.xml"/><Relationship Id="rId1" Type="http://schemas.openxmlformats.org/officeDocument/2006/relationships/slideLayout" Target="../slideLayouts/slideLayout152.xml"/><Relationship Id="rId6" Type="http://schemas.openxmlformats.org/officeDocument/2006/relationships/slideLayout" Target="../slideLayouts/slideLayout157.xml"/><Relationship Id="rId11" Type="http://schemas.openxmlformats.org/officeDocument/2006/relationships/slideLayout" Target="../slideLayouts/slideLayout162.xml"/><Relationship Id="rId5" Type="http://schemas.openxmlformats.org/officeDocument/2006/relationships/slideLayout" Target="../slideLayouts/slideLayout156.xml"/><Relationship Id="rId10" Type="http://schemas.openxmlformats.org/officeDocument/2006/relationships/slideLayout" Target="../slideLayouts/slideLayout161.xml"/><Relationship Id="rId4" Type="http://schemas.openxmlformats.org/officeDocument/2006/relationships/slideLayout" Target="../slideLayouts/slideLayout155.xml"/><Relationship Id="rId9" Type="http://schemas.openxmlformats.org/officeDocument/2006/relationships/slideLayout" Target="../slideLayouts/slideLayout160.xml"/></Relationships>
</file>

<file path=ppt/slideMasters/_rels/slideMaster31.xml.rels><?xml version="1.0" encoding="UTF-8" standalone="yes"?>
<Relationships xmlns="http://schemas.openxmlformats.org/package/2006/relationships"><Relationship Id="rId8" Type="http://schemas.openxmlformats.org/officeDocument/2006/relationships/slideLayout" Target="../slideLayouts/slideLayout170.xml"/><Relationship Id="rId3" Type="http://schemas.openxmlformats.org/officeDocument/2006/relationships/slideLayout" Target="../slideLayouts/slideLayout165.xml"/><Relationship Id="rId7" Type="http://schemas.openxmlformats.org/officeDocument/2006/relationships/slideLayout" Target="../slideLayouts/slideLayout169.xml"/><Relationship Id="rId12" Type="http://schemas.openxmlformats.org/officeDocument/2006/relationships/theme" Target="../theme/theme31.xml"/><Relationship Id="rId2" Type="http://schemas.openxmlformats.org/officeDocument/2006/relationships/slideLayout" Target="../slideLayouts/slideLayout164.xml"/><Relationship Id="rId1" Type="http://schemas.openxmlformats.org/officeDocument/2006/relationships/slideLayout" Target="../slideLayouts/slideLayout163.xml"/><Relationship Id="rId6" Type="http://schemas.openxmlformats.org/officeDocument/2006/relationships/slideLayout" Target="../slideLayouts/slideLayout168.xml"/><Relationship Id="rId11" Type="http://schemas.openxmlformats.org/officeDocument/2006/relationships/slideLayout" Target="../slideLayouts/slideLayout173.xml"/><Relationship Id="rId5" Type="http://schemas.openxmlformats.org/officeDocument/2006/relationships/slideLayout" Target="../slideLayouts/slideLayout167.xml"/><Relationship Id="rId10" Type="http://schemas.openxmlformats.org/officeDocument/2006/relationships/slideLayout" Target="../slideLayouts/slideLayout172.xml"/><Relationship Id="rId4" Type="http://schemas.openxmlformats.org/officeDocument/2006/relationships/slideLayout" Target="../slideLayouts/slideLayout166.xml"/><Relationship Id="rId9" Type="http://schemas.openxmlformats.org/officeDocument/2006/relationships/slideLayout" Target="../slideLayouts/slideLayout17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D6969A-616F-4E34-9CB6-1F6925830103}" type="datetime1">
              <a:rPr lang="en-GB" smtClean="0"/>
              <a:t>10/11/2020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79BC4C9-9C9C-42A1-ADA0-304ED0305212}" type="slidenum">
              <a:rPr lang="en-GB" smtClean="0"/>
              <a:t>‹#›</a:t>
            </a:fld>
            <a:endParaRPr lang="en-GB"/>
          </a:p>
        </p:txBody>
      </p:sp>
    </p:spTree>
    <p:extLst>
      <p:ext uri="{BB962C8B-B14F-4D97-AF65-F5344CB8AC3E}">
        <p14:creationId xmlns:p14="http://schemas.microsoft.com/office/powerpoint/2010/main" val="2854632723"/>
      </p:ext>
    </p:extLst>
  </p:cSld>
  <p:clrMap bg1="lt1" tx1="dk1" bg2="lt2" tx2="dk2" accent1="accent1" accent2="accent2" accent3="accent3" accent4="accent4" accent5="accent5" accent6="accent6" hlink="hlink" folHlink="folHlink"/>
  <p:sldLayoutIdLst>
    <p:sldLayoutId id="2147483949" r:id="rId1"/>
    <p:sldLayoutId id="2147483950" r:id="rId2"/>
    <p:sldLayoutId id="2147483951" r:id="rId3"/>
    <p:sldLayoutId id="2147483952" r:id="rId4"/>
    <p:sldLayoutId id="2147483953" r:id="rId5"/>
    <p:sldLayoutId id="2147483954" r:id="rId6"/>
    <p:sldLayoutId id="2147483955" r:id="rId7"/>
    <p:sldLayoutId id="2147483956" r:id="rId8"/>
    <p:sldLayoutId id="2147483957" r:id="rId9"/>
    <p:sldLayoutId id="2147483958" r:id="rId10"/>
    <p:sldLayoutId id="21474839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7"/>
          <a:srcRect/>
          <a:stretch>
            <a:fillRect/>
          </a:stretch>
        </a:blipFill>
        <a:effectLst/>
      </p:bgPr>
    </p:bg>
    <p:spTree>
      <p:nvGrpSpPr>
        <p:cNvPr id="1" name=""/>
        <p:cNvGrpSpPr/>
        <p:nvPr/>
      </p:nvGrpSpPr>
      <p:grpSpPr>
        <a:xfrm>
          <a:off x="0" y="0"/>
          <a:ext cx="0" cy="0"/>
          <a:chOff x="0" y="0"/>
          <a:chExt cx="0" cy="0"/>
        </a:xfrm>
      </p:grpSpPr>
      <p:sp>
        <p:nvSpPr>
          <p:cNvPr id="6147" name="Rectangle 3"/>
          <p:cNvSpPr>
            <a:spLocks noGrp="1" noChangeArrowheads="1"/>
          </p:cNvSpPr>
          <p:nvPr>
            <p:ph type="title"/>
          </p:nvPr>
        </p:nvSpPr>
        <p:spPr bwMode="auto">
          <a:xfrm>
            <a:off x="609600" y="122238"/>
            <a:ext cx="10972800" cy="12954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normAutofit/>
          </a:bodyPr>
          <a:lstStyle/>
          <a:p>
            <a:pPr lvl="0"/>
            <a:r>
              <a:rPr lang="en-US"/>
              <a:t>Click to edit Master title style</a:t>
            </a:r>
          </a:p>
        </p:txBody>
      </p:sp>
      <p:sp>
        <p:nvSpPr>
          <p:cNvPr id="6148" name="Rectangle 4"/>
          <p:cNvSpPr>
            <a:spLocks noGrp="1" noChangeArrowheads="1"/>
          </p:cNvSpPr>
          <p:nvPr>
            <p:ph type="body" idx="1"/>
          </p:nvPr>
        </p:nvSpPr>
        <p:spPr bwMode="auto">
          <a:xfrm>
            <a:off x="609600" y="1719264"/>
            <a:ext cx="10972800" cy="452913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normAutofit/>
          </a:bodyPr>
          <a:lstStyle/>
          <a:p>
            <a:pPr lvl="0"/>
            <a:r>
              <a:rPr lang="en-US" dirty="0"/>
              <a:t>Click to edit Master text styles</a:t>
            </a:r>
          </a:p>
          <a:p>
            <a:pPr lvl="1"/>
            <a:r>
              <a:rPr lang="en-US" dirty="0"/>
              <a:t>Second level</a:t>
            </a:r>
          </a:p>
          <a:p>
            <a:pPr lvl="2"/>
            <a:r>
              <a:rPr lang="en-US" dirty="0"/>
              <a:t>Third level</a:t>
            </a:r>
          </a:p>
        </p:txBody>
      </p:sp>
    </p:spTree>
    <p:extLst>
      <p:ext uri="{BB962C8B-B14F-4D97-AF65-F5344CB8AC3E}">
        <p14:creationId xmlns:p14="http://schemas.microsoft.com/office/powerpoint/2010/main" val="397141048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transition spd="med">
    <p:fade/>
  </p:transition>
  <p:hf hdr="0" ftr="0" dt="0"/>
  <p:txStyles>
    <p:titleStyle>
      <a:lvl1pPr algn="l" rtl="0" eaLnBrk="1" fontAlgn="base" hangingPunct="1">
        <a:spcBef>
          <a:spcPct val="0"/>
        </a:spcBef>
        <a:spcAft>
          <a:spcPct val="0"/>
        </a:spcAft>
        <a:defRPr sz="3200">
          <a:solidFill>
            <a:srgbClr val="4A66AC"/>
          </a:solidFill>
          <a:latin typeface="+mj-lt"/>
          <a:ea typeface="+mj-ea"/>
          <a:cs typeface="ＭＳ Ｐゴシック" charset="0"/>
        </a:defRPr>
      </a:lvl1pPr>
      <a:lvl2pPr algn="l" rtl="0" eaLnBrk="1" fontAlgn="base" hangingPunct="1">
        <a:spcBef>
          <a:spcPct val="0"/>
        </a:spcBef>
        <a:spcAft>
          <a:spcPct val="0"/>
        </a:spcAft>
        <a:defRPr sz="3200">
          <a:solidFill>
            <a:srgbClr val="4A66AC"/>
          </a:solidFill>
          <a:latin typeface="Arial" charset="0"/>
          <a:ea typeface="ＭＳ Ｐゴシック" charset="0"/>
          <a:cs typeface="ＭＳ Ｐゴシック" charset="0"/>
        </a:defRPr>
      </a:lvl2pPr>
      <a:lvl3pPr algn="l" rtl="0" eaLnBrk="1" fontAlgn="base" hangingPunct="1">
        <a:spcBef>
          <a:spcPct val="0"/>
        </a:spcBef>
        <a:spcAft>
          <a:spcPct val="0"/>
        </a:spcAft>
        <a:defRPr sz="3200">
          <a:solidFill>
            <a:srgbClr val="4A66AC"/>
          </a:solidFill>
          <a:latin typeface="Arial" charset="0"/>
          <a:ea typeface="ＭＳ Ｐゴシック" charset="0"/>
          <a:cs typeface="ＭＳ Ｐゴシック" charset="0"/>
        </a:defRPr>
      </a:lvl3pPr>
      <a:lvl4pPr algn="l" rtl="0" eaLnBrk="1" fontAlgn="base" hangingPunct="1">
        <a:spcBef>
          <a:spcPct val="0"/>
        </a:spcBef>
        <a:spcAft>
          <a:spcPct val="0"/>
        </a:spcAft>
        <a:defRPr sz="3200">
          <a:solidFill>
            <a:srgbClr val="4A66AC"/>
          </a:solidFill>
          <a:latin typeface="Arial" charset="0"/>
          <a:ea typeface="ＭＳ Ｐゴシック" charset="0"/>
          <a:cs typeface="ＭＳ Ｐゴシック" charset="0"/>
        </a:defRPr>
      </a:lvl4pPr>
      <a:lvl5pPr algn="l" rtl="0" eaLnBrk="1" fontAlgn="base" hangingPunct="1">
        <a:spcBef>
          <a:spcPct val="0"/>
        </a:spcBef>
        <a:spcAft>
          <a:spcPct val="0"/>
        </a:spcAft>
        <a:defRPr sz="3200">
          <a:solidFill>
            <a:srgbClr val="4A66AC"/>
          </a:solidFill>
          <a:latin typeface="Arial" charset="0"/>
          <a:ea typeface="ＭＳ Ｐゴシック" charset="0"/>
          <a:cs typeface="ＭＳ Ｐゴシック" charset="0"/>
        </a:defRPr>
      </a:lvl5pPr>
      <a:lvl6pPr marL="457200" algn="l" rtl="0" eaLnBrk="1" fontAlgn="base" hangingPunct="1">
        <a:spcBef>
          <a:spcPct val="0"/>
        </a:spcBef>
        <a:spcAft>
          <a:spcPct val="0"/>
        </a:spcAft>
        <a:defRPr sz="3900" b="1">
          <a:solidFill>
            <a:schemeClr val="tx2"/>
          </a:solidFill>
          <a:latin typeface="Arial" charset="0"/>
          <a:ea typeface="ＭＳ Ｐゴシック" charset="0"/>
        </a:defRPr>
      </a:lvl6pPr>
      <a:lvl7pPr marL="914400" algn="l" rtl="0" eaLnBrk="1" fontAlgn="base" hangingPunct="1">
        <a:spcBef>
          <a:spcPct val="0"/>
        </a:spcBef>
        <a:spcAft>
          <a:spcPct val="0"/>
        </a:spcAft>
        <a:defRPr sz="3900" b="1">
          <a:solidFill>
            <a:schemeClr val="tx2"/>
          </a:solidFill>
          <a:latin typeface="Arial" charset="0"/>
          <a:ea typeface="ＭＳ Ｐゴシック" charset="0"/>
        </a:defRPr>
      </a:lvl7pPr>
      <a:lvl8pPr marL="1371600" algn="l" rtl="0" eaLnBrk="1" fontAlgn="base" hangingPunct="1">
        <a:spcBef>
          <a:spcPct val="0"/>
        </a:spcBef>
        <a:spcAft>
          <a:spcPct val="0"/>
        </a:spcAft>
        <a:defRPr sz="3900" b="1">
          <a:solidFill>
            <a:schemeClr val="tx2"/>
          </a:solidFill>
          <a:latin typeface="Arial" charset="0"/>
          <a:ea typeface="ＭＳ Ｐゴシック" charset="0"/>
        </a:defRPr>
      </a:lvl8pPr>
      <a:lvl9pPr marL="1828800" algn="l" rtl="0" eaLnBrk="1" fontAlgn="base" hangingPunct="1">
        <a:spcBef>
          <a:spcPct val="0"/>
        </a:spcBef>
        <a:spcAft>
          <a:spcPct val="0"/>
        </a:spcAft>
        <a:defRPr sz="3900" b="1">
          <a:solidFill>
            <a:schemeClr val="tx2"/>
          </a:solidFill>
          <a:latin typeface="Arial" charset="0"/>
          <a:ea typeface="ＭＳ Ｐゴシック" charset="0"/>
        </a:defRPr>
      </a:lvl9pPr>
    </p:titleStyle>
    <p:bodyStyle>
      <a:lvl1pPr marL="457200" indent="-457200" algn="l" rtl="0" eaLnBrk="1" fontAlgn="base" hangingPunct="1">
        <a:spcBef>
          <a:spcPct val="20000"/>
        </a:spcBef>
        <a:spcAft>
          <a:spcPct val="0"/>
        </a:spcAft>
        <a:buClr>
          <a:srgbClr val="5E9F79"/>
        </a:buClr>
        <a:buSzPct val="100000"/>
        <a:buFont typeface="Arial" charset="0"/>
        <a:buChar char="•"/>
        <a:defRPr sz="3000">
          <a:solidFill>
            <a:schemeClr val="tx1"/>
          </a:solidFill>
          <a:latin typeface="+mn-lt"/>
          <a:ea typeface="+mn-ea"/>
          <a:cs typeface="ＭＳ Ｐゴシック" charset="0"/>
        </a:defRPr>
      </a:lvl1pPr>
      <a:lvl2pPr marL="800100" indent="-457200" algn="l" rtl="0" eaLnBrk="1" fontAlgn="base" hangingPunct="1">
        <a:spcBef>
          <a:spcPct val="20000"/>
        </a:spcBef>
        <a:spcAft>
          <a:spcPct val="0"/>
        </a:spcAft>
        <a:buClr>
          <a:srgbClr val="E6C362"/>
        </a:buClr>
        <a:buSzPct val="100000"/>
        <a:buFont typeface="Lucida Grande" charset="0"/>
        <a:buChar char="-"/>
        <a:defRPr sz="2600">
          <a:solidFill>
            <a:schemeClr val="tx1"/>
          </a:solidFill>
          <a:latin typeface="+mn-lt"/>
          <a:ea typeface="+mn-ea"/>
        </a:defRPr>
      </a:lvl2pPr>
      <a:lvl3pPr marL="1035050" indent="-342900" algn="l" rtl="0" eaLnBrk="1" fontAlgn="base" hangingPunct="1">
        <a:spcBef>
          <a:spcPct val="20000"/>
        </a:spcBef>
        <a:spcAft>
          <a:spcPct val="0"/>
        </a:spcAft>
        <a:buClr>
          <a:schemeClr val="accent1"/>
        </a:buClr>
        <a:buSzPct val="100000"/>
        <a:buFont typeface="Arial" charset="0"/>
        <a:buChar char="•"/>
        <a:defRPr sz="2300">
          <a:solidFill>
            <a:schemeClr val="tx1"/>
          </a:solidFill>
          <a:latin typeface="+mn-lt"/>
          <a:ea typeface="+mn-ea"/>
        </a:defRPr>
      </a:lvl3pPr>
      <a:lvl4pPr marL="1281113" indent="-292100" algn="l" rtl="0" eaLnBrk="1" fontAlgn="base" hangingPunct="1">
        <a:spcBef>
          <a:spcPct val="20000"/>
        </a:spcBef>
        <a:spcAft>
          <a:spcPct val="0"/>
        </a:spcAft>
        <a:buClr>
          <a:schemeClr val="tx2"/>
        </a:buClr>
        <a:buSzPct val="75000"/>
        <a:buFont typeface="Wingdings" charset="0"/>
        <a:buChar char="§"/>
        <a:defRPr sz="2000">
          <a:solidFill>
            <a:schemeClr val="tx1"/>
          </a:solidFill>
          <a:latin typeface="+mn-lt"/>
          <a:ea typeface="+mn-ea"/>
        </a:defRPr>
      </a:lvl4pPr>
      <a:lvl5pPr marL="15986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5pPr>
      <a:lvl6pPr marL="20558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6pPr>
      <a:lvl7pPr marL="25130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7pPr>
      <a:lvl8pPr marL="29702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8pPr>
      <a:lvl9pPr marL="34274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0">
          <a:blip r:embed="rId7"/>
          <a:srcRect/>
          <a:stretch>
            <a:fillRect/>
          </a:stretch>
        </a:blipFill>
        <a:effectLst/>
      </p:bgPr>
    </p:bg>
    <p:spTree>
      <p:nvGrpSpPr>
        <p:cNvPr id="1" name=""/>
        <p:cNvGrpSpPr/>
        <p:nvPr/>
      </p:nvGrpSpPr>
      <p:grpSpPr>
        <a:xfrm>
          <a:off x="0" y="0"/>
          <a:ext cx="0" cy="0"/>
          <a:chOff x="0" y="0"/>
          <a:chExt cx="0" cy="0"/>
        </a:xfrm>
      </p:grpSpPr>
      <p:sp>
        <p:nvSpPr>
          <p:cNvPr id="6147" name="Rectangle 3"/>
          <p:cNvSpPr>
            <a:spLocks noGrp="1" noChangeArrowheads="1"/>
          </p:cNvSpPr>
          <p:nvPr>
            <p:ph type="title"/>
          </p:nvPr>
        </p:nvSpPr>
        <p:spPr bwMode="auto">
          <a:xfrm>
            <a:off x="609600" y="122238"/>
            <a:ext cx="10972800" cy="12954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normAutofit/>
          </a:bodyPr>
          <a:lstStyle/>
          <a:p>
            <a:pPr lvl="0"/>
            <a:r>
              <a:rPr lang="en-US"/>
              <a:t>Click to edit Master title style</a:t>
            </a:r>
          </a:p>
        </p:txBody>
      </p:sp>
      <p:sp>
        <p:nvSpPr>
          <p:cNvPr id="6148" name="Rectangle 4"/>
          <p:cNvSpPr>
            <a:spLocks noGrp="1" noChangeArrowheads="1"/>
          </p:cNvSpPr>
          <p:nvPr>
            <p:ph type="body" idx="1"/>
          </p:nvPr>
        </p:nvSpPr>
        <p:spPr bwMode="auto">
          <a:xfrm>
            <a:off x="609600" y="1719264"/>
            <a:ext cx="10972800" cy="452913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normAutofit/>
          </a:bodyPr>
          <a:lstStyle/>
          <a:p>
            <a:pPr lvl="0"/>
            <a:r>
              <a:rPr lang="en-US" dirty="0"/>
              <a:t>Click to edit Master text styles</a:t>
            </a:r>
          </a:p>
          <a:p>
            <a:pPr lvl="1"/>
            <a:r>
              <a:rPr lang="en-US" dirty="0"/>
              <a:t>Second level</a:t>
            </a:r>
          </a:p>
          <a:p>
            <a:pPr lvl="2"/>
            <a:r>
              <a:rPr lang="en-US" dirty="0"/>
              <a:t>Third level</a:t>
            </a:r>
          </a:p>
        </p:txBody>
      </p:sp>
    </p:spTree>
    <p:extLst>
      <p:ext uri="{BB962C8B-B14F-4D97-AF65-F5344CB8AC3E}">
        <p14:creationId xmlns:p14="http://schemas.microsoft.com/office/powerpoint/2010/main" val="3837883467"/>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Lst>
  <p:transition spd="med">
    <p:fade/>
  </p:transition>
  <p:hf hdr="0" ftr="0" dt="0"/>
  <p:txStyles>
    <p:titleStyle>
      <a:lvl1pPr algn="l" rtl="0" eaLnBrk="1" fontAlgn="base" hangingPunct="1">
        <a:spcBef>
          <a:spcPct val="0"/>
        </a:spcBef>
        <a:spcAft>
          <a:spcPct val="0"/>
        </a:spcAft>
        <a:defRPr sz="3200">
          <a:solidFill>
            <a:srgbClr val="4A66AC"/>
          </a:solidFill>
          <a:latin typeface="+mj-lt"/>
          <a:ea typeface="+mj-ea"/>
          <a:cs typeface="ＭＳ Ｐゴシック" charset="0"/>
        </a:defRPr>
      </a:lvl1pPr>
      <a:lvl2pPr algn="l" rtl="0" eaLnBrk="1" fontAlgn="base" hangingPunct="1">
        <a:spcBef>
          <a:spcPct val="0"/>
        </a:spcBef>
        <a:spcAft>
          <a:spcPct val="0"/>
        </a:spcAft>
        <a:defRPr sz="3200">
          <a:solidFill>
            <a:srgbClr val="4A66AC"/>
          </a:solidFill>
          <a:latin typeface="Arial" charset="0"/>
          <a:ea typeface="ＭＳ Ｐゴシック" charset="0"/>
          <a:cs typeface="ＭＳ Ｐゴシック" charset="0"/>
        </a:defRPr>
      </a:lvl2pPr>
      <a:lvl3pPr algn="l" rtl="0" eaLnBrk="1" fontAlgn="base" hangingPunct="1">
        <a:spcBef>
          <a:spcPct val="0"/>
        </a:spcBef>
        <a:spcAft>
          <a:spcPct val="0"/>
        </a:spcAft>
        <a:defRPr sz="3200">
          <a:solidFill>
            <a:srgbClr val="4A66AC"/>
          </a:solidFill>
          <a:latin typeface="Arial" charset="0"/>
          <a:ea typeface="ＭＳ Ｐゴシック" charset="0"/>
          <a:cs typeface="ＭＳ Ｐゴシック" charset="0"/>
        </a:defRPr>
      </a:lvl3pPr>
      <a:lvl4pPr algn="l" rtl="0" eaLnBrk="1" fontAlgn="base" hangingPunct="1">
        <a:spcBef>
          <a:spcPct val="0"/>
        </a:spcBef>
        <a:spcAft>
          <a:spcPct val="0"/>
        </a:spcAft>
        <a:defRPr sz="3200">
          <a:solidFill>
            <a:srgbClr val="4A66AC"/>
          </a:solidFill>
          <a:latin typeface="Arial" charset="0"/>
          <a:ea typeface="ＭＳ Ｐゴシック" charset="0"/>
          <a:cs typeface="ＭＳ Ｐゴシック" charset="0"/>
        </a:defRPr>
      </a:lvl4pPr>
      <a:lvl5pPr algn="l" rtl="0" eaLnBrk="1" fontAlgn="base" hangingPunct="1">
        <a:spcBef>
          <a:spcPct val="0"/>
        </a:spcBef>
        <a:spcAft>
          <a:spcPct val="0"/>
        </a:spcAft>
        <a:defRPr sz="3200">
          <a:solidFill>
            <a:srgbClr val="4A66AC"/>
          </a:solidFill>
          <a:latin typeface="Arial" charset="0"/>
          <a:ea typeface="ＭＳ Ｐゴシック" charset="0"/>
          <a:cs typeface="ＭＳ Ｐゴシック" charset="0"/>
        </a:defRPr>
      </a:lvl5pPr>
      <a:lvl6pPr marL="457200" algn="l" rtl="0" eaLnBrk="1" fontAlgn="base" hangingPunct="1">
        <a:spcBef>
          <a:spcPct val="0"/>
        </a:spcBef>
        <a:spcAft>
          <a:spcPct val="0"/>
        </a:spcAft>
        <a:defRPr sz="3900" b="1">
          <a:solidFill>
            <a:schemeClr val="tx2"/>
          </a:solidFill>
          <a:latin typeface="Arial" charset="0"/>
          <a:ea typeface="ＭＳ Ｐゴシック" charset="0"/>
        </a:defRPr>
      </a:lvl6pPr>
      <a:lvl7pPr marL="914400" algn="l" rtl="0" eaLnBrk="1" fontAlgn="base" hangingPunct="1">
        <a:spcBef>
          <a:spcPct val="0"/>
        </a:spcBef>
        <a:spcAft>
          <a:spcPct val="0"/>
        </a:spcAft>
        <a:defRPr sz="3900" b="1">
          <a:solidFill>
            <a:schemeClr val="tx2"/>
          </a:solidFill>
          <a:latin typeface="Arial" charset="0"/>
          <a:ea typeface="ＭＳ Ｐゴシック" charset="0"/>
        </a:defRPr>
      </a:lvl7pPr>
      <a:lvl8pPr marL="1371600" algn="l" rtl="0" eaLnBrk="1" fontAlgn="base" hangingPunct="1">
        <a:spcBef>
          <a:spcPct val="0"/>
        </a:spcBef>
        <a:spcAft>
          <a:spcPct val="0"/>
        </a:spcAft>
        <a:defRPr sz="3900" b="1">
          <a:solidFill>
            <a:schemeClr val="tx2"/>
          </a:solidFill>
          <a:latin typeface="Arial" charset="0"/>
          <a:ea typeface="ＭＳ Ｐゴシック" charset="0"/>
        </a:defRPr>
      </a:lvl8pPr>
      <a:lvl9pPr marL="1828800" algn="l" rtl="0" eaLnBrk="1" fontAlgn="base" hangingPunct="1">
        <a:spcBef>
          <a:spcPct val="0"/>
        </a:spcBef>
        <a:spcAft>
          <a:spcPct val="0"/>
        </a:spcAft>
        <a:defRPr sz="3900" b="1">
          <a:solidFill>
            <a:schemeClr val="tx2"/>
          </a:solidFill>
          <a:latin typeface="Arial" charset="0"/>
          <a:ea typeface="ＭＳ Ｐゴシック" charset="0"/>
        </a:defRPr>
      </a:lvl9pPr>
    </p:titleStyle>
    <p:bodyStyle>
      <a:lvl1pPr marL="457200" indent="-457200" algn="l" rtl="0" eaLnBrk="1" fontAlgn="base" hangingPunct="1">
        <a:spcBef>
          <a:spcPct val="20000"/>
        </a:spcBef>
        <a:spcAft>
          <a:spcPct val="0"/>
        </a:spcAft>
        <a:buClr>
          <a:srgbClr val="5E9F79"/>
        </a:buClr>
        <a:buSzPct val="100000"/>
        <a:buFont typeface="Arial" charset="0"/>
        <a:buChar char="•"/>
        <a:defRPr sz="3000">
          <a:solidFill>
            <a:schemeClr val="tx1"/>
          </a:solidFill>
          <a:latin typeface="+mn-lt"/>
          <a:ea typeface="+mn-ea"/>
          <a:cs typeface="ＭＳ Ｐゴシック" charset="0"/>
        </a:defRPr>
      </a:lvl1pPr>
      <a:lvl2pPr marL="800100" indent="-457200" algn="l" rtl="0" eaLnBrk="1" fontAlgn="base" hangingPunct="1">
        <a:spcBef>
          <a:spcPct val="20000"/>
        </a:spcBef>
        <a:spcAft>
          <a:spcPct val="0"/>
        </a:spcAft>
        <a:buClr>
          <a:srgbClr val="E6C362"/>
        </a:buClr>
        <a:buSzPct val="100000"/>
        <a:buFont typeface="Lucida Grande" charset="0"/>
        <a:buChar char="-"/>
        <a:defRPr sz="2600">
          <a:solidFill>
            <a:schemeClr val="tx1"/>
          </a:solidFill>
          <a:latin typeface="+mn-lt"/>
          <a:ea typeface="+mn-ea"/>
        </a:defRPr>
      </a:lvl2pPr>
      <a:lvl3pPr marL="1035050" indent="-342900" algn="l" rtl="0" eaLnBrk="1" fontAlgn="base" hangingPunct="1">
        <a:spcBef>
          <a:spcPct val="20000"/>
        </a:spcBef>
        <a:spcAft>
          <a:spcPct val="0"/>
        </a:spcAft>
        <a:buClr>
          <a:schemeClr val="accent1"/>
        </a:buClr>
        <a:buSzPct val="100000"/>
        <a:buFont typeface="Arial" charset="0"/>
        <a:buChar char="•"/>
        <a:defRPr sz="2300">
          <a:solidFill>
            <a:schemeClr val="tx1"/>
          </a:solidFill>
          <a:latin typeface="+mn-lt"/>
          <a:ea typeface="+mn-ea"/>
        </a:defRPr>
      </a:lvl3pPr>
      <a:lvl4pPr marL="1281113" indent="-292100" algn="l" rtl="0" eaLnBrk="1" fontAlgn="base" hangingPunct="1">
        <a:spcBef>
          <a:spcPct val="20000"/>
        </a:spcBef>
        <a:spcAft>
          <a:spcPct val="0"/>
        </a:spcAft>
        <a:buClr>
          <a:schemeClr val="tx2"/>
        </a:buClr>
        <a:buSzPct val="75000"/>
        <a:buFont typeface="Wingdings" charset="0"/>
        <a:buChar char="§"/>
        <a:defRPr sz="2000">
          <a:solidFill>
            <a:schemeClr val="tx1"/>
          </a:solidFill>
          <a:latin typeface="+mn-lt"/>
          <a:ea typeface="+mn-ea"/>
        </a:defRPr>
      </a:lvl4pPr>
      <a:lvl5pPr marL="15986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5pPr>
      <a:lvl6pPr marL="20558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6pPr>
      <a:lvl7pPr marL="25130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7pPr>
      <a:lvl8pPr marL="29702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8pPr>
      <a:lvl9pPr marL="34274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0">
          <a:blip r:embed="rId7"/>
          <a:srcRect/>
          <a:stretch>
            <a:fillRect/>
          </a:stretch>
        </a:blipFill>
        <a:effectLst/>
      </p:bgPr>
    </p:bg>
    <p:spTree>
      <p:nvGrpSpPr>
        <p:cNvPr id="1" name=""/>
        <p:cNvGrpSpPr/>
        <p:nvPr/>
      </p:nvGrpSpPr>
      <p:grpSpPr>
        <a:xfrm>
          <a:off x="0" y="0"/>
          <a:ext cx="0" cy="0"/>
          <a:chOff x="0" y="0"/>
          <a:chExt cx="0" cy="0"/>
        </a:xfrm>
      </p:grpSpPr>
      <p:sp>
        <p:nvSpPr>
          <p:cNvPr id="6147" name="Rectangle 3"/>
          <p:cNvSpPr>
            <a:spLocks noGrp="1" noChangeArrowheads="1"/>
          </p:cNvSpPr>
          <p:nvPr>
            <p:ph type="title"/>
          </p:nvPr>
        </p:nvSpPr>
        <p:spPr bwMode="auto">
          <a:xfrm>
            <a:off x="609600" y="122238"/>
            <a:ext cx="10972800" cy="12954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normAutofit/>
          </a:bodyPr>
          <a:lstStyle/>
          <a:p>
            <a:pPr lvl="0"/>
            <a:r>
              <a:rPr lang="en-US"/>
              <a:t>Click to edit Master title style</a:t>
            </a:r>
          </a:p>
        </p:txBody>
      </p:sp>
      <p:sp>
        <p:nvSpPr>
          <p:cNvPr id="6148" name="Rectangle 4"/>
          <p:cNvSpPr>
            <a:spLocks noGrp="1" noChangeArrowheads="1"/>
          </p:cNvSpPr>
          <p:nvPr>
            <p:ph type="body" idx="1"/>
          </p:nvPr>
        </p:nvSpPr>
        <p:spPr bwMode="auto">
          <a:xfrm>
            <a:off x="609600" y="1719264"/>
            <a:ext cx="10972800" cy="452913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normAutofit/>
          </a:bodyPr>
          <a:lstStyle/>
          <a:p>
            <a:pPr lvl="0"/>
            <a:r>
              <a:rPr lang="en-US" dirty="0"/>
              <a:t>Click to edit Master text styles</a:t>
            </a:r>
          </a:p>
          <a:p>
            <a:pPr lvl="1"/>
            <a:r>
              <a:rPr lang="en-US" dirty="0"/>
              <a:t>Second level</a:t>
            </a:r>
          </a:p>
          <a:p>
            <a:pPr lvl="2"/>
            <a:r>
              <a:rPr lang="en-US" dirty="0"/>
              <a:t>Third level</a:t>
            </a:r>
          </a:p>
        </p:txBody>
      </p:sp>
    </p:spTree>
    <p:extLst>
      <p:ext uri="{BB962C8B-B14F-4D97-AF65-F5344CB8AC3E}">
        <p14:creationId xmlns:p14="http://schemas.microsoft.com/office/powerpoint/2010/main" val="152512263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Lst>
  <p:transition spd="med">
    <p:fade/>
  </p:transition>
  <p:hf hdr="0" ftr="0" dt="0"/>
  <p:txStyles>
    <p:titleStyle>
      <a:lvl1pPr algn="l" rtl="0" eaLnBrk="1" fontAlgn="base" hangingPunct="1">
        <a:spcBef>
          <a:spcPct val="0"/>
        </a:spcBef>
        <a:spcAft>
          <a:spcPct val="0"/>
        </a:spcAft>
        <a:defRPr sz="3200">
          <a:solidFill>
            <a:srgbClr val="4A66AC"/>
          </a:solidFill>
          <a:latin typeface="+mj-lt"/>
          <a:ea typeface="+mj-ea"/>
          <a:cs typeface="ＭＳ Ｐゴシック" charset="0"/>
        </a:defRPr>
      </a:lvl1pPr>
      <a:lvl2pPr algn="l" rtl="0" eaLnBrk="1" fontAlgn="base" hangingPunct="1">
        <a:spcBef>
          <a:spcPct val="0"/>
        </a:spcBef>
        <a:spcAft>
          <a:spcPct val="0"/>
        </a:spcAft>
        <a:defRPr sz="3200">
          <a:solidFill>
            <a:srgbClr val="4A66AC"/>
          </a:solidFill>
          <a:latin typeface="Arial" charset="0"/>
          <a:ea typeface="ＭＳ Ｐゴシック" charset="0"/>
          <a:cs typeface="ＭＳ Ｐゴシック" charset="0"/>
        </a:defRPr>
      </a:lvl2pPr>
      <a:lvl3pPr algn="l" rtl="0" eaLnBrk="1" fontAlgn="base" hangingPunct="1">
        <a:spcBef>
          <a:spcPct val="0"/>
        </a:spcBef>
        <a:spcAft>
          <a:spcPct val="0"/>
        </a:spcAft>
        <a:defRPr sz="3200">
          <a:solidFill>
            <a:srgbClr val="4A66AC"/>
          </a:solidFill>
          <a:latin typeface="Arial" charset="0"/>
          <a:ea typeface="ＭＳ Ｐゴシック" charset="0"/>
          <a:cs typeface="ＭＳ Ｐゴシック" charset="0"/>
        </a:defRPr>
      </a:lvl3pPr>
      <a:lvl4pPr algn="l" rtl="0" eaLnBrk="1" fontAlgn="base" hangingPunct="1">
        <a:spcBef>
          <a:spcPct val="0"/>
        </a:spcBef>
        <a:spcAft>
          <a:spcPct val="0"/>
        </a:spcAft>
        <a:defRPr sz="3200">
          <a:solidFill>
            <a:srgbClr val="4A66AC"/>
          </a:solidFill>
          <a:latin typeface="Arial" charset="0"/>
          <a:ea typeface="ＭＳ Ｐゴシック" charset="0"/>
          <a:cs typeface="ＭＳ Ｐゴシック" charset="0"/>
        </a:defRPr>
      </a:lvl4pPr>
      <a:lvl5pPr algn="l" rtl="0" eaLnBrk="1" fontAlgn="base" hangingPunct="1">
        <a:spcBef>
          <a:spcPct val="0"/>
        </a:spcBef>
        <a:spcAft>
          <a:spcPct val="0"/>
        </a:spcAft>
        <a:defRPr sz="3200">
          <a:solidFill>
            <a:srgbClr val="4A66AC"/>
          </a:solidFill>
          <a:latin typeface="Arial" charset="0"/>
          <a:ea typeface="ＭＳ Ｐゴシック" charset="0"/>
          <a:cs typeface="ＭＳ Ｐゴシック" charset="0"/>
        </a:defRPr>
      </a:lvl5pPr>
      <a:lvl6pPr marL="457200" algn="l" rtl="0" eaLnBrk="1" fontAlgn="base" hangingPunct="1">
        <a:spcBef>
          <a:spcPct val="0"/>
        </a:spcBef>
        <a:spcAft>
          <a:spcPct val="0"/>
        </a:spcAft>
        <a:defRPr sz="3900" b="1">
          <a:solidFill>
            <a:schemeClr val="tx2"/>
          </a:solidFill>
          <a:latin typeface="Arial" charset="0"/>
          <a:ea typeface="ＭＳ Ｐゴシック" charset="0"/>
        </a:defRPr>
      </a:lvl6pPr>
      <a:lvl7pPr marL="914400" algn="l" rtl="0" eaLnBrk="1" fontAlgn="base" hangingPunct="1">
        <a:spcBef>
          <a:spcPct val="0"/>
        </a:spcBef>
        <a:spcAft>
          <a:spcPct val="0"/>
        </a:spcAft>
        <a:defRPr sz="3900" b="1">
          <a:solidFill>
            <a:schemeClr val="tx2"/>
          </a:solidFill>
          <a:latin typeface="Arial" charset="0"/>
          <a:ea typeface="ＭＳ Ｐゴシック" charset="0"/>
        </a:defRPr>
      </a:lvl7pPr>
      <a:lvl8pPr marL="1371600" algn="l" rtl="0" eaLnBrk="1" fontAlgn="base" hangingPunct="1">
        <a:spcBef>
          <a:spcPct val="0"/>
        </a:spcBef>
        <a:spcAft>
          <a:spcPct val="0"/>
        </a:spcAft>
        <a:defRPr sz="3900" b="1">
          <a:solidFill>
            <a:schemeClr val="tx2"/>
          </a:solidFill>
          <a:latin typeface="Arial" charset="0"/>
          <a:ea typeface="ＭＳ Ｐゴシック" charset="0"/>
        </a:defRPr>
      </a:lvl8pPr>
      <a:lvl9pPr marL="1828800" algn="l" rtl="0" eaLnBrk="1" fontAlgn="base" hangingPunct="1">
        <a:spcBef>
          <a:spcPct val="0"/>
        </a:spcBef>
        <a:spcAft>
          <a:spcPct val="0"/>
        </a:spcAft>
        <a:defRPr sz="3900" b="1">
          <a:solidFill>
            <a:schemeClr val="tx2"/>
          </a:solidFill>
          <a:latin typeface="Arial" charset="0"/>
          <a:ea typeface="ＭＳ Ｐゴシック" charset="0"/>
        </a:defRPr>
      </a:lvl9pPr>
    </p:titleStyle>
    <p:bodyStyle>
      <a:lvl1pPr marL="457200" indent="-457200" algn="l" rtl="0" eaLnBrk="1" fontAlgn="base" hangingPunct="1">
        <a:spcBef>
          <a:spcPct val="20000"/>
        </a:spcBef>
        <a:spcAft>
          <a:spcPct val="0"/>
        </a:spcAft>
        <a:buClr>
          <a:srgbClr val="5E9F79"/>
        </a:buClr>
        <a:buSzPct val="100000"/>
        <a:buFont typeface="Arial" charset="0"/>
        <a:buChar char="•"/>
        <a:defRPr sz="3000">
          <a:solidFill>
            <a:schemeClr val="tx1"/>
          </a:solidFill>
          <a:latin typeface="+mn-lt"/>
          <a:ea typeface="+mn-ea"/>
          <a:cs typeface="ＭＳ Ｐゴシック" charset="0"/>
        </a:defRPr>
      </a:lvl1pPr>
      <a:lvl2pPr marL="800100" indent="-457200" algn="l" rtl="0" eaLnBrk="1" fontAlgn="base" hangingPunct="1">
        <a:spcBef>
          <a:spcPct val="20000"/>
        </a:spcBef>
        <a:spcAft>
          <a:spcPct val="0"/>
        </a:spcAft>
        <a:buClr>
          <a:srgbClr val="E6C362"/>
        </a:buClr>
        <a:buSzPct val="100000"/>
        <a:buFont typeface="Lucida Grande" charset="0"/>
        <a:buChar char="-"/>
        <a:defRPr sz="2600">
          <a:solidFill>
            <a:schemeClr val="tx1"/>
          </a:solidFill>
          <a:latin typeface="+mn-lt"/>
          <a:ea typeface="+mn-ea"/>
        </a:defRPr>
      </a:lvl2pPr>
      <a:lvl3pPr marL="1035050" indent="-342900" algn="l" rtl="0" eaLnBrk="1" fontAlgn="base" hangingPunct="1">
        <a:spcBef>
          <a:spcPct val="20000"/>
        </a:spcBef>
        <a:spcAft>
          <a:spcPct val="0"/>
        </a:spcAft>
        <a:buClr>
          <a:schemeClr val="accent1"/>
        </a:buClr>
        <a:buSzPct val="100000"/>
        <a:buFont typeface="Arial" charset="0"/>
        <a:buChar char="•"/>
        <a:defRPr sz="2300">
          <a:solidFill>
            <a:schemeClr val="tx1"/>
          </a:solidFill>
          <a:latin typeface="+mn-lt"/>
          <a:ea typeface="+mn-ea"/>
        </a:defRPr>
      </a:lvl3pPr>
      <a:lvl4pPr marL="1281113" indent="-292100" algn="l" rtl="0" eaLnBrk="1" fontAlgn="base" hangingPunct="1">
        <a:spcBef>
          <a:spcPct val="20000"/>
        </a:spcBef>
        <a:spcAft>
          <a:spcPct val="0"/>
        </a:spcAft>
        <a:buClr>
          <a:schemeClr val="tx2"/>
        </a:buClr>
        <a:buSzPct val="75000"/>
        <a:buFont typeface="Wingdings" charset="0"/>
        <a:buChar char="§"/>
        <a:defRPr sz="2000">
          <a:solidFill>
            <a:schemeClr val="tx1"/>
          </a:solidFill>
          <a:latin typeface="+mn-lt"/>
          <a:ea typeface="+mn-ea"/>
        </a:defRPr>
      </a:lvl4pPr>
      <a:lvl5pPr marL="15986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5pPr>
      <a:lvl6pPr marL="20558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6pPr>
      <a:lvl7pPr marL="25130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7pPr>
      <a:lvl8pPr marL="29702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8pPr>
      <a:lvl9pPr marL="34274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dpi="0" rotWithShape="0">
          <a:blip r:embed="rId7"/>
          <a:srcRect/>
          <a:stretch>
            <a:fillRect/>
          </a:stretch>
        </a:blipFill>
        <a:effectLst/>
      </p:bgPr>
    </p:bg>
    <p:spTree>
      <p:nvGrpSpPr>
        <p:cNvPr id="1" name=""/>
        <p:cNvGrpSpPr/>
        <p:nvPr/>
      </p:nvGrpSpPr>
      <p:grpSpPr>
        <a:xfrm>
          <a:off x="0" y="0"/>
          <a:ext cx="0" cy="0"/>
          <a:chOff x="0" y="0"/>
          <a:chExt cx="0" cy="0"/>
        </a:xfrm>
      </p:grpSpPr>
      <p:sp>
        <p:nvSpPr>
          <p:cNvPr id="6147" name="Rectangle 3"/>
          <p:cNvSpPr>
            <a:spLocks noGrp="1" noChangeArrowheads="1"/>
          </p:cNvSpPr>
          <p:nvPr>
            <p:ph type="title"/>
          </p:nvPr>
        </p:nvSpPr>
        <p:spPr bwMode="auto">
          <a:xfrm>
            <a:off x="609600" y="122238"/>
            <a:ext cx="10972800" cy="12954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normAutofit/>
          </a:bodyPr>
          <a:lstStyle/>
          <a:p>
            <a:pPr lvl="0"/>
            <a:r>
              <a:rPr lang="en-US"/>
              <a:t>Click to edit Master title style</a:t>
            </a:r>
          </a:p>
        </p:txBody>
      </p:sp>
      <p:sp>
        <p:nvSpPr>
          <p:cNvPr id="6148" name="Rectangle 4"/>
          <p:cNvSpPr>
            <a:spLocks noGrp="1" noChangeArrowheads="1"/>
          </p:cNvSpPr>
          <p:nvPr>
            <p:ph type="body" idx="1"/>
          </p:nvPr>
        </p:nvSpPr>
        <p:spPr bwMode="auto">
          <a:xfrm>
            <a:off x="609600" y="1719264"/>
            <a:ext cx="10972800" cy="452913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normAutofit/>
          </a:bodyPr>
          <a:lstStyle/>
          <a:p>
            <a:pPr lvl="0"/>
            <a:r>
              <a:rPr lang="en-US" dirty="0"/>
              <a:t>Click to edit Master text styles</a:t>
            </a:r>
          </a:p>
          <a:p>
            <a:pPr lvl="1"/>
            <a:r>
              <a:rPr lang="en-US" dirty="0"/>
              <a:t>Second level</a:t>
            </a:r>
          </a:p>
          <a:p>
            <a:pPr lvl="2"/>
            <a:r>
              <a:rPr lang="en-US" dirty="0"/>
              <a:t>Third level</a:t>
            </a:r>
          </a:p>
        </p:txBody>
      </p:sp>
    </p:spTree>
    <p:extLst>
      <p:ext uri="{BB962C8B-B14F-4D97-AF65-F5344CB8AC3E}">
        <p14:creationId xmlns:p14="http://schemas.microsoft.com/office/powerpoint/2010/main" val="2244256162"/>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Lst>
  <p:transition spd="med">
    <p:fade/>
  </p:transition>
  <p:hf hdr="0" ftr="0" dt="0"/>
  <p:txStyles>
    <p:titleStyle>
      <a:lvl1pPr algn="l" rtl="0" eaLnBrk="1" fontAlgn="base" hangingPunct="1">
        <a:spcBef>
          <a:spcPct val="0"/>
        </a:spcBef>
        <a:spcAft>
          <a:spcPct val="0"/>
        </a:spcAft>
        <a:defRPr sz="3200">
          <a:solidFill>
            <a:srgbClr val="4A66AC"/>
          </a:solidFill>
          <a:latin typeface="+mj-lt"/>
          <a:ea typeface="+mj-ea"/>
          <a:cs typeface="ＭＳ Ｐゴシック" charset="0"/>
        </a:defRPr>
      </a:lvl1pPr>
      <a:lvl2pPr algn="l" rtl="0" eaLnBrk="1" fontAlgn="base" hangingPunct="1">
        <a:spcBef>
          <a:spcPct val="0"/>
        </a:spcBef>
        <a:spcAft>
          <a:spcPct val="0"/>
        </a:spcAft>
        <a:defRPr sz="3200">
          <a:solidFill>
            <a:srgbClr val="4A66AC"/>
          </a:solidFill>
          <a:latin typeface="Arial" charset="0"/>
          <a:ea typeface="ＭＳ Ｐゴシック" charset="0"/>
          <a:cs typeface="ＭＳ Ｐゴシック" charset="0"/>
        </a:defRPr>
      </a:lvl2pPr>
      <a:lvl3pPr algn="l" rtl="0" eaLnBrk="1" fontAlgn="base" hangingPunct="1">
        <a:spcBef>
          <a:spcPct val="0"/>
        </a:spcBef>
        <a:spcAft>
          <a:spcPct val="0"/>
        </a:spcAft>
        <a:defRPr sz="3200">
          <a:solidFill>
            <a:srgbClr val="4A66AC"/>
          </a:solidFill>
          <a:latin typeface="Arial" charset="0"/>
          <a:ea typeface="ＭＳ Ｐゴシック" charset="0"/>
          <a:cs typeface="ＭＳ Ｐゴシック" charset="0"/>
        </a:defRPr>
      </a:lvl3pPr>
      <a:lvl4pPr algn="l" rtl="0" eaLnBrk="1" fontAlgn="base" hangingPunct="1">
        <a:spcBef>
          <a:spcPct val="0"/>
        </a:spcBef>
        <a:spcAft>
          <a:spcPct val="0"/>
        </a:spcAft>
        <a:defRPr sz="3200">
          <a:solidFill>
            <a:srgbClr val="4A66AC"/>
          </a:solidFill>
          <a:latin typeface="Arial" charset="0"/>
          <a:ea typeface="ＭＳ Ｐゴシック" charset="0"/>
          <a:cs typeface="ＭＳ Ｐゴシック" charset="0"/>
        </a:defRPr>
      </a:lvl4pPr>
      <a:lvl5pPr algn="l" rtl="0" eaLnBrk="1" fontAlgn="base" hangingPunct="1">
        <a:spcBef>
          <a:spcPct val="0"/>
        </a:spcBef>
        <a:spcAft>
          <a:spcPct val="0"/>
        </a:spcAft>
        <a:defRPr sz="3200">
          <a:solidFill>
            <a:srgbClr val="4A66AC"/>
          </a:solidFill>
          <a:latin typeface="Arial" charset="0"/>
          <a:ea typeface="ＭＳ Ｐゴシック" charset="0"/>
          <a:cs typeface="ＭＳ Ｐゴシック" charset="0"/>
        </a:defRPr>
      </a:lvl5pPr>
      <a:lvl6pPr marL="457200" algn="l" rtl="0" eaLnBrk="1" fontAlgn="base" hangingPunct="1">
        <a:spcBef>
          <a:spcPct val="0"/>
        </a:spcBef>
        <a:spcAft>
          <a:spcPct val="0"/>
        </a:spcAft>
        <a:defRPr sz="3900" b="1">
          <a:solidFill>
            <a:schemeClr val="tx2"/>
          </a:solidFill>
          <a:latin typeface="Arial" charset="0"/>
          <a:ea typeface="ＭＳ Ｐゴシック" charset="0"/>
        </a:defRPr>
      </a:lvl6pPr>
      <a:lvl7pPr marL="914400" algn="l" rtl="0" eaLnBrk="1" fontAlgn="base" hangingPunct="1">
        <a:spcBef>
          <a:spcPct val="0"/>
        </a:spcBef>
        <a:spcAft>
          <a:spcPct val="0"/>
        </a:spcAft>
        <a:defRPr sz="3900" b="1">
          <a:solidFill>
            <a:schemeClr val="tx2"/>
          </a:solidFill>
          <a:latin typeface="Arial" charset="0"/>
          <a:ea typeface="ＭＳ Ｐゴシック" charset="0"/>
        </a:defRPr>
      </a:lvl7pPr>
      <a:lvl8pPr marL="1371600" algn="l" rtl="0" eaLnBrk="1" fontAlgn="base" hangingPunct="1">
        <a:spcBef>
          <a:spcPct val="0"/>
        </a:spcBef>
        <a:spcAft>
          <a:spcPct val="0"/>
        </a:spcAft>
        <a:defRPr sz="3900" b="1">
          <a:solidFill>
            <a:schemeClr val="tx2"/>
          </a:solidFill>
          <a:latin typeface="Arial" charset="0"/>
          <a:ea typeface="ＭＳ Ｐゴシック" charset="0"/>
        </a:defRPr>
      </a:lvl8pPr>
      <a:lvl9pPr marL="1828800" algn="l" rtl="0" eaLnBrk="1" fontAlgn="base" hangingPunct="1">
        <a:spcBef>
          <a:spcPct val="0"/>
        </a:spcBef>
        <a:spcAft>
          <a:spcPct val="0"/>
        </a:spcAft>
        <a:defRPr sz="3900" b="1">
          <a:solidFill>
            <a:schemeClr val="tx2"/>
          </a:solidFill>
          <a:latin typeface="Arial" charset="0"/>
          <a:ea typeface="ＭＳ Ｐゴシック" charset="0"/>
        </a:defRPr>
      </a:lvl9pPr>
    </p:titleStyle>
    <p:bodyStyle>
      <a:lvl1pPr marL="457200" indent="-457200" algn="l" rtl="0" eaLnBrk="1" fontAlgn="base" hangingPunct="1">
        <a:spcBef>
          <a:spcPct val="20000"/>
        </a:spcBef>
        <a:spcAft>
          <a:spcPct val="0"/>
        </a:spcAft>
        <a:buClr>
          <a:srgbClr val="5E9F79"/>
        </a:buClr>
        <a:buSzPct val="100000"/>
        <a:buFont typeface="Arial" charset="0"/>
        <a:buChar char="•"/>
        <a:defRPr sz="3000">
          <a:solidFill>
            <a:schemeClr val="tx1"/>
          </a:solidFill>
          <a:latin typeface="+mn-lt"/>
          <a:ea typeface="+mn-ea"/>
          <a:cs typeface="ＭＳ Ｐゴシック" charset="0"/>
        </a:defRPr>
      </a:lvl1pPr>
      <a:lvl2pPr marL="800100" indent="-457200" algn="l" rtl="0" eaLnBrk="1" fontAlgn="base" hangingPunct="1">
        <a:spcBef>
          <a:spcPct val="20000"/>
        </a:spcBef>
        <a:spcAft>
          <a:spcPct val="0"/>
        </a:spcAft>
        <a:buClr>
          <a:srgbClr val="E6C362"/>
        </a:buClr>
        <a:buSzPct val="100000"/>
        <a:buFont typeface="Lucida Grande" charset="0"/>
        <a:buChar char="-"/>
        <a:defRPr sz="2600">
          <a:solidFill>
            <a:schemeClr val="tx1"/>
          </a:solidFill>
          <a:latin typeface="+mn-lt"/>
          <a:ea typeface="+mn-ea"/>
        </a:defRPr>
      </a:lvl2pPr>
      <a:lvl3pPr marL="1035050" indent="-342900" algn="l" rtl="0" eaLnBrk="1" fontAlgn="base" hangingPunct="1">
        <a:spcBef>
          <a:spcPct val="20000"/>
        </a:spcBef>
        <a:spcAft>
          <a:spcPct val="0"/>
        </a:spcAft>
        <a:buClr>
          <a:schemeClr val="accent1"/>
        </a:buClr>
        <a:buSzPct val="100000"/>
        <a:buFont typeface="Arial" charset="0"/>
        <a:buChar char="•"/>
        <a:defRPr sz="2300">
          <a:solidFill>
            <a:schemeClr val="tx1"/>
          </a:solidFill>
          <a:latin typeface="+mn-lt"/>
          <a:ea typeface="+mn-ea"/>
        </a:defRPr>
      </a:lvl3pPr>
      <a:lvl4pPr marL="1281113" indent="-292100" algn="l" rtl="0" eaLnBrk="1" fontAlgn="base" hangingPunct="1">
        <a:spcBef>
          <a:spcPct val="20000"/>
        </a:spcBef>
        <a:spcAft>
          <a:spcPct val="0"/>
        </a:spcAft>
        <a:buClr>
          <a:schemeClr val="tx2"/>
        </a:buClr>
        <a:buSzPct val="75000"/>
        <a:buFont typeface="Wingdings" charset="0"/>
        <a:buChar char="§"/>
        <a:defRPr sz="2000">
          <a:solidFill>
            <a:schemeClr val="tx1"/>
          </a:solidFill>
          <a:latin typeface="+mn-lt"/>
          <a:ea typeface="+mn-ea"/>
        </a:defRPr>
      </a:lvl4pPr>
      <a:lvl5pPr marL="15986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5pPr>
      <a:lvl6pPr marL="20558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6pPr>
      <a:lvl7pPr marL="25130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7pPr>
      <a:lvl8pPr marL="29702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8pPr>
      <a:lvl9pPr marL="34274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blipFill dpi="0" rotWithShape="0">
          <a:blip r:embed="rId7"/>
          <a:srcRect/>
          <a:stretch>
            <a:fillRect/>
          </a:stretch>
        </a:blipFill>
        <a:effectLst/>
      </p:bgPr>
    </p:bg>
    <p:spTree>
      <p:nvGrpSpPr>
        <p:cNvPr id="1" name=""/>
        <p:cNvGrpSpPr/>
        <p:nvPr/>
      </p:nvGrpSpPr>
      <p:grpSpPr>
        <a:xfrm>
          <a:off x="0" y="0"/>
          <a:ext cx="0" cy="0"/>
          <a:chOff x="0" y="0"/>
          <a:chExt cx="0" cy="0"/>
        </a:xfrm>
      </p:grpSpPr>
      <p:sp>
        <p:nvSpPr>
          <p:cNvPr id="6147" name="Rectangle 3"/>
          <p:cNvSpPr>
            <a:spLocks noGrp="1" noChangeArrowheads="1"/>
          </p:cNvSpPr>
          <p:nvPr>
            <p:ph type="title"/>
          </p:nvPr>
        </p:nvSpPr>
        <p:spPr bwMode="auto">
          <a:xfrm>
            <a:off x="609600" y="122238"/>
            <a:ext cx="10972800" cy="12954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normAutofit/>
          </a:bodyPr>
          <a:lstStyle/>
          <a:p>
            <a:pPr lvl="0"/>
            <a:r>
              <a:rPr lang="en-US"/>
              <a:t>Click to edit Master title style</a:t>
            </a:r>
          </a:p>
        </p:txBody>
      </p:sp>
      <p:sp>
        <p:nvSpPr>
          <p:cNvPr id="6148" name="Rectangle 4"/>
          <p:cNvSpPr>
            <a:spLocks noGrp="1" noChangeArrowheads="1"/>
          </p:cNvSpPr>
          <p:nvPr>
            <p:ph type="body" idx="1"/>
          </p:nvPr>
        </p:nvSpPr>
        <p:spPr bwMode="auto">
          <a:xfrm>
            <a:off x="609600" y="1719264"/>
            <a:ext cx="10972800" cy="452913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normAutofit/>
          </a:bodyPr>
          <a:lstStyle/>
          <a:p>
            <a:pPr lvl="0"/>
            <a:r>
              <a:rPr lang="en-US" dirty="0"/>
              <a:t>Click to edit Master text styles</a:t>
            </a:r>
          </a:p>
          <a:p>
            <a:pPr lvl="1"/>
            <a:r>
              <a:rPr lang="en-US" dirty="0"/>
              <a:t>Second level</a:t>
            </a:r>
          </a:p>
          <a:p>
            <a:pPr lvl="2"/>
            <a:r>
              <a:rPr lang="en-US" dirty="0"/>
              <a:t>Third level</a:t>
            </a:r>
          </a:p>
        </p:txBody>
      </p:sp>
    </p:spTree>
    <p:extLst>
      <p:ext uri="{BB962C8B-B14F-4D97-AF65-F5344CB8AC3E}">
        <p14:creationId xmlns:p14="http://schemas.microsoft.com/office/powerpoint/2010/main" val="2681210786"/>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Lst>
  <p:transition spd="med">
    <p:fade/>
  </p:transition>
  <p:hf hdr="0" ftr="0" dt="0"/>
  <p:txStyles>
    <p:titleStyle>
      <a:lvl1pPr algn="l" rtl="0" eaLnBrk="1" fontAlgn="base" hangingPunct="1">
        <a:spcBef>
          <a:spcPct val="0"/>
        </a:spcBef>
        <a:spcAft>
          <a:spcPct val="0"/>
        </a:spcAft>
        <a:defRPr sz="3200">
          <a:solidFill>
            <a:srgbClr val="4A66AC"/>
          </a:solidFill>
          <a:latin typeface="+mj-lt"/>
          <a:ea typeface="+mj-ea"/>
          <a:cs typeface="ＭＳ Ｐゴシック" charset="0"/>
        </a:defRPr>
      </a:lvl1pPr>
      <a:lvl2pPr algn="l" rtl="0" eaLnBrk="1" fontAlgn="base" hangingPunct="1">
        <a:spcBef>
          <a:spcPct val="0"/>
        </a:spcBef>
        <a:spcAft>
          <a:spcPct val="0"/>
        </a:spcAft>
        <a:defRPr sz="3200">
          <a:solidFill>
            <a:srgbClr val="4A66AC"/>
          </a:solidFill>
          <a:latin typeface="Arial" charset="0"/>
          <a:ea typeface="ＭＳ Ｐゴシック" charset="0"/>
          <a:cs typeface="ＭＳ Ｐゴシック" charset="0"/>
        </a:defRPr>
      </a:lvl2pPr>
      <a:lvl3pPr algn="l" rtl="0" eaLnBrk="1" fontAlgn="base" hangingPunct="1">
        <a:spcBef>
          <a:spcPct val="0"/>
        </a:spcBef>
        <a:spcAft>
          <a:spcPct val="0"/>
        </a:spcAft>
        <a:defRPr sz="3200">
          <a:solidFill>
            <a:srgbClr val="4A66AC"/>
          </a:solidFill>
          <a:latin typeface="Arial" charset="0"/>
          <a:ea typeface="ＭＳ Ｐゴシック" charset="0"/>
          <a:cs typeface="ＭＳ Ｐゴシック" charset="0"/>
        </a:defRPr>
      </a:lvl3pPr>
      <a:lvl4pPr algn="l" rtl="0" eaLnBrk="1" fontAlgn="base" hangingPunct="1">
        <a:spcBef>
          <a:spcPct val="0"/>
        </a:spcBef>
        <a:spcAft>
          <a:spcPct val="0"/>
        </a:spcAft>
        <a:defRPr sz="3200">
          <a:solidFill>
            <a:srgbClr val="4A66AC"/>
          </a:solidFill>
          <a:latin typeface="Arial" charset="0"/>
          <a:ea typeface="ＭＳ Ｐゴシック" charset="0"/>
          <a:cs typeface="ＭＳ Ｐゴシック" charset="0"/>
        </a:defRPr>
      </a:lvl4pPr>
      <a:lvl5pPr algn="l" rtl="0" eaLnBrk="1" fontAlgn="base" hangingPunct="1">
        <a:spcBef>
          <a:spcPct val="0"/>
        </a:spcBef>
        <a:spcAft>
          <a:spcPct val="0"/>
        </a:spcAft>
        <a:defRPr sz="3200">
          <a:solidFill>
            <a:srgbClr val="4A66AC"/>
          </a:solidFill>
          <a:latin typeface="Arial" charset="0"/>
          <a:ea typeface="ＭＳ Ｐゴシック" charset="0"/>
          <a:cs typeface="ＭＳ Ｐゴシック" charset="0"/>
        </a:defRPr>
      </a:lvl5pPr>
      <a:lvl6pPr marL="457200" algn="l" rtl="0" eaLnBrk="1" fontAlgn="base" hangingPunct="1">
        <a:spcBef>
          <a:spcPct val="0"/>
        </a:spcBef>
        <a:spcAft>
          <a:spcPct val="0"/>
        </a:spcAft>
        <a:defRPr sz="3900" b="1">
          <a:solidFill>
            <a:schemeClr val="tx2"/>
          </a:solidFill>
          <a:latin typeface="Arial" charset="0"/>
          <a:ea typeface="ＭＳ Ｐゴシック" charset="0"/>
        </a:defRPr>
      </a:lvl6pPr>
      <a:lvl7pPr marL="914400" algn="l" rtl="0" eaLnBrk="1" fontAlgn="base" hangingPunct="1">
        <a:spcBef>
          <a:spcPct val="0"/>
        </a:spcBef>
        <a:spcAft>
          <a:spcPct val="0"/>
        </a:spcAft>
        <a:defRPr sz="3900" b="1">
          <a:solidFill>
            <a:schemeClr val="tx2"/>
          </a:solidFill>
          <a:latin typeface="Arial" charset="0"/>
          <a:ea typeface="ＭＳ Ｐゴシック" charset="0"/>
        </a:defRPr>
      </a:lvl7pPr>
      <a:lvl8pPr marL="1371600" algn="l" rtl="0" eaLnBrk="1" fontAlgn="base" hangingPunct="1">
        <a:spcBef>
          <a:spcPct val="0"/>
        </a:spcBef>
        <a:spcAft>
          <a:spcPct val="0"/>
        </a:spcAft>
        <a:defRPr sz="3900" b="1">
          <a:solidFill>
            <a:schemeClr val="tx2"/>
          </a:solidFill>
          <a:latin typeface="Arial" charset="0"/>
          <a:ea typeface="ＭＳ Ｐゴシック" charset="0"/>
        </a:defRPr>
      </a:lvl8pPr>
      <a:lvl9pPr marL="1828800" algn="l" rtl="0" eaLnBrk="1" fontAlgn="base" hangingPunct="1">
        <a:spcBef>
          <a:spcPct val="0"/>
        </a:spcBef>
        <a:spcAft>
          <a:spcPct val="0"/>
        </a:spcAft>
        <a:defRPr sz="3900" b="1">
          <a:solidFill>
            <a:schemeClr val="tx2"/>
          </a:solidFill>
          <a:latin typeface="Arial" charset="0"/>
          <a:ea typeface="ＭＳ Ｐゴシック" charset="0"/>
        </a:defRPr>
      </a:lvl9pPr>
    </p:titleStyle>
    <p:bodyStyle>
      <a:lvl1pPr marL="457200" indent="-457200" algn="l" rtl="0" eaLnBrk="1" fontAlgn="base" hangingPunct="1">
        <a:spcBef>
          <a:spcPct val="20000"/>
        </a:spcBef>
        <a:spcAft>
          <a:spcPct val="0"/>
        </a:spcAft>
        <a:buClr>
          <a:srgbClr val="5E9F79"/>
        </a:buClr>
        <a:buSzPct val="100000"/>
        <a:buFont typeface="Arial" charset="0"/>
        <a:buChar char="•"/>
        <a:defRPr sz="3000">
          <a:solidFill>
            <a:schemeClr val="tx1"/>
          </a:solidFill>
          <a:latin typeface="+mn-lt"/>
          <a:ea typeface="+mn-ea"/>
          <a:cs typeface="ＭＳ Ｐゴシック" charset="0"/>
        </a:defRPr>
      </a:lvl1pPr>
      <a:lvl2pPr marL="800100" indent="-457200" algn="l" rtl="0" eaLnBrk="1" fontAlgn="base" hangingPunct="1">
        <a:spcBef>
          <a:spcPct val="20000"/>
        </a:spcBef>
        <a:spcAft>
          <a:spcPct val="0"/>
        </a:spcAft>
        <a:buClr>
          <a:srgbClr val="E6C362"/>
        </a:buClr>
        <a:buSzPct val="100000"/>
        <a:buFont typeface="Lucida Grande" charset="0"/>
        <a:buChar char="-"/>
        <a:defRPr sz="2600">
          <a:solidFill>
            <a:schemeClr val="tx1"/>
          </a:solidFill>
          <a:latin typeface="+mn-lt"/>
          <a:ea typeface="+mn-ea"/>
        </a:defRPr>
      </a:lvl2pPr>
      <a:lvl3pPr marL="1035050" indent="-342900" algn="l" rtl="0" eaLnBrk="1" fontAlgn="base" hangingPunct="1">
        <a:spcBef>
          <a:spcPct val="20000"/>
        </a:spcBef>
        <a:spcAft>
          <a:spcPct val="0"/>
        </a:spcAft>
        <a:buClr>
          <a:schemeClr val="accent1"/>
        </a:buClr>
        <a:buSzPct val="100000"/>
        <a:buFont typeface="Arial" charset="0"/>
        <a:buChar char="•"/>
        <a:defRPr sz="2300">
          <a:solidFill>
            <a:schemeClr val="tx1"/>
          </a:solidFill>
          <a:latin typeface="+mn-lt"/>
          <a:ea typeface="+mn-ea"/>
        </a:defRPr>
      </a:lvl3pPr>
      <a:lvl4pPr marL="1281113" indent="-292100" algn="l" rtl="0" eaLnBrk="1" fontAlgn="base" hangingPunct="1">
        <a:spcBef>
          <a:spcPct val="20000"/>
        </a:spcBef>
        <a:spcAft>
          <a:spcPct val="0"/>
        </a:spcAft>
        <a:buClr>
          <a:schemeClr val="tx2"/>
        </a:buClr>
        <a:buSzPct val="75000"/>
        <a:buFont typeface="Wingdings" charset="0"/>
        <a:buChar char="§"/>
        <a:defRPr sz="2000">
          <a:solidFill>
            <a:schemeClr val="tx1"/>
          </a:solidFill>
          <a:latin typeface="+mn-lt"/>
          <a:ea typeface="+mn-ea"/>
        </a:defRPr>
      </a:lvl4pPr>
      <a:lvl5pPr marL="15986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5pPr>
      <a:lvl6pPr marL="20558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6pPr>
      <a:lvl7pPr marL="25130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7pPr>
      <a:lvl8pPr marL="29702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8pPr>
      <a:lvl9pPr marL="34274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blipFill dpi="0" rotWithShape="0">
          <a:blip r:embed="rId7"/>
          <a:srcRect/>
          <a:stretch>
            <a:fillRect/>
          </a:stretch>
        </a:blipFill>
        <a:effectLst/>
      </p:bgPr>
    </p:bg>
    <p:spTree>
      <p:nvGrpSpPr>
        <p:cNvPr id="1" name=""/>
        <p:cNvGrpSpPr/>
        <p:nvPr/>
      </p:nvGrpSpPr>
      <p:grpSpPr>
        <a:xfrm>
          <a:off x="0" y="0"/>
          <a:ext cx="0" cy="0"/>
          <a:chOff x="0" y="0"/>
          <a:chExt cx="0" cy="0"/>
        </a:xfrm>
      </p:grpSpPr>
      <p:sp>
        <p:nvSpPr>
          <p:cNvPr id="6147" name="Rectangle 3"/>
          <p:cNvSpPr>
            <a:spLocks noGrp="1" noChangeArrowheads="1"/>
          </p:cNvSpPr>
          <p:nvPr>
            <p:ph type="title"/>
          </p:nvPr>
        </p:nvSpPr>
        <p:spPr bwMode="auto">
          <a:xfrm>
            <a:off x="609600" y="122238"/>
            <a:ext cx="10972800" cy="12954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normAutofit/>
          </a:bodyPr>
          <a:lstStyle/>
          <a:p>
            <a:pPr lvl="0"/>
            <a:r>
              <a:rPr lang="en-US"/>
              <a:t>Click to edit Master title style</a:t>
            </a:r>
          </a:p>
        </p:txBody>
      </p:sp>
      <p:sp>
        <p:nvSpPr>
          <p:cNvPr id="6148" name="Rectangle 4"/>
          <p:cNvSpPr>
            <a:spLocks noGrp="1" noChangeArrowheads="1"/>
          </p:cNvSpPr>
          <p:nvPr>
            <p:ph type="body" idx="1"/>
          </p:nvPr>
        </p:nvSpPr>
        <p:spPr bwMode="auto">
          <a:xfrm>
            <a:off x="609600" y="1719264"/>
            <a:ext cx="10972800" cy="452913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normAutofit/>
          </a:bodyPr>
          <a:lstStyle/>
          <a:p>
            <a:pPr lvl="0"/>
            <a:r>
              <a:rPr lang="en-US" dirty="0"/>
              <a:t>Click to edit Master text styles</a:t>
            </a:r>
          </a:p>
          <a:p>
            <a:pPr lvl="1"/>
            <a:r>
              <a:rPr lang="en-US" dirty="0"/>
              <a:t>Second level</a:t>
            </a:r>
          </a:p>
          <a:p>
            <a:pPr lvl="2"/>
            <a:r>
              <a:rPr lang="en-US" dirty="0"/>
              <a:t>Third level</a:t>
            </a:r>
          </a:p>
        </p:txBody>
      </p:sp>
    </p:spTree>
    <p:extLst>
      <p:ext uri="{BB962C8B-B14F-4D97-AF65-F5344CB8AC3E}">
        <p14:creationId xmlns:p14="http://schemas.microsoft.com/office/powerpoint/2010/main" val="578699328"/>
      </p:ext>
    </p:extLst>
  </p:cSld>
  <p:clrMap bg1="lt1" tx1="dk1" bg2="lt2" tx2="dk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Lst>
  <p:transition spd="med">
    <p:fade/>
  </p:transition>
  <p:hf hdr="0" ftr="0" dt="0"/>
  <p:txStyles>
    <p:titleStyle>
      <a:lvl1pPr algn="l" rtl="0" eaLnBrk="1" fontAlgn="base" hangingPunct="1">
        <a:spcBef>
          <a:spcPct val="0"/>
        </a:spcBef>
        <a:spcAft>
          <a:spcPct val="0"/>
        </a:spcAft>
        <a:defRPr sz="3200">
          <a:solidFill>
            <a:srgbClr val="4A66AC"/>
          </a:solidFill>
          <a:latin typeface="+mj-lt"/>
          <a:ea typeface="+mj-ea"/>
          <a:cs typeface="ＭＳ Ｐゴシック" charset="0"/>
        </a:defRPr>
      </a:lvl1pPr>
      <a:lvl2pPr algn="l" rtl="0" eaLnBrk="1" fontAlgn="base" hangingPunct="1">
        <a:spcBef>
          <a:spcPct val="0"/>
        </a:spcBef>
        <a:spcAft>
          <a:spcPct val="0"/>
        </a:spcAft>
        <a:defRPr sz="3200">
          <a:solidFill>
            <a:srgbClr val="4A66AC"/>
          </a:solidFill>
          <a:latin typeface="Arial" charset="0"/>
          <a:ea typeface="ＭＳ Ｐゴシック" charset="0"/>
          <a:cs typeface="ＭＳ Ｐゴシック" charset="0"/>
        </a:defRPr>
      </a:lvl2pPr>
      <a:lvl3pPr algn="l" rtl="0" eaLnBrk="1" fontAlgn="base" hangingPunct="1">
        <a:spcBef>
          <a:spcPct val="0"/>
        </a:spcBef>
        <a:spcAft>
          <a:spcPct val="0"/>
        </a:spcAft>
        <a:defRPr sz="3200">
          <a:solidFill>
            <a:srgbClr val="4A66AC"/>
          </a:solidFill>
          <a:latin typeface="Arial" charset="0"/>
          <a:ea typeface="ＭＳ Ｐゴシック" charset="0"/>
          <a:cs typeface="ＭＳ Ｐゴシック" charset="0"/>
        </a:defRPr>
      </a:lvl3pPr>
      <a:lvl4pPr algn="l" rtl="0" eaLnBrk="1" fontAlgn="base" hangingPunct="1">
        <a:spcBef>
          <a:spcPct val="0"/>
        </a:spcBef>
        <a:spcAft>
          <a:spcPct val="0"/>
        </a:spcAft>
        <a:defRPr sz="3200">
          <a:solidFill>
            <a:srgbClr val="4A66AC"/>
          </a:solidFill>
          <a:latin typeface="Arial" charset="0"/>
          <a:ea typeface="ＭＳ Ｐゴシック" charset="0"/>
          <a:cs typeface="ＭＳ Ｐゴシック" charset="0"/>
        </a:defRPr>
      </a:lvl4pPr>
      <a:lvl5pPr algn="l" rtl="0" eaLnBrk="1" fontAlgn="base" hangingPunct="1">
        <a:spcBef>
          <a:spcPct val="0"/>
        </a:spcBef>
        <a:spcAft>
          <a:spcPct val="0"/>
        </a:spcAft>
        <a:defRPr sz="3200">
          <a:solidFill>
            <a:srgbClr val="4A66AC"/>
          </a:solidFill>
          <a:latin typeface="Arial" charset="0"/>
          <a:ea typeface="ＭＳ Ｐゴシック" charset="0"/>
          <a:cs typeface="ＭＳ Ｐゴシック" charset="0"/>
        </a:defRPr>
      </a:lvl5pPr>
      <a:lvl6pPr marL="457200" algn="l" rtl="0" eaLnBrk="1" fontAlgn="base" hangingPunct="1">
        <a:spcBef>
          <a:spcPct val="0"/>
        </a:spcBef>
        <a:spcAft>
          <a:spcPct val="0"/>
        </a:spcAft>
        <a:defRPr sz="3900" b="1">
          <a:solidFill>
            <a:schemeClr val="tx2"/>
          </a:solidFill>
          <a:latin typeface="Arial" charset="0"/>
          <a:ea typeface="ＭＳ Ｐゴシック" charset="0"/>
        </a:defRPr>
      </a:lvl6pPr>
      <a:lvl7pPr marL="914400" algn="l" rtl="0" eaLnBrk="1" fontAlgn="base" hangingPunct="1">
        <a:spcBef>
          <a:spcPct val="0"/>
        </a:spcBef>
        <a:spcAft>
          <a:spcPct val="0"/>
        </a:spcAft>
        <a:defRPr sz="3900" b="1">
          <a:solidFill>
            <a:schemeClr val="tx2"/>
          </a:solidFill>
          <a:latin typeface="Arial" charset="0"/>
          <a:ea typeface="ＭＳ Ｐゴシック" charset="0"/>
        </a:defRPr>
      </a:lvl7pPr>
      <a:lvl8pPr marL="1371600" algn="l" rtl="0" eaLnBrk="1" fontAlgn="base" hangingPunct="1">
        <a:spcBef>
          <a:spcPct val="0"/>
        </a:spcBef>
        <a:spcAft>
          <a:spcPct val="0"/>
        </a:spcAft>
        <a:defRPr sz="3900" b="1">
          <a:solidFill>
            <a:schemeClr val="tx2"/>
          </a:solidFill>
          <a:latin typeface="Arial" charset="0"/>
          <a:ea typeface="ＭＳ Ｐゴシック" charset="0"/>
        </a:defRPr>
      </a:lvl8pPr>
      <a:lvl9pPr marL="1828800" algn="l" rtl="0" eaLnBrk="1" fontAlgn="base" hangingPunct="1">
        <a:spcBef>
          <a:spcPct val="0"/>
        </a:spcBef>
        <a:spcAft>
          <a:spcPct val="0"/>
        </a:spcAft>
        <a:defRPr sz="3900" b="1">
          <a:solidFill>
            <a:schemeClr val="tx2"/>
          </a:solidFill>
          <a:latin typeface="Arial" charset="0"/>
          <a:ea typeface="ＭＳ Ｐゴシック" charset="0"/>
        </a:defRPr>
      </a:lvl9pPr>
    </p:titleStyle>
    <p:bodyStyle>
      <a:lvl1pPr marL="457200" indent="-457200" algn="l" rtl="0" eaLnBrk="1" fontAlgn="base" hangingPunct="1">
        <a:spcBef>
          <a:spcPct val="20000"/>
        </a:spcBef>
        <a:spcAft>
          <a:spcPct val="0"/>
        </a:spcAft>
        <a:buClr>
          <a:srgbClr val="5E9F79"/>
        </a:buClr>
        <a:buSzPct val="100000"/>
        <a:buFont typeface="Arial" charset="0"/>
        <a:buChar char="•"/>
        <a:defRPr sz="3000">
          <a:solidFill>
            <a:schemeClr val="tx1"/>
          </a:solidFill>
          <a:latin typeface="+mn-lt"/>
          <a:ea typeface="+mn-ea"/>
          <a:cs typeface="ＭＳ Ｐゴシック" charset="0"/>
        </a:defRPr>
      </a:lvl1pPr>
      <a:lvl2pPr marL="800100" indent="-457200" algn="l" rtl="0" eaLnBrk="1" fontAlgn="base" hangingPunct="1">
        <a:spcBef>
          <a:spcPct val="20000"/>
        </a:spcBef>
        <a:spcAft>
          <a:spcPct val="0"/>
        </a:spcAft>
        <a:buClr>
          <a:srgbClr val="E6C362"/>
        </a:buClr>
        <a:buSzPct val="100000"/>
        <a:buFont typeface="Lucida Grande" charset="0"/>
        <a:buChar char="-"/>
        <a:defRPr sz="2600">
          <a:solidFill>
            <a:schemeClr val="tx1"/>
          </a:solidFill>
          <a:latin typeface="+mn-lt"/>
          <a:ea typeface="+mn-ea"/>
        </a:defRPr>
      </a:lvl2pPr>
      <a:lvl3pPr marL="1035050" indent="-342900" algn="l" rtl="0" eaLnBrk="1" fontAlgn="base" hangingPunct="1">
        <a:spcBef>
          <a:spcPct val="20000"/>
        </a:spcBef>
        <a:spcAft>
          <a:spcPct val="0"/>
        </a:spcAft>
        <a:buClr>
          <a:schemeClr val="accent1"/>
        </a:buClr>
        <a:buSzPct val="100000"/>
        <a:buFont typeface="Arial" charset="0"/>
        <a:buChar char="•"/>
        <a:defRPr sz="2300">
          <a:solidFill>
            <a:schemeClr val="tx1"/>
          </a:solidFill>
          <a:latin typeface="+mn-lt"/>
          <a:ea typeface="+mn-ea"/>
        </a:defRPr>
      </a:lvl3pPr>
      <a:lvl4pPr marL="1281113" indent="-292100" algn="l" rtl="0" eaLnBrk="1" fontAlgn="base" hangingPunct="1">
        <a:spcBef>
          <a:spcPct val="20000"/>
        </a:spcBef>
        <a:spcAft>
          <a:spcPct val="0"/>
        </a:spcAft>
        <a:buClr>
          <a:schemeClr val="tx2"/>
        </a:buClr>
        <a:buSzPct val="75000"/>
        <a:buFont typeface="Wingdings" charset="0"/>
        <a:buChar char="§"/>
        <a:defRPr sz="2000">
          <a:solidFill>
            <a:schemeClr val="tx1"/>
          </a:solidFill>
          <a:latin typeface="+mn-lt"/>
          <a:ea typeface="+mn-ea"/>
        </a:defRPr>
      </a:lvl4pPr>
      <a:lvl5pPr marL="15986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5pPr>
      <a:lvl6pPr marL="20558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6pPr>
      <a:lvl7pPr marL="25130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7pPr>
      <a:lvl8pPr marL="29702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8pPr>
      <a:lvl9pPr marL="34274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blipFill dpi="0" rotWithShape="0">
          <a:blip r:embed="rId7"/>
          <a:srcRect/>
          <a:stretch>
            <a:fillRect/>
          </a:stretch>
        </a:blipFill>
        <a:effectLst/>
      </p:bgPr>
    </p:bg>
    <p:spTree>
      <p:nvGrpSpPr>
        <p:cNvPr id="1" name=""/>
        <p:cNvGrpSpPr/>
        <p:nvPr/>
      </p:nvGrpSpPr>
      <p:grpSpPr>
        <a:xfrm>
          <a:off x="0" y="0"/>
          <a:ext cx="0" cy="0"/>
          <a:chOff x="0" y="0"/>
          <a:chExt cx="0" cy="0"/>
        </a:xfrm>
      </p:grpSpPr>
      <p:sp>
        <p:nvSpPr>
          <p:cNvPr id="6147" name="Rectangle 3"/>
          <p:cNvSpPr>
            <a:spLocks noGrp="1" noChangeArrowheads="1"/>
          </p:cNvSpPr>
          <p:nvPr>
            <p:ph type="title"/>
          </p:nvPr>
        </p:nvSpPr>
        <p:spPr bwMode="auto">
          <a:xfrm>
            <a:off x="609600" y="122238"/>
            <a:ext cx="10972800" cy="12954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normAutofit/>
          </a:bodyPr>
          <a:lstStyle/>
          <a:p>
            <a:pPr lvl="0"/>
            <a:r>
              <a:rPr lang="en-US"/>
              <a:t>Click to edit Master title style</a:t>
            </a:r>
          </a:p>
        </p:txBody>
      </p:sp>
      <p:sp>
        <p:nvSpPr>
          <p:cNvPr id="6148" name="Rectangle 4"/>
          <p:cNvSpPr>
            <a:spLocks noGrp="1" noChangeArrowheads="1"/>
          </p:cNvSpPr>
          <p:nvPr>
            <p:ph type="body" idx="1"/>
          </p:nvPr>
        </p:nvSpPr>
        <p:spPr bwMode="auto">
          <a:xfrm>
            <a:off x="609600" y="1719264"/>
            <a:ext cx="10972800" cy="452913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normAutofit/>
          </a:bodyPr>
          <a:lstStyle/>
          <a:p>
            <a:pPr lvl="0"/>
            <a:r>
              <a:rPr lang="en-US" dirty="0"/>
              <a:t>Click to edit Master text styles</a:t>
            </a:r>
          </a:p>
          <a:p>
            <a:pPr lvl="1"/>
            <a:r>
              <a:rPr lang="en-US" dirty="0"/>
              <a:t>Second level</a:t>
            </a:r>
          </a:p>
          <a:p>
            <a:pPr lvl="2"/>
            <a:r>
              <a:rPr lang="en-US" dirty="0"/>
              <a:t>Third level</a:t>
            </a:r>
          </a:p>
        </p:txBody>
      </p:sp>
    </p:spTree>
    <p:extLst>
      <p:ext uri="{BB962C8B-B14F-4D97-AF65-F5344CB8AC3E}">
        <p14:creationId xmlns:p14="http://schemas.microsoft.com/office/powerpoint/2010/main" val="3287883097"/>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Lst>
  <p:transition spd="med">
    <p:fade/>
  </p:transition>
  <p:hf hdr="0" ftr="0" dt="0"/>
  <p:txStyles>
    <p:titleStyle>
      <a:lvl1pPr algn="l" rtl="0" eaLnBrk="1" fontAlgn="base" hangingPunct="1">
        <a:spcBef>
          <a:spcPct val="0"/>
        </a:spcBef>
        <a:spcAft>
          <a:spcPct val="0"/>
        </a:spcAft>
        <a:defRPr sz="3200">
          <a:solidFill>
            <a:srgbClr val="4A66AC"/>
          </a:solidFill>
          <a:latin typeface="+mj-lt"/>
          <a:ea typeface="+mj-ea"/>
          <a:cs typeface="ＭＳ Ｐゴシック" charset="0"/>
        </a:defRPr>
      </a:lvl1pPr>
      <a:lvl2pPr algn="l" rtl="0" eaLnBrk="1" fontAlgn="base" hangingPunct="1">
        <a:spcBef>
          <a:spcPct val="0"/>
        </a:spcBef>
        <a:spcAft>
          <a:spcPct val="0"/>
        </a:spcAft>
        <a:defRPr sz="3200">
          <a:solidFill>
            <a:srgbClr val="4A66AC"/>
          </a:solidFill>
          <a:latin typeface="Arial" charset="0"/>
          <a:ea typeface="ＭＳ Ｐゴシック" charset="0"/>
          <a:cs typeface="ＭＳ Ｐゴシック" charset="0"/>
        </a:defRPr>
      </a:lvl2pPr>
      <a:lvl3pPr algn="l" rtl="0" eaLnBrk="1" fontAlgn="base" hangingPunct="1">
        <a:spcBef>
          <a:spcPct val="0"/>
        </a:spcBef>
        <a:spcAft>
          <a:spcPct val="0"/>
        </a:spcAft>
        <a:defRPr sz="3200">
          <a:solidFill>
            <a:srgbClr val="4A66AC"/>
          </a:solidFill>
          <a:latin typeface="Arial" charset="0"/>
          <a:ea typeface="ＭＳ Ｐゴシック" charset="0"/>
          <a:cs typeface="ＭＳ Ｐゴシック" charset="0"/>
        </a:defRPr>
      </a:lvl3pPr>
      <a:lvl4pPr algn="l" rtl="0" eaLnBrk="1" fontAlgn="base" hangingPunct="1">
        <a:spcBef>
          <a:spcPct val="0"/>
        </a:spcBef>
        <a:spcAft>
          <a:spcPct val="0"/>
        </a:spcAft>
        <a:defRPr sz="3200">
          <a:solidFill>
            <a:srgbClr val="4A66AC"/>
          </a:solidFill>
          <a:latin typeface="Arial" charset="0"/>
          <a:ea typeface="ＭＳ Ｐゴシック" charset="0"/>
          <a:cs typeface="ＭＳ Ｐゴシック" charset="0"/>
        </a:defRPr>
      </a:lvl4pPr>
      <a:lvl5pPr algn="l" rtl="0" eaLnBrk="1" fontAlgn="base" hangingPunct="1">
        <a:spcBef>
          <a:spcPct val="0"/>
        </a:spcBef>
        <a:spcAft>
          <a:spcPct val="0"/>
        </a:spcAft>
        <a:defRPr sz="3200">
          <a:solidFill>
            <a:srgbClr val="4A66AC"/>
          </a:solidFill>
          <a:latin typeface="Arial" charset="0"/>
          <a:ea typeface="ＭＳ Ｐゴシック" charset="0"/>
          <a:cs typeface="ＭＳ Ｐゴシック" charset="0"/>
        </a:defRPr>
      </a:lvl5pPr>
      <a:lvl6pPr marL="457200" algn="l" rtl="0" eaLnBrk="1" fontAlgn="base" hangingPunct="1">
        <a:spcBef>
          <a:spcPct val="0"/>
        </a:spcBef>
        <a:spcAft>
          <a:spcPct val="0"/>
        </a:spcAft>
        <a:defRPr sz="3900" b="1">
          <a:solidFill>
            <a:schemeClr val="tx2"/>
          </a:solidFill>
          <a:latin typeface="Arial" charset="0"/>
          <a:ea typeface="ＭＳ Ｐゴシック" charset="0"/>
        </a:defRPr>
      </a:lvl6pPr>
      <a:lvl7pPr marL="914400" algn="l" rtl="0" eaLnBrk="1" fontAlgn="base" hangingPunct="1">
        <a:spcBef>
          <a:spcPct val="0"/>
        </a:spcBef>
        <a:spcAft>
          <a:spcPct val="0"/>
        </a:spcAft>
        <a:defRPr sz="3900" b="1">
          <a:solidFill>
            <a:schemeClr val="tx2"/>
          </a:solidFill>
          <a:latin typeface="Arial" charset="0"/>
          <a:ea typeface="ＭＳ Ｐゴシック" charset="0"/>
        </a:defRPr>
      </a:lvl7pPr>
      <a:lvl8pPr marL="1371600" algn="l" rtl="0" eaLnBrk="1" fontAlgn="base" hangingPunct="1">
        <a:spcBef>
          <a:spcPct val="0"/>
        </a:spcBef>
        <a:spcAft>
          <a:spcPct val="0"/>
        </a:spcAft>
        <a:defRPr sz="3900" b="1">
          <a:solidFill>
            <a:schemeClr val="tx2"/>
          </a:solidFill>
          <a:latin typeface="Arial" charset="0"/>
          <a:ea typeface="ＭＳ Ｐゴシック" charset="0"/>
        </a:defRPr>
      </a:lvl8pPr>
      <a:lvl9pPr marL="1828800" algn="l" rtl="0" eaLnBrk="1" fontAlgn="base" hangingPunct="1">
        <a:spcBef>
          <a:spcPct val="0"/>
        </a:spcBef>
        <a:spcAft>
          <a:spcPct val="0"/>
        </a:spcAft>
        <a:defRPr sz="3900" b="1">
          <a:solidFill>
            <a:schemeClr val="tx2"/>
          </a:solidFill>
          <a:latin typeface="Arial" charset="0"/>
          <a:ea typeface="ＭＳ Ｐゴシック" charset="0"/>
        </a:defRPr>
      </a:lvl9pPr>
    </p:titleStyle>
    <p:bodyStyle>
      <a:lvl1pPr marL="457200" indent="-457200" algn="l" rtl="0" eaLnBrk="1" fontAlgn="base" hangingPunct="1">
        <a:spcBef>
          <a:spcPct val="20000"/>
        </a:spcBef>
        <a:spcAft>
          <a:spcPct val="0"/>
        </a:spcAft>
        <a:buClr>
          <a:srgbClr val="5E9F79"/>
        </a:buClr>
        <a:buSzPct val="100000"/>
        <a:buFont typeface="Arial" charset="0"/>
        <a:buChar char="•"/>
        <a:defRPr sz="3000">
          <a:solidFill>
            <a:schemeClr val="tx1"/>
          </a:solidFill>
          <a:latin typeface="+mn-lt"/>
          <a:ea typeface="+mn-ea"/>
          <a:cs typeface="ＭＳ Ｐゴシック" charset="0"/>
        </a:defRPr>
      </a:lvl1pPr>
      <a:lvl2pPr marL="800100" indent="-457200" algn="l" rtl="0" eaLnBrk="1" fontAlgn="base" hangingPunct="1">
        <a:spcBef>
          <a:spcPct val="20000"/>
        </a:spcBef>
        <a:spcAft>
          <a:spcPct val="0"/>
        </a:spcAft>
        <a:buClr>
          <a:srgbClr val="E6C362"/>
        </a:buClr>
        <a:buSzPct val="100000"/>
        <a:buFont typeface="Lucida Grande" charset="0"/>
        <a:buChar char="-"/>
        <a:defRPr sz="2600">
          <a:solidFill>
            <a:schemeClr val="tx1"/>
          </a:solidFill>
          <a:latin typeface="+mn-lt"/>
          <a:ea typeface="+mn-ea"/>
        </a:defRPr>
      </a:lvl2pPr>
      <a:lvl3pPr marL="1035050" indent="-342900" algn="l" rtl="0" eaLnBrk="1" fontAlgn="base" hangingPunct="1">
        <a:spcBef>
          <a:spcPct val="20000"/>
        </a:spcBef>
        <a:spcAft>
          <a:spcPct val="0"/>
        </a:spcAft>
        <a:buClr>
          <a:schemeClr val="accent1"/>
        </a:buClr>
        <a:buSzPct val="100000"/>
        <a:buFont typeface="Arial" charset="0"/>
        <a:buChar char="•"/>
        <a:defRPr sz="2300">
          <a:solidFill>
            <a:schemeClr val="tx1"/>
          </a:solidFill>
          <a:latin typeface="+mn-lt"/>
          <a:ea typeface="+mn-ea"/>
        </a:defRPr>
      </a:lvl3pPr>
      <a:lvl4pPr marL="1281113" indent="-292100" algn="l" rtl="0" eaLnBrk="1" fontAlgn="base" hangingPunct="1">
        <a:spcBef>
          <a:spcPct val="20000"/>
        </a:spcBef>
        <a:spcAft>
          <a:spcPct val="0"/>
        </a:spcAft>
        <a:buClr>
          <a:schemeClr val="tx2"/>
        </a:buClr>
        <a:buSzPct val="75000"/>
        <a:buFont typeface="Wingdings" charset="0"/>
        <a:buChar char="§"/>
        <a:defRPr sz="2000">
          <a:solidFill>
            <a:schemeClr val="tx1"/>
          </a:solidFill>
          <a:latin typeface="+mn-lt"/>
          <a:ea typeface="+mn-ea"/>
        </a:defRPr>
      </a:lvl4pPr>
      <a:lvl5pPr marL="15986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5pPr>
      <a:lvl6pPr marL="20558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6pPr>
      <a:lvl7pPr marL="25130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7pPr>
      <a:lvl8pPr marL="29702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8pPr>
      <a:lvl9pPr marL="34274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Pr>
        <a:blipFill dpi="0" rotWithShape="0">
          <a:blip r:embed="rId7"/>
          <a:srcRect/>
          <a:stretch>
            <a:fillRect/>
          </a:stretch>
        </a:blipFill>
        <a:effectLst/>
      </p:bgPr>
    </p:bg>
    <p:spTree>
      <p:nvGrpSpPr>
        <p:cNvPr id="1" name=""/>
        <p:cNvGrpSpPr/>
        <p:nvPr/>
      </p:nvGrpSpPr>
      <p:grpSpPr>
        <a:xfrm>
          <a:off x="0" y="0"/>
          <a:ext cx="0" cy="0"/>
          <a:chOff x="0" y="0"/>
          <a:chExt cx="0" cy="0"/>
        </a:xfrm>
      </p:grpSpPr>
      <p:sp>
        <p:nvSpPr>
          <p:cNvPr id="6147" name="Rectangle 3"/>
          <p:cNvSpPr>
            <a:spLocks noGrp="1" noChangeArrowheads="1"/>
          </p:cNvSpPr>
          <p:nvPr>
            <p:ph type="title"/>
          </p:nvPr>
        </p:nvSpPr>
        <p:spPr bwMode="auto">
          <a:xfrm>
            <a:off x="609600" y="122238"/>
            <a:ext cx="10972800" cy="12954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normAutofit/>
          </a:bodyPr>
          <a:lstStyle/>
          <a:p>
            <a:pPr lvl="0"/>
            <a:r>
              <a:rPr lang="en-US"/>
              <a:t>Click to edit Master title style</a:t>
            </a:r>
          </a:p>
        </p:txBody>
      </p:sp>
      <p:sp>
        <p:nvSpPr>
          <p:cNvPr id="6148" name="Rectangle 4"/>
          <p:cNvSpPr>
            <a:spLocks noGrp="1" noChangeArrowheads="1"/>
          </p:cNvSpPr>
          <p:nvPr>
            <p:ph type="body" idx="1"/>
          </p:nvPr>
        </p:nvSpPr>
        <p:spPr bwMode="auto">
          <a:xfrm>
            <a:off x="609600" y="1719264"/>
            <a:ext cx="10972800" cy="452913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normAutofit/>
          </a:bodyPr>
          <a:lstStyle/>
          <a:p>
            <a:pPr lvl="0"/>
            <a:r>
              <a:rPr lang="en-US" dirty="0"/>
              <a:t>Click to edit Master text styles</a:t>
            </a:r>
          </a:p>
          <a:p>
            <a:pPr lvl="1"/>
            <a:r>
              <a:rPr lang="en-US" dirty="0"/>
              <a:t>Second level</a:t>
            </a:r>
          </a:p>
          <a:p>
            <a:pPr lvl="2"/>
            <a:r>
              <a:rPr lang="en-US" dirty="0"/>
              <a:t>Third level</a:t>
            </a:r>
          </a:p>
        </p:txBody>
      </p:sp>
    </p:spTree>
    <p:extLst>
      <p:ext uri="{BB962C8B-B14F-4D97-AF65-F5344CB8AC3E}">
        <p14:creationId xmlns:p14="http://schemas.microsoft.com/office/powerpoint/2010/main" val="1087225388"/>
      </p:ext>
    </p:extLst>
  </p:cSld>
  <p:clrMap bg1="lt1" tx1="dk1" bg2="lt2" tx2="dk2" accent1="accent1" accent2="accent2" accent3="accent3" accent4="accent4" accent5="accent5" accent6="accent6" hlink="hlink" folHlink="folHlink"/>
  <p:sldLayoutIdLst>
    <p:sldLayoutId id="2147483703" r:id="rId1"/>
    <p:sldLayoutId id="2147483704" r:id="rId2"/>
    <p:sldLayoutId id="2147483705" r:id="rId3"/>
    <p:sldLayoutId id="2147483706" r:id="rId4"/>
    <p:sldLayoutId id="2147483707" r:id="rId5"/>
  </p:sldLayoutIdLst>
  <p:transition spd="med">
    <p:fade/>
  </p:transition>
  <p:hf hdr="0" ftr="0" dt="0"/>
  <p:txStyles>
    <p:titleStyle>
      <a:lvl1pPr algn="l" rtl="0" eaLnBrk="1" fontAlgn="base" hangingPunct="1">
        <a:spcBef>
          <a:spcPct val="0"/>
        </a:spcBef>
        <a:spcAft>
          <a:spcPct val="0"/>
        </a:spcAft>
        <a:defRPr sz="3200">
          <a:solidFill>
            <a:srgbClr val="4A66AC"/>
          </a:solidFill>
          <a:latin typeface="+mj-lt"/>
          <a:ea typeface="+mj-ea"/>
          <a:cs typeface="ＭＳ Ｐゴシック" charset="0"/>
        </a:defRPr>
      </a:lvl1pPr>
      <a:lvl2pPr algn="l" rtl="0" eaLnBrk="1" fontAlgn="base" hangingPunct="1">
        <a:spcBef>
          <a:spcPct val="0"/>
        </a:spcBef>
        <a:spcAft>
          <a:spcPct val="0"/>
        </a:spcAft>
        <a:defRPr sz="3200">
          <a:solidFill>
            <a:srgbClr val="4A66AC"/>
          </a:solidFill>
          <a:latin typeface="Arial" charset="0"/>
          <a:ea typeface="ＭＳ Ｐゴシック" charset="0"/>
          <a:cs typeface="ＭＳ Ｐゴシック" charset="0"/>
        </a:defRPr>
      </a:lvl2pPr>
      <a:lvl3pPr algn="l" rtl="0" eaLnBrk="1" fontAlgn="base" hangingPunct="1">
        <a:spcBef>
          <a:spcPct val="0"/>
        </a:spcBef>
        <a:spcAft>
          <a:spcPct val="0"/>
        </a:spcAft>
        <a:defRPr sz="3200">
          <a:solidFill>
            <a:srgbClr val="4A66AC"/>
          </a:solidFill>
          <a:latin typeface="Arial" charset="0"/>
          <a:ea typeface="ＭＳ Ｐゴシック" charset="0"/>
          <a:cs typeface="ＭＳ Ｐゴシック" charset="0"/>
        </a:defRPr>
      </a:lvl3pPr>
      <a:lvl4pPr algn="l" rtl="0" eaLnBrk="1" fontAlgn="base" hangingPunct="1">
        <a:spcBef>
          <a:spcPct val="0"/>
        </a:spcBef>
        <a:spcAft>
          <a:spcPct val="0"/>
        </a:spcAft>
        <a:defRPr sz="3200">
          <a:solidFill>
            <a:srgbClr val="4A66AC"/>
          </a:solidFill>
          <a:latin typeface="Arial" charset="0"/>
          <a:ea typeface="ＭＳ Ｐゴシック" charset="0"/>
          <a:cs typeface="ＭＳ Ｐゴシック" charset="0"/>
        </a:defRPr>
      </a:lvl4pPr>
      <a:lvl5pPr algn="l" rtl="0" eaLnBrk="1" fontAlgn="base" hangingPunct="1">
        <a:spcBef>
          <a:spcPct val="0"/>
        </a:spcBef>
        <a:spcAft>
          <a:spcPct val="0"/>
        </a:spcAft>
        <a:defRPr sz="3200">
          <a:solidFill>
            <a:srgbClr val="4A66AC"/>
          </a:solidFill>
          <a:latin typeface="Arial" charset="0"/>
          <a:ea typeface="ＭＳ Ｐゴシック" charset="0"/>
          <a:cs typeface="ＭＳ Ｐゴシック" charset="0"/>
        </a:defRPr>
      </a:lvl5pPr>
      <a:lvl6pPr marL="457200" algn="l" rtl="0" eaLnBrk="1" fontAlgn="base" hangingPunct="1">
        <a:spcBef>
          <a:spcPct val="0"/>
        </a:spcBef>
        <a:spcAft>
          <a:spcPct val="0"/>
        </a:spcAft>
        <a:defRPr sz="3900" b="1">
          <a:solidFill>
            <a:schemeClr val="tx2"/>
          </a:solidFill>
          <a:latin typeface="Arial" charset="0"/>
          <a:ea typeface="ＭＳ Ｐゴシック" charset="0"/>
        </a:defRPr>
      </a:lvl6pPr>
      <a:lvl7pPr marL="914400" algn="l" rtl="0" eaLnBrk="1" fontAlgn="base" hangingPunct="1">
        <a:spcBef>
          <a:spcPct val="0"/>
        </a:spcBef>
        <a:spcAft>
          <a:spcPct val="0"/>
        </a:spcAft>
        <a:defRPr sz="3900" b="1">
          <a:solidFill>
            <a:schemeClr val="tx2"/>
          </a:solidFill>
          <a:latin typeface="Arial" charset="0"/>
          <a:ea typeface="ＭＳ Ｐゴシック" charset="0"/>
        </a:defRPr>
      </a:lvl7pPr>
      <a:lvl8pPr marL="1371600" algn="l" rtl="0" eaLnBrk="1" fontAlgn="base" hangingPunct="1">
        <a:spcBef>
          <a:spcPct val="0"/>
        </a:spcBef>
        <a:spcAft>
          <a:spcPct val="0"/>
        </a:spcAft>
        <a:defRPr sz="3900" b="1">
          <a:solidFill>
            <a:schemeClr val="tx2"/>
          </a:solidFill>
          <a:latin typeface="Arial" charset="0"/>
          <a:ea typeface="ＭＳ Ｐゴシック" charset="0"/>
        </a:defRPr>
      </a:lvl8pPr>
      <a:lvl9pPr marL="1828800" algn="l" rtl="0" eaLnBrk="1" fontAlgn="base" hangingPunct="1">
        <a:spcBef>
          <a:spcPct val="0"/>
        </a:spcBef>
        <a:spcAft>
          <a:spcPct val="0"/>
        </a:spcAft>
        <a:defRPr sz="3900" b="1">
          <a:solidFill>
            <a:schemeClr val="tx2"/>
          </a:solidFill>
          <a:latin typeface="Arial" charset="0"/>
          <a:ea typeface="ＭＳ Ｐゴシック" charset="0"/>
        </a:defRPr>
      </a:lvl9pPr>
    </p:titleStyle>
    <p:bodyStyle>
      <a:lvl1pPr marL="457200" indent="-457200" algn="l" rtl="0" eaLnBrk="1" fontAlgn="base" hangingPunct="1">
        <a:spcBef>
          <a:spcPct val="20000"/>
        </a:spcBef>
        <a:spcAft>
          <a:spcPct val="0"/>
        </a:spcAft>
        <a:buClr>
          <a:srgbClr val="5E9F79"/>
        </a:buClr>
        <a:buSzPct val="100000"/>
        <a:buFont typeface="Arial" charset="0"/>
        <a:buChar char="•"/>
        <a:defRPr sz="3000">
          <a:solidFill>
            <a:schemeClr val="tx1"/>
          </a:solidFill>
          <a:latin typeface="+mn-lt"/>
          <a:ea typeface="+mn-ea"/>
          <a:cs typeface="ＭＳ Ｐゴシック" charset="0"/>
        </a:defRPr>
      </a:lvl1pPr>
      <a:lvl2pPr marL="800100" indent="-457200" algn="l" rtl="0" eaLnBrk="1" fontAlgn="base" hangingPunct="1">
        <a:spcBef>
          <a:spcPct val="20000"/>
        </a:spcBef>
        <a:spcAft>
          <a:spcPct val="0"/>
        </a:spcAft>
        <a:buClr>
          <a:srgbClr val="E6C362"/>
        </a:buClr>
        <a:buSzPct val="100000"/>
        <a:buFont typeface="Lucida Grande" charset="0"/>
        <a:buChar char="-"/>
        <a:defRPr sz="2600">
          <a:solidFill>
            <a:schemeClr val="tx1"/>
          </a:solidFill>
          <a:latin typeface="+mn-lt"/>
          <a:ea typeface="+mn-ea"/>
        </a:defRPr>
      </a:lvl2pPr>
      <a:lvl3pPr marL="1035050" indent="-342900" algn="l" rtl="0" eaLnBrk="1" fontAlgn="base" hangingPunct="1">
        <a:spcBef>
          <a:spcPct val="20000"/>
        </a:spcBef>
        <a:spcAft>
          <a:spcPct val="0"/>
        </a:spcAft>
        <a:buClr>
          <a:schemeClr val="accent1"/>
        </a:buClr>
        <a:buSzPct val="100000"/>
        <a:buFont typeface="Arial" charset="0"/>
        <a:buChar char="•"/>
        <a:defRPr sz="2300">
          <a:solidFill>
            <a:schemeClr val="tx1"/>
          </a:solidFill>
          <a:latin typeface="+mn-lt"/>
          <a:ea typeface="+mn-ea"/>
        </a:defRPr>
      </a:lvl3pPr>
      <a:lvl4pPr marL="1281113" indent="-292100" algn="l" rtl="0" eaLnBrk="1" fontAlgn="base" hangingPunct="1">
        <a:spcBef>
          <a:spcPct val="20000"/>
        </a:spcBef>
        <a:spcAft>
          <a:spcPct val="0"/>
        </a:spcAft>
        <a:buClr>
          <a:schemeClr val="tx2"/>
        </a:buClr>
        <a:buSzPct val="75000"/>
        <a:buFont typeface="Wingdings" charset="0"/>
        <a:buChar char="§"/>
        <a:defRPr sz="2000">
          <a:solidFill>
            <a:schemeClr val="tx1"/>
          </a:solidFill>
          <a:latin typeface="+mn-lt"/>
          <a:ea typeface="+mn-ea"/>
        </a:defRPr>
      </a:lvl4pPr>
      <a:lvl5pPr marL="15986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5pPr>
      <a:lvl6pPr marL="20558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6pPr>
      <a:lvl7pPr marL="25130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7pPr>
      <a:lvl8pPr marL="29702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8pPr>
      <a:lvl9pPr marL="34274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Pr>
        <a:blipFill dpi="0" rotWithShape="0">
          <a:blip r:embed="rId7"/>
          <a:srcRect/>
          <a:stretch>
            <a:fillRect/>
          </a:stretch>
        </a:blipFill>
        <a:effectLst/>
      </p:bgPr>
    </p:bg>
    <p:spTree>
      <p:nvGrpSpPr>
        <p:cNvPr id="1" name=""/>
        <p:cNvGrpSpPr/>
        <p:nvPr/>
      </p:nvGrpSpPr>
      <p:grpSpPr>
        <a:xfrm>
          <a:off x="0" y="0"/>
          <a:ext cx="0" cy="0"/>
          <a:chOff x="0" y="0"/>
          <a:chExt cx="0" cy="0"/>
        </a:xfrm>
      </p:grpSpPr>
      <p:sp>
        <p:nvSpPr>
          <p:cNvPr id="6147" name="Rectangle 3"/>
          <p:cNvSpPr>
            <a:spLocks noGrp="1" noChangeArrowheads="1"/>
          </p:cNvSpPr>
          <p:nvPr>
            <p:ph type="title"/>
          </p:nvPr>
        </p:nvSpPr>
        <p:spPr bwMode="auto">
          <a:xfrm>
            <a:off x="609600" y="122238"/>
            <a:ext cx="10972800" cy="12954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 xmlns:ma14="http://schemas.microsoft.com/office/mac/drawingml/2011/main" val="1"/>
            </a:ext>
          </a:extLst>
        </p:spPr>
        <p:txBody>
          <a:bodyPr vert="horz" wrap="square" lIns="91440" tIns="45720" rIns="91440" bIns="45720" numCol="1" anchor="ctr" anchorCtr="0" compatLnSpc="1">
            <a:prstTxWarp prst="textNoShape">
              <a:avLst/>
            </a:prstTxWarp>
            <a:normAutofit/>
          </a:bodyPr>
          <a:lstStyle/>
          <a:p>
            <a:pPr lvl="0"/>
            <a:r>
              <a:rPr lang="en-US"/>
              <a:t>Click to edit Master title style</a:t>
            </a:r>
          </a:p>
        </p:txBody>
      </p:sp>
      <p:sp>
        <p:nvSpPr>
          <p:cNvPr id="6148" name="Rectangle 4"/>
          <p:cNvSpPr>
            <a:spLocks noGrp="1" noChangeArrowheads="1"/>
          </p:cNvSpPr>
          <p:nvPr>
            <p:ph type="body" idx="1"/>
          </p:nvPr>
        </p:nvSpPr>
        <p:spPr bwMode="auto">
          <a:xfrm>
            <a:off x="609600" y="1719264"/>
            <a:ext cx="10972800" cy="452913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normAutofit/>
          </a:bodyPr>
          <a:lstStyle/>
          <a:p>
            <a:pPr lvl="0"/>
            <a:r>
              <a:rPr lang="en-US" dirty="0"/>
              <a:t>Click to edit Master text styles</a:t>
            </a:r>
          </a:p>
          <a:p>
            <a:pPr lvl="1"/>
            <a:r>
              <a:rPr lang="en-US" dirty="0"/>
              <a:t>Second level</a:t>
            </a:r>
          </a:p>
          <a:p>
            <a:pPr lvl="2"/>
            <a:r>
              <a:rPr lang="en-US" dirty="0"/>
              <a:t>Third level</a:t>
            </a:r>
          </a:p>
        </p:txBody>
      </p:sp>
    </p:spTree>
    <p:extLst>
      <p:ext uri="{BB962C8B-B14F-4D97-AF65-F5344CB8AC3E}">
        <p14:creationId xmlns:p14="http://schemas.microsoft.com/office/powerpoint/2010/main" val="2772675148"/>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Lst>
  <p:transition spd="med">
    <p:fade/>
  </p:transition>
  <p:hf hdr="0" ftr="0" dt="0"/>
  <p:txStyles>
    <p:titleStyle>
      <a:lvl1pPr algn="l" rtl="0" eaLnBrk="1" fontAlgn="base" hangingPunct="1">
        <a:spcBef>
          <a:spcPct val="0"/>
        </a:spcBef>
        <a:spcAft>
          <a:spcPct val="0"/>
        </a:spcAft>
        <a:defRPr sz="3200">
          <a:solidFill>
            <a:srgbClr val="4A66AC"/>
          </a:solidFill>
          <a:latin typeface="+mj-lt"/>
          <a:ea typeface="+mj-ea"/>
          <a:cs typeface="ＭＳ Ｐゴシック" charset="0"/>
        </a:defRPr>
      </a:lvl1pPr>
      <a:lvl2pPr algn="l" rtl="0" eaLnBrk="1" fontAlgn="base" hangingPunct="1">
        <a:spcBef>
          <a:spcPct val="0"/>
        </a:spcBef>
        <a:spcAft>
          <a:spcPct val="0"/>
        </a:spcAft>
        <a:defRPr sz="3200">
          <a:solidFill>
            <a:srgbClr val="4A66AC"/>
          </a:solidFill>
          <a:latin typeface="Arial" charset="0"/>
          <a:ea typeface="ＭＳ Ｐゴシック" charset="0"/>
          <a:cs typeface="ＭＳ Ｐゴシック" charset="0"/>
        </a:defRPr>
      </a:lvl2pPr>
      <a:lvl3pPr algn="l" rtl="0" eaLnBrk="1" fontAlgn="base" hangingPunct="1">
        <a:spcBef>
          <a:spcPct val="0"/>
        </a:spcBef>
        <a:spcAft>
          <a:spcPct val="0"/>
        </a:spcAft>
        <a:defRPr sz="3200">
          <a:solidFill>
            <a:srgbClr val="4A66AC"/>
          </a:solidFill>
          <a:latin typeface="Arial" charset="0"/>
          <a:ea typeface="ＭＳ Ｐゴシック" charset="0"/>
          <a:cs typeface="ＭＳ Ｐゴシック" charset="0"/>
        </a:defRPr>
      </a:lvl3pPr>
      <a:lvl4pPr algn="l" rtl="0" eaLnBrk="1" fontAlgn="base" hangingPunct="1">
        <a:spcBef>
          <a:spcPct val="0"/>
        </a:spcBef>
        <a:spcAft>
          <a:spcPct val="0"/>
        </a:spcAft>
        <a:defRPr sz="3200">
          <a:solidFill>
            <a:srgbClr val="4A66AC"/>
          </a:solidFill>
          <a:latin typeface="Arial" charset="0"/>
          <a:ea typeface="ＭＳ Ｐゴシック" charset="0"/>
          <a:cs typeface="ＭＳ Ｐゴシック" charset="0"/>
        </a:defRPr>
      </a:lvl4pPr>
      <a:lvl5pPr algn="l" rtl="0" eaLnBrk="1" fontAlgn="base" hangingPunct="1">
        <a:spcBef>
          <a:spcPct val="0"/>
        </a:spcBef>
        <a:spcAft>
          <a:spcPct val="0"/>
        </a:spcAft>
        <a:defRPr sz="3200">
          <a:solidFill>
            <a:srgbClr val="4A66AC"/>
          </a:solidFill>
          <a:latin typeface="Arial" charset="0"/>
          <a:ea typeface="ＭＳ Ｐゴシック" charset="0"/>
          <a:cs typeface="ＭＳ Ｐゴシック" charset="0"/>
        </a:defRPr>
      </a:lvl5pPr>
      <a:lvl6pPr marL="457200" algn="l" rtl="0" eaLnBrk="1" fontAlgn="base" hangingPunct="1">
        <a:spcBef>
          <a:spcPct val="0"/>
        </a:spcBef>
        <a:spcAft>
          <a:spcPct val="0"/>
        </a:spcAft>
        <a:defRPr sz="3900" b="1">
          <a:solidFill>
            <a:schemeClr val="tx2"/>
          </a:solidFill>
          <a:latin typeface="Arial" charset="0"/>
          <a:ea typeface="ＭＳ Ｐゴシック" charset="0"/>
        </a:defRPr>
      </a:lvl6pPr>
      <a:lvl7pPr marL="914400" algn="l" rtl="0" eaLnBrk="1" fontAlgn="base" hangingPunct="1">
        <a:spcBef>
          <a:spcPct val="0"/>
        </a:spcBef>
        <a:spcAft>
          <a:spcPct val="0"/>
        </a:spcAft>
        <a:defRPr sz="3900" b="1">
          <a:solidFill>
            <a:schemeClr val="tx2"/>
          </a:solidFill>
          <a:latin typeface="Arial" charset="0"/>
          <a:ea typeface="ＭＳ Ｐゴシック" charset="0"/>
        </a:defRPr>
      </a:lvl7pPr>
      <a:lvl8pPr marL="1371600" algn="l" rtl="0" eaLnBrk="1" fontAlgn="base" hangingPunct="1">
        <a:spcBef>
          <a:spcPct val="0"/>
        </a:spcBef>
        <a:spcAft>
          <a:spcPct val="0"/>
        </a:spcAft>
        <a:defRPr sz="3900" b="1">
          <a:solidFill>
            <a:schemeClr val="tx2"/>
          </a:solidFill>
          <a:latin typeface="Arial" charset="0"/>
          <a:ea typeface="ＭＳ Ｐゴシック" charset="0"/>
        </a:defRPr>
      </a:lvl8pPr>
      <a:lvl9pPr marL="1828800" algn="l" rtl="0" eaLnBrk="1" fontAlgn="base" hangingPunct="1">
        <a:spcBef>
          <a:spcPct val="0"/>
        </a:spcBef>
        <a:spcAft>
          <a:spcPct val="0"/>
        </a:spcAft>
        <a:defRPr sz="3900" b="1">
          <a:solidFill>
            <a:schemeClr val="tx2"/>
          </a:solidFill>
          <a:latin typeface="Arial" charset="0"/>
          <a:ea typeface="ＭＳ Ｐゴシック" charset="0"/>
        </a:defRPr>
      </a:lvl9pPr>
    </p:titleStyle>
    <p:bodyStyle>
      <a:lvl1pPr marL="457200" indent="-457200" algn="l" rtl="0" eaLnBrk="1" fontAlgn="base" hangingPunct="1">
        <a:spcBef>
          <a:spcPct val="20000"/>
        </a:spcBef>
        <a:spcAft>
          <a:spcPct val="0"/>
        </a:spcAft>
        <a:buClr>
          <a:srgbClr val="5E9F79"/>
        </a:buClr>
        <a:buSzPct val="100000"/>
        <a:buFont typeface="Arial" charset="0"/>
        <a:buChar char="•"/>
        <a:defRPr sz="3000">
          <a:solidFill>
            <a:schemeClr val="tx1"/>
          </a:solidFill>
          <a:latin typeface="+mn-lt"/>
          <a:ea typeface="+mn-ea"/>
          <a:cs typeface="ＭＳ Ｐゴシック" charset="0"/>
        </a:defRPr>
      </a:lvl1pPr>
      <a:lvl2pPr marL="800100" indent="-457200" algn="l" rtl="0" eaLnBrk="1" fontAlgn="base" hangingPunct="1">
        <a:spcBef>
          <a:spcPct val="20000"/>
        </a:spcBef>
        <a:spcAft>
          <a:spcPct val="0"/>
        </a:spcAft>
        <a:buClr>
          <a:srgbClr val="E6C362"/>
        </a:buClr>
        <a:buSzPct val="100000"/>
        <a:buFont typeface="Lucida Grande" charset="0"/>
        <a:buChar char="-"/>
        <a:defRPr sz="2600">
          <a:solidFill>
            <a:schemeClr val="tx1"/>
          </a:solidFill>
          <a:latin typeface="+mn-lt"/>
          <a:ea typeface="+mn-ea"/>
        </a:defRPr>
      </a:lvl2pPr>
      <a:lvl3pPr marL="1035050" indent="-342900" algn="l" rtl="0" eaLnBrk="1" fontAlgn="base" hangingPunct="1">
        <a:spcBef>
          <a:spcPct val="20000"/>
        </a:spcBef>
        <a:spcAft>
          <a:spcPct val="0"/>
        </a:spcAft>
        <a:buClr>
          <a:schemeClr val="accent1"/>
        </a:buClr>
        <a:buSzPct val="100000"/>
        <a:buFont typeface="Arial" charset="0"/>
        <a:buChar char="•"/>
        <a:defRPr sz="2300">
          <a:solidFill>
            <a:schemeClr val="tx1"/>
          </a:solidFill>
          <a:latin typeface="+mn-lt"/>
          <a:ea typeface="+mn-ea"/>
        </a:defRPr>
      </a:lvl3pPr>
      <a:lvl4pPr marL="1281113" indent="-292100" algn="l" rtl="0" eaLnBrk="1" fontAlgn="base" hangingPunct="1">
        <a:spcBef>
          <a:spcPct val="20000"/>
        </a:spcBef>
        <a:spcAft>
          <a:spcPct val="0"/>
        </a:spcAft>
        <a:buClr>
          <a:schemeClr val="tx2"/>
        </a:buClr>
        <a:buSzPct val="75000"/>
        <a:buFont typeface="Wingdings" charset="0"/>
        <a:buChar char="§"/>
        <a:defRPr sz="2000">
          <a:solidFill>
            <a:schemeClr val="tx1"/>
          </a:solidFill>
          <a:latin typeface="+mn-lt"/>
          <a:ea typeface="+mn-ea"/>
        </a:defRPr>
      </a:lvl4pPr>
      <a:lvl5pPr marL="15986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5pPr>
      <a:lvl6pPr marL="20558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6pPr>
      <a:lvl7pPr marL="25130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7pPr>
      <a:lvl8pPr marL="29702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8pPr>
      <a:lvl9pPr marL="34274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Pr>
        <a:blipFill dpi="0" rotWithShape="0">
          <a:blip r:embed="rId7"/>
          <a:srcRect/>
          <a:stretch>
            <a:fillRect/>
          </a:stretch>
        </a:blipFill>
        <a:effectLst/>
      </p:bgPr>
    </p:bg>
    <p:spTree>
      <p:nvGrpSpPr>
        <p:cNvPr id="1" name=""/>
        <p:cNvGrpSpPr/>
        <p:nvPr/>
      </p:nvGrpSpPr>
      <p:grpSpPr>
        <a:xfrm>
          <a:off x="0" y="0"/>
          <a:ext cx="0" cy="0"/>
          <a:chOff x="0" y="0"/>
          <a:chExt cx="0" cy="0"/>
        </a:xfrm>
      </p:grpSpPr>
      <p:sp>
        <p:nvSpPr>
          <p:cNvPr id="6147" name="Rectangle 3"/>
          <p:cNvSpPr>
            <a:spLocks noGrp="1" noChangeArrowheads="1"/>
          </p:cNvSpPr>
          <p:nvPr>
            <p:ph type="title"/>
          </p:nvPr>
        </p:nvSpPr>
        <p:spPr bwMode="auto">
          <a:xfrm>
            <a:off x="609600" y="122238"/>
            <a:ext cx="10972800" cy="12954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 xmlns:ma14="http://schemas.microsoft.com/office/mac/drawingml/2011/main" val="1"/>
            </a:ext>
          </a:extLst>
        </p:spPr>
        <p:txBody>
          <a:bodyPr vert="horz" wrap="square" lIns="91440" tIns="45720" rIns="91440" bIns="45720" numCol="1" anchor="ctr" anchorCtr="0" compatLnSpc="1">
            <a:prstTxWarp prst="textNoShape">
              <a:avLst/>
            </a:prstTxWarp>
            <a:normAutofit/>
          </a:bodyPr>
          <a:lstStyle/>
          <a:p>
            <a:pPr lvl="0"/>
            <a:r>
              <a:rPr lang="en-US"/>
              <a:t>Click to edit Master title style</a:t>
            </a:r>
          </a:p>
        </p:txBody>
      </p:sp>
      <p:sp>
        <p:nvSpPr>
          <p:cNvPr id="6148" name="Rectangle 4"/>
          <p:cNvSpPr>
            <a:spLocks noGrp="1" noChangeArrowheads="1"/>
          </p:cNvSpPr>
          <p:nvPr>
            <p:ph type="body" idx="1"/>
          </p:nvPr>
        </p:nvSpPr>
        <p:spPr bwMode="auto">
          <a:xfrm>
            <a:off x="609600" y="1719264"/>
            <a:ext cx="10972800" cy="452913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normAutofit/>
          </a:bodyPr>
          <a:lstStyle/>
          <a:p>
            <a:pPr lvl="0"/>
            <a:r>
              <a:rPr lang="en-US" dirty="0"/>
              <a:t>Click to edit Master text styles</a:t>
            </a:r>
          </a:p>
          <a:p>
            <a:pPr lvl="1"/>
            <a:r>
              <a:rPr lang="en-US" dirty="0"/>
              <a:t>Second level</a:t>
            </a:r>
          </a:p>
          <a:p>
            <a:pPr lvl="2"/>
            <a:r>
              <a:rPr lang="en-US" dirty="0"/>
              <a:t>Third level</a:t>
            </a:r>
          </a:p>
        </p:txBody>
      </p:sp>
    </p:spTree>
    <p:extLst>
      <p:ext uri="{BB962C8B-B14F-4D97-AF65-F5344CB8AC3E}">
        <p14:creationId xmlns:p14="http://schemas.microsoft.com/office/powerpoint/2010/main" val="3687837408"/>
      </p:ext>
    </p:extLst>
  </p:cSld>
  <p:clrMap bg1="lt1" tx1="dk1" bg2="lt2" tx2="dk2" accent1="accent1" accent2="accent2" accent3="accent3" accent4="accent4" accent5="accent5" accent6="accent6" hlink="hlink" folHlink="folHlink"/>
  <p:sldLayoutIdLst>
    <p:sldLayoutId id="2147483715" r:id="rId1"/>
    <p:sldLayoutId id="2147483716" r:id="rId2"/>
    <p:sldLayoutId id="2147483717" r:id="rId3"/>
    <p:sldLayoutId id="2147483718" r:id="rId4"/>
    <p:sldLayoutId id="2147483719" r:id="rId5"/>
  </p:sldLayoutIdLst>
  <p:transition spd="med">
    <p:fade/>
  </p:transition>
  <p:hf hdr="0" ftr="0" dt="0"/>
  <p:txStyles>
    <p:titleStyle>
      <a:lvl1pPr algn="l" rtl="0" eaLnBrk="1" fontAlgn="base" hangingPunct="1">
        <a:spcBef>
          <a:spcPct val="0"/>
        </a:spcBef>
        <a:spcAft>
          <a:spcPct val="0"/>
        </a:spcAft>
        <a:defRPr sz="3200">
          <a:solidFill>
            <a:srgbClr val="4A66AC"/>
          </a:solidFill>
          <a:latin typeface="+mj-lt"/>
          <a:ea typeface="+mj-ea"/>
          <a:cs typeface="ＭＳ Ｐゴシック" charset="0"/>
        </a:defRPr>
      </a:lvl1pPr>
      <a:lvl2pPr algn="l" rtl="0" eaLnBrk="1" fontAlgn="base" hangingPunct="1">
        <a:spcBef>
          <a:spcPct val="0"/>
        </a:spcBef>
        <a:spcAft>
          <a:spcPct val="0"/>
        </a:spcAft>
        <a:defRPr sz="3200">
          <a:solidFill>
            <a:srgbClr val="4A66AC"/>
          </a:solidFill>
          <a:latin typeface="Arial" charset="0"/>
          <a:ea typeface="ＭＳ Ｐゴシック" charset="0"/>
          <a:cs typeface="ＭＳ Ｐゴシック" charset="0"/>
        </a:defRPr>
      </a:lvl2pPr>
      <a:lvl3pPr algn="l" rtl="0" eaLnBrk="1" fontAlgn="base" hangingPunct="1">
        <a:spcBef>
          <a:spcPct val="0"/>
        </a:spcBef>
        <a:spcAft>
          <a:spcPct val="0"/>
        </a:spcAft>
        <a:defRPr sz="3200">
          <a:solidFill>
            <a:srgbClr val="4A66AC"/>
          </a:solidFill>
          <a:latin typeface="Arial" charset="0"/>
          <a:ea typeface="ＭＳ Ｐゴシック" charset="0"/>
          <a:cs typeface="ＭＳ Ｐゴシック" charset="0"/>
        </a:defRPr>
      </a:lvl3pPr>
      <a:lvl4pPr algn="l" rtl="0" eaLnBrk="1" fontAlgn="base" hangingPunct="1">
        <a:spcBef>
          <a:spcPct val="0"/>
        </a:spcBef>
        <a:spcAft>
          <a:spcPct val="0"/>
        </a:spcAft>
        <a:defRPr sz="3200">
          <a:solidFill>
            <a:srgbClr val="4A66AC"/>
          </a:solidFill>
          <a:latin typeface="Arial" charset="0"/>
          <a:ea typeface="ＭＳ Ｐゴシック" charset="0"/>
          <a:cs typeface="ＭＳ Ｐゴシック" charset="0"/>
        </a:defRPr>
      </a:lvl4pPr>
      <a:lvl5pPr algn="l" rtl="0" eaLnBrk="1" fontAlgn="base" hangingPunct="1">
        <a:spcBef>
          <a:spcPct val="0"/>
        </a:spcBef>
        <a:spcAft>
          <a:spcPct val="0"/>
        </a:spcAft>
        <a:defRPr sz="3200">
          <a:solidFill>
            <a:srgbClr val="4A66AC"/>
          </a:solidFill>
          <a:latin typeface="Arial" charset="0"/>
          <a:ea typeface="ＭＳ Ｐゴシック" charset="0"/>
          <a:cs typeface="ＭＳ Ｐゴシック" charset="0"/>
        </a:defRPr>
      </a:lvl5pPr>
      <a:lvl6pPr marL="457200" algn="l" rtl="0" eaLnBrk="1" fontAlgn="base" hangingPunct="1">
        <a:spcBef>
          <a:spcPct val="0"/>
        </a:spcBef>
        <a:spcAft>
          <a:spcPct val="0"/>
        </a:spcAft>
        <a:defRPr sz="3900" b="1">
          <a:solidFill>
            <a:schemeClr val="tx2"/>
          </a:solidFill>
          <a:latin typeface="Arial" charset="0"/>
          <a:ea typeface="ＭＳ Ｐゴシック" charset="0"/>
        </a:defRPr>
      </a:lvl6pPr>
      <a:lvl7pPr marL="914400" algn="l" rtl="0" eaLnBrk="1" fontAlgn="base" hangingPunct="1">
        <a:spcBef>
          <a:spcPct val="0"/>
        </a:spcBef>
        <a:spcAft>
          <a:spcPct val="0"/>
        </a:spcAft>
        <a:defRPr sz="3900" b="1">
          <a:solidFill>
            <a:schemeClr val="tx2"/>
          </a:solidFill>
          <a:latin typeface="Arial" charset="0"/>
          <a:ea typeface="ＭＳ Ｐゴシック" charset="0"/>
        </a:defRPr>
      </a:lvl7pPr>
      <a:lvl8pPr marL="1371600" algn="l" rtl="0" eaLnBrk="1" fontAlgn="base" hangingPunct="1">
        <a:spcBef>
          <a:spcPct val="0"/>
        </a:spcBef>
        <a:spcAft>
          <a:spcPct val="0"/>
        </a:spcAft>
        <a:defRPr sz="3900" b="1">
          <a:solidFill>
            <a:schemeClr val="tx2"/>
          </a:solidFill>
          <a:latin typeface="Arial" charset="0"/>
          <a:ea typeface="ＭＳ Ｐゴシック" charset="0"/>
        </a:defRPr>
      </a:lvl8pPr>
      <a:lvl9pPr marL="1828800" algn="l" rtl="0" eaLnBrk="1" fontAlgn="base" hangingPunct="1">
        <a:spcBef>
          <a:spcPct val="0"/>
        </a:spcBef>
        <a:spcAft>
          <a:spcPct val="0"/>
        </a:spcAft>
        <a:defRPr sz="3900" b="1">
          <a:solidFill>
            <a:schemeClr val="tx2"/>
          </a:solidFill>
          <a:latin typeface="Arial" charset="0"/>
          <a:ea typeface="ＭＳ Ｐゴシック" charset="0"/>
        </a:defRPr>
      </a:lvl9pPr>
    </p:titleStyle>
    <p:bodyStyle>
      <a:lvl1pPr marL="457200" indent="-457200" algn="l" rtl="0" eaLnBrk="1" fontAlgn="base" hangingPunct="1">
        <a:spcBef>
          <a:spcPct val="20000"/>
        </a:spcBef>
        <a:spcAft>
          <a:spcPct val="0"/>
        </a:spcAft>
        <a:buClr>
          <a:srgbClr val="5E9F79"/>
        </a:buClr>
        <a:buSzPct val="100000"/>
        <a:buFont typeface="Arial" charset="0"/>
        <a:buChar char="•"/>
        <a:defRPr sz="3000">
          <a:solidFill>
            <a:schemeClr val="tx1"/>
          </a:solidFill>
          <a:latin typeface="+mn-lt"/>
          <a:ea typeface="+mn-ea"/>
          <a:cs typeface="ＭＳ Ｐゴシック" charset="0"/>
        </a:defRPr>
      </a:lvl1pPr>
      <a:lvl2pPr marL="800100" indent="-457200" algn="l" rtl="0" eaLnBrk="1" fontAlgn="base" hangingPunct="1">
        <a:spcBef>
          <a:spcPct val="20000"/>
        </a:spcBef>
        <a:spcAft>
          <a:spcPct val="0"/>
        </a:spcAft>
        <a:buClr>
          <a:srgbClr val="E6C362"/>
        </a:buClr>
        <a:buSzPct val="100000"/>
        <a:buFont typeface="Lucida Grande" charset="0"/>
        <a:buChar char="-"/>
        <a:defRPr sz="2600">
          <a:solidFill>
            <a:schemeClr val="tx1"/>
          </a:solidFill>
          <a:latin typeface="+mn-lt"/>
          <a:ea typeface="+mn-ea"/>
        </a:defRPr>
      </a:lvl2pPr>
      <a:lvl3pPr marL="1035050" indent="-342900" algn="l" rtl="0" eaLnBrk="1" fontAlgn="base" hangingPunct="1">
        <a:spcBef>
          <a:spcPct val="20000"/>
        </a:spcBef>
        <a:spcAft>
          <a:spcPct val="0"/>
        </a:spcAft>
        <a:buClr>
          <a:schemeClr val="accent1"/>
        </a:buClr>
        <a:buSzPct val="100000"/>
        <a:buFont typeface="Arial" charset="0"/>
        <a:buChar char="•"/>
        <a:defRPr sz="2300">
          <a:solidFill>
            <a:schemeClr val="tx1"/>
          </a:solidFill>
          <a:latin typeface="+mn-lt"/>
          <a:ea typeface="+mn-ea"/>
        </a:defRPr>
      </a:lvl3pPr>
      <a:lvl4pPr marL="1281113" indent="-292100" algn="l" rtl="0" eaLnBrk="1" fontAlgn="base" hangingPunct="1">
        <a:spcBef>
          <a:spcPct val="20000"/>
        </a:spcBef>
        <a:spcAft>
          <a:spcPct val="0"/>
        </a:spcAft>
        <a:buClr>
          <a:schemeClr val="tx2"/>
        </a:buClr>
        <a:buSzPct val="75000"/>
        <a:buFont typeface="Wingdings" charset="0"/>
        <a:buChar char="§"/>
        <a:defRPr sz="2000">
          <a:solidFill>
            <a:schemeClr val="tx1"/>
          </a:solidFill>
          <a:latin typeface="+mn-lt"/>
          <a:ea typeface="+mn-ea"/>
        </a:defRPr>
      </a:lvl4pPr>
      <a:lvl5pPr marL="15986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5pPr>
      <a:lvl6pPr marL="20558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6pPr>
      <a:lvl7pPr marL="25130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7pPr>
      <a:lvl8pPr marL="29702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8pPr>
      <a:lvl9pPr marL="34274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cSld>
    <p:bg>
      <p:bgPr>
        <a:blipFill dpi="0" rotWithShape="0">
          <a:blip r:embed="rId7"/>
          <a:srcRect/>
          <a:stretch>
            <a:fillRect/>
          </a:stretch>
        </a:blipFill>
        <a:effectLst/>
      </p:bgPr>
    </p:bg>
    <p:spTree>
      <p:nvGrpSpPr>
        <p:cNvPr id="1" name=""/>
        <p:cNvGrpSpPr/>
        <p:nvPr/>
      </p:nvGrpSpPr>
      <p:grpSpPr>
        <a:xfrm>
          <a:off x="0" y="0"/>
          <a:ext cx="0" cy="0"/>
          <a:chOff x="0" y="0"/>
          <a:chExt cx="0" cy="0"/>
        </a:xfrm>
      </p:grpSpPr>
      <p:sp>
        <p:nvSpPr>
          <p:cNvPr id="6147" name="Rectangle 3"/>
          <p:cNvSpPr>
            <a:spLocks noGrp="1" noChangeArrowheads="1"/>
          </p:cNvSpPr>
          <p:nvPr>
            <p:ph type="title"/>
          </p:nvPr>
        </p:nvSpPr>
        <p:spPr bwMode="auto">
          <a:xfrm>
            <a:off x="609600" y="122238"/>
            <a:ext cx="10972800" cy="12954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 xmlns:ma14="http://schemas.microsoft.com/office/mac/drawingml/2011/main" val="1"/>
            </a:ext>
          </a:extLst>
        </p:spPr>
        <p:txBody>
          <a:bodyPr vert="horz" wrap="square" lIns="91440" tIns="45720" rIns="91440" bIns="45720" numCol="1" anchor="ctr" anchorCtr="0" compatLnSpc="1">
            <a:prstTxWarp prst="textNoShape">
              <a:avLst/>
            </a:prstTxWarp>
            <a:normAutofit/>
          </a:bodyPr>
          <a:lstStyle/>
          <a:p>
            <a:pPr lvl="0"/>
            <a:r>
              <a:rPr lang="en-US"/>
              <a:t>Click to edit Master title style</a:t>
            </a:r>
          </a:p>
        </p:txBody>
      </p:sp>
      <p:sp>
        <p:nvSpPr>
          <p:cNvPr id="6148" name="Rectangle 4"/>
          <p:cNvSpPr>
            <a:spLocks noGrp="1" noChangeArrowheads="1"/>
          </p:cNvSpPr>
          <p:nvPr>
            <p:ph type="body" idx="1"/>
          </p:nvPr>
        </p:nvSpPr>
        <p:spPr bwMode="auto">
          <a:xfrm>
            <a:off x="609600" y="1719264"/>
            <a:ext cx="10972800" cy="452913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normAutofit/>
          </a:bodyPr>
          <a:lstStyle/>
          <a:p>
            <a:pPr lvl="0"/>
            <a:r>
              <a:rPr lang="en-US" dirty="0"/>
              <a:t>Click to edit Master text styles</a:t>
            </a:r>
          </a:p>
          <a:p>
            <a:pPr lvl="1"/>
            <a:r>
              <a:rPr lang="en-US" dirty="0"/>
              <a:t>Second level</a:t>
            </a:r>
          </a:p>
          <a:p>
            <a:pPr lvl="2"/>
            <a:r>
              <a:rPr lang="en-US" dirty="0"/>
              <a:t>Third level</a:t>
            </a:r>
          </a:p>
        </p:txBody>
      </p:sp>
    </p:spTree>
    <p:extLst>
      <p:ext uri="{BB962C8B-B14F-4D97-AF65-F5344CB8AC3E}">
        <p14:creationId xmlns:p14="http://schemas.microsoft.com/office/powerpoint/2010/main" val="3929907107"/>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Lst>
  <p:transition spd="med">
    <p:fade/>
  </p:transition>
  <p:hf hdr="0" ftr="0" dt="0"/>
  <p:txStyles>
    <p:titleStyle>
      <a:lvl1pPr algn="l" rtl="0" eaLnBrk="1" fontAlgn="base" hangingPunct="1">
        <a:spcBef>
          <a:spcPct val="0"/>
        </a:spcBef>
        <a:spcAft>
          <a:spcPct val="0"/>
        </a:spcAft>
        <a:defRPr sz="3200">
          <a:solidFill>
            <a:srgbClr val="4A66AC"/>
          </a:solidFill>
          <a:latin typeface="+mj-lt"/>
          <a:ea typeface="+mj-ea"/>
          <a:cs typeface="ＭＳ Ｐゴシック" charset="0"/>
        </a:defRPr>
      </a:lvl1pPr>
      <a:lvl2pPr algn="l" rtl="0" eaLnBrk="1" fontAlgn="base" hangingPunct="1">
        <a:spcBef>
          <a:spcPct val="0"/>
        </a:spcBef>
        <a:spcAft>
          <a:spcPct val="0"/>
        </a:spcAft>
        <a:defRPr sz="3200">
          <a:solidFill>
            <a:srgbClr val="4A66AC"/>
          </a:solidFill>
          <a:latin typeface="Arial" charset="0"/>
          <a:ea typeface="ＭＳ Ｐゴシック" charset="0"/>
          <a:cs typeface="ＭＳ Ｐゴシック" charset="0"/>
        </a:defRPr>
      </a:lvl2pPr>
      <a:lvl3pPr algn="l" rtl="0" eaLnBrk="1" fontAlgn="base" hangingPunct="1">
        <a:spcBef>
          <a:spcPct val="0"/>
        </a:spcBef>
        <a:spcAft>
          <a:spcPct val="0"/>
        </a:spcAft>
        <a:defRPr sz="3200">
          <a:solidFill>
            <a:srgbClr val="4A66AC"/>
          </a:solidFill>
          <a:latin typeface="Arial" charset="0"/>
          <a:ea typeface="ＭＳ Ｐゴシック" charset="0"/>
          <a:cs typeface="ＭＳ Ｐゴシック" charset="0"/>
        </a:defRPr>
      </a:lvl3pPr>
      <a:lvl4pPr algn="l" rtl="0" eaLnBrk="1" fontAlgn="base" hangingPunct="1">
        <a:spcBef>
          <a:spcPct val="0"/>
        </a:spcBef>
        <a:spcAft>
          <a:spcPct val="0"/>
        </a:spcAft>
        <a:defRPr sz="3200">
          <a:solidFill>
            <a:srgbClr val="4A66AC"/>
          </a:solidFill>
          <a:latin typeface="Arial" charset="0"/>
          <a:ea typeface="ＭＳ Ｐゴシック" charset="0"/>
          <a:cs typeface="ＭＳ Ｐゴシック" charset="0"/>
        </a:defRPr>
      </a:lvl4pPr>
      <a:lvl5pPr algn="l" rtl="0" eaLnBrk="1" fontAlgn="base" hangingPunct="1">
        <a:spcBef>
          <a:spcPct val="0"/>
        </a:spcBef>
        <a:spcAft>
          <a:spcPct val="0"/>
        </a:spcAft>
        <a:defRPr sz="3200">
          <a:solidFill>
            <a:srgbClr val="4A66AC"/>
          </a:solidFill>
          <a:latin typeface="Arial" charset="0"/>
          <a:ea typeface="ＭＳ Ｐゴシック" charset="0"/>
          <a:cs typeface="ＭＳ Ｐゴシック" charset="0"/>
        </a:defRPr>
      </a:lvl5pPr>
      <a:lvl6pPr marL="457200" algn="l" rtl="0" eaLnBrk="1" fontAlgn="base" hangingPunct="1">
        <a:spcBef>
          <a:spcPct val="0"/>
        </a:spcBef>
        <a:spcAft>
          <a:spcPct val="0"/>
        </a:spcAft>
        <a:defRPr sz="3900" b="1">
          <a:solidFill>
            <a:schemeClr val="tx2"/>
          </a:solidFill>
          <a:latin typeface="Arial" charset="0"/>
          <a:ea typeface="ＭＳ Ｐゴシック" charset="0"/>
        </a:defRPr>
      </a:lvl6pPr>
      <a:lvl7pPr marL="914400" algn="l" rtl="0" eaLnBrk="1" fontAlgn="base" hangingPunct="1">
        <a:spcBef>
          <a:spcPct val="0"/>
        </a:spcBef>
        <a:spcAft>
          <a:spcPct val="0"/>
        </a:spcAft>
        <a:defRPr sz="3900" b="1">
          <a:solidFill>
            <a:schemeClr val="tx2"/>
          </a:solidFill>
          <a:latin typeface="Arial" charset="0"/>
          <a:ea typeface="ＭＳ Ｐゴシック" charset="0"/>
        </a:defRPr>
      </a:lvl7pPr>
      <a:lvl8pPr marL="1371600" algn="l" rtl="0" eaLnBrk="1" fontAlgn="base" hangingPunct="1">
        <a:spcBef>
          <a:spcPct val="0"/>
        </a:spcBef>
        <a:spcAft>
          <a:spcPct val="0"/>
        </a:spcAft>
        <a:defRPr sz="3900" b="1">
          <a:solidFill>
            <a:schemeClr val="tx2"/>
          </a:solidFill>
          <a:latin typeface="Arial" charset="0"/>
          <a:ea typeface="ＭＳ Ｐゴシック" charset="0"/>
        </a:defRPr>
      </a:lvl8pPr>
      <a:lvl9pPr marL="1828800" algn="l" rtl="0" eaLnBrk="1" fontAlgn="base" hangingPunct="1">
        <a:spcBef>
          <a:spcPct val="0"/>
        </a:spcBef>
        <a:spcAft>
          <a:spcPct val="0"/>
        </a:spcAft>
        <a:defRPr sz="3900" b="1">
          <a:solidFill>
            <a:schemeClr val="tx2"/>
          </a:solidFill>
          <a:latin typeface="Arial" charset="0"/>
          <a:ea typeface="ＭＳ Ｐゴシック" charset="0"/>
        </a:defRPr>
      </a:lvl9pPr>
    </p:titleStyle>
    <p:bodyStyle>
      <a:lvl1pPr marL="457200" indent="-457200" algn="l" rtl="0" eaLnBrk="1" fontAlgn="base" hangingPunct="1">
        <a:spcBef>
          <a:spcPct val="20000"/>
        </a:spcBef>
        <a:spcAft>
          <a:spcPct val="0"/>
        </a:spcAft>
        <a:buClr>
          <a:srgbClr val="5E9F79"/>
        </a:buClr>
        <a:buSzPct val="100000"/>
        <a:buFont typeface="Arial" charset="0"/>
        <a:buChar char="•"/>
        <a:defRPr sz="3000">
          <a:solidFill>
            <a:schemeClr val="tx1"/>
          </a:solidFill>
          <a:latin typeface="+mn-lt"/>
          <a:ea typeface="+mn-ea"/>
          <a:cs typeface="ＭＳ Ｐゴシック" charset="0"/>
        </a:defRPr>
      </a:lvl1pPr>
      <a:lvl2pPr marL="800100" indent="-457200" algn="l" rtl="0" eaLnBrk="1" fontAlgn="base" hangingPunct="1">
        <a:spcBef>
          <a:spcPct val="20000"/>
        </a:spcBef>
        <a:spcAft>
          <a:spcPct val="0"/>
        </a:spcAft>
        <a:buClr>
          <a:srgbClr val="E6C362"/>
        </a:buClr>
        <a:buSzPct val="100000"/>
        <a:buFont typeface="Lucida Grande" charset="0"/>
        <a:buChar char="-"/>
        <a:defRPr sz="2600">
          <a:solidFill>
            <a:schemeClr val="tx1"/>
          </a:solidFill>
          <a:latin typeface="+mn-lt"/>
          <a:ea typeface="+mn-ea"/>
        </a:defRPr>
      </a:lvl2pPr>
      <a:lvl3pPr marL="1035050" indent="-342900" algn="l" rtl="0" eaLnBrk="1" fontAlgn="base" hangingPunct="1">
        <a:spcBef>
          <a:spcPct val="20000"/>
        </a:spcBef>
        <a:spcAft>
          <a:spcPct val="0"/>
        </a:spcAft>
        <a:buClr>
          <a:schemeClr val="accent1"/>
        </a:buClr>
        <a:buSzPct val="100000"/>
        <a:buFont typeface="Arial" charset="0"/>
        <a:buChar char="•"/>
        <a:defRPr sz="2300">
          <a:solidFill>
            <a:schemeClr val="tx1"/>
          </a:solidFill>
          <a:latin typeface="+mn-lt"/>
          <a:ea typeface="+mn-ea"/>
        </a:defRPr>
      </a:lvl3pPr>
      <a:lvl4pPr marL="1281113" indent="-292100" algn="l" rtl="0" eaLnBrk="1" fontAlgn="base" hangingPunct="1">
        <a:spcBef>
          <a:spcPct val="20000"/>
        </a:spcBef>
        <a:spcAft>
          <a:spcPct val="0"/>
        </a:spcAft>
        <a:buClr>
          <a:schemeClr val="tx2"/>
        </a:buClr>
        <a:buSzPct val="75000"/>
        <a:buFont typeface="Wingdings" charset="0"/>
        <a:buChar char="§"/>
        <a:defRPr sz="2000">
          <a:solidFill>
            <a:schemeClr val="tx1"/>
          </a:solidFill>
          <a:latin typeface="+mn-lt"/>
          <a:ea typeface="+mn-ea"/>
        </a:defRPr>
      </a:lvl4pPr>
      <a:lvl5pPr marL="15986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5pPr>
      <a:lvl6pPr marL="20558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6pPr>
      <a:lvl7pPr marL="25130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7pPr>
      <a:lvl8pPr marL="29702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8pPr>
      <a:lvl9pPr marL="34274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cSld>
    <p:bg>
      <p:bgPr>
        <a:blipFill dpi="0" rotWithShape="0">
          <a:blip r:embed="rId7"/>
          <a:srcRect/>
          <a:stretch>
            <a:fillRect/>
          </a:stretch>
        </a:blipFill>
        <a:effectLst/>
      </p:bgPr>
    </p:bg>
    <p:spTree>
      <p:nvGrpSpPr>
        <p:cNvPr id="1" name=""/>
        <p:cNvGrpSpPr/>
        <p:nvPr/>
      </p:nvGrpSpPr>
      <p:grpSpPr>
        <a:xfrm>
          <a:off x="0" y="0"/>
          <a:ext cx="0" cy="0"/>
          <a:chOff x="0" y="0"/>
          <a:chExt cx="0" cy="0"/>
        </a:xfrm>
      </p:grpSpPr>
      <p:sp>
        <p:nvSpPr>
          <p:cNvPr id="6147" name="Rectangle 3"/>
          <p:cNvSpPr>
            <a:spLocks noGrp="1" noChangeArrowheads="1"/>
          </p:cNvSpPr>
          <p:nvPr>
            <p:ph type="title"/>
          </p:nvPr>
        </p:nvSpPr>
        <p:spPr bwMode="auto">
          <a:xfrm>
            <a:off x="609600" y="122238"/>
            <a:ext cx="10972800" cy="12954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 xmlns:ma14="http://schemas.microsoft.com/office/mac/drawingml/2011/main" val="1"/>
            </a:ext>
          </a:extLst>
        </p:spPr>
        <p:txBody>
          <a:bodyPr vert="horz" wrap="square" lIns="91440" tIns="45720" rIns="91440" bIns="45720" numCol="1" anchor="ctr" anchorCtr="0" compatLnSpc="1">
            <a:prstTxWarp prst="textNoShape">
              <a:avLst/>
            </a:prstTxWarp>
            <a:normAutofit/>
          </a:bodyPr>
          <a:lstStyle/>
          <a:p>
            <a:pPr lvl="0"/>
            <a:r>
              <a:rPr lang="en-US"/>
              <a:t>Click to edit Master title style</a:t>
            </a:r>
          </a:p>
        </p:txBody>
      </p:sp>
      <p:sp>
        <p:nvSpPr>
          <p:cNvPr id="6148" name="Rectangle 4"/>
          <p:cNvSpPr>
            <a:spLocks noGrp="1" noChangeArrowheads="1"/>
          </p:cNvSpPr>
          <p:nvPr>
            <p:ph type="body" idx="1"/>
          </p:nvPr>
        </p:nvSpPr>
        <p:spPr bwMode="auto">
          <a:xfrm>
            <a:off x="609600" y="1719264"/>
            <a:ext cx="10972800" cy="452913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normAutofit/>
          </a:bodyPr>
          <a:lstStyle/>
          <a:p>
            <a:pPr lvl="0"/>
            <a:r>
              <a:rPr lang="en-US" dirty="0"/>
              <a:t>Click to edit Master text styles</a:t>
            </a:r>
          </a:p>
          <a:p>
            <a:pPr lvl="1"/>
            <a:r>
              <a:rPr lang="en-US" dirty="0"/>
              <a:t>Second level</a:t>
            </a:r>
          </a:p>
          <a:p>
            <a:pPr lvl="2"/>
            <a:r>
              <a:rPr lang="en-US" dirty="0"/>
              <a:t>Third level</a:t>
            </a:r>
          </a:p>
        </p:txBody>
      </p:sp>
    </p:spTree>
    <p:extLst>
      <p:ext uri="{BB962C8B-B14F-4D97-AF65-F5344CB8AC3E}">
        <p14:creationId xmlns:p14="http://schemas.microsoft.com/office/powerpoint/2010/main" val="963314861"/>
      </p:ext>
    </p:extLst>
  </p:cSld>
  <p:clrMap bg1="lt1" tx1="dk1" bg2="lt2" tx2="dk2" accent1="accent1" accent2="accent2" accent3="accent3" accent4="accent4" accent5="accent5" accent6="accent6" hlink="hlink" folHlink="folHlink"/>
  <p:sldLayoutIdLst>
    <p:sldLayoutId id="2147483727" r:id="rId1"/>
    <p:sldLayoutId id="2147483728" r:id="rId2"/>
    <p:sldLayoutId id="2147483729" r:id="rId3"/>
    <p:sldLayoutId id="2147483730" r:id="rId4"/>
    <p:sldLayoutId id="2147483731" r:id="rId5"/>
  </p:sldLayoutIdLst>
  <p:transition spd="med">
    <p:fade/>
  </p:transition>
  <p:hf hdr="0" ftr="0" dt="0"/>
  <p:txStyles>
    <p:titleStyle>
      <a:lvl1pPr algn="l" rtl="0" eaLnBrk="1" fontAlgn="base" hangingPunct="1">
        <a:spcBef>
          <a:spcPct val="0"/>
        </a:spcBef>
        <a:spcAft>
          <a:spcPct val="0"/>
        </a:spcAft>
        <a:defRPr sz="3200">
          <a:solidFill>
            <a:srgbClr val="4A66AC"/>
          </a:solidFill>
          <a:latin typeface="+mj-lt"/>
          <a:ea typeface="+mj-ea"/>
          <a:cs typeface="ＭＳ Ｐゴシック" charset="0"/>
        </a:defRPr>
      </a:lvl1pPr>
      <a:lvl2pPr algn="l" rtl="0" eaLnBrk="1" fontAlgn="base" hangingPunct="1">
        <a:spcBef>
          <a:spcPct val="0"/>
        </a:spcBef>
        <a:spcAft>
          <a:spcPct val="0"/>
        </a:spcAft>
        <a:defRPr sz="3200">
          <a:solidFill>
            <a:srgbClr val="4A66AC"/>
          </a:solidFill>
          <a:latin typeface="Arial" charset="0"/>
          <a:ea typeface="ＭＳ Ｐゴシック" charset="0"/>
          <a:cs typeface="ＭＳ Ｐゴシック" charset="0"/>
        </a:defRPr>
      </a:lvl2pPr>
      <a:lvl3pPr algn="l" rtl="0" eaLnBrk="1" fontAlgn="base" hangingPunct="1">
        <a:spcBef>
          <a:spcPct val="0"/>
        </a:spcBef>
        <a:spcAft>
          <a:spcPct val="0"/>
        </a:spcAft>
        <a:defRPr sz="3200">
          <a:solidFill>
            <a:srgbClr val="4A66AC"/>
          </a:solidFill>
          <a:latin typeface="Arial" charset="0"/>
          <a:ea typeface="ＭＳ Ｐゴシック" charset="0"/>
          <a:cs typeface="ＭＳ Ｐゴシック" charset="0"/>
        </a:defRPr>
      </a:lvl3pPr>
      <a:lvl4pPr algn="l" rtl="0" eaLnBrk="1" fontAlgn="base" hangingPunct="1">
        <a:spcBef>
          <a:spcPct val="0"/>
        </a:spcBef>
        <a:spcAft>
          <a:spcPct val="0"/>
        </a:spcAft>
        <a:defRPr sz="3200">
          <a:solidFill>
            <a:srgbClr val="4A66AC"/>
          </a:solidFill>
          <a:latin typeface="Arial" charset="0"/>
          <a:ea typeface="ＭＳ Ｐゴシック" charset="0"/>
          <a:cs typeface="ＭＳ Ｐゴシック" charset="0"/>
        </a:defRPr>
      </a:lvl4pPr>
      <a:lvl5pPr algn="l" rtl="0" eaLnBrk="1" fontAlgn="base" hangingPunct="1">
        <a:spcBef>
          <a:spcPct val="0"/>
        </a:spcBef>
        <a:spcAft>
          <a:spcPct val="0"/>
        </a:spcAft>
        <a:defRPr sz="3200">
          <a:solidFill>
            <a:srgbClr val="4A66AC"/>
          </a:solidFill>
          <a:latin typeface="Arial" charset="0"/>
          <a:ea typeface="ＭＳ Ｐゴシック" charset="0"/>
          <a:cs typeface="ＭＳ Ｐゴシック" charset="0"/>
        </a:defRPr>
      </a:lvl5pPr>
      <a:lvl6pPr marL="457200" algn="l" rtl="0" eaLnBrk="1" fontAlgn="base" hangingPunct="1">
        <a:spcBef>
          <a:spcPct val="0"/>
        </a:spcBef>
        <a:spcAft>
          <a:spcPct val="0"/>
        </a:spcAft>
        <a:defRPr sz="3900" b="1">
          <a:solidFill>
            <a:schemeClr val="tx2"/>
          </a:solidFill>
          <a:latin typeface="Arial" charset="0"/>
          <a:ea typeface="ＭＳ Ｐゴシック" charset="0"/>
        </a:defRPr>
      </a:lvl6pPr>
      <a:lvl7pPr marL="914400" algn="l" rtl="0" eaLnBrk="1" fontAlgn="base" hangingPunct="1">
        <a:spcBef>
          <a:spcPct val="0"/>
        </a:spcBef>
        <a:spcAft>
          <a:spcPct val="0"/>
        </a:spcAft>
        <a:defRPr sz="3900" b="1">
          <a:solidFill>
            <a:schemeClr val="tx2"/>
          </a:solidFill>
          <a:latin typeface="Arial" charset="0"/>
          <a:ea typeface="ＭＳ Ｐゴシック" charset="0"/>
        </a:defRPr>
      </a:lvl7pPr>
      <a:lvl8pPr marL="1371600" algn="l" rtl="0" eaLnBrk="1" fontAlgn="base" hangingPunct="1">
        <a:spcBef>
          <a:spcPct val="0"/>
        </a:spcBef>
        <a:spcAft>
          <a:spcPct val="0"/>
        </a:spcAft>
        <a:defRPr sz="3900" b="1">
          <a:solidFill>
            <a:schemeClr val="tx2"/>
          </a:solidFill>
          <a:latin typeface="Arial" charset="0"/>
          <a:ea typeface="ＭＳ Ｐゴシック" charset="0"/>
        </a:defRPr>
      </a:lvl8pPr>
      <a:lvl9pPr marL="1828800" algn="l" rtl="0" eaLnBrk="1" fontAlgn="base" hangingPunct="1">
        <a:spcBef>
          <a:spcPct val="0"/>
        </a:spcBef>
        <a:spcAft>
          <a:spcPct val="0"/>
        </a:spcAft>
        <a:defRPr sz="3900" b="1">
          <a:solidFill>
            <a:schemeClr val="tx2"/>
          </a:solidFill>
          <a:latin typeface="Arial" charset="0"/>
          <a:ea typeface="ＭＳ Ｐゴシック" charset="0"/>
        </a:defRPr>
      </a:lvl9pPr>
    </p:titleStyle>
    <p:bodyStyle>
      <a:lvl1pPr marL="457200" indent="-457200" algn="l" rtl="0" eaLnBrk="1" fontAlgn="base" hangingPunct="1">
        <a:spcBef>
          <a:spcPct val="20000"/>
        </a:spcBef>
        <a:spcAft>
          <a:spcPct val="0"/>
        </a:spcAft>
        <a:buClr>
          <a:srgbClr val="5E9F79"/>
        </a:buClr>
        <a:buSzPct val="100000"/>
        <a:buFont typeface="Arial" charset="0"/>
        <a:buChar char="•"/>
        <a:defRPr sz="3000">
          <a:solidFill>
            <a:schemeClr val="tx1"/>
          </a:solidFill>
          <a:latin typeface="+mn-lt"/>
          <a:ea typeface="+mn-ea"/>
          <a:cs typeface="ＭＳ Ｐゴシック" charset="0"/>
        </a:defRPr>
      </a:lvl1pPr>
      <a:lvl2pPr marL="800100" indent="-457200" algn="l" rtl="0" eaLnBrk="1" fontAlgn="base" hangingPunct="1">
        <a:spcBef>
          <a:spcPct val="20000"/>
        </a:spcBef>
        <a:spcAft>
          <a:spcPct val="0"/>
        </a:spcAft>
        <a:buClr>
          <a:srgbClr val="E6C362"/>
        </a:buClr>
        <a:buSzPct val="100000"/>
        <a:buFont typeface="Lucida Grande" charset="0"/>
        <a:buChar char="-"/>
        <a:defRPr sz="2600">
          <a:solidFill>
            <a:schemeClr val="tx1"/>
          </a:solidFill>
          <a:latin typeface="+mn-lt"/>
          <a:ea typeface="+mn-ea"/>
        </a:defRPr>
      </a:lvl2pPr>
      <a:lvl3pPr marL="1035050" indent="-342900" algn="l" rtl="0" eaLnBrk="1" fontAlgn="base" hangingPunct="1">
        <a:spcBef>
          <a:spcPct val="20000"/>
        </a:spcBef>
        <a:spcAft>
          <a:spcPct val="0"/>
        </a:spcAft>
        <a:buClr>
          <a:schemeClr val="accent1"/>
        </a:buClr>
        <a:buSzPct val="100000"/>
        <a:buFont typeface="Arial" charset="0"/>
        <a:buChar char="•"/>
        <a:defRPr sz="2300">
          <a:solidFill>
            <a:schemeClr val="tx1"/>
          </a:solidFill>
          <a:latin typeface="+mn-lt"/>
          <a:ea typeface="+mn-ea"/>
        </a:defRPr>
      </a:lvl3pPr>
      <a:lvl4pPr marL="1281113" indent="-292100" algn="l" rtl="0" eaLnBrk="1" fontAlgn="base" hangingPunct="1">
        <a:spcBef>
          <a:spcPct val="20000"/>
        </a:spcBef>
        <a:spcAft>
          <a:spcPct val="0"/>
        </a:spcAft>
        <a:buClr>
          <a:schemeClr val="tx2"/>
        </a:buClr>
        <a:buSzPct val="75000"/>
        <a:buFont typeface="Wingdings" charset="0"/>
        <a:buChar char="§"/>
        <a:defRPr sz="2000">
          <a:solidFill>
            <a:schemeClr val="tx1"/>
          </a:solidFill>
          <a:latin typeface="+mn-lt"/>
          <a:ea typeface="+mn-ea"/>
        </a:defRPr>
      </a:lvl4pPr>
      <a:lvl5pPr marL="15986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5pPr>
      <a:lvl6pPr marL="20558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6pPr>
      <a:lvl7pPr marL="25130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7pPr>
      <a:lvl8pPr marL="29702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8pPr>
      <a:lvl9pPr marL="34274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cSld>
    <p:bg>
      <p:bgPr>
        <a:blipFill dpi="0" rotWithShape="0">
          <a:blip r:embed="rId7"/>
          <a:srcRect/>
          <a:stretch>
            <a:fillRect/>
          </a:stretch>
        </a:blipFill>
        <a:effectLst/>
      </p:bgPr>
    </p:bg>
    <p:spTree>
      <p:nvGrpSpPr>
        <p:cNvPr id="1" name=""/>
        <p:cNvGrpSpPr/>
        <p:nvPr/>
      </p:nvGrpSpPr>
      <p:grpSpPr>
        <a:xfrm>
          <a:off x="0" y="0"/>
          <a:ext cx="0" cy="0"/>
          <a:chOff x="0" y="0"/>
          <a:chExt cx="0" cy="0"/>
        </a:xfrm>
      </p:grpSpPr>
      <p:sp>
        <p:nvSpPr>
          <p:cNvPr id="6147" name="Rectangle 3"/>
          <p:cNvSpPr>
            <a:spLocks noGrp="1" noChangeArrowheads="1"/>
          </p:cNvSpPr>
          <p:nvPr>
            <p:ph type="title"/>
          </p:nvPr>
        </p:nvSpPr>
        <p:spPr bwMode="auto">
          <a:xfrm>
            <a:off x="609600" y="122238"/>
            <a:ext cx="10972800" cy="12954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 xmlns:ma14="http://schemas.microsoft.com/office/mac/drawingml/2011/main" val="1"/>
            </a:ext>
          </a:extLst>
        </p:spPr>
        <p:txBody>
          <a:bodyPr vert="horz" wrap="square" lIns="91440" tIns="45720" rIns="91440" bIns="45720" numCol="1" anchor="ctr" anchorCtr="0" compatLnSpc="1">
            <a:prstTxWarp prst="textNoShape">
              <a:avLst/>
            </a:prstTxWarp>
            <a:normAutofit/>
          </a:bodyPr>
          <a:lstStyle/>
          <a:p>
            <a:pPr lvl="0"/>
            <a:r>
              <a:rPr lang="en-US"/>
              <a:t>Click to edit Master title style</a:t>
            </a:r>
          </a:p>
        </p:txBody>
      </p:sp>
      <p:sp>
        <p:nvSpPr>
          <p:cNvPr id="6148" name="Rectangle 4"/>
          <p:cNvSpPr>
            <a:spLocks noGrp="1" noChangeArrowheads="1"/>
          </p:cNvSpPr>
          <p:nvPr>
            <p:ph type="body" idx="1"/>
          </p:nvPr>
        </p:nvSpPr>
        <p:spPr bwMode="auto">
          <a:xfrm>
            <a:off x="609600" y="1719264"/>
            <a:ext cx="10972800" cy="452913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normAutofit/>
          </a:bodyPr>
          <a:lstStyle/>
          <a:p>
            <a:pPr lvl="0"/>
            <a:r>
              <a:rPr lang="en-US" dirty="0"/>
              <a:t>Click to edit Master text styles</a:t>
            </a:r>
          </a:p>
          <a:p>
            <a:pPr lvl="1"/>
            <a:r>
              <a:rPr lang="en-US" dirty="0"/>
              <a:t>Second level</a:t>
            </a:r>
          </a:p>
          <a:p>
            <a:pPr lvl="2"/>
            <a:r>
              <a:rPr lang="en-US" dirty="0"/>
              <a:t>Third level</a:t>
            </a:r>
          </a:p>
        </p:txBody>
      </p:sp>
    </p:spTree>
    <p:extLst>
      <p:ext uri="{BB962C8B-B14F-4D97-AF65-F5344CB8AC3E}">
        <p14:creationId xmlns:p14="http://schemas.microsoft.com/office/powerpoint/2010/main" val="316265697"/>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Lst>
  <p:transition spd="med">
    <p:fade/>
  </p:transition>
  <p:hf hdr="0" ftr="0" dt="0"/>
  <p:txStyles>
    <p:titleStyle>
      <a:lvl1pPr algn="l" rtl="0" eaLnBrk="1" fontAlgn="base" hangingPunct="1">
        <a:spcBef>
          <a:spcPct val="0"/>
        </a:spcBef>
        <a:spcAft>
          <a:spcPct val="0"/>
        </a:spcAft>
        <a:defRPr sz="3200">
          <a:solidFill>
            <a:srgbClr val="4A66AC"/>
          </a:solidFill>
          <a:latin typeface="+mj-lt"/>
          <a:ea typeface="+mj-ea"/>
          <a:cs typeface="ＭＳ Ｐゴシック" charset="0"/>
        </a:defRPr>
      </a:lvl1pPr>
      <a:lvl2pPr algn="l" rtl="0" eaLnBrk="1" fontAlgn="base" hangingPunct="1">
        <a:spcBef>
          <a:spcPct val="0"/>
        </a:spcBef>
        <a:spcAft>
          <a:spcPct val="0"/>
        </a:spcAft>
        <a:defRPr sz="3200">
          <a:solidFill>
            <a:srgbClr val="4A66AC"/>
          </a:solidFill>
          <a:latin typeface="Arial" charset="0"/>
          <a:ea typeface="ＭＳ Ｐゴシック" charset="0"/>
          <a:cs typeface="ＭＳ Ｐゴシック" charset="0"/>
        </a:defRPr>
      </a:lvl2pPr>
      <a:lvl3pPr algn="l" rtl="0" eaLnBrk="1" fontAlgn="base" hangingPunct="1">
        <a:spcBef>
          <a:spcPct val="0"/>
        </a:spcBef>
        <a:spcAft>
          <a:spcPct val="0"/>
        </a:spcAft>
        <a:defRPr sz="3200">
          <a:solidFill>
            <a:srgbClr val="4A66AC"/>
          </a:solidFill>
          <a:latin typeface="Arial" charset="0"/>
          <a:ea typeface="ＭＳ Ｐゴシック" charset="0"/>
          <a:cs typeface="ＭＳ Ｐゴシック" charset="0"/>
        </a:defRPr>
      </a:lvl3pPr>
      <a:lvl4pPr algn="l" rtl="0" eaLnBrk="1" fontAlgn="base" hangingPunct="1">
        <a:spcBef>
          <a:spcPct val="0"/>
        </a:spcBef>
        <a:spcAft>
          <a:spcPct val="0"/>
        </a:spcAft>
        <a:defRPr sz="3200">
          <a:solidFill>
            <a:srgbClr val="4A66AC"/>
          </a:solidFill>
          <a:latin typeface="Arial" charset="0"/>
          <a:ea typeface="ＭＳ Ｐゴシック" charset="0"/>
          <a:cs typeface="ＭＳ Ｐゴシック" charset="0"/>
        </a:defRPr>
      </a:lvl4pPr>
      <a:lvl5pPr algn="l" rtl="0" eaLnBrk="1" fontAlgn="base" hangingPunct="1">
        <a:spcBef>
          <a:spcPct val="0"/>
        </a:spcBef>
        <a:spcAft>
          <a:spcPct val="0"/>
        </a:spcAft>
        <a:defRPr sz="3200">
          <a:solidFill>
            <a:srgbClr val="4A66AC"/>
          </a:solidFill>
          <a:latin typeface="Arial" charset="0"/>
          <a:ea typeface="ＭＳ Ｐゴシック" charset="0"/>
          <a:cs typeface="ＭＳ Ｐゴシック" charset="0"/>
        </a:defRPr>
      </a:lvl5pPr>
      <a:lvl6pPr marL="457200" algn="l" rtl="0" eaLnBrk="1" fontAlgn="base" hangingPunct="1">
        <a:spcBef>
          <a:spcPct val="0"/>
        </a:spcBef>
        <a:spcAft>
          <a:spcPct val="0"/>
        </a:spcAft>
        <a:defRPr sz="3900" b="1">
          <a:solidFill>
            <a:schemeClr val="tx2"/>
          </a:solidFill>
          <a:latin typeface="Arial" charset="0"/>
          <a:ea typeface="ＭＳ Ｐゴシック" charset="0"/>
        </a:defRPr>
      </a:lvl6pPr>
      <a:lvl7pPr marL="914400" algn="l" rtl="0" eaLnBrk="1" fontAlgn="base" hangingPunct="1">
        <a:spcBef>
          <a:spcPct val="0"/>
        </a:spcBef>
        <a:spcAft>
          <a:spcPct val="0"/>
        </a:spcAft>
        <a:defRPr sz="3900" b="1">
          <a:solidFill>
            <a:schemeClr val="tx2"/>
          </a:solidFill>
          <a:latin typeface="Arial" charset="0"/>
          <a:ea typeface="ＭＳ Ｐゴシック" charset="0"/>
        </a:defRPr>
      </a:lvl7pPr>
      <a:lvl8pPr marL="1371600" algn="l" rtl="0" eaLnBrk="1" fontAlgn="base" hangingPunct="1">
        <a:spcBef>
          <a:spcPct val="0"/>
        </a:spcBef>
        <a:spcAft>
          <a:spcPct val="0"/>
        </a:spcAft>
        <a:defRPr sz="3900" b="1">
          <a:solidFill>
            <a:schemeClr val="tx2"/>
          </a:solidFill>
          <a:latin typeface="Arial" charset="0"/>
          <a:ea typeface="ＭＳ Ｐゴシック" charset="0"/>
        </a:defRPr>
      </a:lvl8pPr>
      <a:lvl9pPr marL="1828800" algn="l" rtl="0" eaLnBrk="1" fontAlgn="base" hangingPunct="1">
        <a:spcBef>
          <a:spcPct val="0"/>
        </a:spcBef>
        <a:spcAft>
          <a:spcPct val="0"/>
        </a:spcAft>
        <a:defRPr sz="3900" b="1">
          <a:solidFill>
            <a:schemeClr val="tx2"/>
          </a:solidFill>
          <a:latin typeface="Arial" charset="0"/>
          <a:ea typeface="ＭＳ Ｐゴシック" charset="0"/>
        </a:defRPr>
      </a:lvl9pPr>
    </p:titleStyle>
    <p:bodyStyle>
      <a:lvl1pPr marL="457200" indent="-457200" algn="l" rtl="0" eaLnBrk="1" fontAlgn="base" hangingPunct="1">
        <a:spcBef>
          <a:spcPct val="20000"/>
        </a:spcBef>
        <a:spcAft>
          <a:spcPct val="0"/>
        </a:spcAft>
        <a:buClr>
          <a:srgbClr val="5E9F79"/>
        </a:buClr>
        <a:buSzPct val="100000"/>
        <a:buFont typeface="Arial" charset="0"/>
        <a:buChar char="•"/>
        <a:defRPr sz="3000">
          <a:solidFill>
            <a:schemeClr val="tx1"/>
          </a:solidFill>
          <a:latin typeface="+mn-lt"/>
          <a:ea typeface="+mn-ea"/>
          <a:cs typeface="ＭＳ Ｐゴシック" charset="0"/>
        </a:defRPr>
      </a:lvl1pPr>
      <a:lvl2pPr marL="800100" indent="-457200" algn="l" rtl="0" eaLnBrk="1" fontAlgn="base" hangingPunct="1">
        <a:spcBef>
          <a:spcPct val="20000"/>
        </a:spcBef>
        <a:spcAft>
          <a:spcPct val="0"/>
        </a:spcAft>
        <a:buClr>
          <a:srgbClr val="E6C362"/>
        </a:buClr>
        <a:buSzPct val="100000"/>
        <a:buFont typeface="Lucida Grande" charset="0"/>
        <a:buChar char="-"/>
        <a:defRPr sz="2600">
          <a:solidFill>
            <a:schemeClr val="tx1"/>
          </a:solidFill>
          <a:latin typeface="+mn-lt"/>
          <a:ea typeface="+mn-ea"/>
        </a:defRPr>
      </a:lvl2pPr>
      <a:lvl3pPr marL="1035050" indent="-342900" algn="l" rtl="0" eaLnBrk="1" fontAlgn="base" hangingPunct="1">
        <a:spcBef>
          <a:spcPct val="20000"/>
        </a:spcBef>
        <a:spcAft>
          <a:spcPct val="0"/>
        </a:spcAft>
        <a:buClr>
          <a:schemeClr val="accent1"/>
        </a:buClr>
        <a:buSzPct val="100000"/>
        <a:buFont typeface="Arial" charset="0"/>
        <a:buChar char="•"/>
        <a:defRPr sz="2300">
          <a:solidFill>
            <a:schemeClr val="tx1"/>
          </a:solidFill>
          <a:latin typeface="+mn-lt"/>
          <a:ea typeface="+mn-ea"/>
        </a:defRPr>
      </a:lvl3pPr>
      <a:lvl4pPr marL="1281113" indent="-292100" algn="l" rtl="0" eaLnBrk="1" fontAlgn="base" hangingPunct="1">
        <a:spcBef>
          <a:spcPct val="20000"/>
        </a:spcBef>
        <a:spcAft>
          <a:spcPct val="0"/>
        </a:spcAft>
        <a:buClr>
          <a:schemeClr val="tx2"/>
        </a:buClr>
        <a:buSzPct val="75000"/>
        <a:buFont typeface="Wingdings" charset="0"/>
        <a:buChar char="§"/>
        <a:defRPr sz="2000">
          <a:solidFill>
            <a:schemeClr val="tx1"/>
          </a:solidFill>
          <a:latin typeface="+mn-lt"/>
          <a:ea typeface="+mn-ea"/>
        </a:defRPr>
      </a:lvl4pPr>
      <a:lvl5pPr marL="15986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5pPr>
      <a:lvl6pPr marL="20558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6pPr>
      <a:lvl7pPr marL="25130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7pPr>
      <a:lvl8pPr marL="29702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8pPr>
      <a:lvl9pPr marL="34274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cSld>
    <p:bg>
      <p:bgPr>
        <a:blipFill dpi="0" rotWithShape="0">
          <a:blip r:embed="rId7"/>
          <a:srcRect/>
          <a:stretch>
            <a:fillRect/>
          </a:stretch>
        </a:blipFill>
        <a:effectLst/>
      </p:bgPr>
    </p:bg>
    <p:spTree>
      <p:nvGrpSpPr>
        <p:cNvPr id="1" name=""/>
        <p:cNvGrpSpPr/>
        <p:nvPr/>
      </p:nvGrpSpPr>
      <p:grpSpPr>
        <a:xfrm>
          <a:off x="0" y="0"/>
          <a:ext cx="0" cy="0"/>
          <a:chOff x="0" y="0"/>
          <a:chExt cx="0" cy="0"/>
        </a:xfrm>
      </p:grpSpPr>
      <p:sp>
        <p:nvSpPr>
          <p:cNvPr id="6147" name="Rectangle 3"/>
          <p:cNvSpPr>
            <a:spLocks noGrp="1" noChangeArrowheads="1"/>
          </p:cNvSpPr>
          <p:nvPr>
            <p:ph type="title"/>
          </p:nvPr>
        </p:nvSpPr>
        <p:spPr bwMode="auto">
          <a:xfrm>
            <a:off x="609600" y="122238"/>
            <a:ext cx="10972800" cy="12954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 xmlns:ma14="http://schemas.microsoft.com/office/mac/drawingml/2011/main" val="1"/>
            </a:ext>
          </a:extLst>
        </p:spPr>
        <p:txBody>
          <a:bodyPr vert="horz" wrap="square" lIns="91440" tIns="45720" rIns="91440" bIns="45720" numCol="1" anchor="ctr" anchorCtr="0" compatLnSpc="1">
            <a:prstTxWarp prst="textNoShape">
              <a:avLst/>
            </a:prstTxWarp>
            <a:normAutofit/>
          </a:bodyPr>
          <a:lstStyle/>
          <a:p>
            <a:pPr lvl="0"/>
            <a:r>
              <a:rPr lang="en-US"/>
              <a:t>Click to edit Master title style</a:t>
            </a:r>
          </a:p>
        </p:txBody>
      </p:sp>
      <p:sp>
        <p:nvSpPr>
          <p:cNvPr id="6148" name="Rectangle 4"/>
          <p:cNvSpPr>
            <a:spLocks noGrp="1" noChangeArrowheads="1"/>
          </p:cNvSpPr>
          <p:nvPr>
            <p:ph type="body" idx="1"/>
          </p:nvPr>
        </p:nvSpPr>
        <p:spPr bwMode="auto">
          <a:xfrm>
            <a:off x="609600" y="1719264"/>
            <a:ext cx="10972800" cy="452913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normAutofit/>
          </a:bodyPr>
          <a:lstStyle/>
          <a:p>
            <a:pPr lvl="0"/>
            <a:r>
              <a:rPr lang="en-US" dirty="0"/>
              <a:t>Click to edit Master text styles</a:t>
            </a:r>
          </a:p>
          <a:p>
            <a:pPr lvl="1"/>
            <a:r>
              <a:rPr lang="en-US" dirty="0"/>
              <a:t>Second level</a:t>
            </a:r>
          </a:p>
          <a:p>
            <a:pPr lvl="2"/>
            <a:r>
              <a:rPr lang="en-US" dirty="0"/>
              <a:t>Third level</a:t>
            </a:r>
          </a:p>
        </p:txBody>
      </p:sp>
    </p:spTree>
    <p:extLst>
      <p:ext uri="{BB962C8B-B14F-4D97-AF65-F5344CB8AC3E}">
        <p14:creationId xmlns:p14="http://schemas.microsoft.com/office/powerpoint/2010/main" val="2648185575"/>
      </p:ext>
    </p:extLst>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Lst>
  <p:transition spd="med">
    <p:fade/>
  </p:transition>
  <p:hf hdr="0" ftr="0" dt="0"/>
  <p:txStyles>
    <p:titleStyle>
      <a:lvl1pPr algn="l" rtl="0" eaLnBrk="1" fontAlgn="base" hangingPunct="1">
        <a:spcBef>
          <a:spcPct val="0"/>
        </a:spcBef>
        <a:spcAft>
          <a:spcPct val="0"/>
        </a:spcAft>
        <a:defRPr sz="3200">
          <a:solidFill>
            <a:srgbClr val="4A66AC"/>
          </a:solidFill>
          <a:latin typeface="+mj-lt"/>
          <a:ea typeface="+mj-ea"/>
          <a:cs typeface="ＭＳ Ｐゴシック" charset="0"/>
        </a:defRPr>
      </a:lvl1pPr>
      <a:lvl2pPr algn="l" rtl="0" eaLnBrk="1" fontAlgn="base" hangingPunct="1">
        <a:spcBef>
          <a:spcPct val="0"/>
        </a:spcBef>
        <a:spcAft>
          <a:spcPct val="0"/>
        </a:spcAft>
        <a:defRPr sz="3200">
          <a:solidFill>
            <a:srgbClr val="4A66AC"/>
          </a:solidFill>
          <a:latin typeface="Arial" charset="0"/>
          <a:ea typeface="ＭＳ Ｐゴシック" charset="0"/>
          <a:cs typeface="ＭＳ Ｐゴシック" charset="0"/>
        </a:defRPr>
      </a:lvl2pPr>
      <a:lvl3pPr algn="l" rtl="0" eaLnBrk="1" fontAlgn="base" hangingPunct="1">
        <a:spcBef>
          <a:spcPct val="0"/>
        </a:spcBef>
        <a:spcAft>
          <a:spcPct val="0"/>
        </a:spcAft>
        <a:defRPr sz="3200">
          <a:solidFill>
            <a:srgbClr val="4A66AC"/>
          </a:solidFill>
          <a:latin typeface="Arial" charset="0"/>
          <a:ea typeface="ＭＳ Ｐゴシック" charset="0"/>
          <a:cs typeface="ＭＳ Ｐゴシック" charset="0"/>
        </a:defRPr>
      </a:lvl3pPr>
      <a:lvl4pPr algn="l" rtl="0" eaLnBrk="1" fontAlgn="base" hangingPunct="1">
        <a:spcBef>
          <a:spcPct val="0"/>
        </a:spcBef>
        <a:spcAft>
          <a:spcPct val="0"/>
        </a:spcAft>
        <a:defRPr sz="3200">
          <a:solidFill>
            <a:srgbClr val="4A66AC"/>
          </a:solidFill>
          <a:latin typeface="Arial" charset="0"/>
          <a:ea typeface="ＭＳ Ｐゴシック" charset="0"/>
          <a:cs typeface="ＭＳ Ｐゴシック" charset="0"/>
        </a:defRPr>
      </a:lvl4pPr>
      <a:lvl5pPr algn="l" rtl="0" eaLnBrk="1" fontAlgn="base" hangingPunct="1">
        <a:spcBef>
          <a:spcPct val="0"/>
        </a:spcBef>
        <a:spcAft>
          <a:spcPct val="0"/>
        </a:spcAft>
        <a:defRPr sz="3200">
          <a:solidFill>
            <a:srgbClr val="4A66AC"/>
          </a:solidFill>
          <a:latin typeface="Arial" charset="0"/>
          <a:ea typeface="ＭＳ Ｐゴシック" charset="0"/>
          <a:cs typeface="ＭＳ Ｐゴシック" charset="0"/>
        </a:defRPr>
      </a:lvl5pPr>
      <a:lvl6pPr marL="457200" algn="l" rtl="0" eaLnBrk="1" fontAlgn="base" hangingPunct="1">
        <a:spcBef>
          <a:spcPct val="0"/>
        </a:spcBef>
        <a:spcAft>
          <a:spcPct val="0"/>
        </a:spcAft>
        <a:defRPr sz="3900" b="1">
          <a:solidFill>
            <a:schemeClr val="tx2"/>
          </a:solidFill>
          <a:latin typeface="Arial" charset="0"/>
          <a:ea typeface="ＭＳ Ｐゴシック" charset="0"/>
        </a:defRPr>
      </a:lvl6pPr>
      <a:lvl7pPr marL="914400" algn="l" rtl="0" eaLnBrk="1" fontAlgn="base" hangingPunct="1">
        <a:spcBef>
          <a:spcPct val="0"/>
        </a:spcBef>
        <a:spcAft>
          <a:spcPct val="0"/>
        </a:spcAft>
        <a:defRPr sz="3900" b="1">
          <a:solidFill>
            <a:schemeClr val="tx2"/>
          </a:solidFill>
          <a:latin typeface="Arial" charset="0"/>
          <a:ea typeface="ＭＳ Ｐゴシック" charset="0"/>
        </a:defRPr>
      </a:lvl7pPr>
      <a:lvl8pPr marL="1371600" algn="l" rtl="0" eaLnBrk="1" fontAlgn="base" hangingPunct="1">
        <a:spcBef>
          <a:spcPct val="0"/>
        </a:spcBef>
        <a:spcAft>
          <a:spcPct val="0"/>
        </a:spcAft>
        <a:defRPr sz="3900" b="1">
          <a:solidFill>
            <a:schemeClr val="tx2"/>
          </a:solidFill>
          <a:latin typeface="Arial" charset="0"/>
          <a:ea typeface="ＭＳ Ｐゴシック" charset="0"/>
        </a:defRPr>
      </a:lvl8pPr>
      <a:lvl9pPr marL="1828800" algn="l" rtl="0" eaLnBrk="1" fontAlgn="base" hangingPunct="1">
        <a:spcBef>
          <a:spcPct val="0"/>
        </a:spcBef>
        <a:spcAft>
          <a:spcPct val="0"/>
        </a:spcAft>
        <a:defRPr sz="3900" b="1">
          <a:solidFill>
            <a:schemeClr val="tx2"/>
          </a:solidFill>
          <a:latin typeface="Arial" charset="0"/>
          <a:ea typeface="ＭＳ Ｐゴシック" charset="0"/>
        </a:defRPr>
      </a:lvl9pPr>
    </p:titleStyle>
    <p:bodyStyle>
      <a:lvl1pPr marL="457200" indent="-457200" algn="l" rtl="0" eaLnBrk="1" fontAlgn="base" hangingPunct="1">
        <a:spcBef>
          <a:spcPct val="20000"/>
        </a:spcBef>
        <a:spcAft>
          <a:spcPct val="0"/>
        </a:spcAft>
        <a:buClr>
          <a:srgbClr val="5E9F79"/>
        </a:buClr>
        <a:buSzPct val="100000"/>
        <a:buFont typeface="Arial" charset="0"/>
        <a:buChar char="•"/>
        <a:defRPr sz="3000">
          <a:solidFill>
            <a:schemeClr val="tx1"/>
          </a:solidFill>
          <a:latin typeface="+mn-lt"/>
          <a:ea typeface="+mn-ea"/>
          <a:cs typeface="ＭＳ Ｐゴシック" charset="0"/>
        </a:defRPr>
      </a:lvl1pPr>
      <a:lvl2pPr marL="800100" indent="-457200" algn="l" rtl="0" eaLnBrk="1" fontAlgn="base" hangingPunct="1">
        <a:spcBef>
          <a:spcPct val="20000"/>
        </a:spcBef>
        <a:spcAft>
          <a:spcPct val="0"/>
        </a:spcAft>
        <a:buClr>
          <a:srgbClr val="E6C362"/>
        </a:buClr>
        <a:buSzPct val="100000"/>
        <a:buFont typeface="Lucida Grande" charset="0"/>
        <a:buChar char="-"/>
        <a:defRPr sz="2600">
          <a:solidFill>
            <a:schemeClr val="tx1"/>
          </a:solidFill>
          <a:latin typeface="+mn-lt"/>
          <a:ea typeface="+mn-ea"/>
        </a:defRPr>
      </a:lvl2pPr>
      <a:lvl3pPr marL="1035050" indent="-342900" algn="l" rtl="0" eaLnBrk="1" fontAlgn="base" hangingPunct="1">
        <a:spcBef>
          <a:spcPct val="20000"/>
        </a:spcBef>
        <a:spcAft>
          <a:spcPct val="0"/>
        </a:spcAft>
        <a:buClr>
          <a:schemeClr val="accent1"/>
        </a:buClr>
        <a:buSzPct val="100000"/>
        <a:buFont typeface="Arial" charset="0"/>
        <a:buChar char="•"/>
        <a:defRPr sz="2300">
          <a:solidFill>
            <a:schemeClr val="tx1"/>
          </a:solidFill>
          <a:latin typeface="+mn-lt"/>
          <a:ea typeface="+mn-ea"/>
        </a:defRPr>
      </a:lvl3pPr>
      <a:lvl4pPr marL="1281113" indent="-292100" algn="l" rtl="0" eaLnBrk="1" fontAlgn="base" hangingPunct="1">
        <a:spcBef>
          <a:spcPct val="20000"/>
        </a:spcBef>
        <a:spcAft>
          <a:spcPct val="0"/>
        </a:spcAft>
        <a:buClr>
          <a:schemeClr val="tx2"/>
        </a:buClr>
        <a:buSzPct val="75000"/>
        <a:buFont typeface="Wingdings" charset="0"/>
        <a:buChar char="§"/>
        <a:defRPr sz="2000">
          <a:solidFill>
            <a:schemeClr val="tx1"/>
          </a:solidFill>
          <a:latin typeface="+mn-lt"/>
          <a:ea typeface="+mn-ea"/>
        </a:defRPr>
      </a:lvl4pPr>
      <a:lvl5pPr marL="15986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5pPr>
      <a:lvl6pPr marL="20558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6pPr>
      <a:lvl7pPr marL="25130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7pPr>
      <a:lvl8pPr marL="29702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8pPr>
      <a:lvl9pPr marL="34274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cSld>
    <p:bg>
      <p:bgPr>
        <a:blipFill dpi="0" rotWithShape="0">
          <a:blip r:embed="rId7"/>
          <a:srcRect/>
          <a:stretch>
            <a:fillRect/>
          </a:stretch>
        </a:blipFill>
        <a:effectLst/>
      </p:bgPr>
    </p:bg>
    <p:spTree>
      <p:nvGrpSpPr>
        <p:cNvPr id="1" name=""/>
        <p:cNvGrpSpPr/>
        <p:nvPr/>
      </p:nvGrpSpPr>
      <p:grpSpPr>
        <a:xfrm>
          <a:off x="0" y="0"/>
          <a:ext cx="0" cy="0"/>
          <a:chOff x="0" y="0"/>
          <a:chExt cx="0" cy="0"/>
        </a:xfrm>
      </p:grpSpPr>
      <p:sp>
        <p:nvSpPr>
          <p:cNvPr id="6147" name="Rectangle 3"/>
          <p:cNvSpPr>
            <a:spLocks noGrp="1" noChangeArrowheads="1"/>
          </p:cNvSpPr>
          <p:nvPr>
            <p:ph type="title"/>
          </p:nvPr>
        </p:nvSpPr>
        <p:spPr bwMode="auto">
          <a:xfrm>
            <a:off x="609600" y="122238"/>
            <a:ext cx="10972800" cy="12954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 xmlns:ma14="http://schemas.microsoft.com/office/mac/drawingml/2011/main" val="1"/>
            </a:ext>
          </a:extLst>
        </p:spPr>
        <p:txBody>
          <a:bodyPr vert="horz" wrap="square" lIns="91440" tIns="45720" rIns="91440" bIns="45720" numCol="1" anchor="ctr" anchorCtr="0" compatLnSpc="1">
            <a:prstTxWarp prst="textNoShape">
              <a:avLst/>
            </a:prstTxWarp>
            <a:normAutofit/>
          </a:bodyPr>
          <a:lstStyle/>
          <a:p>
            <a:pPr lvl="0"/>
            <a:r>
              <a:rPr lang="en-US"/>
              <a:t>Click to edit Master title style</a:t>
            </a:r>
          </a:p>
        </p:txBody>
      </p:sp>
      <p:sp>
        <p:nvSpPr>
          <p:cNvPr id="6148" name="Rectangle 4"/>
          <p:cNvSpPr>
            <a:spLocks noGrp="1" noChangeArrowheads="1"/>
          </p:cNvSpPr>
          <p:nvPr>
            <p:ph type="body" idx="1"/>
          </p:nvPr>
        </p:nvSpPr>
        <p:spPr bwMode="auto">
          <a:xfrm>
            <a:off x="609600" y="1719264"/>
            <a:ext cx="10972800" cy="452913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normAutofit/>
          </a:bodyPr>
          <a:lstStyle/>
          <a:p>
            <a:pPr lvl="0"/>
            <a:r>
              <a:rPr lang="en-US" dirty="0"/>
              <a:t>Click to edit Master text styles</a:t>
            </a:r>
          </a:p>
          <a:p>
            <a:pPr lvl="1"/>
            <a:r>
              <a:rPr lang="en-US" dirty="0"/>
              <a:t>Second level</a:t>
            </a:r>
          </a:p>
          <a:p>
            <a:pPr lvl="2"/>
            <a:r>
              <a:rPr lang="en-US" dirty="0"/>
              <a:t>Third level</a:t>
            </a:r>
          </a:p>
        </p:txBody>
      </p:sp>
    </p:spTree>
    <p:extLst>
      <p:ext uri="{BB962C8B-B14F-4D97-AF65-F5344CB8AC3E}">
        <p14:creationId xmlns:p14="http://schemas.microsoft.com/office/powerpoint/2010/main" val="4187931751"/>
      </p:ext>
    </p:extLst>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Lst>
  <p:transition spd="med">
    <p:fade/>
  </p:transition>
  <p:hf hdr="0" ftr="0" dt="0"/>
  <p:txStyles>
    <p:titleStyle>
      <a:lvl1pPr algn="l" rtl="0" eaLnBrk="1" fontAlgn="base" hangingPunct="1">
        <a:spcBef>
          <a:spcPct val="0"/>
        </a:spcBef>
        <a:spcAft>
          <a:spcPct val="0"/>
        </a:spcAft>
        <a:defRPr sz="3200">
          <a:solidFill>
            <a:srgbClr val="4A66AC"/>
          </a:solidFill>
          <a:latin typeface="+mj-lt"/>
          <a:ea typeface="+mj-ea"/>
          <a:cs typeface="ＭＳ Ｐゴシック" charset="0"/>
        </a:defRPr>
      </a:lvl1pPr>
      <a:lvl2pPr algn="l" rtl="0" eaLnBrk="1" fontAlgn="base" hangingPunct="1">
        <a:spcBef>
          <a:spcPct val="0"/>
        </a:spcBef>
        <a:spcAft>
          <a:spcPct val="0"/>
        </a:spcAft>
        <a:defRPr sz="3200">
          <a:solidFill>
            <a:srgbClr val="4A66AC"/>
          </a:solidFill>
          <a:latin typeface="Arial" charset="0"/>
          <a:ea typeface="ＭＳ Ｐゴシック" charset="0"/>
          <a:cs typeface="ＭＳ Ｐゴシック" charset="0"/>
        </a:defRPr>
      </a:lvl2pPr>
      <a:lvl3pPr algn="l" rtl="0" eaLnBrk="1" fontAlgn="base" hangingPunct="1">
        <a:spcBef>
          <a:spcPct val="0"/>
        </a:spcBef>
        <a:spcAft>
          <a:spcPct val="0"/>
        </a:spcAft>
        <a:defRPr sz="3200">
          <a:solidFill>
            <a:srgbClr val="4A66AC"/>
          </a:solidFill>
          <a:latin typeface="Arial" charset="0"/>
          <a:ea typeface="ＭＳ Ｐゴシック" charset="0"/>
          <a:cs typeface="ＭＳ Ｐゴシック" charset="0"/>
        </a:defRPr>
      </a:lvl3pPr>
      <a:lvl4pPr algn="l" rtl="0" eaLnBrk="1" fontAlgn="base" hangingPunct="1">
        <a:spcBef>
          <a:spcPct val="0"/>
        </a:spcBef>
        <a:spcAft>
          <a:spcPct val="0"/>
        </a:spcAft>
        <a:defRPr sz="3200">
          <a:solidFill>
            <a:srgbClr val="4A66AC"/>
          </a:solidFill>
          <a:latin typeface="Arial" charset="0"/>
          <a:ea typeface="ＭＳ Ｐゴシック" charset="0"/>
          <a:cs typeface="ＭＳ Ｐゴシック" charset="0"/>
        </a:defRPr>
      </a:lvl4pPr>
      <a:lvl5pPr algn="l" rtl="0" eaLnBrk="1" fontAlgn="base" hangingPunct="1">
        <a:spcBef>
          <a:spcPct val="0"/>
        </a:spcBef>
        <a:spcAft>
          <a:spcPct val="0"/>
        </a:spcAft>
        <a:defRPr sz="3200">
          <a:solidFill>
            <a:srgbClr val="4A66AC"/>
          </a:solidFill>
          <a:latin typeface="Arial" charset="0"/>
          <a:ea typeface="ＭＳ Ｐゴシック" charset="0"/>
          <a:cs typeface="ＭＳ Ｐゴシック" charset="0"/>
        </a:defRPr>
      </a:lvl5pPr>
      <a:lvl6pPr marL="457200" algn="l" rtl="0" eaLnBrk="1" fontAlgn="base" hangingPunct="1">
        <a:spcBef>
          <a:spcPct val="0"/>
        </a:spcBef>
        <a:spcAft>
          <a:spcPct val="0"/>
        </a:spcAft>
        <a:defRPr sz="3900" b="1">
          <a:solidFill>
            <a:schemeClr val="tx2"/>
          </a:solidFill>
          <a:latin typeface="Arial" charset="0"/>
          <a:ea typeface="ＭＳ Ｐゴシック" charset="0"/>
        </a:defRPr>
      </a:lvl6pPr>
      <a:lvl7pPr marL="914400" algn="l" rtl="0" eaLnBrk="1" fontAlgn="base" hangingPunct="1">
        <a:spcBef>
          <a:spcPct val="0"/>
        </a:spcBef>
        <a:spcAft>
          <a:spcPct val="0"/>
        </a:spcAft>
        <a:defRPr sz="3900" b="1">
          <a:solidFill>
            <a:schemeClr val="tx2"/>
          </a:solidFill>
          <a:latin typeface="Arial" charset="0"/>
          <a:ea typeface="ＭＳ Ｐゴシック" charset="0"/>
        </a:defRPr>
      </a:lvl7pPr>
      <a:lvl8pPr marL="1371600" algn="l" rtl="0" eaLnBrk="1" fontAlgn="base" hangingPunct="1">
        <a:spcBef>
          <a:spcPct val="0"/>
        </a:spcBef>
        <a:spcAft>
          <a:spcPct val="0"/>
        </a:spcAft>
        <a:defRPr sz="3900" b="1">
          <a:solidFill>
            <a:schemeClr val="tx2"/>
          </a:solidFill>
          <a:latin typeface="Arial" charset="0"/>
          <a:ea typeface="ＭＳ Ｐゴシック" charset="0"/>
        </a:defRPr>
      </a:lvl8pPr>
      <a:lvl9pPr marL="1828800" algn="l" rtl="0" eaLnBrk="1" fontAlgn="base" hangingPunct="1">
        <a:spcBef>
          <a:spcPct val="0"/>
        </a:spcBef>
        <a:spcAft>
          <a:spcPct val="0"/>
        </a:spcAft>
        <a:defRPr sz="3900" b="1">
          <a:solidFill>
            <a:schemeClr val="tx2"/>
          </a:solidFill>
          <a:latin typeface="Arial" charset="0"/>
          <a:ea typeface="ＭＳ Ｐゴシック" charset="0"/>
        </a:defRPr>
      </a:lvl9pPr>
    </p:titleStyle>
    <p:bodyStyle>
      <a:lvl1pPr marL="457200" indent="-457200" algn="l" rtl="0" eaLnBrk="1" fontAlgn="base" hangingPunct="1">
        <a:spcBef>
          <a:spcPct val="20000"/>
        </a:spcBef>
        <a:spcAft>
          <a:spcPct val="0"/>
        </a:spcAft>
        <a:buClr>
          <a:srgbClr val="5E9F79"/>
        </a:buClr>
        <a:buSzPct val="100000"/>
        <a:buFont typeface="Arial" charset="0"/>
        <a:buChar char="•"/>
        <a:defRPr sz="3000">
          <a:solidFill>
            <a:schemeClr val="tx1"/>
          </a:solidFill>
          <a:latin typeface="+mn-lt"/>
          <a:ea typeface="+mn-ea"/>
          <a:cs typeface="ＭＳ Ｐゴシック" charset="0"/>
        </a:defRPr>
      </a:lvl1pPr>
      <a:lvl2pPr marL="800100" indent="-457200" algn="l" rtl="0" eaLnBrk="1" fontAlgn="base" hangingPunct="1">
        <a:spcBef>
          <a:spcPct val="20000"/>
        </a:spcBef>
        <a:spcAft>
          <a:spcPct val="0"/>
        </a:spcAft>
        <a:buClr>
          <a:srgbClr val="E6C362"/>
        </a:buClr>
        <a:buSzPct val="100000"/>
        <a:buFont typeface="Lucida Grande" charset="0"/>
        <a:buChar char="-"/>
        <a:defRPr sz="2600">
          <a:solidFill>
            <a:schemeClr val="tx1"/>
          </a:solidFill>
          <a:latin typeface="+mn-lt"/>
          <a:ea typeface="+mn-ea"/>
        </a:defRPr>
      </a:lvl2pPr>
      <a:lvl3pPr marL="1035050" indent="-342900" algn="l" rtl="0" eaLnBrk="1" fontAlgn="base" hangingPunct="1">
        <a:spcBef>
          <a:spcPct val="20000"/>
        </a:spcBef>
        <a:spcAft>
          <a:spcPct val="0"/>
        </a:spcAft>
        <a:buClr>
          <a:schemeClr val="accent1"/>
        </a:buClr>
        <a:buSzPct val="100000"/>
        <a:buFont typeface="Arial" charset="0"/>
        <a:buChar char="•"/>
        <a:defRPr sz="2300">
          <a:solidFill>
            <a:schemeClr val="tx1"/>
          </a:solidFill>
          <a:latin typeface="+mn-lt"/>
          <a:ea typeface="+mn-ea"/>
        </a:defRPr>
      </a:lvl3pPr>
      <a:lvl4pPr marL="1281113" indent="-292100" algn="l" rtl="0" eaLnBrk="1" fontAlgn="base" hangingPunct="1">
        <a:spcBef>
          <a:spcPct val="20000"/>
        </a:spcBef>
        <a:spcAft>
          <a:spcPct val="0"/>
        </a:spcAft>
        <a:buClr>
          <a:schemeClr val="tx2"/>
        </a:buClr>
        <a:buSzPct val="75000"/>
        <a:buFont typeface="Wingdings" charset="0"/>
        <a:buChar char="§"/>
        <a:defRPr sz="2000">
          <a:solidFill>
            <a:schemeClr val="tx1"/>
          </a:solidFill>
          <a:latin typeface="+mn-lt"/>
          <a:ea typeface="+mn-ea"/>
        </a:defRPr>
      </a:lvl4pPr>
      <a:lvl5pPr marL="15986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5pPr>
      <a:lvl6pPr marL="20558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6pPr>
      <a:lvl7pPr marL="25130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7pPr>
      <a:lvl8pPr marL="29702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8pPr>
      <a:lvl9pPr marL="34274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cSld>
    <p:bg>
      <p:bgPr>
        <a:blipFill dpi="0" rotWithShape="0">
          <a:blip r:embed="rId7"/>
          <a:srcRect/>
          <a:stretch>
            <a:fillRect/>
          </a:stretch>
        </a:blipFill>
        <a:effectLst/>
      </p:bgPr>
    </p:bg>
    <p:spTree>
      <p:nvGrpSpPr>
        <p:cNvPr id="1" name=""/>
        <p:cNvGrpSpPr/>
        <p:nvPr/>
      </p:nvGrpSpPr>
      <p:grpSpPr>
        <a:xfrm>
          <a:off x="0" y="0"/>
          <a:ext cx="0" cy="0"/>
          <a:chOff x="0" y="0"/>
          <a:chExt cx="0" cy="0"/>
        </a:xfrm>
      </p:grpSpPr>
      <p:sp>
        <p:nvSpPr>
          <p:cNvPr id="6147" name="Rectangle 3"/>
          <p:cNvSpPr>
            <a:spLocks noGrp="1" noChangeArrowheads="1"/>
          </p:cNvSpPr>
          <p:nvPr>
            <p:ph type="title"/>
          </p:nvPr>
        </p:nvSpPr>
        <p:spPr bwMode="auto">
          <a:xfrm>
            <a:off x="609600" y="122238"/>
            <a:ext cx="10972800" cy="12954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 xmlns:ma14="http://schemas.microsoft.com/office/mac/drawingml/2011/main" val="1"/>
            </a:ext>
          </a:extLst>
        </p:spPr>
        <p:txBody>
          <a:bodyPr vert="horz" wrap="square" lIns="91440" tIns="45720" rIns="91440" bIns="45720" numCol="1" anchor="ctr" anchorCtr="0" compatLnSpc="1">
            <a:prstTxWarp prst="textNoShape">
              <a:avLst/>
            </a:prstTxWarp>
            <a:normAutofit/>
          </a:bodyPr>
          <a:lstStyle/>
          <a:p>
            <a:pPr lvl="0"/>
            <a:r>
              <a:rPr lang="en-US"/>
              <a:t>Click to edit Master title style</a:t>
            </a:r>
          </a:p>
        </p:txBody>
      </p:sp>
      <p:sp>
        <p:nvSpPr>
          <p:cNvPr id="6148" name="Rectangle 4"/>
          <p:cNvSpPr>
            <a:spLocks noGrp="1" noChangeArrowheads="1"/>
          </p:cNvSpPr>
          <p:nvPr>
            <p:ph type="body" idx="1"/>
          </p:nvPr>
        </p:nvSpPr>
        <p:spPr bwMode="auto">
          <a:xfrm>
            <a:off x="609600" y="1719264"/>
            <a:ext cx="10972800" cy="452913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normAutofit/>
          </a:bodyPr>
          <a:lstStyle/>
          <a:p>
            <a:pPr lvl="0"/>
            <a:r>
              <a:rPr lang="en-US" dirty="0"/>
              <a:t>Click to edit Master text styles</a:t>
            </a:r>
          </a:p>
          <a:p>
            <a:pPr lvl="1"/>
            <a:r>
              <a:rPr lang="en-US" dirty="0"/>
              <a:t>Second level</a:t>
            </a:r>
          </a:p>
          <a:p>
            <a:pPr lvl="2"/>
            <a:r>
              <a:rPr lang="en-US" dirty="0"/>
              <a:t>Third level</a:t>
            </a:r>
          </a:p>
        </p:txBody>
      </p:sp>
    </p:spTree>
    <p:extLst>
      <p:ext uri="{BB962C8B-B14F-4D97-AF65-F5344CB8AC3E}">
        <p14:creationId xmlns:p14="http://schemas.microsoft.com/office/powerpoint/2010/main" val="150173610"/>
      </p:ext>
    </p:extLst>
  </p:cSld>
  <p:clrMap bg1="lt1" tx1="dk1" bg2="lt2" tx2="dk2" accent1="accent1" accent2="accent2" accent3="accent3" accent4="accent4" accent5="accent5" accent6="accent6" hlink="hlink" folHlink="folHlink"/>
  <p:sldLayoutIdLst>
    <p:sldLayoutId id="2147483847" r:id="rId1"/>
    <p:sldLayoutId id="2147483848" r:id="rId2"/>
    <p:sldLayoutId id="2147483849" r:id="rId3"/>
    <p:sldLayoutId id="2147483850" r:id="rId4"/>
    <p:sldLayoutId id="2147483851" r:id="rId5"/>
  </p:sldLayoutIdLst>
  <p:transition spd="med">
    <p:fade/>
  </p:transition>
  <p:hf hdr="0" ftr="0" dt="0"/>
  <p:txStyles>
    <p:titleStyle>
      <a:lvl1pPr algn="l" rtl="0" eaLnBrk="1" fontAlgn="base" hangingPunct="1">
        <a:spcBef>
          <a:spcPct val="0"/>
        </a:spcBef>
        <a:spcAft>
          <a:spcPct val="0"/>
        </a:spcAft>
        <a:defRPr sz="3200">
          <a:solidFill>
            <a:srgbClr val="4A66AC"/>
          </a:solidFill>
          <a:latin typeface="+mj-lt"/>
          <a:ea typeface="+mj-ea"/>
          <a:cs typeface="ＭＳ Ｐゴシック" charset="0"/>
        </a:defRPr>
      </a:lvl1pPr>
      <a:lvl2pPr algn="l" rtl="0" eaLnBrk="1" fontAlgn="base" hangingPunct="1">
        <a:spcBef>
          <a:spcPct val="0"/>
        </a:spcBef>
        <a:spcAft>
          <a:spcPct val="0"/>
        </a:spcAft>
        <a:defRPr sz="3200">
          <a:solidFill>
            <a:srgbClr val="4A66AC"/>
          </a:solidFill>
          <a:latin typeface="Arial" charset="0"/>
          <a:ea typeface="ＭＳ Ｐゴシック" charset="0"/>
          <a:cs typeface="ＭＳ Ｐゴシック" charset="0"/>
        </a:defRPr>
      </a:lvl2pPr>
      <a:lvl3pPr algn="l" rtl="0" eaLnBrk="1" fontAlgn="base" hangingPunct="1">
        <a:spcBef>
          <a:spcPct val="0"/>
        </a:spcBef>
        <a:spcAft>
          <a:spcPct val="0"/>
        </a:spcAft>
        <a:defRPr sz="3200">
          <a:solidFill>
            <a:srgbClr val="4A66AC"/>
          </a:solidFill>
          <a:latin typeface="Arial" charset="0"/>
          <a:ea typeface="ＭＳ Ｐゴシック" charset="0"/>
          <a:cs typeface="ＭＳ Ｐゴシック" charset="0"/>
        </a:defRPr>
      </a:lvl3pPr>
      <a:lvl4pPr algn="l" rtl="0" eaLnBrk="1" fontAlgn="base" hangingPunct="1">
        <a:spcBef>
          <a:spcPct val="0"/>
        </a:spcBef>
        <a:spcAft>
          <a:spcPct val="0"/>
        </a:spcAft>
        <a:defRPr sz="3200">
          <a:solidFill>
            <a:srgbClr val="4A66AC"/>
          </a:solidFill>
          <a:latin typeface="Arial" charset="0"/>
          <a:ea typeface="ＭＳ Ｐゴシック" charset="0"/>
          <a:cs typeface="ＭＳ Ｐゴシック" charset="0"/>
        </a:defRPr>
      </a:lvl4pPr>
      <a:lvl5pPr algn="l" rtl="0" eaLnBrk="1" fontAlgn="base" hangingPunct="1">
        <a:spcBef>
          <a:spcPct val="0"/>
        </a:spcBef>
        <a:spcAft>
          <a:spcPct val="0"/>
        </a:spcAft>
        <a:defRPr sz="3200">
          <a:solidFill>
            <a:srgbClr val="4A66AC"/>
          </a:solidFill>
          <a:latin typeface="Arial" charset="0"/>
          <a:ea typeface="ＭＳ Ｐゴシック" charset="0"/>
          <a:cs typeface="ＭＳ Ｐゴシック" charset="0"/>
        </a:defRPr>
      </a:lvl5pPr>
      <a:lvl6pPr marL="457200" algn="l" rtl="0" eaLnBrk="1" fontAlgn="base" hangingPunct="1">
        <a:spcBef>
          <a:spcPct val="0"/>
        </a:spcBef>
        <a:spcAft>
          <a:spcPct val="0"/>
        </a:spcAft>
        <a:defRPr sz="3900" b="1">
          <a:solidFill>
            <a:schemeClr val="tx2"/>
          </a:solidFill>
          <a:latin typeface="Arial" charset="0"/>
          <a:ea typeface="ＭＳ Ｐゴシック" charset="0"/>
        </a:defRPr>
      </a:lvl6pPr>
      <a:lvl7pPr marL="914400" algn="l" rtl="0" eaLnBrk="1" fontAlgn="base" hangingPunct="1">
        <a:spcBef>
          <a:spcPct val="0"/>
        </a:spcBef>
        <a:spcAft>
          <a:spcPct val="0"/>
        </a:spcAft>
        <a:defRPr sz="3900" b="1">
          <a:solidFill>
            <a:schemeClr val="tx2"/>
          </a:solidFill>
          <a:latin typeface="Arial" charset="0"/>
          <a:ea typeface="ＭＳ Ｐゴシック" charset="0"/>
        </a:defRPr>
      </a:lvl7pPr>
      <a:lvl8pPr marL="1371600" algn="l" rtl="0" eaLnBrk="1" fontAlgn="base" hangingPunct="1">
        <a:spcBef>
          <a:spcPct val="0"/>
        </a:spcBef>
        <a:spcAft>
          <a:spcPct val="0"/>
        </a:spcAft>
        <a:defRPr sz="3900" b="1">
          <a:solidFill>
            <a:schemeClr val="tx2"/>
          </a:solidFill>
          <a:latin typeface="Arial" charset="0"/>
          <a:ea typeface="ＭＳ Ｐゴシック" charset="0"/>
        </a:defRPr>
      </a:lvl8pPr>
      <a:lvl9pPr marL="1828800" algn="l" rtl="0" eaLnBrk="1" fontAlgn="base" hangingPunct="1">
        <a:spcBef>
          <a:spcPct val="0"/>
        </a:spcBef>
        <a:spcAft>
          <a:spcPct val="0"/>
        </a:spcAft>
        <a:defRPr sz="3900" b="1">
          <a:solidFill>
            <a:schemeClr val="tx2"/>
          </a:solidFill>
          <a:latin typeface="Arial" charset="0"/>
          <a:ea typeface="ＭＳ Ｐゴシック" charset="0"/>
        </a:defRPr>
      </a:lvl9pPr>
    </p:titleStyle>
    <p:bodyStyle>
      <a:lvl1pPr marL="457200" indent="-457200" algn="l" rtl="0" eaLnBrk="1" fontAlgn="base" hangingPunct="1">
        <a:spcBef>
          <a:spcPct val="20000"/>
        </a:spcBef>
        <a:spcAft>
          <a:spcPct val="0"/>
        </a:spcAft>
        <a:buClr>
          <a:srgbClr val="5E9F79"/>
        </a:buClr>
        <a:buSzPct val="100000"/>
        <a:buFont typeface="Arial" charset="0"/>
        <a:buChar char="•"/>
        <a:defRPr sz="3000">
          <a:solidFill>
            <a:schemeClr val="tx1"/>
          </a:solidFill>
          <a:latin typeface="+mn-lt"/>
          <a:ea typeface="+mn-ea"/>
          <a:cs typeface="ＭＳ Ｐゴシック" charset="0"/>
        </a:defRPr>
      </a:lvl1pPr>
      <a:lvl2pPr marL="800100" indent="-457200" algn="l" rtl="0" eaLnBrk="1" fontAlgn="base" hangingPunct="1">
        <a:spcBef>
          <a:spcPct val="20000"/>
        </a:spcBef>
        <a:spcAft>
          <a:spcPct val="0"/>
        </a:spcAft>
        <a:buClr>
          <a:srgbClr val="E6C362"/>
        </a:buClr>
        <a:buSzPct val="100000"/>
        <a:buFont typeface="Lucida Grande" charset="0"/>
        <a:buChar char="-"/>
        <a:defRPr sz="2600">
          <a:solidFill>
            <a:schemeClr val="tx1"/>
          </a:solidFill>
          <a:latin typeface="+mn-lt"/>
          <a:ea typeface="+mn-ea"/>
        </a:defRPr>
      </a:lvl2pPr>
      <a:lvl3pPr marL="1035050" indent="-342900" algn="l" rtl="0" eaLnBrk="1" fontAlgn="base" hangingPunct="1">
        <a:spcBef>
          <a:spcPct val="20000"/>
        </a:spcBef>
        <a:spcAft>
          <a:spcPct val="0"/>
        </a:spcAft>
        <a:buClr>
          <a:schemeClr val="accent1"/>
        </a:buClr>
        <a:buSzPct val="100000"/>
        <a:buFont typeface="Arial" charset="0"/>
        <a:buChar char="•"/>
        <a:defRPr sz="2300">
          <a:solidFill>
            <a:schemeClr val="tx1"/>
          </a:solidFill>
          <a:latin typeface="+mn-lt"/>
          <a:ea typeface="+mn-ea"/>
        </a:defRPr>
      </a:lvl3pPr>
      <a:lvl4pPr marL="1281113" indent="-292100" algn="l" rtl="0" eaLnBrk="1" fontAlgn="base" hangingPunct="1">
        <a:spcBef>
          <a:spcPct val="20000"/>
        </a:spcBef>
        <a:spcAft>
          <a:spcPct val="0"/>
        </a:spcAft>
        <a:buClr>
          <a:schemeClr val="tx2"/>
        </a:buClr>
        <a:buSzPct val="75000"/>
        <a:buFont typeface="Wingdings" charset="0"/>
        <a:buChar char="§"/>
        <a:defRPr sz="2000">
          <a:solidFill>
            <a:schemeClr val="tx1"/>
          </a:solidFill>
          <a:latin typeface="+mn-lt"/>
          <a:ea typeface="+mn-ea"/>
        </a:defRPr>
      </a:lvl4pPr>
      <a:lvl5pPr marL="15986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5pPr>
      <a:lvl6pPr marL="20558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6pPr>
      <a:lvl7pPr marL="25130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7pPr>
      <a:lvl8pPr marL="29702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8pPr>
      <a:lvl9pPr marL="34274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cSld>
    <p:bg>
      <p:bgPr>
        <a:blipFill dpi="0" rotWithShape="0">
          <a:blip r:embed="rId7"/>
          <a:srcRect/>
          <a:stretch>
            <a:fillRect/>
          </a:stretch>
        </a:blipFill>
        <a:effectLst/>
      </p:bgPr>
    </p:bg>
    <p:spTree>
      <p:nvGrpSpPr>
        <p:cNvPr id="1" name=""/>
        <p:cNvGrpSpPr/>
        <p:nvPr/>
      </p:nvGrpSpPr>
      <p:grpSpPr>
        <a:xfrm>
          <a:off x="0" y="0"/>
          <a:ext cx="0" cy="0"/>
          <a:chOff x="0" y="0"/>
          <a:chExt cx="0" cy="0"/>
        </a:xfrm>
      </p:grpSpPr>
      <p:sp>
        <p:nvSpPr>
          <p:cNvPr id="6147" name="Rectangle 3"/>
          <p:cNvSpPr>
            <a:spLocks noGrp="1" noChangeArrowheads="1"/>
          </p:cNvSpPr>
          <p:nvPr>
            <p:ph type="title"/>
          </p:nvPr>
        </p:nvSpPr>
        <p:spPr bwMode="auto">
          <a:xfrm>
            <a:off x="609600" y="122238"/>
            <a:ext cx="10972800" cy="12954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 xmlns:ma14="http://schemas.microsoft.com/office/mac/drawingml/2011/main" val="1"/>
            </a:ext>
          </a:extLst>
        </p:spPr>
        <p:txBody>
          <a:bodyPr vert="horz" wrap="square" lIns="91440" tIns="45720" rIns="91440" bIns="45720" numCol="1" anchor="ctr" anchorCtr="0" compatLnSpc="1">
            <a:prstTxWarp prst="textNoShape">
              <a:avLst/>
            </a:prstTxWarp>
            <a:normAutofit/>
          </a:bodyPr>
          <a:lstStyle/>
          <a:p>
            <a:pPr lvl="0"/>
            <a:r>
              <a:rPr lang="en-US"/>
              <a:t>Click to edit Master title style</a:t>
            </a:r>
          </a:p>
        </p:txBody>
      </p:sp>
      <p:sp>
        <p:nvSpPr>
          <p:cNvPr id="6148" name="Rectangle 4"/>
          <p:cNvSpPr>
            <a:spLocks noGrp="1" noChangeArrowheads="1"/>
          </p:cNvSpPr>
          <p:nvPr>
            <p:ph type="body" idx="1"/>
          </p:nvPr>
        </p:nvSpPr>
        <p:spPr bwMode="auto">
          <a:xfrm>
            <a:off x="609600" y="1719264"/>
            <a:ext cx="10972800" cy="452913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normAutofit/>
          </a:bodyPr>
          <a:lstStyle/>
          <a:p>
            <a:pPr lvl="0"/>
            <a:r>
              <a:rPr lang="en-US" dirty="0"/>
              <a:t>Click to edit Master text styles</a:t>
            </a:r>
          </a:p>
          <a:p>
            <a:pPr lvl="1"/>
            <a:r>
              <a:rPr lang="en-US" dirty="0"/>
              <a:t>Second level</a:t>
            </a:r>
          </a:p>
          <a:p>
            <a:pPr lvl="2"/>
            <a:r>
              <a:rPr lang="en-US" dirty="0"/>
              <a:t>Third level</a:t>
            </a:r>
          </a:p>
        </p:txBody>
      </p:sp>
    </p:spTree>
    <p:extLst>
      <p:ext uri="{BB962C8B-B14F-4D97-AF65-F5344CB8AC3E}">
        <p14:creationId xmlns:p14="http://schemas.microsoft.com/office/powerpoint/2010/main" val="850819925"/>
      </p:ext>
    </p:extLst>
  </p:cSld>
  <p:clrMap bg1="lt1" tx1="dk1" bg2="lt2" tx2="dk2" accent1="accent1" accent2="accent2" accent3="accent3" accent4="accent4" accent5="accent5" accent6="accent6" hlink="hlink" folHlink="folHlink"/>
  <p:sldLayoutIdLst>
    <p:sldLayoutId id="2147483853" r:id="rId1"/>
    <p:sldLayoutId id="2147483854" r:id="rId2"/>
    <p:sldLayoutId id="2147483855" r:id="rId3"/>
    <p:sldLayoutId id="2147483856" r:id="rId4"/>
    <p:sldLayoutId id="2147483857" r:id="rId5"/>
  </p:sldLayoutIdLst>
  <p:transition spd="med">
    <p:fade/>
  </p:transition>
  <p:hf hdr="0" ftr="0" dt="0"/>
  <p:txStyles>
    <p:titleStyle>
      <a:lvl1pPr algn="l" rtl="0" eaLnBrk="1" fontAlgn="base" hangingPunct="1">
        <a:spcBef>
          <a:spcPct val="0"/>
        </a:spcBef>
        <a:spcAft>
          <a:spcPct val="0"/>
        </a:spcAft>
        <a:defRPr sz="3200">
          <a:solidFill>
            <a:srgbClr val="4A66AC"/>
          </a:solidFill>
          <a:latin typeface="+mj-lt"/>
          <a:ea typeface="+mj-ea"/>
          <a:cs typeface="ＭＳ Ｐゴシック" charset="0"/>
        </a:defRPr>
      </a:lvl1pPr>
      <a:lvl2pPr algn="l" rtl="0" eaLnBrk="1" fontAlgn="base" hangingPunct="1">
        <a:spcBef>
          <a:spcPct val="0"/>
        </a:spcBef>
        <a:spcAft>
          <a:spcPct val="0"/>
        </a:spcAft>
        <a:defRPr sz="3200">
          <a:solidFill>
            <a:srgbClr val="4A66AC"/>
          </a:solidFill>
          <a:latin typeface="Arial" charset="0"/>
          <a:ea typeface="ＭＳ Ｐゴシック" charset="0"/>
          <a:cs typeface="ＭＳ Ｐゴシック" charset="0"/>
        </a:defRPr>
      </a:lvl2pPr>
      <a:lvl3pPr algn="l" rtl="0" eaLnBrk="1" fontAlgn="base" hangingPunct="1">
        <a:spcBef>
          <a:spcPct val="0"/>
        </a:spcBef>
        <a:spcAft>
          <a:spcPct val="0"/>
        </a:spcAft>
        <a:defRPr sz="3200">
          <a:solidFill>
            <a:srgbClr val="4A66AC"/>
          </a:solidFill>
          <a:latin typeface="Arial" charset="0"/>
          <a:ea typeface="ＭＳ Ｐゴシック" charset="0"/>
          <a:cs typeface="ＭＳ Ｐゴシック" charset="0"/>
        </a:defRPr>
      </a:lvl3pPr>
      <a:lvl4pPr algn="l" rtl="0" eaLnBrk="1" fontAlgn="base" hangingPunct="1">
        <a:spcBef>
          <a:spcPct val="0"/>
        </a:spcBef>
        <a:spcAft>
          <a:spcPct val="0"/>
        </a:spcAft>
        <a:defRPr sz="3200">
          <a:solidFill>
            <a:srgbClr val="4A66AC"/>
          </a:solidFill>
          <a:latin typeface="Arial" charset="0"/>
          <a:ea typeface="ＭＳ Ｐゴシック" charset="0"/>
          <a:cs typeface="ＭＳ Ｐゴシック" charset="0"/>
        </a:defRPr>
      </a:lvl4pPr>
      <a:lvl5pPr algn="l" rtl="0" eaLnBrk="1" fontAlgn="base" hangingPunct="1">
        <a:spcBef>
          <a:spcPct val="0"/>
        </a:spcBef>
        <a:spcAft>
          <a:spcPct val="0"/>
        </a:spcAft>
        <a:defRPr sz="3200">
          <a:solidFill>
            <a:srgbClr val="4A66AC"/>
          </a:solidFill>
          <a:latin typeface="Arial" charset="0"/>
          <a:ea typeface="ＭＳ Ｐゴシック" charset="0"/>
          <a:cs typeface="ＭＳ Ｐゴシック" charset="0"/>
        </a:defRPr>
      </a:lvl5pPr>
      <a:lvl6pPr marL="457200" algn="l" rtl="0" eaLnBrk="1" fontAlgn="base" hangingPunct="1">
        <a:spcBef>
          <a:spcPct val="0"/>
        </a:spcBef>
        <a:spcAft>
          <a:spcPct val="0"/>
        </a:spcAft>
        <a:defRPr sz="3900" b="1">
          <a:solidFill>
            <a:schemeClr val="tx2"/>
          </a:solidFill>
          <a:latin typeface="Arial" charset="0"/>
          <a:ea typeface="ＭＳ Ｐゴシック" charset="0"/>
        </a:defRPr>
      </a:lvl6pPr>
      <a:lvl7pPr marL="914400" algn="l" rtl="0" eaLnBrk="1" fontAlgn="base" hangingPunct="1">
        <a:spcBef>
          <a:spcPct val="0"/>
        </a:spcBef>
        <a:spcAft>
          <a:spcPct val="0"/>
        </a:spcAft>
        <a:defRPr sz="3900" b="1">
          <a:solidFill>
            <a:schemeClr val="tx2"/>
          </a:solidFill>
          <a:latin typeface="Arial" charset="0"/>
          <a:ea typeface="ＭＳ Ｐゴシック" charset="0"/>
        </a:defRPr>
      </a:lvl7pPr>
      <a:lvl8pPr marL="1371600" algn="l" rtl="0" eaLnBrk="1" fontAlgn="base" hangingPunct="1">
        <a:spcBef>
          <a:spcPct val="0"/>
        </a:spcBef>
        <a:spcAft>
          <a:spcPct val="0"/>
        </a:spcAft>
        <a:defRPr sz="3900" b="1">
          <a:solidFill>
            <a:schemeClr val="tx2"/>
          </a:solidFill>
          <a:latin typeface="Arial" charset="0"/>
          <a:ea typeface="ＭＳ Ｐゴシック" charset="0"/>
        </a:defRPr>
      </a:lvl8pPr>
      <a:lvl9pPr marL="1828800" algn="l" rtl="0" eaLnBrk="1" fontAlgn="base" hangingPunct="1">
        <a:spcBef>
          <a:spcPct val="0"/>
        </a:spcBef>
        <a:spcAft>
          <a:spcPct val="0"/>
        </a:spcAft>
        <a:defRPr sz="3900" b="1">
          <a:solidFill>
            <a:schemeClr val="tx2"/>
          </a:solidFill>
          <a:latin typeface="Arial" charset="0"/>
          <a:ea typeface="ＭＳ Ｐゴシック" charset="0"/>
        </a:defRPr>
      </a:lvl9pPr>
    </p:titleStyle>
    <p:bodyStyle>
      <a:lvl1pPr marL="457200" indent="-457200" algn="l" rtl="0" eaLnBrk="1" fontAlgn="base" hangingPunct="1">
        <a:spcBef>
          <a:spcPct val="20000"/>
        </a:spcBef>
        <a:spcAft>
          <a:spcPct val="0"/>
        </a:spcAft>
        <a:buClr>
          <a:srgbClr val="5E9F79"/>
        </a:buClr>
        <a:buSzPct val="100000"/>
        <a:buFont typeface="Arial" charset="0"/>
        <a:buChar char="•"/>
        <a:defRPr sz="3000">
          <a:solidFill>
            <a:schemeClr val="tx1"/>
          </a:solidFill>
          <a:latin typeface="+mn-lt"/>
          <a:ea typeface="+mn-ea"/>
          <a:cs typeface="ＭＳ Ｐゴシック" charset="0"/>
        </a:defRPr>
      </a:lvl1pPr>
      <a:lvl2pPr marL="800100" indent="-457200" algn="l" rtl="0" eaLnBrk="1" fontAlgn="base" hangingPunct="1">
        <a:spcBef>
          <a:spcPct val="20000"/>
        </a:spcBef>
        <a:spcAft>
          <a:spcPct val="0"/>
        </a:spcAft>
        <a:buClr>
          <a:srgbClr val="E6C362"/>
        </a:buClr>
        <a:buSzPct val="100000"/>
        <a:buFont typeface="Lucida Grande" charset="0"/>
        <a:buChar char="-"/>
        <a:defRPr sz="2600">
          <a:solidFill>
            <a:schemeClr val="tx1"/>
          </a:solidFill>
          <a:latin typeface="+mn-lt"/>
          <a:ea typeface="+mn-ea"/>
        </a:defRPr>
      </a:lvl2pPr>
      <a:lvl3pPr marL="1035050" indent="-342900" algn="l" rtl="0" eaLnBrk="1" fontAlgn="base" hangingPunct="1">
        <a:spcBef>
          <a:spcPct val="20000"/>
        </a:spcBef>
        <a:spcAft>
          <a:spcPct val="0"/>
        </a:spcAft>
        <a:buClr>
          <a:schemeClr val="accent1"/>
        </a:buClr>
        <a:buSzPct val="100000"/>
        <a:buFont typeface="Arial" charset="0"/>
        <a:buChar char="•"/>
        <a:defRPr sz="2300">
          <a:solidFill>
            <a:schemeClr val="tx1"/>
          </a:solidFill>
          <a:latin typeface="+mn-lt"/>
          <a:ea typeface="+mn-ea"/>
        </a:defRPr>
      </a:lvl3pPr>
      <a:lvl4pPr marL="1281113" indent="-292100" algn="l" rtl="0" eaLnBrk="1" fontAlgn="base" hangingPunct="1">
        <a:spcBef>
          <a:spcPct val="20000"/>
        </a:spcBef>
        <a:spcAft>
          <a:spcPct val="0"/>
        </a:spcAft>
        <a:buClr>
          <a:schemeClr val="tx2"/>
        </a:buClr>
        <a:buSzPct val="75000"/>
        <a:buFont typeface="Wingdings" charset="0"/>
        <a:buChar char="§"/>
        <a:defRPr sz="2000">
          <a:solidFill>
            <a:schemeClr val="tx1"/>
          </a:solidFill>
          <a:latin typeface="+mn-lt"/>
          <a:ea typeface="+mn-ea"/>
        </a:defRPr>
      </a:lvl4pPr>
      <a:lvl5pPr marL="15986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5pPr>
      <a:lvl6pPr marL="20558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6pPr>
      <a:lvl7pPr marL="25130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7pPr>
      <a:lvl8pPr marL="29702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8pPr>
      <a:lvl9pPr marL="34274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19.xml><?xml version="1.0" encoding="utf-8"?>
<p:sldMaster xmlns:a="http://schemas.openxmlformats.org/drawingml/2006/main" xmlns:r="http://schemas.openxmlformats.org/officeDocument/2006/relationships" xmlns:p="http://schemas.openxmlformats.org/presentationml/2006/main">
  <p:cSld>
    <p:bg>
      <p:bgPr>
        <a:blipFill dpi="0" rotWithShape="0">
          <a:blip r:embed="rId7"/>
          <a:srcRect/>
          <a:stretch>
            <a:fillRect/>
          </a:stretch>
        </a:blipFill>
        <a:effectLst/>
      </p:bgPr>
    </p:bg>
    <p:spTree>
      <p:nvGrpSpPr>
        <p:cNvPr id="1" name=""/>
        <p:cNvGrpSpPr/>
        <p:nvPr/>
      </p:nvGrpSpPr>
      <p:grpSpPr>
        <a:xfrm>
          <a:off x="0" y="0"/>
          <a:ext cx="0" cy="0"/>
          <a:chOff x="0" y="0"/>
          <a:chExt cx="0" cy="0"/>
        </a:xfrm>
      </p:grpSpPr>
      <p:sp>
        <p:nvSpPr>
          <p:cNvPr id="6147" name="Rectangle 3"/>
          <p:cNvSpPr>
            <a:spLocks noGrp="1" noChangeArrowheads="1"/>
          </p:cNvSpPr>
          <p:nvPr>
            <p:ph type="title"/>
          </p:nvPr>
        </p:nvSpPr>
        <p:spPr bwMode="auto">
          <a:xfrm>
            <a:off x="609600" y="122238"/>
            <a:ext cx="10972800" cy="12954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 xmlns:ma14="http://schemas.microsoft.com/office/mac/drawingml/2011/main" val="1"/>
            </a:ext>
          </a:extLst>
        </p:spPr>
        <p:txBody>
          <a:bodyPr vert="horz" wrap="square" lIns="91440" tIns="45720" rIns="91440" bIns="45720" numCol="1" anchor="ctr" anchorCtr="0" compatLnSpc="1">
            <a:prstTxWarp prst="textNoShape">
              <a:avLst/>
            </a:prstTxWarp>
            <a:normAutofit/>
          </a:bodyPr>
          <a:lstStyle/>
          <a:p>
            <a:pPr lvl="0"/>
            <a:r>
              <a:rPr lang="en-US"/>
              <a:t>Click to edit Master title style</a:t>
            </a:r>
          </a:p>
        </p:txBody>
      </p:sp>
      <p:sp>
        <p:nvSpPr>
          <p:cNvPr id="6148" name="Rectangle 4"/>
          <p:cNvSpPr>
            <a:spLocks noGrp="1" noChangeArrowheads="1"/>
          </p:cNvSpPr>
          <p:nvPr>
            <p:ph type="body" idx="1"/>
          </p:nvPr>
        </p:nvSpPr>
        <p:spPr bwMode="auto">
          <a:xfrm>
            <a:off x="609600" y="1719264"/>
            <a:ext cx="10972800" cy="452913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normAutofit/>
          </a:bodyPr>
          <a:lstStyle/>
          <a:p>
            <a:pPr lvl="0"/>
            <a:r>
              <a:rPr lang="en-US" dirty="0"/>
              <a:t>Click to edit Master text styles</a:t>
            </a:r>
          </a:p>
          <a:p>
            <a:pPr lvl="1"/>
            <a:r>
              <a:rPr lang="en-US" dirty="0"/>
              <a:t>Second level</a:t>
            </a:r>
          </a:p>
          <a:p>
            <a:pPr lvl="2"/>
            <a:r>
              <a:rPr lang="en-US" dirty="0"/>
              <a:t>Third level</a:t>
            </a:r>
          </a:p>
        </p:txBody>
      </p:sp>
    </p:spTree>
    <p:extLst>
      <p:ext uri="{BB962C8B-B14F-4D97-AF65-F5344CB8AC3E}">
        <p14:creationId xmlns:p14="http://schemas.microsoft.com/office/powerpoint/2010/main" val="3263959938"/>
      </p:ext>
    </p:extLst>
  </p:cSld>
  <p:clrMap bg1="lt1" tx1="dk1" bg2="lt2" tx2="dk2" accent1="accent1" accent2="accent2" accent3="accent3" accent4="accent4" accent5="accent5" accent6="accent6" hlink="hlink" folHlink="folHlink"/>
  <p:sldLayoutIdLst>
    <p:sldLayoutId id="2147483859" r:id="rId1"/>
    <p:sldLayoutId id="2147483860" r:id="rId2"/>
    <p:sldLayoutId id="2147483861" r:id="rId3"/>
    <p:sldLayoutId id="2147483862" r:id="rId4"/>
    <p:sldLayoutId id="2147483863" r:id="rId5"/>
  </p:sldLayoutIdLst>
  <p:transition spd="med">
    <p:fade/>
  </p:transition>
  <p:hf hdr="0" ftr="0" dt="0"/>
  <p:txStyles>
    <p:titleStyle>
      <a:lvl1pPr algn="l" rtl="0" eaLnBrk="1" fontAlgn="base" hangingPunct="1">
        <a:spcBef>
          <a:spcPct val="0"/>
        </a:spcBef>
        <a:spcAft>
          <a:spcPct val="0"/>
        </a:spcAft>
        <a:defRPr sz="3200">
          <a:solidFill>
            <a:srgbClr val="4A66AC"/>
          </a:solidFill>
          <a:latin typeface="+mj-lt"/>
          <a:ea typeface="+mj-ea"/>
          <a:cs typeface="ＭＳ Ｐゴシック" charset="0"/>
        </a:defRPr>
      </a:lvl1pPr>
      <a:lvl2pPr algn="l" rtl="0" eaLnBrk="1" fontAlgn="base" hangingPunct="1">
        <a:spcBef>
          <a:spcPct val="0"/>
        </a:spcBef>
        <a:spcAft>
          <a:spcPct val="0"/>
        </a:spcAft>
        <a:defRPr sz="3200">
          <a:solidFill>
            <a:srgbClr val="4A66AC"/>
          </a:solidFill>
          <a:latin typeface="Arial" charset="0"/>
          <a:ea typeface="ＭＳ Ｐゴシック" charset="0"/>
          <a:cs typeface="ＭＳ Ｐゴシック" charset="0"/>
        </a:defRPr>
      </a:lvl2pPr>
      <a:lvl3pPr algn="l" rtl="0" eaLnBrk="1" fontAlgn="base" hangingPunct="1">
        <a:spcBef>
          <a:spcPct val="0"/>
        </a:spcBef>
        <a:spcAft>
          <a:spcPct val="0"/>
        </a:spcAft>
        <a:defRPr sz="3200">
          <a:solidFill>
            <a:srgbClr val="4A66AC"/>
          </a:solidFill>
          <a:latin typeface="Arial" charset="0"/>
          <a:ea typeface="ＭＳ Ｐゴシック" charset="0"/>
          <a:cs typeface="ＭＳ Ｐゴシック" charset="0"/>
        </a:defRPr>
      </a:lvl3pPr>
      <a:lvl4pPr algn="l" rtl="0" eaLnBrk="1" fontAlgn="base" hangingPunct="1">
        <a:spcBef>
          <a:spcPct val="0"/>
        </a:spcBef>
        <a:spcAft>
          <a:spcPct val="0"/>
        </a:spcAft>
        <a:defRPr sz="3200">
          <a:solidFill>
            <a:srgbClr val="4A66AC"/>
          </a:solidFill>
          <a:latin typeface="Arial" charset="0"/>
          <a:ea typeface="ＭＳ Ｐゴシック" charset="0"/>
          <a:cs typeface="ＭＳ Ｐゴシック" charset="0"/>
        </a:defRPr>
      </a:lvl4pPr>
      <a:lvl5pPr algn="l" rtl="0" eaLnBrk="1" fontAlgn="base" hangingPunct="1">
        <a:spcBef>
          <a:spcPct val="0"/>
        </a:spcBef>
        <a:spcAft>
          <a:spcPct val="0"/>
        </a:spcAft>
        <a:defRPr sz="3200">
          <a:solidFill>
            <a:srgbClr val="4A66AC"/>
          </a:solidFill>
          <a:latin typeface="Arial" charset="0"/>
          <a:ea typeface="ＭＳ Ｐゴシック" charset="0"/>
          <a:cs typeface="ＭＳ Ｐゴシック" charset="0"/>
        </a:defRPr>
      </a:lvl5pPr>
      <a:lvl6pPr marL="457200" algn="l" rtl="0" eaLnBrk="1" fontAlgn="base" hangingPunct="1">
        <a:spcBef>
          <a:spcPct val="0"/>
        </a:spcBef>
        <a:spcAft>
          <a:spcPct val="0"/>
        </a:spcAft>
        <a:defRPr sz="3900" b="1">
          <a:solidFill>
            <a:schemeClr val="tx2"/>
          </a:solidFill>
          <a:latin typeface="Arial" charset="0"/>
          <a:ea typeface="ＭＳ Ｐゴシック" charset="0"/>
        </a:defRPr>
      </a:lvl6pPr>
      <a:lvl7pPr marL="914400" algn="l" rtl="0" eaLnBrk="1" fontAlgn="base" hangingPunct="1">
        <a:spcBef>
          <a:spcPct val="0"/>
        </a:spcBef>
        <a:spcAft>
          <a:spcPct val="0"/>
        </a:spcAft>
        <a:defRPr sz="3900" b="1">
          <a:solidFill>
            <a:schemeClr val="tx2"/>
          </a:solidFill>
          <a:latin typeface="Arial" charset="0"/>
          <a:ea typeface="ＭＳ Ｐゴシック" charset="0"/>
        </a:defRPr>
      </a:lvl7pPr>
      <a:lvl8pPr marL="1371600" algn="l" rtl="0" eaLnBrk="1" fontAlgn="base" hangingPunct="1">
        <a:spcBef>
          <a:spcPct val="0"/>
        </a:spcBef>
        <a:spcAft>
          <a:spcPct val="0"/>
        </a:spcAft>
        <a:defRPr sz="3900" b="1">
          <a:solidFill>
            <a:schemeClr val="tx2"/>
          </a:solidFill>
          <a:latin typeface="Arial" charset="0"/>
          <a:ea typeface="ＭＳ Ｐゴシック" charset="0"/>
        </a:defRPr>
      </a:lvl8pPr>
      <a:lvl9pPr marL="1828800" algn="l" rtl="0" eaLnBrk="1" fontAlgn="base" hangingPunct="1">
        <a:spcBef>
          <a:spcPct val="0"/>
        </a:spcBef>
        <a:spcAft>
          <a:spcPct val="0"/>
        </a:spcAft>
        <a:defRPr sz="3900" b="1">
          <a:solidFill>
            <a:schemeClr val="tx2"/>
          </a:solidFill>
          <a:latin typeface="Arial" charset="0"/>
          <a:ea typeface="ＭＳ Ｐゴシック" charset="0"/>
        </a:defRPr>
      </a:lvl9pPr>
    </p:titleStyle>
    <p:bodyStyle>
      <a:lvl1pPr marL="457200" indent="-457200" algn="l" rtl="0" eaLnBrk="1" fontAlgn="base" hangingPunct="1">
        <a:spcBef>
          <a:spcPct val="20000"/>
        </a:spcBef>
        <a:spcAft>
          <a:spcPct val="0"/>
        </a:spcAft>
        <a:buClr>
          <a:srgbClr val="5E9F79"/>
        </a:buClr>
        <a:buSzPct val="100000"/>
        <a:buFont typeface="Arial" charset="0"/>
        <a:buChar char="•"/>
        <a:defRPr sz="3000">
          <a:solidFill>
            <a:schemeClr val="tx1"/>
          </a:solidFill>
          <a:latin typeface="+mn-lt"/>
          <a:ea typeface="+mn-ea"/>
          <a:cs typeface="ＭＳ Ｐゴシック" charset="0"/>
        </a:defRPr>
      </a:lvl1pPr>
      <a:lvl2pPr marL="800100" indent="-457200" algn="l" rtl="0" eaLnBrk="1" fontAlgn="base" hangingPunct="1">
        <a:spcBef>
          <a:spcPct val="20000"/>
        </a:spcBef>
        <a:spcAft>
          <a:spcPct val="0"/>
        </a:spcAft>
        <a:buClr>
          <a:srgbClr val="E6C362"/>
        </a:buClr>
        <a:buSzPct val="100000"/>
        <a:buFont typeface="Lucida Grande" charset="0"/>
        <a:buChar char="-"/>
        <a:defRPr sz="2600">
          <a:solidFill>
            <a:schemeClr val="tx1"/>
          </a:solidFill>
          <a:latin typeface="+mn-lt"/>
          <a:ea typeface="+mn-ea"/>
        </a:defRPr>
      </a:lvl2pPr>
      <a:lvl3pPr marL="1035050" indent="-342900" algn="l" rtl="0" eaLnBrk="1" fontAlgn="base" hangingPunct="1">
        <a:spcBef>
          <a:spcPct val="20000"/>
        </a:spcBef>
        <a:spcAft>
          <a:spcPct val="0"/>
        </a:spcAft>
        <a:buClr>
          <a:schemeClr val="accent1"/>
        </a:buClr>
        <a:buSzPct val="100000"/>
        <a:buFont typeface="Arial" charset="0"/>
        <a:buChar char="•"/>
        <a:defRPr sz="2300">
          <a:solidFill>
            <a:schemeClr val="tx1"/>
          </a:solidFill>
          <a:latin typeface="+mn-lt"/>
          <a:ea typeface="+mn-ea"/>
        </a:defRPr>
      </a:lvl3pPr>
      <a:lvl4pPr marL="1281113" indent="-292100" algn="l" rtl="0" eaLnBrk="1" fontAlgn="base" hangingPunct="1">
        <a:spcBef>
          <a:spcPct val="20000"/>
        </a:spcBef>
        <a:spcAft>
          <a:spcPct val="0"/>
        </a:spcAft>
        <a:buClr>
          <a:schemeClr val="tx2"/>
        </a:buClr>
        <a:buSzPct val="75000"/>
        <a:buFont typeface="Wingdings" charset="0"/>
        <a:buChar char="§"/>
        <a:defRPr sz="2000">
          <a:solidFill>
            <a:schemeClr val="tx1"/>
          </a:solidFill>
          <a:latin typeface="+mn-lt"/>
          <a:ea typeface="+mn-ea"/>
        </a:defRPr>
      </a:lvl4pPr>
      <a:lvl5pPr marL="15986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5pPr>
      <a:lvl6pPr marL="20558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6pPr>
      <a:lvl7pPr marL="25130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7pPr>
      <a:lvl8pPr marL="29702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8pPr>
      <a:lvl9pPr marL="34274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0.xml><?xml version="1.0" encoding="utf-8"?>
<p:sldMaster xmlns:a="http://schemas.openxmlformats.org/drawingml/2006/main" xmlns:r="http://schemas.openxmlformats.org/officeDocument/2006/relationships" xmlns:p="http://schemas.openxmlformats.org/presentationml/2006/main">
  <p:cSld>
    <p:bg>
      <p:bgPr>
        <a:blipFill dpi="0" rotWithShape="0">
          <a:blip r:embed="rId7"/>
          <a:srcRect/>
          <a:stretch>
            <a:fillRect/>
          </a:stretch>
        </a:blipFill>
        <a:effectLst/>
      </p:bgPr>
    </p:bg>
    <p:spTree>
      <p:nvGrpSpPr>
        <p:cNvPr id="1" name=""/>
        <p:cNvGrpSpPr/>
        <p:nvPr/>
      </p:nvGrpSpPr>
      <p:grpSpPr>
        <a:xfrm>
          <a:off x="0" y="0"/>
          <a:ext cx="0" cy="0"/>
          <a:chOff x="0" y="0"/>
          <a:chExt cx="0" cy="0"/>
        </a:xfrm>
      </p:grpSpPr>
      <p:sp>
        <p:nvSpPr>
          <p:cNvPr id="6147" name="Rectangle 3"/>
          <p:cNvSpPr>
            <a:spLocks noGrp="1" noChangeArrowheads="1"/>
          </p:cNvSpPr>
          <p:nvPr>
            <p:ph type="title"/>
          </p:nvPr>
        </p:nvSpPr>
        <p:spPr bwMode="auto">
          <a:xfrm>
            <a:off x="609600" y="122238"/>
            <a:ext cx="10972800" cy="12954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 xmlns:ma14="http://schemas.microsoft.com/office/mac/drawingml/2011/main" val="1"/>
            </a:ext>
          </a:extLst>
        </p:spPr>
        <p:txBody>
          <a:bodyPr vert="horz" wrap="square" lIns="91440" tIns="45720" rIns="91440" bIns="45720" numCol="1" anchor="ctr" anchorCtr="0" compatLnSpc="1">
            <a:prstTxWarp prst="textNoShape">
              <a:avLst/>
            </a:prstTxWarp>
            <a:normAutofit/>
          </a:bodyPr>
          <a:lstStyle/>
          <a:p>
            <a:pPr lvl="0"/>
            <a:r>
              <a:rPr lang="en-US"/>
              <a:t>Click to edit Master title style</a:t>
            </a:r>
          </a:p>
        </p:txBody>
      </p:sp>
      <p:sp>
        <p:nvSpPr>
          <p:cNvPr id="6148" name="Rectangle 4"/>
          <p:cNvSpPr>
            <a:spLocks noGrp="1" noChangeArrowheads="1"/>
          </p:cNvSpPr>
          <p:nvPr>
            <p:ph type="body" idx="1"/>
          </p:nvPr>
        </p:nvSpPr>
        <p:spPr bwMode="auto">
          <a:xfrm>
            <a:off x="609600" y="1719264"/>
            <a:ext cx="10972800" cy="452913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normAutofit/>
          </a:bodyPr>
          <a:lstStyle/>
          <a:p>
            <a:pPr lvl="0"/>
            <a:r>
              <a:rPr lang="en-US" dirty="0"/>
              <a:t>Click to edit Master text styles</a:t>
            </a:r>
          </a:p>
          <a:p>
            <a:pPr lvl="1"/>
            <a:r>
              <a:rPr lang="en-US" dirty="0"/>
              <a:t>Second level</a:t>
            </a:r>
          </a:p>
          <a:p>
            <a:pPr lvl="2"/>
            <a:r>
              <a:rPr lang="en-US" dirty="0"/>
              <a:t>Third level</a:t>
            </a:r>
          </a:p>
        </p:txBody>
      </p:sp>
    </p:spTree>
    <p:extLst>
      <p:ext uri="{BB962C8B-B14F-4D97-AF65-F5344CB8AC3E}">
        <p14:creationId xmlns:p14="http://schemas.microsoft.com/office/powerpoint/2010/main" val="768320867"/>
      </p:ext>
    </p:extLst>
  </p:cSld>
  <p:clrMap bg1="lt1" tx1="dk1" bg2="lt2" tx2="dk2" accent1="accent1" accent2="accent2" accent3="accent3" accent4="accent4" accent5="accent5" accent6="accent6" hlink="hlink" folHlink="folHlink"/>
  <p:sldLayoutIdLst>
    <p:sldLayoutId id="2147483865" r:id="rId1"/>
    <p:sldLayoutId id="2147483866" r:id="rId2"/>
    <p:sldLayoutId id="2147483867" r:id="rId3"/>
    <p:sldLayoutId id="2147483868" r:id="rId4"/>
    <p:sldLayoutId id="2147483869" r:id="rId5"/>
  </p:sldLayoutIdLst>
  <p:transition spd="med">
    <p:fade/>
  </p:transition>
  <p:hf hdr="0" ftr="0" dt="0"/>
  <p:txStyles>
    <p:titleStyle>
      <a:lvl1pPr algn="l" rtl="0" eaLnBrk="1" fontAlgn="base" hangingPunct="1">
        <a:spcBef>
          <a:spcPct val="0"/>
        </a:spcBef>
        <a:spcAft>
          <a:spcPct val="0"/>
        </a:spcAft>
        <a:defRPr sz="3200">
          <a:solidFill>
            <a:srgbClr val="4A66AC"/>
          </a:solidFill>
          <a:latin typeface="+mj-lt"/>
          <a:ea typeface="+mj-ea"/>
          <a:cs typeface="ＭＳ Ｐゴシック" charset="0"/>
        </a:defRPr>
      </a:lvl1pPr>
      <a:lvl2pPr algn="l" rtl="0" eaLnBrk="1" fontAlgn="base" hangingPunct="1">
        <a:spcBef>
          <a:spcPct val="0"/>
        </a:spcBef>
        <a:spcAft>
          <a:spcPct val="0"/>
        </a:spcAft>
        <a:defRPr sz="3200">
          <a:solidFill>
            <a:srgbClr val="4A66AC"/>
          </a:solidFill>
          <a:latin typeface="Arial" charset="0"/>
          <a:ea typeface="ＭＳ Ｐゴシック" charset="0"/>
          <a:cs typeface="ＭＳ Ｐゴシック" charset="0"/>
        </a:defRPr>
      </a:lvl2pPr>
      <a:lvl3pPr algn="l" rtl="0" eaLnBrk="1" fontAlgn="base" hangingPunct="1">
        <a:spcBef>
          <a:spcPct val="0"/>
        </a:spcBef>
        <a:spcAft>
          <a:spcPct val="0"/>
        </a:spcAft>
        <a:defRPr sz="3200">
          <a:solidFill>
            <a:srgbClr val="4A66AC"/>
          </a:solidFill>
          <a:latin typeface="Arial" charset="0"/>
          <a:ea typeface="ＭＳ Ｐゴシック" charset="0"/>
          <a:cs typeface="ＭＳ Ｐゴシック" charset="0"/>
        </a:defRPr>
      </a:lvl3pPr>
      <a:lvl4pPr algn="l" rtl="0" eaLnBrk="1" fontAlgn="base" hangingPunct="1">
        <a:spcBef>
          <a:spcPct val="0"/>
        </a:spcBef>
        <a:spcAft>
          <a:spcPct val="0"/>
        </a:spcAft>
        <a:defRPr sz="3200">
          <a:solidFill>
            <a:srgbClr val="4A66AC"/>
          </a:solidFill>
          <a:latin typeface="Arial" charset="0"/>
          <a:ea typeface="ＭＳ Ｐゴシック" charset="0"/>
          <a:cs typeface="ＭＳ Ｐゴシック" charset="0"/>
        </a:defRPr>
      </a:lvl4pPr>
      <a:lvl5pPr algn="l" rtl="0" eaLnBrk="1" fontAlgn="base" hangingPunct="1">
        <a:spcBef>
          <a:spcPct val="0"/>
        </a:spcBef>
        <a:spcAft>
          <a:spcPct val="0"/>
        </a:spcAft>
        <a:defRPr sz="3200">
          <a:solidFill>
            <a:srgbClr val="4A66AC"/>
          </a:solidFill>
          <a:latin typeface="Arial" charset="0"/>
          <a:ea typeface="ＭＳ Ｐゴシック" charset="0"/>
          <a:cs typeface="ＭＳ Ｐゴシック" charset="0"/>
        </a:defRPr>
      </a:lvl5pPr>
      <a:lvl6pPr marL="457200" algn="l" rtl="0" eaLnBrk="1" fontAlgn="base" hangingPunct="1">
        <a:spcBef>
          <a:spcPct val="0"/>
        </a:spcBef>
        <a:spcAft>
          <a:spcPct val="0"/>
        </a:spcAft>
        <a:defRPr sz="3900" b="1">
          <a:solidFill>
            <a:schemeClr val="tx2"/>
          </a:solidFill>
          <a:latin typeface="Arial" charset="0"/>
          <a:ea typeface="ＭＳ Ｐゴシック" charset="0"/>
        </a:defRPr>
      </a:lvl6pPr>
      <a:lvl7pPr marL="914400" algn="l" rtl="0" eaLnBrk="1" fontAlgn="base" hangingPunct="1">
        <a:spcBef>
          <a:spcPct val="0"/>
        </a:spcBef>
        <a:spcAft>
          <a:spcPct val="0"/>
        </a:spcAft>
        <a:defRPr sz="3900" b="1">
          <a:solidFill>
            <a:schemeClr val="tx2"/>
          </a:solidFill>
          <a:latin typeface="Arial" charset="0"/>
          <a:ea typeface="ＭＳ Ｐゴシック" charset="0"/>
        </a:defRPr>
      </a:lvl7pPr>
      <a:lvl8pPr marL="1371600" algn="l" rtl="0" eaLnBrk="1" fontAlgn="base" hangingPunct="1">
        <a:spcBef>
          <a:spcPct val="0"/>
        </a:spcBef>
        <a:spcAft>
          <a:spcPct val="0"/>
        </a:spcAft>
        <a:defRPr sz="3900" b="1">
          <a:solidFill>
            <a:schemeClr val="tx2"/>
          </a:solidFill>
          <a:latin typeface="Arial" charset="0"/>
          <a:ea typeface="ＭＳ Ｐゴシック" charset="0"/>
        </a:defRPr>
      </a:lvl8pPr>
      <a:lvl9pPr marL="1828800" algn="l" rtl="0" eaLnBrk="1" fontAlgn="base" hangingPunct="1">
        <a:spcBef>
          <a:spcPct val="0"/>
        </a:spcBef>
        <a:spcAft>
          <a:spcPct val="0"/>
        </a:spcAft>
        <a:defRPr sz="3900" b="1">
          <a:solidFill>
            <a:schemeClr val="tx2"/>
          </a:solidFill>
          <a:latin typeface="Arial" charset="0"/>
          <a:ea typeface="ＭＳ Ｐゴシック" charset="0"/>
        </a:defRPr>
      </a:lvl9pPr>
    </p:titleStyle>
    <p:bodyStyle>
      <a:lvl1pPr marL="457200" indent="-457200" algn="l" rtl="0" eaLnBrk="1" fontAlgn="base" hangingPunct="1">
        <a:spcBef>
          <a:spcPct val="20000"/>
        </a:spcBef>
        <a:spcAft>
          <a:spcPct val="0"/>
        </a:spcAft>
        <a:buClr>
          <a:srgbClr val="5E9F79"/>
        </a:buClr>
        <a:buSzPct val="100000"/>
        <a:buFont typeface="Arial" charset="0"/>
        <a:buChar char="•"/>
        <a:defRPr sz="3000">
          <a:solidFill>
            <a:schemeClr val="tx1"/>
          </a:solidFill>
          <a:latin typeface="+mn-lt"/>
          <a:ea typeface="+mn-ea"/>
          <a:cs typeface="ＭＳ Ｐゴシック" charset="0"/>
        </a:defRPr>
      </a:lvl1pPr>
      <a:lvl2pPr marL="800100" indent="-457200" algn="l" rtl="0" eaLnBrk="1" fontAlgn="base" hangingPunct="1">
        <a:spcBef>
          <a:spcPct val="20000"/>
        </a:spcBef>
        <a:spcAft>
          <a:spcPct val="0"/>
        </a:spcAft>
        <a:buClr>
          <a:srgbClr val="E6C362"/>
        </a:buClr>
        <a:buSzPct val="100000"/>
        <a:buFont typeface="Lucida Grande" charset="0"/>
        <a:buChar char="-"/>
        <a:defRPr sz="2600">
          <a:solidFill>
            <a:schemeClr val="tx1"/>
          </a:solidFill>
          <a:latin typeface="+mn-lt"/>
          <a:ea typeface="+mn-ea"/>
        </a:defRPr>
      </a:lvl2pPr>
      <a:lvl3pPr marL="1035050" indent="-342900" algn="l" rtl="0" eaLnBrk="1" fontAlgn="base" hangingPunct="1">
        <a:spcBef>
          <a:spcPct val="20000"/>
        </a:spcBef>
        <a:spcAft>
          <a:spcPct val="0"/>
        </a:spcAft>
        <a:buClr>
          <a:schemeClr val="accent1"/>
        </a:buClr>
        <a:buSzPct val="100000"/>
        <a:buFont typeface="Arial" charset="0"/>
        <a:buChar char="•"/>
        <a:defRPr sz="2300">
          <a:solidFill>
            <a:schemeClr val="tx1"/>
          </a:solidFill>
          <a:latin typeface="+mn-lt"/>
          <a:ea typeface="+mn-ea"/>
        </a:defRPr>
      </a:lvl3pPr>
      <a:lvl4pPr marL="1281113" indent="-292100" algn="l" rtl="0" eaLnBrk="1" fontAlgn="base" hangingPunct="1">
        <a:spcBef>
          <a:spcPct val="20000"/>
        </a:spcBef>
        <a:spcAft>
          <a:spcPct val="0"/>
        </a:spcAft>
        <a:buClr>
          <a:schemeClr val="tx2"/>
        </a:buClr>
        <a:buSzPct val="75000"/>
        <a:buFont typeface="Wingdings" charset="0"/>
        <a:buChar char="§"/>
        <a:defRPr sz="2000">
          <a:solidFill>
            <a:schemeClr val="tx1"/>
          </a:solidFill>
          <a:latin typeface="+mn-lt"/>
          <a:ea typeface="+mn-ea"/>
        </a:defRPr>
      </a:lvl4pPr>
      <a:lvl5pPr marL="15986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5pPr>
      <a:lvl6pPr marL="20558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6pPr>
      <a:lvl7pPr marL="25130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7pPr>
      <a:lvl8pPr marL="29702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8pPr>
      <a:lvl9pPr marL="34274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1.xml><?xml version="1.0" encoding="utf-8"?>
<p:sldMaster xmlns:a="http://schemas.openxmlformats.org/drawingml/2006/main" xmlns:r="http://schemas.openxmlformats.org/officeDocument/2006/relationships" xmlns:p="http://schemas.openxmlformats.org/presentationml/2006/main">
  <p:cSld>
    <p:bg>
      <p:bgPr>
        <a:blipFill dpi="0" rotWithShape="0">
          <a:blip r:embed="rId7"/>
          <a:srcRect/>
          <a:stretch>
            <a:fillRect/>
          </a:stretch>
        </a:blipFill>
        <a:effectLst/>
      </p:bgPr>
    </p:bg>
    <p:spTree>
      <p:nvGrpSpPr>
        <p:cNvPr id="1" name=""/>
        <p:cNvGrpSpPr/>
        <p:nvPr/>
      </p:nvGrpSpPr>
      <p:grpSpPr>
        <a:xfrm>
          <a:off x="0" y="0"/>
          <a:ext cx="0" cy="0"/>
          <a:chOff x="0" y="0"/>
          <a:chExt cx="0" cy="0"/>
        </a:xfrm>
      </p:grpSpPr>
      <p:sp>
        <p:nvSpPr>
          <p:cNvPr id="6147" name="Rectangle 3"/>
          <p:cNvSpPr>
            <a:spLocks noGrp="1" noChangeArrowheads="1"/>
          </p:cNvSpPr>
          <p:nvPr>
            <p:ph type="title"/>
          </p:nvPr>
        </p:nvSpPr>
        <p:spPr bwMode="auto">
          <a:xfrm>
            <a:off x="609600" y="122238"/>
            <a:ext cx="10972800" cy="12954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 xmlns:ma14="http://schemas.microsoft.com/office/mac/drawingml/2011/main" val="1"/>
            </a:ext>
          </a:extLst>
        </p:spPr>
        <p:txBody>
          <a:bodyPr vert="horz" wrap="square" lIns="91440" tIns="45720" rIns="91440" bIns="45720" numCol="1" anchor="ctr" anchorCtr="0" compatLnSpc="1">
            <a:prstTxWarp prst="textNoShape">
              <a:avLst/>
            </a:prstTxWarp>
            <a:normAutofit/>
          </a:bodyPr>
          <a:lstStyle/>
          <a:p>
            <a:pPr lvl="0"/>
            <a:r>
              <a:rPr lang="en-US"/>
              <a:t>Click to edit Master title style</a:t>
            </a:r>
          </a:p>
        </p:txBody>
      </p:sp>
      <p:sp>
        <p:nvSpPr>
          <p:cNvPr id="6148" name="Rectangle 4"/>
          <p:cNvSpPr>
            <a:spLocks noGrp="1" noChangeArrowheads="1"/>
          </p:cNvSpPr>
          <p:nvPr>
            <p:ph type="body" idx="1"/>
          </p:nvPr>
        </p:nvSpPr>
        <p:spPr bwMode="auto">
          <a:xfrm>
            <a:off x="609600" y="1719264"/>
            <a:ext cx="10972800" cy="452913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normAutofit/>
          </a:bodyPr>
          <a:lstStyle/>
          <a:p>
            <a:pPr lvl="0"/>
            <a:r>
              <a:rPr lang="en-US" dirty="0"/>
              <a:t>Click to edit Master text styles</a:t>
            </a:r>
          </a:p>
          <a:p>
            <a:pPr lvl="1"/>
            <a:r>
              <a:rPr lang="en-US" dirty="0"/>
              <a:t>Second level</a:t>
            </a:r>
          </a:p>
          <a:p>
            <a:pPr lvl="2"/>
            <a:r>
              <a:rPr lang="en-US" dirty="0"/>
              <a:t>Third level</a:t>
            </a:r>
          </a:p>
        </p:txBody>
      </p:sp>
    </p:spTree>
    <p:extLst>
      <p:ext uri="{BB962C8B-B14F-4D97-AF65-F5344CB8AC3E}">
        <p14:creationId xmlns:p14="http://schemas.microsoft.com/office/powerpoint/2010/main" val="3465842324"/>
      </p:ext>
    </p:extLst>
  </p:cSld>
  <p:clrMap bg1="lt1" tx1="dk1" bg2="lt2" tx2="dk2" accent1="accent1" accent2="accent2" accent3="accent3" accent4="accent4" accent5="accent5" accent6="accent6" hlink="hlink" folHlink="folHlink"/>
  <p:sldLayoutIdLst>
    <p:sldLayoutId id="2147483871" r:id="rId1"/>
    <p:sldLayoutId id="2147483872" r:id="rId2"/>
    <p:sldLayoutId id="2147483873" r:id="rId3"/>
    <p:sldLayoutId id="2147483874" r:id="rId4"/>
    <p:sldLayoutId id="2147483875" r:id="rId5"/>
  </p:sldLayoutIdLst>
  <p:transition spd="med">
    <p:fade/>
  </p:transition>
  <p:hf hdr="0" ftr="0" dt="0"/>
  <p:txStyles>
    <p:titleStyle>
      <a:lvl1pPr algn="l" rtl="0" eaLnBrk="1" fontAlgn="base" hangingPunct="1">
        <a:spcBef>
          <a:spcPct val="0"/>
        </a:spcBef>
        <a:spcAft>
          <a:spcPct val="0"/>
        </a:spcAft>
        <a:defRPr sz="3200">
          <a:solidFill>
            <a:srgbClr val="4A66AC"/>
          </a:solidFill>
          <a:latin typeface="+mj-lt"/>
          <a:ea typeface="+mj-ea"/>
          <a:cs typeface="ＭＳ Ｐゴシック" charset="0"/>
        </a:defRPr>
      </a:lvl1pPr>
      <a:lvl2pPr algn="l" rtl="0" eaLnBrk="1" fontAlgn="base" hangingPunct="1">
        <a:spcBef>
          <a:spcPct val="0"/>
        </a:spcBef>
        <a:spcAft>
          <a:spcPct val="0"/>
        </a:spcAft>
        <a:defRPr sz="3200">
          <a:solidFill>
            <a:srgbClr val="4A66AC"/>
          </a:solidFill>
          <a:latin typeface="Arial" charset="0"/>
          <a:ea typeface="ＭＳ Ｐゴシック" charset="0"/>
          <a:cs typeface="ＭＳ Ｐゴシック" charset="0"/>
        </a:defRPr>
      </a:lvl2pPr>
      <a:lvl3pPr algn="l" rtl="0" eaLnBrk="1" fontAlgn="base" hangingPunct="1">
        <a:spcBef>
          <a:spcPct val="0"/>
        </a:spcBef>
        <a:spcAft>
          <a:spcPct val="0"/>
        </a:spcAft>
        <a:defRPr sz="3200">
          <a:solidFill>
            <a:srgbClr val="4A66AC"/>
          </a:solidFill>
          <a:latin typeface="Arial" charset="0"/>
          <a:ea typeface="ＭＳ Ｐゴシック" charset="0"/>
          <a:cs typeface="ＭＳ Ｐゴシック" charset="0"/>
        </a:defRPr>
      </a:lvl3pPr>
      <a:lvl4pPr algn="l" rtl="0" eaLnBrk="1" fontAlgn="base" hangingPunct="1">
        <a:spcBef>
          <a:spcPct val="0"/>
        </a:spcBef>
        <a:spcAft>
          <a:spcPct val="0"/>
        </a:spcAft>
        <a:defRPr sz="3200">
          <a:solidFill>
            <a:srgbClr val="4A66AC"/>
          </a:solidFill>
          <a:latin typeface="Arial" charset="0"/>
          <a:ea typeface="ＭＳ Ｐゴシック" charset="0"/>
          <a:cs typeface="ＭＳ Ｐゴシック" charset="0"/>
        </a:defRPr>
      </a:lvl4pPr>
      <a:lvl5pPr algn="l" rtl="0" eaLnBrk="1" fontAlgn="base" hangingPunct="1">
        <a:spcBef>
          <a:spcPct val="0"/>
        </a:spcBef>
        <a:spcAft>
          <a:spcPct val="0"/>
        </a:spcAft>
        <a:defRPr sz="3200">
          <a:solidFill>
            <a:srgbClr val="4A66AC"/>
          </a:solidFill>
          <a:latin typeface="Arial" charset="0"/>
          <a:ea typeface="ＭＳ Ｐゴシック" charset="0"/>
          <a:cs typeface="ＭＳ Ｐゴシック" charset="0"/>
        </a:defRPr>
      </a:lvl5pPr>
      <a:lvl6pPr marL="457200" algn="l" rtl="0" eaLnBrk="1" fontAlgn="base" hangingPunct="1">
        <a:spcBef>
          <a:spcPct val="0"/>
        </a:spcBef>
        <a:spcAft>
          <a:spcPct val="0"/>
        </a:spcAft>
        <a:defRPr sz="3900" b="1">
          <a:solidFill>
            <a:schemeClr val="tx2"/>
          </a:solidFill>
          <a:latin typeface="Arial" charset="0"/>
          <a:ea typeface="ＭＳ Ｐゴシック" charset="0"/>
        </a:defRPr>
      </a:lvl6pPr>
      <a:lvl7pPr marL="914400" algn="l" rtl="0" eaLnBrk="1" fontAlgn="base" hangingPunct="1">
        <a:spcBef>
          <a:spcPct val="0"/>
        </a:spcBef>
        <a:spcAft>
          <a:spcPct val="0"/>
        </a:spcAft>
        <a:defRPr sz="3900" b="1">
          <a:solidFill>
            <a:schemeClr val="tx2"/>
          </a:solidFill>
          <a:latin typeface="Arial" charset="0"/>
          <a:ea typeface="ＭＳ Ｐゴシック" charset="0"/>
        </a:defRPr>
      </a:lvl7pPr>
      <a:lvl8pPr marL="1371600" algn="l" rtl="0" eaLnBrk="1" fontAlgn="base" hangingPunct="1">
        <a:spcBef>
          <a:spcPct val="0"/>
        </a:spcBef>
        <a:spcAft>
          <a:spcPct val="0"/>
        </a:spcAft>
        <a:defRPr sz="3900" b="1">
          <a:solidFill>
            <a:schemeClr val="tx2"/>
          </a:solidFill>
          <a:latin typeface="Arial" charset="0"/>
          <a:ea typeface="ＭＳ Ｐゴシック" charset="0"/>
        </a:defRPr>
      </a:lvl8pPr>
      <a:lvl9pPr marL="1828800" algn="l" rtl="0" eaLnBrk="1" fontAlgn="base" hangingPunct="1">
        <a:spcBef>
          <a:spcPct val="0"/>
        </a:spcBef>
        <a:spcAft>
          <a:spcPct val="0"/>
        </a:spcAft>
        <a:defRPr sz="3900" b="1">
          <a:solidFill>
            <a:schemeClr val="tx2"/>
          </a:solidFill>
          <a:latin typeface="Arial" charset="0"/>
          <a:ea typeface="ＭＳ Ｐゴシック" charset="0"/>
        </a:defRPr>
      </a:lvl9pPr>
    </p:titleStyle>
    <p:bodyStyle>
      <a:lvl1pPr marL="457200" indent="-457200" algn="l" rtl="0" eaLnBrk="1" fontAlgn="base" hangingPunct="1">
        <a:spcBef>
          <a:spcPct val="20000"/>
        </a:spcBef>
        <a:spcAft>
          <a:spcPct val="0"/>
        </a:spcAft>
        <a:buClr>
          <a:srgbClr val="5E9F79"/>
        </a:buClr>
        <a:buSzPct val="100000"/>
        <a:buFont typeface="Arial" charset="0"/>
        <a:buChar char="•"/>
        <a:defRPr sz="3000">
          <a:solidFill>
            <a:schemeClr val="tx1"/>
          </a:solidFill>
          <a:latin typeface="+mn-lt"/>
          <a:ea typeface="+mn-ea"/>
          <a:cs typeface="ＭＳ Ｐゴシック" charset="0"/>
        </a:defRPr>
      </a:lvl1pPr>
      <a:lvl2pPr marL="800100" indent="-457200" algn="l" rtl="0" eaLnBrk="1" fontAlgn="base" hangingPunct="1">
        <a:spcBef>
          <a:spcPct val="20000"/>
        </a:spcBef>
        <a:spcAft>
          <a:spcPct val="0"/>
        </a:spcAft>
        <a:buClr>
          <a:srgbClr val="E6C362"/>
        </a:buClr>
        <a:buSzPct val="100000"/>
        <a:buFont typeface="Lucida Grande" charset="0"/>
        <a:buChar char="-"/>
        <a:defRPr sz="2600">
          <a:solidFill>
            <a:schemeClr val="tx1"/>
          </a:solidFill>
          <a:latin typeface="+mn-lt"/>
          <a:ea typeface="+mn-ea"/>
        </a:defRPr>
      </a:lvl2pPr>
      <a:lvl3pPr marL="1035050" indent="-342900" algn="l" rtl="0" eaLnBrk="1" fontAlgn="base" hangingPunct="1">
        <a:spcBef>
          <a:spcPct val="20000"/>
        </a:spcBef>
        <a:spcAft>
          <a:spcPct val="0"/>
        </a:spcAft>
        <a:buClr>
          <a:schemeClr val="accent1"/>
        </a:buClr>
        <a:buSzPct val="100000"/>
        <a:buFont typeface="Arial" charset="0"/>
        <a:buChar char="•"/>
        <a:defRPr sz="2300">
          <a:solidFill>
            <a:schemeClr val="tx1"/>
          </a:solidFill>
          <a:latin typeface="+mn-lt"/>
          <a:ea typeface="+mn-ea"/>
        </a:defRPr>
      </a:lvl3pPr>
      <a:lvl4pPr marL="1281113" indent="-292100" algn="l" rtl="0" eaLnBrk="1" fontAlgn="base" hangingPunct="1">
        <a:spcBef>
          <a:spcPct val="20000"/>
        </a:spcBef>
        <a:spcAft>
          <a:spcPct val="0"/>
        </a:spcAft>
        <a:buClr>
          <a:schemeClr val="tx2"/>
        </a:buClr>
        <a:buSzPct val="75000"/>
        <a:buFont typeface="Wingdings" charset="0"/>
        <a:buChar char="§"/>
        <a:defRPr sz="2000">
          <a:solidFill>
            <a:schemeClr val="tx1"/>
          </a:solidFill>
          <a:latin typeface="+mn-lt"/>
          <a:ea typeface="+mn-ea"/>
        </a:defRPr>
      </a:lvl4pPr>
      <a:lvl5pPr marL="15986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5pPr>
      <a:lvl6pPr marL="20558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6pPr>
      <a:lvl7pPr marL="25130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7pPr>
      <a:lvl8pPr marL="29702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8pPr>
      <a:lvl9pPr marL="34274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2.xml><?xml version="1.0" encoding="utf-8"?>
<p:sldMaster xmlns:a="http://schemas.openxmlformats.org/drawingml/2006/main" xmlns:r="http://schemas.openxmlformats.org/officeDocument/2006/relationships" xmlns:p="http://schemas.openxmlformats.org/presentationml/2006/main">
  <p:cSld>
    <p:bg>
      <p:bgPr>
        <a:blipFill dpi="0" rotWithShape="0">
          <a:blip r:embed="rId7"/>
          <a:srcRect/>
          <a:stretch>
            <a:fillRect/>
          </a:stretch>
        </a:blipFill>
        <a:effectLst/>
      </p:bgPr>
    </p:bg>
    <p:spTree>
      <p:nvGrpSpPr>
        <p:cNvPr id="1" name=""/>
        <p:cNvGrpSpPr/>
        <p:nvPr/>
      </p:nvGrpSpPr>
      <p:grpSpPr>
        <a:xfrm>
          <a:off x="0" y="0"/>
          <a:ext cx="0" cy="0"/>
          <a:chOff x="0" y="0"/>
          <a:chExt cx="0" cy="0"/>
        </a:xfrm>
      </p:grpSpPr>
      <p:sp>
        <p:nvSpPr>
          <p:cNvPr id="6147" name="Rectangle 3"/>
          <p:cNvSpPr>
            <a:spLocks noGrp="1" noChangeArrowheads="1"/>
          </p:cNvSpPr>
          <p:nvPr>
            <p:ph type="title"/>
          </p:nvPr>
        </p:nvSpPr>
        <p:spPr bwMode="auto">
          <a:xfrm>
            <a:off x="609600" y="122238"/>
            <a:ext cx="10972800" cy="12954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 xmlns:ma14="http://schemas.microsoft.com/office/mac/drawingml/2011/main" val="1"/>
            </a:ext>
          </a:extLst>
        </p:spPr>
        <p:txBody>
          <a:bodyPr vert="horz" wrap="square" lIns="91440" tIns="45720" rIns="91440" bIns="45720" numCol="1" anchor="ctr" anchorCtr="0" compatLnSpc="1">
            <a:prstTxWarp prst="textNoShape">
              <a:avLst/>
            </a:prstTxWarp>
            <a:normAutofit/>
          </a:bodyPr>
          <a:lstStyle/>
          <a:p>
            <a:pPr lvl="0"/>
            <a:r>
              <a:rPr lang="en-US"/>
              <a:t>Click to edit Master title style</a:t>
            </a:r>
          </a:p>
        </p:txBody>
      </p:sp>
      <p:sp>
        <p:nvSpPr>
          <p:cNvPr id="6148" name="Rectangle 4"/>
          <p:cNvSpPr>
            <a:spLocks noGrp="1" noChangeArrowheads="1"/>
          </p:cNvSpPr>
          <p:nvPr>
            <p:ph type="body" idx="1"/>
          </p:nvPr>
        </p:nvSpPr>
        <p:spPr bwMode="auto">
          <a:xfrm>
            <a:off x="609600" y="1719264"/>
            <a:ext cx="10972800" cy="452913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normAutofit/>
          </a:bodyPr>
          <a:lstStyle/>
          <a:p>
            <a:pPr lvl="0"/>
            <a:r>
              <a:rPr lang="en-US" dirty="0"/>
              <a:t>Click to edit Master text styles</a:t>
            </a:r>
          </a:p>
          <a:p>
            <a:pPr lvl="1"/>
            <a:r>
              <a:rPr lang="en-US" dirty="0"/>
              <a:t>Second level</a:t>
            </a:r>
          </a:p>
          <a:p>
            <a:pPr lvl="2"/>
            <a:r>
              <a:rPr lang="en-US" dirty="0"/>
              <a:t>Third level</a:t>
            </a:r>
          </a:p>
        </p:txBody>
      </p:sp>
    </p:spTree>
    <p:extLst>
      <p:ext uri="{BB962C8B-B14F-4D97-AF65-F5344CB8AC3E}">
        <p14:creationId xmlns:p14="http://schemas.microsoft.com/office/powerpoint/2010/main" val="4032965979"/>
      </p:ext>
    </p:extLst>
  </p:cSld>
  <p:clrMap bg1="lt1" tx1="dk1" bg2="lt2" tx2="dk2" accent1="accent1" accent2="accent2" accent3="accent3" accent4="accent4" accent5="accent5" accent6="accent6" hlink="hlink" folHlink="folHlink"/>
  <p:sldLayoutIdLst>
    <p:sldLayoutId id="2147483877" r:id="rId1"/>
    <p:sldLayoutId id="2147483878" r:id="rId2"/>
    <p:sldLayoutId id="2147483879" r:id="rId3"/>
    <p:sldLayoutId id="2147483880" r:id="rId4"/>
    <p:sldLayoutId id="2147483881" r:id="rId5"/>
  </p:sldLayoutIdLst>
  <p:transition spd="med">
    <p:fade/>
  </p:transition>
  <p:hf hdr="0" ftr="0" dt="0"/>
  <p:txStyles>
    <p:titleStyle>
      <a:lvl1pPr algn="l" rtl="0" eaLnBrk="1" fontAlgn="base" hangingPunct="1">
        <a:spcBef>
          <a:spcPct val="0"/>
        </a:spcBef>
        <a:spcAft>
          <a:spcPct val="0"/>
        </a:spcAft>
        <a:defRPr sz="3200">
          <a:solidFill>
            <a:srgbClr val="4A66AC"/>
          </a:solidFill>
          <a:latin typeface="+mj-lt"/>
          <a:ea typeface="+mj-ea"/>
          <a:cs typeface="ＭＳ Ｐゴシック" charset="0"/>
        </a:defRPr>
      </a:lvl1pPr>
      <a:lvl2pPr algn="l" rtl="0" eaLnBrk="1" fontAlgn="base" hangingPunct="1">
        <a:spcBef>
          <a:spcPct val="0"/>
        </a:spcBef>
        <a:spcAft>
          <a:spcPct val="0"/>
        </a:spcAft>
        <a:defRPr sz="3200">
          <a:solidFill>
            <a:srgbClr val="4A66AC"/>
          </a:solidFill>
          <a:latin typeface="Arial" charset="0"/>
          <a:ea typeface="ＭＳ Ｐゴシック" charset="0"/>
          <a:cs typeface="ＭＳ Ｐゴシック" charset="0"/>
        </a:defRPr>
      </a:lvl2pPr>
      <a:lvl3pPr algn="l" rtl="0" eaLnBrk="1" fontAlgn="base" hangingPunct="1">
        <a:spcBef>
          <a:spcPct val="0"/>
        </a:spcBef>
        <a:spcAft>
          <a:spcPct val="0"/>
        </a:spcAft>
        <a:defRPr sz="3200">
          <a:solidFill>
            <a:srgbClr val="4A66AC"/>
          </a:solidFill>
          <a:latin typeface="Arial" charset="0"/>
          <a:ea typeface="ＭＳ Ｐゴシック" charset="0"/>
          <a:cs typeface="ＭＳ Ｐゴシック" charset="0"/>
        </a:defRPr>
      </a:lvl3pPr>
      <a:lvl4pPr algn="l" rtl="0" eaLnBrk="1" fontAlgn="base" hangingPunct="1">
        <a:spcBef>
          <a:spcPct val="0"/>
        </a:spcBef>
        <a:spcAft>
          <a:spcPct val="0"/>
        </a:spcAft>
        <a:defRPr sz="3200">
          <a:solidFill>
            <a:srgbClr val="4A66AC"/>
          </a:solidFill>
          <a:latin typeface="Arial" charset="0"/>
          <a:ea typeface="ＭＳ Ｐゴシック" charset="0"/>
          <a:cs typeface="ＭＳ Ｐゴシック" charset="0"/>
        </a:defRPr>
      </a:lvl4pPr>
      <a:lvl5pPr algn="l" rtl="0" eaLnBrk="1" fontAlgn="base" hangingPunct="1">
        <a:spcBef>
          <a:spcPct val="0"/>
        </a:spcBef>
        <a:spcAft>
          <a:spcPct val="0"/>
        </a:spcAft>
        <a:defRPr sz="3200">
          <a:solidFill>
            <a:srgbClr val="4A66AC"/>
          </a:solidFill>
          <a:latin typeface="Arial" charset="0"/>
          <a:ea typeface="ＭＳ Ｐゴシック" charset="0"/>
          <a:cs typeface="ＭＳ Ｐゴシック" charset="0"/>
        </a:defRPr>
      </a:lvl5pPr>
      <a:lvl6pPr marL="457200" algn="l" rtl="0" eaLnBrk="1" fontAlgn="base" hangingPunct="1">
        <a:spcBef>
          <a:spcPct val="0"/>
        </a:spcBef>
        <a:spcAft>
          <a:spcPct val="0"/>
        </a:spcAft>
        <a:defRPr sz="3900" b="1">
          <a:solidFill>
            <a:schemeClr val="tx2"/>
          </a:solidFill>
          <a:latin typeface="Arial" charset="0"/>
          <a:ea typeface="ＭＳ Ｐゴシック" charset="0"/>
        </a:defRPr>
      </a:lvl6pPr>
      <a:lvl7pPr marL="914400" algn="l" rtl="0" eaLnBrk="1" fontAlgn="base" hangingPunct="1">
        <a:spcBef>
          <a:spcPct val="0"/>
        </a:spcBef>
        <a:spcAft>
          <a:spcPct val="0"/>
        </a:spcAft>
        <a:defRPr sz="3900" b="1">
          <a:solidFill>
            <a:schemeClr val="tx2"/>
          </a:solidFill>
          <a:latin typeface="Arial" charset="0"/>
          <a:ea typeface="ＭＳ Ｐゴシック" charset="0"/>
        </a:defRPr>
      </a:lvl7pPr>
      <a:lvl8pPr marL="1371600" algn="l" rtl="0" eaLnBrk="1" fontAlgn="base" hangingPunct="1">
        <a:spcBef>
          <a:spcPct val="0"/>
        </a:spcBef>
        <a:spcAft>
          <a:spcPct val="0"/>
        </a:spcAft>
        <a:defRPr sz="3900" b="1">
          <a:solidFill>
            <a:schemeClr val="tx2"/>
          </a:solidFill>
          <a:latin typeface="Arial" charset="0"/>
          <a:ea typeface="ＭＳ Ｐゴシック" charset="0"/>
        </a:defRPr>
      </a:lvl8pPr>
      <a:lvl9pPr marL="1828800" algn="l" rtl="0" eaLnBrk="1" fontAlgn="base" hangingPunct="1">
        <a:spcBef>
          <a:spcPct val="0"/>
        </a:spcBef>
        <a:spcAft>
          <a:spcPct val="0"/>
        </a:spcAft>
        <a:defRPr sz="3900" b="1">
          <a:solidFill>
            <a:schemeClr val="tx2"/>
          </a:solidFill>
          <a:latin typeface="Arial" charset="0"/>
          <a:ea typeface="ＭＳ Ｐゴシック" charset="0"/>
        </a:defRPr>
      </a:lvl9pPr>
    </p:titleStyle>
    <p:bodyStyle>
      <a:lvl1pPr marL="457200" indent="-457200" algn="l" rtl="0" eaLnBrk="1" fontAlgn="base" hangingPunct="1">
        <a:spcBef>
          <a:spcPct val="20000"/>
        </a:spcBef>
        <a:spcAft>
          <a:spcPct val="0"/>
        </a:spcAft>
        <a:buClr>
          <a:srgbClr val="5E9F79"/>
        </a:buClr>
        <a:buSzPct val="100000"/>
        <a:buFont typeface="Arial" charset="0"/>
        <a:buChar char="•"/>
        <a:defRPr sz="3000">
          <a:solidFill>
            <a:schemeClr val="tx1"/>
          </a:solidFill>
          <a:latin typeface="+mn-lt"/>
          <a:ea typeface="+mn-ea"/>
          <a:cs typeface="ＭＳ Ｐゴシック" charset="0"/>
        </a:defRPr>
      </a:lvl1pPr>
      <a:lvl2pPr marL="800100" indent="-457200" algn="l" rtl="0" eaLnBrk="1" fontAlgn="base" hangingPunct="1">
        <a:spcBef>
          <a:spcPct val="20000"/>
        </a:spcBef>
        <a:spcAft>
          <a:spcPct val="0"/>
        </a:spcAft>
        <a:buClr>
          <a:srgbClr val="E6C362"/>
        </a:buClr>
        <a:buSzPct val="100000"/>
        <a:buFont typeface="Lucida Grande" charset="0"/>
        <a:buChar char="-"/>
        <a:defRPr sz="2600">
          <a:solidFill>
            <a:schemeClr val="tx1"/>
          </a:solidFill>
          <a:latin typeface="+mn-lt"/>
          <a:ea typeface="+mn-ea"/>
        </a:defRPr>
      </a:lvl2pPr>
      <a:lvl3pPr marL="1035050" indent="-342900" algn="l" rtl="0" eaLnBrk="1" fontAlgn="base" hangingPunct="1">
        <a:spcBef>
          <a:spcPct val="20000"/>
        </a:spcBef>
        <a:spcAft>
          <a:spcPct val="0"/>
        </a:spcAft>
        <a:buClr>
          <a:schemeClr val="accent1"/>
        </a:buClr>
        <a:buSzPct val="100000"/>
        <a:buFont typeface="Arial" charset="0"/>
        <a:buChar char="•"/>
        <a:defRPr sz="2300">
          <a:solidFill>
            <a:schemeClr val="tx1"/>
          </a:solidFill>
          <a:latin typeface="+mn-lt"/>
          <a:ea typeface="+mn-ea"/>
        </a:defRPr>
      </a:lvl3pPr>
      <a:lvl4pPr marL="1281113" indent="-292100" algn="l" rtl="0" eaLnBrk="1" fontAlgn="base" hangingPunct="1">
        <a:spcBef>
          <a:spcPct val="20000"/>
        </a:spcBef>
        <a:spcAft>
          <a:spcPct val="0"/>
        </a:spcAft>
        <a:buClr>
          <a:schemeClr val="tx2"/>
        </a:buClr>
        <a:buSzPct val="75000"/>
        <a:buFont typeface="Wingdings" charset="0"/>
        <a:buChar char="§"/>
        <a:defRPr sz="2000">
          <a:solidFill>
            <a:schemeClr val="tx1"/>
          </a:solidFill>
          <a:latin typeface="+mn-lt"/>
          <a:ea typeface="+mn-ea"/>
        </a:defRPr>
      </a:lvl4pPr>
      <a:lvl5pPr marL="15986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5pPr>
      <a:lvl6pPr marL="20558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6pPr>
      <a:lvl7pPr marL="25130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7pPr>
      <a:lvl8pPr marL="29702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8pPr>
      <a:lvl9pPr marL="34274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3.xml><?xml version="1.0" encoding="utf-8"?>
<p:sldMaster xmlns:a="http://schemas.openxmlformats.org/drawingml/2006/main" xmlns:r="http://schemas.openxmlformats.org/officeDocument/2006/relationships" xmlns:p="http://schemas.openxmlformats.org/presentationml/2006/main">
  <p:cSld>
    <p:bg>
      <p:bgPr>
        <a:blipFill dpi="0" rotWithShape="0">
          <a:blip r:embed="rId7"/>
          <a:srcRect/>
          <a:stretch>
            <a:fillRect/>
          </a:stretch>
        </a:blipFill>
        <a:effectLst/>
      </p:bgPr>
    </p:bg>
    <p:spTree>
      <p:nvGrpSpPr>
        <p:cNvPr id="1" name=""/>
        <p:cNvGrpSpPr/>
        <p:nvPr/>
      </p:nvGrpSpPr>
      <p:grpSpPr>
        <a:xfrm>
          <a:off x="0" y="0"/>
          <a:ext cx="0" cy="0"/>
          <a:chOff x="0" y="0"/>
          <a:chExt cx="0" cy="0"/>
        </a:xfrm>
      </p:grpSpPr>
      <p:sp>
        <p:nvSpPr>
          <p:cNvPr id="6147" name="Rectangle 3"/>
          <p:cNvSpPr>
            <a:spLocks noGrp="1" noChangeArrowheads="1"/>
          </p:cNvSpPr>
          <p:nvPr>
            <p:ph type="title"/>
          </p:nvPr>
        </p:nvSpPr>
        <p:spPr bwMode="auto">
          <a:xfrm>
            <a:off x="609600" y="122238"/>
            <a:ext cx="10972800" cy="12954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 xmlns:ma14="http://schemas.microsoft.com/office/mac/drawingml/2011/main" val="1"/>
            </a:ext>
          </a:extLst>
        </p:spPr>
        <p:txBody>
          <a:bodyPr vert="horz" wrap="square" lIns="91440" tIns="45720" rIns="91440" bIns="45720" numCol="1" anchor="ctr" anchorCtr="0" compatLnSpc="1">
            <a:prstTxWarp prst="textNoShape">
              <a:avLst/>
            </a:prstTxWarp>
            <a:normAutofit/>
          </a:bodyPr>
          <a:lstStyle/>
          <a:p>
            <a:pPr lvl="0"/>
            <a:r>
              <a:rPr lang="en-US"/>
              <a:t>Click to edit Master title style</a:t>
            </a:r>
          </a:p>
        </p:txBody>
      </p:sp>
      <p:sp>
        <p:nvSpPr>
          <p:cNvPr id="6148" name="Rectangle 4"/>
          <p:cNvSpPr>
            <a:spLocks noGrp="1" noChangeArrowheads="1"/>
          </p:cNvSpPr>
          <p:nvPr>
            <p:ph type="body" idx="1"/>
          </p:nvPr>
        </p:nvSpPr>
        <p:spPr bwMode="auto">
          <a:xfrm>
            <a:off x="609600" y="1719264"/>
            <a:ext cx="10972800" cy="452913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normAutofit/>
          </a:bodyPr>
          <a:lstStyle/>
          <a:p>
            <a:pPr lvl="0"/>
            <a:r>
              <a:rPr lang="en-US" dirty="0"/>
              <a:t>Click to edit Master text styles</a:t>
            </a:r>
          </a:p>
          <a:p>
            <a:pPr lvl="1"/>
            <a:r>
              <a:rPr lang="en-US" dirty="0"/>
              <a:t>Second level</a:t>
            </a:r>
          </a:p>
          <a:p>
            <a:pPr lvl="2"/>
            <a:r>
              <a:rPr lang="en-US" dirty="0"/>
              <a:t>Third level</a:t>
            </a:r>
          </a:p>
        </p:txBody>
      </p:sp>
    </p:spTree>
    <p:extLst>
      <p:ext uri="{BB962C8B-B14F-4D97-AF65-F5344CB8AC3E}">
        <p14:creationId xmlns:p14="http://schemas.microsoft.com/office/powerpoint/2010/main" val="650113185"/>
      </p:ext>
    </p:extLst>
  </p:cSld>
  <p:clrMap bg1="lt1" tx1="dk1" bg2="lt2" tx2="dk2" accent1="accent1" accent2="accent2" accent3="accent3" accent4="accent4" accent5="accent5" accent6="accent6" hlink="hlink" folHlink="folHlink"/>
  <p:sldLayoutIdLst>
    <p:sldLayoutId id="2147483883" r:id="rId1"/>
    <p:sldLayoutId id="2147483884" r:id="rId2"/>
    <p:sldLayoutId id="2147483885" r:id="rId3"/>
    <p:sldLayoutId id="2147483886" r:id="rId4"/>
    <p:sldLayoutId id="2147483887" r:id="rId5"/>
  </p:sldLayoutIdLst>
  <p:transition spd="med">
    <p:fade/>
  </p:transition>
  <p:hf hdr="0" ftr="0" dt="0"/>
  <p:txStyles>
    <p:titleStyle>
      <a:lvl1pPr algn="l" rtl="0" eaLnBrk="1" fontAlgn="base" hangingPunct="1">
        <a:spcBef>
          <a:spcPct val="0"/>
        </a:spcBef>
        <a:spcAft>
          <a:spcPct val="0"/>
        </a:spcAft>
        <a:defRPr sz="3200">
          <a:solidFill>
            <a:srgbClr val="4A66AC"/>
          </a:solidFill>
          <a:latin typeface="+mj-lt"/>
          <a:ea typeface="+mj-ea"/>
          <a:cs typeface="ＭＳ Ｐゴシック" charset="0"/>
        </a:defRPr>
      </a:lvl1pPr>
      <a:lvl2pPr algn="l" rtl="0" eaLnBrk="1" fontAlgn="base" hangingPunct="1">
        <a:spcBef>
          <a:spcPct val="0"/>
        </a:spcBef>
        <a:spcAft>
          <a:spcPct val="0"/>
        </a:spcAft>
        <a:defRPr sz="3200">
          <a:solidFill>
            <a:srgbClr val="4A66AC"/>
          </a:solidFill>
          <a:latin typeface="Arial" charset="0"/>
          <a:ea typeface="ＭＳ Ｐゴシック" charset="0"/>
          <a:cs typeface="ＭＳ Ｐゴシック" charset="0"/>
        </a:defRPr>
      </a:lvl2pPr>
      <a:lvl3pPr algn="l" rtl="0" eaLnBrk="1" fontAlgn="base" hangingPunct="1">
        <a:spcBef>
          <a:spcPct val="0"/>
        </a:spcBef>
        <a:spcAft>
          <a:spcPct val="0"/>
        </a:spcAft>
        <a:defRPr sz="3200">
          <a:solidFill>
            <a:srgbClr val="4A66AC"/>
          </a:solidFill>
          <a:latin typeface="Arial" charset="0"/>
          <a:ea typeface="ＭＳ Ｐゴシック" charset="0"/>
          <a:cs typeface="ＭＳ Ｐゴシック" charset="0"/>
        </a:defRPr>
      </a:lvl3pPr>
      <a:lvl4pPr algn="l" rtl="0" eaLnBrk="1" fontAlgn="base" hangingPunct="1">
        <a:spcBef>
          <a:spcPct val="0"/>
        </a:spcBef>
        <a:spcAft>
          <a:spcPct val="0"/>
        </a:spcAft>
        <a:defRPr sz="3200">
          <a:solidFill>
            <a:srgbClr val="4A66AC"/>
          </a:solidFill>
          <a:latin typeface="Arial" charset="0"/>
          <a:ea typeface="ＭＳ Ｐゴシック" charset="0"/>
          <a:cs typeface="ＭＳ Ｐゴシック" charset="0"/>
        </a:defRPr>
      </a:lvl4pPr>
      <a:lvl5pPr algn="l" rtl="0" eaLnBrk="1" fontAlgn="base" hangingPunct="1">
        <a:spcBef>
          <a:spcPct val="0"/>
        </a:spcBef>
        <a:spcAft>
          <a:spcPct val="0"/>
        </a:spcAft>
        <a:defRPr sz="3200">
          <a:solidFill>
            <a:srgbClr val="4A66AC"/>
          </a:solidFill>
          <a:latin typeface="Arial" charset="0"/>
          <a:ea typeface="ＭＳ Ｐゴシック" charset="0"/>
          <a:cs typeface="ＭＳ Ｐゴシック" charset="0"/>
        </a:defRPr>
      </a:lvl5pPr>
      <a:lvl6pPr marL="457200" algn="l" rtl="0" eaLnBrk="1" fontAlgn="base" hangingPunct="1">
        <a:spcBef>
          <a:spcPct val="0"/>
        </a:spcBef>
        <a:spcAft>
          <a:spcPct val="0"/>
        </a:spcAft>
        <a:defRPr sz="3900" b="1">
          <a:solidFill>
            <a:schemeClr val="tx2"/>
          </a:solidFill>
          <a:latin typeface="Arial" charset="0"/>
          <a:ea typeface="ＭＳ Ｐゴシック" charset="0"/>
        </a:defRPr>
      </a:lvl6pPr>
      <a:lvl7pPr marL="914400" algn="l" rtl="0" eaLnBrk="1" fontAlgn="base" hangingPunct="1">
        <a:spcBef>
          <a:spcPct val="0"/>
        </a:spcBef>
        <a:spcAft>
          <a:spcPct val="0"/>
        </a:spcAft>
        <a:defRPr sz="3900" b="1">
          <a:solidFill>
            <a:schemeClr val="tx2"/>
          </a:solidFill>
          <a:latin typeface="Arial" charset="0"/>
          <a:ea typeface="ＭＳ Ｐゴシック" charset="0"/>
        </a:defRPr>
      </a:lvl7pPr>
      <a:lvl8pPr marL="1371600" algn="l" rtl="0" eaLnBrk="1" fontAlgn="base" hangingPunct="1">
        <a:spcBef>
          <a:spcPct val="0"/>
        </a:spcBef>
        <a:spcAft>
          <a:spcPct val="0"/>
        </a:spcAft>
        <a:defRPr sz="3900" b="1">
          <a:solidFill>
            <a:schemeClr val="tx2"/>
          </a:solidFill>
          <a:latin typeface="Arial" charset="0"/>
          <a:ea typeface="ＭＳ Ｐゴシック" charset="0"/>
        </a:defRPr>
      </a:lvl8pPr>
      <a:lvl9pPr marL="1828800" algn="l" rtl="0" eaLnBrk="1" fontAlgn="base" hangingPunct="1">
        <a:spcBef>
          <a:spcPct val="0"/>
        </a:spcBef>
        <a:spcAft>
          <a:spcPct val="0"/>
        </a:spcAft>
        <a:defRPr sz="3900" b="1">
          <a:solidFill>
            <a:schemeClr val="tx2"/>
          </a:solidFill>
          <a:latin typeface="Arial" charset="0"/>
          <a:ea typeface="ＭＳ Ｐゴシック" charset="0"/>
        </a:defRPr>
      </a:lvl9pPr>
    </p:titleStyle>
    <p:bodyStyle>
      <a:lvl1pPr marL="457200" indent="-457200" algn="l" rtl="0" eaLnBrk="1" fontAlgn="base" hangingPunct="1">
        <a:spcBef>
          <a:spcPct val="20000"/>
        </a:spcBef>
        <a:spcAft>
          <a:spcPct val="0"/>
        </a:spcAft>
        <a:buClr>
          <a:srgbClr val="5E9F79"/>
        </a:buClr>
        <a:buSzPct val="100000"/>
        <a:buFont typeface="Arial" charset="0"/>
        <a:buChar char="•"/>
        <a:defRPr sz="3000">
          <a:solidFill>
            <a:schemeClr val="tx1"/>
          </a:solidFill>
          <a:latin typeface="+mn-lt"/>
          <a:ea typeface="+mn-ea"/>
          <a:cs typeface="ＭＳ Ｐゴシック" charset="0"/>
        </a:defRPr>
      </a:lvl1pPr>
      <a:lvl2pPr marL="800100" indent="-457200" algn="l" rtl="0" eaLnBrk="1" fontAlgn="base" hangingPunct="1">
        <a:spcBef>
          <a:spcPct val="20000"/>
        </a:spcBef>
        <a:spcAft>
          <a:spcPct val="0"/>
        </a:spcAft>
        <a:buClr>
          <a:srgbClr val="E6C362"/>
        </a:buClr>
        <a:buSzPct val="100000"/>
        <a:buFont typeface="Lucida Grande" charset="0"/>
        <a:buChar char="-"/>
        <a:defRPr sz="2600">
          <a:solidFill>
            <a:schemeClr val="tx1"/>
          </a:solidFill>
          <a:latin typeface="+mn-lt"/>
          <a:ea typeface="+mn-ea"/>
        </a:defRPr>
      </a:lvl2pPr>
      <a:lvl3pPr marL="1035050" indent="-342900" algn="l" rtl="0" eaLnBrk="1" fontAlgn="base" hangingPunct="1">
        <a:spcBef>
          <a:spcPct val="20000"/>
        </a:spcBef>
        <a:spcAft>
          <a:spcPct val="0"/>
        </a:spcAft>
        <a:buClr>
          <a:schemeClr val="accent1"/>
        </a:buClr>
        <a:buSzPct val="100000"/>
        <a:buFont typeface="Arial" charset="0"/>
        <a:buChar char="•"/>
        <a:defRPr sz="2300">
          <a:solidFill>
            <a:schemeClr val="tx1"/>
          </a:solidFill>
          <a:latin typeface="+mn-lt"/>
          <a:ea typeface="+mn-ea"/>
        </a:defRPr>
      </a:lvl3pPr>
      <a:lvl4pPr marL="1281113" indent="-292100" algn="l" rtl="0" eaLnBrk="1" fontAlgn="base" hangingPunct="1">
        <a:spcBef>
          <a:spcPct val="20000"/>
        </a:spcBef>
        <a:spcAft>
          <a:spcPct val="0"/>
        </a:spcAft>
        <a:buClr>
          <a:schemeClr val="tx2"/>
        </a:buClr>
        <a:buSzPct val="75000"/>
        <a:buFont typeface="Wingdings" charset="0"/>
        <a:buChar char="§"/>
        <a:defRPr sz="2000">
          <a:solidFill>
            <a:schemeClr val="tx1"/>
          </a:solidFill>
          <a:latin typeface="+mn-lt"/>
          <a:ea typeface="+mn-ea"/>
        </a:defRPr>
      </a:lvl4pPr>
      <a:lvl5pPr marL="15986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5pPr>
      <a:lvl6pPr marL="20558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6pPr>
      <a:lvl7pPr marL="25130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7pPr>
      <a:lvl8pPr marL="29702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8pPr>
      <a:lvl9pPr marL="34274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4.xml><?xml version="1.0" encoding="utf-8"?>
<p:sldMaster xmlns:a="http://schemas.openxmlformats.org/drawingml/2006/main" xmlns:r="http://schemas.openxmlformats.org/officeDocument/2006/relationships" xmlns:p="http://schemas.openxmlformats.org/presentationml/2006/main">
  <p:cSld>
    <p:bg>
      <p:bgPr>
        <a:blipFill dpi="0" rotWithShape="0">
          <a:blip r:embed="rId7"/>
          <a:srcRect/>
          <a:stretch>
            <a:fillRect/>
          </a:stretch>
        </a:blipFill>
        <a:effectLst/>
      </p:bgPr>
    </p:bg>
    <p:spTree>
      <p:nvGrpSpPr>
        <p:cNvPr id="1" name=""/>
        <p:cNvGrpSpPr/>
        <p:nvPr/>
      </p:nvGrpSpPr>
      <p:grpSpPr>
        <a:xfrm>
          <a:off x="0" y="0"/>
          <a:ext cx="0" cy="0"/>
          <a:chOff x="0" y="0"/>
          <a:chExt cx="0" cy="0"/>
        </a:xfrm>
      </p:grpSpPr>
      <p:sp>
        <p:nvSpPr>
          <p:cNvPr id="6147" name="Rectangle 3"/>
          <p:cNvSpPr>
            <a:spLocks noGrp="1" noChangeArrowheads="1"/>
          </p:cNvSpPr>
          <p:nvPr>
            <p:ph type="title"/>
          </p:nvPr>
        </p:nvSpPr>
        <p:spPr bwMode="auto">
          <a:xfrm>
            <a:off x="609600" y="122238"/>
            <a:ext cx="10972800" cy="12954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 xmlns:ma14="http://schemas.microsoft.com/office/mac/drawingml/2011/main" val="1"/>
            </a:ext>
          </a:extLst>
        </p:spPr>
        <p:txBody>
          <a:bodyPr vert="horz" wrap="square" lIns="91440" tIns="45720" rIns="91440" bIns="45720" numCol="1" anchor="ctr" anchorCtr="0" compatLnSpc="1">
            <a:prstTxWarp prst="textNoShape">
              <a:avLst/>
            </a:prstTxWarp>
            <a:normAutofit/>
          </a:bodyPr>
          <a:lstStyle/>
          <a:p>
            <a:pPr lvl="0"/>
            <a:r>
              <a:rPr lang="en-US"/>
              <a:t>Click to edit Master title style</a:t>
            </a:r>
          </a:p>
        </p:txBody>
      </p:sp>
      <p:sp>
        <p:nvSpPr>
          <p:cNvPr id="6148" name="Rectangle 4"/>
          <p:cNvSpPr>
            <a:spLocks noGrp="1" noChangeArrowheads="1"/>
          </p:cNvSpPr>
          <p:nvPr>
            <p:ph type="body" idx="1"/>
          </p:nvPr>
        </p:nvSpPr>
        <p:spPr bwMode="auto">
          <a:xfrm>
            <a:off x="609600" y="1719264"/>
            <a:ext cx="10972800" cy="452913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normAutofit/>
          </a:bodyPr>
          <a:lstStyle/>
          <a:p>
            <a:pPr lvl="0"/>
            <a:r>
              <a:rPr lang="en-US" dirty="0"/>
              <a:t>Click to edit Master text styles</a:t>
            </a:r>
          </a:p>
          <a:p>
            <a:pPr lvl="1"/>
            <a:r>
              <a:rPr lang="en-US" dirty="0"/>
              <a:t>Second level</a:t>
            </a:r>
          </a:p>
          <a:p>
            <a:pPr lvl="2"/>
            <a:r>
              <a:rPr lang="en-US" dirty="0"/>
              <a:t>Third level</a:t>
            </a:r>
          </a:p>
        </p:txBody>
      </p:sp>
    </p:spTree>
    <p:extLst>
      <p:ext uri="{BB962C8B-B14F-4D97-AF65-F5344CB8AC3E}">
        <p14:creationId xmlns:p14="http://schemas.microsoft.com/office/powerpoint/2010/main" val="1527938807"/>
      </p:ext>
    </p:extLst>
  </p:cSld>
  <p:clrMap bg1="lt1" tx1="dk1" bg2="lt2" tx2="dk2" accent1="accent1" accent2="accent2" accent3="accent3" accent4="accent4" accent5="accent5" accent6="accent6" hlink="hlink" folHlink="folHlink"/>
  <p:sldLayoutIdLst>
    <p:sldLayoutId id="2147483889" r:id="rId1"/>
    <p:sldLayoutId id="2147483890" r:id="rId2"/>
    <p:sldLayoutId id="2147483891" r:id="rId3"/>
    <p:sldLayoutId id="2147483892" r:id="rId4"/>
    <p:sldLayoutId id="2147483893" r:id="rId5"/>
  </p:sldLayoutIdLst>
  <p:transition spd="med">
    <p:fade/>
  </p:transition>
  <p:hf hdr="0" ftr="0" dt="0"/>
  <p:txStyles>
    <p:titleStyle>
      <a:lvl1pPr algn="l" rtl="0" eaLnBrk="1" fontAlgn="base" hangingPunct="1">
        <a:spcBef>
          <a:spcPct val="0"/>
        </a:spcBef>
        <a:spcAft>
          <a:spcPct val="0"/>
        </a:spcAft>
        <a:defRPr sz="3200">
          <a:solidFill>
            <a:srgbClr val="4A66AC"/>
          </a:solidFill>
          <a:latin typeface="+mj-lt"/>
          <a:ea typeface="+mj-ea"/>
          <a:cs typeface="ＭＳ Ｐゴシック" charset="0"/>
        </a:defRPr>
      </a:lvl1pPr>
      <a:lvl2pPr algn="l" rtl="0" eaLnBrk="1" fontAlgn="base" hangingPunct="1">
        <a:spcBef>
          <a:spcPct val="0"/>
        </a:spcBef>
        <a:spcAft>
          <a:spcPct val="0"/>
        </a:spcAft>
        <a:defRPr sz="3200">
          <a:solidFill>
            <a:srgbClr val="4A66AC"/>
          </a:solidFill>
          <a:latin typeface="Arial" charset="0"/>
          <a:ea typeface="ＭＳ Ｐゴシック" charset="0"/>
          <a:cs typeface="ＭＳ Ｐゴシック" charset="0"/>
        </a:defRPr>
      </a:lvl2pPr>
      <a:lvl3pPr algn="l" rtl="0" eaLnBrk="1" fontAlgn="base" hangingPunct="1">
        <a:spcBef>
          <a:spcPct val="0"/>
        </a:spcBef>
        <a:spcAft>
          <a:spcPct val="0"/>
        </a:spcAft>
        <a:defRPr sz="3200">
          <a:solidFill>
            <a:srgbClr val="4A66AC"/>
          </a:solidFill>
          <a:latin typeface="Arial" charset="0"/>
          <a:ea typeface="ＭＳ Ｐゴシック" charset="0"/>
          <a:cs typeface="ＭＳ Ｐゴシック" charset="0"/>
        </a:defRPr>
      </a:lvl3pPr>
      <a:lvl4pPr algn="l" rtl="0" eaLnBrk="1" fontAlgn="base" hangingPunct="1">
        <a:spcBef>
          <a:spcPct val="0"/>
        </a:spcBef>
        <a:spcAft>
          <a:spcPct val="0"/>
        </a:spcAft>
        <a:defRPr sz="3200">
          <a:solidFill>
            <a:srgbClr val="4A66AC"/>
          </a:solidFill>
          <a:latin typeface="Arial" charset="0"/>
          <a:ea typeface="ＭＳ Ｐゴシック" charset="0"/>
          <a:cs typeface="ＭＳ Ｐゴシック" charset="0"/>
        </a:defRPr>
      </a:lvl4pPr>
      <a:lvl5pPr algn="l" rtl="0" eaLnBrk="1" fontAlgn="base" hangingPunct="1">
        <a:spcBef>
          <a:spcPct val="0"/>
        </a:spcBef>
        <a:spcAft>
          <a:spcPct val="0"/>
        </a:spcAft>
        <a:defRPr sz="3200">
          <a:solidFill>
            <a:srgbClr val="4A66AC"/>
          </a:solidFill>
          <a:latin typeface="Arial" charset="0"/>
          <a:ea typeface="ＭＳ Ｐゴシック" charset="0"/>
          <a:cs typeface="ＭＳ Ｐゴシック" charset="0"/>
        </a:defRPr>
      </a:lvl5pPr>
      <a:lvl6pPr marL="457200" algn="l" rtl="0" eaLnBrk="1" fontAlgn="base" hangingPunct="1">
        <a:spcBef>
          <a:spcPct val="0"/>
        </a:spcBef>
        <a:spcAft>
          <a:spcPct val="0"/>
        </a:spcAft>
        <a:defRPr sz="3900" b="1">
          <a:solidFill>
            <a:schemeClr val="tx2"/>
          </a:solidFill>
          <a:latin typeface="Arial" charset="0"/>
          <a:ea typeface="ＭＳ Ｐゴシック" charset="0"/>
        </a:defRPr>
      </a:lvl6pPr>
      <a:lvl7pPr marL="914400" algn="l" rtl="0" eaLnBrk="1" fontAlgn="base" hangingPunct="1">
        <a:spcBef>
          <a:spcPct val="0"/>
        </a:spcBef>
        <a:spcAft>
          <a:spcPct val="0"/>
        </a:spcAft>
        <a:defRPr sz="3900" b="1">
          <a:solidFill>
            <a:schemeClr val="tx2"/>
          </a:solidFill>
          <a:latin typeface="Arial" charset="0"/>
          <a:ea typeface="ＭＳ Ｐゴシック" charset="0"/>
        </a:defRPr>
      </a:lvl7pPr>
      <a:lvl8pPr marL="1371600" algn="l" rtl="0" eaLnBrk="1" fontAlgn="base" hangingPunct="1">
        <a:spcBef>
          <a:spcPct val="0"/>
        </a:spcBef>
        <a:spcAft>
          <a:spcPct val="0"/>
        </a:spcAft>
        <a:defRPr sz="3900" b="1">
          <a:solidFill>
            <a:schemeClr val="tx2"/>
          </a:solidFill>
          <a:latin typeface="Arial" charset="0"/>
          <a:ea typeface="ＭＳ Ｐゴシック" charset="0"/>
        </a:defRPr>
      </a:lvl8pPr>
      <a:lvl9pPr marL="1828800" algn="l" rtl="0" eaLnBrk="1" fontAlgn="base" hangingPunct="1">
        <a:spcBef>
          <a:spcPct val="0"/>
        </a:spcBef>
        <a:spcAft>
          <a:spcPct val="0"/>
        </a:spcAft>
        <a:defRPr sz="3900" b="1">
          <a:solidFill>
            <a:schemeClr val="tx2"/>
          </a:solidFill>
          <a:latin typeface="Arial" charset="0"/>
          <a:ea typeface="ＭＳ Ｐゴシック" charset="0"/>
        </a:defRPr>
      </a:lvl9pPr>
    </p:titleStyle>
    <p:bodyStyle>
      <a:lvl1pPr marL="457200" indent="-457200" algn="l" rtl="0" eaLnBrk="1" fontAlgn="base" hangingPunct="1">
        <a:spcBef>
          <a:spcPct val="20000"/>
        </a:spcBef>
        <a:spcAft>
          <a:spcPct val="0"/>
        </a:spcAft>
        <a:buClr>
          <a:srgbClr val="5E9F79"/>
        </a:buClr>
        <a:buSzPct val="100000"/>
        <a:buFont typeface="Arial" charset="0"/>
        <a:buChar char="•"/>
        <a:defRPr sz="3000">
          <a:solidFill>
            <a:schemeClr val="tx1"/>
          </a:solidFill>
          <a:latin typeface="+mn-lt"/>
          <a:ea typeface="+mn-ea"/>
          <a:cs typeface="ＭＳ Ｐゴシック" charset="0"/>
        </a:defRPr>
      </a:lvl1pPr>
      <a:lvl2pPr marL="800100" indent="-457200" algn="l" rtl="0" eaLnBrk="1" fontAlgn="base" hangingPunct="1">
        <a:spcBef>
          <a:spcPct val="20000"/>
        </a:spcBef>
        <a:spcAft>
          <a:spcPct val="0"/>
        </a:spcAft>
        <a:buClr>
          <a:srgbClr val="E6C362"/>
        </a:buClr>
        <a:buSzPct val="100000"/>
        <a:buFont typeface="Lucida Grande" charset="0"/>
        <a:buChar char="-"/>
        <a:defRPr sz="2600">
          <a:solidFill>
            <a:schemeClr val="tx1"/>
          </a:solidFill>
          <a:latin typeface="+mn-lt"/>
          <a:ea typeface="+mn-ea"/>
        </a:defRPr>
      </a:lvl2pPr>
      <a:lvl3pPr marL="1035050" indent="-342900" algn="l" rtl="0" eaLnBrk="1" fontAlgn="base" hangingPunct="1">
        <a:spcBef>
          <a:spcPct val="20000"/>
        </a:spcBef>
        <a:spcAft>
          <a:spcPct val="0"/>
        </a:spcAft>
        <a:buClr>
          <a:schemeClr val="accent1"/>
        </a:buClr>
        <a:buSzPct val="100000"/>
        <a:buFont typeface="Arial" charset="0"/>
        <a:buChar char="•"/>
        <a:defRPr sz="2300">
          <a:solidFill>
            <a:schemeClr val="tx1"/>
          </a:solidFill>
          <a:latin typeface="+mn-lt"/>
          <a:ea typeface="+mn-ea"/>
        </a:defRPr>
      </a:lvl3pPr>
      <a:lvl4pPr marL="1281113" indent="-292100" algn="l" rtl="0" eaLnBrk="1" fontAlgn="base" hangingPunct="1">
        <a:spcBef>
          <a:spcPct val="20000"/>
        </a:spcBef>
        <a:spcAft>
          <a:spcPct val="0"/>
        </a:spcAft>
        <a:buClr>
          <a:schemeClr val="tx2"/>
        </a:buClr>
        <a:buSzPct val="75000"/>
        <a:buFont typeface="Wingdings" charset="0"/>
        <a:buChar char="§"/>
        <a:defRPr sz="2000">
          <a:solidFill>
            <a:schemeClr val="tx1"/>
          </a:solidFill>
          <a:latin typeface="+mn-lt"/>
          <a:ea typeface="+mn-ea"/>
        </a:defRPr>
      </a:lvl4pPr>
      <a:lvl5pPr marL="15986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5pPr>
      <a:lvl6pPr marL="20558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6pPr>
      <a:lvl7pPr marL="25130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7pPr>
      <a:lvl8pPr marL="29702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8pPr>
      <a:lvl9pPr marL="34274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5.xml><?xml version="1.0" encoding="utf-8"?>
<p:sldMaster xmlns:a="http://schemas.openxmlformats.org/drawingml/2006/main" xmlns:r="http://schemas.openxmlformats.org/officeDocument/2006/relationships" xmlns:p="http://schemas.openxmlformats.org/presentationml/2006/main">
  <p:cSld>
    <p:bg>
      <p:bgPr>
        <a:blipFill dpi="0" rotWithShape="0">
          <a:blip r:embed="rId7"/>
          <a:srcRect/>
          <a:stretch>
            <a:fillRect/>
          </a:stretch>
        </a:blipFill>
        <a:effectLst/>
      </p:bgPr>
    </p:bg>
    <p:spTree>
      <p:nvGrpSpPr>
        <p:cNvPr id="1" name=""/>
        <p:cNvGrpSpPr/>
        <p:nvPr/>
      </p:nvGrpSpPr>
      <p:grpSpPr>
        <a:xfrm>
          <a:off x="0" y="0"/>
          <a:ext cx="0" cy="0"/>
          <a:chOff x="0" y="0"/>
          <a:chExt cx="0" cy="0"/>
        </a:xfrm>
      </p:grpSpPr>
      <p:sp>
        <p:nvSpPr>
          <p:cNvPr id="6147" name="Rectangle 3"/>
          <p:cNvSpPr>
            <a:spLocks noGrp="1" noChangeArrowheads="1"/>
          </p:cNvSpPr>
          <p:nvPr>
            <p:ph type="title"/>
          </p:nvPr>
        </p:nvSpPr>
        <p:spPr bwMode="auto">
          <a:xfrm>
            <a:off x="609600" y="122238"/>
            <a:ext cx="10972800" cy="12954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 xmlns:ma14="http://schemas.microsoft.com/office/mac/drawingml/2011/main" val="1"/>
            </a:ext>
          </a:extLst>
        </p:spPr>
        <p:txBody>
          <a:bodyPr vert="horz" wrap="square" lIns="91440" tIns="45720" rIns="91440" bIns="45720" numCol="1" anchor="ctr" anchorCtr="0" compatLnSpc="1">
            <a:prstTxWarp prst="textNoShape">
              <a:avLst/>
            </a:prstTxWarp>
            <a:normAutofit/>
          </a:bodyPr>
          <a:lstStyle/>
          <a:p>
            <a:pPr lvl="0"/>
            <a:r>
              <a:rPr lang="en-US"/>
              <a:t>Click to edit Master title style</a:t>
            </a:r>
          </a:p>
        </p:txBody>
      </p:sp>
      <p:sp>
        <p:nvSpPr>
          <p:cNvPr id="6148" name="Rectangle 4"/>
          <p:cNvSpPr>
            <a:spLocks noGrp="1" noChangeArrowheads="1"/>
          </p:cNvSpPr>
          <p:nvPr>
            <p:ph type="body" idx="1"/>
          </p:nvPr>
        </p:nvSpPr>
        <p:spPr bwMode="auto">
          <a:xfrm>
            <a:off x="609600" y="1719264"/>
            <a:ext cx="10972800" cy="452913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normAutofit/>
          </a:bodyPr>
          <a:lstStyle/>
          <a:p>
            <a:pPr lvl="0"/>
            <a:r>
              <a:rPr lang="en-US" dirty="0"/>
              <a:t>Click to edit Master text styles</a:t>
            </a:r>
          </a:p>
          <a:p>
            <a:pPr lvl="1"/>
            <a:r>
              <a:rPr lang="en-US" dirty="0"/>
              <a:t>Second level</a:t>
            </a:r>
          </a:p>
          <a:p>
            <a:pPr lvl="2"/>
            <a:r>
              <a:rPr lang="en-US" dirty="0"/>
              <a:t>Third level</a:t>
            </a:r>
          </a:p>
        </p:txBody>
      </p:sp>
    </p:spTree>
    <p:extLst>
      <p:ext uri="{BB962C8B-B14F-4D97-AF65-F5344CB8AC3E}">
        <p14:creationId xmlns:p14="http://schemas.microsoft.com/office/powerpoint/2010/main" val="3915724746"/>
      </p:ext>
    </p:extLst>
  </p:cSld>
  <p:clrMap bg1="lt1" tx1="dk1" bg2="lt2" tx2="dk2" accent1="accent1" accent2="accent2" accent3="accent3" accent4="accent4" accent5="accent5" accent6="accent6" hlink="hlink" folHlink="folHlink"/>
  <p:sldLayoutIdLst>
    <p:sldLayoutId id="2147483895" r:id="rId1"/>
    <p:sldLayoutId id="2147483896" r:id="rId2"/>
    <p:sldLayoutId id="2147483897" r:id="rId3"/>
    <p:sldLayoutId id="2147483898" r:id="rId4"/>
    <p:sldLayoutId id="2147483899" r:id="rId5"/>
  </p:sldLayoutIdLst>
  <p:transition spd="med">
    <p:fade/>
  </p:transition>
  <p:hf hdr="0" ftr="0" dt="0"/>
  <p:txStyles>
    <p:titleStyle>
      <a:lvl1pPr algn="l" rtl="0" eaLnBrk="1" fontAlgn="base" hangingPunct="1">
        <a:spcBef>
          <a:spcPct val="0"/>
        </a:spcBef>
        <a:spcAft>
          <a:spcPct val="0"/>
        </a:spcAft>
        <a:defRPr sz="3200">
          <a:solidFill>
            <a:srgbClr val="4A66AC"/>
          </a:solidFill>
          <a:latin typeface="+mj-lt"/>
          <a:ea typeface="+mj-ea"/>
          <a:cs typeface="ＭＳ Ｐゴシック" charset="0"/>
        </a:defRPr>
      </a:lvl1pPr>
      <a:lvl2pPr algn="l" rtl="0" eaLnBrk="1" fontAlgn="base" hangingPunct="1">
        <a:spcBef>
          <a:spcPct val="0"/>
        </a:spcBef>
        <a:spcAft>
          <a:spcPct val="0"/>
        </a:spcAft>
        <a:defRPr sz="3200">
          <a:solidFill>
            <a:srgbClr val="4A66AC"/>
          </a:solidFill>
          <a:latin typeface="Arial" charset="0"/>
          <a:ea typeface="ＭＳ Ｐゴシック" charset="0"/>
          <a:cs typeface="ＭＳ Ｐゴシック" charset="0"/>
        </a:defRPr>
      </a:lvl2pPr>
      <a:lvl3pPr algn="l" rtl="0" eaLnBrk="1" fontAlgn="base" hangingPunct="1">
        <a:spcBef>
          <a:spcPct val="0"/>
        </a:spcBef>
        <a:spcAft>
          <a:spcPct val="0"/>
        </a:spcAft>
        <a:defRPr sz="3200">
          <a:solidFill>
            <a:srgbClr val="4A66AC"/>
          </a:solidFill>
          <a:latin typeface="Arial" charset="0"/>
          <a:ea typeface="ＭＳ Ｐゴシック" charset="0"/>
          <a:cs typeface="ＭＳ Ｐゴシック" charset="0"/>
        </a:defRPr>
      </a:lvl3pPr>
      <a:lvl4pPr algn="l" rtl="0" eaLnBrk="1" fontAlgn="base" hangingPunct="1">
        <a:spcBef>
          <a:spcPct val="0"/>
        </a:spcBef>
        <a:spcAft>
          <a:spcPct val="0"/>
        </a:spcAft>
        <a:defRPr sz="3200">
          <a:solidFill>
            <a:srgbClr val="4A66AC"/>
          </a:solidFill>
          <a:latin typeface="Arial" charset="0"/>
          <a:ea typeface="ＭＳ Ｐゴシック" charset="0"/>
          <a:cs typeface="ＭＳ Ｐゴシック" charset="0"/>
        </a:defRPr>
      </a:lvl4pPr>
      <a:lvl5pPr algn="l" rtl="0" eaLnBrk="1" fontAlgn="base" hangingPunct="1">
        <a:spcBef>
          <a:spcPct val="0"/>
        </a:spcBef>
        <a:spcAft>
          <a:spcPct val="0"/>
        </a:spcAft>
        <a:defRPr sz="3200">
          <a:solidFill>
            <a:srgbClr val="4A66AC"/>
          </a:solidFill>
          <a:latin typeface="Arial" charset="0"/>
          <a:ea typeface="ＭＳ Ｐゴシック" charset="0"/>
          <a:cs typeface="ＭＳ Ｐゴシック" charset="0"/>
        </a:defRPr>
      </a:lvl5pPr>
      <a:lvl6pPr marL="457200" algn="l" rtl="0" eaLnBrk="1" fontAlgn="base" hangingPunct="1">
        <a:spcBef>
          <a:spcPct val="0"/>
        </a:spcBef>
        <a:spcAft>
          <a:spcPct val="0"/>
        </a:spcAft>
        <a:defRPr sz="3900" b="1">
          <a:solidFill>
            <a:schemeClr val="tx2"/>
          </a:solidFill>
          <a:latin typeface="Arial" charset="0"/>
          <a:ea typeface="ＭＳ Ｐゴシック" charset="0"/>
        </a:defRPr>
      </a:lvl6pPr>
      <a:lvl7pPr marL="914400" algn="l" rtl="0" eaLnBrk="1" fontAlgn="base" hangingPunct="1">
        <a:spcBef>
          <a:spcPct val="0"/>
        </a:spcBef>
        <a:spcAft>
          <a:spcPct val="0"/>
        </a:spcAft>
        <a:defRPr sz="3900" b="1">
          <a:solidFill>
            <a:schemeClr val="tx2"/>
          </a:solidFill>
          <a:latin typeface="Arial" charset="0"/>
          <a:ea typeface="ＭＳ Ｐゴシック" charset="0"/>
        </a:defRPr>
      </a:lvl7pPr>
      <a:lvl8pPr marL="1371600" algn="l" rtl="0" eaLnBrk="1" fontAlgn="base" hangingPunct="1">
        <a:spcBef>
          <a:spcPct val="0"/>
        </a:spcBef>
        <a:spcAft>
          <a:spcPct val="0"/>
        </a:spcAft>
        <a:defRPr sz="3900" b="1">
          <a:solidFill>
            <a:schemeClr val="tx2"/>
          </a:solidFill>
          <a:latin typeface="Arial" charset="0"/>
          <a:ea typeface="ＭＳ Ｐゴシック" charset="0"/>
        </a:defRPr>
      </a:lvl8pPr>
      <a:lvl9pPr marL="1828800" algn="l" rtl="0" eaLnBrk="1" fontAlgn="base" hangingPunct="1">
        <a:spcBef>
          <a:spcPct val="0"/>
        </a:spcBef>
        <a:spcAft>
          <a:spcPct val="0"/>
        </a:spcAft>
        <a:defRPr sz="3900" b="1">
          <a:solidFill>
            <a:schemeClr val="tx2"/>
          </a:solidFill>
          <a:latin typeface="Arial" charset="0"/>
          <a:ea typeface="ＭＳ Ｐゴシック" charset="0"/>
        </a:defRPr>
      </a:lvl9pPr>
    </p:titleStyle>
    <p:bodyStyle>
      <a:lvl1pPr marL="457200" indent="-457200" algn="l" rtl="0" eaLnBrk="1" fontAlgn="base" hangingPunct="1">
        <a:spcBef>
          <a:spcPct val="20000"/>
        </a:spcBef>
        <a:spcAft>
          <a:spcPct val="0"/>
        </a:spcAft>
        <a:buClr>
          <a:srgbClr val="5E9F79"/>
        </a:buClr>
        <a:buSzPct val="100000"/>
        <a:buFont typeface="Arial" charset="0"/>
        <a:buChar char="•"/>
        <a:defRPr sz="3000">
          <a:solidFill>
            <a:schemeClr val="tx1"/>
          </a:solidFill>
          <a:latin typeface="+mn-lt"/>
          <a:ea typeface="+mn-ea"/>
          <a:cs typeface="ＭＳ Ｐゴシック" charset="0"/>
        </a:defRPr>
      </a:lvl1pPr>
      <a:lvl2pPr marL="800100" indent="-457200" algn="l" rtl="0" eaLnBrk="1" fontAlgn="base" hangingPunct="1">
        <a:spcBef>
          <a:spcPct val="20000"/>
        </a:spcBef>
        <a:spcAft>
          <a:spcPct val="0"/>
        </a:spcAft>
        <a:buClr>
          <a:srgbClr val="E6C362"/>
        </a:buClr>
        <a:buSzPct val="100000"/>
        <a:buFont typeface="Lucida Grande" charset="0"/>
        <a:buChar char="-"/>
        <a:defRPr sz="2600">
          <a:solidFill>
            <a:schemeClr val="tx1"/>
          </a:solidFill>
          <a:latin typeface="+mn-lt"/>
          <a:ea typeface="+mn-ea"/>
        </a:defRPr>
      </a:lvl2pPr>
      <a:lvl3pPr marL="1035050" indent="-342900" algn="l" rtl="0" eaLnBrk="1" fontAlgn="base" hangingPunct="1">
        <a:spcBef>
          <a:spcPct val="20000"/>
        </a:spcBef>
        <a:spcAft>
          <a:spcPct val="0"/>
        </a:spcAft>
        <a:buClr>
          <a:schemeClr val="accent1"/>
        </a:buClr>
        <a:buSzPct val="100000"/>
        <a:buFont typeface="Arial" charset="0"/>
        <a:buChar char="•"/>
        <a:defRPr sz="2300">
          <a:solidFill>
            <a:schemeClr val="tx1"/>
          </a:solidFill>
          <a:latin typeface="+mn-lt"/>
          <a:ea typeface="+mn-ea"/>
        </a:defRPr>
      </a:lvl3pPr>
      <a:lvl4pPr marL="1281113" indent="-292100" algn="l" rtl="0" eaLnBrk="1" fontAlgn="base" hangingPunct="1">
        <a:spcBef>
          <a:spcPct val="20000"/>
        </a:spcBef>
        <a:spcAft>
          <a:spcPct val="0"/>
        </a:spcAft>
        <a:buClr>
          <a:schemeClr val="tx2"/>
        </a:buClr>
        <a:buSzPct val="75000"/>
        <a:buFont typeface="Wingdings" charset="0"/>
        <a:buChar char="§"/>
        <a:defRPr sz="2000">
          <a:solidFill>
            <a:schemeClr val="tx1"/>
          </a:solidFill>
          <a:latin typeface="+mn-lt"/>
          <a:ea typeface="+mn-ea"/>
        </a:defRPr>
      </a:lvl4pPr>
      <a:lvl5pPr marL="15986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5pPr>
      <a:lvl6pPr marL="20558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6pPr>
      <a:lvl7pPr marL="25130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7pPr>
      <a:lvl8pPr marL="29702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8pPr>
      <a:lvl9pPr marL="34274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6.xml><?xml version="1.0" encoding="utf-8"?>
<p:sldMaster xmlns:a="http://schemas.openxmlformats.org/drawingml/2006/main" xmlns:r="http://schemas.openxmlformats.org/officeDocument/2006/relationships" xmlns:p="http://schemas.openxmlformats.org/presentationml/2006/main">
  <p:cSld>
    <p:bg>
      <p:bgPr>
        <a:blipFill dpi="0" rotWithShape="0">
          <a:blip r:embed="rId7"/>
          <a:srcRect/>
          <a:stretch>
            <a:fillRect/>
          </a:stretch>
        </a:blipFill>
        <a:effectLst/>
      </p:bgPr>
    </p:bg>
    <p:spTree>
      <p:nvGrpSpPr>
        <p:cNvPr id="1" name=""/>
        <p:cNvGrpSpPr/>
        <p:nvPr/>
      </p:nvGrpSpPr>
      <p:grpSpPr>
        <a:xfrm>
          <a:off x="0" y="0"/>
          <a:ext cx="0" cy="0"/>
          <a:chOff x="0" y="0"/>
          <a:chExt cx="0" cy="0"/>
        </a:xfrm>
      </p:grpSpPr>
      <p:sp>
        <p:nvSpPr>
          <p:cNvPr id="6147" name="Rectangle 3"/>
          <p:cNvSpPr>
            <a:spLocks noGrp="1" noChangeArrowheads="1"/>
          </p:cNvSpPr>
          <p:nvPr>
            <p:ph type="title"/>
          </p:nvPr>
        </p:nvSpPr>
        <p:spPr bwMode="auto">
          <a:xfrm>
            <a:off x="609600" y="122238"/>
            <a:ext cx="10972800" cy="12954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 xmlns:ma14="http://schemas.microsoft.com/office/mac/drawingml/2011/main" val="1"/>
            </a:ext>
          </a:extLst>
        </p:spPr>
        <p:txBody>
          <a:bodyPr vert="horz" wrap="square" lIns="91440" tIns="45720" rIns="91440" bIns="45720" numCol="1" anchor="ctr" anchorCtr="0" compatLnSpc="1">
            <a:prstTxWarp prst="textNoShape">
              <a:avLst/>
            </a:prstTxWarp>
            <a:normAutofit/>
          </a:bodyPr>
          <a:lstStyle/>
          <a:p>
            <a:pPr lvl="0"/>
            <a:r>
              <a:rPr lang="en-US"/>
              <a:t>Click to edit Master title style</a:t>
            </a:r>
          </a:p>
        </p:txBody>
      </p:sp>
      <p:sp>
        <p:nvSpPr>
          <p:cNvPr id="6148" name="Rectangle 4"/>
          <p:cNvSpPr>
            <a:spLocks noGrp="1" noChangeArrowheads="1"/>
          </p:cNvSpPr>
          <p:nvPr>
            <p:ph type="body" idx="1"/>
          </p:nvPr>
        </p:nvSpPr>
        <p:spPr bwMode="auto">
          <a:xfrm>
            <a:off x="609600" y="1719264"/>
            <a:ext cx="10972800" cy="452913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normAutofit/>
          </a:bodyPr>
          <a:lstStyle/>
          <a:p>
            <a:pPr lvl="0"/>
            <a:r>
              <a:rPr lang="en-US" dirty="0"/>
              <a:t>Click to edit Master text styles</a:t>
            </a:r>
          </a:p>
          <a:p>
            <a:pPr lvl="1"/>
            <a:r>
              <a:rPr lang="en-US" dirty="0"/>
              <a:t>Second level</a:t>
            </a:r>
          </a:p>
          <a:p>
            <a:pPr lvl="2"/>
            <a:r>
              <a:rPr lang="en-US" dirty="0"/>
              <a:t>Third level</a:t>
            </a:r>
          </a:p>
        </p:txBody>
      </p:sp>
    </p:spTree>
    <p:extLst>
      <p:ext uri="{BB962C8B-B14F-4D97-AF65-F5344CB8AC3E}">
        <p14:creationId xmlns:p14="http://schemas.microsoft.com/office/powerpoint/2010/main" val="543230444"/>
      </p:ext>
    </p:extLst>
  </p:cSld>
  <p:clrMap bg1="lt1" tx1="dk1" bg2="lt2" tx2="dk2" accent1="accent1" accent2="accent2" accent3="accent3" accent4="accent4" accent5="accent5" accent6="accent6" hlink="hlink" folHlink="folHlink"/>
  <p:sldLayoutIdLst>
    <p:sldLayoutId id="2147483901" r:id="rId1"/>
    <p:sldLayoutId id="2147483902" r:id="rId2"/>
    <p:sldLayoutId id="2147483903" r:id="rId3"/>
    <p:sldLayoutId id="2147483904" r:id="rId4"/>
    <p:sldLayoutId id="2147483905" r:id="rId5"/>
  </p:sldLayoutIdLst>
  <p:transition spd="med">
    <p:fade/>
  </p:transition>
  <p:hf hdr="0" ftr="0" dt="0"/>
  <p:txStyles>
    <p:titleStyle>
      <a:lvl1pPr algn="l" rtl="0" eaLnBrk="1" fontAlgn="base" hangingPunct="1">
        <a:spcBef>
          <a:spcPct val="0"/>
        </a:spcBef>
        <a:spcAft>
          <a:spcPct val="0"/>
        </a:spcAft>
        <a:defRPr sz="3200">
          <a:solidFill>
            <a:srgbClr val="4A66AC"/>
          </a:solidFill>
          <a:latin typeface="+mj-lt"/>
          <a:ea typeface="+mj-ea"/>
          <a:cs typeface="ＭＳ Ｐゴシック" charset="0"/>
        </a:defRPr>
      </a:lvl1pPr>
      <a:lvl2pPr algn="l" rtl="0" eaLnBrk="1" fontAlgn="base" hangingPunct="1">
        <a:spcBef>
          <a:spcPct val="0"/>
        </a:spcBef>
        <a:spcAft>
          <a:spcPct val="0"/>
        </a:spcAft>
        <a:defRPr sz="3200">
          <a:solidFill>
            <a:srgbClr val="4A66AC"/>
          </a:solidFill>
          <a:latin typeface="Arial" charset="0"/>
          <a:ea typeface="ＭＳ Ｐゴシック" charset="0"/>
          <a:cs typeface="ＭＳ Ｐゴシック" charset="0"/>
        </a:defRPr>
      </a:lvl2pPr>
      <a:lvl3pPr algn="l" rtl="0" eaLnBrk="1" fontAlgn="base" hangingPunct="1">
        <a:spcBef>
          <a:spcPct val="0"/>
        </a:spcBef>
        <a:spcAft>
          <a:spcPct val="0"/>
        </a:spcAft>
        <a:defRPr sz="3200">
          <a:solidFill>
            <a:srgbClr val="4A66AC"/>
          </a:solidFill>
          <a:latin typeface="Arial" charset="0"/>
          <a:ea typeface="ＭＳ Ｐゴシック" charset="0"/>
          <a:cs typeface="ＭＳ Ｐゴシック" charset="0"/>
        </a:defRPr>
      </a:lvl3pPr>
      <a:lvl4pPr algn="l" rtl="0" eaLnBrk="1" fontAlgn="base" hangingPunct="1">
        <a:spcBef>
          <a:spcPct val="0"/>
        </a:spcBef>
        <a:spcAft>
          <a:spcPct val="0"/>
        </a:spcAft>
        <a:defRPr sz="3200">
          <a:solidFill>
            <a:srgbClr val="4A66AC"/>
          </a:solidFill>
          <a:latin typeface="Arial" charset="0"/>
          <a:ea typeface="ＭＳ Ｐゴシック" charset="0"/>
          <a:cs typeface="ＭＳ Ｐゴシック" charset="0"/>
        </a:defRPr>
      </a:lvl4pPr>
      <a:lvl5pPr algn="l" rtl="0" eaLnBrk="1" fontAlgn="base" hangingPunct="1">
        <a:spcBef>
          <a:spcPct val="0"/>
        </a:spcBef>
        <a:spcAft>
          <a:spcPct val="0"/>
        </a:spcAft>
        <a:defRPr sz="3200">
          <a:solidFill>
            <a:srgbClr val="4A66AC"/>
          </a:solidFill>
          <a:latin typeface="Arial" charset="0"/>
          <a:ea typeface="ＭＳ Ｐゴシック" charset="0"/>
          <a:cs typeface="ＭＳ Ｐゴシック" charset="0"/>
        </a:defRPr>
      </a:lvl5pPr>
      <a:lvl6pPr marL="457200" algn="l" rtl="0" eaLnBrk="1" fontAlgn="base" hangingPunct="1">
        <a:spcBef>
          <a:spcPct val="0"/>
        </a:spcBef>
        <a:spcAft>
          <a:spcPct val="0"/>
        </a:spcAft>
        <a:defRPr sz="3900" b="1">
          <a:solidFill>
            <a:schemeClr val="tx2"/>
          </a:solidFill>
          <a:latin typeface="Arial" charset="0"/>
          <a:ea typeface="ＭＳ Ｐゴシック" charset="0"/>
        </a:defRPr>
      </a:lvl6pPr>
      <a:lvl7pPr marL="914400" algn="l" rtl="0" eaLnBrk="1" fontAlgn="base" hangingPunct="1">
        <a:spcBef>
          <a:spcPct val="0"/>
        </a:spcBef>
        <a:spcAft>
          <a:spcPct val="0"/>
        </a:spcAft>
        <a:defRPr sz="3900" b="1">
          <a:solidFill>
            <a:schemeClr val="tx2"/>
          </a:solidFill>
          <a:latin typeface="Arial" charset="0"/>
          <a:ea typeface="ＭＳ Ｐゴシック" charset="0"/>
        </a:defRPr>
      </a:lvl7pPr>
      <a:lvl8pPr marL="1371600" algn="l" rtl="0" eaLnBrk="1" fontAlgn="base" hangingPunct="1">
        <a:spcBef>
          <a:spcPct val="0"/>
        </a:spcBef>
        <a:spcAft>
          <a:spcPct val="0"/>
        </a:spcAft>
        <a:defRPr sz="3900" b="1">
          <a:solidFill>
            <a:schemeClr val="tx2"/>
          </a:solidFill>
          <a:latin typeface="Arial" charset="0"/>
          <a:ea typeface="ＭＳ Ｐゴシック" charset="0"/>
        </a:defRPr>
      </a:lvl8pPr>
      <a:lvl9pPr marL="1828800" algn="l" rtl="0" eaLnBrk="1" fontAlgn="base" hangingPunct="1">
        <a:spcBef>
          <a:spcPct val="0"/>
        </a:spcBef>
        <a:spcAft>
          <a:spcPct val="0"/>
        </a:spcAft>
        <a:defRPr sz="3900" b="1">
          <a:solidFill>
            <a:schemeClr val="tx2"/>
          </a:solidFill>
          <a:latin typeface="Arial" charset="0"/>
          <a:ea typeface="ＭＳ Ｐゴシック" charset="0"/>
        </a:defRPr>
      </a:lvl9pPr>
    </p:titleStyle>
    <p:bodyStyle>
      <a:lvl1pPr marL="457200" indent="-457200" algn="l" rtl="0" eaLnBrk="1" fontAlgn="base" hangingPunct="1">
        <a:spcBef>
          <a:spcPct val="20000"/>
        </a:spcBef>
        <a:spcAft>
          <a:spcPct val="0"/>
        </a:spcAft>
        <a:buClr>
          <a:srgbClr val="5E9F79"/>
        </a:buClr>
        <a:buSzPct val="100000"/>
        <a:buFont typeface="Arial" charset="0"/>
        <a:buChar char="•"/>
        <a:defRPr sz="3000">
          <a:solidFill>
            <a:schemeClr val="tx1"/>
          </a:solidFill>
          <a:latin typeface="+mn-lt"/>
          <a:ea typeface="+mn-ea"/>
          <a:cs typeface="ＭＳ Ｐゴシック" charset="0"/>
        </a:defRPr>
      </a:lvl1pPr>
      <a:lvl2pPr marL="800100" indent="-457200" algn="l" rtl="0" eaLnBrk="1" fontAlgn="base" hangingPunct="1">
        <a:spcBef>
          <a:spcPct val="20000"/>
        </a:spcBef>
        <a:spcAft>
          <a:spcPct val="0"/>
        </a:spcAft>
        <a:buClr>
          <a:srgbClr val="E6C362"/>
        </a:buClr>
        <a:buSzPct val="100000"/>
        <a:buFont typeface="Lucida Grande" charset="0"/>
        <a:buChar char="-"/>
        <a:defRPr sz="2600">
          <a:solidFill>
            <a:schemeClr val="tx1"/>
          </a:solidFill>
          <a:latin typeface="+mn-lt"/>
          <a:ea typeface="+mn-ea"/>
        </a:defRPr>
      </a:lvl2pPr>
      <a:lvl3pPr marL="1035050" indent="-342900" algn="l" rtl="0" eaLnBrk="1" fontAlgn="base" hangingPunct="1">
        <a:spcBef>
          <a:spcPct val="20000"/>
        </a:spcBef>
        <a:spcAft>
          <a:spcPct val="0"/>
        </a:spcAft>
        <a:buClr>
          <a:schemeClr val="accent1"/>
        </a:buClr>
        <a:buSzPct val="100000"/>
        <a:buFont typeface="Arial" charset="0"/>
        <a:buChar char="•"/>
        <a:defRPr sz="2300">
          <a:solidFill>
            <a:schemeClr val="tx1"/>
          </a:solidFill>
          <a:latin typeface="+mn-lt"/>
          <a:ea typeface="+mn-ea"/>
        </a:defRPr>
      </a:lvl3pPr>
      <a:lvl4pPr marL="1281113" indent="-292100" algn="l" rtl="0" eaLnBrk="1" fontAlgn="base" hangingPunct="1">
        <a:spcBef>
          <a:spcPct val="20000"/>
        </a:spcBef>
        <a:spcAft>
          <a:spcPct val="0"/>
        </a:spcAft>
        <a:buClr>
          <a:schemeClr val="tx2"/>
        </a:buClr>
        <a:buSzPct val="75000"/>
        <a:buFont typeface="Wingdings" charset="0"/>
        <a:buChar char="§"/>
        <a:defRPr sz="2000">
          <a:solidFill>
            <a:schemeClr val="tx1"/>
          </a:solidFill>
          <a:latin typeface="+mn-lt"/>
          <a:ea typeface="+mn-ea"/>
        </a:defRPr>
      </a:lvl4pPr>
      <a:lvl5pPr marL="15986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5pPr>
      <a:lvl6pPr marL="20558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6pPr>
      <a:lvl7pPr marL="25130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7pPr>
      <a:lvl8pPr marL="29702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8pPr>
      <a:lvl9pPr marL="34274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7.xml><?xml version="1.0" encoding="utf-8"?>
<p:sldMaster xmlns:a="http://schemas.openxmlformats.org/drawingml/2006/main" xmlns:r="http://schemas.openxmlformats.org/officeDocument/2006/relationships" xmlns:p="http://schemas.openxmlformats.org/presentationml/2006/main">
  <p:cSld>
    <p:bg>
      <p:bgPr>
        <a:blipFill dpi="0" rotWithShape="0">
          <a:blip r:embed="rId7"/>
          <a:srcRect/>
          <a:stretch>
            <a:fillRect/>
          </a:stretch>
        </a:blipFill>
        <a:effectLst/>
      </p:bgPr>
    </p:bg>
    <p:spTree>
      <p:nvGrpSpPr>
        <p:cNvPr id="1" name=""/>
        <p:cNvGrpSpPr/>
        <p:nvPr/>
      </p:nvGrpSpPr>
      <p:grpSpPr>
        <a:xfrm>
          <a:off x="0" y="0"/>
          <a:ext cx="0" cy="0"/>
          <a:chOff x="0" y="0"/>
          <a:chExt cx="0" cy="0"/>
        </a:xfrm>
      </p:grpSpPr>
      <p:sp>
        <p:nvSpPr>
          <p:cNvPr id="6147" name="Rectangle 3"/>
          <p:cNvSpPr>
            <a:spLocks noGrp="1" noChangeArrowheads="1"/>
          </p:cNvSpPr>
          <p:nvPr>
            <p:ph type="title"/>
          </p:nvPr>
        </p:nvSpPr>
        <p:spPr bwMode="auto">
          <a:xfrm>
            <a:off x="609600" y="122238"/>
            <a:ext cx="10972800" cy="12954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 xmlns:ma14="http://schemas.microsoft.com/office/mac/drawingml/2011/main" val="1"/>
            </a:ext>
          </a:extLst>
        </p:spPr>
        <p:txBody>
          <a:bodyPr vert="horz" wrap="square" lIns="91440" tIns="45720" rIns="91440" bIns="45720" numCol="1" anchor="ctr" anchorCtr="0" compatLnSpc="1">
            <a:prstTxWarp prst="textNoShape">
              <a:avLst/>
            </a:prstTxWarp>
            <a:normAutofit/>
          </a:bodyPr>
          <a:lstStyle/>
          <a:p>
            <a:pPr lvl="0"/>
            <a:r>
              <a:rPr lang="en-US"/>
              <a:t>Click to edit Master title style</a:t>
            </a:r>
          </a:p>
        </p:txBody>
      </p:sp>
      <p:sp>
        <p:nvSpPr>
          <p:cNvPr id="6148" name="Rectangle 4"/>
          <p:cNvSpPr>
            <a:spLocks noGrp="1" noChangeArrowheads="1"/>
          </p:cNvSpPr>
          <p:nvPr>
            <p:ph type="body" idx="1"/>
          </p:nvPr>
        </p:nvSpPr>
        <p:spPr bwMode="auto">
          <a:xfrm>
            <a:off x="609600" y="1719264"/>
            <a:ext cx="10972800" cy="452913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normAutofit/>
          </a:bodyPr>
          <a:lstStyle/>
          <a:p>
            <a:pPr lvl="0"/>
            <a:r>
              <a:rPr lang="en-US" dirty="0"/>
              <a:t>Click to edit Master text styles</a:t>
            </a:r>
          </a:p>
          <a:p>
            <a:pPr lvl="1"/>
            <a:r>
              <a:rPr lang="en-US" dirty="0"/>
              <a:t>Second level</a:t>
            </a:r>
          </a:p>
          <a:p>
            <a:pPr lvl="2"/>
            <a:r>
              <a:rPr lang="en-US" dirty="0"/>
              <a:t>Third level</a:t>
            </a:r>
          </a:p>
        </p:txBody>
      </p:sp>
    </p:spTree>
    <p:extLst>
      <p:ext uri="{BB962C8B-B14F-4D97-AF65-F5344CB8AC3E}">
        <p14:creationId xmlns:p14="http://schemas.microsoft.com/office/powerpoint/2010/main" val="3074366724"/>
      </p:ext>
    </p:extLst>
  </p:cSld>
  <p:clrMap bg1="lt1" tx1="dk1" bg2="lt2" tx2="dk2" accent1="accent1" accent2="accent2" accent3="accent3" accent4="accent4" accent5="accent5" accent6="accent6" hlink="hlink" folHlink="folHlink"/>
  <p:sldLayoutIdLst>
    <p:sldLayoutId id="2147483907" r:id="rId1"/>
    <p:sldLayoutId id="2147483908" r:id="rId2"/>
    <p:sldLayoutId id="2147483909" r:id="rId3"/>
    <p:sldLayoutId id="2147483910" r:id="rId4"/>
    <p:sldLayoutId id="2147483911" r:id="rId5"/>
  </p:sldLayoutIdLst>
  <p:transition spd="med">
    <p:fade/>
  </p:transition>
  <p:hf hdr="0" ftr="0" dt="0"/>
  <p:txStyles>
    <p:titleStyle>
      <a:lvl1pPr algn="l" rtl="0" eaLnBrk="1" fontAlgn="base" hangingPunct="1">
        <a:spcBef>
          <a:spcPct val="0"/>
        </a:spcBef>
        <a:spcAft>
          <a:spcPct val="0"/>
        </a:spcAft>
        <a:defRPr sz="3200">
          <a:solidFill>
            <a:srgbClr val="4A66AC"/>
          </a:solidFill>
          <a:latin typeface="+mj-lt"/>
          <a:ea typeface="+mj-ea"/>
          <a:cs typeface="ＭＳ Ｐゴシック" charset="0"/>
        </a:defRPr>
      </a:lvl1pPr>
      <a:lvl2pPr algn="l" rtl="0" eaLnBrk="1" fontAlgn="base" hangingPunct="1">
        <a:spcBef>
          <a:spcPct val="0"/>
        </a:spcBef>
        <a:spcAft>
          <a:spcPct val="0"/>
        </a:spcAft>
        <a:defRPr sz="3200">
          <a:solidFill>
            <a:srgbClr val="4A66AC"/>
          </a:solidFill>
          <a:latin typeface="Arial" charset="0"/>
          <a:ea typeface="ＭＳ Ｐゴシック" charset="0"/>
          <a:cs typeface="ＭＳ Ｐゴシック" charset="0"/>
        </a:defRPr>
      </a:lvl2pPr>
      <a:lvl3pPr algn="l" rtl="0" eaLnBrk="1" fontAlgn="base" hangingPunct="1">
        <a:spcBef>
          <a:spcPct val="0"/>
        </a:spcBef>
        <a:spcAft>
          <a:spcPct val="0"/>
        </a:spcAft>
        <a:defRPr sz="3200">
          <a:solidFill>
            <a:srgbClr val="4A66AC"/>
          </a:solidFill>
          <a:latin typeface="Arial" charset="0"/>
          <a:ea typeface="ＭＳ Ｐゴシック" charset="0"/>
          <a:cs typeface="ＭＳ Ｐゴシック" charset="0"/>
        </a:defRPr>
      </a:lvl3pPr>
      <a:lvl4pPr algn="l" rtl="0" eaLnBrk="1" fontAlgn="base" hangingPunct="1">
        <a:spcBef>
          <a:spcPct val="0"/>
        </a:spcBef>
        <a:spcAft>
          <a:spcPct val="0"/>
        </a:spcAft>
        <a:defRPr sz="3200">
          <a:solidFill>
            <a:srgbClr val="4A66AC"/>
          </a:solidFill>
          <a:latin typeface="Arial" charset="0"/>
          <a:ea typeface="ＭＳ Ｐゴシック" charset="0"/>
          <a:cs typeface="ＭＳ Ｐゴシック" charset="0"/>
        </a:defRPr>
      </a:lvl4pPr>
      <a:lvl5pPr algn="l" rtl="0" eaLnBrk="1" fontAlgn="base" hangingPunct="1">
        <a:spcBef>
          <a:spcPct val="0"/>
        </a:spcBef>
        <a:spcAft>
          <a:spcPct val="0"/>
        </a:spcAft>
        <a:defRPr sz="3200">
          <a:solidFill>
            <a:srgbClr val="4A66AC"/>
          </a:solidFill>
          <a:latin typeface="Arial" charset="0"/>
          <a:ea typeface="ＭＳ Ｐゴシック" charset="0"/>
          <a:cs typeface="ＭＳ Ｐゴシック" charset="0"/>
        </a:defRPr>
      </a:lvl5pPr>
      <a:lvl6pPr marL="457200" algn="l" rtl="0" eaLnBrk="1" fontAlgn="base" hangingPunct="1">
        <a:spcBef>
          <a:spcPct val="0"/>
        </a:spcBef>
        <a:spcAft>
          <a:spcPct val="0"/>
        </a:spcAft>
        <a:defRPr sz="3900" b="1">
          <a:solidFill>
            <a:schemeClr val="tx2"/>
          </a:solidFill>
          <a:latin typeface="Arial" charset="0"/>
          <a:ea typeface="ＭＳ Ｐゴシック" charset="0"/>
        </a:defRPr>
      </a:lvl6pPr>
      <a:lvl7pPr marL="914400" algn="l" rtl="0" eaLnBrk="1" fontAlgn="base" hangingPunct="1">
        <a:spcBef>
          <a:spcPct val="0"/>
        </a:spcBef>
        <a:spcAft>
          <a:spcPct val="0"/>
        </a:spcAft>
        <a:defRPr sz="3900" b="1">
          <a:solidFill>
            <a:schemeClr val="tx2"/>
          </a:solidFill>
          <a:latin typeface="Arial" charset="0"/>
          <a:ea typeface="ＭＳ Ｐゴシック" charset="0"/>
        </a:defRPr>
      </a:lvl7pPr>
      <a:lvl8pPr marL="1371600" algn="l" rtl="0" eaLnBrk="1" fontAlgn="base" hangingPunct="1">
        <a:spcBef>
          <a:spcPct val="0"/>
        </a:spcBef>
        <a:spcAft>
          <a:spcPct val="0"/>
        </a:spcAft>
        <a:defRPr sz="3900" b="1">
          <a:solidFill>
            <a:schemeClr val="tx2"/>
          </a:solidFill>
          <a:latin typeface="Arial" charset="0"/>
          <a:ea typeface="ＭＳ Ｐゴシック" charset="0"/>
        </a:defRPr>
      </a:lvl8pPr>
      <a:lvl9pPr marL="1828800" algn="l" rtl="0" eaLnBrk="1" fontAlgn="base" hangingPunct="1">
        <a:spcBef>
          <a:spcPct val="0"/>
        </a:spcBef>
        <a:spcAft>
          <a:spcPct val="0"/>
        </a:spcAft>
        <a:defRPr sz="3900" b="1">
          <a:solidFill>
            <a:schemeClr val="tx2"/>
          </a:solidFill>
          <a:latin typeface="Arial" charset="0"/>
          <a:ea typeface="ＭＳ Ｐゴシック" charset="0"/>
        </a:defRPr>
      </a:lvl9pPr>
    </p:titleStyle>
    <p:bodyStyle>
      <a:lvl1pPr marL="457200" indent="-457200" algn="l" rtl="0" eaLnBrk="1" fontAlgn="base" hangingPunct="1">
        <a:spcBef>
          <a:spcPct val="20000"/>
        </a:spcBef>
        <a:spcAft>
          <a:spcPct val="0"/>
        </a:spcAft>
        <a:buClr>
          <a:srgbClr val="5E9F79"/>
        </a:buClr>
        <a:buSzPct val="100000"/>
        <a:buFont typeface="Arial" charset="0"/>
        <a:buChar char="•"/>
        <a:defRPr sz="3000">
          <a:solidFill>
            <a:schemeClr val="tx1"/>
          </a:solidFill>
          <a:latin typeface="+mn-lt"/>
          <a:ea typeface="+mn-ea"/>
          <a:cs typeface="ＭＳ Ｐゴシック" charset="0"/>
        </a:defRPr>
      </a:lvl1pPr>
      <a:lvl2pPr marL="800100" indent="-457200" algn="l" rtl="0" eaLnBrk="1" fontAlgn="base" hangingPunct="1">
        <a:spcBef>
          <a:spcPct val="20000"/>
        </a:spcBef>
        <a:spcAft>
          <a:spcPct val="0"/>
        </a:spcAft>
        <a:buClr>
          <a:srgbClr val="E6C362"/>
        </a:buClr>
        <a:buSzPct val="100000"/>
        <a:buFont typeface="Lucida Grande" charset="0"/>
        <a:buChar char="-"/>
        <a:defRPr sz="2600">
          <a:solidFill>
            <a:schemeClr val="tx1"/>
          </a:solidFill>
          <a:latin typeface="+mn-lt"/>
          <a:ea typeface="+mn-ea"/>
        </a:defRPr>
      </a:lvl2pPr>
      <a:lvl3pPr marL="1035050" indent="-342900" algn="l" rtl="0" eaLnBrk="1" fontAlgn="base" hangingPunct="1">
        <a:spcBef>
          <a:spcPct val="20000"/>
        </a:spcBef>
        <a:spcAft>
          <a:spcPct val="0"/>
        </a:spcAft>
        <a:buClr>
          <a:schemeClr val="accent1"/>
        </a:buClr>
        <a:buSzPct val="100000"/>
        <a:buFont typeface="Arial" charset="0"/>
        <a:buChar char="•"/>
        <a:defRPr sz="2300">
          <a:solidFill>
            <a:schemeClr val="tx1"/>
          </a:solidFill>
          <a:latin typeface="+mn-lt"/>
          <a:ea typeface="+mn-ea"/>
        </a:defRPr>
      </a:lvl3pPr>
      <a:lvl4pPr marL="1281113" indent="-292100" algn="l" rtl="0" eaLnBrk="1" fontAlgn="base" hangingPunct="1">
        <a:spcBef>
          <a:spcPct val="20000"/>
        </a:spcBef>
        <a:spcAft>
          <a:spcPct val="0"/>
        </a:spcAft>
        <a:buClr>
          <a:schemeClr val="tx2"/>
        </a:buClr>
        <a:buSzPct val="75000"/>
        <a:buFont typeface="Wingdings" charset="0"/>
        <a:buChar char="§"/>
        <a:defRPr sz="2000">
          <a:solidFill>
            <a:schemeClr val="tx1"/>
          </a:solidFill>
          <a:latin typeface="+mn-lt"/>
          <a:ea typeface="+mn-ea"/>
        </a:defRPr>
      </a:lvl4pPr>
      <a:lvl5pPr marL="15986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5pPr>
      <a:lvl6pPr marL="20558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6pPr>
      <a:lvl7pPr marL="25130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7pPr>
      <a:lvl8pPr marL="29702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8pPr>
      <a:lvl9pPr marL="34274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8.xml><?xml version="1.0" encoding="utf-8"?>
<p:sldMaster xmlns:a="http://schemas.openxmlformats.org/drawingml/2006/main" xmlns:r="http://schemas.openxmlformats.org/officeDocument/2006/relationships" xmlns:p="http://schemas.openxmlformats.org/presentationml/2006/main">
  <p:cSld>
    <p:bg>
      <p:bgPr>
        <a:blipFill dpi="0" rotWithShape="0">
          <a:blip r:embed="rId7"/>
          <a:srcRect/>
          <a:stretch>
            <a:fillRect/>
          </a:stretch>
        </a:blipFill>
        <a:effectLst/>
      </p:bgPr>
    </p:bg>
    <p:spTree>
      <p:nvGrpSpPr>
        <p:cNvPr id="1" name=""/>
        <p:cNvGrpSpPr/>
        <p:nvPr/>
      </p:nvGrpSpPr>
      <p:grpSpPr>
        <a:xfrm>
          <a:off x="0" y="0"/>
          <a:ext cx="0" cy="0"/>
          <a:chOff x="0" y="0"/>
          <a:chExt cx="0" cy="0"/>
        </a:xfrm>
      </p:grpSpPr>
      <p:sp>
        <p:nvSpPr>
          <p:cNvPr id="6147" name="Rectangle 3"/>
          <p:cNvSpPr>
            <a:spLocks noGrp="1" noChangeArrowheads="1"/>
          </p:cNvSpPr>
          <p:nvPr>
            <p:ph type="title"/>
          </p:nvPr>
        </p:nvSpPr>
        <p:spPr bwMode="auto">
          <a:xfrm>
            <a:off x="609600" y="122238"/>
            <a:ext cx="10972800" cy="12954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 xmlns:ma14="http://schemas.microsoft.com/office/mac/drawingml/2011/main" val="1"/>
            </a:ext>
          </a:extLst>
        </p:spPr>
        <p:txBody>
          <a:bodyPr vert="horz" wrap="square" lIns="91440" tIns="45720" rIns="91440" bIns="45720" numCol="1" anchor="ctr" anchorCtr="0" compatLnSpc="1">
            <a:prstTxWarp prst="textNoShape">
              <a:avLst/>
            </a:prstTxWarp>
            <a:normAutofit/>
          </a:bodyPr>
          <a:lstStyle/>
          <a:p>
            <a:pPr lvl="0"/>
            <a:r>
              <a:rPr lang="en-US"/>
              <a:t>Click to edit Master title style</a:t>
            </a:r>
          </a:p>
        </p:txBody>
      </p:sp>
      <p:sp>
        <p:nvSpPr>
          <p:cNvPr id="6148" name="Rectangle 4"/>
          <p:cNvSpPr>
            <a:spLocks noGrp="1" noChangeArrowheads="1"/>
          </p:cNvSpPr>
          <p:nvPr>
            <p:ph type="body" idx="1"/>
          </p:nvPr>
        </p:nvSpPr>
        <p:spPr bwMode="auto">
          <a:xfrm>
            <a:off x="609600" y="1719264"/>
            <a:ext cx="10972800" cy="452913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normAutofit/>
          </a:bodyPr>
          <a:lstStyle/>
          <a:p>
            <a:pPr lvl="0"/>
            <a:r>
              <a:rPr lang="en-US" dirty="0"/>
              <a:t>Click to edit Master text styles</a:t>
            </a:r>
          </a:p>
          <a:p>
            <a:pPr lvl="1"/>
            <a:r>
              <a:rPr lang="en-US" dirty="0"/>
              <a:t>Second level</a:t>
            </a:r>
          </a:p>
          <a:p>
            <a:pPr lvl="2"/>
            <a:r>
              <a:rPr lang="en-US" dirty="0"/>
              <a:t>Third level</a:t>
            </a:r>
          </a:p>
        </p:txBody>
      </p:sp>
    </p:spTree>
    <p:extLst>
      <p:ext uri="{BB962C8B-B14F-4D97-AF65-F5344CB8AC3E}">
        <p14:creationId xmlns:p14="http://schemas.microsoft.com/office/powerpoint/2010/main" val="3436527484"/>
      </p:ext>
    </p:extLst>
  </p:cSld>
  <p:clrMap bg1="lt1" tx1="dk1" bg2="lt2" tx2="dk2" accent1="accent1" accent2="accent2" accent3="accent3" accent4="accent4" accent5="accent5" accent6="accent6" hlink="hlink" folHlink="folHlink"/>
  <p:sldLayoutIdLst>
    <p:sldLayoutId id="2147483913" r:id="rId1"/>
    <p:sldLayoutId id="2147483914" r:id="rId2"/>
    <p:sldLayoutId id="2147483915" r:id="rId3"/>
    <p:sldLayoutId id="2147483916" r:id="rId4"/>
    <p:sldLayoutId id="2147483917" r:id="rId5"/>
  </p:sldLayoutIdLst>
  <p:transition spd="med">
    <p:fade/>
  </p:transition>
  <p:hf hdr="0" ftr="0" dt="0"/>
  <p:txStyles>
    <p:titleStyle>
      <a:lvl1pPr algn="l" rtl="0" eaLnBrk="1" fontAlgn="base" hangingPunct="1">
        <a:spcBef>
          <a:spcPct val="0"/>
        </a:spcBef>
        <a:spcAft>
          <a:spcPct val="0"/>
        </a:spcAft>
        <a:defRPr sz="3200">
          <a:solidFill>
            <a:srgbClr val="4A66AC"/>
          </a:solidFill>
          <a:latin typeface="+mj-lt"/>
          <a:ea typeface="+mj-ea"/>
          <a:cs typeface="ＭＳ Ｐゴシック" charset="0"/>
        </a:defRPr>
      </a:lvl1pPr>
      <a:lvl2pPr algn="l" rtl="0" eaLnBrk="1" fontAlgn="base" hangingPunct="1">
        <a:spcBef>
          <a:spcPct val="0"/>
        </a:spcBef>
        <a:spcAft>
          <a:spcPct val="0"/>
        </a:spcAft>
        <a:defRPr sz="3200">
          <a:solidFill>
            <a:srgbClr val="4A66AC"/>
          </a:solidFill>
          <a:latin typeface="Arial" charset="0"/>
          <a:ea typeface="ＭＳ Ｐゴシック" charset="0"/>
          <a:cs typeface="ＭＳ Ｐゴシック" charset="0"/>
        </a:defRPr>
      </a:lvl2pPr>
      <a:lvl3pPr algn="l" rtl="0" eaLnBrk="1" fontAlgn="base" hangingPunct="1">
        <a:spcBef>
          <a:spcPct val="0"/>
        </a:spcBef>
        <a:spcAft>
          <a:spcPct val="0"/>
        </a:spcAft>
        <a:defRPr sz="3200">
          <a:solidFill>
            <a:srgbClr val="4A66AC"/>
          </a:solidFill>
          <a:latin typeface="Arial" charset="0"/>
          <a:ea typeface="ＭＳ Ｐゴシック" charset="0"/>
          <a:cs typeface="ＭＳ Ｐゴシック" charset="0"/>
        </a:defRPr>
      </a:lvl3pPr>
      <a:lvl4pPr algn="l" rtl="0" eaLnBrk="1" fontAlgn="base" hangingPunct="1">
        <a:spcBef>
          <a:spcPct val="0"/>
        </a:spcBef>
        <a:spcAft>
          <a:spcPct val="0"/>
        </a:spcAft>
        <a:defRPr sz="3200">
          <a:solidFill>
            <a:srgbClr val="4A66AC"/>
          </a:solidFill>
          <a:latin typeface="Arial" charset="0"/>
          <a:ea typeface="ＭＳ Ｐゴシック" charset="0"/>
          <a:cs typeface="ＭＳ Ｐゴシック" charset="0"/>
        </a:defRPr>
      </a:lvl4pPr>
      <a:lvl5pPr algn="l" rtl="0" eaLnBrk="1" fontAlgn="base" hangingPunct="1">
        <a:spcBef>
          <a:spcPct val="0"/>
        </a:spcBef>
        <a:spcAft>
          <a:spcPct val="0"/>
        </a:spcAft>
        <a:defRPr sz="3200">
          <a:solidFill>
            <a:srgbClr val="4A66AC"/>
          </a:solidFill>
          <a:latin typeface="Arial" charset="0"/>
          <a:ea typeface="ＭＳ Ｐゴシック" charset="0"/>
          <a:cs typeface="ＭＳ Ｐゴシック" charset="0"/>
        </a:defRPr>
      </a:lvl5pPr>
      <a:lvl6pPr marL="457200" algn="l" rtl="0" eaLnBrk="1" fontAlgn="base" hangingPunct="1">
        <a:spcBef>
          <a:spcPct val="0"/>
        </a:spcBef>
        <a:spcAft>
          <a:spcPct val="0"/>
        </a:spcAft>
        <a:defRPr sz="3900" b="1">
          <a:solidFill>
            <a:schemeClr val="tx2"/>
          </a:solidFill>
          <a:latin typeface="Arial" charset="0"/>
          <a:ea typeface="ＭＳ Ｐゴシック" charset="0"/>
        </a:defRPr>
      </a:lvl6pPr>
      <a:lvl7pPr marL="914400" algn="l" rtl="0" eaLnBrk="1" fontAlgn="base" hangingPunct="1">
        <a:spcBef>
          <a:spcPct val="0"/>
        </a:spcBef>
        <a:spcAft>
          <a:spcPct val="0"/>
        </a:spcAft>
        <a:defRPr sz="3900" b="1">
          <a:solidFill>
            <a:schemeClr val="tx2"/>
          </a:solidFill>
          <a:latin typeface="Arial" charset="0"/>
          <a:ea typeface="ＭＳ Ｐゴシック" charset="0"/>
        </a:defRPr>
      </a:lvl7pPr>
      <a:lvl8pPr marL="1371600" algn="l" rtl="0" eaLnBrk="1" fontAlgn="base" hangingPunct="1">
        <a:spcBef>
          <a:spcPct val="0"/>
        </a:spcBef>
        <a:spcAft>
          <a:spcPct val="0"/>
        </a:spcAft>
        <a:defRPr sz="3900" b="1">
          <a:solidFill>
            <a:schemeClr val="tx2"/>
          </a:solidFill>
          <a:latin typeface="Arial" charset="0"/>
          <a:ea typeface="ＭＳ Ｐゴシック" charset="0"/>
        </a:defRPr>
      </a:lvl8pPr>
      <a:lvl9pPr marL="1828800" algn="l" rtl="0" eaLnBrk="1" fontAlgn="base" hangingPunct="1">
        <a:spcBef>
          <a:spcPct val="0"/>
        </a:spcBef>
        <a:spcAft>
          <a:spcPct val="0"/>
        </a:spcAft>
        <a:defRPr sz="3900" b="1">
          <a:solidFill>
            <a:schemeClr val="tx2"/>
          </a:solidFill>
          <a:latin typeface="Arial" charset="0"/>
          <a:ea typeface="ＭＳ Ｐゴシック" charset="0"/>
        </a:defRPr>
      </a:lvl9pPr>
    </p:titleStyle>
    <p:bodyStyle>
      <a:lvl1pPr marL="457200" indent="-457200" algn="l" rtl="0" eaLnBrk="1" fontAlgn="base" hangingPunct="1">
        <a:spcBef>
          <a:spcPct val="20000"/>
        </a:spcBef>
        <a:spcAft>
          <a:spcPct val="0"/>
        </a:spcAft>
        <a:buClr>
          <a:srgbClr val="5E9F79"/>
        </a:buClr>
        <a:buSzPct val="100000"/>
        <a:buFont typeface="Arial" charset="0"/>
        <a:buChar char="•"/>
        <a:defRPr sz="3000">
          <a:solidFill>
            <a:schemeClr val="tx1"/>
          </a:solidFill>
          <a:latin typeface="+mn-lt"/>
          <a:ea typeface="+mn-ea"/>
          <a:cs typeface="ＭＳ Ｐゴシック" charset="0"/>
        </a:defRPr>
      </a:lvl1pPr>
      <a:lvl2pPr marL="800100" indent="-457200" algn="l" rtl="0" eaLnBrk="1" fontAlgn="base" hangingPunct="1">
        <a:spcBef>
          <a:spcPct val="20000"/>
        </a:spcBef>
        <a:spcAft>
          <a:spcPct val="0"/>
        </a:spcAft>
        <a:buClr>
          <a:srgbClr val="E6C362"/>
        </a:buClr>
        <a:buSzPct val="100000"/>
        <a:buFont typeface="Lucida Grande" charset="0"/>
        <a:buChar char="-"/>
        <a:defRPr sz="2600">
          <a:solidFill>
            <a:schemeClr val="tx1"/>
          </a:solidFill>
          <a:latin typeface="+mn-lt"/>
          <a:ea typeface="+mn-ea"/>
        </a:defRPr>
      </a:lvl2pPr>
      <a:lvl3pPr marL="1035050" indent="-342900" algn="l" rtl="0" eaLnBrk="1" fontAlgn="base" hangingPunct="1">
        <a:spcBef>
          <a:spcPct val="20000"/>
        </a:spcBef>
        <a:spcAft>
          <a:spcPct val="0"/>
        </a:spcAft>
        <a:buClr>
          <a:schemeClr val="accent1"/>
        </a:buClr>
        <a:buSzPct val="100000"/>
        <a:buFont typeface="Arial" charset="0"/>
        <a:buChar char="•"/>
        <a:defRPr sz="2300">
          <a:solidFill>
            <a:schemeClr val="tx1"/>
          </a:solidFill>
          <a:latin typeface="+mn-lt"/>
          <a:ea typeface="+mn-ea"/>
        </a:defRPr>
      </a:lvl3pPr>
      <a:lvl4pPr marL="1281113" indent="-292100" algn="l" rtl="0" eaLnBrk="1" fontAlgn="base" hangingPunct="1">
        <a:spcBef>
          <a:spcPct val="20000"/>
        </a:spcBef>
        <a:spcAft>
          <a:spcPct val="0"/>
        </a:spcAft>
        <a:buClr>
          <a:schemeClr val="tx2"/>
        </a:buClr>
        <a:buSzPct val="75000"/>
        <a:buFont typeface="Wingdings" charset="0"/>
        <a:buChar char="§"/>
        <a:defRPr sz="2000">
          <a:solidFill>
            <a:schemeClr val="tx1"/>
          </a:solidFill>
          <a:latin typeface="+mn-lt"/>
          <a:ea typeface="+mn-ea"/>
        </a:defRPr>
      </a:lvl4pPr>
      <a:lvl5pPr marL="15986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5pPr>
      <a:lvl6pPr marL="20558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6pPr>
      <a:lvl7pPr marL="25130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7pPr>
      <a:lvl8pPr marL="29702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8pPr>
      <a:lvl9pPr marL="34274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9.xml><?xml version="1.0" encoding="utf-8"?>
<p:sldMaster xmlns:a="http://schemas.openxmlformats.org/drawingml/2006/main" xmlns:r="http://schemas.openxmlformats.org/officeDocument/2006/relationships" xmlns:p="http://schemas.openxmlformats.org/presentationml/2006/main">
  <p:cSld>
    <p:bg>
      <p:bgPr>
        <a:blipFill dpi="0" rotWithShape="0">
          <a:blip r:embed="rId7"/>
          <a:srcRect/>
          <a:stretch>
            <a:fillRect/>
          </a:stretch>
        </a:blipFill>
        <a:effectLst/>
      </p:bgPr>
    </p:bg>
    <p:spTree>
      <p:nvGrpSpPr>
        <p:cNvPr id="1" name=""/>
        <p:cNvGrpSpPr/>
        <p:nvPr/>
      </p:nvGrpSpPr>
      <p:grpSpPr>
        <a:xfrm>
          <a:off x="0" y="0"/>
          <a:ext cx="0" cy="0"/>
          <a:chOff x="0" y="0"/>
          <a:chExt cx="0" cy="0"/>
        </a:xfrm>
      </p:grpSpPr>
      <p:sp>
        <p:nvSpPr>
          <p:cNvPr id="6147" name="Rectangle 3"/>
          <p:cNvSpPr>
            <a:spLocks noGrp="1" noChangeArrowheads="1"/>
          </p:cNvSpPr>
          <p:nvPr>
            <p:ph type="title"/>
          </p:nvPr>
        </p:nvSpPr>
        <p:spPr bwMode="auto">
          <a:xfrm>
            <a:off x="609600" y="122238"/>
            <a:ext cx="10972800" cy="12954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 xmlns:ma14="http://schemas.microsoft.com/office/mac/drawingml/2011/main" val="1"/>
            </a:ext>
          </a:extLst>
        </p:spPr>
        <p:txBody>
          <a:bodyPr vert="horz" wrap="square" lIns="91440" tIns="45720" rIns="91440" bIns="45720" numCol="1" anchor="ctr" anchorCtr="0" compatLnSpc="1">
            <a:prstTxWarp prst="textNoShape">
              <a:avLst/>
            </a:prstTxWarp>
            <a:normAutofit/>
          </a:bodyPr>
          <a:lstStyle/>
          <a:p>
            <a:pPr lvl="0"/>
            <a:r>
              <a:rPr lang="en-US"/>
              <a:t>Click to edit Master title style</a:t>
            </a:r>
          </a:p>
        </p:txBody>
      </p:sp>
      <p:sp>
        <p:nvSpPr>
          <p:cNvPr id="6148" name="Rectangle 4"/>
          <p:cNvSpPr>
            <a:spLocks noGrp="1" noChangeArrowheads="1"/>
          </p:cNvSpPr>
          <p:nvPr>
            <p:ph type="body" idx="1"/>
          </p:nvPr>
        </p:nvSpPr>
        <p:spPr bwMode="auto">
          <a:xfrm>
            <a:off x="609600" y="1719264"/>
            <a:ext cx="10972800" cy="452913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normAutofit/>
          </a:bodyPr>
          <a:lstStyle/>
          <a:p>
            <a:pPr lvl="0"/>
            <a:r>
              <a:rPr lang="en-US" dirty="0"/>
              <a:t>Click to edit Master text styles</a:t>
            </a:r>
          </a:p>
          <a:p>
            <a:pPr lvl="1"/>
            <a:r>
              <a:rPr lang="en-US" dirty="0"/>
              <a:t>Second level</a:t>
            </a:r>
          </a:p>
          <a:p>
            <a:pPr lvl="2"/>
            <a:r>
              <a:rPr lang="en-US" dirty="0"/>
              <a:t>Third level</a:t>
            </a:r>
          </a:p>
        </p:txBody>
      </p:sp>
    </p:spTree>
    <p:extLst>
      <p:ext uri="{BB962C8B-B14F-4D97-AF65-F5344CB8AC3E}">
        <p14:creationId xmlns:p14="http://schemas.microsoft.com/office/powerpoint/2010/main" val="2923163724"/>
      </p:ext>
    </p:extLst>
  </p:cSld>
  <p:clrMap bg1="lt1" tx1="dk1" bg2="lt2" tx2="dk2" accent1="accent1" accent2="accent2" accent3="accent3" accent4="accent4" accent5="accent5" accent6="accent6" hlink="hlink" folHlink="folHlink"/>
  <p:sldLayoutIdLst>
    <p:sldLayoutId id="2147483919" r:id="rId1"/>
    <p:sldLayoutId id="2147483920" r:id="rId2"/>
    <p:sldLayoutId id="2147483921" r:id="rId3"/>
    <p:sldLayoutId id="2147483922" r:id="rId4"/>
    <p:sldLayoutId id="2147483923" r:id="rId5"/>
  </p:sldLayoutIdLst>
  <p:transition spd="med">
    <p:fade/>
  </p:transition>
  <p:hf hdr="0" ftr="0" dt="0"/>
  <p:txStyles>
    <p:titleStyle>
      <a:lvl1pPr algn="l" rtl="0" eaLnBrk="1" fontAlgn="base" hangingPunct="1">
        <a:spcBef>
          <a:spcPct val="0"/>
        </a:spcBef>
        <a:spcAft>
          <a:spcPct val="0"/>
        </a:spcAft>
        <a:defRPr sz="3200">
          <a:solidFill>
            <a:srgbClr val="4A66AC"/>
          </a:solidFill>
          <a:latin typeface="+mj-lt"/>
          <a:ea typeface="+mj-ea"/>
          <a:cs typeface="ＭＳ Ｐゴシック" charset="0"/>
        </a:defRPr>
      </a:lvl1pPr>
      <a:lvl2pPr algn="l" rtl="0" eaLnBrk="1" fontAlgn="base" hangingPunct="1">
        <a:spcBef>
          <a:spcPct val="0"/>
        </a:spcBef>
        <a:spcAft>
          <a:spcPct val="0"/>
        </a:spcAft>
        <a:defRPr sz="3200">
          <a:solidFill>
            <a:srgbClr val="4A66AC"/>
          </a:solidFill>
          <a:latin typeface="Arial" charset="0"/>
          <a:ea typeface="ＭＳ Ｐゴシック" charset="0"/>
          <a:cs typeface="ＭＳ Ｐゴシック" charset="0"/>
        </a:defRPr>
      </a:lvl2pPr>
      <a:lvl3pPr algn="l" rtl="0" eaLnBrk="1" fontAlgn="base" hangingPunct="1">
        <a:spcBef>
          <a:spcPct val="0"/>
        </a:spcBef>
        <a:spcAft>
          <a:spcPct val="0"/>
        </a:spcAft>
        <a:defRPr sz="3200">
          <a:solidFill>
            <a:srgbClr val="4A66AC"/>
          </a:solidFill>
          <a:latin typeface="Arial" charset="0"/>
          <a:ea typeface="ＭＳ Ｐゴシック" charset="0"/>
          <a:cs typeface="ＭＳ Ｐゴシック" charset="0"/>
        </a:defRPr>
      </a:lvl3pPr>
      <a:lvl4pPr algn="l" rtl="0" eaLnBrk="1" fontAlgn="base" hangingPunct="1">
        <a:spcBef>
          <a:spcPct val="0"/>
        </a:spcBef>
        <a:spcAft>
          <a:spcPct val="0"/>
        </a:spcAft>
        <a:defRPr sz="3200">
          <a:solidFill>
            <a:srgbClr val="4A66AC"/>
          </a:solidFill>
          <a:latin typeface="Arial" charset="0"/>
          <a:ea typeface="ＭＳ Ｐゴシック" charset="0"/>
          <a:cs typeface="ＭＳ Ｐゴシック" charset="0"/>
        </a:defRPr>
      </a:lvl4pPr>
      <a:lvl5pPr algn="l" rtl="0" eaLnBrk="1" fontAlgn="base" hangingPunct="1">
        <a:spcBef>
          <a:spcPct val="0"/>
        </a:spcBef>
        <a:spcAft>
          <a:spcPct val="0"/>
        </a:spcAft>
        <a:defRPr sz="3200">
          <a:solidFill>
            <a:srgbClr val="4A66AC"/>
          </a:solidFill>
          <a:latin typeface="Arial" charset="0"/>
          <a:ea typeface="ＭＳ Ｐゴシック" charset="0"/>
          <a:cs typeface="ＭＳ Ｐゴシック" charset="0"/>
        </a:defRPr>
      </a:lvl5pPr>
      <a:lvl6pPr marL="457200" algn="l" rtl="0" eaLnBrk="1" fontAlgn="base" hangingPunct="1">
        <a:spcBef>
          <a:spcPct val="0"/>
        </a:spcBef>
        <a:spcAft>
          <a:spcPct val="0"/>
        </a:spcAft>
        <a:defRPr sz="3900" b="1">
          <a:solidFill>
            <a:schemeClr val="tx2"/>
          </a:solidFill>
          <a:latin typeface="Arial" charset="0"/>
          <a:ea typeface="ＭＳ Ｐゴシック" charset="0"/>
        </a:defRPr>
      </a:lvl6pPr>
      <a:lvl7pPr marL="914400" algn="l" rtl="0" eaLnBrk="1" fontAlgn="base" hangingPunct="1">
        <a:spcBef>
          <a:spcPct val="0"/>
        </a:spcBef>
        <a:spcAft>
          <a:spcPct val="0"/>
        </a:spcAft>
        <a:defRPr sz="3900" b="1">
          <a:solidFill>
            <a:schemeClr val="tx2"/>
          </a:solidFill>
          <a:latin typeface="Arial" charset="0"/>
          <a:ea typeface="ＭＳ Ｐゴシック" charset="0"/>
        </a:defRPr>
      </a:lvl7pPr>
      <a:lvl8pPr marL="1371600" algn="l" rtl="0" eaLnBrk="1" fontAlgn="base" hangingPunct="1">
        <a:spcBef>
          <a:spcPct val="0"/>
        </a:spcBef>
        <a:spcAft>
          <a:spcPct val="0"/>
        </a:spcAft>
        <a:defRPr sz="3900" b="1">
          <a:solidFill>
            <a:schemeClr val="tx2"/>
          </a:solidFill>
          <a:latin typeface="Arial" charset="0"/>
          <a:ea typeface="ＭＳ Ｐゴシック" charset="0"/>
        </a:defRPr>
      </a:lvl8pPr>
      <a:lvl9pPr marL="1828800" algn="l" rtl="0" eaLnBrk="1" fontAlgn="base" hangingPunct="1">
        <a:spcBef>
          <a:spcPct val="0"/>
        </a:spcBef>
        <a:spcAft>
          <a:spcPct val="0"/>
        </a:spcAft>
        <a:defRPr sz="3900" b="1">
          <a:solidFill>
            <a:schemeClr val="tx2"/>
          </a:solidFill>
          <a:latin typeface="Arial" charset="0"/>
          <a:ea typeface="ＭＳ Ｐゴシック" charset="0"/>
        </a:defRPr>
      </a:lvl9pPr>
    </p:titleStyle>
    <p:bodyStyle>
      <a:lvl1pPr marL="457200" indent="-457200" algn="l" rtl="0" eaLnBrk="1" fontAlgn="base" hangingPunct="1">
        <a:spcBef>
          <a:spcPct val="20000"/>
        </a:spcBef>
        <a:spcAft>
          <a:spcPct val="0"/>
        </a:spcAft>
        <a:buClr>
          <a:srgbClr val="5E9F79"/>
        </a:buClr>
        <a:buSzPct val="100000"/>
        <a:buFont typeface="Arial" charset="0"/>
        <a:buChar char="•"/>
        <a:defRPr sz="3000">
          <a:solidFill>
            <a:schemeClr val="tx1"/>
          </a:solidFill>
          <a:latin typeface="+mn-lt"/>
          <a:ea typeface="+mn-ea"/>
          <a:cs typeface="ＭＳ Ｐゴシック" charset="0"/>
        </a:defRPr>
      </a:lvl1pPr>
      <a:lvl2pPr marL="800100" indent="-457200" algn="l" rtl="0" eaLnBrk="1" fontAlgn="base" hangingPunct="1">
        <a:spcBef>
          <a:spcPct val="20000"/>
        </a:spcBef>
        <a:spcAft>
          <a:spcPct val="0"/>
        </a:spcAft>
        <a:buClr>
          <a:srgbClr val="E6C362"/>
        </a:buClr>
        <a:buSzPct val="100000"/>
        <a:buFont typeface="Lucida Grande" charset="0"/>
        <a:buChar char="-"/>
        <a:defRPr sz="2600">
          <a:solidFill>
            <a:schemeClr val="tx1"/>
          </a:solidFill>
          <a:latin typeface="+mn-lt"/>
          <a:ea typeface="+mn-ea"/>
        </a:defRPr>
      </a:lvl2pPr>
      <a:lvl3pPr marL="1035050" indent="-342900" algn="l" rtl="0" eaLnBrk="1" fontAlgn="base" hangingPunct="1">
        <a:spcBef>
          <a:spcPct val="20000"/>
        </a:spcBef>
        <a:spcAft>
          <a:spcPct val="0"/>
        </a:spcAft>
        <a:buClr>
          <a:schemeClr val="accent1"/>
        </a:buClr>
        <a:buSzPct val="100000"/>
        <a:buFont typeface="Arial" charset="0"/>
        <a:buChar char="•"/>
        <a:defRPr sz="2300">
          <a:solidFill>
            <a:schemeClr val="tx1"/>
          </a:solidFill>
          <a:latin typeface="+mn-lt"/>
          <a:ea typeface="+mn-ea"/>
        </a:defRPr>
      </a:lvl3pPr>
      <a:lvl4pPr marL="1281113" indent="-292100" algn="l" rtl="0" eaLnBrk="1" fontAlgn="base" hangingPunct="1">
        <a:spcBef>
          <a:spcPct val="20000"/>
        </a:spcBef>
        <a:spcAft>
          <a:spcPct val="0"/>
        </a:spcAft>
        <a:buClr>
          <a:schemeClr val="tx2"/>
        </a:buClr>
        <a:buSzPct val="75000"/>
        <a:buFont typeface="Wingdings" charset="0"/>
        <a:buChar char="§"/>
        <a:defRPr sz="2000">
          <a:solidFill>
            <a:schemeClr val="tx1"/>
          </a:solidFill>
          <a:latin typeface="+mn-lt"/>
          <a:ea typeface="+mn-ea"/>
        </a:defRPr>
      </a:lvl4pPr>
      <a:lvl5pPr marL="15986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5pPr>
      <a:lvl6pPr marL="20558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6pPr>
      <a:lvl7pPr marL="25130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7pPr>
      <a:lvl8pPr marL="29702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8pPr>
      <a:lvl9pPr marL="3427413" indent="-315913" algn="l" rtl="0" eaLnBrk="1" fontAlgn="base" hangingPunct="1">
        <a:spcBef>
          <a:spcPct val="20000"/>
        </a:spcBef>
        <a:spcAft>
          <a:spcPct val="0"/>
        </a:spcAft>
        <a:buClr>
          <a:schemeClr val="folHlink"/>
        </a:buClr>
        <a:buSzPct val="80000"/>
        <a:buFont typeface="Wingdings" charset="0"/>
        <a:buChar char="§"/>
        <a:defRPr sz="2000">
          <a:solidFill>
            <a:schemeClr val="tx1"/>
          </a:solidFill>
          <a:latin typeface="+mn-lt"/>
          <a:ea typeface="+mn-ea"/>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0.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1B5FADA-AD5C-447D-8239-6145C85E09A6}" type="datetime1">
              <a:rPr lang="en-GB" smtClean="0">
                <a:solidFill>
                  <a:prstClr val="black">
                    <a:tint val="75000"/>
                  </a:prstClr>
                </a:solidFill>
              </a:rPr>
              <a:t>10/11/2020</a:t>
            </a:fld>
            <a:endParaRPr lang="en-GB">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3BFF75E-FF78-4DB4-9860-2FA899BFD14D}"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847038926"/>
      </p:ext>
    </p:extLst>
  </p:cSld>
  <p:clrMap bg1="lt1" tx1="dk1" bg2="lt2" tx2="dk2" accent1="accent1" accent2="accent2" accent3="accent3" accent4="accent4" accent5="accent5" accent6="accent6" hlink="hlink" folHlink="folHlink"/>
  <p:sldLayoutIdLst>
    <p:sldLayoutId id="2147483925" r:id="rId1"/>
    <p:sldLayoutId id="2147483926" r:id="rId2"/>
    <p:sldLayoutId id="2147483927" r:id="rId3"/>
    <p:sldLayoutId id="2147483928" r:id="rId4"/>
    <p:sldLayoutId id="2147483929" r:id="rId5"/>
    <p:sldLayoutId id="2147483930" r:id="rId6"/>
    <p:sldLayoutId id="2147483931" r:id="rId7"/>
    <p:sldLayoutId id="2147483932" r:id="rId8"/>
    <p:sldLayoutId id="2147483933" r:id="rId9"/>
    <p:sldLayoutId id="2147483934" r:id="rId10"/>
    <p:sldLayoutId id="2147483935"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698D2DE-5FAE-4F1A-BA3E-586CA83DB39C}" type="datetime1">
              <a:rPr lang="en-GB" smtClean="0">
                <a:solidFill>
                  <a:prstClr val="black">
                    <a:tint val="75000"/>
                  </a:prstClr>
                </a:solidFill>
              </a:rPr>
              <a:t>10/11/2020</a:t>
            </a:fld>
            <a:endParaRPr lang="en-GB">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8D2464A-B21B-499B-BD07-0D7ADCAA86B5}"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018277824"/>
      </p:ext>
    </p:extLst>
  </p:cSld>
  <p:clrMap bg1="lt1" tx1="dk1" bg2="lt2" tx2="dk2" accent1="accent1" accent2="accent2" accent3="accent3" accent4="accent4" accent5="accent5" accent6="accent6" hlink="hlink" folHlink="folHlink"/>
  <p:sldLayoutIdLst>
    <p:sldLayoutId id="2147483937" r:id="rId1"/>
    <p:sldLayoutId id="2147483938" r:id="rId2"/>
    <p:sldLayoutId id="2147483939" r:id="rId3"/>
    <p:sldLayoutId id="2147483940" r:id="rId4"/>
    <p:sldLayoutId id="2147483941" r:id="rId5"/>
    <p:sldLayoutId id="2147483942" r:id="rId6"/>
    <p:sldLayoutId id="2147483943" r:id="rId7"/>
    <p:sldLayoutId id="2147483944" r:id="rId8"/>
    <p:sldLayoutId id="2147483945" r:id="rId9"/>
    <p:sldLayoutId id="2147483946" r:id="rId10"/>
    <p:sldLayoutId id="2147483947"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50.xml"/></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50.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50.xml"/></Relationships>
</file>

<file path=ppt/slides/_rels/slide10.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8.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8.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8.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8.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3.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hyperlink" Target="https://youtu.be/hGDvvUNU-cw" TargetMode="External"/><Relationship Id="rId1" Type="http://schemas.openxmlformats.org/officeDocument/2006/relationships/slideLayout" Target="../slideLayouts/slideLayout2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8.xml"/></Relationships>
</file>

<file path=ppt/slides/_rels/slide1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6.xml"/><Relationship Id="rId1" Type="http://schemas.openxmlformats.org/officeDocument/2006/relationships/slideLayout" Target="../slideLayouts/slideLayout35.xml"/></Relationships>
</file>

<file path=ppt/slides/_rels/slide1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hyperlink" Target="https://www.bing.com/videos/search?q=Synapse+Diagram+Model&amp;&amp;view=detail&amp;mid=1BC4A3B625B620E84AEF1BC4A3B625B620E84AEF&amp;&amp;FORM=VDRVRV" TargetMode="External"/><Relationship Id="rId1" Type="http://schemas.openxmlformats.org/officeDocument/2006/relationships/slideLayout" Target="../slideLayouts/slideLayout35.xml"/></Relationships>
</file>

<file path=ppt/slides/_rels/slide2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7.xml"/><Relationship Id="rId1" Type="http://schemas.openxmlformats.org/officeDocument/2006/relationships/slideLayout" Target="../slideLayouts/slideLayout56.xml"/></Relationships>
</file>

<file path=ppt/slides/_rels/slide23.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8.xml"/><Relationship Id="rId1" Type="http://schemas.openxmlformats.org/officeDocument/2006/relationships/slideLayout" Target="../slideLayouts/slideLayout43.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9.xml"/><Relationship Id="rId1" Type="http://schemas.openxmlformats.org/officeDocument/2006/relationships/slideLayout" Target="../slideLayouts/slideLayout65.xml"/></Relationships>
</file>

<file path=ppt/slides/_rels/slide2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155.xml"/></Relationships>
</file>

<file path=ppt/slides/_rels/slide29.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10.xml"/><Relationship Id="rId1" Type="http://schemas.openxmlformats.org/officeDocument/2006/relationships/slideLayout" Target="../slideLayouts/slideLayout60.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30.xml.rels><?xml version="1.0" encoding="UTF-8" standalone="yes"?>
<Relationships xmlns="http://schemas.openxmlformats.org/package/2006/relationships"><Relationship Id="rId8" Type="http://schemas.microsoft.com/office/2007/relationships/diagramDrawing" Target="../diagrams/drawing5.xml"/><Relationship Id="rId3" Type="http://schemas.openxmlformats.org/officeDocument/2006/relationships/image" Target="../media/image23.png"/><Relationship Id="rId7" Type="http://schemas.openxmlformats.org/officeDocument/2006/relationships/diagramColors" Target="../diagrams/colors5.xml"/><Relationship Id="rId2" Type="http://schemas.openxmlformats.org/officeDocument/2006/relationships/notesSlide" Target="../notesSlides/notesSlide11.xml"/><Relationship Id="rId1" Type="http://schemas.openxmlformats.org/officeDocument/2006/relationships/slideLayout" Target="../slideLayouts/slideLayout60.xml"/><Relationship Id="rId6" Type="http://schemas.openxmlformats.org/officeDocument/2006/relationships/diagramQuickStyle" Target="../diagrams/quickStyle5.xml"/><Relationship Id="rId5" Type="http://schemas.openxmlformats.org/officeDocument/2006/relationships/diagramLayout" Target="../diagrams/layout5.xml"/><Relationship Id="rId10" Type="http://schemas.openxmlformats.org/officeDocument/2006/relationships/image" Target="../media/image25.png"/><Relationship Id="rId4" Type="http://schemas.openxmlformats.org/officeDocument/2006/relationships/diagramData" Target="../diagrams/data5.xml"/><Relationship Id="rId9" Type="http://schemas.openxmlformats.org/officeDocument/2006/relationships/image" Target="../media/image24.png"/></Relationships>
</file>

<file path=ppt/slides/_rels/slide31.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notesSlide" Target="../notesSlides/notesSlide12.xml"/><Relationship Id="rId1" Type="http://schemas.openxmlformats.org/officeDocument/2006/relationships/slideLayout" Target="../slideLayouts/slideLayout58.xml"/><Relationship Id="rId4" Type="http://schemas.openxmlformats.org/officeDocument/2006/relationships/image" Target="../media/image27.jpg"/></Relationships>
</file>

<file path=ppt/slides/_rels/slide3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61.xml"/></Relationships>
</file>

<file path=ppt/slides/_rels/slide33.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6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58.xml"/></Relationships>
</file>

<file path=ppt/slides/_rels/slide35.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68.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36.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13.xml"/><Relationship Id="rId1" Type="http://schemas.openxmlformats.org/officeDocument/2006/relationships/slideLayout" Target="../slideLayouts/slideLayout73.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14.xml"/><Relationship Id="rId1" Type="http://schemas.openxmlformats.org/officeDocument/2006/relationships/slideLayout" Target="../slideLayouts/slideLayout81.xml"/><Relationship Id="rId4" Type="http://schemas.openxmlformats.org/officeDocument/2006/relationships/image" Target="../media/image32.png"/></Relationships>
</file>

<file path=ppt/slides/_rels/slide38.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15.xml"/><Relationship Id="rId1" Type="http://schemas.openxmlformats.org/officeDocument/2006/relationships/slideLayout" Target="../slideLayouts/slideLayout84.xml"/></Relationships>
</file>

<file path=ppt/slides/_rels/slide39.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86.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88.xml"/></Relationships>
</file>

<file path=ppt/slides/_rels/slide41.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16.xml"/><Relationship Id="rId1" Type="http://schemas.openxmlformats.org/officeDocument/2006/relationships/slideLayout" Target="../slideLayouts/slideLayout95.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98.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03.xml"/></Relationships>
</file>

<file path=ppt/slides/_rels/slide44.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10.xml"/></Relationships>
</file>

<file path=ppt/slides/_rels/slide45.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115.xml"/></Relationships>
</file>

<file path=ppt/slides/_rels/slide46.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g"/><Relationship Id="rId1" Type="http://schemas.openxmlformats.org/officeDocument/2006/relationships/slideLayout" Target="../slideLayouts/slideLayout6.xml"/></Relationships>
</file>

<file path=ppt/slides/_rels/slide47.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40.png"/><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18.xml"/><Relationship Id="rId1" Type="http://schemas.openxmlformats.org/officeDocument/2006/relationships/slideLayout" Target="../slideLayouts/slideLayout119.xml"/></Relationships>
</file>

<file path=ppt/slides/_rels/slide49.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19.xml"/><Relationship Id="rId1" Type="http://schemas.openxmlformats.org/officeDocument/2006/relationships/slideLayout" Target="../slideLayouts/slideLayout125.xml"/></Relationships>
</file>

<file path=ppt/slides/_rels/slide50.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63.xml"/></Relationships>
</file>

<file path=ppt/slides/_rels/slide51.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169.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64.xml"/></Relationships>
</file>

<file path=ppt/slides/_rels/slide53.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164.xml"/></Relationships>
</file>

<file path=ppt/slides/_rels/slide54.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164.xml"/><Relationship Id="rId4" Type="http://schemas.openxmlformats.org/officeDocument/2006/relationships/image" Target="../media/image48.png"/></Relationships>
</file>

<file path=ppt/slides/_rels/slide55.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164.xml"/></Relationships>
</file>

<file path=ppt/slides/_rels/slide56.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169.xml"/></Relationships>
</file>

<file path=ppt/slides/_rels/slide57.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164.xml"/></Relationships>
</file>

<file path=ppt/slides/_rels/slide58.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png"/><Relationship Id="rId1" Type="http://schemas.openxmlformats.org/officeDocument/2006/relationships/slideLayout" Target="../slideLayouts/slideLayout164.xml"/></Relationships>
</file>

<file path=ppt/slides/_rels/slide59.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164.xml"/></Relationships>
</file>

<file path=ppt/slides/_rels/slide60.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164.xml"/></Relationships>
</file>

<file path=ppt/slides/_rels/slide61.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164.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64.xml"/></Relationships>
</file>

<file path=ppt/slides/_rels/slide63.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168.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64.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64.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64.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8.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hyperlink" Target="https://uk.video.search.yahoo.com/search/video;_ylt=AwrP4o6M8IxcBEUAMrQM34lQ;_ylu=X3oDMTE2dDFjdTIxBGNvbG8DaXIyBHBvcwMxBHZ0aWQDVUlVS0MwMV8xBHNlYwNwaXZz?p=connectome&amp;fr2=piv-web&amp;fr=mcafee#id=7&amp;vid=5fe66933686189bd2811186f7aeb440a&amp;action=view" TargetMode="External"/><Relationship Id="rId1" Type="http://schemas.openxmlformats.org/officeDocument/2006/relationships/slideLayout" Target="../slideLayouts/slideLayout7.xml"/><Relationship Id="rId4" Type="http://schemas.openxmlformats.org/officeDocument/2006/relationships/image" Target="../media/image58.png"/></Relationships>
</file>

<file path=ppt/slides/_rels/slide69.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hyperlink" Target="https://uk.video.search.yahoo.com/search/video;_ylt=AwrP4o6M8IxcBEUAMrQM34lQ;_ylu=X3oDMTE2dDFjdTIxBGNvbG8DaXIyBHBvcwMxBHZ0aWQDVUlVS0MwMV8xBHNlYwNwaXZz?p=connectome&amp;fr2=piv-web&amp;fr=mcafee#id=1&amp;vid=2eb1c4abd80af6b5abff8c470a31e60f&amp;action=view" TargetMode="External"/><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hyperlink" Target="https://www.mcgill.ca/about/history/mcgill-pioneers/penfield" TargetMode="External"/><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hyperlink" Target="https://www.youtube.com/watch?v=Rqxhdffo_0c" TargetMode="External"/><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hyperlink" Target="https://www.youtube.com/watch?v=sl8W-QNSq4g" TargetMode="External"/><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hyperlink" Target="https://www.youtube.com/watch?v=kaThzeghWnM" TargetMode="External"/><Relationship Id="rId1" Type="http://schemas.openxmlformats.org/officeDocument/2006/relationships/slideLayout" Target="../slideLayouts/slideLayout7.xml"/><Relationship Id="rId5" Type="http://schemas.openxmlformats.org/officeDocument/2006/relationships/image" Target="../media/image63.png"/><Relationship Id="rId4" Type="http://schemas.openxmlformats.org/officeDocument/2006/relationships/hyperlink" Target="https://www.youtube.com/watch?v=M_fjiEOb40M" TargetMode="External"/></Relationships>
</file>

<file path=ppt/slides/_rels/slide75.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hyperlink" Target="http://www.bbc.co.uk/programmes/p02rwgjj" TargetMode="External"/><Relationship Id="rId1" Type="http://schemas.openxmlformats.org/officeDocument/2006/relationships/slideLayout" Target="../slideLayouts/slideLayout7.xml"/><Relationship Id="rId4" Type="http://schemas.openxmlformats.org/officeDocument/2006/relationships/image" Target="../media/image65.png"/></Relationships>
</file>

<file path=ppt/slides/_rels/slide76.xml.rels><?xml version="1.0" encoding="UTF-8" standalone="yes"?>
<Relationships xmlns="http://schemas.openxmlformats.org/package/2006/relationships"><Relationship Id="rId2" Type="http://schemas.openxmlformats.org/officeDocument/2006/relationships/image" Target="../media/image66.pn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hyperlink" Target="https://www.bing.com/videos/search?q=the+mcgurk+effect&amp;&amp;view=detail&amp;mid=862DCBF9932A6E0D6A86862DCBF9932A6E0D6A86&amp;&amp;FORM=VDRVRV" TargetMode="External"/><Relationship Id="rId1" Type="http://schemas.openxmlformats.org/officeDocument/2006/relationships/slideLayout" Target="../slideLayouts/slideLayout6.xml"/></Relationships>
</file>

<file path=ppt/slides/_rels/slide79.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hyperlink" Target="https://www.bing.com/videos/search?q=Brain+Tricks+with+Rubber+Hand&amp;&amp;view=detail&amp;mid=AFDFBBC906F0F31A26D5AFDFBBC906F0F31A26D5&amp;&amp;FORM=VDRVRV" TargetMode="External"/><Relationship Id="rId1" Type="http://schemas.openxmlformats.org/officeDocument/2006/relationships/slideLayout" Target="../slideLayouts/slideLayout6.xml"/></Relationships>
</file>

<file path=ppt/slides/_rels/slide80.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notesSlide" Target="../notesSlides/notesSlide20.xml"/><Relationship Id="rId1" Type="http://schemas.openxmlformats.org/officeDocument/2006/relationships/slideLayout" Target="../slideLayouts/slideLayout128.xml"/></Relationships>
</file>

<file path=ppt/slides/_rels/slide81.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134.xml"/></Relationships>
</file>

<file path=ppt/slides/_rels/slide82.xml.rels><?xml version="1.0" encoding="UTF-8" standalone="yes"?>
<Relationships xmlns="http://schemas.openxmlformats.org/package/2006/relationships"><Relationship Id="rId2" Type="http://schemas.openxmlformats.org/officeDocument/2006/relationships/image" Target="../media/image71.png"/><Relationship Id="rId1" Type="http://schemas.openxmlformats.org/officeDocument/2006/relationships/slideLayout" Target="../slideLayouts/slideLayout138.xml"/></Relationships>
</file>

<file path=ppt/slides/_rels/slide83.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21.xml"/><Relationship Id="rId1" Type="http://schemas.openxmlformats.org/officeDocument/2006/relationships/slideLayout" Target="../slideLayouts/slideLayout144.xml"/><Relationship Id="rId4" Type="http://schemas.openxmlformats.org/officeDocument/2006/relationships/image" Target="../media/image73.png"/></Relationships>
</file>

<file path=ppt/slides/_rels/slide84.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hyperlink" Target="https://youtu.be/zx53Zj7EKQE?t=101" TargetMode="External"/><Relationship Id="rId1" Type="http://schemas.openxmlformats.org/officeDocument/2006/relationships/slideLayout" Target="../slideLayouts/slideLayout146.xml"/></Relationships>
</file>

<file path=ppt/slides/_rels/slide85.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notesSlide" Target="../notesSlides/notesSlide22.xml"/><Relationship Id="rId1" Type="http://schemas.openxmlformats.org/officeDocument/2006/relationships/slideLayout" Target="../slideLayouts/slideLayout148.xml"/></Relationships>
</file>

<file path=ppt/slides/_rels/slide86.xml.rels><?xml version="1.0" encoding="UTF-8" standalone="yes"?>
<Relationships xmlns="http://schemas.openxmlformats.org/package/2006/relationships"><Relationship Id="rId2" Type="http://schemas.openxmlformats.org/officeDocument/2006/relationships/image" Target="../media/image76.png"/><Relationship Id="rId1" Type="http://schemas.openxmlformats.org/officeDocument/2006/relationships/slideLayout" Target="../slideLayouts/slideLayout6.xml"/></Relationships>
</file>

<file path=ppt/slides/_rels/slide87.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4.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9.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hyperlink" Target="http://www.humanconnectomeproject.org/gallery/" TargetMode="External"/><Relationship Id="rId1" Type="http://schemas.openxmlformats.org/officeDocument/2006/relationships/slideLayout" Target="../slideLayouts/slideLayout7.xml"/></Relationships>
</file>

<file path=ppt/slides/_rels/slide90.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hyperlink" Target="https://www.bing.com/videos/search?q=Synapse+Diagram+Model&amp;&amp;view=detail&amp;mid=4A235B3D7F919EB7DB624A235B3D7F919EB7DB62&amp;&amp;FORM=VDRVRV" TargetMode="External"/><Relationship Id="rId1" Type="http://schemas.openxmlformats.org/officeDocument/2006/relationships/slideLayout" Target="../slideLayouts/slideLayout35.xml"/></Relationships>
</file>

<file path=ppt/slides/_rels/slide91.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hyperlink" Target="https://www.youtube.com/watch?v=WBRkXpZ7mWs" TargetMode="External"/><Relationship Id="rId1" Type="http://schemas.openxmlformats.org/officeDocument/2006/relationships/slideLayout" Target="../slideLayouts/slideLayout3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91513" y="5749681"/>
            <a:ext cx="9144000" cy="1213338"/>
          </a:xfrm>
        </p:spPr>
        <p:txBody>
          <a:bodyPr>
            <a:normAutofit fontScale="90000"/>
          </a:bodyPr>
          <a:lstStyle/>
          <a:p>
            <a:r>
              <a:rPr lang="en-GB" sz="8000" dirty="0"/>
              <a:t>Biology and Behaviour</a:t>
            </a:r>
          </a:p>
        </p:txBody>
      </p:sp>
      <p:pic>
        <p:nvPicPr>
          <p:cNvPr id="4" name="Picture 3"/>
          <p:cNvPicPr>
            <a:picLocks noChangeAspect="1"/>
          </p:cNvPicPr>
          <p:nvPr/>
        </p:nvPicPr>
        <p:blipFill>
          <a:blip r:embed="rId3"/>
          <a:stretch>
            <a:fillRect/>
          </a:stretch>
        </p:blipFill>
        <p:spPr>
          <a:xfrm>
            <a:off x="1550467" y="0"/>
            <a:ext cx="9026093" cy="5820508"/>
          </a:xfrm>
          <a:prstGeom prst="rect">
            <a:avLst/>
          </a:prstGeom>
        </p:spPr>
      </p:pic>
      <p:sp>
        <p:nvSpPr>
          <p:cNvPr id="3" name="Slide Number Placeholder 2"/>
          <p:cNvSpPr>
            <a:spLocks noGrp="1"/>
          </p:cNvSpPr>
          <p:nvPr>
            <p:ph type="sldNum" sz="quarter" idx="12"/>
          </p:nvPr>
        </p:nvSpPr>
        <p:spPr/>
        <p:txBody>
          <a:bodyPr/>
          <a:lstStyle/>
          <a:p>
            <a:fld id="{779BC4C9-9C9C-42A1-ADA0-304ED0305212}" type="slidenum">
              <a:rPr lang="en-GB" smtClean="0"/>
              <a:t>1</a:t>
            </a:fld>
            <a:endParaRPr lang="en-GB" dirty="0"/>
          </a:p>
        </p:txBody>
      </p:sp>
    </p:spTree>
    <p:extLst>
      <p:ext uri="{BB962C8B-B14F-4D97-AF65-F5344CB8AC3E}">
        <p14:creationId xmlns:p14="http://schemas.microsoft.com/office/powerpoint/2010/main" val="37839652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B854194-185D-494D-905C-7C7CB2E30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608211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B4F5FA0D-0104-4987-8241-EFF7C85B88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998" cy="68580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2897127E-6CEF-446C-BE87-93B7C46E49D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7DE51FE1-1DE2-4F79-B6FA-670750B2B302}"/>
              </a:ext>
            </a:extLst>
          </p:cNvPr>
          <p:cNvSpPr>
            <a:spLocks noGrp="1"/>
          </p:cNvSpPr>
          <p:nvPr>
            <p:ph type="title"/>
          </p:nvPr>
        </p:nvSpPr>
        <p:spPr>
          <a:xfrm>
            <a:off x="640079" y="2053641"/>
            <a:ext cx="3669161" cy="2760098"/>
          </a:xfrm>
        </p:spPr>
        <p:txBody>
          <a:bodyPr>
            <a:normAutofit/>
          </a:bodyPr>
          <a:lstStyle/>
          <a:p>
            <a:r>
              <a:rPr lang="en-GB" sz="6000" dirty="0">
                <a:solidFill>
                  <a:srgbClr val="FFFFFF"/>
                </a:solidFill>
              </a:rPr>
              <a:t>Objectives</a:t>
            </a:r>
          </a:p>
        </p:txBody>
      </p:sp>
      <p:sp>
        <p:nvSpPr>
          <p:cNvPr id="3" name="Content Placeholder 2">
            <a:extLst>
              <a:ext uri="{FF2B5EF4-FFF2-40B4-BE49-F238E27FC236}">
                <a16:creationId xmlns:a16="http://schemas.microsoft.com/office/drawing/2014/main" id="{F1C10530-6EC2-428A-8570-38EA50BF9733}"/>
              </a:ext>
            </a:extLst>
          </p:cNvPr>
          <p:cNvSpPr>
            <a:spLocks noGrp="1"/>
          </p:cNvSpPr>
          <p:nvPr>
            <p:ph idx="1"/>
          </p:nvPr>
        </p:nvSpPr>
        <p:spPr>
          <a:xfrm>
            <a:off x="6090574" y="801866"/>
            <a:ext cx="5735666" cy="5507494"/>
          </a:xfrm>
        </p:spPr>
        <p:txBody>
          <a:bodyPr anchor="ctr">
            <a:noAutofit/>
          </a:bodyPr>
          <a:lstStyle/>
          <a:p>
            <a:pPr marL="514350" indent="-514350">
              <a:buFont typeface="+mj-lt"/>
              <a:buAutoNum type="arabicPeriod"/>
            </a:pPr>
            <a:r>
              <a:rPr lang="en-GB" dirty="0">
                <a:solidFill>
                  <a:srgbClr val="000000"/>
                </a:solidFill>
              </a:rPr>
              <a:t>The structure of neurons, how they communicate, neurotransmitters and the effect of drugs</a:t>
            </a:r>
          </a:p>
          <a:p>
            <a:pPr marL="514350" indent="-514350">
              <a:buFont typeface="+mj-lt"/>
              <a:buAutoNum type="arabicPeriod"/>
            </a:pPr>
            <a:r>
              <a:rPr lang="en-GB" dirty="0">
                <a:solidFill>
                  <a:srgbClr val="000000"/>
                </a:solidFill>
              </a:rPr>
              <a:t>Psycho-biological challenges, and zero degrees of empathy</a:t>
            </a:r>
          </a:p>
          <a:p>
            <a:pPr marL="514350" indent="-514350">
              <a:buFont typeface="+mj-lt"/>
              <a:buAutoNum type="arabicPeriod"/>
            </a:pPr>
            <a:r>
              <a:rPr lang="en-GB" dirty="0">
                <a:solidFill>
                  <a:srgbClr val="000000"/>
                </a:solidFill>
              </a:rPr>
              <a:t> The human brain, brain stem, cerebral cortex, left and right hemispheres</a:t>
            </a:r>
          </a:p>
          <a:p>
            <a:pPr marL="514350" indent="-514350">
              <a:buFont typeface="+mj-lt"/>
              <a:buAutoNum type="arabicPeriod"/>
            </a:pPr>
            <a:r>
              <a:rPr lang="en-GB" dirty="0">
                <a:solidFill>
                  <a:srgbClr val="000000"/>
                </a:solidFill>
              </a:rPr>
              <a:t>The Chimp Paradox</a:t>
            </a:r>
          </a:p>
          <a:p>
            <a:pPr marL="514350" indent="-514350">
              <a:buFont typeface="+mj-lt"/>
              <a:buAutoNum type="arabicPeriod"/>
            </a:pPr>
            <a:r>
              <a:rPr lang="en-GB" dirty="0">
                <a:solidFill>
                  <a:srgbClr val="000000"/>
                </a:solidFill>
              </a:rPr>
              <a:t>Video insights: perception, hearing and seeing, rubber hands</a:t>
            </a:r>
          </a:p>
        </p:txBody>
      </p:sp>
      <p:sp>
        <p:nvSpPr>
          <p:cNvPr id="4" name="Slide Number Placeholder 3">
            <a:extLst>
              <a:ext uri="{FF2B5EF4-FFF2-40B4-BE49-F238E27FC236}">
                <a16:creationId xmlns:a16="http://schemas.microsoft.com/office/drawing/2014/main" id="{1E75E056-2454-4F53-BC96-0E3EC3D6C40C}"/>
              </a:ext>
            </a:extLst>
          </p:cNvPr>
          <p:cNvSpPr>
            <a:spLocks noGrp="1"/>
          </p:cNvSpPr>
          <p:nvPr>
            <p:ph type="sldNum" sz="quarter" idx="12"/>
          </p:nvPr>
        </p:nvSpPr>
        <p:spPr>
          <a:xfrm>
            <a:off x="10825930" y="6223702"/>
            <a:ext cx="570728" cy="314067"/>
          </a:xfrm>
        </p:spPr>
        <p:txBody>
          <a:bodyPr>
            <a:normAutofit/>
          </a:bodyPr>
          <a:lstStyle/>
          <a:p>
            <a:pPr>
              <a:spcAft>
                <a:spcPts val="600"/>
              </a:spcAft>
            </a:pPr>
            <a:fld id="{779BC4C9-9C9C-42A1-ADA0-304ED0305212}" type="slidenum">
              <a:rPr lang="en-GB" sz="1000">
                <a:solidFill>
                  <a:srgbClr val="898989"/>
                </a:solidFill>
              </a:rPr>
              <a:pPr>
                <a:spcAft>
                  <a:spcPts val="600"/>
                </a:spcAft>
              </a:pPr>
              <a:t>2</a:t>
            </a:fld>
            <a:endParaRPr lang="en-GB" sz="1000">
              <a:solidFill>
                <a:srgbClr val="898989"/>
              </a:solidFill>
            </a:endParaRPr>
          </a:p>
        </p:txBody>
      </p:sp>
    </p:spTree>
    <p:extLst>
      <p:ext uri="{BB962C8B-B14F-4D97-AF65-F5344CB8AC3E}">
        <p14:creationId xmlns:p14="http://schemas.microsoft.com/office/powerpoint/2010/main" val="304956220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Rectangle 5"/>
          <p:cNvSpPr>
            <a:spLocks noGrp="1" noChangeArrowheads="1"/>
          </p:cNvSpPr>
          <p:nvPr>
            <p:ph type="title"/>
          </p:nvPr>
        </p:nvSpPr>
        <p:spPr>
          <a:xfrm>
            <a:off x="386080" y="-172402"/>
            <a:ext cx="10972800" cy="1295400"/>
          </a:xfrm>
        </p:spPr>
        <p:txBody>
          <a:bodyPr>
            <a:normAutofit/>
          </a:bodyPr>
          <a:lstStyle/>
          <a:p>
            <a:r>
              <a:rPr lang="en-US" sz="6000" dirty="0"/>
              <a:t>The Neuron</a:t>
            </a:r>
          </a:p>
        </p:txBody>
      </p:sp>
      <p:graphicFrame>
        <p:nvGraphicFramePr>
          <p:cNvPr id="2" name="Content Placeholder 1"/>
          <p:cNvGraphicFramePr>
            <a:graphicFrameLocks noGrp="1"/>
          </p:cNvGraphicFramePr>
          <p:nvPr>
            <p:ph idx="1"/>
            <p:extLst>
              <p:ext uri="{D42A27DB-BD31-4B8C-83A1-F6EECF244321}">
                <p14:modId xmlns:p14="http://schemas.microsoft.com/office/powerpoint/2010/main" val="1159001362"/>
              </p:ext>
            </p:extLst>
          </p:nvPr>
        </p:nvGraphicFramePr>
        <p:xfrm>
          <a:off x="3352800" y="970598"/>
          <a:ext cx="8229600" cy="5562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66354182"/>
      </p:ext>
    </p:extLst>
  </p:cSld>
  <p:clrMapOvr>
    <a:masterClrMapping/>
  </p:clrMapOvr>
  <p:transition spd="med">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365125"/>
            <a:ext cx="10439400" cy="1325563"/>
          </a:xfrm>
        </p:spPr>
        <p:txBody>
          <a:bodyPr>
            <a:normAutofit/>
          </a:bodyPr>
          <a:lstStyle/>
          <a:p>
            <a:r>
              <a:rPr lang="en-GB" sz="6000" dirty="0"/>
              <a:t>The Neuron</a:t>
            </a:r>
          </a:p>
        </p:txBody>
      </p:sp>
      <p:sp>
        <p:nvSpPr>
          <p:cNvPr id="3" name="Content Placeholder 2"/>
          <p:cNvSpPr>
            <a:spLocks noGrp="1"/>
          </p:cNvSpPr>
          <p:nvPr>
            <p:ph idx="1"/>
          </p:nvPr>
        </p:nvSpPr>
        <p:spPr>
          <a:xfrm>
            <a:off x="457200" y="1690688"/>
            <a:ext cx="4923692" cy="4862511"/>
          </a:xfrm>
        </p:spPr>
        <p:txBody>
          <a:bodyPr>
            <a:normAutofit/>
          </a:bodyPr>
          <a:lstStyle/>
          <a:p>
            <a:r>
              <a:rPr lang="en-GB" sz="3200" dirty="0"/>
              <a:t>The brain and nervous system are made up of </a:t>
            </a:r>
            <a:r>
              <a:rPr lang="en-GB" sz="3200" b="1" dirty="0"/>
              <a:t>neurons</a:t>
            </a:r>
            <a:r>
              <a:rPr lang="en-GB" sz="3200" dirty="0"/>
              <a:t> which transmit information, and </a:t>
            </a:r>
            <a:r>
              <a:rPr lang="en-GB" sz="3200" b="1" dirty="0"/>
              <a:t>glial</a:t>
            </a:r>
            <a:r>
              <a:rPr lang="en-GB" sz="3200" dirty="0"/>
              <a:t> cells (glia is Greek for glue) which support the neurons</a:t>
            </a:r>
          </a:p>
          <a:p>
            <a:r>
              <a:rPr lang="en-GB" sz="3200" dirty="0"/>
              <a:t>We have 10x the amount of glial cells than neurons and we have quite a lot of neurons</a:t>
            </a:r>
          </a:p>
          <a:p>
            <a:endParaRPr lang="en-GB" dirty="0"/>
          </a:p>
        </p:txBody>
      </p:sp>
      <p:sp>
        <p:nvSpPr>
          <p:cNvPr id="5" name="Bent Arrow 4"/>
          <p:cNvSpPr/>
          <p:nvPr/>
        </p:nvSpPr>
        <p:spPr>
          <a:xfrm rot="5400000">
            <a:off x="6324420" y="-319705"/>
            <a:ext cx="1676397" cy="3983809"/>
          </a:xfrm>
          <a:prstGeom prst="bentArrow">
            <a:avLst>
              <a:gd name="adj1" fmla="val 20934"/>
              <a:gd name="adj2" fmla="val 25960"/>
              <a:gd name="adj3" fmla="val 25000"/>
              <a:gd name="adj4" fmla="val 4375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6" name="TextBox 5"/>
          <p:cNvSpPr txBox="1"/>
          <p:nvPr/>
        </p:nvSpPr>
        <p:spPr>
          <a:xfrm>
            <a:off x="5693228" y="2612572"/>
            <a:ext cx="5921828" cy="3539430"/>
          </a:xfrm>
          <a:prstGeom prst="rect">
            <a:avLst/>
          </a:prstGeom>
          <a:noFill/>
          <a:ln w="76200">
            <a:solidFill>
              <a:schemeClr val="accent1">
                <a:lumMod val="50000"/>
              </a:schemeClr>
            </a:solidFill>
          </a:ln>
        </p:spPr>
        <p:txBody>
          <a:bodyPr wrap="square" rtlCol="0">
            <a:spAutoFit/>
          </a:bodyPr>
          <a:lstStyle/>
          <a:p>
            <a:r>
              <a:rPr lang="en-GB" sz="3200" b="1" dirty="0"/>
              <a:t>100 billion neurons </a:t>
            </a:r>
            <a:r>
              <a:rPr lang="en-GB" sz="3200" dirty="0"/>
              <a:t>in our brains</a:t>
            </a:r>
          </a:p>
          <a:p>
            <a:r>
              <a:rPr lang="en-GB" sz="3200" dirty="0"/>
              <a:t>Each receiving information from thousands of other neurons</a:t>
            </a:r>
          </a:p>
          <a:p>
            <a:endParaRPr lang="en-GB" sz="3200" dirty="0"/>
          </a:p>
          <a:p>
            <a:r>
              <a:rPr lang="en-GB" sz="3200" dirty="0"/>
              <a:t>Some have estimated as many as </a:t>
            </a:r>
            <a:r>
              <a:rPr lang="en-GB" sz="3200" b="1" dirty="0"/>
              <a:t>one thousand trillion </a:t>
            </a:r>
            <a:r>
              <a:rPr lang="en-GB" sz="3200" dirty="0"/>
              <a:t>connections</a:t>
            </a:r>
          </a:p>
          <a:p>
            <a:r>
              <a:rPr lang="en-GB" sz="3200" dirty="0"/>
              <a:t>(Sweeney 2009)</a:t>
            </a:r>
          </a:p>
        </p:txBody>
      </p:sp>
      <p:sp>
        <p:nvSpPr>
          <p:cNvPr id="4" name="Slide Number Placeholder 3"/>
          <p:cNvSpPr>
            <a:spLocks noGrp="1"/>
          </p:cNvSpPr>
          <p:nvPr>
            <p:ph type="sldNum" sz="quarter" idx="12"/>
          </p:nvPr>
        </p:nvSpPr>
        <p:spPr/>
        <p:txBody>
          <a:bodyPr/>
          <a:lstStyle/>
          <a:p>
            <a:fld id="{779BC4C9-9C9C-42A1-ADA0-304ED0305212}" type="slidenum">
              <a:rPr lang="en-GB" smtClean="0"/>
              <a:t>4</a:t>
            </a:fld>
            <a:endParaRPr lang="en-GB"/>
          </a:p>
        </p:txBody>
      </p:sp>
    </p:spTree>
    <p:extLst>
      <p:ext uri="{BB962C8B-B14F-4D97-AF65-F5344CB8AC3E}">
        <p14:creationId xmlns:p14="http://schemas.microsoft.com/office/powerpoint/2010/main" val="18609444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500" fill="hold"/>
                                        <p:tgtEl>
                                          <p:spTgt spid="5"/>
                                        </p:tgtEl>
                                        <p:attrNameLst>
                                          <p:attrName>ppt_x</p:attrName>
                                        </p:attrNameLst>
                                      </p:cBhvr>
                                      <p:tavLst>
                                        <p:tav tm="0">
                                          <p:val>
                                            <p:strVal val="#ppt_x"/>
                                          </p:val>
                                        </p:tav>
                                        <p:tav tm="100000">
                                          <p:val>
                                            <p:strVal val="#ppt_x"/>
                                          </p:val>
                                        </p:tav>
                                      </p:tavLst>
                                    </p:anim>
                                    <p:anim calcmode="lin" valueType="num">
                                      <p:cBhvr additive="base">
                                        <p:cTn id="2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500" fill="hold"/>
                                        <p:tgtEl>
                                          <p:spTgt spid="6"/>
                                        </p:tgtEl>
                                        <p:attrNameLst>
                                          <p:attrName>ppt_x</p:attrName>
                                        </p:attrNameLst>
                                      </p:cBhvr>
                                      <p:tavLst>
                                        <p:tav tm="0">
                                          <p:val>
                                            <p:strVal val="#ppt_x"/>
                                          </p:val>
                                        </p:tav>
                                        <p:tav tm="100000">
                                          <p:val>
                                            <p:strVal val="#ppt_x"/>
                                          </p:val>
                                        </p:tav>
                                      </p:tavLst>
                                    </p:anim>
                                    <p:anim calcmode="lin" valueType="num">
                                      <p:cBhvr additive="base">
                                        <p:cTn id="2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animBg="1"/>
      <p:bldP spid="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Rectangle 2"/>
          <p:cNvSpPr>
            <a:spLocks noGrp="1" noChangeArrowheads="1"/>
          </p:cNvSpPr>
          <p:nvPr>
            <p:ph type="title"/>
          </p:nvPr>
        </p:nvSpPr>
        <p:spPr/>
        <p:txBody>
          <a:bodyPr>
            <a:normAutofit/>
          </a:bodyPr>
          <a:lstStyle/>
          <a:p>
            <a:r>
              <a:rPr lang="en-US" sz="6000" dirty="0"/>
              <a:t>Neurons and Glial Cells</a:t>
            </a:r>
          </a:p>
        </p:txBody>
      </p:sp>
      <p:sp>
        <p:nvSpPr>
          <p:cNvPr id="18434" name="Rectangle 3"/>
          <p:cNvSpPr>
            <a:spLocks noGrp="1" noChangeArrowheads="1"/>
          </p:cNvSpPr>
          <p:nvPr>
            <p:ph idx="1"/>
          </p:nvPr>
        </p:nvSpPr>
        <p:spPr/>
        <p:txBody>
          <a:bodyPr/>
          <a:lstStyle/>
          <a:p>
            <a:r>
              <a:rPr lang="en-US" sz="4800" b="1" dirty="0"/>
              <a:t>Neurons</a:t>
            </a:r>
          </a:p>
          <a:p>
            <a:pPr lvl="1"/>
            <a:r>
              <a:rPr lang="en-US" dirty="0"/>
              <a:t>Are responsible for information transmission throughout the nervous system</a:t>
            </a:r>
            <a:br>
              <a:rPr lang="en-US" dirty="0"/>
            </a:br>
            <a:endParaRPr lang="en-US" dirty="0"/>
          </a:p>
          <a:p>
            <a:r>
              <a:rPr lang="en-US" sz="4800" b="1" dirty="0"/>
              <a:t>Glial cells</a:t>
            </a:r>
          </a:p>
          <a:p>
            <a:pPr lvl="1"/>
            <a:r>
              <a:rPr lang="en-US" dirty="0"/>
              <a:t>Support neurons by disposing of waste products of neurons, keeping their chemical environment </a:t>
            </a:r>
            <a:br>
              <a:rPr lang="en-US" dirty="0"/>
            </a:br>
            <a:r>
              <a:rPr lang="en-US" dirty="0"/>
              <a:t>stable, and insulating them</a:t>
            </a:r>
          </a:p>
        </p:txBody>
      </p:sp>
    </p:spTree>
    <p:extLst>
      <p:ext uri="{BB962C8B-B14F-4D97-AF65-F5344CB8AC3E}">
        <p14:creationId xmlns:p14="http://schemas.microsoft.com/office/powerpoint/2010/main" val="4064097652"/>
      </p:ext>
    </p:extLst>
  </p:cSld>
  <p:clrMapOvr>
    <a:masterClrMapping/>
  </p:clrMapOvr>
  <p:transition spd="med">
    <p:fade/>
  </p:transition>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93E0E83-D2EF-4240-915B-F4C506787194}"/>
              </a:ext>
            </a:extLst>
          </p:cNvPr>
          <p:cNvPicPr>
            <a:picLocks noChangeAspect="1"/>
          </p:cNvPicPr>
          <p:nvPr/>
        </p:nvPicPr>
        <p:blipFill>
          <a:blip r:embed="rId2"/>
          <a:stretch>
            <a:fillRect/>
          </a:stretch>
        </p:blipFill>
        <p:spPr>
          <a:xfrm>
            <a:off x="1632373" y="5588"/>
            <a:ext cx="9550399" cy="6852412"/>
          </a:xfrm>
          <a:prstGeom prst="rect">
            <a:avLst/>
          </a:prstGeom>
        </p:spPr>
      </p:pic>
      <p:sp>
        <p:nvSpPr>
          <p:cNvPr id="4" name="Slide Number Placeholder 3">
            <a:extLst>
              <a:ext uri="{FF2B5EF4-FFF2-40B4-BE49-F238E27FC236}">
                <a16:creationId xmlns:a16="http://schemas.microsoft.com/office/drawing/2014/main" id="{FE8039CE-A98D-406D-9F6A-60CB81FD4FA4}"/>
              </a:ext>
            </a:extLst>
          </p:cNvPr>
          <p:cNvSpPr>
            <a:spLocks noGrp="1"/>
          </p:cNvSpPr>
          <p:nvPr>
            <p:ph type="sldNum" sz="quarter" idx="12"/>
          </p:nvPr>
        </p:nvSpPr>
        <p:spPr>
          <a:xfrm>
            <a:off x="8610600" y="6356350"/>
            <a:ext cx="2743200" cy="365125"/>
          </a:xfrm>
        </p:spPr>
        <p:txBody>
          <a:bodyPr>
            <a:normAutofit/>
          </a:bodyPr>
          <a:lstStyle/>
          <a:p>
            <a:pPr>
              <a:spcAft>
                <a:spcPts val="600"/>
              </a:spcAft>
            </a:pPr>
            <a:fld id="{779BC4C9-9C9C-42A1-ADA0-304ED0305212}" type="slidenum">
              <a:rPr lang="en-GB" smtClean="0"/>
              <a:pPr>
                <a:spcAft>
                  <a:spcPts val="600"/>
                </a:spcAft>
              </a:pPr>
              <a:t>6</a:t>
            </a:fld>
            <a:endParaRPr lang="en-GB"/>
          </a:p>
        </p:txBody>
      </p:sp>
      <p:sp>
        <p:nvSpPr>
          <p:cNvPr id="6" name="Rectangle 5">
            <a:extLst>
              <a:ext uri="{FF2B5EF4-FFF2-40B4-BE49-F238E27FC236}">
                <a16:creationId xmlns:a16="http://schemas.microsoft.com/office/drawing/2014/main" id="{072013C8-5FBE-45F5-B215-D2FA1CC6969C}"/>
              </a:ext>
            </a:extLst>
          </p:cNvPr>
          <p:cNvSpPr/>
          <p:nvPr/>
        </p:nvSpPr>
        <p:spPr>
          <a:xfrm>
            <a:off x="1931527" y="3429000"/>
            <a:ext cx="8952089" cy="1323439"/>
          </a:xfrm>
          <a:prstGeom prst="rect">
            <a:avLst/>
          </a:prstGeom>
          <a:solidFill>
            <a:schemeClr val="bg1"/>
          </a:solidFill>
        </p:spPr>
        <p:txBody>
          <a:bodyPr wrap="square">
            <a:spAutoFit/>
          </a:bodyPr>
          <a:lstStyle/>
          <a:p>
            <a:pPr algn="ctr"/>
            <a:r>
              <a:rPr lang="en-US" sz="4000" dirty="0"/>
              <a:t>A connectome is a comprehensive map of neural connections in the brain</a:t>
            </a:r>
            <a:endParaRPr lang="en-GB" sz="4000" dirty="0"/>
          </a:p>
        </p:txBody>
      </p:sp>
    </p:spTree>
    <p:extLst>
      <p:ext uri="{BB962C8B-B14F-4D97-AF65-F5344CB8AC3E}">
        <p14:creationId xmlns:p14="http://schemas.microsoft.com/office/powerpoint/2010/main" val="12614746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2"/>
          <p:cNvSpPr>
            <a:spLocks noGrp="1" noChangeArrowheads="1"/>
          </p:cNvSpPr>
          <p:nvPr>
            <p:ph type="title"/>
          </p:nvPr>
        </p:nvSpPr>
        <p:spPr>
          <a:xfrm>
            <a:off x="6667130" y="122238"/>
            <a:ext cx="4915270" cy="1295400"/>
          </a:xfrm>
        </p:spPr>
        <p:txBody>
          <a:bodyPr/>
          <a:lstStyle/>
          <a:p>
            <a:r>
              <a:rPr lang="en-US" dirty="0"/>
              <a:t>The Structure of a Neuron</a:t>
            </a:r>
          </a:p>
        </p:txBody>
      </p:sp>
      <p:pic>
        <p:nvPicPr>
          <p:cNvPr id="4" name="Picture 3" descr="Griggs4e_fig_02_01.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235131" y="1808889"/>
            <a:ext cx="6956869" cy="295774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 name="Rectangle 1">
            <a:extLst>
              <a:ext uri="{FF2B5EF4-FFF2-40B4-BE49-F238E27FC236}">
                <a16:creationId xmlns:a16="http://schemas.microsoft.com/office/drawing/2014/main" id="{3A39E53B-0EFD-4764-8BBB-9ED6A0FF3268}"/>
              </a:ext>
            </a:extLst>
          </p:cNvPr>
          <p:cNvSpPr/>
          <p:nvPr/>
        </p:nvSpPr>
        <p:spPr>
          <a:xfrm>
            <a:off x="407683" y="114575"/>
            <a:ext cx="5228948" cy="6124754"/>
          </a:xfrm>
          <a:prstGeom prst="rect">
            <a:avLst/>
          </a:prstGeom>
        </p:spPr>
        <p:txBody>
          <a:bodyPr wrap="square">
            <a:spAutoFit/>
          </a:bodyPr>
          <a:lstStyle/>
          <a:p>
            <a:pPr marL="171450" indent="-171450">
              <a:buFontTx/>
              <a:buChar char="•"/>
            </a:pPr>
            <a:r>
              <a:rPr lang="en-US" sz="2800" dirty="0">
                <a:latin typeface="Calibri" charset="0"/>
              </a:rPr>
              <a:t>The three main parts of a neuron are the dendrites, cell body, and axon. </a:t>
            </a:r>
          </a:p>
          <a:p>
            <a:pPr marL="171450" indent="-171450">
              <a:buFontTx/>
              <a:buChar char="•"/>
            </a:pPr>
            <a:r>
              <a:rPr lang="en-US" sz="2800" dirty="0">
                <a:latin typeface="Calibri" charset="0"/>
              </a:rPr>
              <a:t>The dendrites receive information from other neurons and pass it along to the cell body. </a:t>
            </a:r>
          </a:p>
          <a:p>
            <a:pPr marL="171450" indent="-171450">
              <a:buFontTx/>
              <a:buChar char="•"/>
            </a:pPr>
            <a:r>
              <a:rPr lang="en-US" sz="2800" dirty="0">
                <a:latin typeface="Calibri" charset="0"/>
              </a:rPr>
              <a:t>The cell body decides whether the information should be passed on to other neurons.</a:t>
            </a:r>
          </a:p>
          <a:p>
            <a:pPr marL="171450" indent="-171450">
              <a:buFontTx/>
              <a:buChar char="•"/>
            </a:pPr>
            <a:r>
              <a:rPr lang="en-US" sz="2800" dirty="0">
                <a:latin typeface="Calibri" charset="0"/>
              </a:rPr>
              <a:t>If it decides it should, then it does so by means of an electrical impulse that travels down the axon—the longer, thin fiber coming out of the cell body. </a:t>
            </a:r>
          </a:p>
        </p:txBody>
      </p:sp>
    </p:spTree>
    <p:extLst>
      <p:ext uri="{BB962C8B-B14F-4D97-AF65-F5344CB8AC3E}">
        <p14:creationId xmlns:p14="http://schemas.microsoft.com/office/powerpoint/2010/main" val="3900160304"/>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
                                            <p:txEl>
                                              <p:pRg st="1" end="1"/>
                                            </p:txEl>
                                          </p:spTgt>
                                        </p:tgtEl>
                                        <p:attrNameLst>
                                          <p:attrName>style.visibility</p:attrName>
                                        </p:attrNameLst>
                                      </p:cBhvr>
                                      <p:to>
                                        <p:strVal val="visible"/>
                                      </p:to>
                                    </p:set>
                                    <p:animEffect transition="in" filter="fade">
                                      <p:cBhvr>
                                        <p:cTn id="14" dur="1000"/>
                                        <p:tgtEl>
                                          <p:spTgt spid="2">
                                            <p:txEl>
                                              <p:pRg st="1" end="1"/>
                                            </p:txEl>
                                          </p:spTgt>
                                        </p:tgtEl>
                                      </p:cBhvr>
                                    </p:animEffect>
                                    <p:anim calcmode="lin" valueType="num">
                                      <p:cBhvr>
                                        <p:cTn id="15"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2">
                                            <p:txEl>
                                              <p:pRg st="2" end="2"/>
                                            </p:txEl>
                                          </p:spTgt>
                                        </p:tgtEl>
                                        <p:attrNameLst>
                                          <p:attrName>style.visibility</p:attrName>
                                        </p:attrNameLst>
                                      </p:cBhvr>
                                      <p:to>
                                        <p:strVal val="visible"/>
                                      </p:to>
                                    </p:set>
                                    <p:animEffect transition="in" filter="fade">
                                      <p:cBhvr>
                                        <p:cTn id="21" dur="1000"/>
                                        <p:tgtEl>
                                          <p:spTgt spid="2">
                                            <p:txEl>
                                              <p:pRg st="2" end="2"/>
                                            </p:txEl>
                                          </p:spTgt>
                                        </p:tgtEl>
                                      </p:cBhvr>
                                    </p:animEffect>
                                    <p:anim calcmode="lin" valueType="num">
                                      <p:cBhvr>
                                        <p:cTn id="22"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2">
                                            <p:txEl>
                                              <p:pRg st="3" end="3"/>
                                            </p:txEl>
                                          </p:spTgt>
                                        </p:tgtEl>
                                        <p:attrNameLst>
                                          <p:attrName>style.visibility</p:attrName>
                                        </p:attrNameLst>
                                      </p:cBhvr>
                                      <p:to>
                                        <p:strVal val="visible"/>
                                      </p:to>
                                    </p:set>
                                    <p:animEffect transition="in" filter="fade">
                                      <p:cBhvr>
                                        <p:cTn id="28" dur="1000"/>
                                        <p:tgtEl>
                                          <p:spTgt spid="2">
                                            <p:txEl>
                                              <p:pRg st="3" end="3"/>
                                            </p:txEl>
                                          </p:spTgt>
                                        </p:tgtEl>
                                      </p:cBhvr>
                                    </p:animEffect>
                                    <p:anim calcmode="lin" valueType="num">
                                      <p:cBhvr>
                                        <p:cTn id="29" dur="1000" fill="hold"/>
                                        <p:tgtEl>
                                          <p:spTgt spid="2">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2">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2"/>
          <p:cNvSpPr>
            <a:spLocks noGrp="1" noChangeArrowheads="1"/>
          </p:cNvSpPr>
          <p:nvPr>
            <p:ph type="title"/>
          </p:nvPr>
        </p:nvSpPr>
        <p:spPr>
          <a:xfrm>
            <a:off x="3972560" y="122238"/>
            <a:ext cx="7609840" cy="1295400"/>
          </a:xfrm>
        </p:spPr>
        <p:txBody>
          <a:bodyPr>
            <a:noAutofit/>
          </a:bodyPr>
          <a:lstStyle/>
          <a:p>
            <a:r>
              <a:rPr lang="en-US" sz="4800" dirty="0"/>
              <a:t>The Structure of a Neuron</a:t>
            </a:r>
          </a:p>
        </p:txBody>
      </p:sp>
      <p:pic>
        <p:nvPicPr>
          <p:cNvPr id="4" name="Picture 3" descr="Griggs4e_fig_02_01.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235131" y="1808889"/>
            <a:ext cx="6956869" cy="295774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 name="Rectangle 1">
            <a:extLst>
              <a:ext uri="{FF2B5EF4-FFF2-40B4-BE49-F238E27FC236}">
                <a16:creationId xmlns:a16="http://schemas.microsoft.com/office/drawing/2014/main" id="{3A39E53B-0EFD-4764-8BBB-9ED6A0FF3268}"/>
              </a:ext>
            </a:extLst>
          </p:cNvPr>
          <p:cNvSpPr/>
          <p:nvPr/>
        </p:nvSpPr>
        <p:spPr>
          <a:xfrm>
            <a:off x="609600" y="1413063"/>
            <a:ext cx="4607936" cy="4031873"/>
          </a:xfrm>
          <a:prstGeom prst="rect">
            <a:avLst/>
          </a:prstGeom>
        </p:spPr>
        <p:txBody>
          <a:bodyPr wrap="square">
            <a:spAutoFit/>
          </a:bodyPr>
          <a:lstStyle/>
          <a:p>
            <a:pPr marL="171450" marR="0" lvl="0" indent="-171450" algn="l" defTabSz="914400" rtl="0" eaLnBrk="1" fontAlgn="auto" latinLnBrk="0" hangingPunct="1">
              <a:lnSpc>
                <a:spcPct val="100000"/>
              </a:lnSpc>
              <a:spcBef>
                <a:spcPts val="0"/>
              </a:spcBef>
              <a:spcAft>
                <a:spcPts val="0"/>
              </a:spcAft>
              <a:buClrTx/>
              <a:buSzTx/>
              <a:buFontTx/>
              <a:buChar char="•"/>
              <a:tabLst/>
              <a:defRPr/>
            </a:pPr>
            <a:r>
              <a:rPr kumimoji="0" lang="en-US" sz="3200" b="0" i="0" u="none" strike="noStrike" kern="1200" cap="none" spc="0" normalizeH="0" baseline="0" noProof="0" dirty="0">
                <a:ln>
                  <a:noFill/>
                </a:ln>
                <a:solidFill>
                  <a:prstClr val="black"/>
                </a:solidFill>
                <a:effectLst/>
                <a:uLnTx/>
                <a:uFillTx/>
                <a:latin typeface="Calibri" charset="0"/>
                <a:ea typeface="ＭＳ Ｐゴシック"/>
                <a:cs typeface="+mn-cs"/>
              </a:rPr>
              <a:t>The impulse jumps from one gap to the next down the axon. </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kumimoji="0" lang="en-US" sz="3200" b="0" i="0" u="none" strike="noStrike" kern="1200" cap="none" spc="0" normalizeH="0" baseline="0" noProof="0" dirty="0">
                <a:ln>
                  <a:noFill/>
                </a:ln>
                <a:solidFill>
                  <a:prstClr val="black"/>
                </a:solidFill>
                <a:effectLst/>
                <a:uLnTx/>
                <a:uFillTx/>
                <a:latin typeface="Calibri" charset="0"/>
                <a:ea typeface="ＭＳ Ｐゴシック"/>
                <a:cs typeface="+mn-cs"/>
              </a:rPr>
              <a:t>When the impulse reaches the axon terminals, it triggers chemical communication with other neurons.</a:t>
            </a:r>
          </a:p>
        </p:txBody>
      </p:sp>
    </p:spTree>
    <p:extLst>
      <p:ext uri="{BB962C8B-B14F-4D97-AF65-F5344CB8AC3E}">
        <p14:creationId xmlns:p14="http://schemas.microsoft.com/office/powerpoint/2010/main" val="3141493695"/>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
                                            <p:txEl>
                                              <p:pRg st="1" end="1"/>
                                            </p:txEl>
                                          </p:spTgt>
                                        </p:tgtEl>
                                        <p:attrNameLst>
                                          <p:attrName>style.visibility</p:attrName>
                                        </p:attrNameLst>
                                      </p:cBhvr>
                                      <p:to>
                                        <p:strVal val="visible"/>
                                      </p:to>
                                    </p:set>
                                    <p:animEffect transition="in" filter="fade">
                                      <p:cBhvr>
                                        <p:cTn id="14" dur="1000"/>
                                        <p:tgtEl>
                                          <p:spTgt spid="2">
                                            <p:txEl>
                                              <p:pRg st="1" end="1"/>
                                            </p:txEl>
                                          </p:spTgt>
                                        </p:tgtEl>
                                      </p:cBhvr>
                                    </p:animEffect>
                                    <p:anim calcmode="lin" valueType="num">
                                      <p:cBhvr>
                                        <p:cTn id="15"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3" name="Picture 2"/>
          <p:cNvPicPr>
            <a:picLocks noChangeAspect="1"/>
          </p:cNvPicPr>
          <p:nvPr/>
        </p:nvPicPr>
        <p:blipFill>
          <a:blip r:embed="rId2"/>
          <a:stretch>
            <a:fillRect/>
          </a:stretch>
        </p:blipFill>
        <p:spPr>
          <a:xfrm>
            <a:off x="428424" y="769938"/>
            <a:ext cx="11763576" cy="5000293"/>
          </a:xfrm>
          <a:prstGeom prst="rect">
            <a:avLst/>
          </a:prstGeom>
        </p:spPr>
      </p:pic>
    </p:spTree>
    <p:extLst>
      <p:ext uri="{BB962C8B-B14F-4D97-AF65-F5344CB8AC3E}">
        <p14:creationId xmlns:p14="http://schemas.microsoft.com/office/powerpoint/2010/main" val="1560352276"/>
      </p:ext>
    </p:extLst>
  </p:cSld>
  <p:clrMapOvr>
    <a:masterClrMapping/>
  </p:clrMapOvr>
  <p:transition spd="med">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9378" y="0"/>
            <a:ext cx="10456926" cy="6613698"/>
          </a:xfrm>
          <a:prstGeom prst="rect">
            <a:avLst/>
          </a:prstGeom>
        </p:spPr>
      </p:pic>
      <p:sp>
        <p:nvSpPr>
          <p:cNvPr id="2" name="Slide Number Placeholder 1"/>
          <p:cNvSpPr>
            <a:spLocks noGrp="1"/>
          </p:cNvSpPr>
          <p:nvPr>
            <p:ph type="sldNum" sz="quarter" idx="12"/>
          </p:nvPr>
        </p:nvSpPr>
        <p:spPr/>
        <p:txBody>
          <a:bodyPr/>
          <a:lstStyle/>
          <a:p>
            <a:fld id="{779BC4C9-9C9C-42A1-ADA0-304ED0305212}" type="slidenum">
              <a:rPr lang="en-GB" smtClean="0"/>
              <a:t>10</a:t>
            </a:fld>
            <a:endParaRPr lang="en-GB"/>
          </a:p>
        </p:txBody>
      </p:sp>
    </p:spTree>
    <p:extLst>
      <p:ext uri="{BB962C8B-B14F-4D97-AF65-F5344CB8AC3E}">
        <p14:creationId xmlns:p14="http://schemas.microsoft.com/office/powerpoint/2010/main" val="14578037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1201" name="Rectangle 2"/>
          <p:cNvSpPr>
            <a:spLocks noGrp="1" noChangeArrowheads="1"/>
          </p:cNvSpPr>
          <p:nvPr>
            <p:ph type="title"/>
          </p:nvPr>
        </p:nvSpPr>
        <p:spPr>
          <a:xfrm>
            <a:off x="609600" y="122238"/>
            <a:ext cx="11490960" cy="1295400"/>
          </a:xfrm>
        </p:spPr>
        <p:txBody>
          <a:bodyPr>
            <a:noAutofit/>
          </a:bodyPr>
          <a:lstStyle/>
          <a:p>
            <a:r>
              <a:rPr lang="en-US" sz="4800" dirty="0"/>
              <a:t>Types of Neurons in the Nervous System</a:t>
            </a:r>
          </a:p>
        </p:txBody>
      </p:sp>
      <p:sp>
        <p:nvSpPr>
          <p:cNvPr id="51202" name="Rectangle 3"/>
          <p:cNvSpPr>
            <a:spLocks noGrp="1" noChangeArrowheads="1"/>
          </p:cNvSpPr>
          <p:nvPr>
            <p:ph idx="1"/>
          </p:nvPr>
        </p:nvSpPr>
        <p:spPr>
          <a:xfrm>
            <a:off x="609600" y="1326072"/>
            <a:ext cx="10972800" cy="4529137"/>
          </a:xfrm>
        </p:spPr>
        <p:txBody>
          <a:bodyPr>
            <a:normAutofit lnSpcReduction="10000"/>
          </a:bodyPr>
          <a:lstStyle/>
          <a:p>
            <a:r>
              <a:rPr lang="en-US" b="1" dirty="0"/>
              <a:t>Interneurons</a:t>
            </a:r>
          </a:p>
          <a:p>
            <a:pPr lvl="1"/>
            <a:r>
              <a:rPr lang="en-US" b="1" dirty="0"/>
              <a:t>Integrate information </a:t>
            </a:r>
            <a:r>
              <a:rPr lang="en-US" dirty="0"/>
              <a:t>within the central nervous system (CNS) through their communication with each other and between sensory and motor neurons in the spinal cord</a:t>
            </a:r>
          </a:p>
          <a:p>
            <a:r>
              <a:rPr lang="en-US" b="1" dirty="0"/>
              <a:t>Sensory neurons</a:t>
            </a:r>
          </a:p>
          <a:p>
            <a:pPr lvl="1"/>
            <a:r>
              <a:rPr lang="en-US" dirty="0"/>
              <a:t>Carry information to the central nervous system from </a:t>
            </a:r>
            <a:r>
              <a:rPr lang="en-US" b="1" dirty="0"/>
              <a:t>sensory receptors</a:t>
            </a:r>
            <a:r>
              <a:rPr lang="en-US" dirty="0"/>
              <a:t>, muscles, and glands</a:t>
            </a:r>
          </a:p>
          <a:p>
            <a:r>
              <a:rPr lang="en-US" b="1" dirty="0"/>
              <a:t>Motor neurons</a:t>
            </a:r>
          </a:p>
          <a:p>
            <a:pPr lvl="1"/>
            <a:r>
              <a:rPr lang="en-US" dirty="0"/>
              <a:t>Carry </a:t>
            </a:r>
            <a:r>
              <a:rPr lang="en-US" b="1" dirty="0"/>
              <a:t>movement commands </a:t>
            </a:r>
            <a:r>
              <a:rPr lang="en-US" dirty="0"/>
              <a:t>from the central nervous system to the rest of the body</a:t>
            </a:r>
          </a:p>
        </p:txBody>
      </p:sp>
    </p:spTree>
    <p:extLst>
      <p:ext uri="{BB962C8B-B14F-4D97-AF65-F5344CB8AC3E}">
        <p14:creationId xmlns:p14="http://schemas.microsoft.com/office/powerpoint/2010/main" val="3550515191"/>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1202">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1202">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51202">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51202">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1202">
                                            <p:txEl>
                                              <p:pRg st="4" end="4"/>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51202">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02" grpId="0" build="p"/>
    </p:bldLst>
  </p:timing>
</p:sld>
</file>

<file path=ppt/slides/slide1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6697023" y="134765"/>
            <a:ext cx="5319386" cy="1295400"/>
          </a:xfrm>
        </p:spPr>
        <p:txBody>
          <a:bodyPr/>
          <a:lstStyle/>
          <a:p>
            <a:r>
              <a:rPr lang="en-GB" sz="6000" dirty="0"/>
              <a:t>Mirror neurons</a:t>
            </a:r>
          </a:p>
        </p:txBody>
      </p:sp>
      <p:sp>
        <p:nvSpPr>
          <p:cNvPr id="3" name="Content Placeholder 2"/>
          <p:cNvSpPr>
            <a:spLocks noGrp="1"/>
          </p:cNvSpPr>
          <p:nvPr>
            <p:ph idx="1"/>
          </p:nvPr>
        </p:nvSpPr>
        <p:spPr>
          <a:xfrm>
            <a:off x="334028" y="438411"/>
            <a:ext cx="5916459" cy="5917940"/>
          </a:xfrm>
        </p:spPr>
        <p:txBody>
          <a:bodyPr>
            <a:noAutofit/>
          </a:bodyPr>
          <a:lstStyle/>
          <a:p>
            <a:r>
              <a:rPr lang="en-GB" sz="3200" dirty="0"/>
              <a:t>When you observe behaviour in others similar neurons are active in your own brain</a:t>
            </a:r>
          </a:p>
          <a:p>
            <a:r>
              <a:rPr lang="en-GB" sz="3200" dirty="0"/>
              <a:t>Your neurons ‘mirror’ the behaviour of the person you are observing</a:t>
            </a:r>
          </a:p>
          <a:p>
            <a:r>
              <a:rPr lang="en-GB" sz="3200" dirty="0"/>
              <a:t>Functional magnetic resonance imaging (fMRI) scanning helps us to track the activity of the brain</a:t>
            </a:r>
          </a:p>
        </p:txBody>
      </p:sp>
      <p:sp>
        <p:nvSpPr>
          <p:cNvPr id="4" name="Slide Number Placeholder 3"/>
          <p:cNvSpPr>
            <a:spLocks noGrp="1"/>
          </p:cNvSpPr>
          <p:nvPr>
            <p:ph type="sldNum" sz="quarter" idx="4294967295"/>
          </p:nvPr>
        </p:nvSpPr>
        <p:spPr>
          <a:xfrm>
            <a:off x="8737600" y="6356351"/>
            <a:ext cx="2844800" cy="365125"/>
          </a:xfrm>
          <a:prstGeom prst="rect">
            <a:avLst/>
          </a:prstGeom>
        </p:spPr>
        <p:txBody>
          <a:bodyPr/>
          <a:lstStyle/>
          <a:p>
            <a:pPr>
              <a:defRPr/>
            </a:pPr>
            <a:fld id="{6A66ED19-7386-4E95-B579-D438E3733501}" type="slidenum">
              <a:rPr lang="en-GB" smtClean="0">
                <a:solidFill>
                  <a:prstClr val="white">
                    <a:tint val="75000"/>
                  </a:prstClr>
                </a:solidFill>
              </a:rPr>
              <a:pPr>
                <a:defRPr/>
              </a:pPr>
              <a:t>12</a:t>
            </a:fld>
            <a:endParaRPr lang="en-GB">
              <a:solidFill>
                <a:prstClr val="white">
                  <a:tint val="75000"/>
                </a:prstClr>
              </a:solidFill>
            </a:endParaRPr>
          </a:p>
        </p:txBody>
      </p:sp>
      <p:pic>
        <p:nvPicPr>
          <p:cNvPr id="5" name="Picture 4"/>
          <p:cNvPicPr>
            <a:picLocks noChangeAspect="1"/>
          </p:cNvPicPr>
          <p:nvPr/>
        </p:nvPicPr>
        <p:blipFill>
          <a:blip r:embed="rId2"/>
          <a:stretch>
            <a:fillRect/>
          </a:stretch>
        </p:blipFill>
        <p:spPr>
          <a:xfrm>
            <a:off x="6037545" y="1430165"/>
            <a:ext cx="6066546" cy="3963477"/>
          </a:xfrm>
          <a:prstGeom prst="rect">
            <a:avLst/>
          </a:prstGeom>
        </p:spPr>
      </p:pic>
    </p:spTree>
    <p:extLst>
      <p:ext uri="{BB962C8B-B14F-4D97-AF65-F5344CB8AC3E}">
        <p14:creationId xmlns:p14="http://schemas.microsoft.com/office/powerpoint/2010/main" val="3520755604"/>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fade">
                                      <p:cBhvr>
                                        <p:cTn id="28" dur="1000"/>
                                        <p:tgtEl>
                                          <p:spTgt spid="5"/>
                                        </p:tgtEl>
                                      </p:cBhvr>
                                    </p:animEffect>
                                    <p:anim calcmode="lin" valueType="num">
                                      <p:cBhvr>
                                        <p:cTn id="29" dur="1000" fill="hold"/>
                                        <p:tgtEl>
                                          <p:spTgt spid="5"/>
                                        </p:tgtEl>
                                        <p:attrNameLst>
                                          <p:attrName>ppt_x</p:attrName>
                                        </p:attrNameLst>
                                      </p:cBhvr>
                                      <p:tavLst>
                                        <p:tav tm="0">
                                          <p:val>
                                            <p:strVal val="#ppt_x"/>
                                          </p:val>
                                        </p:tav>
                                        <p:tav tm="100000">
                                          <p:val>
                                            <p:strVal val="#ppt_x"/>
                                          </p:val>
                                        </p:tav>
                                      </p:tavLst>
                                    </p:anim>
                                    <p:anim calcmode="lin" valueType="num">
                                      <p:cBhvr>
                                        <p:cTn id="30"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6000" dirty="0"/>
              <a:t>Mirror neurons</a:t>
            </a:r>
          </a:p>
        </p:txBody>
      </p:sp>
      <p:sp>
        <p:nvSpPr>
          <p:cNvPr id="3" name="Content Placeholder 2"/>
          <p:cNvSpPr>
            <a:spLocks noGrp="1"/>
          </p:cNvSpPr>
          <p:nvPr>
            <p:ph idx="1"/>
          </p:nvPr>
        </p:nvSpPr>
        <p:spPr>
          <a:xfrm>
            <a:off x="609599" y="1417638"/>
            <a:ext cx="11252549" cy="4938713"/>
          </a:xfrm>
        </p:spPr>
        <p:txBody>
          <a:bodyPr>
            <a:noAutofit/>
          </a:bodyPr>
          <a:lstStyle/>
          <a:p>
            <a:r>
              <a:rPr lang="en-GB" sz="3200" dirty="0" err="1"/>
              <a:t>Rizzollatti</a:t>
            </a:r>
            <a:r>
              <a:rPr lang="en-GB" sz="3200" dirty="0"/>
              <a:t> and </a:t>
            </a:r>
            <a:r>
              <a:rPr lang="en-GB" sz="3200" dirty="0" err="1"/>
              <a:t>Craighero</a:t>
            </a:r>
            <a:r>
              <a:rPr lang="en-GB" sz="3200" dirty="0"/>
              <a:t> (2004)  observed that the same cortical areas of the brain become active when performing an action and observing an action</a:t>
            </a:r>
          </a:p>
          <a:p>
            <a:r>
              <a:rPr lang="en-GB" sz="3200" dirty="0" err="1"/>
              <a:t>Iacoboni</a:t>
            </a:r>
            <a:r>
              <a:rPr lang="en-GB" sz="3200" dirty="0"/>
              <a:t> (2009) suggested that mirror neurons may play a key role in understanding the emotions of others</a:t>
            </a:r>
          </a:p>
          <a:p>
            <a:r>
              <a:rPr lang="en-GB" sz="3200" dirty="0"/>
              <a:t>They also play a role in the rehabilitation of motor defects in people who have had strokes</a:t>
            </a:r>
          </a:p>
          <a:p>
            <a:r>
              <a:rPr lang="en-GB" sz="3200" dirty="0"/>
              <a:t>‘Observation inflation’ – observation of others can induce false memories</a:t>
            </a:r>
          </a:p>
        </p:txBody>
      </p:sp>
      <p:sp>
        <p:nvSpPr>
          <p:cNvPr id="4" name="Slide Number Placeholder 3"/>
          <p:cNvSpPr>
            <a:spLocks noGrp="1"/>
          </p:cNvSpPr>
          <p:nvPr>
            <p:ph type="sldNum" sz="quarter" idx="4294967295"/>
          </p:nvPr>
        </p:nvSpPr>
        <p:spPr>
          <a:xfrm>
            <a:off x="8737600" y="6356351"/>
            <a:ext cx="2844800" cy="365125"/>
          </a:xfrm>
          <a:prstGeom prst="rect">
            <a:avLst/>
          </a:prstGeom>
        </p:spPr>
        <p:txBody>
          <a:bodyPr/>
          <a:lstStyle/>
          <a:p>
            <a:pPr>
              <a:defRPr/>
            </a:pPr>
            <a:fld id="{6A66ED19-7386-4E95-B579-D438E3733501}" type="slidenum">
              <a:rPr lang="en-GB" smtClean="0">
                <a:solidFill>
                  <a:prstClr val="white">
                    <a:tint val="75000"/>
                  </a:prstClr>
                </a:solidFill>
              </a:rPr>
              <a:pPr>
                <a:defRPr/>
              </a:pPr>
              <a:t>13</a:t>
            </a:fld>
            <a:endParaRPr lang="en-GB">
              <a:solidFill>
                <a:prstClr val="white">
                  <a:tint val="75000"/>
                </a:prstClr>
              </a:solidFill>
            </a:endParaRPr>
          </a:p>
        </p:txBody>
      </p:sp>
    </p:spTree>
    <p:extLst>
      <p:ext uri="{BB962C8B-B14F-4D97-AF65-F5344CB8AC3E}">
        <p14:creationId xmlns:p14="http://schemas.microsoft.com/office/powerpoint/2010/main" val="4098137141"/>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5893904" y="122238"/>
            <a:ext cx="5688495" cy="1295400"/>
          </a:xfrm>
        </p:spPr>
        <p:txBody>
          <a:bodyPr/>
          <a:lstStyle/>
          <a:p>
            <a:r>
              <a:rPr lang="en-GB" sz="6000" dirty="0"/>
              <a:t>Dr Adrian Owen</a:t>
            </a:r>
          </a:p>
        </p:txBody>
      </p:sp>
      <p:sp>
        <p:nvSpPr>
          <p:cNvPr id="3" name="Content Placeholder 2"/>
          <p:cNvSpPr>
            <a:spLocks noGrp="1"/>
          </p:cNvSpPr>
          <p:nvPr>
            <p:ph idx="1"/>
          </p:nvPr>
        </p:nvSpPr>
        <p:spPr>
          <a:xfrm>
            <a:off x="387627" y="338204"/>
            <a:ext cx="5625548" cy="6291196"/>
          </a:xfrm>
        </p:spPr>
        <p:txBody>
          <a:bodyPr>
            <a:normAutofit/>
          </a:bodyPr>
          <a:lstStyle/>
          <a:p>
            <a:r>
              <a:rPr lang="en-GB" sz="3200" dirty="0"/>
              <a:t>Imagine you’re playing tennis</a:t>
            </a:r>
          </a:p>
          <a:p>
            <a:r>
              <a:rPr lang="en-GB" sz="3200" dirty="0"/>
              <a:t>Unconscious patients and fMRI scans</a:t>
            </a:r>
          </a:p>
          <a:p>
            <a:r>
              <a:rPr lang="en-GB" sz="3200" dirty="0"/>
              <a:t>The brains of apparently unconscious, vegetative patients ‘burst into activity’ when they were asked to imagine they were playing tennis, rushing across the court, hitting the ball etc.</a:t>
            </a:r>
          </a:p>
        </p:txBody>
      </p:sp>
      <p:sp>
        <p:nvSpPr>
          <p:cNvPr id="4" name="Slide Number Placeholder 3"/>
          <p:cNvSpPr>
            <a:spLocks noGrp="1"/>
          </p:cNvSpPr>
          <p:nvPr>
            <p:ph type="sldNum" sz="quarter" idx="4294967295"/>
          </p:nvPr>
        </p:nvSpPr>
        <p:spPr>
          <a:xfrm>
            <a:off x="8737600" y="6356351"/>
            <a:ext cx="2844800" cy="365125"/>
          </a:xfrm>
          <a:prstGeom prst="rect">
            <a:avLst/>
          </a:prstGeom>
        </p:spPr>
        <p:txBody>
          <a:bodyPr/>
          <a:lstStyle/>
          <a:p>
            <a:pPr>
              <a:defRPr/>
            </a:pPr>
            <a:fld id="{6A66ED19-7386-4E95-B579-D438E3733501}" type="slidenum">
              <a:rPr lang="en-GB" smtClean="0">
                <a:solidFill>
                  <a:prstClr val="white">
                    <a:tint val="75000"/>
                  </a:prstClr>
                </a:solidFill>
              </a:rPr>
              <a:pPr>
                <a:defRPr/>
              </a:pPr>
              <a:t>14</a:t>
            </a:fld>
            <a:endParaRPr lang="en-GB">
              <a:solidFill>
                <a:prstClr val="white">
                  <a:tint val="75000"/>
                </a:prstClr>
              </a:solidFill>
            </a:endParaRPr>
          </a:p>
        </p:txBody>
      </p:sp>
      <p:pic>
        <p:nvPicPr>
          <p:cNvPr id="5" name="Picture 4"/>
          <p:cNvPicPr>
            <a:picLocks noChangeAspect="1"/>
          </p:cNvPicPr>
          <p:nvPr/>
        </p:nvPicPr>
        <p:blipFill>
          <a:blip r:embed="rId2"/>
          <a:stretch>
            <a:fillRect/>
          </a:stretch>
        </p:blipFill>
        <p:spPr>
          <a:xfrm>
            <a:off x="6013175" y="1741178"/>
            <a:ext cx="5993695" cy="4244008"/>
          </a:xfrm>
          <a:prstGeom prst="rect">
            <a:avLst/>
          </a:prstGeom>
        </p:spPr>
      </p:pic>
    </p:spTree>
    <p:extLst>
      <p:ext uri="{BB962C8B-B14F-4D97-AF65-F5344CB8AC3E}">
        <p14:creationId xmlns:p14="http://schemas.microsoft.com/office/powerpoint/2010/main" val="2441078153"/>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fade">
                                      <p:cBhvr>
                                        <p:cTn id="28" dur="1000"/>
                                        <p:tgtEl>
                                          <p:spTgt spid="5"/>
                                        </p:tgtEl>
                                      </p:cBhvr>
                                    </p:animEffect>
                                    <p:anim calcmode="lin" valueType="num">
                                      <p:cBhvr>
                                        <p:cTn id="29" dur="1000" fill="hold"/>
                                        <p:tgtEl>
                                          <p:spTgt spid="5"/>
                                        </p:tgtEl>
                                        <p:attrNameLst>
                                          <p:attrName>ppt_x</p:attrName>
                                        </p:attrNameLst>
                                      </p:cBhvr>
                                      <p:tavLst>
                                        <p:tav tm="0">
                                          <p:val>
                                            <p:strVal val="#ppt_x"/>
                                          </p:val>
                                        </p:tav>
                                        <p:tav tm="100000">
                                          <p:val>
                                            <p:strVal val="#ppt_x"/>
                                          </p:val>
                                        </p:tav>
                                      </p:tavLst>
                                    </p:anim>
                                    <p:anim calcmode="lin" valueType="num">
                                      <p:cBhvr>
                                        <p:cTn id="30"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Title 1"/>
          <p:cNvSpPr>
            <a:spLocks noGrp="1"/>
          </p:cNvSpPr>
          <p:nvPr>
            <p:ph type="title"/>
          </p:nvPr>
        </p:nvSpPr>
        <p:spPr/>
        <p:txBody>
          <a:bodyPr>
            <a:normAutofit/>
          </a:bodyPr>
          <a:lstStyle/>
          <a:p>
            <a:r>
              <a:rPr lang="en-US" sz="6000" dirty="0"/>
              <a:t>How Neurons Communicate</a:t>
            </a:r>
          </a:p>
        </p:txBody>
      </p:sp>
      <p:graphicFrame>
        <p:nvGraphicFramePr>
          <p:cNvPr id="2" name="Content Placeholder 1"/>
          <p:cNvGraphicFramePr>
            <a:graphicFrameLocks noGrp="1"/>
          </p:cNvGraphicFramePr>
          <p:nvPr>
            <p:ph idx="1"/>
            <p:extLst>
              <p:ext uri="{D42A27DB-BD31-4B8C-83A1-F6EECF244321}">
                <p14:modId xmlns:p14="http://schemas.microsoft.com/office/powerpoint/2010/main" val="882164791"/>
              </p:ext>
            </p:extLst>
          </p:nvPr>
        </p:nvGraphicFramePr>
        <p:xfrm>
          <a:off x="1981200" y="1207200"/>
          <a:ext cx="8229600" cy="45291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0653519"/>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graphicEl>
                                              <a:dgm id="{E11AA15C-E85C-7F40-B70C-306725787D0D}"/>
                                            </p:graphicEl>
                                          </p:spTgt>
                                        </p:tgtEl>
                                        <p:attrNameLst>
                                          <p:attrName>style.visibility</p:attrName>
                                        </p:attrNameLst>
                                      </p:cBhvr>
                                      <p:to>
                                        <p:strVal val="visible"/>
                                      </p:to>
                                    </p:set>
                                    <p:animEffect transition="in" filter="fade">
                                      <p:cBhvr>
                                        <p:cTn id="7" dur="1000"/>
                                        <p:tgtEl>
                                          <p:spTgt spid="2">
                                            <p:graphicEl>
                                              <a:dgm id="{E11AA15C-E85C-7F40-B70C-306725787D0D}"/>
                                            </p:graphicEl>
                                          </p:spTgt>
                                        </p:tgtEl>
                                      </p:cBhvr>
                                    </p:animEffect>
                                    <p:anim calcmode="lin" valueType="num">
                                      <p:cBhvr>
                                        <p:cTn id="8" dur="1000" fill="hold"/>
                                        <p:tgtEl>
                                          <p:spTgt spid="2">
                                            <p:graphicEl>
                                              <a:dgm id="{E11AA15C-E85C-7F40-B70C-306725787D0D}"/>
                                            </p:graphicEl>
                                          </p:spTgt>
                                        </p:tgtEl>
                                        <p:attrNameLst>
                                          <p:attrName>ppt_x</p:attrName>
                                        </p:attrNameLst>
                                      </p:cBhvr>
                                      <p:tavLst>
                                        <p:tav tm="0">
                                          <p:val>
                                            <p:strVal val="#ppt_x"/>
                                          </p:val>
                                        </p:tav>
                                        <p:tav tm="100000">
                                          <p:val>
                                            <p:strVal val="#ppt_x"/>
                                          </p:val>
                                        </p:tav>
                                      </p:tavLst>
                                    </p:anim>
                                    <p:anim calcmode="lin" valueType="num">
                                      <p:cBhvr>
                                        <p:cTn id="9" dur="1000" fill="hold"/>
                                        <p:tgtEl>
                                          <p:spTgt spid="2">
                                            <p:graphicEl>
                                              <a:dgm id="{E11AA15C-E85C-7F40-B70C-306725787D0D}"/>
                                            </p:graphic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2">
                                            <p:graphicEl>
                                              <a:dgm id="{D5F3A473-5062-114E-9407-DF074F5058DB}"/>
                                            </p:graphicEl>
                                          </p:spTgt>
                                        </p:tgtEl>
                                        <p:attrNameLst>
                                          <p:attrName>style.visibility</p:attrName>
                                        </p:attrNameLst>
                                      </p:cBhvr>
                                      <p:to>
                                        <p:strVal val="visible"/>
                                      </p:to>
                                    </p:set>
                                    <p:animEffect transition="in" filter="fade">
                                      <p:cBhvr>
                                        <p:cTn id="14" dur="1000"/>
                                        <p:tgtEl>
                                          <p:spTgt spid="2">
                                            <p:graphicEl>
                                              <a:dgm id="{D5F3A473-5062-114E-9407-DF074F5058DB}"/>
                                            </p:graphicEl>
                                          </p:spTgt>
                                        </p:tgtEl>
                                      </p:cBhvr>
                                    </p:animEffect>
                                    <p:anim calcmode="lin" valueType="num">
                                      <p:cBhvr>
                                        <p:cTn id="15" dur="1000" fill="hold"/>
                                        <p:tgtEl>
                                          <p:spTgt spid="2">
                                            <p:graphicEl>
                                              <a:dgm id="{D5F3A473-5062-114E-9407-DF074F5058DB}"/>
                                            </p:graphicEl>
                                          </p:spTgt>
                                        </p:tgtEl>
                                        <p:attrNameLst>
                                          <p:attrName>ppt_x</p:attrName>
                                        </p:attrNameLst>
                                      </p:cBhvr>
                                      <p:tavLst>
                                        <p:tav tm="0">
                                          <p:val>
                                            <p:strVal val="#ppt_x"/>
                                          </p:val>
                                        </p:tav>
                                        <p:tav tm="100000">
                                          <p:val>
                                            <p:strVal val="#ppt_x"/>
                                          </p:val>
                                        </p:tav>
                                      </p:tavLst>
                                    </p:anim>
                                    <p:anim calcmode="lin" valueType="num">
                                      <p:cBhvr>
                                        <p:cTn id="16" dur="1000" fill="hold"/>
                                        <p:tgtEl>
                                          <p:spTgt spid="2">
                                            <p:graphicEl>
                                              <a:dgm id="{D5F3A473-5062-114E-9407-DF074F5058DB}"/>
                                            </p:graphic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2">
                                            <p:graphicEl>
                                              <a:dgm id="{FDE43658-2393-0849-A575-220F891F2E3C}"/>
                                            </p:graphicEl>
                                          </p:spTgt>
                                        </p:tgtEl>
                                        <p:attrNameLst>
                                          <p:attrName>style.visibility</p:attrName>
                                        </p:attrNameLst>
                                      </p:cBhvr>
                                      <p:to>
                                        <p:strVal val="visible"/>
                                      </p:to>
                                    </p:set>
                                    <p:animEffect transition="in" filter="fade">
                                      <p:cBhvr>
                                        <p:cTn id="21" dur="1000"/>
                                        <p:tgtEl>
                                          <p:spTgt spid="2">
                                            <p:graphicEl>
                                              <a:dgm id="{FDE43658-2393-0849-A575-220F891F2E3C}"/>
                                            </p:graphicEl>
                                          </p:spTgt>
                                        </p:tgtEl>
                                      </p:cBhvr>
                                    </p:animEffect>
                                    <p:anim calcmode="lin" valueType="num">
                                      <p:cBhvr>
                                        <p:cTn id="22" dur="1000" fill="hold"/>
                                        <p:tgtEl>
                                          <p:spTgt spid="2">
                                            <p:graphicEl>
                                              <a:dgm id="{FDE43658-2393-0849-A575-220F891F2E3C}"/>
                                            </p:graphicEl>
                                          </p:spTgt>
                                        </p:tgtEl>
                                        <p:attrNameLst>
                                          <p:attrName>ppt_x</p:attrName>
                                        </p:attrNameLst>
                                      </p:cBhvr>
                                      <p:tavLst>
                                        <p:tav tm="0">
                                          <p:val>
                                            <p:strVal val="#ppt_x"/>
                                          </p:val>
                                        </p:tav>
                                        <p:tav tm="100000">
                                          <p:val>
                                            <p:strVal val="#ppt_x"/>
                                          </p:val>
                                        </p:tav>
                                      </p:tavLst>
                                    </p:anim>
                                    <p:anim calcmode="lin" valueType="num">
                                      <p:cBhvr>
                                        <p:cTn id="23" dur="1000" fill="hold"/>
                                        <p:tgtEl>
                                          <p:spTgt spid="2">
                                            <p:graphicEl>
                                              <a:dgm id="{FDE43658-2393-0849-A575-220F891F2E3C}"/>
                                            </p:graphic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D25AC4-1760-418A-BDAB-44EC68852722}"/>
              </a:ext>
            </a:extLst>
          </p:cNvPr>
          <p:cNvSpPr>
            <a:spLocks noGrp="1"/>
          </p:cNvSpPr>
          <p:nvPr>
            <p:ph type="title"/>
          </p:nvPr>
        </p:nvSpPr>
        <p:spPr/>
        <p:txBody>
          <a:bodyPr/>
          <a:lstStyle/>
          <a:p>
            <a:endParaRPr lang="en-GB"/>
          </a:p>
        </p:txBody>
      </p:sp>
      <p:pic>
        <p:nvPicPr>
          <p:cNvPr id="5" name="Content Placeholder 4">
            <a:hlinkClick r:id="rId2"/>
            <a:extLst>
              <a:ext uri="{FF2B5EF4-FFF2-40B4-BE49-F238E27FC236}">
                <a16:creationId xmlns:a16="http://schemas.microsoft.com/office/drawing/2014/main" id="{2F671A5E-4523-4EB1-ADD0-E5F03295F7AD}"/>
              </a:ext>
            </a:extLst>
          </p:cNvPr>
          <p:cNvPicPr>
            <a:picLocks noGrp="1" noChangeAspect="1"/>
          </p:cNvPicPr>
          <p:nvPr>
            <p:ph idx="1"/>
          </p:nvPr>
        </p:nvPicPr>
        <p:blipFill>
          <a:blip r:embed="rId3"/>
          <a:stretch>
            <a:fillRect/>
          </a:stretch>
        </p:blipFill>
        <p:spPr>
          <a:xfrm>
            <a:off x="0" y="-12791"/>
            <a:ext cx="12192000" cy="6870791"/>
          </a:xfrm>
        </p:spPr>
      </p:pic>
    </p:spTree>
    <p:extLst>
      <p:ext uri="{BB962C8B-B14F-4D97-AF65-F5344CB8AC3E}">
        <p14:creationId xmlns:p14="http://schemas.microsoft.com/office/powerpoint/2010/main" val="2266821157"/>
      </p:ext>
    </p:extLst>
  </p:cSld>
  <p:clrMapOvr>
    <a:masterClrMapping/>
  </p:clrMapOvr>
  <p:transition spd="med">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2"/>
          <p:cNvSpPr>
            <a:spLocks noGrp="1" noChangeArrowheads="1"/>
          </p:cNvSpPr>
          <p:nvPr>
            <p:ph type="title"/>
          </p:nvPr>
        </p:nvSpPr>
        <p:spPr>
          <a:xfrm>
            <a:off x="609600" y="122238"/>
            <a:ext cx="11377808" cy="1694036"/>
          </a:xfrm>
        </p:spPr>
        <p:txBody>
          <a:bodyPr rtlCol="0">
            <a:noAutofit/>
          </a:bodyPr>
          <a:lstStyle/>
          <a:p>
            <a:pPr algn="r" fontAlgn="auto">
              <a:spcAft>
                <a:spcPts val="0"/>
              </a:spcAft>
              <a:defRPr/>
            </a:pPr>
            <a:r>
              <a:rPr lang="en-US" sz="6000" dirty="0">
                <a:cs typeface="+mj-cs"/>
              </a:rPr>
              <a:t>Chemical communication between neurons</a:t>
            </a:r>
          </a:p>
        </p:txBody>
      </p:sp>
      <p:sp>
        <p:nvSpPr>
          <p:cNvPr id="87043" name="Rectangle 3"/>
          <p:cNvSpPr>
            <a:spLocks noGrp="1" noChangeArrowheads="1"/>
          </p:cNvSpPr>
          <p:nvPr>
            <p:ph idx="1"/>
          </p:nvPr>
        </p:nvSpPr>
        <p:spPr>
          <a:xfrm>
            <a:off x="413359" y="1340286"/>
            <a:ext cx="11169041" cy="4908116"/>
          </a:xfrm>
        </p:spPr>
        <p:txBody>
          <a:bodyPr rtlCol="0">
            <a:noAutofit/>
          </a:bodyPr>
          <a:lstStyle/>
          <a:p>
            <a:pPr fontAlgn="auto">
              <a:spcAft>
                <a:spcPts val="0"/>
              </a:spcAft>
              <a:buFont typeface="Arial"/>
              <a:buChar char="•"/>
              <a:defRPr/>
            </a:pPr>
            <a:r>
              <a:rPr lang="en-US" sz="3200" b="1" dirty="0">
                <a:solidFill>
                  <a:srgbClr val="000000"/>
                </a:solidFill>
                <a:ea typeface="+mn-ea"/>
                <a:cs typeface="+mn-cs"/>
              </a:rPr>
              <a:t>Neurotransmitters</a:t>
            </a:r>
          </a:p>
          <a:p>
            <a:pPr lvl="1" fontAlgn="auto">
              <a:spcAft>
                <a:spcPts val="0"/>
              </a:spcAft>
              <a:buFont typeface="Arial"/>
              <a:buChar char="–"/>
              <a:defRPr/>
            </a:pPr>
            <a:r>
              <a:rPr lang="en-US" sz="3200" dirty="0">
                <a:ea typeface="+mn-ea"/>
              </a:rPr>
              <a:t>Are contained in axon terminals</a:t>
            </a:r>
          </a:p>
          <a:p>
            <a:pPr lvl="1" fontAlgn="auto">
              <a:spcAft>
                <a:spcPts val="0"/>
              </a:spcAft>
              <a:buFont typeface="Arial"/>
              <a:buChar char="–"/>
              <a:defRPr/>
            </a:pPr>
            <a:r>
              <a:rPr lang="en-US" sz="3200" dirty="0">
                <a:ea typeface="+mn-ea"/>
              </a:rPr>
              <a:t>Are naturally occurring chemicals in the nervous system</a:t>
            </a:r>
          </a:p>
          <a:p>
            <a:pPr lvl="1" fontAlgn="auto">
              <a:spcAft>
                <a:spcPts val="0"/>
              </a:spcAft>
              <a:buFont typeface="Arial"/>
              <a:buChar char="–"/>
              <a:defRPr/>
            </a:pPr>
            <a:r>
              <a:rPr lang="en-US" sz="3200" dirty="0">
                <a:ea typeface="+mn-ea"/>
              </a:rPr>
              <a:t>Specialize in transmitting information between neurons</a:t>
            </a:r>
          </a:p>
          <a:p>
            <a:pPr fontAlgn="auto">
              <a:spcAft>
                <a:spcPts val="0"/>
              </a:spcAft>
              <a:buFont typeface="Arial"/>
              <a:buChar char="•"/>
              <a:defRPr/>
            </a:pPr>
            <a:r>
              <a:rPr lang="en-US" sz="3200" b="1" dirty="0">
                <a:solidFill>
                  <a:srgbClr val="000000"/>
                </a:solidFill>
                <a:ea typeface="+mn-ea"/>
                <a:cs typeface="+mn-cs"/>
              </a:rPr>
              <a:t>Synaptic gap</a:t>
            </a:r>
          </a:p>
          <a:p>
            <a:pPr lvl="1" fontAlgn="auto">
              <a:spcAft>
                <a:spcPts val="0"/>
              </a:spcAft>
              <a:buFont typeface="Arial"/>
              <a:buChar char="–"/>
              <a:defRPr/>
            </a:pPr>
            <a:r>
              <a:rPr lang="en-US" sz="3200" dirty="0">
                <a:ea typeface="+mn-ea"/>
              </a:rPr>
              <a:t>Is a small gap across which neurotransmitters are sent, allowing neurons to communicate</a:t>
            </a:r>
          </a:p>
          <a:p>
            <a:pPr lvl="1" fontAlgn="auto">
              <a:spcAft>
                <a:spcPts val="0"/>
              </a:spcAft>
              <a:buFont typeface="Arial"/>
              <a:buChar char="–"/>
              <a:defRPr/>
            </a:pPr>
            <a:r>
              <a:rPr lang="en-US" sz="3200" dirty="0">
                <a:ea typeface="+mn-ea"/>
              </a:rPr>
              <a:t>Is found between axon terminals of one neuron and dendrites of another neuron</a:t>
            </a:r>
          </a:p>
        </p:txBody>
      </p:sp>
    </p:spTree>
    <p:extLst>
      <p:ext uri="{BB962C8B-B14F-4D97-AF65-F5344CB8AC3E}">
        <p14:creationId xmlns:p14="http://schemas.microsoft.com/office/powerpoint/2010/main" val="644108399"/>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7043">
                                            <p:txEl>
                                              <p:pRg st="0" end="0"/>
                                            </p:txEl>
                                          </p:spTgt>
                                        </p:tgtEl>
                                        <p:attrNameLst>
                                          <p:attrName>style.visibility</p:attrName>
                                        </p:attrNameLst>
                                      </p:cBhvr>
                                      <p:to>
                                        <p:strVal val="visible"/>
                                      </p:to>
                                    </p:set>
                                    <p:anim calcmode="lin" valueType="num">
                                      <p:cBhvr additive="base">
                                        <p:cTn id="7" dur="500" fill="hold"/>
                                        <p:tgtEl>
                                          <p:spTgt spid="8704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704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87043">
                                            <p:txEl>
                                              <p:pRg st="1" end="1"/>
                                            </p:txEl>
                                          </p:spTgt>
                                        </p:tgtEl>
                                        <p:attrNameLst>
                                          <p:attrName>style.visibility</p:attrName>
                                        </p:attrNameLst>
                                      </p:cBhvr>
                                      <p:to>
                                        <p:strVal val="visible"/>
                                      </p:to>
                                    </p:set>
                                    <p:anim calcmode="lin" valueType="num">
                                      <p:cBhvr additive="base">
                                        <p:cTn id="11" dur="500" fill="hold"/>
                                        <p:tgtEl>
                                          <p:spTgt spid="8704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8704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87043">
                                            <p:txEl>
                                              <p:pRg st="2" end="2"/>
                                            </p:txEl>
                                          </p:spTgt>
                                        </p:tgtEl>
                                        <p:attrNameLst>
                                          <p:attrName>style.visibility</p:attrName>
                                        </p:attrNameLst>
                                      </p:cBhvr>
                                      <p:to>
                                        <p:strVal val="visible"/>
                                      </p:to>
                                    </p:set>
                                    <p:anim calcmode="lin" valueType="num">
                                      <p:cBhvr additive="base">
                                        <p:cTn id="15" dur="500" fill="hold"/>
                                        <p:tgtEl>
                                          <p:spTgt spid="8704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8704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87043">
                                            <p:txEl>
                                              <p:pRg st="3" end="3"/>
                                            </p:txEl>
                                          </p:spTgt>
                                        </p:tgtEl>
                                        <p:attrNameLst>
                                          <p:attrName>style.visibility</p:attrName>
                                        </p:attrNameLst>
                                      </p:cBhvr>
                                      <p:to>
                                        <p:strVal val="visible"/>
                                      </p:to>
                                    </p:set>
                                    <p:anim calcmode="lin" valueType="num">
                                      <p:cBhvr additive="base">
                                        <p:cTn id="19" dur="500" fill="hold"/>
                                        <p:tgtEl>
                                          <p:spTgt spid="8704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8704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87043">
                                            <p:txEl>
                                              <p:pRg st="4" end="4"/>
                                            </p:txEl>
                                          </p:spTgt>
                                        </p:tgtEl>
                                        <p:attrNameLst>
                                          <p:attrName>style.visibility</p:attrName>
                                        </p:attrNameLst>
                                      </p:cBhvr>
                                      <p:to>
                                        <p:strVal val="visible"/>
                                      </p:to>
                                    </p:set>
                                    <p:anim calcmode="lin" valueType="num">
                                      <p:cBhvr additive="base">
                                        <p:cTn id="25" dur="500" fill="hold"/>
                                        <p:tgtEl>
                                          <p:spTgt spid="8704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87043">
                                            <p:txEl>
                                              <p:pRg st="4" end="4"/>
                                            </p:txEl>
                                          </p:spTgt>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87043">
                                            <p:txEl>
                                              <p:pRg st="5" end="5"/>
                                            </p:txEl>
                                          </p:spTgt>
                                        </p:tgtEl>
                                        <p:attrNameLst>
                                          <p:attrName>style.visibility</p:attrName>
                                        </p:attrNameLst>
                                      </p:cBhvr>
                                      <p:to>
                                        <p:strVal val="visible"/>
                                      </p:to>
                                    </p:set>
                                    <p:anim calcmode="lin" valueType="num">
                                      <p:cBhvr additive="base">
                                        <p:cTn id="29" dur="500" fill="hold"/>
                                        <p:tgtEl>
                                          <p:spTgt spid="87043">
                                            <p:txEl>
                                              <p:pRg st="5" end="5"/>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87043">
                                            <p:txEl>
                                              <p:pRg st="5" end="5"/>
                                            </p:txEl>
                                          </p:spTgt>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87043">
                                            <p:txEl>
                                              <p:pRg st="6" end="6"/>
                                            </p:txEl>
                                          </p:spTgt>
                                        </p:tgtEl>
                                        <p:attrNameLst>
                                          <p:attrName>style.visibility</p:attrName>
                                        </p:attrNameLst>
                                      </p:cBhvr>
                                      <p:to>
                                        <p:strVal val="visible"/>
                                      </p:to>
                                    </p:set>
                                    <p:anim calcmode="lin" valueType="num">
                                      <p:cBhvr additive="base">
                                        <p:cTn id="33" dur="500" fill="hold"/>
                                        <p:tgtEl>
                                          <p:spTgt spid="87043">
                                            <p:txEl>
                                              <p:pRg st="6" end="6"/>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8704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Title 1"/>
          <p:cNvSpPr>
            <a:spLocks noGrp="1"/>
          </p:cNvSpPr>
          <p:nvPr>
            <p:ph type="title"/>
          </p:nvPr>
        </p:nvSpPr>
        <p:spPr>
          <a:xfrm>
            <a:off x="609600" y="670878"/>
            <a:ext cx="3550610" cy="5355018"/>
          </a:xfrm>
        </p:spPr>
        <p:txBody>
          <a:bodyPr>
            <a:normAutofit/>
          </a:bodyPr>
          <a:lstStyle/>
          <a:p>
            <a:r>
              <a:rPr lang="en-US" sz="3600" dirty="0"/>
              <a:t>Synaptic Communication Between Neurons</a:t>
            </a:r>
          </a:p>
        </p:txBody>
      </p:sp>
      <p:pic>
        <p:nvPicPr>
          <p:cNvPr id="5" name="Picture 2" descr="Griggs4e_fig_02_02.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160210" y="0"/>
            <a:ext cx="8031790" cy="683859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val="3568951664"/>
      </p:ext>
    </p:extLst>
  </p:cSld>
  <p:clrMapOvr>
    <a:masterClrMapping/>
  </p:clrMapOvr>
  <p:transition spd="med">
    <p:fade/>
  </p:transition>
</p:sld>
</file>

<file path=ppt/slides/slide1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70A973-920D-4DBC-83E3-72A7E6FF61BC}"/>
              </a:ext>
            </a:extLst>
          </p:cNvPr>
          <p:cNvSpPr>
            <a:spLocks noGrp="1"/>
          </p:cNvSpPr>
          <p:nvPr>
            <p:ph type="title"/>
          </p:nvPr>
        </p:nvSpPr>
        <p:spPr/>
        <p:txBody>
          <a:bodyPr/>
          <a:lstStyle/>
          <a:p>
            <a:endParaRPr lang="en-GB"/>
          </a:p>
        </p:txBody>
      </p:sp>
      <p:pic>
        <p:nvPicPr>
          <p:cNvPr id="4" name="Picture 3">
            <a:hlinkClick r:id="rId2"/>
          </p:cNvPr>
          <p:cNvPicPr>
            <a:picLocks noChangeAspect="1"/>
          </p:cNvPicPr>
          <p:nvPr/>
        </p:nvPicPr>
        <p:blipFill>
          <a:blip r:embed="rId3"/>
          <a:stretch>
            <a:fillRect/>
          </a:stretch>
        </p:blipFill>
        <p:spPr>
          <a:xfrm>
            <a:off x="1308275" y="325677"/>
            <a:ext cx="10115461" cy="5648022"/>
          </a:xfrm>
          <a:prstGeom prst="rect">
            <a:avLst/>
          </a:prstGeom>
        </p:spPr>
      </p:pic>
    </p:spTree>
    <p:extLst>
      <p:ext uri="{BB962C8B-B14F-4D97-AF65-F5344CB8AC3E}">
        <p14:creationId xmlns:p14="http://schemas.microsoft.com/office/powerpoint/2010/main" val="3113405153"/>
      </p:ext>
    </p:extLst>
  </p:cSld>
  <p:clrMapOvr>
    <a:masterClrMapping/>
  </p:clrMapOvr>
  <p:transition spd="med">
    <p:fad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creen Shot 2013-11-12 at 12.47.50 P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4320" y="710184"/>
            <a:ext cx="11834891" cy="5507736"/>
          </a:xfrm>
          <a:prstGeom prst="rect">
            <a:avLst/>
          </a:prstGeom>
        </p:spPr>
      </p:pic>
      <p:sp>
        <p:nvSpPr>
          <p:cNvPr id="5" name="Rectangle 4"/>
          <p:cNvSpPr/>
          <p:nvPr/>
        </p:nvSpPr>
        <p:spPr>
          <a:xfrm>
            <a:off x="5577840" y="1545336"/>
            <a:ext cx="6163056" cy="41148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p:cNvSpPr/>
          <p:nvPr/>
        </p:nvSpPr>
        <p:spPr>
          <a:xfrm>
            <a:off x="5577840" y="3121152"/>
            <a:ext cx="6163056" cy="41148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p:nvSpPr>
        <p:spPr>
          <a:xfrm>
            <a:off x="5577840" y="3770376"/>
            <a:ext cx="6163056" cy="73761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p:cNvSpPr/>
          <p:nvPr/>
        </p:nvSpPr>
        <p:spPr>
          <a:xfrm>
            <a:off x="5577840" y="4754880"/>
            <a:ext cx="6163056" cy="79705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p:cNvSpPr/>
          <p:nvPr/>
        </p:nvSpPr>
        <p:spPr>
          <a:xfrm>
            <a:off x="5577840" y="5704332"/>
            <a:ext cx="6163056" cy="60198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p:cNvSpPr/>
          <p:nvPr/>
        </p:nvSpPr>
        <p:spPr>
          <a:xfrm>
            <a:off x="5577840" y="2127504"/>
            <a:ext cx="6163056" cy="79857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Slide Number Placeholder 1"/>
          <p:cNvSpPr>
            <a:spLocks noGrp="1"/>
          </p:cNvSpPr>
          <p:nvPr>
            <p:ph type="sldNum" sz="quarter" idx="12"/>
          </p:nvPr>
        </p:nvSpPr>
        <p:spPr/>
        <p:txBody>
          <a:bodyPr/>
          <a:lstStyle/>
          <a:p>
            <a:fld id="{779BC4C9-9C9C-42A1-ADA0-304ED0305212}" type="slidenum">
              <a:rPr lang="en-GB" smtClean="0"/>
              <a:t>20</a:t>
            </a:fld>
            <a:endParaRPr lang="en-GB"/>
          </a:p>
        </p:txBody>
      </p:sp>
      <p:sp>
        <p:nvSpPr>
          <p:cNvPr id="3" name="Rectangle 2"/>
          <p:cNvSpPr/>
          <p:nvPr/>
        </p:nvSpPr>
        <p:spPr>
          <a:xfrm>
            <a:off x="182465" y="6488668"/>
            <a:ext cx="1675459" cy="261610"/>
          </a:xfrm>
          <a:prstGeom prst="rect">
            <a:avLst/>
          </a:prstGeom>
        </p:spPr>
        <p:txBody>
          <a:bodyPr wrap="none">
            <a:spAutoFit/>
          </a:bodyPr>
          <a:lstStyle/>
          <a:p>
            <a:r>
              <a:rPr lang="en-GB" sz="1100" dirty="0"/>
              <a:t>gamma-</a:t>
            </a:r>
            <a:r>
              <a:rPr lang="en-GB" sz="1100" dirty="0" err="1"/>
              <a:t>aminobutyric</a:t>
            </a:r>
            <a:r>
              <a:rPr lang="en-GB" sz="1100" dirty="0"/>
              <a:t> acid</a:t>
            </a:r>
          </a:p>
        </p:txBody>
      </p:sp>
    </p:spTree>
    <p:extLst>
      <p:ext uri="{BB962C8B-B14F-4D97-AF65-F5344CB8AC3E}">
        <p14:creationId xmlns:p14="http://schemas.microsoft.com/office/powerpoint/2010/main" val="13706701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5"/>
                                        </p:tgtEl>
                                      </p:cBhvr>
                                    </p:animEffect>
                                    <p:set>
                                      <p:cBhvr>
                                        <p:cTn id="7" dur="1" fill="hold">
                                          <p:stCondLst>
                                            <p:cond delay="499"/>
                                          </p:stCondLst>
                                        </p:cTn>
                                        <p:tgtEl>
                                          <p:spTgt spid="5"/>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10"/>
                                        </p:tgtEl>
                                      </p:cBhvr>
                                    </p:animEffect>
                                    <p:set>
                                      <p:cBhvr>
                                        <p:cTn id="12" dur="1" fill="hold">
                                          <p:stCondLst>
                                            <p:cond delay="499"/>
                                          </p:stCondLst>
                                        </p:cTn>
                                        <p:tgtEl>
                                          <p:spTgt spid="10"/>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0" nodeType="clickEffect">
                                  <p:stCondLst>
                                    <p:cond delay="0"/>
                                  </p:stCondLst>
                                  <p:childTnLst>
                                    <p:animEffect transition="out" filter="fade">
                                      <p:cBhvr>
                                        <p:cTn id="16" dur="500"/>
                                        <p:tgtEl>
                                          <p:spTgt spid="6"/>
                                        </p:tgtEl>
                                      </p:cBhvr>
                                    </p:animEffect>
                                    <p:set>
                                      <p:cBhvr>
                                        <p:cTn id="17" dur="1" fill="hold">
                                          <p:stCondLst>
                                            <p:cond delay="499"/>
                                          </p:stCondLst>
                                        </p:cTn>
                                        <p:tgtEl>
                                          <p:spTgt spid="6"/>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grpId="0" nodeType="clickEffect">
                                  <p:stCondLst>
                                    <p:cond delay="0"/>
                                  </p:stCondLst>
                                  <p:childTnLst>
                                    <p:animEffect transition="out" filter="fade">
                                      <p:cBhvr>
                                        <p:cTn id="21" dur="500"/>
                                        <p:tgtEl>
                                          <p:spTgt spid="7"/>
                                        </p:tgtEl>
                                      </p:cBhvr>
                                    </p:animEffect>
                                    <p:set>
                                      <p:cBhvr>
                                        <p:cTn id="22" dur="1" fill="hold">
                                          <p:stCondLst>
                                            <p:cond delay="499"/>
                                          </p:stCondLst>
                                        </p:cTn>
                                        <p:tgtEl>
                                          <p:spTgt spid="7"/>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10" presetClass="exit" presetSubtype="0" fill="hold" grpId="0" nodeType="clickEffect">
                                  <p:stCondLst>
                                    <p:cond delay="0"/>
                                  </p:stCondLst>
                                  <p:childTnLst>
                                    <p:animEffect transition="out" filter="fade">
                                      <p:cBhvr>
                                        <p:cTn id="26" dur="500"/>
                                        <p:tgtEl>
                                          <p:spTgt spid="8"/>
                                        </p:tgtEl>
                                      </p:cBhvr>
                                    </p:animEffect>
                                    <p:set>
                                      <p:cBhvr>
                                        <p:cTn id="27" dur="1" fill="hold">
                                          <p:stCondLst>
                                            <p:cond delay="499"/>
                                          </p:stCondLst>
                                        </p:cTn>
                                        <p:tgtEl>
                                          <p:spTgt spid="8"/>
                                        </p:tgtEl>
                                        <p:attrNameLst>
                                          <p:attrName>style.visibility</p:attrName>
                                        </p:attrNameLst>
                                      </p:cBhvr>
                                      <p:to>
                                        <p:strVal val="hidden"/>
                                      </p:to>
                                    </p:set>
                                  </p:childTnLst>
                                </p:cTn>
                              </p:par>
                            </p:childTnLst>
                          </p:cTn>
                        </p:par>
                      </p:childTnLst>
                    </p:cTn>
                  </p:par>
                  <p:par>
                    <p:cTn id="28" fill="hold">
                      <p:stCondLst>
                        <p:cond delay="indefinite"/>
                      </p:stCondLst>
                      <p:childTnLst>
                        <p:par>
                          <p:cTn id="29" fill="hold">
                            <p:stCondLst>
                              <p:cond delay="0"/>
                            </p:stCondLst>
                            <p:childTnLst>
                              <p:par>
                                <p:cTn id="30" presetID="10" presetClass="exit" presetSubtype="0" fill="hold" grpId="0" nodeType="clickEffect">
                                  <p:stCondLst>
                                    <p:cond delay="0"/>
                                  </p:stCondLst>
                                  <p:childTnLst>
                                    <p:animEffect transition="out" filter="fade">
                                      <p:cBhvr>
                                        <p:cTn id="31" dur="500"/>
                                        <p:tgtEl>
                                          <p:spTgt spid="9"/>
                                        </p:tgtEl>
                                      </p:cBhvr>
                                    </p:animEffect>
                                    <p:set>
                                      <p:cBhvr>
                                        <p:cTn id="32" dur="1" fill="hold">
                                          <p:stCondLst>
                                            <p:cond delay="4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Lst>
  </p:timing>
</p:sld>
</file>

<file path=ppt/slides/slide2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 name="Picture 1" descr="Screen Shot 2014-02-13 at 11.25.41 A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29776" y="54864"/>
            <a:ext cx="9862224" cy="6803136"/>
          </a:xfrm>
          <a:prstGeom prst="rect">
            <a:avLst/>
          </a:prstGeom>
        </p:spPr>
      </p:pic>
      <p:sp>
        <p:nvSpPr>
          <p:cNvPr id="3" name="TextBox 2"/>
          <p:cNvSpPr txBox="1"/>
          <p:nvPr/>
        </p:nvSpPr>
        <p:spPr>
          <a:xfrm>
            <a:off x="132588" y="1575726"/>
            <a:ext cx="2615184" cy="3170099"/>
          </a:xfrm>
          <a:prstGeom prst="rect">
            <a:avLst/>
          </a:prstGeom>
          <a:noFill/>
        </p:spPr>
        <p:txBody>
          <a:bodyPr wrap="square" rtlCol="0">
            <a:spAutoFit/>
          </a:bodyPr>
          <a:lstStyle/>
          <a:p>
            <a:pPr algn="ctr"/>
            <a:r>
              <a:rPr lang="en-GB" sz="4000" dirty="0"/>
              <a:t>Nervous System and its major sub divisions</a:t>
            </a:r>
          </a:p>
        </p:txBody>
      </p:sp>
      <p:sp>
        <p:nvSpPr>
          <p:cNvPr id="4" name="Rectangle 3"/>
          <p:cNvSpPr/>
          <p:nvPr/>
        </p:nvSpPr>
        <p:spPr>
          <a:xfrm>
            <a:off x="8211312" y="1444752"/>
            <a:ext cx="2240280" cy="914400"/>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a:p>
        </p:txBody>
      </p:sp>
      <p:sp>
        <p:nvSpPr>
          <p:cNvPr id="5" name="Rectangle 4"/>
          <p:cNvSpPr/>
          <p:nvPr/>
        </p:nvSpPr>
        <p:spPr>
          <a:xfrm>
            <a:off x="9483852" y="3188208"/>
            <a:ext cx="2403348" cy="1411224"/>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a:p>
        </p:txBody>
      </p:sp>
      <p:sp>
        <p:nvSpPr>
          <p:cNvPr id="6" name="Rectangle 5"/>
          <p:cNvSpPr/>
          <p:nvPr/>
        </p:nvSpPr>
        <p:spPr>
          <a:xfrm>
            <a:off x="6521196" y="3160776"/>
            <a:ext cx="2657856" cy="1438656"/>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a:p>
        </p:txBody>
      </p:sp>
      <p:sp>
        <p:nvSpPr>
          <p:cNvPr id="7" name="Rectangle 6"/>
          <p:cNvSpPr/>
          <p:nvPr/>
        </p:nvSpPr>
        <p:spPr>
          <a:xfrm>
            <a:off x="6519672" y="5419344"/>
            <a:ext cx="2659380" cy="1210056"/>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a:p>
        </p:txBody>
      </p:sp>
      <p:sp>
        <p:nvSpPr>
          <p:cNvPr id="8" name="Rectangle 7"/>
          <p:cNvSpPr/>
          <p:nvPr/>
        </p:nvSpPr>
        <p:spPr>
          <a:xfrm>
            <a:off x="9483852" y="5419344"/>
            <a:ext cx="2403348" cy="1210056"/>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a:p>
        </p:txBody>
      </p:sp>
      <p:sp>
        <p:nvSpPr>
          <p:cNvPr id="9" name="Rectangle 8"/>
          <p:cNvSpPr/>
          <p:nvPr/>
        </p:nvSpPr>
        <p:spPr>
          <a:xfrm>
            <a:off x="3666744" y="1444752"/>
            <a:ext cx="1536192" cy="914400"/>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GB"/>
          </a:p>
        </p:txBody>
      </p:sp>
      <p:sp>
        <p:nvSpPr>
          <p:cNvPr id="10" name="Rectangle 9"/>
          <p:cNvSpPr/>
          <p:nvPr/>
        </p:nvSpPr>
        <p:spPr>
          <a:xfrm>
            <a:off x="4600194" y="3188208"/>
            <a:ext cx="1536192" cy="1362456"/>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GB"/>
          </a:p>
        </p:txBody>
      </p:sp>
      <p:sp>
        <p:nvSpPr>
          <p:cNvPr id="11" name="Rectangle 10"/>
          <p:cNvSpPr/>
          <p:nvPr/>
        </p:nvSpPr>
        <p:spPr>
          <a:xfrm>
            <a:off x="2759202" y="3188208"/>
            <a:ext cx="1536192" cy="1411224"/>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GB"/>
          </a:p>
        </p:txBody>
      </p:sp>
      <p:sp>
        <p:nvSpPr>
          <p:cNvPr id="12" name="Slide Number Placeholder 11"/>
          <p:cNvSpPr>
            <a:spLocks noGrp="1"/>
          </p:cNvSpPr>
          <p:nvPr>
            <p:ph type="sldNum" sz="quarter" idx="12"/>
          </p:nvPr>
        </p:nvSpPr>
        <p:spPr/>
        <p:txBody>
          <a:bodyPr/>
          <a:lstStyle/>
          <a:p>
            <a:fld id="{779BC4C9-9C9C-42A1-ADA0-304ED0305212}" type="slidenum">
              <a:rPr lang="en-GB" smtClean="0"/>
              <a:t>21</a:t>
            </a:fld>
            <a:endParaRPr lang="en-GB"/>
          </a:p>
        </p:txBody>
      </p:sp>
    </p:spTree>
    <p:extLst>
      <p:ext uri="{BB962C8B-B14F-4D97-AF65-F5344CB8AC3E}">
        <p14:creationId xmlns:p14="http://schemas.microsoft.com/office/powerpoint/2010/main" val="20901497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9"/>
                                        </p:tgtEl>
                                      </p:cBhvr>
                                    </p:animEffect>
                                    <p:set>
                                      <p:cBhvr>
                                        <p:cTn id="7" dur="1" fill="hold">
                                          <p:stCondLst>
                                            <p:cond delay="499"/>
                                          </p:stCondLst>
                                        </p:cTn>
                                        <p:tgtEl>
                                          <p:spTgt spid="9"/>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4"/>
                                        </p:tgtEl>
                                      </p:cBhvr>
                                    </p:animEffect>
                                    <p:set>
                                      <p:cBhvr>
                                        <p:cTn id="12" dur="1" fill="hold">
                                          <p:stCondLst>
                                            <p:cond delay="499"/>
                                          </p:stCondLst>
                                        </p:cTn>
                                        <p:tgtEl>
                                          <p:spTgt spid="4"/>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0" nodeType="clickEffect">
                                  <p:stCondLst>
                                    <p:cond delay="0"/>
                                  </p:stCondLst>
                                  <p:childTnLst>
                                    <p:animEffect transition="out" filter="fade">
                                      <p:cBhvr>
                                        <p:cTn id="16" dur="500"/>
                                        <p:tgtEl>
                                          <p:spTgt spid="11"/>
                                        </p:tgtEl>
                                      </p:cBhvr>
                                    </p:animEffect>
                                    <p:set>
                                      <p:cBhvr>
                                        <p:cTn id="17" dur="1" fill="hold">
                                          <p:stCondLst>
                                            <p:cond delay="499"/>
                                          </p:stCondLst>
                                        </p:cTn>
                                        <p:tgtEl>
                                          <p:spTgt spid="11"/>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grpId="0" nodeType="clickEffect">
                                  <p:stCondLst>
                                    <p:cond delay="0"/>
                                  </p:stCondLst>
                                  <p:childTnLst>
                                    <p:animEffect transition="out" filter="fade">
                                      <p:cBhvr>
                                        <p:cTn id="21" dur="500"/>
                                        <p:tgtEl>
                                          <p:spTgt spid="10"/>
                                        </p:tgtEl>
                                      </p:cBhvr>
                                    </p:animEffect>
                                    <p:set>
                                      <p:cBhvr>
                                        <p:cTn id="22" dur="1" fill="hold">
                                          <p:stCondLst>
                                            <p:cond delay="499"/>
                                          </p:stCondLst>
                                        </p:cTn>
                                        <p:tgtEl>
                                          <p:spTgt spid="10"/>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10" presetClass="exit" presetSubtype="0" fill="hold" grpId="0" nodeType="clickEffect">
                                  <p:stCondLst>
                                    <p:cond delay="0"/>
                                  </p:stCondLst>
                                  <p:childTnLst>
                                    <p:animEffect transition="out" filter="fade">
                                      <p:cBhvr>
                                        <p:cTn id="26" dur="500"/>
                                        <p:tgtEl>
                                          <p:spTgt spid="6"/>
                                        </p:tgtEl>
                                      </p:cBhvr>
                                    </p:animEffect>
                                    <p:set>
                                      <p:cBhvr>
                                        <p:cTn id="27" dur="1" fill="hold">
                                          <p:stCondLst>
                                            <p:cond delay="499"/>
                                          </p:stCondLst>
                                        </p:cTn>
                                        <p:tgtEl>
                                          <p:spTgt spid="6"/>
                                        </p:tgtEl>
                                        <p:attrNameLst>
                                          <p:attrName>style.visibility</p:attrName>
                                        </p:attrNameLst>
                                      </p:cBhvr>
                                      <p:to>
                                        <p:strVal val="hidden"/>
                                      </p:to>
                                    </p:set>
                                  </p:childTnLst>
                                </p:cTn>
                              </p:par>
                            </p:childTnLst>
                          </p:cTn>
                        </p:par>
                      </p:childTnLst>
                    </p:cTn>
                  </p:par>
                  <p:par>
                    <p:cTn id="28" fill="hold">
                      <p:stCondLst>
                        <p:cond delay="indefinite"/>
                      </p:stCondLst>
                      <p:childTnLst>
                        <p:par>
                          <p:cTn id="29" fill="hold">
                            <p:stCondLst>
                              <p:cond delay="0"/>
                            </p:stCondLst>
                            <p:childTnLst>
                              <p:par>
                                <p:cTn id="30" presetID="10" presetClass="exit" presetSubtype="0" fill="hold" grpId="0" nodeType="clickEffect">
                                  <p:stCondLst>
                                    <p:cond delay="0"/>
                                  </p:stCondLst>
                                  <p:childTnLst>
                                    <p:animEffect transition="out" filter="fade">
                                      <p:cBhvr>
                                        <p:cTn id="31" dur="500"/>
                                        <p:tgtEl>
                                          <p:spTgt spid="5"/>
                                        </p:tgtEl>
                                      </p:cBhvr>
                                    </p:animEffect>
                                    <p:set>
                                      <p:cBhvr>
                                        <p:cTn id="32" dur="1" fill="hold">
                                          <p:stCondLst>
                                            <p:cond delay="499"/>
                                          </p:stCondLst>
                                        </p:cTn>
                                        <p:tgtEl>
                                          <p:spTgt spid="5"/>
                                        </p:tgtEl>
                                        <p:attrNameLst>
                                          <p:attrName>style.visibility</p:attrName>
                                        </p:attrNameLst>
                                      </p:cBhvr>
                                      <p:to>
                                        <p:strVal val="hidden"/>
                                      </p:to>
                                    </p:set>
                                  </p:childTnLst>
                                </p:cTn>
                              </p:par>
                            </p:childTnLst>
                          </p:cTn>
                        </p:par>
                      </p:childTnLst>
                    </p:cTn>
                  </p:par>
                  <p:par>
                    <p:cTn id="33" fill="hold">
                      <p:stCondLst>
                        <p:cond delay="indefinite"/>
                      </p:stCondLst>
                      <p:childTnLst>
                        <p:par>
                          <p:cTn id="34" fill="hold">
                            <p:stCondLst>
                              <p:cond delay="0"/>
                            </p:stCondLst>
                            <p:childTnLst>
                              <p:par>
                                <p:cTn id="35" presetID="10" presetClass="exit" presetSubtype="0" fill="hold" grpId="0" nodeType="clickEffect">
                                  <p:stCondLst>
                                    <p:cond delay="0"/>
                                  </p:stCondLst>
                                  <p:childTnLst>
                                    <p:animEffect transition="out" filter="fade">
                                      <p:cBhvr>
                                        <p:cTn id="36" dur="500"/>
                                        <p:tgtEl>
                                          <p:spTgt spid="7"/>
                                        </p:tgtEl>
                                      </p:cBhvr>
                                    </p:animEffect>
                                    <p:set>
                                      <p:cBhvr>
                                        <p:cTn id="37" dur="1" fill="hold">
                                          <p:stCondLst>
                                            <p:cond delay="499"/>
                                          </p:stCondLst>
                                        </p:cTn>
                                        <p:tgtEl>
                                          <p:spTgt spid="7"/>
                                        </p:tgtEl>
                                        <p:attrNameLst>
                                          <p:attrName>style.visibility</p:attrName>
                                        </p:attrNameLst>
                                      </p:cBhvr>
                                      <p:to>
                                        <p:strVal val="hidden"/>
                                      </p:to>
                                    </p:set>
                                  </p:childTnLst>
                                </p:cTn>
                              </p:par>
                            </p:childTnLst>
                          </p:cTn>
                        </p:par>
                      </p:childTnLst>
                    </p:cTn>
                  </p:par>
                  <p:par>
                    <p:cTn id="38" fill="hold">
                      <p:stCondLst>
                        <p:cond delay="indefinite"/>
                      </p:stCondLst>
                      <p:childTnLst>
                        <p:par>
                          <p:cTn id="39" fill="hold">
                            <p:stCondLst>
                              <p:cond delay="0"/>
                            </p:stCondLst>
                            <p:childTnLst>
                              <p:par>
                                <p:cTn id="40" presetID="10" presetClass="exit" presetSubtype="0" fill="hold" grpId="0" nodeType="clickEffect">
                                  <p:stCondLst>
                                    <p:cond delay="0"/>
                                  </p:stCondLst>
                                  <p:childTnLst>
                                    <p:animEffect transition="out" filter="fade">
                                      <p:cBhvr>
                                        <p:cTn id="41" dur="500"/>
                                        <p:tgtEl>
                                          <p:spTgt spid="8"/>
                                        </p:tgtEl>
                                      </p:cBhvr>
                                    </p:animEffect>
                                    <p:set>
                                      <p:cBhvr>
                                        <p:cTn id="42" dur="1" fill="hold">
                                          <p:stCondLst>
                                            <p:cond delay="4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Lst>
  </p:timing>
</p:sld>
</file>

<file path=ppt/slides/slide2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 name="Picture 1" descr="Screen Shot 2013-10-31 at 2.02.58 PM.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04214" y="24768"/>
            <a:ext cx="8672660" cy="6361224"/>
          </a:xfrm>
          <a:prstGeom prst="rect">
            <a:avLst/>
          </a:prstGeom>
        </p:spPr>
      </p:pic>
    </p:spTree>
    <p:extLst>
      <p:ext uri="{BB962C8B-B14F-4D97-AF65-F5344CB8AC3E}">
        <p14:creationId xmlns:p14="http://schemas.microsoft.com/office/powerpoint/2010/main" val="2840927682"/>
      </p:ext>
    </p:extLst>
  </p:cSld>
  <p:clrMapOvr>
    <a:masterClrMapping/>
  </p:clrMapOvr>
  <p:transition spd="med">
    <p:fade/>
  </p:transition>
</p:sld>
</file>

<file path=ppt/slides/slide2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2225" name="Rectangle 2"/>
          <p:cNvSpPr>
            <a:spLocks noGrp="1" noChangeArrowheads="1"/>
          </p:cNvSpPr>
          <p:nvPr>
            <p:ph type="title"/>
          </p:nvPr>
        </p:nvSpPr>
        <p:spPr>
          <a:xfrm>
            <a:off x="634651" y="-566693"/>
            <a:ext cx="5139847" cy="3114738"/>
          </a:xfrm>
        </p:spPr>
        <p:txBody>
          <a:bodyPr>
            <a:noAutofit/>
          </a:bodyPr>
          <a:lstStyle/>
          <a:p>
            <a:r>
              <a:rPr lang="en-US" sz="4000" dirty="0"/>
              <a:t>The Central Nervous System (CNS)</a:t>
            </a:r>
          </a:p>
        </p:txBody>
      </p:sp>
      <p:graphicFrame>
        <p:nvGraphicFramePr>
          <p:cNvPr id="2" name="Content Placeholder 1"/>
          <p:cNvGraphicFramePr>
            <a:graphicFrameLocks noGrp="1"/>
          </p:cNvGraphicFramePr>
          <p:nvPr>
            <p:ph idx="1"/>
            <p:extLst>
              <p:ext uri="{D42A27DB-BD31-4B8C-83A1-F6EECF244321}">
                <p14:modId xmlns:p14="http://schemas.microsoft.com/office/powerpoint/2010/main" val="3549220772"/>
              </p:ext>
            </p:extLst>
          </p:nvPr>
        </p:nvGraphicFramePr>
        <p:xfrm>
          <a:off x="801666" y="-93944"/>
          <a:ext cx="10835014" cy="695194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278721466"/>
      </p:ext>
    </p:extLst>
  </p:cSld>
  <p:clrMapOvr>
    <a:masterClrMapping/>
  </p:clrMapOvr>
  <p:transition spd="med">
    <p:fade/>
  </p:transition>
</p:sld>
</file>

<file path=ppt/slides/slide2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r>
              <a:rPr lang="en-GB" sz="5400" dirty="0"/>
              <a:t>The Central Nervous System</a:t>
            </a:r>
          </a:p>
        </p:txBody>
      </p:sp>
      <p:sp>
        <p:nvSpPr>
          <p:cNvPr id="5" name="Content Placeholder 4"/>
          <p:cNvSpPr>
            <a:spLocks noGrp="1"/>
          </p:cNvSpPr>
          <p:nvPr>
            <p:ph idx="1"/>
          </p:nvPr>
        </p:nvSpPr>
        <p:spPr>
          <a:xfrm>
            <a:off x="838199" y="1593130"/>
            <a:ext cx="11101755" cy="4763220"/>
          </a:xfrm>
        </p:spPr>
        <p:txBody>
          <a:bodyPr>
            <a:normAutofit/>
          </a:bodyPr>
          <a:lstStyle/>
          <a:p>
            <a:r>
              <a:rPr lang="en-GB" sz="3200" dirty="0"/>
              <a:t>The spinal cord and the brain are completely encased in bone, and cushioned by cerebrospinal fluid</a:t>
            </a:r>
          </a:p>
          <a:p>
            <a:r>
              <a:rPr lang="en-GB" sz="3200" dirty="0"/>
              <a:t>The spinal cord runs from the stem of the brain through the centre of the spinal column and has two main functions:</a:t>
            </a:r>
          </a:p>
          <a:p>
            <a:pPr lvl="1"/>
            <a:r>
              <a:rPr lang="en-GB" sz="2800" dirty="0"/>
              <a:t>As the conduit for incoming sensory data and outgoing movement commands to the muscles of the body</a:t>
            </a:r>
          </a:p>
          <a:p>
            <a:pPr lvl="1"/>
            <a:r>
              <a:rPr lang="en-GB" sz="2800" dirty="0"/>
              <a:t>Second, it provides for spinal reflexes (simple automatic movement)</a:t>
            </a:r>
          </a:p>
          <a:p>
            <a:pPr lvl="1"/>
            <a:r>
              <a:rPr lang="en-GB" sz="2800" dirty="0"/>
              <a:t>These movements involve the knee-jerk and withdrawal reflex (touch something hot to test!!)</a:t>
            </a:r>
          </a:p>
        </p:txBody>
      </p:sp>
      <p:sp>
        <p:nvSpPr>
          <p:cNvPr id="6" name="TextBox 5"/>
          <p:cNvSpPr txBox="1"/>
          <p:nvPr/>
        </p:nvSpPr>
        <p:spPr>
          <a:xfrm>
            <a:off x="7909089" y="6176963"/>
            <a:ext cx="3280527" cy="369332"/>
          </a:xfrm>
          <a:prstGeom prst="rect">
            <a:avLst/>
          </a:prstGeom>
          <a:noFill/>
        </p:spPr>
        <p:txBody>
          <a:bodyPr wrap="square" rtlCol="0">
            <a:spAutoFit/>
          </a:bodyPr>
          <a:lstStyle/>
          <a:p>
            <a:pPr algn="ctr"/>
            <a:r>
              <a:rPr lang="en-GB" dirty="0"/>
              <a:t>Griggs (2014:51)</a:t>
            </a:r>
          </a:p>
        </p:txBody>
      </p:sp>
      <p:sp>
        <p:nvSpPr>
          <p:cNvPr id="2" name="Slide Number Placeholder 1"/>
          <p:cNvSpPr>
            <a:spLocks noGrp="1"/>
          </p:cNvSpPr>
          <p:nvPr>
            <p:ph type="sldNum" sz="quarter" idx="12"/>
          </p:nvPr>
        </p:nvSpPr>
        <p:spPr/>
        <p:txBody>
          <a:bodyPr/>
          <a:lstStyle/>
          <a:p>
            <a:fld id="{779BC4C9-9C9C-42A1-ADA0-304ED0305212}" type="slidenum">
              <a:rPr lang="en-GB" smtClean="0"/>
              <a:t>24</a:t>
            </a:fld>
            <a:endParaRPr lang="en-GB"/>
          </a:p>
        </p:txBody>
      </p:sp>
    </p:spTree>
    <p:extLst>
      <p:ext uri="{BB962C8B-B14F-4D97-AF65-F5344CB8AC3E}">
        <p14:creationId xmlns:p14="http://schemas.microsoft.com/office/powerpoint/2010/main" val="198000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
                                            <p:txEl>
                                              <p:pRg st="1" end="1"/>
                                            </p:txEl>
                                          </p:spTgt>
                                        </p:tgtEl>
                                        <p:attrNameLst>
                                          <p:attrName>style.visibility</p:attrName>
                                        </p:attrNameLst>
                                      </p:cBhvr>
                                      <p:to>
                                        <p:strVal val="visible"/>
                                      </p:to>
                                    </p:set>
                                    <p:animEffect transition="in" filter="fade">
                                      <p:cBhvr>
                                        <p:cTn id="14" dur="1000"/>
                                        <p:tgtEl>
                                          <p:spTgt spid="5">
                                            <p:txEl>
                                              <p:pRg st="1" end="1"/>
                                            </p:txEl>
                                          </p:spTgt>
                                        </p:tgtEl>
                                      </p:cBhvr>
                                    </p:animEffect>
                                    <p:anim calcmode="lin" valueType="num">
                                      <p:cBhvr>
                                        <p:cTn id="15"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5">
                                            <p:txEl>
                                              <p:pRg st="2" end="2"/>
                                            </p:txEl>
                                          </p:spTgt>
                                        </p:tgtEl>
                                        <p:attrNameLst>
                                          <p:attrName>style.visibility</p:attrName>
                                        </p:attrNameLst>
                                      </p:cBhvr>
                                      <p:to>
                                        <p:strVal val="visible"/>
                                      </p:to>
                                    </p:set>
                                    <p:animEffect transition="in" filter="fade">
                                      <p:cBhvr>
                                        <p:cTn id="21" dur="1000"/>
                                        <p:tgtEl>
                                          <p:spTgt spid="5">
                                            <p:txEl>
                                              <p:pRg st="2" end="2"/>
                                            </p:txEl>
                                          </p:spTgt>
                                        </p:tgtEl>
                                      </p:cBhvr>
                                    </p:animEffect>
                                    <p:anim calcmode="lin" valueType="num">
                                      <p:cBhvr>
                                        <p:cTn id="22"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5">
                                            <p:txEl>
                                              <p:pRg st="2" end="2"/>
                                            </p:txEl>
                                          </p:spTgt>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0"/>
                                  </p:stCondLst>
                                  <p:childTnLst>
                                    <p:set>
                                      <p:cBhvr>
                                        <p:cTn id="25" dur="1" fill="hold">
                                          <p:stCondLst>
                                            <p:cond delay="0"/>
                                          </p:stCondLst>
                                        </p:cTn>
                                        <p:tgtEl>
                                          <p:spTgt spid="5">
                                            <p:txEl>
                                              <p:pRg st="3" end="3"/>
                                            </p:txEl>
                                          </p:spTgt>
                                        </p:tgtEl>
                                        <p:attrNameLst>
                                          <p:attrName>style.visibility</p:attrName>
                                        </p:attrNameLst>
                                      </p:cBhvr>
                                      <p:to>
                                        <p:strVal val="visible"/>
                                      </p:to>
                                    </p:set>
                                    <p:animEffect transition="in" filter="fade">
                                      <p:cBhvr>
                                        <p:cTn id="26" dur="1000"/>
                                        <p:tgtEl>
                                          <p:spTgt spid="5">
                                            <p:txEl>
                                              <p:pRg st="3" end="3"/>
                                            </p:txEl>
                                          </p:spTgt>
                                        </p:tgtEl>
                                      </p:cBhvr>
                                    </p:animEffect>
                                    <p:anim calcmode="lin" valueType="num">
                                      <p:cBhvr>
                                        <p:cTn id="27" dur="1000" fill="hold"/>
                                        <p:tgtEl>
                                          <p:spTgt spid="5">
                                            <p:txEl>
                                              <p:pRg st="3" end="3"/>
                                            </p:txEl>
                                          </p:spTgt>
                                        </p:tgtEl>
                                        <p:attrNameLst>
                                          <p:attrName>ppt_x</p:attrName>
                                        </p:attrNameLst>
                                      </p:cBhvr>
                                      <p:tavLst>
                                        <p:tav tm="0">
                                          <p:val>
                                            <p:strVal val="#ppt_x"/>
                                          </p:val>
                                        </p:tav>
                                        <p:tav tm="100000">
                                          <p:val>
                                            <p:strVal val="#ppt_x"/>
                                          </p:val>
                                        </p:tav>
                                      </p:tavLst>
                                    </p:anim>
                                    <p:anim calcmode="lin" valueType="num">
                                      <p:cBhvr>
                                        <p:cTn id="28" dur="1000" fill="hold"/>
                                        <p:tgtEl>
                                          <p:spTgt spid="5">
                                            <p:txEl>
                                              <p:pRg st="3" end="3"/>
                                            </p:txEl>
                                          </p:spTgt>
                                        </p:tgtEl>
                                        <p:attrNameLst>
                                          <p:attrName>ppt_y</p:attrName>
                                        </p:attrNameLst>
                                      </p:cBhvr>
                                      <p:tavLst>
                                        <p:tav tm="0">
                                          <p:val>
                                            <p:strVal val="#ppt_y+.1"/>
                                          </p:val>
                                        </p:tav>
                                        <p:tav tm="100000">
                                          <p:val>
                                            <p:strVal val="#ppt_y"/>
                                          </p:val>
                                        </p:tav>
                                      </p:tavLst>
                                    </p:anim>
                                  </p:childTnLst>
                                </p:cTn>
                              </p:par>
                              <p:par>
                                <p:cTn id="29" presetID="42" presetClass="entr" presetSubtype="0" fill="hold" nodeType="withEffect">
                                  <p:stCondLst>
                                    <p:cond delay="0"/>
                                  </p:stCondLst>
                                  <p:childTnLst>
                                    <p:set>
                                      <p:cBhvr>
                                        <p:cTn id="30" dur="1" fill="hold">
                                          <p:stCondLst>
                                            <p:cond delay="0"/>
                                          </p:stCondLst>
                                        </p:cTn>
                                        <p:tgtEl>
                                          <p:spTgt spid="5">
                                            <p:txEl>
                                              <p:pRg st="4" end="4"/>
                                            </p:txEl>
                                          </p:spTgt>
                                        </p:tgtEl>
                                        <p:attrNameLst>
                                          <p:attrName>style.visibility</p:attrName>
                                        </p:attrNameLst>
                                      </p:cBhvr>
                                      <p:to>
                                        <p:strVal val="visible"/>
                                      </p:to>
                                    </p:set>
                                    <p:animEffect transition="in" filter="fade">
                                      <p:cBhvr>
                                        <p:cTn id="31" dur="1000"/>
                                        <p:tgtEl>
                                          <p:spTgt spid="5">
                                            <p:txEl>
                                              <p:pRg st="4" end="4"/>
                                            </p:txEl>
                                          </p:spTgt>
                                        </p:tgtEl>
                                      </p:cBhvr>
                                    </p:animEffect>
                                    <p:anim calcmode="lin" valueType="num">
                                      <p:cBhvr>
                                        <p:cTn id="32" dur="1000" fill="hold"/>
                                        <p:tgtEl>
                                          <p:spTgt spid="5">
                                            <p:txEl>
                                              <p:pRg st="4" end="4"/>
                                            </p:txEl>
                                          </p:spTgt>
                                        </p:tgtEl>
                                        <p:attrNameLst>
                                          <p:attrName>ppt_x</p:attrName>
                                        </p:attrNameLst>
                                      </p:cBhvr>
                                      <p:tavLst>
                                        <p:tav tm="0">
                                          <p:val>
                                            <p:strVal val="#ppt_x"/>
                                          </p:val>
                                        </p:tav>
                                        <p:tav tm="100000">
                                          <p:val>
                                            <p:strVal val="#ppt_x"/>
                                          </p:val>
                                        </p:tav>
                                      </p:tavLst>
                                    </p:anim>
                                    <p:anim calcmode="lin" valueType="num">
                                      <p:cBhvr>
                                        <p:cTn id="33" dur="1000" fill="hold"/>
                                        <p:tgtEl>
                                          <p:spTgt spid="5">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4513" name="Rectangle 4"/>
          <p:cNvSpPr>
            <a:spLocks noGrp="1" noChangeArrowheads="1"/>
          </p:cNvSpPr>
          <p:nvPr>
            <p:ph type="title"/>
          </p:nvPr>
        </p:nvSpPr>
        <p:spPr>
          <a:xfrm>
            <a:off x="375920" y="-253682"/>
            <a:ext cx="10972800" cy="1295400"/>
          </a:xfrm>
        </p:spPr>
        <p:txBody>
          <a:bodyPr/>
          <a:lstStyle/>
          <a:p>
            <a:r>
              <a:rPr lang="en-US" dirty="0"/>
              <a:t>The Endocrine Glandular System</a:t>
            </a:r>
          </a:p>
        </p:txBody>
      </p:sp>
      <p:pic>
        <p:nvPicPr>
          <p:cNvPr id="4" name="Picture 1" descr="Griggs4e_fig_02_04.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10971" y="818849"/>
            <a:ext cx="7011188" cy="595787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2" name="TextBox 1"/>
          <p:cNvSpPr txBox="1"/>
          <p:nvPr/>
        </p:nvSpPr>
        <p:spPr>
          <a:xfrm>
            <a:off x="7276137" y="797510"/>
            <a:ext cx="4804892" cy="5262979"/>
          </a:xfrm>
          <a:prstGeom prst="rect">
            <a:avLst/>
          </a:prstGeom>
          <a:noFill/>
        </p:spPr>
        <p:txBody>
          <a:bodyPr wrap="square" rtlCol="0">
            <a:spAutoFit/>
          </a:bodyPr>
          <a:lstStyle/>
          <a:p>
            <a:r>
              <a:rPr lang="en-GB" sz="2400" dirty="0"/>
              <a:t>The body’s major communication system. </a:t>
            </a:r>
          </a:p>
          <a:p>
            <a:endParaRPr lang="en-GB" sz="2400" dirty="0"/>
          </a:p>
          <a:p>
            <a:r>
              <a:rPr lang="en-GB" sz="2400" dirty="0"/>
              <a:t>Hormones are secreted by the endocrine glands and travel through the bloodstream </a:t>
            </a:r>
          </a:p>
          <a:p>
            <a:endParaRPr lang="en-GB" sz="2400" dirty="0"/>
          </a:p>
          <a:p>
            <a:r>
              <a:rPr lang="en-GB" sz="2400" dirty="0"/>
              <a:t>Hormones are our chemical messengers</a:t>
            </a:r>
          </a:p>
          <a:p>
            <a:endParaRPr lang="en-GB" sz="2400" dirty="0"/>
          </a:p>
          <a:p>
            <a:r>
              <a:rPr lang="en-GB" sz="2400" dirty="0"/>
              <a:t>The pituitary gland is the most influential. It releases hormones for human growth and controls the release of other hormones</a:t>
            </a:r>
          </a:p>
        </p:txBody>
      </p:sp>
    </p:spTree>
    <p:extLst>
      <p:ext uri="{BB962C8B-B14F-4D97-AF65-F5344CB8AC3E}">
        <p14:creationId xmlns:p14="http://schemas.microsoft.com/office/powerpoint/2010/main" val="910715131"/>
      </p:ext>
    </p:extLst>
  </p:cSld>
  <p:clrMapOvr>
    <a:masterClrMapping/>
  </p:clrMapOvr>
  <p:transition spd="med">
    <p:fade/>
  </p:transition>
</p:sld>
</file>

<file path=ppt/slides/slide2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GB" sz="6000" b="1" dirty="0"/>
              <a:t>Emotion</a:t>
            </a:r>
          </a:p>
        </p:txBody>
      </p:sp>
      <p:sp>
        <p:nvSpPr>
          <p:cNvPr id="4" name="Content Placeholder 3"/>
          <p:cNvSpPr>
            <a:spLocks noGrp="1"/>
          </p:cNvSpPr>
          <p:nvPr>
            <p:ph idx="1"/>
          </p:nvPr>
        </p:nvSpPr>
        <p:spPr>
          <a:xfrm>
            <a:off x="838200" y="1816274"/>
            <a:ext cx="4555718" cy="4490258"/>
          </a:xfrm>
        </p:spPr>
        <p:txBody>
          <a:bodyPr>
            <a:normAutofit/>
          </a:bodyPr>
          <a:lstStyle/>
          <a:p>
            <a:r>
              <a:rPr lang="en-GB" sz="3200" dirty="0"/>
              <a:t>The sympathetic division of the automatic nervous system has critical importance to how we experience and express emotions</a:t>
            </a:r>
          </a:p>
          <a:p>
            <a:r>
              <a:rPr lang="en-GB" sz="3200" dirty="0"/>
              <a:t>How do you experience emotional arousal?</a:t>
            </a:r>
          </a:p>
          <a:p>
            <a:pPr marL="0" indent="0">
              <a:buNone/>
            </a:pPr>
            <a:endParaRPr lang="en-GB" sz="3200" dirty="0"/>
          </a:p>
        </p:txBody>
      </p:sp>
      <p:pic>
        <p:nvPicPr>
          <p:cNvPr id="1026" name="Picture 2" descr="Image result for emoti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3918" y="1198040"/>
            <a:ext cx="6544376" cy="4417454"/>
          </a:xfrm>
          <a:prstGeom prst="rect">
            <a:avLst/>
          </a:prstGeom>
          <a:noFill/>
          <a:extLst>
            <a:ext uri="{909E8E84-426E-40DD-AFC4-6F175D3DCCD1}">
              <a14:hiddenFill xmlns:a14="http://schemas.microsoft.com/office/drawing/2010/main">
                <a:solidFill>
                  <a:srgbClr val="FFFFFF"/>
                </a:solidFill>
              </a14:hiddenFill>
            </a:ext>
          </a:extLst>
        </p:spPr>
      </p:pic>
      <p:sp>
        <p:nvSpPr>
          <p:cNvPr id="2" name="Slide Number Placeholder 1"/>
          <p:cNvSpPr>
            <a:spLocks noGrp="1"/>
          </p:cNvSpPr>
          <p:nvPr>
            <p:ph type="sldNum" sz="quarter" idx="12"/>
          </p:nvPr>
        </p:nvSpPr>
        <p:spPr/>
        <p:txBody>
          <a:bodyPr/>
          <a:lstStyle/>
          <a:p>
            <a:fld id="{779BC4C9-9C9C-42A1-ADA0-304ED0305212}" type="slidenum">
              <a:rPr lang="en-GB" smtClean="0"/>
              <a:t>26</a:t>
            </a:fld>
            <a:endParaRPr lang="en-GB"/>
          </a:p>
        </p:txBody>
      </p:sp>
    </p:spTree>
    <p:extLst>
      <p:ext uri="{BB962C8B-B14F-4D97-AF65-F5344CB8AC3E}">
        <p14:creationId xmlns:p14="http://schemas.microsoft.com/office/powerpoint/2010/main" val="6368745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
                                            <p:txEl>
                                              <p:pRg st="1" end="1"/>
                                            </p:txEl>
                                          </p:spTgt>
                                        </p:tgtEl>
                                        <p:attrNameLst>
                                          <p:attrName>style.visibility</p:attrName>
                                        </p:attrNameLst>
                                      </p:cBhvr>
                                      <p:to>
                                        <p:strVal val="visible"/>
                                      </p:to>
                                    </p:set>
                                    <p:animEffect transition="in" filter="fade">
                                      <p:cBhvr>
                                        <p:cTn id="14" dur="1000"/>
                                        <p:tgtEl>
                                          <p:spTgt spid="4">
                                            <p:txEl>
                                              <p:pRg st="1" end="1"/>
                                            </p:txEl>
                                          </p:spTgt>
                                        </p:tgtEl>
                                      </p:cBhvr>
                                    </p:animEffect>
                                    <p:anim calcmode="lin" valueType="num">
                                      <p:cBhvr>
                                        <p:cTn id="15"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2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7152362" y="230125"/>
            <a:ext cx="4496843" cy="1460564"/>
          </a:xfrm>
        </p:spPr>
        <p:txBody>
          <a:bodyPr>
            <a:normAutofit fontScale="90000"/>
          </a:bodyPr>
          <a:lstStyle/>
          <a:p>
            <a:pPr algn="r"/>
            <a:r>
              <a:rPr lang="en-GB" sz="6000" b="1" dirty="0"/>
              <a:t>Components of emotion</a:t>
            </a:r>
          </a:p>
        </p:txBody>
      </p:sp>
      <p:sp>
        <p:nvSpPr>
          <p:cNvPr id="3" name="Content Placeholder 2"/>
          <p:cNvSpPr>
            <a:spLocks noGrp="1"/>
          </p:cNvSpPr>
          <p:nvPr>
            <p:ph idx="1"/>
          </p:nvPr>
        </p:nvSpPr>
        <p:spPr>
          <a:xfrm>
            <a:off x="425885" y="651353"/>
            <a:ext cx="6551112" cy="6070121"/>
          </a:xfrm>
        </p:spPr>
        <p:txBody>
          <a:bodyPr>
            <a:normAutofit/>
          </a:bodyPr>
          <a:lstStyle/>
          <a:p>
            <a:pPr marL="514350" indent="-514350">
              <a:buFont typeface="+mj-lt"/>
              <a:buAutoNum type="arabicPeriod"/>
            </a:pPr>
            <a:r>
              <a:rPr lang="en-GB" sz="3200" b="1" dirty="0"/>
              <a:t>Physical</a:t>
            </a:r>
            <a:r>
              <a:rPr lang="en-GB" sz="3200" dirty="0"/>
              <a:t> – state of physiological arousal triggered by the autonomic nervous system</a:t>
            </a:r>
          </a:p>
          <a:p>
            <a:pPr marL="514350" indent="-514350">
              <a:buFont typeface="+mj-lt"/>
              <a:buAutoNum type="arabicPeriod"/>
            </a:pPr>
            <a:r>
              <a:rPr lang="en-GB" sz="3200" b="1" dirty="0"/>
              <a:t>Behavioural</a:t>
            </a:r>
            <a:r>
              <a:rPr lang="en-GB" sz="3200" dirty="0"/>
              <a:t> – outward expression of the emotion, including facial expressions, movements and gestures</a:t>
            </a:r>
          </a:p>
          <a:p>
            <a:pPr marL="514350" indent="-514350">
              <a:buFont typeface="+mj-lt"/>
              <a:buAutoNum type="arabicPeriod"/>
            </a:pPr>
            <a:r>
              <a:rPr lang="en-GB" sz="3200" b="1" dirty="0"/>
              <a:t>Cognitive</a:t>
            </a:r>
            <a:r>
              <a:rPr lang="en-GB" sz="3200" dirty="0"/>
              <a:t> – ‘our appraisal of the situation to determine which emotion we are expressing and how intensely we are experiencing it.’ </a:t>
            </a:r>
            <a:r>
              <a:rPr lang="en-GB" dirty="0"/>
              <a:t>(Griggs 2014:56)</a:t>
            </a:r>
          </a:p>
        </p:txBody>
      </p:sp>
      <p:pic>
        <p:nvPicPr>
          <p:cNvPr id="5" name="Picture 4"/>
          <p:cNvPicPr>
            <a:picLocks noChangeAspect="1"/>
          </p:cNvPicPr>
          <p:nvPr/>
        </p:nvPicPr>
        <p:blipFill>
          <a:blip r:embed="rId2"/>
          <a:stretch>
            <a:fillRect/>
          </a:stretch>
        </p:blipFill>
        <p:spPr>
          <a:xfrm>
            <a:off x="7535757" y="2138189"/>
            <a:ext cx="4113448" cy="3770660"/>
          </a:xfrm>
          <a:prstGeom prst="rect">
            <a:avLst/>
          </a:prstGeom>
        </p:spPr>
      </p:pic>
      <p:sp>
        <p:nvSpPr>
          <p:cNvPr id="4" name="Slide Number Placeholder 3"/>
          <p:cNvSpPr>
            <a:spLocks noGrp="1"/>
          </p:cNvSpPr>
          <p:nvPr>
            <p:ph type="sldNum" sz="quarter" idx="12"/>
          </p:nvPr>
        </p:nvSpPr>
        <p:spPr/>
        <p:txBody>
          <a:bodyPr/>
          <a:lstStyle/>
          <a:p>
            <a:fld id="{779BC4C9-9C9C-42A1-ADA0-304ED0305212}" type="slidenum">
              <a:rPr lang="en-GB" smtClean="0"/>
              <a:t>27</a:t>
            </a:fld>
            <a:endParaRPr lang="en-GB"/>
          </a:p>
        </p:txBody>
      </p:sp>
    </p:spTree>
    <p:extLst>
      <p:ext uri="{BB962C8B-B14F-4D97-AF65-F5344CB8AC3E}">
        <p14:creationId xmlns:p14="http://schemas.microsoft.com/office/powerpoint/2010/main" val="14354791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Content Placeholder 4"/>
          <p:cNvSpPr>
            <a:spLocks noGrp="1"/>
          </p:cNvSpPr>
          <p:nvPr>
            <p:ph sz="half" idx="1"/>
          </p:nvPr>
        </p:nvSpPr>
        <p:spPr>
          <a:xfrm>
            <a:off x="838200" y="3635297"/>
            <a:ext cx="5181600" cy="3056776"/>
          </a:xfrm>
        </p:spPr>
        <p:txBody>
          <a:bodyPr>
            <a:normAutofit/>
          </a:bodyPr>
          <a:lstStyle/>
          <a:p>
            <a:pPr marL="0" indent="0">
              <a:buNone/>
            </a:pPr>
            <a:r>
              <a:rPr lang="en-GB" sz="6000" b="1" dirty="0"/>
              <a:t>Sensation</a:t>
            </a:r>
          </a:p>
          <a:p>
            <a:endParaRPr lang="en-GB" dirty="0"/>
          </a:p>
          <a:p>
            <a:r>
              <a:rPr lang="en-GB" sz="3200" dirty="0"/>
              <a:t>The initial information gathering and recording by the sensory structures</a:t>
            </a:r>
          </a:p>
        </p:txBody>
      </p:sp>
      <p:sp>
        <p:nvSpPr>
          <p:cNvPr id="6" name="Content Placeholder 5"/>
          <p:cNvSpPr>
            <a:spLocks noGrp="1"/>
          </p:cNvSpPr>
          <p:nvPr>
            <p:ph sz="half" idx="2"/>
          </p:nvPr>
        </p:nvSpPr>
        <p:spPr>
          <a:xfrm>
            <a:off x="6172200" y="3635296"/>
            <a:ext cx="5181600" cy="2721053"/>
          </a:xfrm>
        </p:spPr>
        <p:txBody>
          <a:bodyPr>
            <a:normAutofit/>
          </a:bodyPr>
          <a:lstStyle/>
          <a:p>
            <a:pPr marL="0" indent="0">
              <a:buNone/>
            </a:pPr>
            <a:r>
              <a:rPr lang="en-GB" sz="6000" b="1" dirty="0"/>
              <a:t>Perception</a:t>
            </a:r>
          </a:p>
          <a:p>
            <a:endParaRPr lang="en-GB" dirty="0"/>
          </a:p>
          <a:p>
            <a:r>
              <a:rPr lang="en-GB" sz="3200" dirty="0"/>
              <a:t>The interpretation by the brain of sensory information</a:t>
            </a:r>
          </a:p>
        </p:txBody>
      </p:sp>
      <p:sp>
        <p:nvSpPr>
          <p:cNvPr id="7" name="TextBox 6"/>
          <p:cNvSpPr txBox="1"/>
          <p:nvPr/>
        </p:nvSpPr>
        <p:spPr>
          <a:xfrm>
            <a:off x="7906215" y="6322741"/>
            <a:ext cx="4125951" cy="369332"/>
          </a:xfrm>
          <a:prstGeom prst="rect">
            <a:avLst/>
          </a:prstGeom>
          <a:noFill/>
        </p:spPr>
        <p:txBody>
          <a:bodyPr wrap="square" rtlCol="0">
            <a:spAutoFit/>
          </a:bodyPr>
          <a:lstStyle/>
          <a:p>
            <a:r>
              <a:rPr lang="en-GB" dirty="0">
                <a:solidFill>
                  <a:prstClr val="black"/>
                </a:solidFill>
              </a:rPr>
              <a:t>Griggs 2014:120</a:t>
            </a:r>
          </a:p>
        </p:txBody>
      </p:sp>
      <p:pic>
        <p:nvPicPr>
          <p:cNvPr id="9" name="Picture 8"/>
          <p:cNvPicPr>
            <a:picLocks noChangeAspect="1"/>
          </p:cNvPicPr>
          <p:nvPr/>
        </p:nvPicPr>
        <p:blipFill>
          <a:blip r:embed="rId2"/>
          <a:stretch>
            <a:fillRect/>
          </a:stretch>
        </p:blipFill>
        <p:spPr>
          <a:xfrm>
            <a:off x="838200" y="330819"/>
            <a:ext cx="4222471" cy="3170664"/>
          </a:xfrm>
          <a:prstGeom prst="rect">
            <a:avLst/>
          </a:prstGeom>
        </p:spPr>
      </p:pic>
      <p:pic>
        <p:nvPicPr>
          <p:cNvPr id="10" name="Picture 9"/>
          <p:cNvPicPr>
            <a:picLocks noChangeAspect="1"/>
          </p:cNvPicPr>
          <p:nvPr/>
        </p:nvPicPr>
        <p:blipFill>
          <a:blip r:embed="rId3"/>
          <a:stretch>
            <a:fillRect/>
          </a:stretch>
        </p:blipFill>
        <p:spPr>
          <a:xfrm>
            <a:off x="6019800" y="249431"/>
            <a:ext cx="5184141" cy="3240088"/>
          </a:xfrm>
          <a:prstGeom prst="rect">
            <a:avLst/>
          </a:prstGeom>
        </p:spPr>
      </p:pic>
      <p:sp>
        <p:nvSpPr>
          <p:cNvPr id="12" name="Slide Number Placeholder 11"/>
          <p:cNvSpPr>
            <a:spLocks noGrp="1"/>
          </p:cNvSpPr>
          <p:nvPr>
            <p:ph type="sldNum" sz="quarter" idx="12"/>
          </p:nvPr>
        </p:nvSpPr>
        <p:spPr/>
        <p:txBody>
          <a:bodyPr/>
          <a:lstStyle/>
          <a:p>
            <a:fld id="{53BFF75E-FF78-4DB4-9860-2FA899BFD14D}" type="slidenum">
              <a:rPr lang="en-GB" smtClean="0">
                <a:solidFill>
                  <a:prstClr val="black">
                    <a:tint val="75000"/>
                  </a:prstClr>
                </a:solidFill>
              </a:rPr>
              <a:pPr/>
              <a:t>28</a:t>
            </a:fld>
            <a:endParaRPr lang="en-GB">
              <a:solidFill>
                <a:prstClr val="black">
                  <a:tint val="75000"/>
                </a:prstClr>
              </a:solidFill>
            </a:endParaRPr>
          </a:p>
        </p:txBody>
      </p:sp>
    </p:spTree>
    <p:extLst>
      <p:ext uri="{BB962C8B-B14F-4D97-AF65-F5344CB8AC3E}">
        <p14:creationId xmlns:p14="http://schemas.microsoft.com/office/powerpoint/2010/main" val="24056250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xEl>
                                              <p:pRg st="0" end="0"/>
                                            </p:txEl>
                                          </p:spTgt>
                                        </p:tgtEl>
                                        <p:attrNameLst>
                                          <p:attrName>style.visibility</p:attrName>
                                        </p:attrNameLst>
                                      </p:cBhvr>
                                      <p:to>
                                        <p:strVal val="visible"/>
                                      </p:to>
                                    </p:set>
                                    <p:animEffect transition="in" filter="fade">
                                      <p:cBhvr>
                                        <p:cTn id="14" dur="1000"/>
                                        <p:tgtEl>
                                          <p:spTgt spid="6">
                                            <p:txEl>
                                              <p:pRg st="0" end="0"/>
                                            </p:txEl>
                                          </p:spTgt>
                                        </p:tgtEl>
                                      </p:cBhvr>
                                    </p:animEffect>
                                    <p:anim calcmode="lin" valueType="num">
                                      <p:cBhvr>
                                        <p:cTn id="15"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6">
                                            <p:txEl>
                                              <p:pRg st="2" end="2"/>
                                            </p:txEl>
                                          </p:spTgt>
                                        </p:tgtEl>
                                        <p:attrNameLst>
                                          <p:attrName>style.visibility</p:attrName>
                                        </p:attrNameLst>
                                      </p:cBhvr>
                                      <p:to>
                                        <p:strVal val="visible"/>
                                      </p:to>
                                    </p:set>
                                    <p:animEffect transition="in" filter="fade">
                                      <p:cBhvr>
                                        <p:cTn id="21" dur="1000"/>
                                        <p:tgtEl>
                                          <p:spTgt spid="6">
                                            <p:txEl>
                                              <p:pRg st="2" end="2"/>
                                            </p:txEl>
                                          </p:spTgt>
                                        </p:tgtEl>
                                      </p:cBhvr>
                                    </p:animEffect>
                                    <p:anim calcmode="lin" valueType="num">
                                      <p:cBhvr>
                                        <p:cTn id="22"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6">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1" name="Title 1"/>
          <p:cNvSpPr>
            <a:spLocks noGrp="1"/>
          </p:cNvSpPr>
          <p:nvPr>
            <p:ph type="title"/>
          </p:nvPr>
        </p:nvSpPr>
        <p:spPr/>
        <p:txBody>
          <a:bodyPr>
            <a:normAutofit fontScale="90000"/>
          </a:bodyPr>
          <a:lstStyle/>
          <a:p>
            <a:r>
              <a:rPr lang="en-US" sz="4900" dirty="0"/>
              <a:t>Commonsense Explanation</a:t>
            </a:r>
            <a:br>
              <a:rPr lang="en-US" dirty="0"/>
            </a:br>
            <a:endParaRPr lang="en-US" dirty="0"/>
          </a:p>
        </p:txBody>
      </p:sp>
      <p:graphicFrame>
        <p:nvGraphicFramePr>
          <p:cNvPr id="5" name="Content Placeholder 4"/>
          <p:cNvGraphicFramePr>
            <a:graphicFrameLocks noGrp="1"/>
          </p:cNvGraphicFramePr>
          <p:nvPr>
            <p:ph idx="4294967295"/>
            <p:extLst>
              <p:ext uri="{D42A27DB-BD31-4B8C-83A1-F6EECF244321}">
                <p14:modId xmlns:p14="http://schemas.microsoft.com/office/powerpoint/2010/main" val="3024928601"/>
              </p:ext>
            </p:extLst>
          </p:nvPr>
        </p:nvGraphicFramePr>
        <p:xfrm>
          <a:off x="1317059" y="769938"/>
          <a:ext cx="9557881" cy="437825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2" name="Picture 1" descr="Screen Shot 2013-10-31 at 2.08.08 PM.png"/>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367425" y="4736927"/>
            <a:ext cx="9937418" cy="1613769"/>
          </a:xfrm>
          <a:prstGeom prst="rect">
            <a:avLst/>
          </a:prstGeom>
        </p:spPr>
      </p:pic>
    </p:spTree>
    <p:extLst>
      <p:ext uri="{BB962C8B-B14F-4D97-AF65-F5344CB8AC3E}">
        <p14:creationId xmlns:p14="http://schemas.microsoft.com/office/powerpoint/2010/main" val="1802765661"/>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graphicEl>
                                              <a:dgm id="{8BA2C8AF-C707-514A-B526-1EC8B5D2D66B}"/>
                                            </p:graphicEl>
                                          </p:spTgt>
                                        </p:tgtEl>
                                        <p:attrNameLst>
                                          <p:attrName>style.visibility</p:attrName>
                                        </p:attrNameLst>
                                      </p:cBhvr>
                                      <p:to>
                                        <p:strVal val="visible"/>
                                      </p:to>
                                    </p:set>
                                    <p:animEffect transition="in" filter="fade">
                                      <p:cBhvr>
                                        <p:cTn id="7" dur="1000"/>
                                        <p:tgtEl>
                                          <p:spTgt spid="5">
                                            <p:graphicEl>
                                              <a:dgm id="{8BA2C8AF-C707-514A-B526-1EC8B5D2D66B}"/>
                                            </p:graphicEl>
                                          </p:spTgt>
                                        </p:tgtEl>
                                      </p:cBhvr>
                                    </p:animEffect>
                                    <p:anim calcmode="lin" valueType="num">
                                      <p:cBhvr>
                                        <p:cTn id="8" dur="1000" fill="hold"/>
                                        <p:tgtEl>
                                          <p:spTgt spid="5">
                                            <p:graphicEl>
                                              <a:dgm id="{8BA2C8AF-C707-514A-B526-1EC8B5D2D66B}"/>
                                            </p:graphicEl>
                                          </p:spTgt>
                                        </p:tgtEl>
                                        <p:attrNameLst>
                                          <p:attrName>ppt_x</p:attrName>
                                        </p:attrNameLst>
                                      </p:cBhvr>
                                      <p:tavLst>
                                        <p:tav tm="0">
                                          <p:val>
                                            <p:strVal val="#ppt_x"/>
                                          </p:val>
                                        </p:tav>
                                        <p:tav tm="100000">
                                          <p:val>
                                            <p:strVal val="#ppt_x"/>
                                          </p:val>
                                        </p:tav>
                                      </p:tavLst>
                                    </p:anim>
                                    <p:anim calcmode="lin" valueType="num">
                                      <p:cBhvr>
                                        <p:cTn id="9" dur="1000" fill="hold"/>
                                        <p:tgtEl>
                                          <p:spTgt spid="5">
                                            <p:graphicEl>
                                              <a:dgm id="{8BA2C8AF-C707-514A-B526-1EC8B5D2D66B}"/>
                                            </p:graphic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graphicEl>
                                              <a:dgm id="{720E0B5A-0E0E-6C41-BBB3-660718B24524}"/>
                                            </p:graphicEl>
                                          </p:spTgt>
                                        </p:tgtEl>
                                        <p:attrNameLst>
                                          <p:attrName>style.visibility</p:attrName>
                                        </p:attrNameLst>
                                      </p:cBhvr>
                                      <p:to>
                                        <p:strVal val="visible"/>
                                      </p:to>
                                    </p:set>
                                    <p:animEffect transition="in" filter="fade">
                                      <p:cBhvr>
                                        <p:cTn id="14" dur="1000"/>
                                        <p:tgtEl>
                                          <p:spTgt spid="5">
                                            <p:graphicEl>
                                              <a:dgm id="{720E0B5A-0E0E-6C41-BBB3-660718B24524}"/>
                                            </p:graphicEl>
                                          </p:spTgt>
                                        </p:tgtEl>
                                      </p:cBhvr>
                                    </p:animEffect>
                                    <p:anim calcmode="lin" valueType="num">
                                      <p:cBhvr>
                                        <p:cTn id="15" dur="1000" fill="hold"/>
                                        <p:tgtEl>
                                          <p:spTgt spid="5">
                                            <p:graphicEl>
                                              <a:dgm id="{720E0B5A-0E0E-6C41-BBB3-660718B24524}"/>
                                            </p:graphicEl>
                                          </p:spTgt>
                                        </p:tgtEl>
                                        <p:attrNameLst>
                                          <p:attrName>ppt_x</p:attrName>
                                        </p:attrNameLst>
                                      </p:cBhvr>
                                      <p:tavLst>
                                        <p:tav tm="0">
                                          <p:val>
                                            <p:strVal val="#ppt_x"/>
                                          </p:val>
                                        </p:tav>
                                        <p:tav tm="100000">
                                          <p:val>
                                            <p:strVal val="#ppt_x"/>
                                          </p:val>
                                        </p:tav>
                                      </p:tavLst>
                                    </p:anim>
                                    <p:anim calcmode="lin" valueType="num">
                                      <p:cBhvr>
                                        <p:cTn id="16" dur="1000" fill="hold"/>
                                        <p:tgtEl>
                                          <p:spTgt spid="5">
                                            <p:graphicEl>
                                              <a:dgm id="{720E0B5A-0E0E-6C41-BBB3-660718B24524}"/>
                                            </p:graphicEl>
                                          </p:spTgt>
                                        </p:tgtEl>
                                        <p:attrNameLst>
                                          <p:attrName>ppt_y</p:attrName>
                                        </p:attrNameLst>
                                      </p:cBhvr>
                                      <p:tavLst>
                                        <p:tav tm="0">
                                          <p:val>
                                            <p:strVal val="#ppt_y+.1"/>
                                          </p:val>
                                        </p:tav>
                                        <p:tav tm="100000">
                                          <p:val>
                                            <p:strVal val="#ppt_y"/>
                                          </p:val>
                                        </p:tav>
                                      </p:tavLst>
                                    </p:anim>
                                  </p:childTnLst>
                                </p:cTn>
                              </p:par>
                              <p:par>
                                <p:cTn id="17" presetID="42" presetClass="entr" presetSubtype="0" fill="hold" grpId="0" nodeType="withEffect">
                                  <p:stCondLst>
                                    <p:cond delay="0"/>
                                  </p:stCondLst>
                                  <p:childTnLst>
                                    <p:set>
                                      <p:cBhvr>
                                        <p:cTn id="18" dur="1" fill="hold">
                                          <p:stCondLst>
                                            <p:cond delay="0"/>
                                          </p:stCondLst>
                                        </p:cTn>
                                        <p:tgtEl>
                                          <p:spTgt spid="5">
                                            <p:graphicEl>
                                              <a:dgm id="{C926C162-1F77-7648-A51B-2912D1FA880A}"/>
                                            </p:graphicEl>
                                          </p:spTgt>
                                        </p:tgtEl>
                                        <p:attrNameLst>
                                          <p:attrName>style.visibility</p:attrName>
                                        </p:attrNameLst>
                                      </p:cBhvr>
                                      <p:to>
                                        <p:strVal val="visible"/>
                                      </p:to>
                                    </p:set>
                                    <p:animEffect transition="in" filter="fade">
                                      <p:cBhvr>
                                        <p:cTn id="19" dur="1000"/>
                                        <p:tgtEl>
                                          <p:spTgt spid="5">
                                            <p:graphicEl>
                                              <a:dgm id="{C926C162-1F77-7648-A51B-2912D1FA880A}"/>
                                            </p:graphicEl>
                                          </p:spTgt>
                                        </p:tgtEl>
                                      </p:cBhvr>
                                    </p:animEffect>
                                    <p:anim calcmode="lin" valueType="num">
                                      <p:cBhvr>
                                        <p:cTn id="20" dur="1000" fill="hold"/>
                                        <p:tgtEl>
                                          <p:spTgt spid="5">
                                            <p:graphicEl>
                                              <a:dgm id="{C926C162-1F77-7648-A51B-2912D1FA880A}"/>
                                            </p:graphicEl>
                                          </p:spTgt>
                                        </p:tgtEl>
                                        <p:attrNameLst>
                                          <p:attrName>ppt_x</p:attrName>
                                        </p:attrNameLst>
                                      </p:cBhvr>
                                      <p:tavLst>
                                        <p:tav tm="0">
                                          <p:val>
                                            <p:strVal val="#ppt_x"/>
                                          </p:val>
                                        </p:tav>
                                        <p:tav tm="100000">
                                          <p:val>
                                            <p:strVal val="#ppt_x"/>
                                          </p:val>
                                        </p:tav>
                                      </p:tavLst>
                                    </p:anim>
                                    <p:anim calcmode="lin" valueType="num">
                                      <p:cBhvr>
                                        <p:cTn id="21" dur="1000" fill="hold"/>
                                        <p:tgtEl>
                                          <p:spTgt spid="5">
                                            <p:graphicEl>
                                              <a:dgm id="{C926C162-1F77-7648-A51B-2912D1FA880A}"/>
                                            </p:graphic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2"/>
                                        </p:tgtEl>
                                        <p:attrNameLst>
                                          <p:attrName>style.visibility</p:attrName>
                                        </p:attrNameLst>
                                      </p:cBhvr>
                                      <p:to>
                                        <p:strVal val="visible"/>
                                      </p:to>
                                    </p:set>
                                    <p:animEffect transition="in" filter="fade">
                                      <p:cBhvr>
                                        <p:cTn id="26" dur="1000"/>
                                        <p:tgtEl>
                                          <p:spTgt spid="2"/>
                                        </p:tgtEl>
                                      </p:cBhvr>
                                    </p:animEffect>
                                    <p:anim calcmode="lin" valueType="num">
                                      <p:cBhvr>
                                        <p:cTn id="27" dur="1000" fill="hold"/>
                                        <p:tgtEl>
                                          <p:spTgt spid="2"/>
                                        </p:tgtEl>
                                        <p:attrNameLst>
                                          <p:attrName>ppt_x</p:attrName>
                                        </p:attrNameLst>
                                      </p:cBhvr>
                                      <p:tavLst>
                                        <p:tav tm="0">
                                          <p:val>
                                            <p:strVal val="#ppt_x"/>
                                          </p:val>
                                        </p:tav>
                                        <p:tav tm="100000">
                                          <p:val>
                                            <p:strVal val="#ppt_x"/>
                                          </p:val>
                                        </p:tav>
                                      </p:tavLst>
                                    </p:anim>
                                    <p:anim calcmode="lin" valueType="num">
                                      <p:cBhvr>
                                        <p:cTn id="28"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3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8" name="Picture 7" descr="Screen Shot 2013-10-31 at 2.10.35 PM.png"/>
          <p:cNvPicPr>
            <a:picLocks noChangeAspect="1"/>
          </p:cNvPicPr>
          <p:nvPr/>
        </p:nvPicPr>
        <p:blipFill rotWithShape="1">
          <a:blip r:embed="rId3">
            <a:extLst>
              <a:ext uri="{28A0092B-C50C-407E-A947-70E740481C1C}">
                <a14:useLocalDpi xmlns:a14="http://schemas.microsoft.com/office/drawing/2010/main" val="0"/>
              </a:ext>
            </a:extLst>
          </a:blip>
          <a:srcRect b="11135"/>
          <a:stretch/>
        </p:blipFill>
        <p:spPr>
          <a:xfrm>
            <a:off x="2133600" y="4910668"/>
            <a:ext cx="8001000" cy="1413933"/>
          </a:xfrm>
          <a:prstGeom prst="rect">
            <a:avLst/>
          </a:prstGeom>
        </p:spPr>
      </p:pic>
      <p:sp>
        <p:nvSpPr>
          <p:cNvPr id="73729" name="Rectangle 2"/>
          <p:cNvSpPr>
            <a:spLocks noGrp="1" noChangeArrowheads="1"/>
          </p:cNvSpPr>
          <p:nvPr>
            <p:ph type="title"/>
          </p:nvPr>
        </p:nvSpPr>
        <p:spPr>
          <a:xfrm>
            <a:off x="609600" y="122238"/>
            <a:ext cx="10972800" cy="944562"/>
          </a:xfrm>
        </p:spPr>
        <p:txBody>
          <a:bodyPr>
            <a:normAutofit/>
          </a:bodyPr>
          <a:lstStyle/>
          <a:p>
            <a:r>
              <a:rPr lang="en-US" sz="4800" dirty="0"/>
              <a:t>James-Lange Theory </a:t>
            </a:r>
          </a:p>
        </p:txBody>
      </p:sp>
      <p:graphicFrame>
        <p:nvGraphicFramePr>
          <p:cNvPr id="2" name="Content Placeholder 1"/>
          <p:cNvGraphicFramePr>
            <a:graphicFrameLocks noGrp="1"/>
          </p:cNvGraphicFramePr>
          <p:nvPr>
            <p:ph idx="4294967295"/>
            <p:extLst>
              <p:ext uri="{D42A27DB-BD31-4B8C-83A1-F6EECF244321}">
                <p14:modId xmlns:p14="http://schemas.microsoft.com/office/powerpoint/2010/main" val="3602516312"/>
              </p:ext>
            </p:extLst>
          </p:nvPr>
        </p:nvGraphicFramePr>
        <p:xfrm>
          <a:off x="2133600" y="1643064"/>
          <a:ext cx="8229600" cy="452913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6" name="Picture 5" descr="Screen Shot 2013-10-31 at 2.09.26 PM.png"/>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048000" y="1066800"/>
            <a:ext cx="1400820" cy="1714500"/>
          </a:xfrm>
          <a:prstGeom prst="rect">
            <a:avLst/>
          </a:prstGeom>
        </p:spPr>
      </p:pic>
      <p:pic>
        <p:nvPicPr>
          <p:cNvPr id="7" name="Picture 6" descr="Screen Shot 2013-10-31 at 2.09.33 PM.png"/>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7924800" y="1066800"/>
            <a:ext cx="1371600" cy="1696564"/>
          </a:xfrm>
          <a:prstGeom prst="rect">
            <a:avLst/>
          </a:prstGeom>
        </p:spPr>
      </p:pic>
      <p:sp>
        <p:nvSpPr>
          <p:cNvPr id="9" name="Rectangle 8"/>
          <p:cNvSpPr/>
          <p:nvPr/>
        </p:nvSpPr>
        <p:spPr>
          <a:xfrm rot="16200000">
            <a:off x="3712667" y="1849933"/>
            <a:ext cx="1629310" cy="215444"/>
          </a:xfrm>
          <a:prstGeom prst="rect">
            <a:avLst/>
          </a:prstGeom>
        </p:spPr>
        <p:txBody>
          <a:bodyPr wrap="square">
            <a:spAutoFit/>
          </a:bodyPr>
          <a:lstStyle/>
          <a:p>
            <a:pPr fontAlgn="base">
              <a:spcBef>
                <a:spcPct val="0"/>
              </a:spcBef>
              <a:spcAft>
                <a:spcPct val="0"/>
              </a:spcAft>
            </a:pPr>
            <a:r>
              <a:rPr lang="en-US" sz="800" dirty="0" err="1">
                <a:solidFill>
                  <a:prstClr val="black"/>
                </a:solidFill>
              </a:rPr>
              <a:t>Bettmann</a:t>
            </a:r>
            <a:r>
              <a:rPr lang="en-US" sz="800" dirty="0">
                <a:solidFill>
                  <a:prstClr val="black"/>
                </a:solidFill>
              </a:rPr>
              <a:t>/Corbis</a:t>
            </a:r>
          </a:p>
        </p:txBody>
      </p:sp>
      <p:sp>
        <p:nvSpPr>
          <p:cNvPr id="10" name="Rectangle 9"/>
          <p:cNvSpPr/>
          <p:nvPr/>
        </p:nvSpPr>
        <p:spPr>
          <a:xfrm rot="16200000">
            <a:off x="8674478" y="1688723"/>
            <a:ext cx="1705511" cy="461665"/>
          </a:xfrm>
          <a:prstGeom prst="rect">
            <a:avLst/>
          </a:prstGeom>
        </p:spPr>
        <p:txBody>
          <a:bodyPr wrap="square">
            <a:spAutoFit/>
          </a:bodyPr>
          <a:lstStyle/>
          <a:p>
            <a:pPr fontAlgn="base">
              <a:spcBef>
                <a:spcPct val="0"/>
              </a:spcBef>
              <a:spcAft>
                <a:spcPct val="0"/>
              </a:spcAft>
            </a:pPr>
            <a:r>
              <a:rPr lang="en-US" sz="800" dirty="0">
                <a:solidFill>
                  <a:prstClr val="black"/>
                </a:solidFill>
              </a:rPr>
              <a:t>The Royal Library of Denmark, Dept. of Maps, Prints and Photographs.</a:t>
            </a:r>
          </a:p>
        </p:txBody>
      </p:sp>
      <p:sp>
        <p:nvSpPr>
          <p:cNvPr id="3" name="TextBox 2"/>
          <p:cNvSpPr txBox="1"/>
          <p:nvPr/>
        </p:nvSpPr>
        <p:spPr>
          <a:xfrm>
            <a:off x="9662474" y="122238"/>
            <a:ext cx="2529526" cy="646331"/>
          </a:xfrm>
          <a:prstGeom prst="rect">
            <a:avLst/>
          </a:prstGeom>
          <a:noFill/>
        </p:spPr>
        <p:txBody>
          <a:bodyPr wrap="square" rtlCol="0">
            <a:spAutoFit/>
          </a:bodyPr>
          <a:lstStyle/>
          <a:p>
            <a:r>
              <a:rPr lang="en-GB" dirty="0"/>
              <a:t>William James and Carl Lange (1922)</a:t>
            </a:r>
          </a:p>
        </p:txBody>
      </p:sp>
      <p:sp>
        <p:nvSpPr>
          <p:cNvPr id="4" name="TextBox 3">
            <a:extLst>
              <a:ext uri="{FF2B5EF4-FFF2-40B4-BE49-F238E27FC236}">
                <a16:creationId xmlns:a16="http://schemas.microsoft.com/office/drawing/2014/main" id="{CE343664-F0BC-4E6A-BB7A-E7839D5D54C9}"/>
              </a:ext>
            </a:extLst>
          </p:cNvPr>
          <p:cNvSpPr txBox="1"/>
          <p:nvPr/>
        </p:nvSpPr>
        <p:spPr>
          <a:xfrm>
            <a:off x="609600" y="1417638"/>
            <a:ext cx="1985666" cy="954107"/>
          </a:xfrm>
          <a:prstGeom prst="rect">
            <a:avLst/>
          </a:prstGeom>
          <a:noFill/>
        </p:spPr>
        <p:txBody>
          <a:bodyPr wrap="square" rtlCol="0">
            <a:spAutoFit/>
          </a:bodyPr>
          <a:lstStyle/>
          <a:p>
            <a:r>
              <a:rPr lang="en-GB" sz="2800" dirty="0"/>
              <a:t>William James</a:t>
            </a:r>
          </a:p>
        </p:txBody>
      </p:sp>
      <p:sp>
        <p:nvSpPr>
          <p:cNvPr id="11" name="TextBox 10">
            <a:extLst>
              <a:ext uri="{FF2B5EF4-FFF2-40B4-BE49-F238E27FC236}">
                <a16:creationId xmlns:a16="http://schemas.microsoft.com/office/drawing/2014/main" id="{56EEF85A-9A46-4813-92A7-4F01854FD209}"/>
              </a:ext>
            </a:extLst>
          </p:cNvPr>
          <p:cNvSpPr txBox="1"/>
          <p:nvPr/>
        </p:nvSpPr>
        <p:spPr>
          <a:xfrm>
            <a:off x="6006644" y="1414250"/>
            <a:ext cx="1985666" cy="523220"/>
          </a:xfrm>
          <a:prstGeom prst="rect">
            <a:avLst/>
          </a:prstGeom>
          <a:noFill/>
        </p:spPr>
        <p:txBody>
          <a:bodyPr wrap="square" rtlCol="0">
            <a:spAutoFit/>
          </a:bodyPr>
          <a:lstStyle/>
          <a:p>
            <a:r>
              <a:rPr lang="en-GB" sz="2800" dirty="0"/>
              <a:t>Carl Lange</a:t>
            </a:r>
          </a:p>
        </p:txBody>
      </p:sp>
    </p:spTree>
    <p:extLst>
      <p:ext uri="{BB962C8B-B14F-4D97-AF65-F5344CB8AC3E}">
        <p14:creationId xmlns:p14="http://schemas.microsoft.com/office/powerpoint/2010/main" val="3089234856"/>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graphicEl>
                                              <a:dgm id="{6E8368E2-D3F5-7249-AB6A-EEDB74B06661}"/>
                                            </p:graphicEl>
                                          </p:spTgt>
                                        </p:tgtEl>
                                        <p:attrNameLst>
                                          <p:attrName>style.visibility</p:attrName>
                                        </p:attrNameLst>
                                      </p:cBhvr>
                                      <p:to>
                                        <p:strVal val="visible"/>
                                      </p:to>
                                    </p:set>
                                    <p:animEffect transition="in" filter="fade">
                                      <p:cBhvr>
                                        <p:cTn id="7" dur="1000"/>
                                        <p:tgtEl>
                                          <p:spTgt spid="2">
                                            <p:graphicEl>
                                              <a:dgm id="{6E8368E2-D3F5-7249-AB6A-EEDB74B06661}"/>
                                            </p:graphicEl>
                                          </p:spTgt>
                                        </p:tgtEl>
                                      </p:cBhvr>
                                    </p:animEffect>
                                    <p:anim calcmode="lin" valueType="num">
                                      <p:cBhvr>
                                        <p:cTn id="8" dur="1000" fill="hold"/>
                                        <p:tgtEl>
                                          <p:spTgt spid="2">
                                            <p:graphicEl>
                                              <a:dgm id="{6E8368E2-D3F5-7249-AB6A-EEDB74B06661}"/>
                                            </p:graphicEl>
                                          </p:spTgt>
                                        </p:tgtEl>
                                        <p:attrNameLst>
                                          <p:attrName>ppt_x</p:attrName>
                                        </p:attrNameLst>
                                      </p:cBhvr>
                                      <p:tavLst>
                                        <p:tav tm="0">
                                          <p:val>
                                            <p:strVal val="#ppt_x"/>
                                          </p:val>
                                        </p:tav>
                                        <p:tav tm="100000">
                                          <p:val>
                                            <p:strVal val="#ppt_x"/>
                                          </p:val>
                                        </p:tav>
                                      </p:tavLst>
                                    </p:anim>
                                    <p:anim calcmode="lin" valueType="num">
                                      <p:cBhvr>
                                        <p:cTn id="9" dur="1000" fill="hold"/>
                                        <p:tgtEl>
                                          <p:spTgt spid="2">
                                            <p:graphicEl>
                                              <a:dgm id="{6E8368E2-D3F5-7249-AB6A-EEDB74B06661}"/>
                                            </p:graphic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2">
                                            <p:graphicEl>
                                              <a:dgm id="{97C7C51B-FEB8-6C46-BD88-C6E6EBC109E1}"/>
                                            </p:graphicEl>
                                          </p:spTgt>
                                        </p:tgtEl>
                                        <p:attrNameLst>
                                          <p:attrName>style.visibility</p:attrName>
                                        </p:attrNameLst>
                                      </p:cBhvr>
                                      <p:to>
                                        <p:strVal val="visible"/>
                                      </p:to>
                                    </p:set>
                                    <p:animEffect transition="in" filter="fade">
                                      <p:cBhvr>
                                        <p:cTn id="14" dur="1000"/>
                                        <p:tgtEl>
                                          <p:spTgt spid="2">
                                            <p:graphicEl>
                                              <a:dgm id="{97C7C51B-FEB8-6C46-BD88-C6E6EBC109E1}"/>
                                            </p:graphicEl>
                                          </p:spTgt>
                                        </p:tgtEl>
                                      </p:cBhvr>
                                    </p:animEffect>
                                    <p:anim calcmode="lin" valueType="num">
                                      <p:cBhvr>
                                        <p:cTn id="15" dur="1000" fill="hold"/>
                                        <p:tgtEl>
                                          <p:spTgt spid="2">
                                            <p:graphicEl>
                                              <a:dgm id="{97C7C51B-FEB8-6C46-BD88-C6E6EBC109E1}"/>
                                            </p:graphicEl>
                                          </p:spTgt>
                                        </p:tgtEl>
                                        <p:attrNameLst>
                                          <p:attrName>ppt_x</p:attrName>
                                        </p:attrNameLst>
                                      </p:cBhvr>
                                      <p:tavLst>
                                        <p:tav tm="0">
                                          <p:val>
                                            <p:strVal val="#ppt_x"/>
                                          </p:val>
                                        </p:tav>
                                        <p:tav tm="100000">
                                          <p:val>
                                            <p:strVal val="#ppt_x"/>
                                          </p:val>
                                        </p:tav>
                                      </p:tavLst>
                                    </p:anim>
                                    <p:anim calcmode="lin" valueType="num">
                                      <p:cBhvr>
                                        <p:cTn id="16" dur="1000" fill="hold"/>
                                        <p:tgtEl>
                                          <p:spTgt spid="2">
                                            <p:graphicEl>
                                              <a:dgm id="{97C7C51B-FEB8-6C46-BD88-C6E6EBC109E1}"/>
                                            </p:graphicEl>
                                          </p:spTgt>
                                        </p:tgtEl>
                                        <p:attrNameLst>
                                          <p:attrName>ppt_y</p:attrName>
                                        </p:attrNameLst>
                                      </p:cBhvr>
                                      <p:tavLst>
                                        <p:tav tm="0">
                                          <p:val>
                                            <p:strVal val="#ppt_y+.1"/>
                                          </p:val>
                                        </p:tav>
                                        <p:tav tm="100000">
                                          <p:val>
                                            <p:strVal val="#ppt_y"/>
                                          </p:val>
                                        </p:tav>
                                      </p:tavLst>
                                    </p:anim>
                                  </p:childTnLst>
                                </p:cTn>
                              </p:par>
                              <p:par>
                                <p:cTn id="17" presetID="42" presetClass="entr" presetSubtype="0" fill="hold" grpId="0" nodeType="withEffect">
                                  <p:stCondLst>
                                    <p:cond delay="0"/>
                                  </p:stCondLst>
                                  <p:childTnLst>
                                    <p:set>
                                      <p:cBhvr>
                                        <p:cTn id="18" dur="1" fill="hold">
                                          <p:stCondLst>
                                            <p:cond delay="0"/>
                                          </p:stCondLst>
                                        </p:cTn>
                                        <p:tgtEl>
                                          <p:spTgt spid="2">
                                            <p:graphicEl>
                                              <a:dgm id="{278FD529-42E7-BD45-83F3-795C30AFD7B1}"/>
                                            </p:graphicEl>
                                          </p:spTgt>
                                        </p:tgtEl>
                                        <p:attrNameLst>
                                          <p:attrName>style.visibility</p:attrName>
                                        </p:attrNameLst>
                                      </p:cBhvr>
                                      <p:to>
                                        <p:strVal val="visible"/>
                                      </p:to>
                                    </p:set>
                                    <p:animEffect transition="in" filter="fade">
                                      <p:cBhvr>
                                        <p:cTn id="19" dur="1000"/>
                                        <p:tgtEl>
                                          <p:spTgt spid="2">
                                            <p:graphicEl>
                                              <a:dgm id="{278FD529-42E7-BD45-83F3-795C30AFD7B1}"/>
                                            </p:graphicEl>
                                          </p:spTgt>
                                        </p:tgtEl>
                                      </p:cBhvr>
                                    </p:animEffect>
                                    <p:anim calcmode="lin" valueType="num">
                                      <p:cBhvr>
                                        <p:cTn id="20" dur="1000" fill="hold"/>
                                        <p:tgtEl>
                                          <p:spTgt spid="2">
                                            <p:graphicEl>
                                              <a:dgm id="{278FD529-42E7-BD45-83F3-795C30AFD7B1}"/>
                                            </p:graphicEl>
                                          </p:spTgt>
                                        </p:tgtEl>
                                        <p:attrNameLst>
                                          <p:attrName>ppt_x</p:attrName>
                                        </p:attrNameLst>
                                      </p:cBhvr>
                                      <p:tavLst>
                                        <p:tav tm="0">
                                          <p:val>
                                            <p:strVal val="#ppt_x"/>
                                          </p:val>
                                        </p:tav>
                                        <p:tav tm="100000">
                                          <p:val>
                                            <p:strVal val="#ppt_x"/>
                                          </p:val>
                                        </p:tav>
                                      </p:tavLst>
                                    </p:anim>
                                    <p:anim calcmode="lin" valueType="num">
                                      <p:cBhvr>
                                        <p:cTn id="21" dur="1000" fill="hold"/>
                                        <p:tgtEl>
                                          <p:spTgt spid="2">
                                            <p:graphicEl>
                                              <a:dgm id="{278FD529-42E7-BD45-83F3-795C30AFD7B1}"/>
                                            </p:graphic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fade">
                                      <p:cBhvr>
                                        <p:cTn id="26" dur="1000"/>
                                        <p:tgtEl>
                                          <p:spTgt spid="8"/>
                                        </p:tgtEl>
                                      </p:cBhvr>
                                    </p:animEffect>
                                    <p:anim calcmode="lin" valueType="num">
                                      <p:cBhvr>
                                        <p:cTn id="27" dur="1000" fill="hold"/>
                                        <p:tgtEl>
                                          <p:spTgt spid="8"/>
                                        </p:tgtEl>
                                        <p:attrNameLst>
                                          <p:attrName>ppt_x</p:attrName>
                                        </p:attrNameLst>
                                      </p:cBhvr>
                                      <p:tavLst>
                                        <p:tav tm="0">
                                          <p:val>
                                            <p:strVal val="#ppt_x"/>
                                          </p:val>
                                        </p:tav>
                                        <p:tav tm="100000">
                                          <p:val>
                                            <p:strVal val="#ppt_x"/>
                                          </p:val>
                                        </p:tav>
                                      </p:tavLst>
                                    </p:anim>
                                    <p:anim calcmode="lin" valueType="num">
                                      <p:cBhvr>
                                        <p:cTn id="28"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3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75777" name="Rectangle 2"/>
          <p:cNvSpPr>
            <a:spLocks noGrp="1" noChangeArrowheads="1"/>
          </p:cNvSpPr>
          <p:nvPr>
            <p:ph type="title"/>
          </p:nvPr>
        </p:nvSpPr>
        <p:spPr/>
        <p:txBody>
          <a:bodyPr>
            <a:normAutofit/>
          </a:bodyPr>
          <a:lstStyle/>
          <a:p>
            <a:r>
              <a:rPr lang="en-US" sz="6000" dirty="0"/>
              <a:t>Cannon-Bard Theory </a:t>
            </a:r>
          </a:p>
        </p:txBody>
      </p:sp>
      <p:sp>
        <p:nvSpPr>
          <p:cNvPr id="9" name="Content Placeholder 8"/>
          <p:cNvSpPr>
            <a:spLocks noGrp="1"/>
          </p:cNvSpPr>
          <p:nvPr>
            <p:ph idx="1"/>
          </p:nvPr>
        </p:nvSpPr>
        <p:spPr>
          <a:xfrm>
            <a:off x="1047538" y="1164431"/>
            <a:ext cx="7913582" cy="4941729"/>
          </a:xfrm>
        </p:spPr>
        <p:txBody>
          <a:bodyPr>
            <a:normAutofit/>
          </a:bodyPr>
          <a:lstStyle/>
          <a:p>
            <a:r>
              <a:rPr lang="en-US" sz="3200" dirty="0"/>
              <a:t>An emotion-provoking stimulus sends messages to both the peripheral nervous system and the brain.</a:t>
            </a:r>
          </a:p>
          <a:p>
            <a:pPr lvl="0"/>
            <a:r>
              <a:rPr lang="en-US" sz="3200" dirty="0">
                <a:solidFill>
                  <a:srgbClr val="000000"/>
                </a:solidFill>
              </a:rPr>
              <a:t>The brain produces the emotional feeling.</a:t>
            </a:r>
          </a:p>
          <a:p>
            <a:pPr lvl="0"/>
            <a:r>
              <a:rPr lang="en-US" sz="3200" dirty="0">
                <a:solidFill>
                  <a:srgbClr val="000000"/>
                </a:solidFill>
              </a:rPr>
              <a:t>The autonomic nervous system produces the physiological response.</a:t>
            </a:r>
          </a:p>
          <a:p>
            <a:pPr lvl="0"/>
            <a:r>
              <a:rPr lang="en-US" sz="3200" dirty="0">
                <a:solidFill>
                  <a:srgbClr val="000000"/>
                </a:solidFill>
              </a:rPr>
              <a:t>Motor neurons produce the behavioral response.</a:t>
            </a:r>
          </a:p>
          <a:p>
            <a:pPr lvl="0"/>
            <a:endParaRPr lang="en-US" dirty="0">
              <a:solidFill>
                <a:srgbClr val="000000"/>
              </a:solidFill>
            </a:endParaRPr>
          </a:p>
          <a:p>
            <a:endParaRPr lang="en-US" dirty="0"/>
          </a:p>
        </p:txBody>
      </p:sp>
      <p:pic>
        <p:nvPicPr>
          <p:cNvPr id="7" name="Picture Placeholder 2" descr="Walter Cannon"/>
          <p:cNvPicPr>
            <a:picLocks noChangeAspect="1"/>
          </p:cNvPicPr>
          <p:nvPr/>
        </p:nvPicPr>
        <p:blipFill>
          <a:blip r:embed="rId3">
            <a:extLst>
              <a:ext uri="{28A0092B-C50C-407E-A947-70E740481C1C}">
                <a14:useLocalDpi xmlns:a14="http://schemas.microsoft.com/office/drawing/2010/main" val="0"/>
              </a:ext>
            </a:extLst>
          </a:blip>
          <a:srcRect l="-55289" r="-55289"/>
          <a:stretch>
            <a:fillRect/>
          </a:stretch>
        </p:blipFill>
        <p:spPr bwMode="auto">
          <a:xfrm>
            <a:off x="8458201" y="1193564"/>
            <a:ext cx="3562137" cy="23196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pic>
      <p:pic>
        <p:nvPicPr>
          <p:cNvPr id="8" name="Picture Placeholder 2" descr=" Phillip Bard"/>
          <p:cNvPicPr>
            <a:picLocks noChangeAspect="1"/>
          </p:cNvPicPr>
          <p:nvPr/>
        </p:nvPicPr>
        <p:blipFill>
          <a:blip r:embed="rId4">
            <a:extLst>
              <a:ext uri="{28A0092B-C50C-407E-A947-70E740481C1C}">
                <a14:useLocalDpi xmlns:a14="http://schemas.microsoft.com/office/drawing/2010/main" val="0"/>
              </a:ext>
            </a:extLst>
          </a:blip>
          <a:srcRect l="-56430" r="-56430"/>
          <a:stretch>
            <a:fillRect/>
          </a:stretch>
        </p:blipFill>
        <p:spPr bwMode="auto">
          <a:xfrm>
            <a:off x="8382000" y="3810000"/>
            <a:ext cx="3562136" cy="23196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pic>
    </p:spTree>
    <p:extLst>
      <p:ext uri="{BB962C8B-B14F-4D97-AF65-F5344CB8AC3E}">
        <p14:creationId xmlns:p14="http://schemas.microsoft.com/office/powerpoint/2010/main" val="311081678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 calcmode="lin" valueType="num">
                                      <p:cBhvr additive="base">
                                        <p:cTn id="7"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
                                            <p:txEl>
                                              <p:pRg st="1" end="1"/>
                                            </p:txEl>
                                          </p:spTgt>
                                        </p:tgtEl>
                                        <p:attrNameLst>
                                          <p:attrName>style.visibility</p:attrName>
                                        </p:attrNameLst>
                                      </p:cBhvr>
                                      <p:to>
                                        <p:strVal val="visible"/>
                                      </p:to>
                                    </p:set>
                                    <p:anim calcmode="lin" valueType="num">
                                      <p:cBhvr additive="base">
                                        <p:cTn id="13" dur="500" fill="hold"/>
                                        <p:tgtEl>
                                          <p:spTgt spid="9">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 calcmode="lin" valueType="num">
                                      <p:cBhvr additive="base">
                                        <p:cTn id="19" dur="500" fill="hold"/>
                                        <p:tgtEl>
                                          <p:spTgt spid="9">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9">
                                            <p:txEl>
                                              <p:pRg st="3" end="3"/>
                                            </p:txEl>
                                          </p:spTgt>
                                        </p:tgtEl>
                                        <p:attrNameLst>
                                          <p:attrName>style.visibility</p:attrName>
                                        </p:attrNameLst>
                                      </p:cBhvr>
                                      <p:to>
                                        <p:strVal val="visible"/>
                                      </p:to>
                                    </p:set>
                                    <p:anim calcmode="lin" valueType="num">
                                      <p:cBhvr additive="base">
                                        <p:cTn id="25" dur="500" fill="hold"/>
                                        <p:tgtEl>
                                          <p:spTgt spid="9">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9">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62BB5CD-4596-42B4-8BD4-94FE8A68B70C}"/>
              </a:ext>
            </a:extLst>
          </p:cNvPr>
          <p:cNvPicPr>
            <a:picLocks noChangeAspect="1"/>
          </p:cNvPicPr>
          <p:nvPr/>
        </p:nvPicPr>
        <p:blipFill>
          <a:blip r:embed="rId2"/>
          <a:stretch>
            <a:fillRect/>
          </a:stretch>
        </p:blipFill>
        <p:spPr>
          <a:xfrm>
            <a:off x="385816" y="251311"/>
            <a:ext cx="6096528" cy="3429297"/>
          </a:xfrm>
          <a:prstGeom prst="rect">
            <a:avLst/>
          </a:prstGeom>
        </p:spPr>
      </p:pic>
      <p:pic>
        <p:nvPicPr>
          <p:cNvPr id="7" name="Picture 6">
            <a:extLst>
              <a:ext uri="{FF2B5EF4-FFF2-40B4-BE49-F238E27FC236}">
                <a16:creationId xmlns:a16="http://schemas.microsoft.com/office/drawing/2014/main" id="{E2214DA4-EF1E-496B-ACBC-55F47DD57AB9}"/>
              </a:ext>
            </a:extLst>
          </p:cNvPr>
          <p:cNvPicPr>
            <a:picLocks noChangeAspect="1"/>
          </p:cNvPicPr>
          <p:nvPr/>
        </p:nvPicPr>
        <p:blipFill>
          <a:blip r:embed="rId3"/>
          <a:stretch>
            <a:fillRect/>
          </a:stretch>
        </p:blipFill>
        <p:spPr>
          <a:xfrm>
            <a:off x="6095472" y="3428703"/>
            <a:ext cx="6096528" cy="3429297"/>
          </a:xfrm>
          <a:prstGeom prst="rect">
            <a:avLst/>
          </a:prstGeom>
        </p:spPr>
      </p:pic>
    </p:spTree>
    <p:extLst>
      <p:ext uri="{BB962C8B-B14F-4D97-AF65-F5344CB8AC3E}">
        <p14:creationId xmlns:p14="http://schemas.microsoft.com/office/powerpoint/2010/main" val="3885291806"/>
      </p:ext>
    </p:extLst>
  </p:cSld>
  <p:clrMapOvr>
    <a:masterClrMapping/>
  </p:clrMapOvr>
  <p:transition spd="med">
    <p:fade/>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27890" y="898626"/>
            <a:ext cx="5557736" cy="2904887"/>
          </a:xfrm>
        </p:spPr>
        <p:txBody>
          <a:bodyPr>
            <a:noAutofit/>
          </a:bodyPr>
          <a:lstStyle/>
          <a:p>
            <a:r>
              <a:rPr lang="en-GB" sz="8000" dirty="0"/>
              <a:t>Practical Psychology</a:t>
            </a:r>
          </a:p>
        </p:txBody>
      </p:sp>
      <p:sp>
        <p:nvSpPr>
          <p:cNvPr id="3" name="Subtitle 2"/>
          <p:cNvSpPr>
            <a:spLocks noGrp="1"/>
          </p:cNvSpPr>
          <p:nvPr>
            <p:ph type="subTitle" idx="1"/>
          </p:nvPr>
        </p:nvSpPr>
        <p:spPr>
          <a:xfrm>
            <a:off x="1368356" y="4027250"/>
            <a:ext cx="4555787" cy="1332690"/>
          </a:xfrm>
        </p:spPr>
        <p:txBody>
          <a:bodyPr>
            <a:normAutofit/>
          </a:bodyPr>
          <a:lstStyle/>
          <a:p>
            <a:r>
              <a:rPr lang="en-GB" sz="4000" dirty="0"/>
              <a:t>Mind Management in action</a:t>
            </a:r>
          </a:p>
        </p:txBody>
      </p:sp>
      <p:pic>
        <p:nvPicPr>
          <p:cNvPr id="4" name="Picture 3"/>
          <p:cNvPicPr>
            <a:picLocks noChangeAspect="1"/>
          </p:cNvPicPr>
          <p:nvPr/>
        </p:nvPicPr>
        <p:blipFill>
          <a:blip r:embed="rId2"/>
          <a:stretch>
            <a:fillRect/>
          </a:stretch>
        </p:blipFill>
        <p:spPr>
          <a:xfrm rot="162094">
            <a:off x="7095097" y="225920"/>
            <a:ext cx="4292114" cy="6444615"/>
          </a:xfrm>
          <a:prstGeom prst="rect">
            <a:avLst/>
          </a:prstGeom>
          <a:ln w="25400">
            <a:solidFill>
              <a:schemeClr val="tx1"/>
            </a:solidFill>
          </a:ln>
        </p:spPr>
      </p:pic>
      <p:sp>
        <p:nvSpPr>
          <p:cNvPr id="5" name="Slide Number Placeholder 4">
            <a:extLst>
              <a:ext uri="{FF2B5EF4-FFF2-40B4-BE49-F238E27FC236}">
                <a16:creationId xmlns:a16="http://schemas.microsoft.com/office/drawing/2014/main" id="{DC9CBEAF-5B87-44CD-812C-3587D207A8E5}"/>
              </a:ext>
            </a:extLst>
          </p:cNvPr>
          <p:cNvSpPr>
            <a:spLocks noGrp="1"/>
          </p:cNvSpPr>
          <p:nvPr>
            <p:ph type="sldNum" sz="quarter" idx="12"/>
          </p:nvPr>
        </p:nvSpPr>
        <p:spPr/>
        <p:txBody>
          <a:bodyPr/>
          <a:lstStyle/>
          <a:p>
            <a:fld id="{88D2464A-B21B-499B-BD07-0D7ADCAA86B5}" type="slidenum">
              <a:rPr lang="en-GB" smtClean="0">
                <a:solidFill>
                  <a:prstClr val="black">
                    <a:tint val="75000"/>
                  </a:prstClr>
                </a:solidFill>
              </a:rPr>
              <a:pPr/>
              <a:t>33</a:t>
            </a:fld>
            <a:endParaRPr lang="en-GB">
              <a:solidFill>
                <a:prstClr val="black">
                  <a:tint val="75000"/>
                </a:prstClr>
              </a:solidFill>
            </a:endParaRPr>
          </a:p>
        </p:txBody>
      </p:sp>
    </p:spTree>
    <p:extLst>
      <p:ext uri="{BB962C8B-B14F-4D97-AF65-F5344CB8AC3E}">
        <p14:creationId xmlns:p14="http://schemas.microsoft.com/office/powerpoint/2010/main" val="312778556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8DF562-10A6-4FC9-8347-DADBFCACC490}"/>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67DC6796-D523-44FB-B17D-CE1EA7176662}"/>
              </a:ext>
            </a:extLst>
          </p:cNvPr>
          <p:cNvSpPr>
            <a:spLocks noGrp="1"/>
          </p:cNvSpPr>
          <p:nvPr>
            <p:ph idx="1"/>
          </p:nvPr>
        </p:nvSpPr>
        <p:spPr/>
        <p:txBody>
          <a:bodyPr/>
          <a:lstStyle/>
          <a:p>
            <a:r>
              <a:rPr lang="en-GB" dirty="0"/>
              <a:t>ends</a:t>
            </a:r>
          </a:p>
        </p:txBody>
      </p:sp>
    </p:spTree>
    <p:extLst>
      <p:ext uri="{BB962C8B-B14F-4D97-AF65-F5344CB8AC3E}">
        <p14:creationId xmlns:p14="http://schemas.microsoft.com/office/powerpoint/2010/main" val="514050899"/>
      </p:ext>
    </p:extLst>
  </p:cSld>
  <p:clrMapOvr>
    <a:masterClrMapping/>
  </p:clrMapOvr>
  <p:transition spd="med">
    <p:fade/>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1" name="Rectangle 2"/>
          <p:cNvSpPr>
            <a:spLocks noGrp="1" noChangeArrowheads="1"/>
          </p:cNvSpPr>
          <p:nvPr>
            <p:ph type="title"/>
          </p:nvPr>
        </p:nvSpPr>
        <p:spPr>
          <a:xfrm>
            <a:off x="363255" y="-162839"/>
            <a:ext cx="2217108" cy="2417523"/>
          </a:xfrm>
        </p:spPr>
        <p:txBody>
          <a:bodyPr>
            <a:normAutofit/>
          </a:bodyPr>
          <a:lstStyle/>
          <a:p>
            <a:r>
              <a:rPr lang="en-US" sz="6000" dirty="0"/>
              <a:t>The Brain</a:t>
            </a:r>
          </a:p>
        </p:txBody>
      </p:sp>
      <p:graphicFrame>
        <p:nvGraphicFramePr>
          <p:cNvPr id="2" name="Content Placeholder 1"/>
          <p:cNvGraphicFramePr>
            <a:graphicFrameLocks noGrp="1"/>
          </p:cNvGraphicFramePr>
          <p:nvPr>
            <p:ph idx="1"/>
            <p:extLst>
              <p:ext uri="{D42A27DB-BD31-4B8C-83A1-F6EECF244321}">
                <p14:modId xmlns:p14="http://schemas.microsoft.com/office/powerpoint/2010/main" val="385478752"/>
              </p:ext>
            </p:extLst>
          </p:nvPr>
        </p:nvGraphicFramePr>
        <p:xfrm>
          <a:off x="2590800" y="942681"/>
          <a:ext cx="8991600" cy="533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6462608"/>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graphicEl>
                                              <a:dgm id="{CD1480CB-FD11-694E-BC6C-D6D4A9DD7D61}"/>
                                            </p:graphicEl>
                                          </p:spTgt>
                                        </p:tgtEl>
                                        <p:attrNameLst>
                                          <p:attrName>style.visibility</p:attrName>
                                        </p:attrNameLst>
                                      </p:cBhvr>
                                      <p:to>
                                        <p:strVal val="visible"/>
                                      </p:to>
                                    </p:set>
                                    <p:anim calcmode="lin" valueType="num">
                                      <p:cBhvr additive="base">
                                        <p:cTn id="7" dur="500" fill="hold"/>
                                        <p:tgtEl>
                                          <p:spTgt spid="2">
                                            <p:graphicEl>
                                              <a:dgm id="{CD1480CB-FD11-694E-BC6C-D6D4A9DD7D61}"/>
                                            </p:graphic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graphicEl>
                                              <a:dgm id="{CD1480CB-FD11-694E-BC6C-D6D4A9DD7D61}"/>
                                            </p:graphic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graphicEl>
                                              <a:dgm id="{2ECDD347-0116-F840-BFE5-5590C93C28E4}"/>
                                            </p:graphicEl>
                                          </p:spTgt>
                                        </p:tgtEl>
                                        <p:attrNameLst>
                                          <p:attrName>style.visibility</p:attrName>
                                        </p:attrNameLst>
                                      </p:cBhvr>
                                      <p:to>
                                        <p:strVal val="visible"/>
                                      </p:to>
                                    </p:set>
                                    <p:anim calcmode="lin" valueType="num">
                                      <p:cBhvr additive="base">
                                        <p:cTn id="13" dur="500" fill="hold"/>
                                        <p:tgtEl>
                                          <p:spTgt spid="2">
                                            <p:graphicEl>
                                              <a:dgm id="{2ECDD347-0116-F840-BFE5-5590C93C28E4}"/>
                                            </p:graphic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graphicEl>
                                              <a:dgm id="{2ECDD347-0116-F840-BFE5-5590C93C28E4}"/>
                                            </p:graphic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
                                            <p:graphicEl>
                                              <a:dgm id="{4270ECF8-D16E-1142-81AB-290829DD90A3}"/>
                                            </p:graphicEl>
                                          </p:spTgt>
                                        </p:tgtEl>
                                        <p:attrNameLst>
                                          <p:attrName>style.visibility</p:attrName>
                                        </p:attrNameLst>
                                      </p:cBhvr>
                                      <p:to>
                                        <p:strVal val="visible"/>
                                      </p:to>
                                    </p:set>
                                    <p:anim calcmode="lin" valueType="num">
                                      <p:cBhvr additive="base">
                                        <p:cTn id="19" dur="500" fill="hold"/>
                                        <p:tgtEl>
                                          <p:spTgt spid="2">
                                            <p:graphicEl>
                                              <a:dgm id="{4270ECF8-D16E-1142-81AB-290829DD90A3}"/>
                                            </p:graphic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graphicEl>
                                              <a:dgm id="{4270ECF8-D16E-1142-81AB-290829DD90A3}"/>
                                            </p:graphic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
                                            <p:graphicEl>
                                              <a:dgm id="{F2AB4E17-90F2-2F4F-953C-9B3690DA2A75}"/>
                                            </p:graphicEl>
                                          </p:spTgt>
                                        </p:tgtEl>
                                        <p:attrNameLst>
                                          <p:attrName>style.visibility</p:attrName>
                                        </p:attrNameLst>
                                      </p:cBhvr>
                                      <p:to>
                                        <p:strVal val="visible"/>
                                      </p:to>
                                    </p:set>
                                    <p:anim calcmode="lin" valueType="num">
                                      <p:cBhvr additive="base">
                                        <p:cTn id="25" dur="500" fill="hold"/>
                                        <p:tgtEl>
                                          <p:spTgt spid="2">
                                            <p:graphicEl>
                                              <a:dgm id="{F2AB4E17-90F2-2F4F-953C-9B3690DA2A75}"/>
                                            </p:graphic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graphicEl>
                                              <a:dgm id="{F2AB4E17-90F2-2F4F-953C-9B3690DA2A75}"/>
                                            </p:graphic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2">
                                            <p:graphicEl>
                                              <a:dgm id="{94AB3263-2CCC-384F-A831-819B68C43BEA}"/>
                                            </p:graphicEl>
                                          </p:spTgt>
                                        </p:tgtEl>
                                        <p:attrNameLst>
                                          <p:attrName>style.visibility</p:attrName>
                                        </p:attrNameLst>
                                      </p:cBhvr>
                                      <p:to>
                                        <p:strVal val="visible"/>
                                      </p:to>
                                    </p:set>
                                    <p:anim calcmode="lin" valueType="num">
                                      <p:cBhvr additive="base">
                                        <p:cTn id="31" dur="500" fill="hold"/>
                                        <p:tgtEl>
                                          <p:spTgt spid="2">
                                            <p:graphicEl>
                                              <a:dgm id="{94AB3263-2CCC-384F-A831-819B68C43BEA}"/>
                                            </p:graphicEl>
                                          </p:spTgt>
                                        </p:tgtEl>
                                        <p:attrNameLst>
                                          <p:attrName>ppt_x</p:attrName>
                                        </p:attrNameLst>
                                      </p:cBhvr>
                                      <p:tavLst>
                                        <p:tav tm="0">
                                          <p:val>
                                            <p:strVal val="#ppt_x"/>
                                          </p:val>
                                        </p:tav>
                                        <p:tav tm="100000">
                                          <p:val>
                                            <p:strVal val="#ppt_x"/>
                                          </p:val>
                                        </p:tav>
                                      </p:tavLst>
                                    </p:anim>
                                    <p:anim calcmode="lin" valueType="num">
                                      <p:cBhvr additive="base">
                                        <p:cTn id="32" dur="500" fill="hold"/>
                                        <p:tgtEl>
                                          <p:spTgt spid="2">
                                            <p:graphicEl>
                                              <a:dgm id="{94AB3263-2CCC-384F-A831-819B68C43BEA}"/>
                                            </p:graphic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2">
                                            <p:graphicEl>
                                              <a:dgm id="{6A60382B-BA0E-754D-B24D-EA14E59458BF}"/>
                                            </p:graphicEl>
                                          </p:spTgt>
                                        </p:tgtEl>
                                        <p:attrNameLst>
                                          <p:attrName>style.visibility</p:attrName>
                                        </p:attrNameLst>
                                      </p:cBhvr>
                                      <p:to>
                                        <p:strVal val="visible"/>
                                      </p:to>
                                    </p:set>
                                    <p:anim calcmode="lin" valueType="num">
                                      <p:cBhvr additive="base">
                                        <p:cTn id="37" dur="500" fill="hold"/>
                                        <p:tgtEl>
                                          <p:spTgt spid="2">
                                            <p:graphicEl>
                                              <a:dgm id="{6A60382B-BA0E-754D-B24D-EA14E59458BF}"/>
                                            </p:graphicEl>
                                          </p:spTgt>
                                        </p:tgtEl>
                                        <p:attrNameLst>
                                          <p:attrName>ppt_x</p:attrName>
                                        </p:attrNameLst>
                                      </p:cBhvr>
                                      <p:tavLst>
                                        <p:tav tm="0">
                                          <p:val>
                                            <p:strVal val="#ppt_x"/>
                                          </p:val>
                                        </p:tav>
                                        <p:tav tm="100000">
                                          <p:val>
                                            <p:strVal val="#ppt_x"/>
                                          </p:val>
                                        </p:tav>
                                      </p:tavLst>
                                    </p:anim>
                                    <p:anim calcmode="lin" valueType="num">
                                      <p:cBhvr additive="base">
                                        <p:cTn id="38" dur="500" fill="hold"/>
                                        <p:tgtEl>
                                          <p:spTgt spid="2">
                                            <p:graphicEl>
                                              <a:dgm id="{6A60382B-BA0E-754D-B24D-EA14E59458BF}"/>
                                            </p:graphic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2">
                                            <p:graphicEl>
                                              <a:dgm id="{DF57FF8F-4A48-6B4B-999A-9B539FA50B73}"/>
                                            </p:graphicEl>
                                          </p:spTgt>
                                        </p:tgtEl>
                                        <p:attrNameLst>
                                          <p:attrName>style.visibility</p:attrName>
                                        </p:attrNameLst>
                                      </p:cBhvr>
                                      <p:to>
                                        <p:strVal val="visible"/>
                                      </p:to>
                                    </p:set>
                                    <p:anim calcmode="lin" valueType="num">
                                      <p:cBhvr additive="base">
                                        <p:cTn id="43" dur="500" fill="hold"/>
                                        <p:tgtEl>
                                          <p:spTgt spid="2">
                                            <p:graphicEl>
                                              <a:dgm id="{DF57FF8F-4A48-6B4B-999A-9B539FA50B73}"/>
                                            </p:graphicEl>
                                          </p:spTgt>
                                        </p:tgtEl>
                                        <p:attrNameLst>
                                          <p:attrName>ppt_x</p:attrName>
                                        </p:attrNameLst>
                                      </p:cBhvr>
                                      <p:tavLst>
                                        <p:tav tm="0">
                                          <p:val>
                                            <p:strVal val="#ppt_x"/>
                                          </p:val>
                                        </p:tav>
                                        <p:tav tm="100000">
                                          <p:val>
                                            <p:strVal val="#ppt_x"/>
                                          </p:val>
                                        </p:tav>
                                      </p:tavLst>
                                    </p:anim>
                                    <p:anim calcmode="lin" valueType="num">
                                      <p:cBhvr additive="base">
                                        <p:cTn id="44" dur="500" fill="hold"/>
                                        <p:tgtEl>
                                          <p:spTgt spid="2">
                                            <p:graphicEl>
                                              <a:dgm id="{DF57FF8F-4A48-6B4B-999A-9B539FA50B73}"/>
                                            </p:graphic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2">
                                            <p:graphicEl>
                                              <a:dgm id="{107C2E25-419B-A44F-B99C-99591FFD88DA}"/>
                                            </p:graphicEl>
                                          </p:spTgt>
                                        </p:tgtEl>
                                        <p:attrNameLst>
                                          <p:attrName>style.visibility</p:attrName>
                                        </p:attrNameLst>
                                      </p:cBhvr>
                                      <p:to>
                                        <p:strVal val="visible"/>
                                      </p:to>
                                    </p:set>
                                    <p:anim calcmode="lin" valueType="num">
                                      <p:cBhvr additive="base">
                                        <p:cTn id="49" dur="500" fill="hold"/>
                                        <p:tgtEl>
                                          <p:spTgt spid="2">
                                            <p:graphicEl>
                                              <a:dgm id="{107C2E25-419B-A44F-B99C-99591FFD88DA}"/>
                                            </p:graphicEl>
                                          </p:spTgt>
                                        </p:tgtEl>
                                        <p:attrNameLst>
                                          <p:attrName>ppt_x</p:attrName>
                                        </p:attrNameLst>
                                      </p:cBhvr>
                                      <p:tavLst>
                                        <p:tav tm="0">
                                          <p:val>
                                            <p:strVal val="#ppt_x"/>
                                          </p:val>
                                        </p:tav>
                                        <p:tav tm="100000">
                                          <p:val>
                                            <p:strVal val="#ppt_x"/>
                                          </p:val>
                                        </p:tav>
                                      </p:tavLst>
                                    </p:anim>
                                    <p:anim calcmode="lin" valueType="num">
                                      <p:cBhvr additive="base">
                                        <p:cTn id="50" dur="500" fill="hold"/>
                                        <p:tgtEl>
                                          <p:spTgt spid="2">
                                            <p:graphicEl>
                                              <a:dgm id="{107C2E25-419B-A44F-B99C-99591FFD88DA}"/>
                                            </p:graphic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5" name="Rectangle 2"/>
          <p:cNvSpPr>
            <a:spLocks noGrp="1" noChangeArrowheads="1"/>
          </p:cNvSpPr>
          <p:nvPr>
            <p:ph type="title"/>
          </p:nvPr>
        </p:nvSpPr>
        <p:spPr/>
        <p:txBody>
          <a:bodyPr>
            <a:noAutofit/>
          </a:bodyPr>
          <a:lstStyle/>
          <a:p>
            <a:r>
              <a:rPr lang="en-US" sz="5400" dirty="0"/>
              <a:t>Going Up the Brain Stem: </a:t>
            </a:r>
            <a:br>
              <a:rPr lang="en-US" sz="5400" dirty="0"/>
            </a:br>
            <a:r>
              <a:rPr lang="en-US" sz="5400" dirty="0"/>
              <a:t>The Central Core</a:t>
            </a:r>
          </a:p>
        </p:txBody>
      </p:sp>
      <p:graphicFrame>
        <p:nvGraphicFramePr>
          <p:cNvPr id="3" name="Content Placeholder 2"/>
          <p:cNvGraphicFramePr>
            <a:graphicFrameLocks noGrp="1"/>
          </p:cNvGraphicFramePr>
          <p:nvPr>
            <p:ph idx="1"/>
            <p:extLst>
              <p:ext uri="{D42A27DB-BD31-4B8C-83A1-F6EECF244321}">
                <p14:modId xmlns:p14="http://schemas.microsoft.com/office/powerpoint/2010/main" val="1278253010"/>
              </p:ext>
            </p:extLst>
          </p:nvPr>
        </p:nvGraphicFramePr>
        <p:xfrm>
          <a:off x="396240" y="1698944"/>
          <a:ext cx="8229600" cy="452913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TextBox 1">
            <a:extLst>
              <a:ext uri="{FF2B5EF4-FFF2-40B4-BE49-F238E27FC236}">
                <a16:creationId xmlns:a16="http://schemas.microsoft.com/office/drawing/2014/main" id="{46381652-EC3F-48C7-B75D-7378747BC7C5}"/>
              </a:ext>
            </a:extLst>
          </p:cNvPr>
          <p:cNvSpPr txBox="1"/>
          <p:nvPr/>
        </p:nvSpPr>
        <p:spPr>
          <a:xfrm>
            <a:off x="8046720" y="1417638"/>
            <a:ext cx="4145280" cy="923330"/>
          </a:xfrm>
          <a:prstGeom prst="rect">
            <a:avLst/>
          </a:prstGeom>
          <a:noFill/>
        </p:spPr>
        <p:txBody>
          <a:bodyPr wrap="square" rtlCol="0">
            <a:spAutoFit/>
          </a:bodyPr>
          <a:lstStyle/>
          <a:p>
            <a:r>
              <a:rPr lang="en-GB" dirty="0"/>
              <a:t>Links spinal cord to the brain</a:t>
            </a:r>
          </a:p>
          <a:p>
            <a:r>
              <a:rPr lang="en-GB" dirty="0"/>
              <a:t>Regulates heartbeat, blood pressure, digestion, swallowing</a:t>
            </a:r>
          </a:p>
        </p:txBody>
      </p:sp>
      <p:sp>
        <p:nvSpPr>
          <p:cNvPr id="5" name="TextBox 4">
            <a:extLst>
              <a:ext uri="{FF2B5EF4-FFF2-40B4-BE49-F238E27FC236}">
                <a16:creationId xmlns:a16="http://schemas.microsoft.com/office/drawing/2014/main" id="{BDD08729-0206-4A0A-AC37-B12EABB63595}"/>
              </a:ext>
            </a:extLst>
          </p:cNvPr>
          <p:cNvSpPr txBox="1"/>
          <p:nvPr/>
        </p:nvSpPr>
        <p:spPr>
          <a:xfrm>
            <a:off x="8046720" y="2452847"/>
            <a:ext cx="4145280" cy="646331"/>
          </a:xfrm>
          <a:prstGeom prst="rect">
            <a:avLst/>
          </a:prstGeom>
          <a:noFill/>
        </p:spPr>
        <p:txBody>
          <a:bodyPr wrap="square" rtlCol="0">
            <a:spAutoFit/>
          </a:bodyPr>
          <a:lstStyle/>
          <a:p>
            <a:r>
              <a:rPr lang="en-GB" dirty="0"/>
              <a:t>Network of neurons, controls different levels of arousal and awareness</a:t>
            </a:r>
          </a:p>
        </p:txBody>
      </p:sp>
      <p:sp>
        <p:nvSpPr>
          <p:cNvPr id="6" name="TextBox 5">
            <a:extLst>
              <a:ext uri="{FF2B5EF4-FFF2-40B4-BE49-F238E27FC236}">
                <a16:creationId xmlns:a16="http://schemas.microsoft.com/office/drawing/2014/main" id="{C341823C-B00B-4776-9D86-45E6AC59E60D}"/>
              </a:ext>
            </a:extLst>
          </p:cNvPr>
          <p:cNvSpPr txBox="1"/>
          <p:nvPr/>
        </p:nvSpPr>
        <p:spPr>
          <a:xfrm>
            <a:off x="4643120" y="3501847"/>
            <a:ext cx="4145280" cy="923330"/>
          </a:xfrm>
          <a:prstGeom prst="rect">
            <a:avLst/>
          </a:prstGeom>
          <a:noFill/>
        </p:spPr>
        <p:txBody>
          <a:bodyPr wrap="square" rtlCol="0">
            <a:spAutoFit/>
          </a:bodyPr>
          <a:lstStyle/>
          <a:p>
            <a:r>
              <a:rPr lang="en-GB" dirty="0"/>
              <a:t>Linked to co-ordination of movement, sense of balance, motor and procedural learning</a:t>
            </a:r>
          </a:p>
        </p:txBody>
      </p:sp>
      <p:sp>
        <p:nvSpPr>
          <p:cNvPr id="7" name="TextBox 6">
            <a:extLst>
              <a:ext uri="{FF2B5EF4-FFF2-40B4-BE49-F238E27FC236}">
                <a16:creationId xmlns:a16="http://schemas.microsoft.com/office/drawing/2014/main" id="{210266CB-A53F-475D-B2FD-586835160009}"/>
              </a:ext>
            </a:extLst>
          </p:cNvPr>
          <p:cNvSpPr txBox="1"/>
          <p:nvPr/>
        </p:nvSpPr>
        <p:spPr>
          <a:xfrm>
            <a:off x="8046720" y="5587902"/>
            <a:ext cx="4145280" cy="646331"/>
          </a:xfrm>
          <a:prstGeom prst="rect">
            <a:avLst/>
          </a:prstGeom>
          <a:noFill/>
        </p:spPr>
        <p:txBody>
          <a:bodyPr wrap="square" rtlCol="0">
            <a:spAutoFit/>
          </a:bodyPr>
          <a:lstStyle/>
          <a:p>
            <a:r>
              <a:rPr lang="en-GB" dirty="0"/>
              <a:t>Initiation and execution of physical movements</a:t>
            </a:r>
          </a:p>
        </p:txBody>
      </p:sp>
      <p:sp>
        <p:nvSpPr>
          <p:cNvPr id="9" name="TextBox 8">
            <a:extLst>
              <a:ext uri="{FF2B5EF4-FFF2-40B4-BE49-F238E27FC236}">
                <a16:creationId xmlns:a16="http://schemas.microsoft.com/office/drawing/2014/main" id="{B4EB2E28-1549-45AA-B05F-390DAC6406FA}"/>
              </a:ext>
            </a:extLst>
          </p:cNvPr>
          <p:cNvSpPr txBox="1"/>
          <p:nvPr/>
        </p:nvSpPr>
        <p:spPr>
          <a:xfrm>
            <a:off x="8046720" y="4544874"/>
            <a:ext cx="4145280" cy="923330"/>
          </a:xfrm>
          <a:prstGeom prst="rect">
            <a:avLst/>
          </a:prstGeom>
          <a:noFill/>
        </p:spPr>
        <p:txBody>
          <a:bodyPr wrap="square" rtlCol="0">
            <a:spAutoFit/>
          </a:bodyPr>
          <a:lstStyle/>
          <a:p>
            <a:r>
              <a:rPr lang="en-GB" dirty="0"/>
              <a:t>Thalamus (top of brain stem) – relay station for incoming sensory information</a:t>
            </a:r>
          </a:p>
        </p:txBody>
      </p:sp>
    </p:spTree>
    <p:extLst>
      <p:ext uri="{BB962C8B-B14F-4D97-AF65-F5344CB8AC3E}">
        <p14:creationId xmlns:p14="http://schemas.microsoft.com/office/powerpoint/2010/main" val="3792405373"/>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
                                          </p:val>
                                        </p:tav>
                                        <p:tav tm="100000">
                                          <p:val>
                                            <p:strVal val="#ppt_x"/>
                                          </p:val>
                                        </p:tav>
                                      </p:tavLst>
                                    </p:anim>
                                    <p:anim calcmode="lin" valueType="num">
                                      <p:cBhvr>
                                        <p:cTn id="2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1000"/>
                                        <p:tgtEl>
                                          <p:spTgt spid="9"/>
                                        </p:tgtEl>
                                      </p:cBhvr>
                                    </p:animEffect>
                                    <p:anim calcmode="lin" valueType="num">
                                      <p:cBhvr>
                                        <p:cTn id="29" dur="1000" fill="hold"/>
                                        <p:tgtEl>
                                          <p:spTgt spid="9"/>
                                        </p:tgtEl>
                                        <p:attrNameLst>
                                          <p:attrName>ppt_x</p:attrName>
                                        </p:attrNameLst>
                                      </p:cBhvr>
                                      <p:tavLst>
                                        <p:tav tm="0">
                                          <p:val>
                                            <p:strVal val="#ppt_x"/>
                                          </p:val>
                                        </p:tav>
                                        <p:tav tm="100000">
                                          <p:val>
                                            <p:strVal val="#ppt_x"/>
                                          </p:val>
                                        </p:tav>
                                      </p:tavLst>
                                    </p:anim>
                                    <p:anim calcmode="lin" valueType="num">
                                      <p:cBhvr>
                                        <p:cTn id="30"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fade">
                                      <p:cBhvr>
                                        <p:cTn id="35" dur="1000"/>
                                        <p:tgtEl>
                                          <p:spTgt spid="7"/>
                                        </p:tgtEl>
                                      </p:cBhvr>
                                    </p:animEffect>
                                    <p:anim calcmode="lin" valueType="num">
                                      <p:cBhvr>
                                        <p:cTn id="36" dur="1000" fill="hold"/>
                                        <p:tgtEl>
                                          <p:spTgt spid="7"/>
                                        </p:tgtEl>
                                        <p:attrNameLst>
                                          <p:attrName>ppt_x</p:attrName>
                                        </p:attrNameLst>
                                      </p:cBhvr>
                                      <p:tavLst>
                                        <p:tav tm="0">
                                          <p:val>
                                            <p:strVal val="#ppt_x"/>
                                          </p:val>
                                        </p:tav>
                                        <p:tav tm="100000">
                                          <p:val>
                                            <p:strVal val="#ppt_x"/>
                                          </p:val>
                                        </p:tav>
                                      </p:tavLst>
                                    </p:anim>
                                    <p:anim calcmode="lin" valueType="num">
                                      <p:cBhvr>
                                        <p:cTn id="37"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6" grpId="0"/>
      <p:bldP spid="7" grpId="0"/>
      <p:bldP spid="9"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1" descr="Griggs4e_fig_02_06a-c.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494936" y="324439"/>
            <a:ext cx="7599275" cy="57912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2" name="Picture 1"/>
          <p:cNvPicPr>
            <a:picLocks noChangeAspect="1"/>
          </p:cNvPicPr>
          <p:nvPr/>
        </p:nvPicPr>
        <p:blipFill>
          <a:blip r:embed="rId4"/>
          <a:stretch>
            <a:fillRect/>
          </a:stretch>
        </p:blipFill>
        <p:spPr>
          <a:xfrm>
            <a:off x="5069149" y="2629011"/>
            <a:ext cx="7107481" cy="4143080"/>
          </a:xfrm>
          <a:prstGeom prst="rect">
            <a:avLst/>
          </a:prstGeom>
        </p:spPr>
      </p:pic>
      <p:sp>
        <p:nvSpPr>
          <p:cNvPr id="21" name="Rectangle 20"/>
          <p:cNvSpPr/>
          <p:nvPr/>
        </p:nvSpPr>
        <p:spPr bwMode="auto">
          <a:xfrm>
            <a:off x="6400800" y="324439"/>
            <a:ext cx="2693411" cy="2157504"/>
          </a:xfrm>
          <a:prstGeom prst="rect">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GB" sz="2400" b="0" i="0" u="none" strike="noStrike" cap="none" normalizeH="0" baseline="0">
              <a:ln>
                <a:noFill/>
              </a:ln>
              <a:solidFill>
                <a:srgbClr val="000000"/>
              </a:solidFill>
              <a:effectLst/>
              <a:latin typeface="Arial" charset="0"/>
              <a:ea typeface="ＭＳ Ｐゴシック" charset="0"/>
            </a:endParaRPr>
          </a:p>
        </p:txBody>
      </p:sp>
      <p:sp>
        <p:nvSpPr>
          <p:cNvPr id="22" name="Rectangle 21"/>
          <p:cNvSpPr/>
          <p:nvPr/>
        </p:nvSpPr>
        <p:spPr bwMode="auto">
          <a:xfrm>
            <a:off x="1621971" y="3285465"/>
            <a:ext cx="3320143" cy="2830173"/>
          </a:xfrm>
          <a:prstGeom prst="rect">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GB" sz="2400" b="0" i="0" u="none" strike="noStrike" cap="none" normalizeH="0" baseline="0">
              <a:ln>
                <a:noFill/>
              </a:ln>
              <a:solidFill>
                <a:srgbClr val="000000"/>
              </a:solidFill>
              <a:effectLst/>
              <a:latin typeface="Arial" charset="0"/>
              <a:ea typeface="ＭＳ Ｐゴシック" charset="0"/>
            </a:endParaRPr>
          </a:p>
        </p:txBody>
      </p:sp>
    </p:spTree>
    <p:extLst>
      <p:ext uri="{BB962C8B-B14F-4D97-AF65-F5344CB8AC3E}">
        <p14:creationId xmlns:p14="http://schemas.microsoft.com/office/powerpoint/2010/main" val="1077966657"/>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grpId="0" nodeType="clickEffect">
                                  <p:stCondLst>
                                    <p:cond delay="0"/>
                                  </p:stCondLst>
                                  <p:childTnLst>
                                    <p:anim calcmode="lin" valueType="num">
                                      <p:cBhvr additive="base">
                                        <p:cTn id="6" dur="500"/>
                                        <p:tgtEl>
                                          <p:spTgt spid="21"/>
                                        </p:tgtEl>
                                        <p:attrNameLst>
                                          <p:attrName>ppt_x</p:attrName>
                                        </p:attrNameLst>
                                      </p:cBhvr>
                                      <p:tavLst>
                                        <p:tav tm="0">
                                          <p:val>
                                            <p:strVal val="ppt_x"/>
                                          </p:val>
                                        </p:tav>
                                        <p:tav tm="100000">
                                          <p:val>
                                            <p:strVal val="ppt_x"/>
                                          </p:val>
                                        </p:tav>
                                      </p:tavLst>
                                    </p:anim>
                                    <p:anim calcmode="lin" valueType="num">
                                      <p:cBhvr additive="base">
                                        <p:cTn id="7" dur="500"/>
                                        <p:tgtEl>
                                          <p:spTgt spid="21"/>
                                        </p:tgtEl>
                                        <p:attrNameLst>
                                          <p:attrName>ppt_y</p:attrName>
                                        </p:attrNameLst>
                                      </p:cBhvr>
                                      <p:tavLst>
                                        <p:tav tm="0">
                                          <p:val>
                                            <p:strVal val="ppt_y"/>
                                          </p:val>
                                        </p:tav>
                                        <p:tav tm="100000">
                                          <p:val>
                                            <p:strVal val="1+ppt_h/2"/>
                                          </p:val>
                                        </p:tav>
                                      </p:tavLst>
                                    </p:anim>
                                    <p:set>
                                      <p:cBhvr>
                                        <p:cTn id="8" dur="1" fill="hold">
                                          <p:stCondLst>
                                            <p:cond delay="499"/>
                                          </p:stCondLst>
                                        </p:cTn>
                                        <p:tgtEl>
                                          <p:spTgt spid="21"/>
                                        </p:tgtEl>
                                        <p:attrNameLst>
                                          <p:attrName>style.visibility</p:attrName>
                                        </p:attrNameLst>
                                      </p:cBhvr>
                                      <p:to>
                                        <p:strVal val="hidden"/>
                                      </p:to>
                                    </p:set>
                                  </p:childTnLst>
                                </p:cTn>
                              </p:par>
                            </p:childTnLst>
                          </p:cTn>
                        </p:par>
                      </p:childTnLst>
                    </p:cTn>
                  </p:par>
                  <p:par>
                    <p:cTn id="9" fill="hold">
                      <p:stCondLst>
                        <p:cond delay="indefinite"/>
                      </p:stCondLst>
                      <p:childTnLst>
                        <p:par>
                          <p:cTn id="10" fill="hold">
                            <p:stCondLst>
                              <p:cond delay="0"/>
                            </p:stCondLst>
                            <p:childTnLst>
                              <p:par>
                                <p:cTn id="11" presetID="2" presetClass="exit" presetSubtype="4" fill="hold" grpId="0" nodeType="clickEffect">
                                  <p:stCondLst>
                                    <p:cond delay="0"/>
                                  </p:stCondLst>
                                  <p:childTnLst>
                                    <p:anim calcmode="lin" valueType="num">
                                      <p:cBhvr additive="base">
                                        <p:cTn id="12" dur="500"/>
                                        <p:tgtEl>
                                          <p:spTgt spid="22"/>
                                        </p:tgtEl>
                                        <p:attrNameLst>
                                          <p:attrName>ppt_x</p:attrName>
                                        </p:attrNameLst>
                                      </p:cBhvr>
                                      <p:tavLst>
                                        <p:tav tm="0">
                                          <p:val>
                                            <p:strVal val="ppt_x"/>
                                          </p:val>
                                        </p:tav>
                                        <p:tav tm="100000">
                                          <p:val>
                                            <p:strVal val="ppt_x"/>
                                          </p:val>
                                        </p:tav>
                                      </p:tavLst>
                                    </p:anim>
                                    <p:anim calcmode="lin" valueType="num">
                                      <p:cBhvr additive="base">
                                        <p:cTn id="13" dur="500"/>
                                        <p:tgtEl>
                                          <p:spTgt spid="22"/>
                                        </p:tgtEl>
                                        <p:attrNameLst>
                                          <p:attrName>ppt_y</p:attrName>
                                        </p:attrNameLst>
                                      </p:cBhvr>
                                      <p:tavLst>
                                        <p:tav tm="0">
                                          <p:val>
                                            <p:strVal val="ppt_y"/>
                                          </p:val>
                                        </p:tav>
                                        <p:tav tm="100000">
                                          <p:val>
                                            <p:strVal val="1+ppt_h/2"/>
                                          </p:val>
                                        </p:tav>
                                      </p:tavLst>
                                    </p:anim>
                                    <p:set>
                                      <p:cBhvr>
                                        <p:cTn id="14" dur="1" fill="hold">
                                          <p:stCondLst>
                                            <p:cond delay="499"/>
                                          </p:stCondLst>
                                        </p:cTn>
                                        <p:tgtEl>
                                          <p:spTgt spid="2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Grp="1" noChangeArrowheads="1"/>
          </p:cNvSpPr>
          <p:nvPr>
            <p:ph type="title"/>
          </p:nvPr>
        </p:nvSpPr>
        <p:spPr/>
        <p:txBody>
          <a:bodyPr>
            <a:normAutofit/>
          </a:bodyPr>
          <a:lstStyle/>
          <a:p>
            <a:r>
              <a:rPr lang="en-US" sz="4800" dirty="0"/>
              <a:t>Processing in the Cerebral Cortex</a:t>
            </a:r>
          </a:p>
        </p:txBody>
      </p:sp>
      <p:sp>
        <p:nvSpPr>
          <p:cNvPr id="89090" name="Rectangle 3"/>
          <p:cNvSpPr>
            <a:spLocks noGrp="1" noChangeArrowheads="1"/>
          </p:cNvSpPr>
          <p:nvPr>
            <p:ph sz="half" idx="1"/>
          </p:nvPr>
        </p:nvSpPr>
        <p:spPr>
          <a:xfrm>
            <a:off x="389699" y="1444627"/>
            <a:ext cx="5706301" cy="4757737"/>
          </a:xfrm>
        </p:spPr>
        <p:txBody>
          <a:bodyPr>
            <a:noAutofit/>
          </a:bodyPr>
          <a:lstStyle/>
          <a:p>
            <a:r>
              <a:rPr lang="en-US" sz="3200" b="1" dirty="0"/>
              <a:t>Cerebral cortex</a:t>
            </a:r>
          </a:p>
          <a:p>
            <a:pPr lvl="1"/>
            <a:r>
              <a:rPr lang="en-US" sz="3200" dirty="0"/>
              <a:t>Most important brain structure</a:t>
            </a:r>
          </a:p>
          <a:p>
            <a:pPr lvl="1"/>
            <a:r>
              <a:rPr lang="en-US" sz="3200" dirty="0"/>
              <a:t>Information processing center for nervous system</a:t>
            </a:r>
          </a:p>
          <a:p>
            <a:pPr lvl="1"/>
            <a:r>
              <a:rPr lang="en-US" sz="3200" dirty="0"/>
              <a:t>Center for all higher-level cognitive processing</a:t>
            </a:r>
          </a:p>
          <a:p>
            <a:pPr lvl="1"/>
            <a:r>
              <a:rPr lang="en-US" sz="3200" dirty="0"/>
              <a:t>Site of hemispheric communication</a:t>
            </a:r>
          </a:p>
        </p:txBody>
      </p:sp>
      <p:pic>
        <p:nvPicPr>
          <p:cNvPr id="7" name="Picture 1" descr="Griggs4e_2UN06.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943600" y="1219201"/>
            <a:ext cx="4464052" cy="49831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69222419"/>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9090">
                                            <p:txEl>
                                              <p:pRg st="0" end="0"/>
                                            </p:txEl>
                                          </p:spTgt>
                                        </p:tgtEl>
                                        <p:attrNameLst>
                                          <p:attrName>style.visibility</p:attrName>
                                        </p:attrNameLst>
                                      </p:cBhvr>
                                      <p:to>
                                        <p:strVal val="visible"/>
                                      </p:to>
                                    </p:set>
                                    <p:animEffect transition="in" filter="fade">
                                      <p:cBhvr>
                                        <p:cTn id="7" dur="1000"/>
                                        <p:tgtEl>
                                          <p:spTgt spid="89090">
                                            <p:txEl>
                                              <p:pRg st="0" end="0"/>
                                            </p:txEl>
                                          </p:spTgt>
                                        </p:tgtEl>
                                      </p:cBhvr>
                                    </p:animEffect>
                                    <p:anim calcmode="lin" valueType="num">
                                      <p:cBhvr>
                                        <p:cTn id="8" dur="1000" fill="hold"/>
                                        <p:tgtEl>
                                          <p:spTgt spid="89090">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89090">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89090">
                                            <p:txEl>
                                              <p:pRg st="1" end="1"/>
                                            </p:txEl>
                                          </p:spTgt>
                                        </p:tgtEl>
                                        <p:attrNameLst>
                                          <p:attrName>style.visibility</p:attrName>
                                        </p:attrNameLst>
                                      </p:cBhvr>
                                      <p:to>
                                        <p:strVal val="visible"/>
                                      </p:to>
                                    </p:set>
                                    <p:animEffect transition="in" filter="fade">
                                      <p:cBhvr>
                                        <p:cTn id="14" dur="1000"/>
                                        <p:tgtEl>
                                          <p:spTgt spid="89090">
                                            <p:txEl>
                                              <p:pRg st="1" end="1"/>
                                            </p:txEl>
                                          </p:spTgt>
                                        </p:tgtEl>
                                      </p:cBhvr>
                                    </p:animEffect>
                                    <p:anim calcmode="lin" valueType="num">
                                      <p:cBhvr>
                                        <p:cTn id="15" dur="1000" fill="hold"/>
                                        <p:tgtEl>
                                          <p:spTgt spid="89090">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8909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89090">
                                            <p:txEl>
                                              <p:pRg st="2" end="2"/>
                                            </p:txEl>
                                          </p:spTgt>
                                        </p:tgtEl>
                                        <p:attrNameLst>
                                          <p:attrName>style.visibility</p:attrName>
                                        </p:attrNameLst>
                                      </p:cBhvr>
                                      <p:to>
                                        <p:strVal val="visible"/>
                                      </p:to>
                                    </p:set>
                                    <p:animEffect transition="in" filter="fade">
                                      <p:cBhvr>
                                        <p:cTn id="21" dur="1000"/>
                                        <p:tgtEl>
                                          <p:spTgt spid="89090">
                                            <p:txEl>
                                              <p:pRg st="2" end="2"/>
                                            </p:txEl>
                                          </p:spTgt>
                                        </p:tgtEl>
                                      </p:cBhvr>
                                    </p:animEffect>
                                    <p:anim calcmode="lin" valueType="num">
                                      <p:cBhvr>
                                        <p:cTn id="22" dur="1000" fill="hold"/>
                                        <p:tgtEl>
                                          <p:spTgt spid="89090">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8909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89090">
                                            <p:txEl>
                                              <p:pRg st="3" end="3"/>
                                            </p:txEl>
                                          </p:spTgt>
                                        </p:tgtEl>
                                        <p:attrNameLst>
                                          <p:attrName>style.visibility</p:attrName>
                                        </p:attrNameLst>
                                      </p:cBhvr>
                                      <p:to>
                                        <p:strVal val="visible"/>
                                      </p:to>
                                    </p:set>
                                    <p:animEffect transition="in" filter="fade">
                                      <p:cBhvr>
                                        <p:cTn id="28" dur="1000"/>
                                        <p:tgtEl>
                                          <p:spTgt spid="89090">
                                            <p:txEl>
                                              <p:pRg st="3" end="3"/>
                                            </p:txEl>
                                          </p:spTgt>
                                        </p:tgtEl>
                                      </p:cBhvr>
                                    </p:animEffect>
                                    <p:anim calcmode="lin" valueType="num">
                                      <p:cBhvr>
                                        <p:cTn id="29" dur="1000" fill="hold"/>
                                        <p:tgtEl>
                                          <p:spTgt spid="89090">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8909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89090">
                                            <p:txEl>
                                              <p:pRg st="4" end="4"/>
                                            </p:txEl>
                                          </p:spTgt>
                                        </p:tgtEl>
                                        <p:attrNameLst>
                                          <p:attrName>style.visibility</p:attrName>
                                        </p:attrNameLst>
                                      </p:cBhvr>
                                      <p:to>
                                        <p:strVal val="visible"/>
                                      </p:to>
                                    </p:set>
                                    <p:animEffect transition="in" filter="fade">
                                      <p:cBhvr>
                                        <p:cTn id="35" dur="1000"/>
                                        <p:tgtEl>
                                          <p:spTgt spid="89090">
                                            <p:txEl>
                                              <p:pRg st="4" end="4"/>
                                            </p:txEl>
                                          </p:spTgt>
                                        </p:tgtEl>
                                      </p:cBhvr>
                                    </p:animEffect>
                                    <p:anim calcmode="lin" valueType="num">
                                      <p:cBhvr>
                                        <p:cTn id="36" dur="1000" fill="hold"/>
                                        <p:tgtEl>
                                          <p:spTgt spid="89090">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89090">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090" grpId="0" build="p"/>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1828800" y="0"/>
            <a:ext cx="9003323" cy="6647454"/>
          </a:xfrm>
          <a:prstGeom prst="rect">
            <a:avLst/>
          </a:prstGeom>
        </p:spPr>
      </p:pic>
    </p:spTree>
    <p:extLst>
      <p:ext uri="{BB962C8B-B14F-4D97-AF65-F5344CB8AC3E}">
        <p14:creationId xmlns:p14="http://schemas.microsoft.com/office/powerpoint/2010/main" val="2639069394"/>
      </p:ext>
    </p:extLst>
  </p:cSld>
  <p:clrMapOvr>
    <a:masterClrMapping/>
  </p:clrMapOvr>
  <p:transition spd="med">
    <p:fade/>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7" name="Rectangle 2"/>
          <p:cNvSpPr>
            <a:spLocks noGrp="1" noChangeArrowheads="1"/>
          </p:cNvSpPr>
          <p:nvPr>
            <p:ph type="title"/>
          </p:nvPr>
        </p:nvSpPr>
        <p:spPr/>
        <p:txBody>
          <a:bodyPr>
            <a:normAutofit/>
          </a:bodyPr>
          <a:lstStyle/>
          <a:p>
            <a:r>
              <a:rPr lang="en-US" sz="6000" dirty="0"/>
              <a:t>Brain Lobes</a:t>
            </a:r>
          </a:p>
        </p:txBody>
      </p:sp>
      <p:sp>
        <p:nvSpPr>
          <p:cNvPr id="91138" name="Rectangle 3"/>
          <p:cNvSpPr>
            <a:spLocks noGrp="1" noChangeArrowheads="1"/>
          </p:cNvSpPr>
          <p:nvPr>
            <p:ph idx="1"/>
          </p:nvPr>
        </p:nvSpPr>
        <p:spPr>
          <a:xfrm>
            <a:off x="609600" y="1417638"/>
            <a:ext cx="10972800" cy="4529137"/>
          </a:xfrm>
        </p:spPr>
        <p:txBody>
          <a:bodyPr>
            <a:normAutofit/>
          </a:bodyPr>
          <a:lstStyle/>
          <a:p>
            <a:r>
              <a:rPr lang="en-US" b="1" dirty="0"/>
              <a:t>Frontal lobe</a:t>
            </a:r>
          </a:p>
          <a:p>
            <a:pPr lvl="1"/>
            <a:r>
              <a:rPr lang="en-US" dirty="0"/>
              <a:t>Area in the front of each hemisphere and in front of central fissure and above lateral fissure</a:t>
            </a:r>
          </a:p>
          <a:p>
            <a:r>
              <a:rPr lang="en-US" b="1" dirty="0"/>
              <a:t>Parietal lobe</a:t>
            </a:r>
          </a:p>
          <a:p>
            <a:pPr lvl="1"/>
            <a:r>
              <a:rPr lang="en-US" dirty="0"/>
              <a:t>Area located behind central fissure and above lateral fissure</a:t>
            </a:r>
          </a:p>
          <a:p>
            <a:r>
              <a:rPr lang="en-US" b="1" dirty="0"/>
              <a:t>Temporal lobe</a:t>
            </a:r>
          </a:p>
          <a:p>
            <a:pPr lvl="1"/>
            <a:r>
              <a:rPr lang="en-US" dirty="0"/>
              <a:t>Located beneath the lateral fissure</a:t>
            </a:r>
          </a:p>
          <a:p>
            <a:r>
              <a:rPr lang="en-US" b="1" dirty="0"/>
              <a:t>Occipital lobe</a:t>
            </a:r>
          </a:p>
          <a:p>
            <a:pPr lvl="1"/>
            <a:r>
              <a:rPr lang="en-US" dirty="0"/>
              <a:t>Located in the lower back of each hemisphere </a:t>
            </a:r>
          </a:p>
        </p:txBody>
      </p:sp>
    </p:spTree>
    <p:extLst>
      <p:ext uri="{BB962C8B-B14F-4D97-AF65-F5344CB8AC3E}">
        <p14:creationId xmlns:p14="http://schemas.microsoft.com/office/powerpoint/2010/main" val="2720034518"/>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1138">
                                            <p:txEl>
                                              <p:pRg st="0" end="0"/>
                                            </p:txEl>
                                          </p:spTgt>
                                        </p:tgtEl>
                                        <p:attrNameLst>
                                          <p:attrName>style.visibility</p:attrName>
                                        </p:attrNameLst>
                                      </p:cBhvr>
                                      <p:to>
                                        <p:strVal val="visible"/>
                                      </p:to>
                                    </p:set>
                                    <p:anim calcmode="lin" valueType="num">
                                      <p:cBhvr additive="base">
                                        <p:cTn id="7" dur="500" fill="hold"/>
                                        <p:tgtEl>
                                          <p:spTgt spid="9113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1138">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91138">
                                            <p:txEl>
                                              <p:pRg st="1" end="1"/>
                                            </p:txEl>
                                          </p:spTgt>
                                        </p:tgtEl>
                                        <p:attrNameLst>
                                          <p:attrName>style.visibility</p:attrName>
                                        </p:attrNameLst>
                                      </p:cBhvr>
                                      <p:to>
                                        <p:strVal val="visible"/>
                                      </p:to>
                                    </p:set>
                                    <p:anim calcmode="lin" valueType="num">
                                      <p:cBhvr additive="base">
                                        <p:cTn id="11" dur="500" fill="hold"/>
                                        <p:tgtEl>
                                          <p:spTgt spid="91138">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91138">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nodeType="clickEffect">
                                  <p:stCondLst>
                                    <p:cond delay="0"/>
                                  </p:stCondLst>
                                  <p:childTnLst>
                                    <p:set>
                                      <p:cBhvr>
                                        <p:cTn id="16" dur="1" fill="hold">
                                          <p:stCondLst>
                                            <p:cond delay="0"/>
                                          </p:stCondLst>
                                        </p:cTn>
                                        <p:tgtEl>
                                          <p:spTgt spid="91138">
                                            <p:txEl>
                                              <p:pRg st="2" end="2"/>
                                            </p:txEl>
                                          </p:spTgt>
                                        </p:tgtEl>
                                        <p:attrNameLst>
                                          <p:attrName>style.visibility</p:attrName>
                                        </p:attrNameLst>
                                      </p:cBhvr>
                                      <p:to>
                                        <p:strVal val="visible"/>
                                      </p:to>
                                    </p:set>
                                    <p:animEffect transition="in" filter="fade">
                                      <p:cBhvr>
                                        <p:cTn id="17" dur="1000"/>
                                        <p:tgtEl>
                                          <p:spTgt spid="91138">
                                            <p:txEl>
                                              <p:pRg st="2" end="2"/>
                                            </p:txEl>
                                          </p:spTgt>
                                        </p:tgtEl>
                                      </p:cBhvr>
                                    </p:animEffect>
                                    <p:anim calcmode="lin" valueType="num">
                                      <p:cBhvr>
                                        <p:cTn id="18" dur="1000" fill="hold"/>
                                        <p:tgtEl>
                                          <p:spTgt spid="91138">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91138">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91138">
                                            <p:txEl>
                                              <p:pRg st="3" end="3"/>
                                            </p:txEl>
                                          </p:spTgt>
                                        </p:tgtEl>
                                        <p:attrNameLst>
                                          <p:attrName>style.visibility</p:attrName>
                                        </p:attrNameLst>
                                      </p:cBhvr>
                                      <p:to>
                                        <p:strVal val="visible"/>
                                      </p:to>
                                    </p:set>
                                    <p:animEffect transition="in" filter="fade">
                                      <p:cBhvr>
                                        <p:cTn id="22" dur="1000"/>
                                        <p:tgtEl>
                                          <p:spTgt spid="91138">
                                            <p:txEl>
                                              <p:pRg st="3" end="3"/>
                                            </p:txEl>
                                          </p:spTgt>
                                        </p:tgtEl>
                                      </p:cBhvr>
                                    </p:animEffect>
                                    <p:anim calcmode="lin" valueType="num">
                                      <p:cBhvr>
                                        <p:cTn id="23" dur="1000" fill="hold"/>
                                        <p:tgtEl>
                                          <p:spTgt spid="91138">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91138">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91138">
                                            <p:txEl>
                                              <p:pRg st="4" end="4"/>
                                            </p:txEl>
                                          </p:spTgt>
                                        </p:tgtEl>
                                        <p:attrNameLst>
                                          <p:attrName>style.visibility</p:attrName>
                                        </p:attrNameLst>
                                      </p:cBhvr>
                                      <p:to>
                                        <p:strVal val="visible"/>
                                      </p:to>
                                    </p:set>
                                    <p:anim calcmode="lin" valueType="num">
                                      <p:cBhvr additive="base">
                                        <p:cTn id="29" dur="500" fill="hold"/>
                                        <p:tgtEl>
                                          <p:spTgt spid="91138">
                                            <p:txEl>
                                              <p:pRg st="4" end="4"/>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91138">
                                            <p:txEl>
                                              <p:pRg st="4" end="4"/>
                                            </p:txEl>
                                          </p:spTgt>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91138">
                                            <p:txEl>
                                              <p:pRg st="5" end="5"/>
                                            </p:txEl>
                                          </p:spTgt>
                                        </p:tgtEl>
                                        <p:attrNameLst>
                                          <p:attrName>style.visibility</p:attrName>
                                        </p:attrNameLst>
                                      </p:cBhvr>
                                      <p:to>
                                        <p:strVal val="visible"/>
                                      </p:to>
                                    </p:set>
                                    <p:anim calcmode="lin" valueType="num">
                                      <p:cBhvr additive="base">
                                        <p:cTn id="33" dur="500" fill="hold"/>
                                        <p:tgtEl>
                                          <p:spTgt spid="91138">
                                            <p:txEl>
                                              <p:pRg st="5" end="5"/>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91138">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nodeType="clickEffect">
                                  <p:stCondLst>
                                    <p:cond delay="0"/>
                                  </p:stCondLst>
                                  <p:childTnLst>
                                    <p:set>
                                      <p:cBhvr>
                                        <p:cTn id="38" dur="1" fill="hold">
                                          <p:stCondLst>
                                            <p:cond delay="0"/>
                                          </p:stCondLst>
                                        </p:cTn>
                                        <p:tgtEl>
                                          <p:spTgt spid="91138">
                                            <p:txEl>
                                              <p:pRg st="6" end="6"/>
                                            </p:txEl>
                                          </p:spTgt>
                                        </p:tgtEl>
                                        <p:attrNameLst>
                                          <p:attrName>style.visibility</p:attrName>
                                        </p:attrNameLst>
                                      </p:cBhvr>
                                      <p:to>
                                        <p:strVal val="visible"/>
                                      </p:to>
                                    </p:set>
                                    <p:anim calcmode="lin" valueType="num">
                                      <p:cBhvr additive="base">
                                        <p:cTn id="39" dur="500" fill="hold"/>
                                        <p:tgtEl>
                                          <p:spTgt spid="91138">
                                            <p:txEl>
                                              <p:pRg st="6" end="6"/>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91138">
                                            <p:txEl>
                                              <p:pRg st="6" end="6"/>
                                            </p:txEl>
                                          </p:spTgt>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91138">
                                            <p:txEl>
                                              <p:pRg st="7" end="7"/>
                                            </p:txEl>
                                          </p:spTgt>
                                        </p:tgtEl>
                                        <p:attrNameLst>
                                          <p:attrName>style.visibility</p:attrName>
                                        </p:attrNameLst>
                                      </p:cBhvr>
                                      <p:to>
                                        <p:strVal val="visible"/>
                                      </p:to>
                                    </p:set>
                                    <p:anim calcmode="lin" valueType="num">
                                      <p:cBhvr additive="base">
                                        <p:cTn id="43" dur="500" fill="hold"/>
                                        <p:tgtEl>
                                          <p:spTgt spid="91138">
                                            <p:txEl>
                                              <p:pRg st="7" end="7"/>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91138">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0" name="Rectangle 2"/>
          <p:cNvSpPr>
            <a:spLocks noGrp="1" noChangeArrowheads="1"/>
          </p:cNvSpPr>
          <p:nvPr>
            <p:ph type="title"/>
          </p:nvPr>
        </p:nvSpPr>
        <p:spPr>
          <a:xfrm>
            <a:off x="609600" y="122237"/>
            <a:ext cx="3156857" cy="5037591"/>
          </a:xfrm>
        </p:spPr>
        <p:txBody>
          <a:bodyPr rtlCol="0">
            <a:normAutofit/>
          </a:bodyPr>
          <a:lstStyle/>
          <a:p>
            <a:pPr fontAlgn="auto">
              <a:spcAft>
                <a:spcPts val="0"/>
              </a:spcAft>
              <a:defRPr/>
            </a:pPr>
            <a:r>
              <a:rPr lang="en-US" sz="3500" dirty="0">
                <a:cs typeface="+mj-cs"/>
              </a:rPr>
              <a:t>The Four Lobes and the </a:t>
            </a:r>
            <a:br>
              <a:rPr lang="en-US" sz="3500" dirty="0">
                <a:cs typeface="+mj-cs"/>
              </a:rPr>
            </a:br>
            <a:r>
              <a:rPr lang="en-US" sz="3500" dirty="0">
                <a:cs typeface="+mj-cs"/>
              </a:rPr>
              <a:t>Sensory-Motor Processing Areas</a:t>
            </a:r>
          </a:p>
        </p:txBody>
      </p:sp>
      <p:pic>
        <p:nvPicPr>
          <p:cNvPr id="4" name="Picture 1" descr="Griggs4e_fig_02_08.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899869" y="381000"/>
            <a:ext cx="8117960" cy="565901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35475154"/>
      </p:ext>
    </p:extLst>
  </p:cSld>
  <p:clrMapOvr>
    <a:masterClrMapping/>
  </p:clrMapOvr>
  <p:transition spd="med">
    <p:fade/>
  </p:transition>
</p:sld>
</file>

<file path=ppt/slides/slide4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93185" name="Rectangle 2"/>
          <p:cNvSpPr>
            <a:spLocks noGrp="1" noChangeArrowheads="1"/>
          </p:cNvSpPr>
          <p:nvPr>
            <p:ph type="title"/>
          </p:nvPr>
        </p:nvSpPr>
        <p:spPr/>
        <p:txBody>
          <a:bodyPr>
            <a:normAutofit/>
          </a:bodyPr>
          <a:lstStyle/>
          <a:p>
            <a:r>
              <a:rPr lang="en-US" sz="6000" dirty="0"/>
              <a:t>The Motor Cortex</a:t>
            </a:r>
          </a:p>
        </p:txBody>
      </p:sp>
      <p:sp>
        <p:nvSpPr>
          <p:cNvPr id="93186" name="Rectangle 3"/>
          <p:cNvSpPr>
            <a:spLocks noGrp="1" noChangeArrowheads="1"/>
          </p:cNvSpPr>
          <p:nvPr>
            <p:ph idx="1"/>
          </p:nvPr>
        </p:nvSpPr>
        <p:spPr/>
        <p:txBody>
          <a:bodyPr/>
          <a:lstStyle/>
          <a:p>
            <a:r>
              <a:rPr lang="en-US" b="1" dirty="0"/>
              <a:t>Frontal lobe strip of cortex</a:t>
            </a:r>
          </a:p>
          <a:p>
            <a:pPr lvl="1"/>
            <a:r>
              <a:rPr lang="en-US" dirty="0"/>
              <a:t>Directly in front of central fissure in each hemisphere</a:t>
            </a:r>
          </a:p>
          <a:p>
            <a:pPr lvl="1"/>
            <a:r>
              <a:rPr lang="en-US" dirty="0"/>
              <a:t>Allows movement in different parts of the body</a:t>
            </a:r>
          </a:p>
          <a:p>
            <a:pPr lvl="1"/>
            <a:r>
              <a:rPr lang="en-US" dirty="0"/>
              <a:t>Each hemisphere controls voluntary movement of the opposite side of the body</a:t>
            </a:r>
          </a:p>
          <a:p>
            <a:pPr lvl="1"/>
            <a:r>
              <a:rPr lang="en-US" dirty="0"/>
              <a:t>Amount of motor cortex devoted to a specific body part is related to the complexity and precision of movement of which that part is capable</a:t>
            </a:r>
          </a:p>
        </p:txBody>
      </p:sp>
    </p:spTree>
    <p:extLst>
      <p:ext uri="{BB962C8B-B14F-4D97-AF65-F5344CB8AC3E}">
        <p14:creationId xmlns:p14="http://schemas.microsoft.com/office/powerpoint/2010/main" val="903250678"/>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3186">
                                            <p:txEl>
                                              <p:pRg st="0" end="0"/>
                                            </p:txEl>
                                          </p:spTgt>
                                        </p:tgtEl>
                                        <p:attrNameLst>
                                          <p:attrName>style.visibility</p:attrName>
                                        </p:attrNameLst>
                                      </p:cBhvr>
                                      <p:to>
                                        <p:strVal val="visible"/>
                                      </p:to>
                                    </p:set>
                                    <p:animEffect transition="in" filter="fade">
                                      <p:cBhvr>
                                        <p:cTn id="7" dur="1000"/>
                                        <p:tgtEl>
                                          <p:spTgt spid="93186">
                                            <p:txEl>
                                              <p:pRg st="0" end="0"/>
                                            </p:txEl>
                                          </p:spTgt>
                                        </p:tgtEl>
                                      </p:cBhvr>
                                    </p:animEffect>
                                    <p:anim calcmode="lin" valueType="num">
                                      <p:cBhvr>
                                        <p:cTn id="8" dur="1000" fill="hold"/>
                                        <p:tgtEl>
                                          <p:spTgt spid="93186">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9318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93186">
                                            <p:txEl>
                                              <p:pRg st="1" end="1"/>
                                            </p:txEl>
                                          </p:spTgt>
                                        </p:tgtEl>
                                        <p:attrNameLst>
                                          <p:attrName>style.visibility</p:attrName>
                                        </p:attrNameLst>
                                      </p:cBhvr>
                                      <p:to>
                                        <p:strVal val="visible"/>
                                      </p:to>
                                    </p:set>
                                    <p:animEffect transition="in" filter="fade">
                                      <p:cBhvr>
                                        <p:cTn id="14" dur="1000"/>
                                        <p:tgtEl>
                                          <p:spTgt spid="93186">
                                            <p:txEl>
                                              <p:pRg st="1" end="1"/>
                                            </p:txEl>
                                          </p:spTgt>
                                        </p:tgtEl>
                                      </p:cBhvr>
                                    </p:animEffect>
                                    <p:anim calcmode="lin" valueType="num">
                                      <p:cBhvr>
                                        <p:cTn id="15" dur="1000" fill="hold"/>
                                        <p:tgtEl>
                                          <p:spTgt spid="93186">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93186">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93186">
                                            <p:txEl>
                                              <p:pRg st="2" end="2"/>
                                            </p:txEl>
                                          </p:spTgt>
                                        </p:tgtEl>
                                        <p:attrNameLst>
                                          <p:attrName>style.visibility</p:attrName>
                                        </p:attrNameLst>
                                      </p:cBhvr>
                                      <p:to>
                                        <p:strVal val="visible"/>
                                      </p:to>
                                    </p:set>
                                    <p:animEffect transition="in" filter="fade">
                                      <p:cBhvr>
                                        <p:cTn id="21" dur="1000"/>
                                        <p:tgtEl>
                                          <p:spTgt spid="93186">
                                            <p:txEl>
                                              <p:pRg st="2" end="2"/>
                                            </p:txEl>
                                          </p:spTgt>
                                        </p:tgtEl>
                                      </p:cBhvr>
                                    </p:animEffect>
                                    <p:anim calcmode="lin" valueType="num">
                                      <p:cBhvr>
                                        <p:cTn id="22" dur="1000" fill="hold"/>
                                        <p:tgtEl>
                                          <p:spTgt spid="93186">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93186">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93186">
                                            <p:txEl>
                                              <p:pRg st="3" end="3"/>
                                            </p:txEl>
                                          </p:spTgt>
                                        </p:tgtEl>
                                        <p:attrNameLst>
                                          <p:attrName>style.visibility</p:attrName>
                                        </p:attrNameLst>
                                      </p:cBhvr>
                                      <p:to>
                                        <p:strVal val="visible"/>
                                      </p:to>
                                    </p:set>
                                    <p:animEffect transition="in" filter="fade">
                                      <p:cBhvr>
                                        <p:cTn id="28" dur="1000"/>
                                        <p:tgtEl>
                                          <p:spTgt spid="93186">
                                            <p:txEl>
                                              <p:pRg st="3" end="3"/>
                                            </p:txEl>
                                          </p:spTgt>
                                        </p:tgtEl>
                                      </p:cBhvr>
                                    </p:animEffect>
                                    <p:anim calcmode="lin" valueType="num">
                                      <p:cBhvr>
                                        <p:cTn id="29" dur="1000" fill="hold"/>
                                        <p:tgtEl>
                                          <p:spTgt spid="93186">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93186">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93186">
                                            <p:txEl>
                                              <p:pRg st="4" end="4"/>
                                            </p:txEl>
                                          </p:spTgt>
                                        </p:tgtEl>
                                        <p:attrNameLst>
                                          <p:attrName>style.visibility</p:attrName>
                                        </p:attrNameLst>
                                      </p:cBhvr>
                                      <p:to>
                                        <p:strVal val="visible"/>
                                      </p:to>
                                    </p:set>
                                    <p:animEffect transition="in" filter="fade">
                                      <p:cBhvr>
                                        <p:cTn id="35" dur="1000"/>
                                        <p:tgtEl>
                                          <p:spTgt spid="93186">
                                            <p:txEl>
                                              <p:pRg st="4" end="4"/>
                                            </p:txEl>
                                          </p:spTgt>
                                        </p:tgtEl>
                                      </p:cBhvr>
                                    </p:animEffect>
                                    <p:anim calcmode="lin" valueType="num">
                                      <p:cBhvr>
                                        <p:cTn id="36" dur="1000" fill="hold"/>
                                        <p:tgtEl>
                                          <p:spTgt spid="93186">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93186">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3186" grpId="0" build="p"/>
    </p:bldLst>
  </p:timing>
</p:sld>
</file>

<file path=ppt/slides/slide4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95233" name="Rectangle 2"/>
          <p:cNvSpPr>
            <a:spLocks noGrp="1" noChangeArrowheads="1"/>
          </p:cNvSpPr>
          <p:nvPr>
            <p:ph type="title"/>
          </p:nvPr>
        </p:nvSpPr>
        <p:spPr/>
        <p:txBody>
          <a:bodyPr>
            <a:normAutofit/>
          </a:bodyPr>
          <a:lstStyle/>
          <a:p>
            <a:r>
              <a:rPr lang="en-US" sz="6000" dirty="0"/>
              <a:t>The Somatosensory Cortex </a:t>
            </a:r>
          </a:p>
        </p:txBody>
      </p:sp>
      <p:sp>
        <p:nvSpPr>
          <p:cNvPr id="95234" name="Rectangle 3"/>
          <p:cNvSpPr>
            <a:spLocks noGrp="1" noChangeArrowheads="1"/>
          </p:cNvSpPr>
          <p:nvPr>
            <p:ph idx="1"/>
          </p:nvPr>
        </p:nvSpPr>
        <p:spPr/>
        <p:txBody>
          <a:bodyPr/>
          <a:lstStyle/>
          <a:p>
            <a:r>
              <a:rPr lang="en-US" b="1" dirty="0"/>
              <a:t>Parietal lobe strip of cortex</a:t>
            </a:r>
          </a:p>
          <a:p>
            <a:pPr lvl="1"/>
            <a:r>
              <a:rPr lang="en-US" dirty="0"/>
              <a:t>Directly behind central fissure in each hemisphere</a:t>
            </a:r>
          </a:p>
          <a:p>
            <a:pPr lvl="1"/>
            <a:r>
              <a:rPr lang="en-US" dirty="0"/>
              <a:t>Where body sensations of pressure, temperature, limb position, and pain are processed</a:t>
            </a:r>
          </a:p>
          <a:p>
            <a:pPr lvl="1"/>
            <a:r>
              <a:rPr lang="en-US" dirty="0"/>
              <a:t>Contralateral relationship</a:t>
            </a:r>
          </a:p>
          <a:p>
            <a:pPr lvl="1"/>
            <a:r>
              <a:rPr lang="en-US" dirty="0"/>
              <a:t>Amount of sensorimotor cortex devoted </a:t>
            </a:r>
            <a:br>
              <a:rPr lang="en-US" dirty="0"/>
            </a:br>
            <a:r>
              <a:rPr lang="en-US" dirty="0"/>
              <a:t>to a body part is directly proportionate to </a:t>
            </a:r>
            <a:br>
              <a:rPr lang="en-US" dirty="0"/>
            </a:br>
            <a:r>
              <a:rPr lang="en-US" dirty="0"/>
              <a:t>the sensitivity of that body part</a:t>
            </a:r>
          </a:p>
        </p:txBody>
      </p:sp>
    </p:spTree>
    <p:extLst>
      <p:ext uri="{BB962C8B-B14F-4D97-AF65-F5344CB8AC3E}">
        <p14:creationId xmlns:p14="http://schemas.microsoft.com/office/powerpoint/2010/main" val="1865676043"/>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5234">
                                            <p:txEl>
                                              <p:pRg st="0" end="0"/>
                                            </p:txEl>
                                          </p:spTgt>
                                        </p:tgtEl>
                                        <p:attrNameLst>
                                          <p:attrName>style.visibility</p:attrName>
                                        </p:attrNameLst>
                                      </p:cBhvr>
                                      <p:to>
                                        <p:strVal val="visible"/>
                                      </p:to>
                                    </p:set>
                                    <p:animEffect transition="in" filter="fade">
                                      <p:cBhvr>
                                        <p:cTn id="7" dur="1000"/>
                                        <p:tgtEl>
                                          <p:spTgt spid="95234">
                                            <p:txEl>
                                              <p:pRg st="0" end="0"/>
                                            </p:txEl>
                                          </p:spTgt>
                                        </p:tgtEl>
                                      </p:cBhvr>
                                    </p:animEffect>
                                    <p:anim calcmode="lin" valueType="num">
                                      <p:cBhvr>
                                        <p:cTn id="8" dur="1000" fill="hold"/>
                                        <p:tgtEl>
                                          <p:spTgt spid="9523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95234">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95234">
                                            <p:txEl>
                                              <p:pRg st="1" end="1"/>
                                            </p:txEl>
                                          </p:spTgt>
                                        </p:tgtEl>
                                        <p:attrNameLst>
                                          <p:attrName>style.visibility</p:attrName>
                                        </p:attrNameLst>
                                      </p:cBhvr>
                                      <p:to>
                                        <p:strVal val="visible"/>
                                      </p:to>
                                    </p:set>
                                    <p:animEffect transition="in" filter="fade">
                                      <p:cBhvr>
                                        <p:cTn id="12" dur="1000"/>
                                        <p:tgtEl>
                                          <p:spTgt spid="95234">
                                            <p:txEl>
                                              <p:pRg st="1" end="1"/>
                                            </p:txEl>
                                          </p:spTgt>
                                        </p:tgtEl>
                                      </p:cBhvr>
                                    </p:animEffect>
                                    <p:anim calcmode="lin" valueType="num">
                                      <p:cBhvr>
                                        <p:cTn id="13" dur="1000" fill="hold"/>
                                        <p:tgtEl>
                                          <p:spTgt spid="95234">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95234">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95234">
                                            <p:txEl>
                                              <p:pRg st="2" end="2"/>
                                            </p:txEl>
                                          </p:spTgt>
                                        </p:tgtEl>
                                        <p:attrNameLst>
                                          <p:attrName>style.visibility</p:attrName>
                                        </p:attrNameLst>
                                      </p:cBhvr>
                                      <p:to>
                                        <p:strVal val="visible"/>
                                      </p:to>
                                    </p:set>
                                    <p:animEffect transition="in" filter="fade">
                                      <p:cBhvr>
                                        <p:cTn id="17" dur="1000"/>
                                        <p:tgtEl>
                                          <p:spTgt spid="95234">
                                            <p:txEl>
                                              <p:pRg st="2" end="2"/>
                                            </p:txEl>
                                          </p:spTgt>
                                        </p:tgtEl>
                                      </p:cBhvr>
                                    </p:animEffect>
                                    <p:anim calcmode="lin" valueType="num">
                                      <p:cBhvr>
                                        <p:cTn id="18" dur="1000" fill="hold"/>
                                        <p:tgtEl>
                                          <p:spTgt spid="95234">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95234">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95234">
                                            <p:txEl>
                                              <p:pRg st="3" end="3"/>
                                            </p:txEl>
                                          </p:spTgt>
                                        </p:tgtEl>
                                        <p:attrNameLst>
                                          <p:attrName>style.visibility</p:attrName>
                                        </p:attrNameLst>
                                      </p:cBhvr>
                                      <p:to>
                                        <p:strVal val="visible"/>
                                      </p:to>
                                    </p:set>
                                    <p:animEffect transition="in" filter="fade">
                                      <p:cBhvr>
                                        <p:cTn id="22" dur="1000"/>
                                        <p:tgtEl>
                                          <p:spTgt spid="95234">
                                            <p:txEl>
                                              <p:pRg st="3" end="3"/>
                                            </p:txEl>
                                          </p:spTgt>
                                        </p:tgtEl>
                                      </p:cBhvr>
                                    </p:animEffect>
                                    <p:anim calcmode="lin" valueType="num">
                                      <p:cBhvr>
                                        <p:cTn id="23" dur="1000" fill="hold"/>
                                        <p:tgtEl>
                                          <p:spTgt spid="95234">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95234">
                                            <p:txEl>
                                              <p:pRg st="3" end="3"/>
                                            </p:txEl>
                                          </p:spTgt>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95234">
                                            <p:txEl>
                                              <p:pRg st="4" end="4"/>
                                            </p:txEl>
                                          </p:spTgt>
                                        </p:tgtEl>
                                        <p:attrNameLst>
                                          <p:attrName>style.visibility</p:attrName>
                                        </p:attrNameLst>
                                      </p:cBhvr>
                                      <p:to>
                                        <p:strVal val="visible"/>
                                      </p:to>
                                    </p:set>
                                    <p:animEffect transition="in" filter="fade">
                                      <p:cBhvr>
                                        <p:cTn id="27" dur="1000"/>
                                        <p:tgtEl>
                                          <p:spTgt spid="95234">
                                            <p:txEl>
                                              <p:pRg st="4" end="4"/>
                                            </p:txEl>
                                          </p:spTgt>
                                        </p:tgtEl>
                                      </p:cBhvr>
                                    </p:animEffect>
                                    <p:anim calcmode="lin" valueType="num">
                                      <p:cBhvr>
                                        <p:cTn id="28" dur="1000" fill="hold"/>
                                        <p:tgtEl>
                                          <p:spTgt spid="95234">
                                            <p:txEl>
                                              <p:pRg st="4" end="4"/>
                                            </p:txEl>
                                          </p:spTgt>
                                        </p:tgtEl>
                                        <p:attrNameLst>
                                          <p:attrName>ppt_x</p:attrName>
                                        </p:attrNameLst>
                                      </p:cBhvr>
                                      <p:tavLst>
                                        <p:tav tm="0">
                                          <p:val>
                                            <p:strVal val="#ppt_x"/>
                                          </p:val>
                                        </p:tav>
                                        <p:tav tm="100000">
                                          <p:val>
                                            <p:strVal val="#ppt_x"/>
                                          </p:val>
                                        </p:tav>
                                      </p:tavLst>
                                    </p:anim>
                                    <p:anim calcmode="lin" valueType="num">
                                      <p:cBhvr>
                                        <p:cTn id="29" dur="1000" fill="hold"/>
                                        <p:tgtEl>
                                          <p:spTgt spid="95234">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5234" grpId="0" build="p"/>
    </p:bldLst>
  </p:timing>
</p:sld>
</file>

<file path=ppt/slides/slide4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47458" name="Rectangle 2"/>
          <p:cNvSpPr>
            <a:spLocks noGrp="1" noChangeArrowheads="1"/>
          </p:cNvSpPr>
          <p:nvPr>
            <p:ph type="title"/>
          </p:nvPr>
        </p:nvSpPr>
        <p:spPr>
          <a:xfrm>
            <a:off x="305909" y="469393"/>
            <a:ext cx="3633216" cy="4830192"/>
          </a:xfrm>
        </p:spPr>
        <p:txBody>
          <a:bodyPr rtlCol="0">
            <a:normAutofit/>
          </a:bodyPr>
          <a:lstStyle/>
          <a:p>
            <a:pPr algn="ctr" fontAlgn="auto">
              <a:spcAft>
                <a:spcPts val="0"/>
              </a:spcAft>
              <a:defRPr/>
            </a:pPr>
            <a:r>
              <a:rPr lang="en-US" sz="3500" dirty="0">
                <a:cs typeface="+mj-cs"/>
              </a:rPr>
              <a:t>Homunculi </a:t>
            </a:r>
            <a:br>
              <a:rPr lang="en-US" sz="3500" dirty="0">
                <a:cs typeface="+mj-cs"/>
              </a:rPr>
            </a:br>
            <a:r>
              <a:rPr lang="en-US" sz="3500" dirty="0">
                <a:cs typeface="+mj-cs"/>
              </a:rPr>
              <a:t>for the Motor Cortex and the Somatosensory Cortex</a:t>
            </a:r>
          </a:p>
        </p:txBody>
      </p:sp>
      <p:pic>
        <p:nvPicPr>
          <p:cNvPr id="4" name="Picture 1" descr="Griggs4e_fig_02_09a-c.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939125" y="469393"/>
            <a:ext cx="8252875" cy="524560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65092718"/>
      </p:ext>
    </p:extLst>
  </p:cSld>
  <p:clrMapOvr>
    <a:masterClrMapping/>
  </p:clrMapOvr>
  <p:transition spd="med">
    <p:fade/>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1" name="Title 1"/>
          <p:cNvSpPr>
            <a:spLocks noGrp="1"/>
          </p:cNvSpPr>
          <p:nvPr>
            <p:ph type="title"/>
          </p:nvPr>
        </p:nvSpPr>
        <p:spPr>
          <a:xfrm>
            <a:off x="454152" y="2298510"/>
            <a:ext cx="1822704" cy="1295400"/>
          </a:xfrm>
        </p:spPr>
        <p:txBody>
          <a:bodyPr>
            <a:normAutofit fontScale="90000"/>
          </a:bodyPr>
          <a:lstStyle/>
          <a:p>
            <a:r>
              <a:rPr lang="en-US" dirty="0"/>
              <a:t>The Four Cerebral Lobes</a:t>
            </a:r>
          </a:p>
        </p:txBody>
      </p:sp>
      <p:pic>
        <p:nvPicPr>
          <p:cNvPr id="4" name="Picture 3" descr="Screen Shot 2013-10-31 at 2.30.03 P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51247" y="769938"/>
            <a:ext cx="9840753" cy="5016690"/>
          </a:xfrm>
          <a:prstGeom prst="rect">
            <a:avLst/>
          </a:prstGeom>
        </p:spPr>
      </p:pic>
    </p:spTree>
    <p:extLst>
      <p:ext uri="{BB962C8B-B14F-4D97-AF65-F5344CB8AC3E}">
        <p14:creationId xmlns:p14="http://schemas.microsoft.com/office/powerpoint/2010/main" val="4168994515"/>
      </p:ext>
    </p:extLst>
  </p:cSld>
  <p:clrMapOvr>
    <a:masterClrMapping/>
  </p:clrMapOvr>
  <p:transition spd="med">
    <p:fade/>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36525"/>
            <a:ext cx="10515600" cy="1021715"/>
          </a:xfrm>
        </p:spPr>
        <p:txBody>
          <a:bodyPr>
            <a:normAutofit/>
          </a:bodyPr>
          <a:lstStyle/>
          <a:p>
            <a:r>
              <a:rPr lang="en-GB" sz="5400" dirty="0"/>
              <a:t>Phineas Gage 1848</a:t>
            </a:r>
          </a:p>
        </p:txBody>
      </p:sp>
      <p:sp>
        <p:nvSpPr>
          <p:cNvPr id="3" name="Slide Number Placeholder 2"/>
          <p:cNvSpPr>
            <a:spLocks noGrp="1"/>
          </p:cNvSpPr>
          <p:nvPr>
            <p:ph type="sldNum" sz="quarter" idx="12"/>
          </p:nvPr>
        </p:nvSpPr>
        <p:spPr/>
        <p:txBody>
          <a:bodyPr/>
          <a:lstStyle/>
          <a:p>
            <a:fld id="{779BC4C9-9C9C-42A1-ADA0-304ED0305212}" type="slidenum">
              <a:rPr lang="en-GB" smtClean="0">
                <a:solidFill>
                  <a:prstClr val="black">
                    <a:tint val="75000"/>
                  </a:prstClr>
                </a:solidFill>
              </a:rPr>
              <a:pPr/>
              <a:t>46</a:t>
            </a:fld>
            <a:endParaRPr lang="en-GB">
              <a:solidFill>
                <a:prstClr val="black">
                  <a:tint val="75000"/>
                </a:prstClr>
              </a:solidFill>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34922" y="3700018"/>
            <a:ext cx="3689350" cy="2656332"/>
          </a:xfrm>
          <a:prstGeom prst="rect">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73216" y="308231"/>
            <a:ext cx="3773320" cy="6413244"/>
          </a:xfrm>
          <a:prstGeom prst="rect">
            <a:avLst/>
          </a:prstGeom>
        </p:spPr>
      </p:pic>
      <p:sp>
        <p:nvSpPr>
          <p:cNvPr id="7" name="TextBox 6"/>
          <p:cNvSpPr txBox="1"/>
          <p:nvPr/>
        </p:nvSpPr>
        <p:spPr>
          <a:xfrm>
            <a:off x="740664" y="1250644"/>
            <a:ext cx="6632552" cy="2677656"/>
          </a:xfrm>
          <a:prstGeom prst="rect">
            <a:avLst/>
          </a:prstGeom>
          <a:noFill/>
        </p:spPr>
        <p:txBody>
          <a:bodyPr wrap="square" rtlCol="0">
            <a:spAutoFit/>
          </a:bodyPr>
          <a:lstStyle/>
          <a:p>
            <a:pPr marL="342900" indent="-342900">
              <a:buFont typeface="Arial" panose="020B0604020202020204" pitchFamily="34" charset="0"/>
              <a:buChar char="•"/>
            </a:pPr>
            <a:r>
              <a:rPr lang="en-GB" sz="2800" dirty="0">
                <a:solidFill>
                  <a:prstClr val="black"/>
                </a:solidFill>
              </a:rPr>
              <a:t>After his terrible accident Mr Gage’s personality changed significantly</a:t>
            </a:r>
          </a:p>
          <a:p>
            <a:pPr marL="342900" indent="-342900">
              <a:buFont typeface="Arial" panose="020B0604020202020204" pitchFamily="34" charset="0"/>
              <a:buChar char="•"/>
            </a:pPr>
            <a:r>
              <a:rPr lang="en-GB" sz="2800" dirty="0">
                <a:solidFill>
                  <a:prstClr val="black"/>
                </a:solidFill>
              </a:rPr>
              <a:t>He became irresponsible, disorderly, impulsive and began swearing regularly</a:t>
            </a:r>
          </a:p>
          <a:p>
            <a:pPr marL="342900" indent="-342900">
              <a:buFont typeface="Arial" panose="020B0604020202020204" pitchFamily="34" charset="0"/>
              <a:buChar char="•"/>
            </a:pPr>
            <a:r>
              <a:rPr lang="en-GB" sz="2800" dirty="0">
                <a:solidFill>
                  <a:prstClr val="black"/>
                </a:solidFill>
              </a:rPr>
              <a:t>Severe epilepsy resulted in his death 11 </a:t>
            </a:r>
            <a:r>
              <a:rPr lang="en-GB" sz="2800" dirty="0" err="1">
                <a:solidFill>
                  <a:prstClr val="black"/>
                </a:solidFill>
              </a:rPr>
              <a:t>yrs</a:t>
            </a:r>
            <a:r>
              <a:rPr lang="en-GB" sz="2800" dirty="0">
                <a:solidFill>
                  <a:prstClr val="black"/>
                </a:solidFill>
              </a:rPr>
              <a:t> later</a:t>
            </a:r>
          </a:p>
        </p:txBody>
      </p:sp>
    </p:spTree>
    <p:extLst>
      <p:ext uri="{BB962C8B-B14F-4D97-AF65-F5344CB8AC3E}">
        <p14:creationId xmlns:p14="http://schemas.microsoft.com/office/powerpoint/2010/main" val="29193422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Slide Number Placeholder 2"/>
          <p:cNvSpPr>
            <a:spLocks noGrp="1"/>
          </p:cNvSpPr>
          <p:nvPr>
            <p:ph type="sldNum" sz="quarter" idx="12"/>
          </p:nvPr>
        </p:nvSpPr>
        <p:spPr/>
        <p:txBody>
          <a:bodyPr/>
          <a:lstStyle/>
          <a:p>
            <a:fld id="{779BC4C9-9C9C-42A1-ADA0-304ED0305212}" type="slidenum">
              <a:rPr lang="en-GB" smtClean="0"/>
              <a:t>47</a:t>
            </a:fld>
            <a:endParaRPr lang="en-GB"/>
          </a:p>
        </p:txBody>
      </p:sp>
      <p:pic>
        <p:nvPicPr>
          <p:cNvPr id="4" name="Picture 3"/>
          <p:cNvPicPr>
            <a:picLocks noChangeAspect="1"/>
          </p:cNvPicPr>
          <p:nvPr/>
        </p:nvPicPr>
        <p:blipFill>
          <a:blip r:embed="rId2"/>
          <a:stretch>
            <a:fillRect/>
          </a:stretch>
        </p:blipFill>
        <p:spPr>
          <a:xfrm>
            <a:off x="325677" y="1407245"/>
            <a:ext cx="6474655" cy="4666031"/>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00332" y="-1626657"/>
            <a:ext cx="5516066" cy="9375266"/>
          </a:xfrm>
          <a:prstGeom prst="rect">
            <a:avLst/>
          </a:prstGeom>
        </p:spPr>
      </p:pic>
    </p:spTree>
    <p:extLst>
      <p:ext uri="{BB962C8B-B14F-4D97-AF65-F5344CB8AC3E}">
        <p14:creationId xmlns:p14="http://schemas.microsoft.com/office/powerpoint/2010/main" val="12401500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7" name="Rectangle 2"/>
          <p:cNvSpPr>
            <a:spLocks noGrp="1" noChangeArrowheads="1"/>
          </p:cNvSpPr>
          <p:nvPr>
            <p:ph type="title"/>
          </p:nvPr>
        </p:nvSpPr>
        <p:spPr/>
        <p:txBody>
          <a:bodyPr/>
          <a:lstStyle/>
          <a:p>
            <a:r>
              <a:rPr lang="en-US"/>
              <a:t>The Case of Eduardo Leite</a:t>
            </a:r>
          </a:p>
        </p:txBody>
      </p:sp>
      <p:sp>
        <p:nvSpPr>
          <p:cNvPr id="126979" name="Rectangle 3"/>
          <p:cNvSpPr>
            <a:spLocks noGrp="1" noChangeArrowheads="1"/>
          </p:cNvSpPr>
          <p:nvPr>
            <p:ph sz="half" idx="1"/>
          </p:nvPr>
        </p:nvSpPr>
        <p:spPr>
          <a:xfrm>
            <a:off x="711200" y="1417638"/>
            <a:ext cx="5384800" cy="4757737"/>
          </a:xfrm>
        </p:spPr>
        <p:txBody>
          <a:bodyPr>
            <a:normAutofit/>
          </a:bodyPr>
          <a:lstStyle/>
          <a:p>
            <a:r>
              <a:rPr lang="en-US" dirty="0"/>
              <a:t>Construction worker in Brazil who was impaled by falling metal bar</a:t>
            </a:r>
          </a:p>
          <a:p>
            <a:endParaRPr lang="en-US" dirty="0"/>
          </a:p>
          <a:p>
            <a:r>
              <a:rPr lang="en-US" dirty="0"/>
              <a:t>Bar entered in front of the motor cortex in the right hemisphere and exited the right frontal lobe just above the right eye through a “non-eloquent” area of brain</a:t>
            </a:r>
          </a:p>
          <a:p>
            <a:pPr lvl="1"/>
            <a:endParaRPr lang="en-US" dirty="0"/>
          </a:p>
        </p:txBody>
      </p:sp>
      <p:pic>
        <p:nvPicPr>
          <p:cNvPr id="7" name="Picture 1" descr="Griggs4e_2UN14.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437121" y="0"/>
            <a:ext cx="4754879" cy="693662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09911720"/>
      </p:ext>
    </p:extLst>
  </p:cSld>
  <p:clrMapOvr>
    <a:masterClrMapping/>
  </p:clrMapOvr>
  <p:transition spd="med">
    <p:fade/>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49" name="Rectangle 4"/>
          <p:cNvSpPr>
            <a:spLocks noGrp="1" noChangeArrowheads="1"/>
          </p:cNvSpPr>
          <p:nvPr>
            <p:ph type="title"/>
          </p:nvPr>
        </p:nvSpPr>
        <p:spPr>
          <a:xfrm>
            <a:off x="609600" y="122238"/>
            <a:ext cx="10972800" cy="664146"/>
          </a:xfrm>
        </p:spPr>
        <p:txBody>
          <a:bodyPr/>
          <a:lstStyle/>
          <a:p>
            <a:r>
              <a:rPr lang="en-US" dirty="0" err="1"/>
              <a:t>Broca</a:t>
            </a:r>
            <a:r>
              <a:rPr lang="fr-FR" altLang="ja-JP" dirty="0"/>
              <a:t>'</a:t>
            </a:r>
            <a:r>
              <a:rPr lang="en-US" altLang="ja-JP" dirty="0"/>
              <a:t>s Area and Wernicke</a:t>
            </a:r>
            <a:r>
              <a:rPr lang="fr-FR" altLang="ja-JP" dirty="0"/>
              <a:t>'</a:t>
            </a:r>
            <a:r>
              <a:rPr lang="en-US" altLang="ja-JP" dirty="0"/>
              <a:t>s Area</a:t>
            </a:r>
            <a:endParaRPr lang="en-US" dirty="0"/>
          </a:p>
        </p:txBody>
      </p:sp>
      <p:pic>
        <p:nvPicPr>
          <p:cNvPr id="4" name="Picture 1" descr="Griggs4e_fig_02_10.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266688" y="1011937"/>
            <a:ext cx="5740400" cy="48090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2" name="Rectangle 1"/>
          <p:cNvSpPr/>
          <p:nvPr/>
        </p:nvSpPr>
        <p:spPr>
          <a:xfrm>
            <a:off x="609600" y="1118676"/>
            <a:ext cx="5657088" cy="4893647"/>
          </a:xfrm>
          <a:prstGeom prst="rect">
            <a:avLst/>
          </a:prstGeom>
        </p:spPr>
        <p:txBody>
          <a:bodyPr wrap="square">
            <a:spAutoFit/>
          </a:bodyPr>
          <a:lstStyle/>
          <a:p>
            <a:pPr marL="342900" indent="-342900">
              <a:buFont typeface="Arial" panose="020B0604020202020204" pitchFamily="34" charset="0"/>
              <a:buChar char="•"/>
            </a:pPr>
            <a:r>
              <a:rPr lang="en-GB" sz="2400" b="1" dirty="0" err="1">
                <a:solidFill>
                  <a:prstClr val="black"/>
                </a:solidFill>
              </a:rPr>
              <a:t>Broca's</a:t>
            </a:r>
            <a:r>
              <a:rPr lang="en-GB" sz="2400" b="1" dirty="0">
                <a:solidFill>
                  <a:prstClr val="black"/>
                </a:solidFill>
              </a:rPr>
              <a:t> area</a:t>
            </a:r>
          </a:p>
          <a:p>
            <a:r>
              <a:rPr lang="en-GB" sz="2400" dirty="0">
                <a:solidFill>
                  <a:prstClr val="black"/>
                </a:solidFill>
              </a:rPr>
              <a:t>Located in left frontal lobe</a:t>
            </a:r>
          </a:p>
          <a:p>
            <a:r>
              <a:rPr lang="en-GB" sz="2400" dirty="0">
                <a:solidFill>
                  <a:prstClr val="black"/>
                </a:solidFill>
              </a:rPr>
              <a:t>Is responsible for fluent speech production</a:t>
            </a:r>
          </a:p>
          <a:p>
            <a:r>
              <a:rPr lang="en-GB" sz="2400" dirty="0">
                <a:solidFill>
                  <a:prstClr val="black"/>
                </a:solidFill>
              </a:rPr>
              <a:t>When damaged, fluent speech generation is damaged, but comprehension is left intact</a:t>
            </a:r>
          </a:p>
          <a:p>
            <a:r>
              <a:rPr lang="en-GB" sz="2400" dirty="0">
                <a:solidFill>
                  <a:prstClr val="black"/>
                </a:solidFill>
              </a:rPr>
              <a:t>Houses singing and musical abilities </a:t>
            </a:r>
          </a:p>
          <a:p>
            <a:endParaRPr lang="en-GB" sz="2400" dirty="0">
              <a:solidFill>
                <a:prstClr val="black"/>
              </a:solidFill>
            </a:endParaRPr>
          </a:p>
          <a:p>
            <a:pPr marL="342900" indent="-342900">
              <a:buFont typeface="Arial" panose="020B0604020202020204" pitchFamily="34" charset="0"/>
              <a:buChar char="•"/>
            </a:pPr>
            <a:r>
              <a:rPr lang="en-GB" sz="2400" b="1" dirty="0">
                <a:solidFill>
                  <a:prstClr val="black"/>
                </a:solidFill>
              </a:rPr>
              <a:t>Wernicke's area </a:t>
            </a:r>
          </a:p>
          <a:p>
            <a:r>
              <a:rPr lang="en-GB" sz="2400" dirty="0">
                <a:solidFill>
                  <a:prstClr val="black"/>
                </a:solidFill>
              </a:rPr>
              <a:t>Located in the temporal lobe</a:t>
            </a:r>
          </a:p>
          <a:p>
            <a:r>
              <a:rPr lang="en-GB" sz="2400" dirty="0">
                <a:solidFill>
                  <a:prstClr val="black"/>
                </a:solidFill>
              </a:rPr>
              <a:t>Is responsible for the comprehension of speech and reading </a:t>
            </a:r>
          </a:p>
        </p:txBody>
      </p:sp>
    </p:spTree>
    <p:extLst>
      <p:ext uri="{BB962C8B-B14F-4D97-AF65-F5344CB8AC3E}">
        <p14:creationId xmlns:p14="http://schemas.microsoft.com/office/powerpoint/2010/main" val="2166111958"/>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
                                            <p:txEl>
                                              <p:pRg st="6" end="6"/>
                                            </p:txEl>
                                          </p:spTgt>
                                        </p:tgtEl>
                                        <p:attrNameLst>
                                          <p:attrName>style.visibility</p:attrName>
                                        </p:attrNameLst>
                                      </p:cBhvr>
                                      <p:to>
                                        <p:strVal val="visible"/>
                                      </p:to>
                                    </p:set>
                                    <p:animEffect transition="in" filter="fade">
                                      <p:cBhvr>
                                        <p:cTn id="14" dur="1000"/>
                                        <p:tgtEl>
                                          <p:spTgt spid="2">
                                            <p:txEl>
                                              <p:pRg st="6" end="6"/>
                                            </p:txEl>
                                          </p:spTgt>
                                        </p:tgtEl>
                                      </p:cBhvr>
                                    </p:animEffect>
                                    <p:anim calcmode="lin" valueType="num">
                                      <p:cBhvr>
                                        <p:cTn id="15" dur="1000" fill="hold"/>
                                        <p:tgtEl>
                                          <p:spTgt spid="2">
                                            <p:txEl>
                                              <p:pRg st="6" end="6"/>
                                            </p:txEl>
                                          </p:spTgt>
                                        </p:tgtEl>
                                        <p:attrNameLst>
                                          <p:attrName>ppt_x</p:attrName>
                                        </p:attrNameLst>
                                      </p:cBhvr>
                                      <p:tavLst>
                                        <p:tav tm="0">
                                          <p:val>
                                            <p:strVal val="#ppt_x"/>
                                          </p:val>
                                        </p:tav>
                                        <p:tav tm="100000">
                                          <p:val>
                                            <p:strVal val="#ppt_x"/>
                                          </p:val>
                                        </p:tav>
                                      </p:tavLst>
                                    </p:anim>
                                    <p:anim calcmode="lin" valueType="num">
                                      <p:cBhvr>
                                        <p:cTn id="16" dur="1000" fill="hold"/>
                                        <p:tgtEl>
                                          <p:spTgt spid="2">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2">
                                            <p:txEl>
                                              <p:pRg st="7" end="7"/>
                                            </p:txEl>
                                          </p:spTgt>
                                        </p:tgtEl>
                                        <p:attrNameLst>
                                          <p:attrName>style.visibility</p:attrName>
                                        </p:attrNameLst>
                                      </p:cBhvr>
                                      <p:to>
                                        <p:strVal val="visible"/>
                                      </p:to>
                                    </p:set>
                                    <p:animEffect transition="in" filter="fade">
                                      <p:cBhvr>
                                        <p:cTn id="21" dur="1000"/>
                                        <p:tgtEl>
                                          <p:spTgt spid="2">
                                            <p:txEl>
                                              <p:pRg st="7" end="7"/>
                                            </p:txEl>
                                          </p:spTgt>
                                        </p:tgtEl>
                                      </p:cBhvr>
                                    </p:animEffect>
                                    <p:anim calcmode="lin" valueType="num">
                                      <p:cBhvr>
                                        <p:cTn id="22" dur="1000" fill="hold"/>
                                        <p:tgtEl>
                                          <p:spTgt spid="2">
                                            <p:txEl>
                                              <p:pRg st="7" end="7"/>
                                            </p:txEl>
                                          </p:spTgt>
                                        </p:tgtEl>
                                        <p:attrNameLst>
                                          <p:attrName>ppt_x</p:attrName>
                                        </p:attrNameLst>
                                      </p:cBhvr>
                                      <p:tavLst>
                                        <p:tav tm="0">
                                          <p:val>
                                            <p:strVal val="#ppt_x"/>
                                          </p:val>
                                        </p:tav>
                                        <p:tav tm="100000">
                                          <p:val>
                                            <p:strVal val="#ppt_x"/>
                                          </p:val>
                                        </p:tav>
                                      </p:tavLst>
                                    </p:anim>
                                    <p:anim calcmode="lin" valueType="num">
                                      <p:cBhvr>
                                        <p:cTn id="23" dur="1000" fill="hold"/>
                                        <p:tgtEl>
                                          <p:spTgt spid="2">
                                            <p:txEl>
                                              <p:pRg st="7" end="7"/>
                                            </p:txEl>
                                          </p:spTgt>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0"/>
                                  </p:stCondLst>
                                  <p:childTnLst>
                                    <p:set>
                                      <p:cBhvr>
                                        <p:cTn id="25" dur="1" fill="hold">
                                          <p:stCondLst>
                                            <p:cond delay="0"/>
                                          </p:stCondLst>
                                        </p:cTn>
                                        <p:tgtEl>
                                          <p:spTgt spid="2">
                                            <p:txEl>
                                              <p:pRg st="8" end="8"/>
                                            </p:txEl>
                                          </p:spTgt>
                                        </p:tgtEl>
                                        <p:attrNameLst>
                                          <p:attrName>style.visibility</p:attrName>
                                        </p:attrNameLst>
                                      </p:cBhvr>
                                      <p:to>
                                        <p:strVal val="visible"/>
                                      </p:to>
                                    </p:set>
                                    <p:animEffect transition="in" filter="fade">
                                      <p:cBhvr>
                                        <p:cTn id="26" dur="1000"/>
                                        <p:tgtEl>
                                          <p:spTgt spid="2">
                                            <p:txEl>
                                              <p:pRg st="8" end="8"/>
                                            </p:txEl>
                                          </p:spTgt>
                                        </p:tgtEl>
                                      </p:cBhvr>
                                    </p:animEffect>
                                    <p:anim calcmode="lin" valueType="num">
                                      <p:cBhvr>
                                        <p:cTn id="27" dur="1000" fill="hold"/>
                                        <p:tgtEl>
                                          <p:spTgt spid="2">
                                            <p:txEl>
                                              <p:pRg st="8" end="8"/>
                                            </p:txEl>
                                          </p:spTgt>
                                        </p:tgtEl>
                                        <p:attrNameLst>
                                          <p:attrName>ppt_x</p:attrName>
                                        </p:attrNameLst>
                                      </p:cBhvr>
                                      <p:tavLst>
                                        <p:tav tm="0">
                                          <p:val>
                                            <p:strVal val="#ppt_x"/>
                                          </p:val>
                                        </p:tav>
                                        <p:tav tm="100000">
                                          <p:val>
                                            <p:strVal val="#ppt_x"/>
                                          </p:val>
                                        </p:tav>
                                      </p:tavLst>
                                    </p:anim>
                                    <p:anim calcmode="lin" valueType="num">
                                      <p:cBhvr>
                                        <p:cTn id="28" dur="1000" fill="hold"/>
                                        <p:tgtEl>
                                          <p:spTgt spid="2">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27890" y="898626"/>
            <a:ext cx="5557736" cy="2904887"/>
          </a:xfrm>
        </p:spPr>
        <p:txBody>
          <a:bodyPr>
            <a:noAutofit/>
          </a:bodyPr>
          <a:lstStyle/>
          <a:p>
            <a:r>
              <a:rPr lang="en-GB" sz="8000" dirty="0"/>
              <a:t>Practical Psychology</a:t>
            </a:r>
          </a:p>
        </p:txBody>
      </p:sp>
      <p:sp>
        <p:nvSpPr>
          <p:cNvPr id="3" name="Subtitle 2"/>
          <p:cNvSpPr>
            <a:spLocks noGrp="1"/>
          </p:cNvSpPr>
          <p:nvPr>
            <p:ph type="subTitle" idx="1"/>
          </p:nvPr>
        </p:nvSpPr>
        <p:spPr>
          <a:xfrm>
            <a:off x="1368356" y="4027250"/>
            <a:ext cx="4555787" cy="1332690"/>
          </a:xfrm>
        </p:spPr>
        <p:txBody>
          <a:bodyPr>
            <a:normAutofit/>
          </a:bodyPr>
          <a:lstStyle/>
          <a:p>
            <a:r>
              <a:rPr lang="en-GB" sz="4000" dirty="0"/>
              <a:t>Mind Management in action</a:t>
            </a:r>
          </a:p>
        </p:txBody>
      </p:sp>
      <p:pic>
        <p:nvPicPr>
          <p:cNvPr id="4" name="Picture 3"/>
          <p:cNvPicPr>
            <a:picLocks noChangeAspect="1"/>
          </p:cNvPicPr>
          <p:nvPr/>
        </p:nvPicPr>
        <p:blipFill>
          <a:blip r:embed="rId2"/>
          <a:stretch>
            <a:fillRect/>
          </a:stretch>
        </p:blipFill>
        <p:spPr>
          <a:xfrm rot="162094">
            <a:off x="7095097" y="225920"/>
            <a:ext cx="4292114" cy="6444615"/>
          </a:xfrm>
          <a:prstGeom prst="rect">
            <a:avLst/>
          </a:prstGeom>
          <a:ln w="25400">
            <a:solidFill>
              <a:schemeClr val="tx1"/>
            </a:solidFill>
          </a:ln>
        </p:spPr>
      </p:pic>
      <p:sp>
        <p:nvSpPr>
          <p:cNvPr id="5" name="Slide Number Placeholder 4">
            <a:extLst>
              <a:ext uri="{FF2B5EF4-FFF2-40B4-BE49-F238E27FC236}">
                <a16:creationId xmlns:a16="http://schemas.microsoft.com/office/drawing/2014/main" id="{DC9CBEAF-5B87-44CD-812C-3587D207A8E5}"/>
              </a:ext>
            </a:extLst>
          </p:cNvPr>
          <p:cNvSpPr>
            <a:spLocks noGrp="1"/>
          </p:cNvSpPr>
          <p:nvPr>
            <p:ph type="sldNum" sz="quarter" idx="12"/>
          </p:nvPr>
        </p:nvSpPr>
        <p:spPr/>
        <p:txBody>
          <a:bodyPr/>
          <a:lstStyle/>
          <a:p>
            <a:fld id="{88D2464A-B21B-499B-BD07-0D7ADCAA86B5}" type="slidenum">
              <a:rPr lang="en-GB" smtClean="0">
                <a:solidFill>
                  <a:prstClr val="black">
                    <a:tint val="75000"/>
                  </a:prstClr>
                </a:solidFill>
              </a:rPr>
              <a:pPr/>
              <a:t>50</a:t>
            </a:fld>
            <a:endParaRPr lang="en-GB">
              <a:solidFill>
                <a:prstClr val="black">
                  <a:tint val="75000"/>
                </a:prstClr>
              </a:solidFill>
            </a:endParaRPr>
          </a:p>
        </p:txBody>
      </p:sp>
    </p:spTree>
    <p:extLst>
      <p:ext uri="{BB962C8B-B14F-4D97-AF65-F5344CB8AC3E}">
        <p14:creationId xmlns:p14="http://schemas.microsoft.com/office/powerpoint/2010/main" val="87158322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9498615" cy="6858000"/>
          </a:xfrm>
          <a:prstGeom prst="rect">
            <a:avLst/>
          </a:prstGeom>
        </p:spPr>
      </p:pic>
      <p:pic>
        <p:nvPicPr>
          <p:cNvPr id="5" name="Picture 4"/>
          <p:cNvPicPr>
            <a:picLocks noChangeAspect="1"/>
          </p:cNvPicPr>
          <p:nvPr/>
        </p:nvPicPr>
        <p:blipFill>
          <a:blip r:embed="rId3"/>
          <a:stretch>
            <a:fillRect/>
          </a:stretch>
        </p:blipFill>
        <p:spPr>
          <a:xfrm>
            <a:off x="3745960" y="0"/>
            <a:ext cx="8446040" cy="4755121"/>
          </a:xfrm>
          <a:prstGeom prst="rect">
            <a:avLst/>
          </a:prstGeom>
        </p:spPr>
      </p:pic>
      <p:sp>
        <p:nvSpPr>
          <p:cNvPr id="2" name="Slide Number Placeholder 1">
            <a:extLst>
              <a:ext uri="{FF2B5EF4-FFF2-40B4-BE49-F238E27FC236}">
                <a16:creationId xmlns:a16="http://schemas.microsoft.com/office/drawing/2014/main" id="{043F4A94-3858-45F5-9C1F-30085AE652CB}"/>
              </a:ext>
            </a:extLst>
          </p:cNvPr>
          <p:cNvSpPr>
            <a:spLocks noGrp="1"/>
          </p:cNvSpPr>
          <p:nvPr>
            <p:ph type="sldNum" sz="quarter" idx="12"/>
          </p:nvPr>
        </p:nvSpPr>
        <p:spPr/>
        <p:txBody>
          <a:bodyPr/>
          <a:lstStyle/>
          <a:p>
            <a:fld id="{88D2464A-B21B-499B-BD07-0D7ADCAA86B5}" type="slidenum">
              <a:rPr lang="en-GB" smtClean="0">
                <a:solidFill>
                  <a:prstClr val="black">
                    <a:tint val="75000"/>
                  </a:prstClr>
                </a:solidFill>
              </a:rPr>
              <a:pPr/>
              <a:t>51</a:t>
            </a:fld>
            <a:endParaRPr lang="en-GB">
              <a:solidFill>
                <a:prstClr val="black">
                  <a:tint val="75000"/>
                </a:prstClr>
              </a:solidFill>
            </a:endParaRPr>
          </a:p>
        </p:txBody>
      </p:sp>
    </p:spTree>
    <p:extLst>
      <p:ext uri="{BB962C8B-B14F-4D97-AF65-F5344CB8AC3E}">
        <p14:creationId xmlns:p14="http://schemas.microsoft.com/office/powerpoint/2010/main" val="4137626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00457" y="202231"/>
            <a:ext cx="3782660" cy="2751176"/>
          </a:xfrm>
          <a:solidFill>
            <a:srgbClr val="FFFF00"/>
          </a:solidFill>
          <a:ln w="25400">
            <a:solidFill>
              <a:schemeClr val="accent1"/>
            </a:solidFill>
          </a:ln>
        </p:spPr>
        <p:txBody>
          <a:bodyPr>
            <a:normAutofit/>
          </a:bodyPr>
          <a:lstStyle/>
          <a:p>
            <a:pPr marL="0" indent="0">
              <a:buNone/>
            </a:pPr>
            <a:r>
              <a:rPr lang="en-GB" sz="3200" dirty="0"/>
              <a:t>All about understanding your mind and a model for self-development and improving all areas of your life</a:t>
            </a:r>
          </a:p>
        </p:txBody>
      </p:sp>
      <p:sp>
        <p:nvSpPr>
          <p:cNvPr id="4" name="Rectangle 3"/>
          <p:cNvSpPr/>
          <p:nvPr/>
        </p:nvSpPr>
        <p:spPr>
          <a:xfrm>
            <a:off x="4396902" y="930974"/>
            <a:ext cx="3566809" cy="5386090"/>
          </a:xfrm>
          <a:prstGeom prst="rect">
            <a:avLst/>
          </a:prstGeom>
          <a:solidFill>
            <a:srgbClr val="FFC000"/>
          </a:solidFill>
          <a:ln w="25400">
            <a:solidFill>
              <a:schemeClr val="tx1"/>
            </a:solidFill>
          </a:ln>
        </p:spPr>
        <p:txBody>
          <a:bodyPr wrap="square">
            <a:spAutoFit/>
          </a:bodyPr>
          <a:lstStyle/>
          <a:p>
            <a:r>
              <a:rPr lang="en-GB" sz="3200" b="1" u="sng" dirty="0">
                <a:solidFill>
                  <a:prstClr val="black"/>
                </a:solidFill>
              </a:rPr>
              <a:t>Person I would like to be…How do I …</a:t>
            </a:r>
            <a:endParaRPr lang="en-GB" b="1" u="sng" dirty="0">
              <a:solidFill>
                <a:prstClr val="black"/>
              </a:solidFill>
            </a:endParaRPr>
          </a:p>
          <a:p>
            <a:r>
              <a:rPr lang="en-GB" sz="2800" dirty="0">
                <a:solidFill>
                  <a:prstClr val="black"/>
                </a:solidFill>
              </a:rPr>
              <a:t>Become more confident</a:t>
            </a:r>
          </a:p>
          <a:p>
            <a:r>
              <a:rPr lang="en-GB" sz="2800" dirty="0">
                <a:solidFill>
                  <a:prstClr val="black"/>
                </a:solidFill>
              </a:rPr>
              <a:t>Become more organised</a:t>
            </a:r>
          </a:p>
          <a:p>
            <a:r>
              <a:rPr lang="en-GB" sz="2800" dirty="0">
                <a:solidFill>
                  <a:prstClr val="black"/>
                </a:solidFill>
              </a:rPr>
              <a:t>Become more effective</a:t>
            </a:r>
          </a:p>
          <a:p>
            <a:r>
              <a:rPr lang="en-GB" sz="2800" dirty="0">
                <a:solidFill>
                  <a:prstClr val="black"/>
                </a:solidFill>
              </a:rPr>
              <a:t>Have better relationships</a:t>
            </a:r>
          </a:p>
          <a:p>
            <a:r>
              <a:rPr lang="en-GB" sz="2800" dirty="0">
                <a:solidFill>
                  <a:prstClr val="black"/>
                </a:solidFill>
              </a:rPr>
              <a:t>Enjoy more success</a:t>
            </a:r>
          </a:p>
          <a:p>
            <a:r>
              <a:rPr lang="en-GB" sz="2800" dirty="0">
                <a:solidFill>
                  <a:prstClr val="black"/>
                </a:solidFill>
              </a:rPr>
              <a:t>Have increased motivation</a:t>
            </a:r>
          </a:p>
        </p:txBody>
      </p:sp>
      <p:sp>
        <p:nvSpPr>
          <p:cNvPr id="5" name="Rectangle 4"/>
          <p:cNvSpPr/>
          <p:nvPr/>
        </p:nvSpPr>
        <p:spPr>
          <a:xfrm>
            <a:off x="647980" y="3123324"/>
            <a:ext cx="2956650" cy="3600986"/>
          </a:xfrm>
          <a:prstGeom prst="rect">
            <a:avLst/>
          </a:prstGeom>
          <a:solidFill>
            <a:srgbClr val="92D050"/>
          </a:solidFill>
          <a:ln w="25400">
            <a:solidFill>
              <a:schemeClr val="tx1"/>
            </a:solidFill>
          </a:ln>
        </p:spPr>
        <p:txBody>
          <a:bodyPr wrap="square">
            <a:spAutoFit/>
          </a:bodyPr>
          <a:lstStyle/>
          <a:p>
            <a:r>
              <a:rPr lang="en-GB" sz="3200" b="1" u="sng" dirty="0">
                <a:solidFill>
                  <a:prstClr val="black"/>
                </a:solidFill>
              </a:rPr>
              <a:t>Why do I …</a:t>
            </a:r>
          </a:p>
          <a:p>
            <a:r>
              <a:rPr lang="en-GB" sz="2800" dirty="0">
                <a:solidFill>
                  <a:prstClr val="black"/>
                </a:solidFill>
              </a:rPr>
              <a:t>Worry</a:t>
            </a:r>
          </a:p>
          <a:p>
            <a:r>
              <a:rPr lang="en-GB" sz="2800" dirty="0">
                <a:solidFill>
                  <a:prstClr val="black"/>
                </a:solidFill>
              </a:rPr>
              <a:t>Low opinion</a:t>
            </a:r>
          </a:p>
          <a:p>
            <a:r>
              <a:rPr lang="en-GB" sz="2800" dirty="0">
                <a:solidFill>
                  <a:prstClr val="black"/>
                </a:solidFill>
              </a:rPr>
              <a:t>Feel judged</a:t>
            </a:r>
          </a:p>
          <a:p>
            <a:r>
              <a:rPr lang="en-GB" sz="2800" dirty="0">
                <a:solidFill>
                  <a:prstClr val="black"/>
                </a:solidFill>
              </a:rPr>
              <a:t>Act against common sense</a:t>
            </a:r>
          </a:p>
          <a:p>
            <a:r>
              <a:rPr lang="en-GB" sz="2800" dirty="0">
                <a:solidFill>
                  <a:prstClr val="black"/>
                </a:solidFill>
              </a:rPr>
              <a:t>Irrational</a:t>
            </a:r>
          </a:p>
          <a:p>
            <a:r>
              <a:rPr lang="en-GB" sz="2800" dirty="0">
                <a:solidFill>
                  <a:prstClr val="black"/>
                </a:solidFill>
              </a:rPr>
              <a:t>Moody</a:t>
            </a:r>
          </a:p>
        </p:txBody>
      </p:sp>
      <p:sp>
        <p:nvSpPr>
          <p:cNvPr id="6" name="Rectangle 5"/>
          <p:cNvSpPr/>
          <p:nvPr/>
        </p:nvSpPr>
        <p:spPr>
          <a:xfrm>
            <a:off x="8508460" y="1608083"/>
            <a:ext cx="3515374" cy="4031873"/>
          </a:xfrm>
          <a:prstGeom prst="rect">
            <a:avLst/>
          </a:prstGeom>
          <a:solidFill>
            <a:srgbClr val="00B0F0"/>
          </a:solidFill>
          <a:ln w="25400">
            <a:solidFill>
              <a:schemeClr val="tx1"/>
            </a:solidFill>
          </a:ln>
        </p:spPr>
        <p:txBody>
          <a:bodyPr wrap="square">
            <a:spAutoFit/>
          </a:bodyPr>
          <a:lstStyle/>
          <a:p>
            <a:r>
              <a:rPr lang="en-GB" sz="3200" b="1" u="sng" dirty="0">
                <a:solidFill>
                  <a:prstClr val="black"/>
                </a:solidFill>
              </a:rPr>
              <a:t>Why cant I …</a:t>
            </a:r>
          </a:p>
          <a:p>
            <a:r>
              <a:rPr lang="en-GB" sz="2800" dirty="0">
                <a:solidFill>
                  <a:prstClr val="black"/>
                </a:solidFill>
              </a:rPr>
              <a:t>Stop worrying … about what others think</a:t>
            </a:r>
          </a:p>
          <a:p>
            <a:r>
              <a:rPr lang="en-GB" sz="2800" dirty="0">
                <a:solidFill>
                  <a:prstClr val="black"/>
                </a:solidFill>
              </a:rPr>
              <a:t>Make decisions</a:t>
            </a:r>
          </a:p>
          <a:p>
            <a:r>
              <a:rPr lang="en-GB" sz="2800" dirty="0">
                <a:solidFill>
                  <a:prstClr val="black"/>
                </a:solidFill>
              </a:rPr>
              <a:t>Control anger</a:t>
            </a:r>
          </a:p>
          <a:p>
            <a:r>
              <a:rPr lang="en-GB" sz="2800" dirty="0">
                <a:solidFill>
                  <a:prstClr val="black"/>
                </a:solidFill>
              </a:rPr>
              <a:t>Deal without</a:t>
            </a:r>
          </a:p>
          <a:p>
            <a:r>
              <a:rPr lang="en-GB" sz="2800" dirty="0">
                <a:solidFill>
                  <a:prstClr val="black"/>
                </a:solidFill>
              </a:rPr>
              <a:t>Unpleasant people</a:t>
            </a:r>
          </a:p>
          <a:p>
            <a:r>
              <a:rPr lang="en-GB" sz="2800" dirty="0">
                <a:solidFill>
                  <a:prstClr val="black"/>
                </a:solidFill>
              </a:rPr>
              <a:t>Stay faithful</a:t>
            </a:r>
          </a:p>
          <a:p>
            <a:r>
              <a:rPr lang="en-GB" sz="2800" dirty="0">
                <a:solidFill>
                  <a:prstClr val="black"/>
                </a:solidFill>
              </a:rPr>
              <a:t>Drink less alcohol</a:t>
            </a:r>
          </a:p>
        </p:txBody>
      </p:sp>
      <p:sp>
        <p:nvSpPr>
          <p:cNvPr id="2" name="Slide Number Placeholder 1">
            <a:extLst>
              <a:ext uri="{FF2B5EF4-FFF2-40B4-BE49-F238E27FC236}">
                <a16:creationId xmlns:a16="http://schemas.microsoft.com/office/drawing/2014/main" id="{B341C47A-B504-4776-B28A-BC3A6351A9E2}"/>
              </a:ext>
            </a:extLst>
          </p:cNvPr>
          <p:cNvSpPr>
            <a:spLocks noGrp="1"/>
          </p:cNvSpPr>
          <p:nvPr>
            <p:ph type="sldNum" sz="quarter" idx="12"/>
          </p:nvPr>
        </p:nvSpPr>
        <p:spPr/>
        <p:txBody>
          <a:bodyPr/>
          <a:lstStyle/>
          <a:p>
            <a:fld id="{88D2464A-B21B-499B-BD07-0D7ADCAA86B5}" type="slidenum">
              <a:rPr lang="en-GB" smtClean="0">
                <a:solidFill>
                  <a:prstClr val="black">
                    <a:tint val="75000"/>
                  </a:prstClr>
                </a:solidFill>
              </a:rPr>
              <a:pPr/>
              <a:t>52</a:t>
            </a:fld>
            <a:endParaRPr lang="en-GB">
              <a:solidFill>
                <a:prstClr val="black">
                  <a:tint val="75000"/>
                </a:prstClr>
              </a:solidFill>
            </a:endParaRPr>
          </a:p>
        </p:txBody>
      </p:sp>
    </p:spTree>
    <p:extLst>
      <p:ext uri="{BB962C8B-B14F-4D97-AF65-F5344CB8AC3E}">
        <p14:creationId xmlns:p14="http://schemas.microsoft.com/office/powerpoint/2010/main" val="33735752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anim calcmode="lin" valueType="num">
                                      <p:cBhvr additive="base">
                                        <p:cTn id="13"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1" end="1"/>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 calcmode="lin" valueType="num">
                                      <p:cBhvr additive="base">
                                        <p:cTn id="17"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4">
                                            <p:txEl>
                                              <p:pRg st="2" end="2"/>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4">
                                            <p:txEl>
                                              <p:pRg st="3" end="3"/>
                                            </p:txEl>
                                          </p:spTgt>
                                        </p:tgtEl>
                                        <p:attrNameLst>
                                          <p:attrName>style.visibility</p:attrName>
                                        </p:attrNameLst>
                                      </p:cBhvr>
                                      <p:to>
                                        <p:strVal val="visible"/>
                                      </p:to>
                                    </p:set>
                                    <p:anim calcmode="lin" valueType="num">
                                      <p:cBhvr additive="base">
                                        <p:cTn id="21"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4">
                                            <p:txEl>
                                              <p:pRg st="3" end="3"/>
                                            </p:txEl>
                                          </p:spTgt>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4">
                                            <p:txEl>
                                              <p:pRg st="4" end="4"/>
                                            </p:txEl>
                                          </p:spTgt>
                                        </p:tgtEl>
                                        <p:attrNameLst>
                                          <p:attrName>style.visibility</p:attrName>
                                        </p:attrNameLst>
                                      </p:cBhvr>
                                      <p:to>
                                        <p:strVal val="visible"/>
                                      </p:to>
                                    </p:set>
                                    <p:anim calcmode="lin" valueType="num">
                                      <p:cBhvr additive="base">
                                        <p:cTn id="25"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
                                            <p:txEl>
                                              <p:pRg st="4" end="4"/>
                                            </p:txEl>
                                          </p:spTgt>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4">
                                            <p:txEl>
                                              <p:pRg st="5" end="5"/>
                                            </p:txEl>
                                          </p:spTgt>
                                        </p:tgtEl>
                                        <p:attrNameLst>
                                          <p:attrName>style.visibility</p:attrName>
                                        </p:attrNameLst>
                                      </p:cBhvr>
                                      <p:to>
                                        <p:strVal val="visible"/>
                                      </p:to>
                                    </p:set>
                                    <p:anim calcmode="lin" valueType="num">
                                      <p:cBhvr additive="base">
                                        <p:cTn id="29" dur="500" fill="hold"/>
                                        <p:tgtEl>
                                          <p:spTgt spid="4">
                                            <p:txEl>
                                              <p:pRg st="5" end="5"/>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4">
                                            <p:txEl>
                                              <p:pRg st="5" end="5"/>
                                            </p:txEl>
                                          </p:spTgt>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4">
                                            <p:txEl>
                                              <p:pRg st="6" end="6"/>
                                            </p:txEl>
                                          </p:spTgt>
                                        </p:tgtEl>
                                        <p:attrNameLst>
                                          <p:attrName>style.visibility</p:attrName>
                                        </p:attrNameLst>
                                      </p:cBhvr>
                                      <p:to>
                                        <p:strVal val="visible"/>
                                      </p:to>
                                    </p:set>
                                    <p:anim calcmode="lin" valueType="num">
                                      <p:cBhvr additive="base">
                                        <p:cTn id="33" dur="500" fill="hold"/>
                                        <p:tgtEl>
                                          <p:spTgt spid="4">
                                            <p:txEl>
                                              <p:pRg st="6" end="6"/>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4">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nodeType="clickEffect">
                                  <p:stCondLst>
                                    <p:cond delay="0"/>
                                  </p:stCondLst>
                                  <p:childTnLst>
                                    <p:set>
                                      <p:cBhvr>
                                        <p:cTn id="38" dur="1" fill="hold">
                                          <p:stCondLst>
                                            <p:cond delay="0"/>
                                          </p:stCondLst>
                                        </p:cTn>
                                        <p:tgtEl>
                                          <p:spTgt spid="5">
                                            <p:txEl>
                                              <p:pRg st="0" end="0"/>
                                            </p:txEl>
                                          </p:spTgt>
                                        </p:tgtEl>
                                        <p:attrNameLst>
                                          <p:attrName>style.visibility</p:attrName>
                                        </p:attrNameLst>
                                      </p:cBhvr>
                                      <p:to>
                                        <p:strVal val="visible"/>
                                      </p:to>
                                    </p:set>
                                    <p:anim calcmode="lin" valueType="num">
                                      <p:cBhvr additive="base">
                                        <p:cTn id="39"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nodeType="clickEffect">
                                  <p:stCondLst>
                                    <p:cond delay="0"/>
                                  </p:stCondLst>
                                  <p:childTnLst>
                                    <p:set>
                                      <p:cBhvr>
                                        <p:cTn id="44" dur="1" fill="hold">
                                          <p:stCondLst>
                                            <p:cond delay="0"/>
                                          </p:stCondLst>
                                        </p:cTn>
                                        <p:tgtEl>
                                          <p:spTgt spid="5">
                                            <p:txEl>
                                              <p:pRg st="1" end="1"/>
                                            </p:txEl>
                                          </p:spTgt>
                                        </p:tgtEl>
                                        <p:attrNameLst>
                                          <p:attrName>style.visibility</p:attrName>
                                        </p:attrNameLst>
                                      </p:cBhvr>
                                      <p:to>
                                        <p:strVal val="visible"/>
                                      </p:to>
                                    </p:set>
                                    <p:anim calcmode="lin" valueType="num">
                                      <p:cBhvr additive="base">
                                        <p:cTn id="45"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46" dur="500" fill="hold"/>
                                        <p:tgtEl>
                                          <p:spTgt spid="5">
                                            <p:txEl>
                                              <p:pRg st="1" end="1"/>
                                            </p:txEl>
                                          </p:spTgt>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5">
                                            <p:txEl>
                                              <p:pRg st="2" end="2"/>
                                            </p:txEl>
                                          </p:spTgt>
                                        </p:tgtEl>
                                        <p:attrNameLst>
                                          <p:attrName>style.visibility</p:attrName>
                                        </p:attrNameLst>
                                      </p:cBhvr>
                                      <p:to>
                                        <p:strVal val="visible"/>
                                      </p:to>
                                    </p:set>
                                    <p:anim calcmode="lin" valueType="num">
                                      <p:cBhvr additive="base">
                                        <p:cTn id="49"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5">
                                            <p:txEl>
                                              <p:pRg st="2" end="2"/>
                                            </p:txEl>
                                          </p:spTgt>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5">
                                            <p:txEl>
                                              <p:pRg st="3" end="3"/>
                                            </p:txEl>
                                          </p:spTgt>
                                        </p:tgtEl>
                                        <p:attrNameLst>
                                          <p:attrName>style.visibility</p:attrName>
                                        </p:attrNameLst>
                                      </p:cBhvr>
                                      <p:to>
                                        <p:strVal val="visible"/>
                                      </p:to>
                                    </p:set>
                                    <p:anim calcmode="lin" valueType="num">
                                      <p:cBhvr additive="base">
                                        <p:cTn id="53"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54" dur="500" fill="hold"/>
                                        <p:tgtEl>
                                          <p:spTgt spid="5">
                                            <p:txEl>
                                              <p:pRg st="3" end="3"/>
                                            </p:txEl>
                                          </p:spTgt>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5">
                                            <p:txEl>
                                              <p:pRg st="4" end="4"/>
                                            </p:txEl>
                                          </p:spTgt>
                                        </p:tgtEl>
                                        <p:attrNameLst>
                                          <p:attrName>style.visibility</p:attrName>
                                        </p:attrNameLst>
                                      </p:cBhvr>
                                      <p:to>
                                        <p:strVal val="visible"/>
                                      </p:to>
                                    </p:set>
                                    <p:anim calcmode="lin" valueType="num">
                                      <p:cBhvr additive="base">
                                        <p:cTn id="57"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58" dur="500" fill="hold"/>
                                        <p:tgtEl>
                                          <p:spTgt spid="5">
                                            <p:txEl>
                                              <p:pRg st="4" end="4"/>
                                            </p:txEl>
                                          </p:spTgt>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5">
                                            <p:txEl>
                                              <p:pRg st="5" end="5"/>
                                            </p:txEl>
                                          </p:spTgt>
                                        </p:tgtEl>
                                        <p:attrNameLst>
                                          <p:attrName>style.visibility</p:attrName>
                                        </p:attrNameLst>
                                      </p:cBhvr>
                                      <p:to>
                                        <p:strVal val="visible"/>
                                      </p:to>
                                    </p:set>
                                    <p:anim calcmode="lin" valueType="num">
                                      <p:cBhvr additive="base">
                                        <p:cTn id="61" dur="500" fill="hold"/>
                                        <p:tgtEl>
                                          <p:spTgt spid="5">
                                            <p:txEl>
                                              <p:pRg st="5" end="5"/>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5">
                                            <p:txEl>
                                              <p:pRg st="5" end="5"/>
                                            </p:txEl>
                                          </p:spTgt>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5">
                                            <p:txEl>
                                              <p:pRg st="6" end="6"/>
                                            </p:txEl>
                                          </p:spTgt>
                                        </p:tgtEl>
                                        <p:attrNameLst>
                                          <p:attrName>style.visibility</p:attrName>
                                        </p:attrNameLst>
                                      </p:cBhvr>
                                      <p:to>
                                        <p:strVal val="visible"/>
                                      </p:to>
                                    </p:set>
                                    <p:anim calcmode="lin" valueType="num">
                                      <p:cBhvr additive="base">
                                        <p:cTn id="65" dur="500" fill="hold"/>
                                        <p:tgtEl>
                                          <p:spTgt spid="5">
                                            <p:txEl>
                                              <p:pRg st="6" end="6"/>
                                            </p:txEl>
                                          </p:spTgt>
                                        </p:tgtEl>
                                        <p:attrNameLst>
                                          <p:attrName>ppt_x</p:attrName>
                                        </p:attrNameLst>
                                      </p:cBhvr>
                                      <p:tavLst>
                                        <p:tav tm="0">
                                          <p:val>
                                            <p:strVal val="#ppt_x"/>
                                          </p:val>
                                        </p:tav>
                                        <p:tav tm="100000">
                                          <p:val>
                                            <p:strVal val="#ppt_x"/>
                                          </p:val>
                                        </p:tav>
                                      </p:tavLst>
                                    </p:anim>
                                    <p:anim calcmode="lin" valueType="num">
                                      <p:cBhvr additive="base">
                                        <p:cTn id="66" dur="500" fill="hold"/>
                                        <p:tgtEl>
                                          <p:spTgt spid="5">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2" presetClass="entr" presetSubtype="4" fill="hold" nodeType="clickEffect">
                                  <p:stCondLst>
                                    <p:cond delay="0"/>
                                  </p:stCondLst>
                                  <p:childTnLst>
                                    <p:set>
                                      <p:cBhvr>
                                        <p:cTn id="70" dur="1" fill="hold">
                                          <p:stCondLst>
                                            <p:cond delay="0"/>
                                          </p:stCondLst>
                                        </p:cTn>
                                        <p:tgtEl>
                                          <p:spTgt spid="6">
                                            <p:txEl>
                                              <p:pRg st="0" end="0"/>
                                            </p:txEl>
                                          </p:spTgt>
                                        </p:tgtEl>
                                        <p:attrNameLst>
                                          <p:attrName>style.visibility</p:attrName>
                                        </p:attrNameLst>
                                      </p:cBhvr>
                                      <p:to>
                                        <p:strVal val="visible"/>
                                      </p:to>
                                    </p:set>
                                    <p:anim calcmode="lin" valueType="num">
                                      <p:cBhvr additive="base">
                                        <p:cTn id="71"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72"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2" presetClass="entr" presetSubtype="4" fill="hold" nodeType="clickEffect">
                                  <p:stCondLst>
                                    <p:cond delay="0"/>
                                  </p:stCondLst>
                                  <p:childTnLst>
                                    <p:set>
                                      <p:cBhvr>
                                        <p:cTn id="76" dur="1" fill="hold">
                                          <p:stCondLst>
                                            <p:cond delay="0"/>
                                          </p:stCondLst>
                                        </p:cTn>
                                        <p:tgtEl>
                                          <p:spTgt spid="6">
                                            <p:txEl>
                                              <p:pRg st="1" end="1"/>
                                            </p:txEl>
                                          </p:spTgt>
                                        </p:tgtEl>
                                        <p:attrNameLst>
                                          <p:attrName>style.visibility</p:attrName>
                                        </p:attrNameLst>
                                      </p:cBhvr>
                                      <p:to>
                                        <p:strVal val="visible"/>
                                      </p:to>
                                    </p:set>
                                    <p:anim calcmode="lin" valueType="num">
                                      <p:cBhvr additive="base">
                                        <p:cTn id="77"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78" dur="5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79" fill="hold">
                      <p:stCondLst>
                        <p:cond delay="indefinite"/>
                      </p:stCondLst>
                      <p:childTnLst>
                        <p:par>
                          <p:cTn id="80" fill="hold">
                            <p:stCondLst>
                              <p:cond delay="0"/>
                            </p:stCondLst>
                            <p:childTnLst>
                              <p:par>
                                <p:cTn id="81" presetID="2" presetClass="entr" presetSubtype="4" fill="hold" nodeType="clickEffect">
                                  <p:stCondLst>
                                    <p:cond delay="0"/>
                                  </p:stCondLst>
                                  <p:childTnLst>
                                    <p:set>
                                      <p:cBhvr>
                                        <p:cTn id="82" dur="1" fill="hold">
                                          <p:stCondLst>
                                            <p:cond delay="0"/>
                                          </p:stCondLst>
                                        </p:cTn>
                                        <p:tgtEl>
                                          <p:spTgt spid="6">
                                            <p:txEl>
                                              <p:pRg st="2" end="2"/>
                                            </p:txEl>
                                          </p:spTgt>
                                        </p:tgtEl>
                                        <p:attrNameLst>
                                          <p:attrName>style.visibility</p:attrName>
                                        </p:attrNameLst>
                                      </p:cBhvr>
                                      <p:to>
                                        <p:strVal val="visible"/>
                                      </p:to>
                                    </p:set>
                                    <p:anim calcmode="lin" valueType="num">
                                      <p:cBhvr additive="base">
                                        <p:cTn id="83"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84"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85" fill="hold">
                      <p:stCondLst>
                        <p:cond delay="indefinite"/>
                      </p:stCondLst>
                      <p:childTnLst>
                        <p:par>
                          <p:cTn id="86" fill="hold">
                            <p:stCondLst>
                              <p:cond delay="0"/>
                            </p:stCondLst>
                            <p:childTnLst>
                              <p:par>
                                <p:cTn id="87" presetID="2" presetClass="entr" presetSubtype="4" fill="hold" nodeType="clickEffect">
                                  <p:stCondLst>
                                    <p:cond delay="0"/>
                                  </p:stCondLst>
                                  <p:childTnLst>
                                    <p:set>
                                      <p:cBhvr>
                                        <p:cTn id="88" dur="1" fill="hold">
                                          <p:stCondLst>
                                            <p:cond delay="0"/>
                                          </p:stCondLst>
                                        </p:cTn>
                                        <p:tgtEl>
                                          <p:spTgt spid="6">
                                            <p:txEl>
                                              <p:pRg st="3" end="3"/>
                                            </p:txEl>
                                          </p:spTgt>
                                        </p:tgtEl>
                                        <p:attrNameLst>
                                          <p:attrName>style.visibility</p:attrName>
                                        </p:attrNameLst>
                                      </p:cBhvr>
                                      <p:to>
                                        <p:strVal val="visible"/>
                                      </p:to>
                                    </p:set>
                                    <p:anim calcmode="lin" valueType="num">
                                      <p:cBhvr additive="base">
                                        <p:cTn id="89" dur="500" fill="hold"/>
                                        <p:tgtEl>
                                          <p:spTgt spid="6">
                                            <p:txEl>
                                              <p:pRg st="3" end="3"/>
                                            </p:txEl>
                                          </p:spTgt>
                                        </p:tgtEl>
                                        <p:attrNameLst>
                                          <p:attrName>ppt_x</p:attrName>
                                        </p:attrNameLst>
                                      </p:cBhvr>
                                      <p:tavLst>
                                        <p:tav tm="0">
                                          <p:val>
                                            <p:strVal val="#ppt_x"/>
                                          </p:val>
                                        </p:tav>
                                        <p:tav tm="100000">
                                          <p:val>
                                            <p:strVal val="#ppt_x"/>
                                          </p:val>
                                        </p:tav>
                                      </p:tavLst>
                                    </p:anim>
                                    <p:anim calcmode="lin" valueType="num">
                                      <p:cBhvr additive="base">
                                        <p:cTn id="90" dur="500" fill="hold"/>
                                        <p:tgtEl>
                                          <p:spTgt spid="6">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91" fill="hold">
                      <p:stCondLst>
                        <p:cond delay="indefinite"/>
                      </p:stCondLst>
                      <p:childTnLst>
                        <p:par>
                          <p:cTn id="92" fill="hold">
                            <p:stCondLst>
                              <p:cond delay="0"/>
                            </p:stCondLst>
                            <p:childTnLst>
                              <p:par>
                                <p:cTn id="93" presetID="2" presetClass="entr" presetSubtype="4" fill="hold" nodeType="clickEffect">
                                  <p:stCondLst>
                                    <p:cond delay="0"/>
                                  </p:stCondLst>
                                  <p:childTnLst>
                                    <p:set>
                                      <p:cBhvr>
                                        <p:cTn id="94" dur="1" fill="hold">
                                          <p:stCondLst>
                                            <p:cond delay="0"/>
                                          </p:stCondLst>
                                        </p:cTn>
                                        <p:tgtEl>
                                          <p:spTgt spid="6">
                                            <p:txEl>
                                              <p:pRg st="4" end="4"/>
                                            </p:txEl>
                                          </p:spTgt>
                                        </p:tgtEl>
                                        <p:attrNameLst>
                                          <p:attrName>style.visibility</p:attrName>
                                        </p:attrNameLst>
                                      </p:cBhvr>
                                      <p:to>
                                        <p:strVal val="visible"/>
                                      </p:to>
                                    </p:set>
                                    <p:anim calcmode="lin" valueType="num">
                                      <p:cBhvr additive="base">
                                        <p:cTn id="95" dur="500" fill="hold"/>
                                        <p:tgtEl>
                                          <p:spTgt spid="6">
                                            <p:txEl>
                                              <p:pRg st="4" end="4"/>
                                            </p:txEl>
                                          </p:spTgt>
                                        </p:tgtEl>
                                        <p:attrNameLst>
                                          <p:attrName>ppt_x</p:attrName>
                                        </p:attrNameLst>
                                      </p:cBhvr>
                                      <p:tavLst>
                                        <p:tav tm="0">
                                          <p:val>
                                            <p:strVal val="#ppt_x"/>
                                          </p:val>
                                        </p:tav>
                                        <p:tav tm="100000">
                                          <p:val>
                                            <p:strVal val="#ppt_x"/>
                                          </p:val>
                                        </p:tav>
                                      </p:tavLst>
                                    </p:anim>
                                    <p:anim calcmode="lin" valueType="num">
                                      <p:cBhvr additive="base">
                                        <p:cTn id="96" dur="500" fill="hold"/>
                                        <p:tgtEl>
                                          <p:spTgt spid="6">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97" fill="hold">
                      <p:stCondLst>
                        <p:cond delay="indefinite"/>
                      </p:stCondLst>
                      <p:childTnLst>
                        <p:par>
                          <p:cTn id="98" fill="hold">
                            <p:stCondLst>
                              <p:cond delay="0"/>
                            </p:stCondLst>
                            <p:childTnLst>
                              <p:par>
                                <p:cTn id="99" presetID="2" presetClass="entr" presetSubtype="4" fill="hold" nodeType="clickEffect">
                                  <p:stCondLst>
                                    <p:cond delay="0"/>
                                  </p:stCondLst>
                                  <p:childTnLst>
                                    <p:set>
                                      <p:cBhvr>
                                        <p:cTn id="100" dur="1" fill="hold">
                                          <p:stCondLst>
                                            <p:cond delay="0"/>
                                          </p:stCondLst>
                                        </p:cTn>
                                        <p:tgtEl>
                                          <p:spTgt spid="6">
                                            <p:txEl>
                                              <p:pRg st="5" end="5"/>
                                            </p:txEl>
                                          </p:spTgt>
                                        </p:tgtEl>
                                        <p:attrNameLst>
                                          <p:attrName>style.visibility</p:attrName>
                                        </p:attrNameLst>
                                      </p:cBhvr>
                                      <p:to>
                                        <p:strVal val="visible"/>
                                      </p:to>
                                    </p:set>
                                    <p:anim calcmode="lin" valueType="num">
                                      <p:cBhvr additive="base">
                                        <p:cTn id="101" dur="500" fill="hold"/>
                                        <p:tgtEl>
                                          <p:spTgt spid="6">
                                            <p:txEl>
                                              <p:pRg st="5" end="5"/>
                                            </p:txEl>
                                          </p:spTgt>
                                        </p:tgtEl>
                                        <p:attrNameLst>
                                          <p:attrName>ppt_x</p:attrName>
                                        </p:attrNameLst>
                                      </p:cBhvr>
                                      <p:tavLst>
                                        <p:tav tm="0">
                                          <p:val>
                                            <p:strVal val="#ppt_x"/>
                                          </p:val>
                                        </p:tav>
                                        <p:tav tm="100000">
                                          <p:val>
                                            <p:strVal val="#ppt_x"/>
                                          </p:val>
                                        </p:tav>
                                      </p:tavLst>
                                    </p:anim>
                                    <p:anim calcmode="lin" valueType="num">
                                      <p:cBhvr additive="base">
                                        <p:cTn id="102" dur="500" fill="hold"/>
                                        <p:tgtEl>
                                          <p:spTgt spid="6">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103" fill="hold">
                      <p:stCondLst>
                        <p:cond delay="indefinite"/>
                      </p:stCondLst>
                      <p:childTnLst>
                        <p:par>
                          <p:cTn id="104" fill="hold">
                            <p:stCondLst>
                              <p:cond delay="0"/>
                            </p:stCondLst>
                            <p:childTnLst>
                              <p:par>
                                <p:cTn id="105" presetID="2" presetClass="entr" presetSubtype="4" fill="hold" nodeType="clickEffect">
                                  <p:stCondLst>
                                    <p:cond delay="0"/>
                                  </p:stCondLst>
                                  <p:childTnLst>
                                    <p:set>
                                      <p:cBhvr>
                                        <p:cTn id="106" dur="1" fill="hold">
                                          <p:stCondLst>
                                            <p:cond delay="0"/>
                                          </p:stCondLst>
                                        </p:cTn>
                                        <p:tgtEl>
                                          <p:spTgt spid="6">
                                            <p:txEl>
                                              <p:pRg st="6" end="6"/>
                                            </p:txEl>
                                          </p:spTgt>
                                        </p:tgtEl>
                                        <p:attrNameLst>
                                          <p:attrName>style.visibility</p:attrName>
                                        </p:attrNameLst>
                                      </p:cBhvr>
                                      <p:to>
                                        <p:strVal val="visible"/>
                                      </p:to>
                                    </p:set>
                                    <p:anim calcmode="lin" valueType="num">
                                      <p:cBhvr additive="base">
                                        <p:cTn id="107" dur="500" fill="hold"/>
                                        <p:tgtEl>
                                          <p:spTgt spid="6">
                                            <p:txEl>
                                              <p:pRg st="6" end="6"/>
                                            </p:txEl>
                                          </p:spTgt>
                                        </p:tgtEl>
                                        <p:attrNameLst>
                                          <p:attrName>ppt_x</p:attrName>
                                        </p:attrNameLst>
                                      </p:cBhvr>
                                      <p:tavLst>
                                        <p:tav tm="0">
                                          <p:val>
                                            <p:strVal val="#ppt_x"/>
                                          </p:val>
                                        </p:tav>
                                        <p:tav tm="100000">
                                          <p:val>
                                            <p:strVal val="#ppt_x"/>
                                          </p:val>
                                        </p:tav>
                                      </p:tavLst>
                                    </p:anim>
                                    <p:anim calcmode="lin" valueType="num">
                                      <p:cBhvr additive="base">
                                        <p:cTn id="108" dur="500" fill="hold"/>
                                        <p:tgtEl>
                                          <p:spTgt spid="6">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109" fill="hold">
                      <p:stCondLst>
                        <p:cond delay="indefinite"/>
                      </p:stCondLst>
                      <p:childTnLst>
                        <p:par>
                          <p:cTn id="110" fill="hold">
                            <p:stCondLst>
                              <p:cond delay="0"/>
                            </p:stCondLst>
                            <p:childTnLst>
                              <p:par>
                                <p:cTn id="111" presetID="2" presetClass="entr" presetSubtype="4" fill="hold" nodeType="clickEffect">
                                  <p:stCondLst>
                                    <p:cond delay="0"/>
                                  </p:stCondLst>
                                  <p:childTnLst>
                                    <p:set>
                                      <p:cBhvr>
                                        <p:cTn id="112" dur="1" fill="hold">
                                          <p:stCondLst>
                                            <p:cond delay="0"/>
                                          </p:stCondLst>
                                        </p:cTn>
                                        <p:tgtEl>
                                          <p:spTgt spid="6">
                                            <p:txEl>
                                              <p:pRg st="7" end="7"/>
                                            </p:txEl>
                                          </p:spTgt>
                                        </p:tgtEl>
                                        <p:attrNameLst>
                                          <p:attrName>style.visibility</p:attrName>
                                        </p:attrNameLst>
                                      </p:cBhvr>
                                      <p:to>
                                        <p:strVal val="visible"/>
                                      </p:to>
                                    </p:set>
                                    <p:anim calcmode="lin" valueType="num">
                                      <p:cBhvr additive="base">
                                        <p:cTn id="113" dur="500" fill="hold"/>
                                        <p:tgtEl>
                                          <p:spTgt spid="6">
                                            <p:txEl>
                                              <p:pRg st="7" end="7"/>
                                            </p:txEl>
                                          </p:spTgt>
                                        </p:tgtEl>
                                        <p:attrNameLst>
                                          <p:attrName>ppt_x</p:attrName>
                                        </p:attrNameLst>
                                      </p:cBhvr>
                                      <p:tavLst>
                                        <p:tav tm="0">
                                          <p:val>
                                            <p:strVal val="#ppt_x"/>
                                          </p:val>
                                        </p:tav>
                                        <p:tav tm="100000">
                                          <p:val>
                                            <p:strVal val="#ppt_x"/>
                                          </p:val>
                                        </p:tav>
                                      </p:tavLst>
                                    </p:anim>
                                    <p:anim calcmode="lin" valueType="num">
                                      <p:cBhvr additive="base">
                                        <p:cTn id="114" dur="500" fill="hold"/>
                                        <p:tgtEl>
                                          <p:spTgt spid="6">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7 major areas of our psyche</a:t>
            </a:r>
          </a:p>
        </p:txBody>
      </p:sp>
      <p:sp>
        <p:nvSpPr>
          <p:cNvPr id="3" name="Content Placeholder 2"/>
          <p:cNvSpPr>
            <a:spLocks noGrp="1"/>
          </p:cNvSpPr>
          <p:nvPr>
            <p:ph idx="1"/>
          </p:nvPr>
        </p:nvSpPr>
        <p:spPr>
          <a:xfrm>
            <a:off x="838200" y="1825625"/>
            <a:ext cx="6486728" cy="4351338"/>
          </a:xfrm>
        </p:spPr>
        <p:txBody>
          <a:bodyPr/>
          <a:lstStyle/>
          <a:p>
            <a:pPr marL="0" indent="0">
              <a:buNone/>
            </a:pPr>
            <a:r>
              <a:rPr lang="en-GB" sz="3200" dirty="0"/>
              <a:t>1.	Inner mind</a:t>
            </a:r>
          </a:p>
          <a:p>
            <a:pPr marL="0" indent="0">
              <a:buNone/>
            </a:pPr>
            <a:r>
              <a:rPr lang="en-GB" sz="3200" dirty="0"/>
              <a:t>2.	Others</a:t>
            </a:r>
          </a:p>
          <a:p>
            <a:pPr marL="0" indent="0">
              <a:buNone/>
            </a:pPr>
            <a:r>
              <a:rPr lang="en-GB" sz="3200" dirty="0"/>
              <a:t>3.	Communication</a:t>
            </a:r>
          </a:p>
          <a:p>
            <a:pPr marL="0" indent="0">
              <a:buNone/>
            </a:pPr>
            <a:r>
              <a:rPr lang="en-GB" sz="3200" dirty="0"/>
              <a:t>4.	The world in which you live</a:t>
            </a:r>
          </a:p>
          <a:p>
            <a:pPr marL="0" indent="0">
              <a:buNone/>
            </a:pPr>
            <a:r>
              <a:rPr lang="en-GB" sz="3200" dirty="0"/>
              <a:t>5.	Maintaining your health</a:t>
            </a:r>
          </a:p>
          <a:p>
            <a:pPr marL="0" indent="0">
              <a:buNone/>
            </a:pPr>
            <a:r>
              <a:rPr lang="en-GB" sz="3200" dirty="0"/>
              <a:t>6.	Success</a:t>
            </a:r>
          </a:p>
          <a:p>
            <a:pPr marL="0" indent="0">
              <a:buNone/>
            </a:pPr>
            <a:r>
              <a:rPr lang="en-GB" sz="3200" dirty="0"/>
              <a:t>7.	Happiness</a:t>
            </a:r>
          </a:p>
          <a:p>
            <a:endParaRPr lang="en-GB" dirty="0"/>
          </a:p>
        </p:txBody>
      </p:sp>
      <p:pic>
        <p:nvPicPr>
          <p:cNvPr id="6" name="Picture 5"/>
          <p:cNvPicPr>
            <a:picLocks noChangeAspect="1"/>
          </p:cNvPicPr>
          <p:nvPr/>
        </p:nvPicPr>
        <p:blipFill>
          <a:blip r:embed="rId2"/>
          <a:stretch>
            <a:fillRect/>
          </a:stretch>
        </p:blipFill>
        <p:spPr>
          <a:xfrm>
            <a:off x="7324928" y="365125"/>
            <a:ext cx="4543973" cy="6176963"/>
          </a:xfrm>
          <a:prstGeom prst="rect">
            <a:avLst/>
          </a:prstGeom>
        </p:spPr>
      </p:pic>
      <p:sp>
        <p:nvSpPr>
          <p:cNvPr id="4" name="Slide Number Placeholder 3">
            <a:extLst>
              <a:ext uri="{FF2B5EF4-FFF2-40B4-BE49-F238E27FC236}">
                <a16:creationId xmlns:a16="http://schemas.microsoft.com/office/drawing/2014/main" id="{6F78A0B0-88DA-4052-BA1D-BD15C2AE2564}"/>
              </a:ext>
            </a:extLst>
          </p:cNvPr>
          <p:cNvSpPr>
            <a:spLocks noGrp="1"/>
          </p:cNvSpPr>
          <p:nvPr>
            <p:ph type="sldNum" sz="quarter" idx="12"/>
          </p:nvPr>
        </p:nvSpPr>
        <p:spPr/>
        <p:txBody>
          <a:bodyPr/>
          <a:lstStyle/>
          <a:p>
            <a:fld id="{88D2464A-B21B-499B-BD07-0D7ADCAA86B5}" type="slidenum">
              <a:rPr lang="en-GB" smtClean="0">
                <a:solidFill>
                  <a:prstClr val="black">
                    <a:tint val="75000"/>
                  </a:prstClr>
                </a:solidFill>
              </a:rPr>
              <a:pPr/>
              <a:t>53</a:t>
            </a:fld>
            <a:endParaRPr lang="en-GB">
              <a:solidFill>
                <a:prstClr val="black">
                  <a:tint val="75000"/>
                </a:prstClr>
              </a:solidFill>
            </a:endParaRPr>
          </a:p>
        </p:txBody>
      </p:sp>
    </p:spTree>
    <p:extLst>
      <p:ext uri="{BB962C8B-B14F-4D97-AF65-F5344CB8AC3E}">
        <p14:creationId xmlns:p14="http://schemas.microsoft.com/office/powerpoint/2010/main" val="20476609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16" presetClass="entr" presetSubtype="21" fill="hold" nodeType="clickEffect">
                                  <p:stCondLst>
                                    <p:cond delay="0"/>
                                  </p:stCondLst>
                                  <p:childTnLst>
                                    <p:set>
                                      <p:cBhvr>
                                        <p:cTn id="48" dur="1" fill="hold">
                                          <p:stCondLst>
                                            <p:cond delay="0"/>
                                          </p:stCondLst>
                                        </p:cTn>
                                        <p:tgtEl>
                                          <p:spTgt spid="6"/>
                                        </p:tgtEl>
                                        <p:attrNameLst>
                                          <p:attrName>style.visibility</p:attrName>
                                        </p:attrNameLst>
                                      </p:cBhvr>
                                      <p:to>
                                        <p:strVal val="visible"/>
                                      </p:to>
                                    </p:set>
                                    <p:animEffect transition="in" filter="barn(inVertical)">
                                      <p:cBhvr>
                                        <p:cTn id="4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5627735" y="-78734"/>
            <a:ext cx="5015946" cy="2825885"/>
          </a:xfrm>
          <a:prstGeom prst="rect">
            <a:avLst/>
          </a:prstGeom>
        </p:spPr>
      </p:pic>
      <p:sp>
        <p:nvSpPr>
          <p:cNvPr id="2" name="Title 1"/>
          <p:cNvSpPr>
            <a:spLocks noGrp="1"/>
          </p:cNvSpPr>
          <p:nvPr>
            <p:ph type="title"/>
          </p:nvPr>
        </p:nvSpPr>
        <p:spPr>
          <a:xfrm>
            <a:off x="838200" y="1"/>
            <a:ext cx="5543145" cy="1690688"/>
          </a:xfrm>
        </p:spPr>
        <p:txBody>
          <a:bodyPr>
            <a:normAutofit fontScale="90000"/>
          </a:bodyPr>
          <a:lstStyle/>
          <a:p>
            <a:r>
              <a:rPr lang="en-GB" dirty="0"/>
              <a:t>The brain is fundamentally important</a:t>
            </a:r>
          </a:p>
        </p:txBody>
      </p:sp>
      <p:sp>
        <p:nvSpPr>
          <p:cNvPr id="3" name="Content Placeholder 2"/>
          <p:cNvSpPr>
            <a:spLocks noGrp="1"/>
          </p:cNvSpPr>
          <p:nvPr>
            <p:ph idx="1"/>
          </p:nvPr>
        </p:nvSpPr>
        <p:spPr>
          <a:xfrm>
            <a:off x="838200" y="1825625"/>
            <a:ext cx="5883613" cy="4351338"/>
          </a:xfrm>
        </p:spPr>
        <p:txBody>
          <a:bodyPr>
            <a:normAutofit/>
          </a:bodyPr>
          <a:lstStyle/>
          <a:p>
            <a:r>
              <a:rPr lang="en-GB" sz="3600" dirty="0"/>
              <a:t>Frontal lobe</a:t>
            </a:r>
          </a:p>
          <a:p>
            <a:r>
              <a:rPr lang="en-GB" sz="3600" dirty="0"/>
              <a:t>Temporal lobe</a:t>
            </a:r>
          </a:p>
          <a:p>
            <a:r>
              <a:rPr lang="en-GB" sz="3600" dirty="0"/>
              <a:t>Parietal lobe</a:t>
            </a:r>
          </a:p>
          <a:p>
            <a:r>
              <a:rPr lang="en-GB" sz="3600" dirty="0"/>
              <a:t>Occipital lobe</a:t>
            </a:r>
          </a:p>
          <a:p>
            <a:r>
              <a:rPr lang="en-GB" sz="3600" dirty="0"/>
              <a:t>Limbic system</a:t>
            </a:r>
          </a:p>
          <a:p>
            <a:endParaRPr lang="en-GB" sz="3600" dirty="0"/>
          </a:p>
        </p:txBody>
      </p:sp>
      <p:pic>
        <p:nvPicPr>
          <p:cNvPr id="7" name="Picture 6"/>
          <p:cNvPicPr>
            <a:picLocks noChangeAspect="1"/>
          </p:cNvPicPr>
          <p:nvPr/>
        </p:nvPicPr>
        <p:blipFill>
          <a:blip r:embed="rId3"/>
          <a:stretch>
            <a:fillRect/>
          </a:stretch>
        </p:blipFill>
        <p:spPr>
          <a:xfrm>
            <a:off x="8416856" y="1825625"/>
            <a:ext cx="3482502" cy="3482502"/>
          </a:xfrm>
          <a:prstGeom prst="rect">
            <a:avLst/>
          </a:prstGeom>
        </p:spPr>
      </p:pic>
      <p:pic>
        <p:nvPicPr>
          <p:cNvPr id="5" name="Picture 4"/>
          <p:cNvPicPr>
            <a:picLocks noChangeAspect="1"/>
          </p:cNvPicPr>
          <p:nvPr/>
        </p:nvPicPr>
        <p:blipFill>
          <a:blip r:embed="rId4"/>
          <a:stretch>
            <a:fillRect/>
          </a:stretch>
        </p:blipFill>
        <p:spPr>
          <a:xfrm>
            <a:off x="6721813" y="4625659"/>
            <a:ext cx="4194095" cy="2232341"/>
          </a:xfrm>
          <a:prstGeom prst="rect">
            <a:avLst/>
          </a:prstGeom>
        </p:spPr>
      </p:pic>
      <p:cxnSp>
        <p:nvCxnSpPr>
          <p:cNvPr id="9" name="Straight Arrow Connector 8"/>
          <p:cNvCxnSpPr/>
          <p:nvPr/>
        </p:nvCxnSpPr>
        <p:spPr>
          <a:xfrm flipV="1">
            <a:off x="3609772" y="1689725"/>
            <a:ext cx="2956398" cy="479543"/>
          </a:xfrm>
          <a:prstGeom prst="straightConnector1">
            <a:avLst/>
          </a:prstGeom>
          <a:ln w="127000">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p:nvPr/>
        </p:nvCxnSpPr>
        <p:spPr>
          <a:xfrm>
            <a:off x="3609772" y="3380413"/>
            <a:ext cx="5018662" cy="0"/>
          </a:xfrm>
          <a:prstGeom prst="straightConnector1">
            <a:avLst/>
          </a:prstGeom>
          <a:ln w="127000">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a:off x="3765415" y="4567386"/>
            <a:ext cx="2800755" cy="821173"/>
          </a:xfrm>
          <a:prstGeom prst="straightConnector1">
            <a:avLst/>
          </a:prstGeom>
          <a:ln w="127000">
            <a:tailEnd type="triangle"/>
          </a:ln>
        </p:spPr>
        <p:style>
          <a:lnRef idx="1">
            <a:schemeClr val="accent1"/>
          </a:lnRef>
          <a:fillRef idx="0">
            <a:schemeClr val="accent1"/>
          </a:fillRef>
          <a:effectRef idx="0">
            <a:schemeClr val="accent1"/>
          </a:effectRef>
          <a:fontRef idx="minor">
            <a:schemeClr val="tx1"/>
          </a:fontRef>
        </p:style>
      </p:cxnSp>
      <p:sp>
        <p:nvSpPr>
          <p:cNvPr id="4" name="Slide Number Placeholder 3">
            <a:extLst>
              <a:ext uri="{FF2B5EF4-FFF2-40B4-BE49-F238E27FC236}">
                <a16:creationId xmlns:a16="http://schemas.microsoft.com/office/drawing/2014/main" id="{59FB6CAD-7604-4FD0-9ABD-0D279F70AF4A}"/>
              </a:ext>
            </a:extLst>
          </p:cNvPr>
          <p:cNvSpPr>
            <a:spLocks noGrp="1"/>
          </p:cNvSpPr>
          <p:nvPr>
            <p:ph type="sldNum" sz="quarter" idx="12"/>
          </p:nvPr>
        </p:nvSpPr>
        <p:spPr/>
        <p:txBody>
          <a:bodyPr/>
          <a:lstStyle/>
          <a:p>
            <a:fld id="{88D2464A-B21B-499B-BD07-0D7ADCAA86B5}" type="slidenum">
              <a:rPr lang="en-GB" smtClean="0">
                <a:solidFill>
                  <a:prstClr val="black">
                    <a:tint val="75000"/>
                  </a:prstClr>
                </a:solidFill>
              </a:rPr>
              <a:pPr/>
              <a:t>54</a:t>
            </a:fld>
            <a:endParaRPr lang="en-GB">
              <a:solidFill>
                <a:prstClr val="black">
                  <a:tint val="75000"/>
                </a:prstClr>
              </a:solidFill>
            </a:endParaRPr>
          </a:p>
        </p:txBody>
      </p:sp>
    </p:spTree>
    <p:extLst>
      <p:ext uri="{BB962C8B-B14F-4D97-AF65-F5344CB8AC3E}">
        <p14:creationId xmlns:p14="http://schemas.microsoft.com/office/powerpoint/2010/main" val="28300867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42" presetClass="entr" presetSubtype="0" fill="hold" nodeType="click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fade">
                                      <p:cBhvr>
                                        <p:cTn id="37" dur="1000"/>
                                        <p:tgtEl>
                                          <p:spTgt spid="9"/>
                                        </p:tgtEl>
                                      </p:cBhvr>
                                    </p:animEffect>
                                    <p:anim calcmode="lin" valueType="num">
                                      <p:cBhvr>
                                        <p:cTn id="38" dur="1000" fill="hold"/>
                                        <p:tgtEl>
                                          <p:spTgt spid="9"/>
                                        </p:tgtEl>
                                        <p:attrNameLst>
                                          <p:attrName>ppt_x</p:attrName>
                                        </p:attrNameLst>
                                      </p:cBhvr>
                                      <p:tavLst>
                                        <p:tav tm="0">
                                          <p:val>
                                            <p:strVal val="#ppt_x"/>
                                          </p:val>
                                        </p:tav>
                                        <p:tav tm="100000">
                                          <p:val>
                                            <p:strVal val="#ppt_x"/>
                                          </p:val>
                                        </p:tav>
                                      </p:tavLst>
                                    </p:anim>
                                    <p:anim calcmode="lin" valueType="num">
                                      <p:cBhvr>
                                        <p:cTn id="3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14" presetClass="entr" presetSubtype="10" fill="hold" nodeType="clickEffect">
                                  <p:stCondLst>
                                    <p:cond delay="0"/>
                                  </p:stCondLst>
                                  <p:childTnLst>
                                    <p:set>
                                      <p:cBhvr>
                                        <p:cTn id="43" dur="1" fill="hold">
                                          <p:stCondLst>
                                            <p:cond delay="0"/>
                                          </p:stCondLst>
                                        </p:cTn>
                                        <p:tgtEl>
                                          <p:spTgt spid="6"/>
                                        </p:tgtEl>
                                        <p:attrNameLst>
                                          <p:attrName>style.visibility</p:attrName>
                                        </p:attrNameLst>
                                      </p:cBhvr>
                                      <p:to>
                                        <p:strVal val="visible"/>
                                      </p:to>
                                    </p:set>
                                    <p:animEffect transition="in" filter="randombar(horizontal)">
                                      <p:cBhvr>
                                        <p:cTn id="44" dur="500"/>
                                        <p:tgtEl>
                                          <p:spTgt spid="6"/>
                                        </p:tgtEl>
                                      </p:cBhvr>
                                    </p:animEffect>
                                  </p:childTnLst>
                                </p:cTn>
                              </p:par>
                            </p:childTnLst>
                          </p:cTn>
                        </p:par>
                      </p:childTnLst>
                    </p:cTn>
                  </p:par>
                  <p:par>
                    <p:cTn id="45" fill="hold">
                      <p:stCondLst>
                        <p:cond delay="indefinite"/>
                      </p:stCondLst>
                      <p:childTnLst>
                        <p:par>
                          <p:cTn id="46" fill="hold">
                            <p:stCondLst>
                              <p:cond delay="0"/>
                            </p:stCondLst>
                            <p:childTnLst>
                              <p:par>
                                <p:cTn id="47" presetID="6" presetClass="entr" presetSubtype="16" fill="hold" nodeType="clickEffect">
                                  <p:stCondLst>
                                    <p:cond delay="0"/>
                                  </p:stCondLst>
                                  <p:childTnLst>
                                    <p:set>
                                      <p:cBhvr>
                                        <p:cTn id="48" dur="1" fill="hold">
                                          <p:stCondLst>
                                            <p:cond delay="0"/>
                                          </p:stCondLst>
                                        </p:cTn>
                                        <p:tgtEl>
                                          <p:spTgt spid="10"/>
                                        </p:tgtEl>
                                        <p:attrNameLst>
                                          <p:attrName>style.visibility</p:attrName>
                                        </p:attrNameLst>
                                      </p:cBhvr>
                                      <p:to>
                                        <p:strVal val="visible"/>
                                      </p:to>
                                    </p:set>
                                    <p:animEffect transition="in" filter="circle(in)">
                                      <p:cBhvr>
                                        <p:cTn id="49" dur="2000"/>
                                        <p:tgtEl>
                                          <p:spTgt spid="10"/>
                                        </p:tgtEl>
                                      </p:cBhvr>
                                    </p:animEffect>
                                  </p:childTnLst>
                                </p:cTn>
                              </p:par>
                            </p:childTnLst>
                          </p:cTn>
                        </p:par>
                      </p:childTnLst>
                    </p:cTn>
                  </p:par>
                  <p:par>
                    <p:cTn id="50" fill="hold">
                      <p:stCondLst>
                        <p:cond delay="indefinite"/>
                      </p:stCondLst>
                      <p:childTnLst>
                        <p:par>
                          <p:cTn id="51" fill="hold">
                            <p:stCondLst>
                              <p:cond delay="0"/>
                            </p:stCondLst>
                            <p:childTnLst>
                              <p:par>
                                <p:cTn id="52" presetID="14" presetClass="entr" presetSubtype="10" fill="hold" nodeType="clickEffect">
                                  <p:stCondLst>
                                    <p:cond delay="0"/>
                                  </p:stCondLst>
                                  <p:childTnLst>
                                    <p:set>
                                      <p:cBhvr>
                                        <p:cTn id="53" dur="1" fill="hold">
                                          <p:stCondLst>
                                            <p:cond delay="0"/>
                                          </p:stCondLst>
                                        </p:cTn>
                                        <p:tgtEl>
                                          <p:spTgt spid="7"/>
                                        </p:tgtEl>
                                        <p:attrNameLst>
                                          <p:attrName>style.visibility</p:attrName>
                                        </p:attrNameLst>
                                      </p:cBhvr>
                                      <p:to>
                                        <p:strVal val="visible"/>
                                      </p:to>
                                    </p:set>
                                    <p:animEffect transition="in" filter="randombar(horizontal)">
                                      <p:cBhvr>
                                        <p:cTn id="54" dur="500"/>
                                        <p:tgtEl>
                                          <p:spTgt spid="7"/>
                                        </p:tgtEl>
                                      </p:cBhvr>
                                    </p:animEffect>
                                  </p:childTnLst>
                                </p:cTn>
                              </p:par>
                            </p:childTnLst>
                          </p:cTn>
                        </p:par>
                      </p:childTnLst>
                    </p:cTn>
                  </p:par>
                  <p:par>
                    <p:cTn id="55" fill="hold">
                      <p:stCondLst>
                        <p:cond delay="indefinite"/>
                      </p:stCondLst>
                      <p:childTnLst>
                        <p:par>
                          <p:cTn id="56" fill="hold">
                            <p:stCondLst>
                              <p:cond delay="0"/>
                            </p:stCondLst>
                            <p:childTnLst>
                              <p:par>
                                <p:cTn id="57" presetID="22" presetClass="entr" presetSubtype="4" fill="hold" nodeType="clickEffect">
                                  <p:stCondLst>
                                    <p:cond delay="0"/>
                                  </p:stCondLst>
                                  <p:childTnLst>
                                    <p:set>
                                      <p:cBhvr>
                                        <p:cTn id="58" dur="1" fill="hold">
                                          <p:stCondLst>
                                            <p:cond delay="0"/>
                                          </p:stCondLst>
                                        </p:cTn>
                                        <p:tgtEl>
                                          <p:spTgt spid="14"/>
                                        </p:tgtEl>
                                        <p:attrNameLst>
                                          <p:attrName>style.visibility</p:attrName>
                                        </p:attrNameLst>
                                      </p:cBhvr>
                                      <p:to>
                                        <p:strVal val="visible"/>
                                      </p:to>
                                    </p:set>
                                    <p:animEffect transition="in" filter="wipe(down)">
                                      <p:cBhvr>
                                        <p:cTn id="59" dur="500"/>
                                        <p:tgtEl>
                                          <p:spTgt spid="14"/>
                                        </p:tgtEl>
                                      </p:cBhvr>
                                    </p:animEffect>
                                  </p:childTnLst>
                                </p:cTn>
                              </p:par>
                            </p:childTnLst>
                          </p:cTn>
                        </p:par>
                      </p:childTnLst>
                    </p:cTn>
                  </p:par>
                  <p:par>
                    <p:cTn id="60" fill="hold">
                      <p:stCondLst>
                        <p:cond delay="indefinite"/>
                      </p:stCondLst>
                      <p:childTnLst>
                        <p:par>
                          <p:cTn id="61" fill="hold">
                            <p:stCondLst>
                              <p:cond delay="0"/>
                            </p:stCondLst>
                            <p:childTnLst>
                              <p:par>
                                <p:cTn id="62" presetID="14" presetClass="entr" presetSubtype="10" fill="hold" nodeType="clickEffect">
                                  <p:stCondLst>
                                    <p:cond delay="0"/>
                                  </p:stCondLst>
                                  <p:childTnLst>
                                    <p:set>
                                      <p:cBhvr>
                                        <p:cTn id="63" dur="1" fill="hold">
                                          <p:stCondLst>
                                            <p:cond delay="0"/>
                                          </p:stCondLst>
                                        </p:cTn>
                                        <p:tgtEl>
                                          <p:spTgt spid="5"/>
                                        </p:tgtEl>
                                        <p:attrNameLst>
                                          <p:attrName>style.visibility</p:attrName>
                                        </p:attrNameLst>
                                      </p:cBhvr>
                                      <p:to>
                                        <p:strVal val="visible"/>
                                      </p:to>
                                    </p:set>
                                    <p:animEffect transition="in" filter="randombar(horizontal)">
                                      <p:cBhvr>
                                        <p:cTn id="64"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742545" y="326214"/>
            <a:ext cx="11449455" cy="6440318"/>
          </a:xfrm>
          <a:prstGeom prst="rect">
            <a:avLst/>
          </a:prstGeom>
        </p:spPr>
      </p:pic>
      <p:sp>
        <p:nvSpPr>
          <p:cNvPr id="7" name="TextBox 6"/>
          <p:cNvSpPr txBox="1"/>
          <p:nvPr/>
        </p:nvSpPr>
        <p:spPr>
          <a:xfrm>
            <a:off x="1108954" y="2500009"/>
            <a:ext cx="1760706" cy="523220"/>
          </a:xfrm>
          <a:prstGeom prst="rect">
            <a:avLst/>
          </a:prstGeom>
          <a:solidFill>
            <a:srgbClr val="FF0000"/>
          </a:solidFill>
        </p:spPr>
        <p:txBody>
          <a:bodyPr wrap="square" rtlCol="0">
            <a:spAutoFit/>
          </a:bodyPr>
          <a:lstStyle/>
          <a:p>
            <a:r>
              <a:rPr lang="en-GB" sz="2800" b="1" dirty="0">
                <a:solidFill>
                  <a:prstClr val="black"/>
                </a:solidFill>
              </a:rPr>
              <a:t>‘HUMAN’</a:t>
            </a:r>
          </a:p>
        </p:txBody>
      </p:sp>
      <p:sp>
        <p:nvSpPr>
          <p:cNvPr id="8" name="TextBox 7"/>
          <p:cNvSpPr txBox="1"/>
          <p:nvPr/>
        </p:nvSpPr>
        <p:spPr>
          <a:xfrm>
            <a:off x="7671880" y="911158"/>
            <a:ext cx="2143327" cy="523220"/>
          </a:xfrm>
          <a:prstGeom prst="rect">
            <a:avLst/>
          </a:prstGeom>
          <a:solidFill>
            <a:srgbClr val="FF0000"/>
          </a:solidFill>
        </p:spPr>
        <p:txBody>
          <a:bodyPr wrap="square" rtlCol="0">
            <a:spAutoFit/>
          </a:bodyPr>
          <a:lstStyle/>
          <a:p>
            <a:r>
              <a:rPr lang="en-GB" sz="2800" b="1" dirty="0">
                <a:solidFill>
                  <a:prstClr val="black"/>
                </a:solidFill>
              </a:rPr>
              <a:t>‘COMPUTER’</a:t>
            </a:r>
          </a:p>
        </p:txBody>
      </p:sp>
      <p:sp>
        <p:nvSpPr>
          <p:cNvPr id="9" name="TextBox 8"/>
          <p:cNvSpPr txBox="1"/>
          <p:nvPr/>
        </p:nvSpPr>
        <p:spPr>
          <a:xfrm>
            <a:off x="10447302" y="4157378"/>
            <a:ext cx="1526028" cy="954107"/>
          </a:xfrm>
          <a:prstGeom prst="rect">
            <a:avLst/>
          </a:prstGeom>
          <a:solidFill>
            <a:srgbClr val="FF0000"/>
          </a:solidFill>
        </p:spPr>
        <p:txBody>
          <a:bodyPr wrap="square" rtlCol="0">
            <a:spAutoFit/>
          </a:bodyPr>
          <a:lstStyle/>
          <a:p>
            <a:r>
              <a:rPr lang="en-GB" sz="2800" b="1" dirty="0">
                <a:solidFill>
                  <a:prstClr val="black"/>
                </a:solidFill>
              </a:rPr>
              <a:t>LIMBIC</a:t>
            </a:r>
          </a:p>
          <a:p>
            <a:r>
              <a:rPr lang="en-GB" sz="2800" b="1" dirty="0">
                <a:solidFill>
                  <a:prstClr val="black"/>
                </a:solidFill>
              </a:rPr>
              <a:t>‘CHIMP’</a:t>
            </a:r>
          </a:p>
        </p:txBody>
      </p:sp>
      <p:sp>
        <p:nvSpPr>
          <p:cNvPr id="10" name="Left Arrow 9"/>
          <p:cNvSpPr/>
          <p:nvPr/>
        </p:nvSpPr>
        <p:spPr>
          <a:xfrm>
            <a:off x="8604113" y="4435015"/>
            <a:ext cx="1624519" cy="398834"/>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2" name="Slide Number Placeholder 1">
            <a:extLst>
              <a:ext uri="{FF2B5EF4-FFF2-40B4-BE49-F238E27FC236}">
                <a16:creationId xmlns:a16="http://schemas.microsoft.com/office/drawing/2014/main" id="{86B433C7-8D84-4575-81E9-0A139C8CD468}"/>
              </a:ext>
            </a:extLst>
          </p:cNvPr>
          <p:cNvSpPr>
            <a:spLocks noGrp="1"/>
          </p:cNvSpPr>
          <p:nvPr>
            <p:ph type="sldNum" sz="quarter" idx="12"/>
          </p:nvPr>
        </p:nvSpPr>
        <p:spPr/>
        <p:txBody>
          <a:bodyPr/>
          <a:lstStyle/>
          <a:p>
            <a:fld id="{88D2464A-B21B-499B-BD07-0D7ADCAA86B5}" type="slidenum">
              <a:rPr lang="en-GB" smtClean="0">
                <a:solidFill>
                  <a:prstClr val="black">
                    <a:tint val="75000"/>
                  </a:prstClr>
                </a:solidFill>
              </a:rPr>
              <a:pPr/>
              <a:t>55</a:t>
            </a:fld>
            <a:endParaRPr lang="en-GB">
              <a:solidFill>
                <a:prstClr val="black">
                  <a:tint val="75000"/>
                </a:prstClr>
              </a:solidFill>
            </a:endParaRPr>
          </a:p>
        </p:txBody>
      </p:sp>
    </p:spTree>
    <p:extLst>
      <p:ext uri="{BB962C8B-B14F-4D97-AF65-F5344CB8AC3E}">
        <p14:creationId xmlns:p14="http://schemas.microsoft.com/office/powerpoint/2010/main" val="164659340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43459"/>
            <a:ext cx="11451024" cy="6901459"/>
          </a:xfrm>
          <a:prstGeom prst="rect">
            <a:avLst/>
          </a:prstGeom>
        </p:spPr>
      </p:pic>
      <p:graphicFrame>
        <p:nvGraphicFramePr>
          <p:cNvPr id="5" name="Table 4"/>
          <p:cNvGraphicFramePr>
            <a:graphicFrameLocks noGrp="1"/>
          </p:cNvGraphicFramePr>
          <p:nvPr/>
        </p:nvGraphicFramePr>
        <p:xfrm>
          <a:off x="8861896" y="43913"/>
          <a:ext cx="2951187" cy="6700680"/>
        </p:xfrm>
        <a:graphic>
          <a:graphicData uri="http://schemas.openxmlformats.org/drawingml/2006/table">
            <a:tbl>
              <a:tblPr firstRow="1" firstCol="1" bandRow="1">
                <a:tableStyleId>{5C22544A-7EE6-4342-B048-85BDC9FD1C3A}</a:tableStyleId>
              </a:tblPr>
              <a:tblGrid>
                <a:gridCol w="389108">
                  <a:extLst>
                    <a:ext uri="{9D8B030D-6E8A-4147-A177-3AD203B41FA5}">
                      <a16:colId xmlns:a16="http://schemas.microsoft.com/office/drawing/2014/main" val="20000"/>
                    </a:ext>
                  </a:extLst>
                </a:gridCol>
                <a:gridCol w="2562079">
                  <a:extLst>
                    <a:ext uri="{9D8B030D-6E8A-4147-A177-3AD203B41FA5}">
                      <a16:colId xmlns:a16="http://schemas.microsoft.com/office/drawing/2014/main" val="20001"/>
                    </a:ext>
                  </a:extLst>
                </a:gridCol>
              </a:tblGrid>
              <a:tr h="264746">
                <a:tc>
                  <a:txBody>
                    <a:bodyPr/>
                    <a:lstStyle/>
                    <a:p>
                      <a:pPr>
                        <a:lnSpc>
                          <a:spcPct val="107000"/>
                        </a:lnSpc>
                        <a:spcAft>
                          <a:spcPts val="0"/>
                        </a:spcAft>
                      </a:pPr>
                      <a:r>
                        <a:rPr lang="en-GB" sz="1800" dirty="0">
                          <a:effectLst/>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2882" marR="62882" marT="0" marB="0"/>
                </a:tc>
                <a:tc>
                  <a:txBody>
                    <a:bodyPr/>
                    <a:lstStyle/>
                    <a:p>
                      <a:pPr>
                        <a:lnSpc>
                          <a:spcPct val="107000"/>
                        </a:lnSpc>
                        <a:spcAft>
                          <a:spcPts val="0"/>
                        </a:spcAft>
                      </a:pPr>
                      <a:r>
                        <a:rPr lang="en-GB" sz="2800" dirty="0">
                          <a:effectLst/>
                        </a:rPr>
                        <a:t>Area</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2882" marR="62882" marT="0" marB="0"/>
                </a:tc>
                <a:extLst>
                  <a:ext uri="{0D108BD9-81ED-4DB2-BD59-A6C34878D82A}">
                    <a16:rowId xmlns:a16="http://schemas.microsoft.com/office/drawing/2014/main" val="10000"/>
                  </a:ext>
                </a:extLst>
              </a:tr>
              <a:tr h="657923">
                <a:tc>
                  <a:txBody>
                    <a:bodyPr/>
                    <a:lstStyle/>
                    <a:p>
                      <a:pPr>
                        <a:lnSpc>
                          <a:spcPct val="107000"/>
                        </a:lnSpc>
                        <a:spcAft>
                          <a:spcPts val="0"/>
                        </a:spcAft>
                      </a:pPr>
                      <a:r>
                        <a:rPr lang="en-GB" sz="1800">
                          <a:effectLst/>
                        </a:rPr>
                        <a:t>1</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2882" marR="62882" marT="0" marB="0"/>
                </a:tc>
                <a:tc>
                  <a:txBody>
                    <a:bodyPr/>
                    <a:lstStyle/>
                    <a:p>
                      <a:pPr>
                        <a:lnSpc>
                          <a:spcPct val="107000"/>
                        </a:lnSpc>
                        <a:spcAft>
                          <a:spcPts val="0"/>
                        </a:spcAft>
                      </a:pPr>
                      <a:r>
                        <a:rPr lang="en-GB" sz="1800" b="1" dirty="0">
                          <a:effectLst/>
                        </a:rPr>
                        <a:t>Amygdala</a:t>
                      </a:r>
                      <a:r>
                        <a:rPr lang="en-GB" sz="1800" dirty="0">
                          <a:effectLst/>
                        </a:rPr>
                        <a:t> (chief emotional centre in limbic system)</a:t>
                      </a:r>
                    </a:p>
                  </a:txBody>
                  <a:tcPr marL="62882" marR="62882" marT="0" marB="0"/>
                </a:tc>
                <a:extLst>
                  <a:ext uri="{0D108BD9-81ED-4DB2-BD59-A6C34878D82A}">
                    <a16:rowId xmlns:a16="http://schemas.microsoft.com/office/drawing/2014/main" val="10001"/>
                  </a:ext>
                </a:extLst>
              </a:tr>
              <a:tr h="963038">
                <a:tc>
                  <a:txBody>
                    <a:bodyPr/>
                    <a:lstStyle/>
                    <a:p>
                      <a:pPr>
                        <a:lnSpc>
                          <a:spcPct val="107000"/>
                        </a:lnSpc>
                        <a:spcAft>
                          <a:spcPts val="0"/>
                        </a:spcAft>
                      </a:pPr>
                      <a:r>
                        <a:rPr lang="en-GB" sz="1800">
                          <a:effectLst/>
                        </a:rPr>
                        <a:t>2</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2882" marR="62882" marT="0" marB="0"/>
                </a:tc>
                <a:tc>
                  <a:txBody>
                    <a:bodyPr/>
                    <a:lstStyle/>
                    <a:p>
                      <a:pPr>
                        <a:lnSpc>
                          <a:spcPct val="107000"/>
                        </a:lnSpc>
                        <a:spcAft>
                          <a:spcPts val="0"/>
                        </a:spcAft>
                      </a:pPr>
                      <a:r>
                        <a:rPr lang="en-GB" sz="1800" b="1" dirty="0">
                          <a:effectLst/>
                        </a:rPr>
                        <a:t>Orbitofrontal cortex </a:t>
                      </a:r>
                      <a:r>
                        <a:rPr lang="en-GB" sz="1800" dirty="0">
                          <a:effectLst/>
                        </a:rPr>
                        <a:t>(smaller area on the outer edge of the frontal lobe)</a:t>
                      </a:r>
                    </a:p>
                    <a:p>
                      <a:pPr>
                        <a:lnSpc>
                          <a:spcPct val="107000"/>
                        </a:lnSpc>
                        <a:spcAft>
                          <a:spcPts val="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2882" marR="62882" marT="0" marB="0"/>
                </a:tc>
                <a:extLst>
                  <a:ext uri="{0D108BD9-81ED-4DB2-BD59-A6C34878D82A}">
                    <a16:rowId xmlns:a16="http://schemas.microsoft.com/office/drawing/2014/main" val="10002"/>
                  </a:ext>
                </a:extLst>
              </a:tr>
              <a:tr h="1323727">
                <a:tc>
                  <a:txBody>
                    <a:bodyPr/>
                    <a:lstStyle/>
                    <a:p>
                      <a:pPr>
                        <a:lnSpc>
                          <a:spcPct val="107000"/>
                        </a:lnSpc>
                        <a:spcAft>
                          <a:spcPts val="0"/>
                        </a:spcAft>
                      </a:pPr>
                      <a:r>
                        <a:rPr lang="en-GB" sz="1800">
                          <a:effectLst/>
                        </a:rPr>
                        <a:t>3</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2882" marR="62882" marT="0" marB="0"/>
                </a:tc>
                <a:tc>
                  <a:txBody>
                    <a:bodyPr/>
                    <a:lstStyle/>
                    <a:p>
                      <a:pPr>
                        <a:lnSpc>
                          <a:spcPct val="107000"/>
                        </a:lnSpc>
                        <a:spcAft>
                          <a:spcPts val="0"/>
                        </a:spcAft>
                      </a:pPr>
                      <a:r>
                        <a:rPr lang="en-GB" sz="1800" b="1" dirty="0" err="1">
                          <a:effectLst/>
                        </a:rPr>
                        <a:t>Uncinate</a:t>
                      </a:r>
                      <a:r>
                        <a:rPr lang="en-GB" sz="1800" b="1" dirty="0">
                          <a:effectLst/>
                        </a:rPr>
                        <a:t> fasciculus </a:t>
                      </a:r>
                      <a:r>
                        <a:rPr lang="en-GB" sz="1800" dirty="0">
                          <a:effectLst/>
                        </a:rPr>
                        <a:t>(pathway which joins the amygdala to the orbitofrontal cortex)</a:t>
                      </a:r>
                    </a:p>
                  </a:txBody>
                  <a:tcPr marL="62882" marR="62882" marT="0" marB="0"/>
                </a:tc>
                <a:extLst>
                  <a:ext uri="{0D108BD9-81ED-4DB2-BD59-A6C34878D82A}">
                    <a16:rowId xmlns:a16="http://schemas.microsoft.com/office/drawing/2014/main" val="10003"/>
                  </a:ext>
                </a:extLst>
              </a:tr>
              <a:tr h="1058981">
                <a:tc>
                  <a:txBody>
                    <a:bodyPr/>
                    <a:lstStyle/>
                    <a:p>
                      <a:pPr>
                        <a:lnSpc>
                          <a:spcPct val="107000"/>
                        </a:lnSpc>
                        <a:spcAft>
                          <a:spcPts val="0"/>
                        </a:spcAft>
                      </a:pPr>
                      <a:r>
                        <a:rPr lang="en-GB" sz="1800">
                          <a:effectLst/>
                        </a:rPr>
                        <a:t>4</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2882" marR="62882" marT="0" marB="0"/>
                </a:tc>
                <a:tc>
                  <a:txBody>
                    <a:bodyPr/>
                    <a:lstStyle/>
                    <a:p>
                      <a:pPr>
                        <a:lnSpc>
                          <a:spcPct val="107000"/>
                        </a:lnSpc>
                        <a:spcAft>
                          <a:spcPts val="0"/>
                        </a:spcAft>
                      </a:pPr>
                      <a:r>
                        <a:rPr lang="en-GB" sz="1800" b="1" dirty="0">
                          <a:effectLst/>
                        </a:rPr>
                        <a:t>Dorsolateral prefrontal cortex </a:t>
                      </a:r>
                      <a:r>
                        <a:rPr lang="en-GB" sz="1800" dirty="0">
                          <a:effectLst/>
                        </a:rPr>
                        <a:t>(part of the frontal lobe)</a:t>
                      </a:r>
                    </a:p>
                  </a:txBody>
                  <a:tcPr marL="62882" marR="62882" marT="0" marB="0"/>
                </a:tc>
                <a:extLst>
                  <a:ext uri="{0D108BD9-81ED-4DB2-BD59-A6C34878D82A}">
                    <a16:rowId xmlns:a16="http://schemas.microsoft.com/office/drawing/2014/main" val="10004"/>
                  </a:ext>
                </a:extLst>
              </a:tr>
              <a:tr h="1058981">
                <a:tc>
                  <a:txBody>
                    <a:bodyPr/>
                    <a:lstStyle/>
                    <a:p>
                      <a:pPr>
                        <a:lnSpc>
                          <a:spcPct val="107000"/>
                        </a:lnSpc>
                        <a:spcAft>
                          <a:spcPts val="0"/>
                        </a:spcAft>
                      </a:pPr>
                      <a:r>
                        <a:rPr lang="en-GB" sz="1800">
                          <a:effectLst/>
                        </a:rPr>
                        <a:t>5</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2882" marR="62882" marT="0" marB="0"/>
                </a:tc>
                <a:tc>
                  <a:txBody>
                    <a:bodyPr/>
                    <a:lstStyle/>
                    <a:p>
                      <a:pPr>
                        <a:lnSpc>
                          <a:spcPct val="107000"/>
                        </a:lnSpc>
                        <a:spcAft>
                          <a:spcPts val="0"/>
                        </a:spcAft>
                      </a:pPr>
                      <a:r>
                        <a:rPr lang="en-GB" sz="1800" b="1" dirty="0">
                          <a:effectLst/>
                        </a:rPr>
                        <a:t>Ventromedial prefrontal cortex</a:t>
                      </a:r>
                      <a:r>
                        <a:rPr lang="en-GB" sz="1800" dirty="0">
                          <a:effectLst/>
                        </a:rPr>
                        <a:t> (encircles the uncinated fasciculus)</a:t>
                      </a:r>
                    </a:p>
                  </a:txBody>
                  <a:tcPr marL="62882" marR="62882" marT="0" marB="0"/>
                </a:tc>
                <a:extLst>
                  <a:ext uri="{0D108BD9-81ED-4DB2-BD59-A6C34878D82A}">
                    <a16:rowId xmlns:a16="http://schemas.microsoft.com/office/drawing/2014/main" val="10005"/>
                  </a:ext>
                </a:extLst>
              </a:tr>
              <a:tr h="794237">
                <a:tc>
                  <a:txBody>
                    <a:bodyPr/>
                    <a:lstStyle/>
                    <a:p>
                      <a:pPr>
                        <a:lnSpc>
                          <a:spcPct val="107000"/>
                        </a:lnSpc>
                        <a:spcAft>
                          <a:spcPts val="0"/>
                        </a:spcAft>
                      </a:pPr>
                      <a:r>
                        <a:rPr lang="en-GB" sz="1800">
                          <a:effectLst/>
                        </a:rPr>
                        <a:t>6</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2882" marR="62882" marT="0" marB="0"/>
                </a:tc>
                <a:tc>
                  <a:txBody>
                    <a:bodyPr/>
                    <a:lstStyle/>
                    <a:p>
                      <a:pPr>
                        <a:lnSpc>
                          <a:spcPct val="107000"/>
                        </a:lnSpc>
                        <a:spcAft>
                          <a:spcPts val="0"/>
                        </a:spcAft>
                      </a:pPr>
                      <a:r>
                        <a:rPr lang="en-GB" sz="1800" b="1" dirty="0">
                          <a:effectLst/>
                        </a:rPr>
                        <a:t>Cingulate gyrus </a:t>
                      </a:r>
                      <a:r>
                        <a:rPr lang="en-GB" sz="1800" dirty="0">
                          <a:effectLst/>
                        </a:rPr>
                        <a:t>(part of limbic system)</a:t>
                      </a:r>
                    </a:p>
                  </a:txBody>
                  <a:tcPr marL="62882" marR="62882" marT="0" marB="0"/>
                </a:tc>
                <a:extLst>
                  <a:ext uri="{0D108BD9-81ED-4DB2-BD59-A6C34878D82A}">
                    <a16:rowId xmlns:a16="http://schemas.microsoft.com/office/drawing/2014/main" val="10006"/>
                  </a:ext>
                </a:extLst>
              </a:tr>
            </a:tbl>
          </a:graphicData>
        </a:graphic>
      </p:graphicFrame>
      <p:sp>
        <p:nvSpPr>
          <p:cNvPr id="2" name="Slide Number Placeholder 1">
            <a:extLst>
              <a:ext uri="{FF2B5EF4-FFF2-40B4-BE49-F238E27FC236}">
                <a16:creationId xmlns:a16="http://schemas.microsoft.com/office/drawing/2014/main" id="{84F63A68-4747-4C6E-A130-D475A1C6D3B3}"/>
              </a:ext>
            </a:extLst>
          </p:cNvPr>
          <p:cNvSpPr>
            <a:spLocks noGrp="1"/>
          </p:cNvSpPr>
          <p:nvPr>
            <p:ph type="sldNum" sz="quarter" idx="12"/>
          </p:nvPr>
        </p:nvSpPr>
        <p:spPr/>
        <p:txBody>
          <a:bodyPr/>
          <a:lstStyle/>
          <a:p>
            <a:fld id="{88D2464A-B21B-499B-BD07-0D7ADCAA86B5}" type="slidenum">
              <a:rPr lang="en-GB" smtClean="0">
                <a:solidFill>
                  <a:prstClr val="black">
                    <a:tint val="75000"/>
                  </a:prstClr>
                </a:solidFill>
              </a:rPr>
              <a:pPr/>
              <a:t>56</a:t>
            </a:fld>
            <a:endParaRPr lang="en-GB">
              <a:solidFill>
                <a:prstClr val="black">
                  <a:tint val="75000"/>
                </a:prstClr>
              </a:solidFill>
            </a:endParaRPr>
          </a:p>
        </p:txBody>
      </p:sp>
    </p:spTree>
    <p:extLst>
      <p:ext uri="{BB962C8B-B14F-4D97-AF65-F5344CB8AC3E}">
        <p14:creationId xmlns:p14="http://schemas.microsoft.com/office/powerpoint/2010/main" val="637672244"/>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742545" y="326214"/>
            <a:ext cx="11449455" cy="6440318"/>
          </a:xfrm>
          <a:prstGeom prst="rect">
            <a:avLst/>
          </a:prstGeom>
        </p:spPr>
      </p:pic>
      <p:sp>
        <p:nvSpPr>
          <p:cNvPr id="7" name="TextBox 6"/>
          <p:cNvSpPr txBox="1"/>
          <p:nvPr/>
        </p:nvSpPr>
        <p:spPr>
          <a:xfrm>
            <a:off x="1108954" y="2500009"/>
            <a:ext cx="1760706" cy="523220"/>
          </a:xfrm>
          <a:prstGeom prst="rect">
            <a:avLst/>
          </a:prstGeom>
          <a:solidFill>
            <a:srgbClr val="FF0000"/>
          </a:solidFill>
        </p:spPr>
        <p:txBody>
          <a:bodyPr wrap="square" rtlCol="0">
            <a:spAutoFit/>
          </a:bodyPr>
          <a:lstStyle/>
          <a:p>
            <a:r>
              <a:rPr lang="en-GB" sz="2800" b="1" dirty="0">
                <a:solidFill>
                  <a:prstClr val="black"/>
                </a:solidFill>
              </a:rPr>
              <a:t>‘HUMAN’</a:t>
            </a:r>
          </a:p>
        </p:txBody>
      </p:sp>
      <p:sp>
        <p:nvSpPr>
          <p:cNvPr id="8" name="TextBox 7"/>
          <p:cNvSpPr txBox="1"/>
          <p:nvPr/>
        </p:nvSpPr>
        <p:spPr>
          <a:xfrm>
            <a:off x="7671880" y="911158"/>
            <a:ext cx="2143327" cy="523220"/>
          </a:xfrm>
          <a:prstGeom prst="rect">
            <a:avLst/>
          </a:prstGeom>
          <a:solidFill>
            <a:srgbClr val="FF0000"/>
          </a:solidFill>
        </p:spPr>
        <p:txBody>
          <a:bodyPr wrap="square" rtlCol="0">
            <a:spAutoFit/>
          </a:bodyPr>
          <a:lstStyle/>
          <a:p>
            <a:r>
              <a:rPr lang="en-GB" sz="2800" b="1" dirty="0">
                <a:solidFill>
                  <a:prstClr val="black"/>
                </a:solidFill>
              </a:rPr>
              <a:t>‘COMPUTER’</a:t>
            </a:r>
          </a:p>
        </p:txBody>
      </p:sp>
      <p:sp>
        <p:nvSpPr>
          <p:cNvPr id="9" name="TextBox 8"/>
          <p:cNvSpPr txBox="1"/>
          <p:nvPr/>
        </p:nvSpPr>
        <p:spPr>
          <a:xfrm>
            <a:off x="10447302" y="4157378"/>
            <a:ext cx="1526028" cy="954107"/>
          </a:xfrm>
          <a:prstGeom prst="rect">
            <a:avLst/>
          </a:prstGeom>
          <a:solidFill>
            <a:srgbClr val="FF0000"/>
          </a:solidFill>
        </p:spPr>
        <p:txBody>
          <a:bodyPr wrap="square" rtlCol="0">
            <a:spAutoFit/>
          </a:bodyPr>
          <a:lstStyle/>
          <a:p>
            <a:r>
              <a:rPr lang="en-GB" sz="2800" b="1" dirty="0">
                <a:solidFill>
                  <a:prstClr val="black"/>
                </a:solidFill>
              </a:rPr>
              <a:t>LIMBIC</a:t>
            </a:r>
          </a:p>
          <a:p>
            <a:r>
              <a:rPr lang="en-GB" sz="2800" b="1" dirty="0">
                <a:solidFill>
                  <a:prstClr val="black"/>
                </a:solidFill>
              </a:rPr>
              <a:t>‘CHIMP’</a:t>
            </a:r>
          </a:p>
        </p:txBody>
      </p:sp>
      <p:sp>
        <p:nvSpPr>
          <p:cNvPr id="10" name="Left Arrow 9"/>
          <p:cNvSpPr/>
          <p:nvPr/>
        </p:nvSpPr>
        <p:spPr>
          <a:xfrm>
            <a:off x="8604113" y="4435015"/>
            <a:ext cx="1624519" cy="398834"/>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3" name="TextBox 2"/>
          <p:cNvSpPr txBox="1"/>
          <p:nvPr/>
        </p:nvSpPr>
        <p:spPr>
          <a:xfrm>
            <a:off x="4419598" y="326214"/>
            <a:ext cx="875489" cy="584775"/>
          </a:xfrm>
          <a:prstGeom prst="rect">
            <a:avLst/>
          </a:prstGeom>
          <a:solidFill>
            <a:srgbClr val="00B0F0"/>
          </a:solidFill>
        </p:spPr>
        <p:txBody>
          <a:bodyPr wrap="square" rtlCol="0">
            <a:spAutoFit/>
          </a:bodyPr>
          <a:lstStyle/>
          <a:p>
            <a:r>
              <a:rPr lang="en-GB" sz="3200" dirty="0">
                <a:solidFill>
                  <a:prstClr val="black"/>
                </a:solidFill>
              </a:rPr>
              <a:t>x20</a:t>
            </a:r>
          </a:p>
        </p:txBody>
      </p:sp>
      <p:sp>
        <p:nvSpPr>
          <p:cNvPr id="11" name="TextBox 10"/>
          <p:cNvSpPr txBox="1"/>
          <p:nvPr/>
        </p:nvSpPr>
        <p:spPr>
          <a:xfrm>
            <a:off x="1206231" y="1334817"/>
            <a:ext cx="656616" cy="584775"/>
          </a:xfrm>
          <a:prstGeom prst="rect">
            <a:avLst/>
          </a:prstGeom>
          <a:solidFill>
            <a:srgbClr val="00B0F0"/>
          </a:solidFill>
        </p:spPr>
        <p:txBody>
          <a:bodyPr wrap="square" rtlCol="0">
            <a:spAutoFit/>
          </a:bodyPr>
          <a:lstStyle/>
          <a:p>
            <a:r>
              <a:rPr lang="en-GB" sz="3200" dirty="0">
                <a:solidFill>
                  <a:prstClr val="black"/>
                </a:solidFill>
              </a:rPr>
              <a:t>x1</a:t>
            </a:r>
          </a:p>
        </p:txBody>
      </p:sp>
      <p:sp>
        <p:nvSpPr>
          <p:cNvPr id="12" name="TextBox 11"/>
          <p:cNvSpPr txBox="1"/>
          <p:nvPr/>
        </p:nvSpPr>
        <p:spPr>
          <a:xfrm>
            <a:off x="10908656" y="5237943"/>
            <a:ext cx="603319" cy="584775"/>
          </a:xfrm>
          <a:prstGeom prst="rect">
            <a:avLst/>
          </a:prstGeom>
          <a:solidFill>
            <a:srgbClr val="00B0F0"/>
          </a:solidFill>
        </p:spPr>
        <p:txBody>
          <a:bodyPr wrap="square" rtlCol="0">
            <a:spAutoFit/>
          </a:bodyPr>
          <a:lstStyle/>
          <a:p>
            <a:r>
              <a:rPr lang="en-GB" sz="3200" dirty="0">
                <a:solidFill>
                  <a:prstClr val="black"/>
                </a:solidFill>
              </a:rPr>
              <a:t>x5</a:t>
            </a:r>
          </a:p>
        </p:txBody>
      </p:sp>
      <p:sp>
        <p:nvSpPr>
          <p:cNvPr id="5" name="TextBox 4"/>
          <p:cNvSpPr txBox="1"/>
          <p:nvPr/>
        </p:nvSpPr>
        <p:spPr>
          <a:xfrm>
            <a:off x="262647" y="5705986"/>
            <a:ext cx="3453319" cy="523220"/>
          </a:xfrm>
          <a:prstGeom prst="rect">
            <a:avLst/>
          </a:prstGeom>
          <a:solidFill>
            <a:srgbClr val="00B0F0"/>
          </a:solidFill>
        </p:spPr>
        <p:txBody>
          <a:bodyPr wrap="square" rtlCol="0">
            <a:spAutoFit/>
          </a:bodyPr>
          <a:lstStyle/>
          <a:p>
            <a:r>
              <a:rPr lang="en-GB" sz="2800" dirty="0">
                <a:solidFill>
                  <a:prstClr val="black"/>
                </a:solidFill>
              </a:rPr>
              <a:t>Speed of reaction</a:t>
            </a:r>
          </a:p>
        </p:txBody>
      </p:sp>
      <p:sp>
        <p:nvSpPr>
          <p:cNvPr id="2" name="Slide Number Placeholder 1">
            <a:extLst>
              <a:ext uri="{FF2B5EF4-FFF2-40B4-BE49-F238E27FC236}">
                <a16:creationId xmlns:a16="http://schemas.microsoft.com/office/drawing/2014/main" id="{2BB6B589-8D29-4F7E-90B0-561F3FA279B0}"/>
              </a:ext>
            </a:extLst>
          </p:cNvPr>
          <p:cNvSpPr>
            <a:spLocks noGrp="1"/>
          </p:cNvSpPr>
          <p:nvPr>
            <p:ph type="sldNum" sz="quarter" idx="12"/>
          </p:nvPr>
        </p:nvSpPr>
        <p:spPr/>
        <p:txBody>
          <a:bodyPr/>
          <a:lstStyle/>
          <a:p>
            <a:fld id="{88D2464A-B21B-499B-BD07-0D7ADCAA86B5}" type="slidenum">
              <a:rPr lang="en-GB" smtClean="0">
                <a:solidFill>
                  <a:prstClr val="black">
                    <a:tint val="75000"/>
                  </a:prstClr>
                </a:solidFill>
              </a:rPr>
              <a:pPr/>
              <a:t>57</a:t>
            </a:fld>
            <a:endParaRPr lang="en-GB">
              <a:solidFill>
                <a:prstClr val="black">
                  <a:tint val="75000"/>
                </a:prstClr>
              </a:solidFill>
            </a:endParaRPr>
          </a:p>
        </p:txBody>
      </p:sp>
    </p:spTree>
    <p:extLst>
      <p:ext uri="{BB962C8B-B14F-4D97-AF65-F5344CB8AC3E}">
        <p14:creationId xmlns:p14="http://schemas.microsoft.com/office/powerpoint/2010/main" val="10259847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1000"/>
                                        <p:tgtEl>
                                          <p:spTgt spid="11"/>
                                        </p:tgtEl>
                                      </p:cBhvr>
                                    </p:animEffect>
                                    <p:anim calcmode="lin" valueType="num">
                                      <p:cBhvr>
                                        <p:cTn id="14" dur="1000" fill="hold"/>
                                        <p:tgtEl>
                                          <p:spTgt spid="11"/>
                                        </p:tgtEl>
                                        <p:attrNameLst>
                                          <p:attrName>ppt_x</p:attrName>
                                        </p:attrNameLst>
                                      </p:cBhvr>
                                      <p:tavLst>
                                        <p:tav tm="0">
                                          <p:val>
                                            <p:strVal val="#ppt_x"/>
                                          </p:val>
                                        </p:tav>
                                        <p:tav tm="100000">
                                          <p:val>
                                            <p:strVal val="#ppt_x"/>
                                          </p:val>
                                        </p:tav>
                                      </p:tavLst>
                                    </p:anim>
                                    <p:anim calcmode="lin" valueType="num">
                                      <p:cBhvr>
                                        <p:cTn id="15"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12"/>
                                        </p:tgtEl>
                                        <p:attrNameLst>
                                          <p:attrName>style.visibility</p:attrName>
                                        </p:attrNameLst>
                                      </p:cBhvr>
                                      <p:to>
                                        <p:strVal val="visible"/>
                                      </p:to>
                                    </p:set>
                                    <p:anim calcmode="lin" valueType="num">
                                      <p:cBhvr additive="base">
                                        <p:cTn id="20" dur="500" fill="hold"/>
                                        <p:tgtEl>
                                          <p:spTgt spid="12"/>
                                        </p:tgtEl>
                                        <p:attrNameLst>
                                          <p:attrName>ppt_x</p:attrName>
                                        </p:attrNameLst>
                                      </p:cBhvr>
                                      <p:tavLst>
                                        <p:tav tm="0">
                                          <p:val>
                                            <p:strVal val="#ppt_x"/>
                                          </p:val>
                                        </p:tav>
                                        <p:tav tm="100000">
                                          <p:val>
                                            <p:strVal val="#ppt_x"/>
                                          </p:val>
                                        </p:tav>
                                      </p:tavLst>
                                    </p:anim>
                                    <p:anim calcmode="lin" valueType="num">
                                      <p:cBhvr additive="base">
                                        <p:cTn id="21"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3"/>
                                        </p:tgtEl>
                                        <p:attrNameLst>
                                          <p:attrName>style.visibility</p:attrName>
                                        </p:attrNameLst>
                                      </p:cBhvr>
                                      <p:to>
                                        <p:strVal val="visible"/>
                                      </p:to>
                                    </p:set>
                                    <p:anim calcmode="lin" valueType="num">
                                      <p:cBhvr additive="base">
                                        <p:cTn id="26" dur="500" fill="hold"/>
                                        <p:tgtEl>
                                          <p:spTgt spid="3"/>
                                        </p:tgtEl>
                                        <p:attrNameLst>
                                          <p:attrName>ppt_x</p:attrName>
                                        </p:attrNameLst>
                                      </p:cBhvr>
                                      <p:tavLst>
                                        <p:tav tm="0">
                                          <p:val>
                                            <p:strVal val="#ppt_x"/>
                                          </p:val>
                                        </p:tav>
                                        <p:tav tm="100000">
                                          <p:val>
                                            <p:strVal val="#ppt_x"/>
                                          </p:val>
                                        </p:tav>
                                      </p:tavLst>
                                    </p:anim>
                                    <p:anim calcmode="lin" valueType="num">
                                      <p:cBhvr additive="base">
                                        <p:cTn id="27"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1" grpId="0" animBg="1"/>
      <p:bldP spid="12" grpId="0" animBg="1"/>
      <p:bldP spid="5"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GB" sz="6000" dirty="0"/>
              <a:t>The battle within</a:t>
            </a:r>
          </a:p>
        </p:txBody>
      </p:sp>
      <p:sp>
        <p:nvSpPr>
          <p:cNvPr id="4" name="Content Placeholder 3"/>
          <p:cNvSpPr>
            <a:spLocks noGrp="1"/>
          </p:cNvSpPr>
          <p:nvPr>
            <p:ph idx="1"/>
          </p:nvPr>
        </p:nvSpPr>
        <p:spPr>
          <a:xfrm>
            <a:off x="838199" y="1760706"/>
            <a:ext cx="6321357" cy="4416257"/>
          </a:xfrm>
        </p:spPr>
        <p:txBody>
          <a:bodyPr>
            <a:normAutofit/>
          </a:bodyPr>
          <a:lstStyle/>
          <a:p>
            <a:r>
              <a:rPr lang="en-GB" sz="3200" dirty="0"/>
              <a:t>Our internal computer is spread throughout the whole brain</a:t>
            </a:r>
          </a:p>
          <a:p>
            <a:r>
              <a:rPr lang="en-GB" sz="3200" dirty="0"/>
              <a:t>In the womb – our frontal lobe and limbic system evolve independently and form connections but act quite differently and are  not in agreement about most things</a:t>
            </a:r>
          </a:p>
          <a:p>
            <a:r>
              <a:rPr lang="en-GB" sz="3200" dirty="0"/>
              <a:t>We have two options about how to think, feel and act …</a:t>
            </a:r>
            <a:endParaRPr lang="en-GB" dirty="0"/>
          </a:p>
        </p:txBody>
      </p:sp>
      <p:pic>
        <p:nvPicPr>
          <p:cNvPr id="5" name="Picture 4"/>
          <p:cNvPicPr>
            <a:picLocks noChangeAspect="1"/>
          </p:cNvPicPr>
          <p:nvPr/>
        </p:nvPicPr>
        <p:blipFill>
          <a:blip r:embed="rId2"/>
          <a:stretch>
            <a:fillRect/>
          </a:stretch>
        </p:blipFill>
        <p:spPr>
          <a:xfrm>
            <a:off x="7558390" y="486494"/>
            <a:ext cx="5017443" cy="2828789"/>
          </a:xfrm>
          <a:prstGeom prst="rect">
            <a:avLst/>
          </a:prstGeom>
        </p:spPr>
      </p:pic>
      <p:pic>
        <p:nvPicPr>
          <p:cNvPr id="6" name="Picture 5"/>
          <p:cNvPicPr>
            <a:picLocks noChangeAspect="1"/>
          </p:cNvPicPr>
          <p:nvPr/>
        </p:nvPicPr>
        <p:blipFill>
          <a:blip r:embed="rId3"/>
          <a:stretch>
            <a:fillRect/>
          </a:stretch>
        </p:blipFill>
        <p:spPr>
          <a:xfrm>
            <a:off x="7316805" y="3315283"/>
            <a:ext cx="4702944" cy="2501856"/>
          </a:xfrm>
          <a:prstGeom prst="rect">
            <a:avLst/>
          </a:prstGeom>
        </p:spPr>
      </p:pic>
      <p:sp>
        <p:nvSpPr>
          <p:cNvPr id="2" name="Slide Number Placeholder 1">
            <a:extLst>
              <a:ext uri="{FF2B5EF4-FFF2-40B4-BE49-F238E27FC236}">
                <a16:creationId xmlns:a16="http://schemas.microsoft.com/office/drawing/2014/main" id="{1E56ABF9-12D8-4745-B8AE-25A241DE3E6A}"/>
              </a:ext>
            </a:extLst>
          </p:cNvPr>
          <p:cNvSpPr>
            <a:spLocks noGrp="1"/>
          </p:cNvSpPr>
          <p:nvPr>
            <p:ph type="sldNum" sz="quarter" idx="12"/>
          </p:nvPr>
        </p:nvSpPr>
        <p:spPr/>
        <p:txBody>
          <a:bodyPr/>
          <a:lstStyle/>
          <a:p>
            <a:fld id="{88D2464A-B21B-499B-BD07-0D7ADCAA86B5}" type="slidenum">
              <a:rPr lang="en-GB" smtClean="0">
                <a:solidFill>
                  <a:prstClr val="black">
                    <a:tint val="75000"/>
                  </a:prstClr>
                </a:solidFill>
              </a:rPr>
              <a:pPr/>
              <a:t>58</a:t>
            </a:fld>
            <a:endParaRPr lang="en-GB">
              <a:solidFill>
                <a:prstClr val="black">
                  <a:tint val="75000"/>
                </a:prstClr>
              </a:solidFill>
            </a:endParaRPr>
          </a:p>
        </p:txBody>
      </p:sp>
    </p:spTree>
    <p:extLst>
      <p:ext uri="{BB962C8B-B14F-4D97-AF65-F5344CB8AC3E}">
        <p14:creationId xmlns:p14="http://schemas.microsoft.com/office/powerpoint/2010/main" val="26205732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anim calcmode="lin" valueType="num">
                                      <p:cBhvr additive="base">
                                        <p:cTn id="13"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anim calcmode="lin" valueType="num">
                                      <p:cBhvr additive="base">
                                        <p:cTn id="19"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6" presetClass="entr" presetSubtype="16" fill="hold"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circle(in)">
                                      <p:cBhvr>
                                        <p:cTn id="25" dur="2000"/>
                                        <p:tgtEl>
                                          <p:spTgt spid="5"/>
                                        </p:tgtEl>
                                      </p:cBhvr>
                                    </p:animEffect>
                                  </p:childTnLst>
                                </p:cTn>
                              </p:par>
                            </p:childTnLst>
                          </p:cTn>
                        </p:par>
                      </p:childTnLst>
                    </p:cTn>
                  </p:par>
                  <p:par>
                    <p:cTn id="26" fill="hold">
                      <p:stCondLst>
                        <p:cond delay="indefinite"/>
                      </p:stCondLst>
                      <p:childTnLst>
                        <p:par>
                          <p:cTn id="27" fill="hold">
                            <p:stCondLst>
                              <p:cond delay="0"/>
                            </p:stCondLst>
                            <p:childTnLst>
                              <p:par>
                                <p:cTn id="28" presetID="6" presetClass="entr" presetSubtype="16" fill="hold" nodeType="clickEffect">
                                  <p:stCondLst>
                                    <p:cond delay="0"/>
                                  </p:stCondLst>
                                  <p:childTnLst>
                                    <p:set>
                                      <p:cBhvr>
                                        <p:cTn id="29" dur="1" fill="hold">
                                          <p:stCondLst>
                                            <p:cond delay="0"/>
                                          </p:stCondLst>
                                        </p:cTn>
                                        <p:tgtEl>
                                          <p:spTgt spid="6"/>
                                        </p:tgtEl>
                                        <p:attrNameLst>
                                          <p:attrName>style.visibility</p:attrName>
                                        </p:attrNameLst>
                                      </p:cBhvr>
                                      <p:to>
                                        <p:strVal val="visible"/>
                                      </p:to>
                                    </p:set>
                                    <p:animEffect transition="in" filter="circle(in)">
                                      <p:cBhvr>
                                        <p:cTn id="30"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71806"/>
            <a:ext cx="12608668" cy="6696315"/>
          </a:xfrm>
          <a:prstGeom prst="rect">
            <a:avLst/>
          </a:prstGeom>
        </p:spPr>
      </p:pic>
      <p:sp>
        <p:nvSpPr>
          <p:cNvPr id="3" name="Content Placeholder 2"/>
          <p:cNvSpPr>
            <a:spLocks noGrp="1"/>
          </p:cNvSpPr>
          <p:nvPr>
            <p:ph idx="1"/>
          </p:nvPr>
        </p:nvSpPr>
        <p:spPr>
          <a:xfrm>
            <a:off x="7140102" y="3419963"/>
            <a:ext cx="4445541" cy="3579779"/>
          </a:xfrm>
        </p:spPr>
        <p:txBody>
          <a:bodyPr>
            <a:normAutofit/>
          </a:bodyPr>
          <a:lstStyle/>
          <a:p>
            <a:r>
              <a:rPr lang="en-GB" sz="3600" dirty="0">
                <a:solidFill>
                  <a:schemeClr val="bg1"/>
                </a:solidFill>
              </a:rPr>
              <a:t>We need to avoid getting bitten</a:t>
            </a:r>
          </a:p>
          <a:p>
            <a:r>
              <a:rPr lang="en-GB" sz="3600" dirty="0">
                <a:solidFill>
                  <a:schemeClr val="bg1"/>
                </a:solidFill>
              </a:rPr>
              <a:t>We need to understand why it acts as it does and we need to control it</a:t>
            </a:r>
          </a:p>
          <a:p>
            <a:endParaRPr lang="en-GB" sz="3600" dirty="0"/>
          </a:p>
        </p:txBody>
      </p:sp>
      <p:sp>
        <p:nvSpPr>
          <p:cNvPr id="5" name="Rectangle 4"/>
          <p:cNvSpPr/>
          <p:nvPr/>
        </p:nvSpPr>
        <p:spPr>
          <a:xfrm>
            <a:off x="252919" y="2022918"/>
            <a:ext cx="4455268" cy="4031873"/>
          </a:xfrm>
          <a:prstGeom prst="rect">
            <a:avLst/>
          </a:prstGeom>
        </p:spPr>
        <p:txBody>
          <a:bodyPr wrap="square">
            <a:spAutoFit/>
          </a:bodyPr>
          <a:lstStyle/>
          <a:p>
            <a:pPr marL="457200" indent="-457200">
              <a:buFont typeface="Arial" panose="020B0604020202020204" pitchFamily="34" charset="0"/>
              <a:buChar char="•"/>
            </a:pPr>
            <a:r>
              <a:rPr lang="en-GB" sz="3200" b="1" dirty="0">
                <a:solidFill>
                  <a:prstClr val="white"/>
                </a:solidFill>
              </a:rPr>
              <a:t>Our inner chimp is the emotional side to our behaviour</a:t>
            </a:r>
          </a:p>
          <a:p>
            <a:pPr marL="457200" indent="-457200">
              <a:buFont typeface="Arial" panose="020B0604020202020204" pitchFamily="34" charset="0"/>
              <a:buChar char="•"/>
            </a:pPr>
            <a:r>
              <a:rPr lang="en-GB" sz="3200" b="1" dirty="0">
                <a:solidFill>
                  <a:prstClr val="white"/>
                </a:solidFill>
              </a:rPr>
              <a:t>We do not choose him</a:t>
            </a:r>
          </a:p>
          <a:p>
            <a:pPr marL="457200" indent="-457200">
              <a:buFont typeface="Arial" panose="020B0604020202020204" pitchFamily="34" charset="0"/>
              <a:buChar char="•"/>
            </a:pPr>
            <a:r>
              <a:rPr lang="en-GB" sz="3200" b="1" dirty="0">
                <a:solidFill>
                  <a:prstClr val="white"/>
                </a:solidFill>
              </a:rPr>
              <a:t>He is Peters’ version of Freud’s Id</a:t>
            </a:r>
          </a:p>
          <a:p>
            <a:pPr marL="457200" indent="-457200">
              <a:buFont typeface="Arial" panose="020B0604020202020204" pitchFamily="34" charset="0"/>
              <a:buChar char="•"/>
            </a:pPr>
            <a:r>
              <a:rPr lang="en-GB" sz="3200" b="1" dirty="0">
                <a:solidFill>
                  <a:prstClr val="white"/>
                </a:solidFill>
              </a:rPr>
              <a:t>He is a petulant nuisance</a:t>
            </a:r>
          </a:p>
        </p:txBody>
      </p:sp>
      <p:sp>
        <p:nvSpPr>
          <p:cNvPr id="2" name="Slide Number Placeholder 1">
            <a:extLst>
              <a:ext uri="{FF2B5EF4-FFF2-40B4-BE49-F238E27FC236}">
                <a16:creationId xmlns:a16="http://schemas.microsoft.com/office/drawing/2014/main" id="{3D9534CC-60D2-4D13-B53A-E6CFC2ACAD37}"/>
              </a:ext>
            </a:extLst>
          </p:cNvPr>
          <p:cNvSpPr>
            <a:spLocks noGrp="1"/>
          </p:cNvSpPr>
          <p:nvPr>
            <p:ph type="sldNum" sz="quarter" idx="12"/>
          </p:nvPr>
        </p:nvSpPr>
        <p:spPr/>
        <p:txBody>
          <a:bodyPr/>
          <a:lstStyle/>
          <a:p>
            <a:fld id="{88D2464A-B21B-499B-BD07-0D7ADCAA86B5}" type="slidenum">
              <a:rPr lang="en-GB" smtClean="0">
                <a:solidFill>
                  <a:prstClr val="black">
                    <a:tint val="75000"/>
                  </a:prstClr>
                </a:solidFill>
              </a:rPr>
              <a:pPr/>
              <a:t>59</a:t>
            </a:fld>
            <a:endParaRPr lang="en-GB">
              <a:solidFill>
                <a:prstClr val="black">
                  <a:tint val="75000"/>
                </a:prstClr>
              </a:solidFill>
            </a:endParaRPr>
          </a:p>
        </p:txBody>
      </p:sp>
    </p:spTree>
    <p:extLst>
      <p:ext uri="{BB962C8B-B14F-4D97-AF65-F5344CB8AC3E}">
        <p14:creationId xmlns:p14="http://schemas.microsoft.com/office/powerpoint/2010/main" val="30219758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xEl>
                                              <p:pRg st="1" end="1"/>
                                            </p:txEl>
                                          </p:spTgt>
                                        </p:tgtEl>
                                        <p:attrNameLst>
                                          <p:attrName>style.visibility</p:attrName>
                                        </p:attrNameLst>
                                      </p:cBhvr>
                                      <p:to>
                                        <p:strVal val="visible"/>
                                      </p:to>
                                    </p:set>
                                    <p:anim calcmode="lin" valueType="num">
                                      <p:cBhvr additive="base">
                                        <p:cTn id="13"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xEl>
                                              <p:pRg st="2" end="2"/>
                                            </p:txEl>
                                          </p:spTgt>
                                        </p:tgtEl>
                                        <p:attrNameLst>
                                          <p:attrName>style.visibility</p:attrName>
                                        </p:attrNameLst>
                                      </p:cBhvr>
                                      <p:to>
                                        <p:strVal val="visible"/>
                                      </p:to>
                                    </p:set>
                                    <p:anim calcmode="lin" valueType="num">
                                      <p:cBhvr additive="base">
                                        <p:cTn id="19"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5">
                                            <p:txEl>
                                              <p:pRg st="3" end="3"/>
                                            </p:txEl>
                                          </p:spTgt>
                                        </p:tgtEl>
                                        <p:attrNameLst>
                                          <p:attrName>style.visibility</p:attrName>
                                        </p:attrNameLst>
                                      </p:cBhvr>
                                      <p:to>
                                        <p:strVal val="visible"/>
                                      </p:to>
                                    </p:set>
                                    <p:anim calcmode="lin" valueType="num">
                                      <p:cBhvr additive="base">
                                        <p:cTn id="25"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5">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0" end="0"/>
                                            </p:txEl>
                                          </p:spTgt>
                                        </p:tgtEl>
                                        <p:attrNameLst>
                                          <p:attrName>style.visibility</p:attrName>
                                        </p:attrNameLst>
                                      </p:cBhvr>
                                      <p:to>
                                        <p:strVal val="visible"/>
                                      </p:to>
                                    </p:set>
                                    <p:anim calcmode="lin" valueType="num">
                                      <p:cBhvr additive="base">
                                        <p:cTn id="31"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1" end="1"/>
                                            </p:txEl>
                                          </p:spTgt>
                                        </p:tgtEl>
                                        <p:attrNameLst>
                                          <p:attrName>style.visibility</p:attrName>
                                        </p:attrNameLst>
                                      </p:cBhvr>
                                      <p:to>
                                        <p:strVal val="visible"/>
                                      </p:to>
                                    </p:set>
                                    <p:anim calcmode="lin" valueType="num">
                                      <p:cBhvr additive="base">
                                        <p:cTn id="3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6000" dirty="0"/>
              <a:t>The human is logical, thoughtful</a:t>
            </a:r>
          </a:p>
        </p:txBody>
      </p:sp>
      <p:sp>
        <p:nvSpPr>
          <p:cNvPr id="3" name="Content Placeholder 2"/>
          <p:cNvSpPr>
            <a:spLocks noGrp="1"/>
          </p:cNvSpPr>
          <p:nvPr>
            <p:ph idx="1"/>
          </p:nvPr>
        </p:nvSpPr>
        <p:spPr>
          <a:xfrm>
            <a:off x="838200" y="2167127"/>
            <a:ext cx="5443728" cy="4009835"/>
          </a:xfrm>
        </p:spPr>
        <p:txBody>
          <a:bodyPr/>
          <a:lstStyle/>
          <a:p>
            <a:r>
              <a:rPr lang="en-GB" sz="3600" dirty="0"/>
              <a:t>Evidence-based</a:t>
            </a:r>
          </a:p>
          <a:p>
            <a:r>
              <a:rPr lang="en-GB" sz="3600" dirty="0"/>
              <a:t>Rational</a:t>
            </a:r>
          </a:p>
          <a:p>
            <a:r>
              <a:rPr lang="en-GB" sz="3600" dirty="0"/>
              <a:t>In context with perspective</a:t>
            </a:r>
          </a:p>
          <a:p>
            <a:r>
              <a:rPr lang="en-GB" sz="3600" dirty="0"/>
              <a:t>Shades of grey and balanced judgement</a:t>
            </a:r>
          </a:p>
          <a:p>
            <a:endParaRPr lang="en-GB" dirty="0"/>
          </a:p>
        </p:txBody>
      </p:sp>
      <p:pic>
        <p:nvPicPr>
          <p:cNvPr id="4" name="Picture 3"/>
          <p:cNvPicPr>
            <a:picLocks noChangeAspect="1"/>
          </p:cNvPicPr>
          <p:nvPr/>
        </p:nvPicPr>
        <p:blipFill>
          <a:blip r:embed="rId2"/>
          <a:stretch>
            <a:fillRect/>
          </a:stretch>
        </p:blipFill>
        <p:spPr>
          <a:xfrm>
            <a:off x="5719864" y="2062263"/>
            <a:ext cx="6076950" cy="4048125"/>
          </a:xfrm>
          <a:prstGeom prst="rect">
            <a:avLst/>
          </a:prstGeom>
        </p:spPr>
      </p:pic>
      <p:sp>
        <p:nvSpPr>
          <p:cNvPr id="5" name="Slide Number Placeholder 4">
            <a:extLst>
              <a:ext uri="{FF2B5EF4-FFF2-40B4-BE49-F238E27FC236}">
                <a16:creationId xmlns:a16="http://schemas.microsoft.com/office/drawing/2014/main" id="{0E41ADAB-E767-4652-9EB8-5E972680A6EA}"/>
              </a:ext>
            </a:extLst>
          </p:cNvPr>
          <p:cNvSpPr>
            <a:spLocks noGrp="1"/>
          </p:cNvSpPr>
          <p:nvPr>
            <p:ph type="sldNum" sz="quarter" idx="12"/>
          </p:nvPr>
        </p:nvSpPr>
        <p:spPr/>
        <p:txBody>
          <a:bodyPr/>
          <a:lstStyle/>
          <a:p>
            <a:fld id="{88D2464A-B21B-499B-BD07-0D7ADCAA86B5}" type="slidenum">
              <a:rPr lang="en-GB" smtClean="0">
                <a:solidFill>
                  <a:prstClr val="black">
                    <a:tint val="75000"/>
                  </a:prstClr>
                </a:solidFill>
              </a:rPr>
              <a:pPr/>
              <a:t>60</a:t>
            </a:fld>
            <a:endParaRPr lang="en-GB">
              <a:solidFill>
                <a:prstClr val="black">
                  <a:tint val="75000"/>
                </a:prstClr>
              </a:solidFill>
            </a:endParaRPr>
          </a:p>
        </p:txBody>
      </p:sp>
    </p:spTree>
    <p:extLst>
      <p:ext uri="{BB962C8B-B14F-4D97-AF65-F5344CB8AC3E}">
        <p14:creationId xmlns:p14="http://schemas.microsoft.com/office/powerpoint/2010/main" val="2665957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Chimps are emotional and irrational</a:t>
            </a:r>
          </a:p>
        </p:txBody>
      </p:sp>
      <p:sp>
        <p:nvSpPr>
          <p:cNvPr id="3" name="Content Placeholder 2"/>
          <p:cNvSpPr>
            <a:spLocks noGrp="1"/>
          </p:cNvSpPr>
          <p:nvPr>
            <p:ph idx="1"/>
          </p:nvPr>
        </p:nvSpPr>
        <p:spPr>
          <a:xfrm>
            <a:off x="838200" y="2295727"/>
            <a:ext cx="10515600" cy="3881235"/>
          </a:xfrm>
        </p:spPr>
        <p:txBody>
          <a:bodyPr/>
          <a:lstStyle/>
          <a:p>
            <a:r>
              <a:rPr lang="en-GB" sz="3200" dirty="0"/>
              <a:t>Jumps to an opinion</a:t>
            </a:r>
          </a:p>
          <a:p>
            <a:r>
              <a:rPr lang="en-GB" sz="3200" dirty="0"/>
              <a:t>Thinks in black and white</a:t>
            </a:r>
          </a:p>
          <a:p>
            <a:r>
              <a:rPr lang="en-GB" sz="3200" dirty="0"/>
              <a:t>Paranoid</a:t>
            </a:r>
          </a:p>
          <a:p>
            <a:r>
              <a:rPr lang="en-GB" sz="3200" dirty="0"/>
              <a:t>Catastrophic</a:t>
            </a:r>
          </a:p>
          <a:p>
            <a:r>
              <a:rPr lang="en-GB" sz="3200" dirty="0"/>
              <a:t>Irrational</a:t>
            </a:r>
          </a:p>
          <a:p>
            <a:r>
              <a:rPr lang="en-GB" sz="3200" dirty="0"/>
              <a:t>Emotive judgement</a:t>
            </a:r>
          </a:p>
          <a:p>
            <a:endParaRPr lang="en-GB" dirty="0"/>
          </a:p>
        </p:txBody>
      </p:sp>
      <p:pic>
        <p:nvPicPr>
          <p:cNvPr id="4" name="Picture 3"/>
          <p:cNvPicPr>
            <a:picLocks noChangeAspect="1"/>
          </p:cNvPicPr>
          <p:nvPr/>
        </p:nvPicPr>
        <p:blipFill>
          <a:blip r:embed="rId2"/>
          <a:stretch>
            <a:fillRect/>
          </a:stretch>
        </p:blipFill>
        <p:spPr>
          <a:xfrm>
            <a:off x="5439181" y="1528760"/>
            <a:ext cx="6603662" cy="4945068"/>
          </a:xfrm>
          <a:prstGeom prst="rect">
            <a:avLst/>
          </a:prstGeom>
        </p:spPr>
      </p:pic>
      <p:sp>
        <p:nvSpPr>
          <p:cNvPr id="5" name="Slide Number Placeholder 4">
            <a:extLst>
              <a:ext uri="{FF2B5EF4-FFF2-40B4-BE49-F238E27FC236}">
                <a16:creationId xmlns:a16="http://schemas.microsoft.com/office/drawing/2014/main" id="{6C0DBAFA-31EF-40D3-9EF7-160950342EA6}"/>
              </a:ext>
            </a:extLst>
          </p:cNvPr>
          <p:cNvSpPr>
            <a:spLocks noGrp="1"/>
          </p:cNvSpPr>
          <p:nvPr>
            <p:ph type="sldNum" sz="quarter" idx="12"/>
          </p:nvPr>
        </p:nvSpPr>
        <p:spPr/>
        <p:txBody>
          <a:bodyPr/>
          <a:lstStyle/>
          <a:p>
            <a:fld id="{88D2464A-B21B-499B-BD07-0D7ADCAA86B5}" type="slidenum">
              <a:rPr lang="en-GB" smtClean="0">
                <a:solidFill>
                  <a:prstClr val="black">
                    <a:tint val="75000"/>
                  </a:prstClr>
                </a:solidFill>
              </a:rPr>
              <a:pPr/>
              <a:t>61</a:t>
            </a:fld>
            <a:endParaRPr lang="en-GB">
              <a:solidFill>
                <a:prstClr val="black">
                  <a:tint val="75000"/>
                </a:prstClr>
              </a:solidFill>
            </a:endParaRPr>
          </a:p>
        </p:txBody>
      </p:sp>
    </p:spTree>
    <p:extLst>
      <p:ext uri="{BB962C8B-B14F-4D97-AF65-F5344CB8AC3E}">
        <p14:creationId xmlns:p14="http://schemas.microsoft.com/office/powerpoint/2010/main" val="16609240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Sensory experiences go to the chimp first</a:t>
            </a:r>
          </a:p>
        </p:txBody>
      </p:sp>
      <p:sp>
        <p:nvSpPr>
          <p:cNvPr id="3" name="Content Placeholder 2"/>
          <p:cNvSpPr>
            <a:spLocks noGrp="1"/>
          </p:cNvSpPr>
          <p:nvPr>
            <p:ph idx="1"/>
          </p:nvPr>
        </p:nvSpPr>
        <p:spPr>
          <a:xfrm>
            <a:off x="760378" y="1819071"/>
            <a:ext cx="6924474" cy="4737372"/>
          </a:xfrm>
        </p:spPr>
        <p:txBody>
          <a:bodyPr/>
          <a:lstStyle/>
          <a:p>
            <a:r>
              <a:rPr lang="en-GB" dirty="0"/>
              <a:t>Input from the world outside ourselves are picked up by the chimp first</a:t>
            </a:r>
          </a:p>
          <a:p>
            <a:r>
              <a:rPr lang="en-GB" dirty="0"/>
              <a:t>The chimp makes an offer to the human, an offer we can choose to accept or reject</a:t>
            </a:r>
          </a:p>
          <a:p>
            <a:r>
              <a:rPr lang="en-GB" dirty="0"/>
              <a:t>Our challenge is to learn how to manage our chimp</a:t>
            </a:r>
          </a:p>
          <a:p>
            <a:r>
              <a:rPr lang="en-GB" dirty="0"/>
              <a:t>Don’t be hijacked by this ranting nuisance</a:t>
            </a:r>
          </a:p>
          <a:p>
            <a:r>
              <a:rPr lang="en-GB" dirty="0"/>
              <a:t>Don’t blame the temperamental dog who bites someone – control him instead</a:t>
            </a:r>
          </a:p>
          <a:p>
            <a:endParaRPr lang="en-GB" dirty="0"/>
          </a:p>
        </p:txBody>
      </p:sp>
      <p:sp>
        <p:nvSpPr>
          <p:cNvPr id="4" name="TextBox 3"/>
          <p:cNvSpPr txBox="1"/>
          <p:nvPr/>
        </p:nvSpPr>
        <p:spPr>
          <a:xfrm>
            <a:off x="8093413" y="2149813"/>
            <a:ext cx="3667327" cy="2862322"/>
          </a:xfrm>
          <a:prstGeom prst="rect">
            <a:avLst/>
          </a:prstGeom>
          <a:solidFill>
            <a:srgbClr val="00B0F0"/>
          </a:solidFill>
        </p:spPr>
        <p:txBody>
          <a:bodyPr wrap="square" rtlCol="0">
            <a:spAutoFit/>
          </a:bodyPr>
          <a:lstStyle/>
          <a:p>
            <a:r>
              <a:rPr lang="en-GB" sz="6000" dirty="0">
                <a:solidFill>
                  <a:prstClr val="black"/>
                </a:solidFill>
              </a:rPr>
              <a:t>Manage your inner chimp!</a:t>
            </a:r>
          </a:p>
        </p:txBody>
      </p:sp>
      <p:sp>
        <p:nvSpPr>
          <p:cNvPr id="5" name="Slide Number Placeholder 4">
            <a:extLst>
              <a:ext uri="{FF2B5EF4-FFF2-40B4-BE49-F238E27FC236}">
                <a16:creationId xmlns:a16="http://schemas.microsoft.com/office/drawing/2014/main" id="{17160474-A5DA-4EF3-BE3C-3285F6C8EF8B}"/>
              </a:ext>
            </a:extLst>
          </p:cNvPr>
          <p:cNvSpPr>
            <a:spLocks noGrp="1"/>
          </p:cNvSpPr>
          <p:nvPr>
            <p:ph type="sldNum" sz="quarter" idx="12"/>
          </p:nvPr>
        </p:nvSpPr>
        <p:spPr/>
        <p:txBody>
          <a:bodyPr/>
          <a:lstStyle/>
          <a:p>
            <a:fld id="{88D2464A-B21B-499B-BD07-0D7ADCAA86B5}" type="slidenum">
              <a:rPr lang="en-GB" smtClean="0">
                <a:solidFill>
                  <a:prstClr val="black">
                    <a:tint val="75000"/>
                  </a:prstClr>
                </a:solidFill>
              </a:rPr>
              <a:pPr/>
              <a:t>62</a:t>
            </a:fld>
            <a:endParaRPr lang="en-GB">
              <a:solidFill>
                <a:prstClr val="black">
                  <a:tint val="75000"/>
                </a:prstClr>
              </a:solidFill>
            </a:endParaRPr>
          </a:p>
        </p:txBody>
      </p:sp>
    </p:spTree>
    <p:extLst>
      <p:ext uri="{BB962C8B-B14F-4D97-AF65-F5344CB8AC3E}">
        <p14:creationId xmlns:p14="http://schemas.microsoft.com/office/powerpoint/2010/main" val="42842311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42" presetClass="entr" presetSubtype="0" fill="hold" grpId="0" nodeType="clickEffect">
                                  <p:stCondLst>
                                    <p:cond delay="0"/>
                                  </p:stCondLst>
                                  <p:childTnLst>
                                    <p:set>
                                      <p:cBhvr>
                                        <p:cTn id="36" dur="1" fill="hold">
                                          <p:stCondLst>
                                            <p:cond delay="0"/>
                                          </p:stCondLst>
                                        </p:cTn>
                                        <p:tgtEl>
                                          <p:spTgt spid="4"/>
                                        </p:tgtEl>
                                        <p:attrNameLst>
                                          <p:attrName>style.visibility</p:attrName>
                                        </p:attrNameLst>
                                      </p:cBhvr>
                                      <p:to>
                                        <p:strVal val="visible"/>
                                      </p:to>
                                    </p:set>
                                    <p:animEffect transition="in" filter="fade">
                                      <p:cBhvr>
                                        <p:cTn id="37" dur="1000"/>
                                        <p:tgtEl>
                                          <p:spTgt spid="4"/>
                                        </p:tgtEl>
                                      </p:cBhvr>
                                    </p:animEffect>
                                    <p:anim calcmode="lin" valueType="num">
                                      <p:cBhvr>
                                        <p:cTn id="38" dur="1000" fill="hold"/>
                                        <p:tgtEl>
                                          <p:spTgt spid="4"/>
                                        </p:tgtEl>
                                        <p:attrNameLst>
                                          <p:attrName>ppt_x</p:attrName>
                                        </p:attrNameLst>
                                      </p:cBhvr>
                                      <p:tavLst>
                                        <p:tav tm="0">
                                          <p:val>
                                            <p:strVal val="#ppt_x"/>
                                          </p:val>
                                        </p:tav>
                                        <p:tav tm="100000">
                                          <p:val>
                                            <p:strVal val="#ppt_x"/>
                                          </p:val>
                                        </p:tav>
                                      </p:tavLst>
                                    </p:anim>
                                    <p:anim calcmode="lin" valueType="num">
                                      <p:cBhvr>
                                        <p:cTn id="3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2416629" y="77293"/>
            <a:ext cx="9677400" cy="6412380"/>
          </a:xfrm>
          <a:prstGeom prst="rect">
            <a:avLst/>
          </a:prstGeom>
        </p:spPr>
      </p:pic>
      <p:sp>
        <p:nvSpPr>
          <p:cNvPr id="6" name="TextBox 5"/>
          <p:cNvSpPr txBox="1"/>
          <p:nvPr/>
        </p:nvSpPr>
        <p:spPr>
          <a:xfrm>
            <a:off x="228600" y="4272677"/>
            <a:ext cx="5061857" cy="2862322"/>
          </a:xfrm>
          <a:prstGeom prst="rect">
            <a:avLst/>
          </a:prstGeom>
          <a:noFill/>
        </p:spPr>
        <p:txBody>
          <a:bodyPr wrap="square" rtlCol="0">
            <a:spAutoFit/>
          </a:bodyPr>
          <a:lstStyle/>
          <a:p>
            <a:r>
              <a:rPr lang="en-GB" dirty="0">
                <a:solidFill>
                  <a:prstClr val="black"/>
                </a:solidFill>
              </a:rPr>
              <a:t>1. Message arrives and zips to the Chimp</a:t>
            </a:r>
          </a:p>
          <a:p>
            <a:r>
              <a:rPr lang="en-GB" dirty="0">
                <a:solidFill>
                  <a:prstClr val="black"/>
                </a:solidFill>
              </a:rPr>
              <a:t>2. Chimps disables Human from reacting</a:t>
            </a:r>
          </a:p>
          <a:p>
            <a:r>
              <a:rPr lang="en-GB" dirty="0">
                <a:solidFill>
                  <a:prstClr val="black"/>
                </a:solidFill>
              </a:rPr>
              <a:t>3. Chimps checks computer – any info?</a:t>
            </a:r>
          </a:p>
          <a:p>
            <a:r>
              <a:rPr lang="en-GB" dirty="0">
                <a:solidFill>
                  <a:prstClr val="black"/>
                </a:solidFill>
              </a:rPr>
              <a:t>4. Computer responds: autopilot, Gremlin or nothing</a:t>
            </a:r>
          </a:p>
          <a:p>
            <a:r>
              <a:rPr lang="en-GB" dirty="0">
                <a:solidFill>
                  <a:prstClr val="black"/>
                </a:solidFill>
              </a:rPr>
              <a:t>5. Chimp has acted and message reaches the Human, who feels guilt or apologises</a:t>
            </a:r>
          </a:p>
          <a:p>
            <a:r>
              <a:rPr lang="en-GB" dirty="0">
                <a:solidFill>
                  <a:prstClr val="black"/>
                </a:solidFill>
              </a:rPr>
              <a:t>6. Computer updated for future reference (optional)</a:t>
            </a:r>
          </a:p>
          <a:p>
            <a:r>
              <a:rPr lang="en-GB" dirty="0">
                <a:solidFill>
                  <a:prstClr val="black"/>
                </a:solidFill>
              </a:rPr>
              <a:t>(Peters 2012: 345)</a:t>
            </a:r>
          </a:p>
          <a:p>
            <a:endParaRPr lang="en-GB" dirty="0">
              <a:solidFill>
                <a:prstClr val="black"/>
              </a:solidFill>
            </a:endParaRPr>
          </a:p>
        </p:txBody>
      </p:sp>
      <p:sp>
        <p:nvSpPr>
          <p:cNvPr id="7" name="Title 6"/>
          <p:cNvSpPr>
            <a:spLocks noGrp="1"/>
          </p:cNvSpPr>
          <p:nvPr>
            <p:ph type="title"/>
          </p:nvPr>
        </p:nvSpPr>
        <p:spPr>
          <a:xfrm>
            <a:off x="936172" y="278039"/>
            <a:ext cx="4093029" cy="1325563"/>
          </a:xfrm>
        </p:spPr>
        <p:txBody>
          <a:bodyPr/>
          <a:lstStyle/>
          <a:p>
            <a:r>
              <a:rPr lang="en-GB" dirty="0"/>
              <a:t>Brain processing model</a:t>
            </a:r>
          </a:p>
        </p:txBody>
      </p:sp>
      <p:sp>
        <p:nvSpPr>
          <p:cNvPr id="8" name="Oval 7"/>
          <p:cNvSpPr/>
          <p:nvPr/>
        </p:nvSpPr>
        <p:spPr>
          <a:xfrm>
            <a:off x="1894113" y="2264229"/>
            <a:ext cx="4985657" cy="200844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9" name="Oval 8"/>
          <p:cNvSpPr/>
          <p:nvPr/>
        </p:nvSpPr>
        <p:spPr>
          <a:xfrm rot="19339777">
            <a:off x="4104671" y="113538"/>
            <a:ext cx="3711906" cy="239093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10" name="Oval 9"/>
          <p:cNvSpPr/>
          <p:nvPr/>
        </p:nvSpPr>
        <p:spPr>
          <a:xfrm rot="777497">
            <a:off x="8674750" y="114494"/>
            <a:ext cx="4822372" cy="231735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11" name="Oval 10"/>
          <p:cNvSpPr/>
          <p:nvPr/>
        </p:nvSpPr>
        <p:spPr>
          <a:xfrm rot="19004382">
            <a:off x="8367141" y="4566695"/>
            <a:ext cx="4005132" cy="201687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12" name="Oval 11"/>
          <p:cNvSpPr/>
          <p:nvPr/>
        </p:nvSpPr>
        <p:spPr>
          <a:xfrm rot="3245308">
            <a:off x="4648578" y="4480991"/>
            <a:ext cx="3367065" cy="188322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13" name="Oval 12"/>
          <p:cNvSpPr/>
          <p:nvPr/>
        </p:nvSpPr>
        <p:spPr>
          <a:xfrm>
            <a:off x="8860798" y="1460810"/>
            <a:ext cx="1063787" cy="4025589"/>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2" name="Slide Number Placeholder 1">
            <a:extLst>
              <a:ext uri="{FF2B5EF4-FFF2-40B4-BE49-F238E27FC236}">
                <a16:creationId xmlns:a16="http://schemas.microsoft.com/office/drawing/2014/main" id="{78908172-97F5-4A90-948A-17A24AA8173F}"/>
              </a:ext>
            </a:extLst>
          </p:cNvPr>
          <p:cNvSpPr>
            <a:spLocks noGrp="1"/>
          </p:cNvSpPr>
          <p:nvPr>
            <p:ph type="sldNum" sz="quarter" idx="12"/>
          </p:nvPr>
        </p:nvSpPr>
        <p:spPr/>
        <p:txBody>
          <a:bodyPr/>
          <a:lstStyle/>
          <a:p>
            <a:fld id="{88D2464A-B21B-499B-BD07-0D7ADCAA86B5}" type="slidenum">
              <a:rPr lang="en-GB" smtClean="0">
                <a:solidFill>
                  <a:prstClr val="black">
                    <a:tint val="75000"/>
                  </a:prstClr>
                </a:solidFill>
              </a:rPr>
              <a:pPr/>
              <a:t>63</a:t>
            </a:fld>
            <a:endParaRPr lang="en-GB">
              <a:solidFill>
                <a:prstClr val="black">
                  <a:tint val="75000"/>
                </a:prstClr>
              </a:solidFill>
            </a:endParaRPr>
          </a:p>
        </p:txBody>
      </p:sp>
    </p:spTree>
    <p:extLst>
      <p:ext uri="{BB962C8B-B14F-4D97-AF65-F5344CB8AC3E}">
        <p14:creationId xmlns:p14="http://schemas.microsoft.com/office/powerpoint/2010/main" val="31938072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grpId="0" nodeType="clickEffect">
                                  <p:stCondLst>
                                    <p:cond delay="0"/>
                                  </p:stCondLst>
                                  <p:childTnLst>
                                    <p:anim calcmode="lin" valueType="num">
                                      <p:cBhvr additive="base">
                                        <p:cTn id="6" dur="500"/>
                                        <p:tgtEl>
                                          <p:spTgt spid="8"/>
                                        </p:tgtEl>
                                        <p:attrNameLst>
                                          <p:attrName>ppt_x</p:attrName>
                                        </p:attrNameLst>
                                      </p:cBhvr>
                                      <p:tavLst>
                                        <p:tav tm="0">
                                          <p:val>
                                            <p:strVal val="ppt_x"/>
                                          </p:val>
                                        </p:tav>
                                        <p:tav tm="100000">
                                          <p:val>
                                            <p:strVal val="ppt_x"/>
                                          </p:val>
                                        </p:tav>
                                      </p:tavLst>
                                    </p:anim>
                                    <p:anim calcmode="lin" valueType="num">
                                      <p:cBhvr additive="base">
                                        <p:cTn id="7" dur="500"/>
                                        <p:tgtEl>
                                          <p:spTgt spid="8"/>
                                        </p:tgtEl>
                                        <p:attrNameLst>
                                          <p:attrName>ppt_y</p:attrName>
                                        </p:attrNameLst>
                                      </p:cBhvr>
                                      <p:tavLst>
                                        <p:tav tm="0">
                                          <p:val>
                                            <p:strVal val="ppt_y"/>
                                          </p:val>
                                        </p:tav>
                                        <p:tav tm="100000">
                                          <p:val>
                                            <p:strVal val="1+ppt_h/2"/>
                                          </p:val>
                                        </p:tav>
                                      </p:tavLst>
                                    </p:anim>
                                    <p:set>
                                      <p:cBhvr>
                                        <p:cTn id="8" dur="1" fill="hold">
                                          <p:stCondLst>
                                            <p:cond delay="499"/>
                                          </p:stCondLst>
                                        </p:cTn>
                                        <p:tgtEl>
                                          <p:spTgt spid="8"/>
                                        </p:tgtEl>
                                        <p:attrNameLst>
                                          <p:attrName>style.visibility</p:attrName>
                                        </p:attrNameLst>
                                      </p:cBhvr>
                                      <p:to>
                                        <p:strVal val="hidden"/>
                                      </p:to>
                                    </p:set>
                                  </p:childTnLst>
                                </p:cTn>
                              </p:par>
                            </p:childTnLst>
                          </p:cTn>
                        </p:par>
                      </p:childTnLst>
                    </p:cTn>
                  </p:par>
                  <p:par>
                    <p:cTn id="9" fill="hold">
                      <p:stCondLst>
                        <p:cond delay="indefinite"/>
                      </p:stCondLst>
                      <p:childTnLst>
                        <p:par>
                          <p:cTn id="10" fill="hold">
                            <p:stCondLst>
                              <p:cond delay="0"/>
                            </p:stCondLst>
                            <p:childTnLst>
                              <p:par>
                                <p:cTn id="11" presetID="2" presetClass="exit" presetSubtype="4" fill="hold" grpId="0" nodeType="clickEffect">
                                  <p:stCondLst>
                                    <p:cond delay="0"/>
                                  </p:stCondLst>
                                  <p:childTnLst>
                                    <p:anim calcmode="lin" valueType="num">
                                      <p:cBhvr additive="base">
                                        <p:cTn id="12" dur="500"/>
                                        <p:tgtEl>
                                          <p:spTgt spid="9"/>
                                        </p:tgtEl>
                                        <p:attrNameLst>
                                          <p:attrName>ppt_x</p:attrName>
                                        </p:attrNameLst>
                                      </p:cBhvr>
                                      <p:tavLst>
                                        <p:tav tm="0">
                                          <p:val>
                                            <p:strVal val="ppt_x"/>
                                          </p:val>
                                        </p:tav>
                                        <p:tav tm="100000">
                                          <p:val>
                                            <p:strVal val="ppt_x"/>
                                          </p:val>
                                        </p:tav>
                                      </p:tavLst>
                                    </p:anim>
                                    <p:anim calcmode="lin" valueType="num">
                                      <p:cBhvr additive="base">
                                        <p:cTn id="13" dur="500"/>
                                        <p:tgtEl>
                                          <p:spTgt spid="9"/>
                                        </p:tgtEl>
                                        <p:attrNameLst>
                                          <p:attrName>ppt_y</p:attrName>
                                        </p:attrNameLst>
                                      </p:cBhvr>
                                      <p:tavLst>
                                        <p:tav tm="0">
                                          <p:val>
                                            <p:strVal val="ppt_y"/>
                                          </p:val>
                                        </p:tav>
                                        <p:tav tm="100000">
                                          <p:val>
                                            <p:strVal val="1+ppt_h/2"/>
                                          </p:val>
                                        </p:tav>
                                      </p:tavLst>
                                    </p:anim>
                                    <p:set>
                                      <p:cBhvr>
                                        <p:cTn id="14" dur="1" fill="hold">
                                          <p:stCondLst>
                                            <p:cond delay="499"/>
                                          </p:stCondLst>
                                        </p:cTn>
                                        <p:tgtEl>
                                          <p:spTgt spid="9"/>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2" presetClass="exit" presetSubtype="4" fill="hold" grpId="0" nodeType="clickEffect">
                                  <p:stCondLst>
                                    <p:cond delay="0"/>
                                  </p:stCondLst>
                                  <p:childTnLst>
                                    <p:anim calcmode="lin" valueType="num">
                                      <p:cBhvr additive="base">
                                        <p:cTn id="18" dur="500"/>
                                        <p:tgtEl>
                                          <p:spTgt spid="13"/>
                                        </p:tgtEl>
                                        <p:attrNameLst>
                                          <p:attrName>ppt_x</p:attrName>
                                        </p:attrNameLst>
                                      </p:cBhvr>
                                      <p:tavLst>
                                        <p:tav tm="0">
                                          <p:val>
                                            <p:strVal val="ppt_x"/>
                                          </p:val>
                                        </p:tav>
                                        <p:tav tm="100000">
                                          <p:val>
                                            <p:strVal val="ppt_x"/>
                                          </p:val>
                                        </p:tav>
                                      </p:tavLst>
                                    </p:anim>
                                    <p:anim calcmode="lin" valueType="num">
                                      <p:cBhvr additive="base">
                                        <p:cTn id="19" dur="500"/>
                                        <p:tgtEl>
                                          <p:spTgt spid="13"/>
                                        </p:tgtEl>
                                        <p:attrNameLst>
                                          <p:attrName>ppt_y</p:attrName>
                                        </p:attrNameLst>
                                      </p:cBhvr>
                                      <p:tavLst>
                                        <p:tav tm="0">
                                          <p:val>
                                            <p:strVal val="ppt_y"/>
                                          </p:val>
                                        </p:tav>
                                        <p:tav tm="100000">
                                          <p:val>
                                            <p:strVal val="1+ppt_h/2"/>
                                          </p:val>
                                        </p:tav>
                                      </p:tavLst>
                                    </p:anim>
                                    <p:set>
                                      <p:cBhvr>
                                        <p:cTn id="20" dur="1" fill="hold">
                                          <p:stCondLst>
                                            <p:cond delay="499"/>
                                          </p:stCondLst>
                                        </p:cTn>
                                        <p:tgtEl>
                                          <p:spTgt spid="13"/>
                                        </p:tgtEl>
                                        <p:attrNameLst>
                                          <p:attrName>style.visibility</p:attrName>
                                        </p:attrNameLst>
                                      </p:cBhvr>
                                      <p:to>
                                        <p:strVal val="hidden"/>
                                      </p:to>
                                    </p:set>
                                  </p:childTnLst>
                                </p:cTn>
                              </p:par>
                            </p:childTnLst>
                          </p:cTn>
                        </p:par>
                      </p:childTnLst>
                    </p:cTn>
                  </p:par>
                  <p:par>
                    <p:cTn id="21" fill="hold">
                      <p:stCondLst>
                        <p:cond delay="indefinite"/>
                      </p:stCondLst>
                      <p:childTnLst>
                        <p:par>
                          <p:cTn id="22" fill="hold">
                            <p:stCondLst>
                              <p:cond delay="0"/>
                            </p:stCondLst>
                            <p:childTnLst>
                              <p:par>
                                <p:cTn id="23" presetID="2" presetClass="exit" presetSubtype="4" fill="hold" grpId="0" nodeType="clickEffect">
                                  <p:stCondLst>
                                    <p:cond delay="0"/>
                                  </p:stCondLst>
                                  <p:childTnLst>
                                    <p:anim calcmode="lin" valueType="num">
                                      <p:cBhvr additive="base">
                                        <p:cTn id="24" dur="500"/>
                                        <p:tgtEl>
                                          <p:spTgt spid="10"/>
                                        </p:tgtEl>
                                        <p:attrNameLst>
                                          <p:attrName>ppt_x</p:attrName>
                                        </p:attrNameLst>
                                      </p:cBhvr>
                                      <p:tavLst>
                                        <p:tav tm="0">
                                          <p:val>
                                            <p:strVal val="ppt_x"/>
                                          </p:val>
                                        </p:tav>
                                        <p:tav tm="100000">
                                          <p:val>
                                            <p:strVal val="ppt_x"/>
                                          </p:val>
                                        </p:tav>
                                      </p:tavLst>
                                    </p:anim>
                                    <p:anim calcmode="lin" valueType="num">
                                      <p:cBhvr additive="base">
                                        <p:cTn id="25" dur="500"/>
                                        <p:tgtEl>
                                          <p:spTgt spid="10"/>
                                        </p:tgtEl>
                                        <p:attrNameLst>
                                          <p:attrName>ppt_y</p:attrName>
                                        </p:attrNameLst>
                                      </p:cBhvr>
                                      <p:tavLst>
                                        <p:tav tm="0">
                                          <p:val>
                                            <p:strVal val="ppt_y"/>
                                          </p:val>
                                        </p:tav>
                                        <p:tav tm="100000">
                                          <p:val>
                                            <p:strVal val="1+ppt_h/2"/>
                                          </p:val>
                                        </p:tav>
                                      </p:tavLst>
                                    </p:anim>
                                    <p:set>
                                      <p:cBhvr>
                                        <p:cTn id="26" dur="1" fill="hold">
                                          <p:stCondLst>
                                            <p:cond delay="499"/>
                                          </p:stCondLst>
                                        </p:cTn>
                                        <p:tgtEl>
                                          <p:spTgt spid="10"/>
                                        </p:tgtEl>
                                        <p:attrNameLst>
                                          <p:attrName>style.visibility</p:attrName>
                                        </p:attrNameLst>
                                      </p:cBhvr>
                                      <p:to>
                                        <p:strVal val="hidden"/>
                                      </p:to>
                                    </p:set>
                                  </p:childTnLst>
                                </p:cTn>
                              </p:par>
                            </p:childTnLst>
                          </p:cTn>
                        </p:par>
                      </p:childTnLst>
                    </p:cTn>
                  </p:par>
                  <p:par>
                    <p:cTn id="27" fill="hold">
                      <p:stCondLst>
                        <p:cond delay="indefinite"/>
                      </p:stCondLst>
                      <p:childTnLst>
                        <p:par>
                          <p:cTn id="28" fill="hold">
                            <p:stCondLst>
                              <p:cond delay="0"/>
                            </p:stCondLst>
                            <p:childTnLst>
                              <p:par>
                                <p:cTn id="29" presetID="2" presetClass="exit" presetSubtype="4" fill="hold" grpId="0" nodeType="clickEffect">
                                  <p:stCondLst>
                                    <p:cond delay="0"/>
                                  </p:stCondLst>
                                  <p:childTnLst>
                                    <p:anim calcmode="lin" valueType="num">
                                      <p:cBhvr additive="base">
                                        <p:cTn id="30" dur="500"/>
                                        <p:tgtEl>
                                          <p:spTgt spid="12"/>
                                        </p:tgtEl>
                                        <p:attrNameLst>
                                          <p:attrName>ppt_x</p:attrName>
                                        </p:attrNameLst>
                                      </p:cBhvr>
                                      <p:tavLst>
                                        <p:tav tm="0">
                                          <p:val>
                                            <p:strVal val="ppt_x"/>
                                          </p:val>
                                        </p:tav>
                                        <p:tav tm="100000">
                                          <p:val>
                                            <p:strVal val="ppt_x"/>
                                          </p:val>
                                        </p:tav>
                                      </p:tavLst>
                                    </p:anim>
                                    <p:anim calcmode="lin" valueType="num">
                                      <p:cBhvr additive="base">
                                        <p:cTn id="31" dur="500"/>
                                        <p:tgtEl>
                                          <p:spTgt spid="12"/>
                                        </p:tgtEl>
                                        <p:attrNameLst>
                                          <p:attrName>ppt_y</p:attrName>
                                        </p:attrNameLst>
                                      </p:cBhvr>
                                      <p:tavLst>
                                        <p:tav tm="0">
                                          <p:val>
                                            <p:strVal val="ppt_y"/>
                                          </p:val>
                                        </p:tav>
                                        <p:tav tm="100000">
                                          <p:val>
                                            <p:strVal val="1+ppt_h/2"/>
                                          </p:val>
                                        </p:tav>
                                      </p:tavLst>
                                    </p:anim>
                                    <p:set>
                                      <p:cBhvr>
                                        <p:cTn id="32" dur="1" fill="hold">
                                          <p:stCondLst>
                                            <p:cond delay="499"/>
                                          </p:stCondLst>
                                        </p:cTn>
                                        <p:tgtEl>
                                          <p:spTgt spid="12"/>
                                        </p:tgtEl>
                                        <p:attrNameLst>
                                          <p:attrName>style.visibility</p:attrName>
                                        </p:attrNameLst>
                                      </p:cBhvr>
                                      <p:to>
                                        <p:strVal val="hidden"/>
                                      </p:to>
                                    </p:set>
                                  </p:childTnLst>
                                </p:cTn>
                              </p:par>
                            </p:childTnLst>
                          </p:cTn>
                        </p:par>
                      </p:childTnLst>
                    </p:cTn>
                  </p:par>
                  <p:par>
                    <p:cTn id="33" fill="hold">
                      <p:stCondLst>
                        <p:cond delay="indefinite"/>
                      </p:stCondLst>
                      <p:childTnLst>
                        <p:par>
                          <p:cTn id="34" fill="hold">
                            <p:stCondLst>
                              <p:cond delay="0"/>
                            </p:stCondLst>
                            <p:childTnLst>
                              <p:par>
                                <p:cTn id="35" presetID="2" presetClass="exit" presetSubtype="4" fill="hold" grpId="0" nodeType="clickEffect">
                                  <p:stCondLst>
                                    <p:cond delay="0"/>
                                  </p:stCondLst>
                                  <p:childTnLst>
                                    <p:anim calcmode="lin" valueType="num">
                                      <p:cBhvr additive="base">
                                        <p:cTn id="36" dur="500"/>
                                        <p:tgtEl>
                                          <p:spTgt spid="11"/>
                                        </p:tgtEl>
                                        <p:attrNameLst>
                                          <p:attrName>ppt_x</p:attrName>
                                        </p:attrNameLst>
                                      </p:cBhvr>
                                      <p:tavLst>
                                        <p:tav tm="0">
                                          <p:val>
                                            <p:strVal val="ppt_x"/>
                                          </p:val>
                                        </p:tav>
                                        <p:tav tm="100000">
                                          <p:val>
                                            <p:strVal val="ppt_x"/>
                                          </p:val>
                                        </p:tav>
                                      </p:tavLst>
                                    </p:anim>
                                    <p:anim calcmode="lin" valueType="num">
                                      <p:cBhvr additive="base">
                                        <p:cTn id="37" dur="500"/>
                                        <p:tgtEl>
                                          <p:spTgt spid="11"/>
                                        </p:tgtEl>
                                        <p:attrNameLst>
                                          <p:attrName>ppt_y</p:attrName>
                                        </p:attrNameLst>
                                      </p:cBhvr>
                                      <p:tavLst>
                                        <p:tav tm="0">
                                          <p:val>
                                            <p:strVal val="ppt_y"/>
                                          </p:val>
                                        </p:tav>
                                        <p:tav tm="100000">
                                          <p:val>
                                            <p:strVal val="1+ppt_h/2"/>
                                          </p:val>
                                        </p:tav>
                                      </p:tavLst>
                                    </p:anim>
                                    <p:set>
                                      <p:cBhvr>
                                        <p:cTn id="38" dur="1" fill="hold">
                                          <p:stCondLst>
                                            <p:cond delay="499"/>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P spid="13" grpId="0" animBg="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Manage the chimp</a:t>
            </a:r>
          </a:p>
        </p:txBody>
      </p:sp>
      <p:sp>
        <p:nvSpPr>
          <p:cNvPr id="4" name="Content Placeholder 3"/>
          <p:cNvSpPr>
            <a:spLocks noGrp="1"/>
          </p:cNvSpPr>
          <p:nvPr>
            <p:ph idx="1"/>
          </p:nvPr>
        </p:nvSpPr>
        <p:spPr>
          <a:xfrm>
            <a:off x="838200" y="1690688"/>
            <a:ext cx="10932268" cy="4933847"/>
          </a:xfrm>
        </p:spPr>
        <p:txBody>
          <a:bodyPr>
            <a:normAutofit lnSpcReduction="10000"/>
          </a:bodyPr>
          <a:lstStyle/>
          <a:p>
            <a:pPr marL="514350" indent="-514350">
              <a:buFont typeface="+mj-lt"/>
              <a:buAutoNum type="arabicPeriod"/>
            </a:pPr>
            <a:r>
              <a:rPr lang="en-GB" sz="3500" b="1" dirty="0"/>
              <a:t>Exercise</a:t>
            </a:r>
            <a:r>
              <a:rPr lang="en-GB" dirty="0"/>
              <a:t> – let him out, jump around, get it out of your system. We feel better, he goes to sleep and we can speak calmly and rationally</a:t>
            </a:r>
          </a:p>
          <a:p>
            <a:pPr marL="514350" indent="-514350">
              <a:buFont typeface="+mj-lt"/>
              <a:buAutoNum type="arabicPeriod"/>
            </a:pPr>
            <a:r>
              <a:rPr lang="en-GB" sz="3500" b="1" dirty="0"/>
              <a:t>Boxing the Chimp </a:t>
            </a:r>
            <a:r>
              <a:rPr lang="en-GB" dirty="0"/>
              <a:t>– anxiety over dental appointment? Let the anxiety run – scream, shout cry etc. Human wants to be calm and logical, so we exercise the Chimp, he gets weaker then as he gets tired our rational perspective kicks in. We box the Chimp – we won’t go if you really don’t want to …</a:t>
            </a:r>
          </a:p>
          <a:p>
            <a:pPr marL="514350" indent="-514350">
              <a:buFont typeface="+mj-lt"/>
              <a:buAutoNum type="arabicPeriod"/>
            </a:pPr>
            <a:r>
              <a:rPr lang="en-GB" sz="3500" b="1" dirty="0"/>
              <a:t>Bananas</a:t>
            </a:r>
            <a:r>
              <a:rPr lang="en-GB" dirty="0"/>
              <a:t> – feed the Chimp as a distraction or a reward. Not powerful to solve problems but good way to distract the Chimp. Too tired to get up, comfortable etc., don’t think get up on a rapid count of 5 before the Chimp has a time to pipe up. Rewards – complete particular task and then have a coffee.</a:t>
            </a:r>
          </a:p>
          <a:p>
            <a:endParaRPr lang="en-GB" dirty="0"/>
          </a:p>
        </p:txBody>
      </p:sp>
      <p:sp>
        <p:nvSpPr>
          <p:cNvPr id="2" name="Slide Number Placeholder 1">
            <a:extLst>
              <a:ext uri="{FF2B5EF4-FFF2-40B4-BE49-F238E27FC236}">
                <a16:creationId xmlns:a16="http://schemas.microsoft.com/office/drawing/2014/main" id="{816AB88E-0B0E-47E3-9E77-3AC04A428A93}"/>
              </a:ext>
            </a:extLst>
          </p:cNvPr>
          <p:cNvSpPr>
            <a:spLocks noGrp="1"/>
          </p:cNvSpPr>
          <p:nvPr>
            <p:ph type="sldNum" sz="quarter" idx="12"/>
          </p:nvPr>
        </p:nvSpPr>
        <p:spPr/>
        <p:txBody>
          <a:bodyPr/>
          <a:lstStyle/>
          <a:p>
            <a:fld id="{88D2464A-B21B-499B-BD07-0D7ADCAA86B5}" type="slidenum">
              <a:rPr lang="en-GB" smtClean="0">
                <a:solidFill>
                  <a:prstClr val="black">
                    <a:tint val="75000"/>
                  </a:prstClr>
                </a:solidFill>
              </a:rPr>
              <a:pPr/>
              <a:t>64</a:t>
            </a:fld>
            <a:endParaRPr lang="en-GB">
              <a:solidFill>
                <a:prstClr val="black">
                  <a:tint val="75000"/>
                </a:prstClr>
              </a:solidFill>
            </a:endParaRPr>
          </a:p>
        </p:txBody>
      </p:sp>
    </p:spTree>
    <p:extLst>
      <p:ext uri="{BB962C8B-B14F-4D97-AF65-F5344CB8AC3E}">
        <p14:creationId xmlns:p14="http://schemas.microsoft.com/office/powerpoint/2010/main" val="37144156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anim calcmode="lin" valueType="num">
                                      <p:cBhvr additive="base">
                                        <p:cTn id="13"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anim calcmode="lin" valueType="num">
                                      <p:cBhvr additive="base">
                                        <p:cTn id="19"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8000" dirty="0"/>
              <a:t>The Result?</a:t>
            </a:r>
          </a:p>
        </p:txBody>
      </p:sp>
      <p:sp>
        <p:nvSpPr>
          <p:cNvPr id="3" name="Content Placeholder 2"/>
          <p:cNvSpPr>
            <a:spLocks noGrp="1"/>
          </p:cNvSpPr>
          <p:nvPr>
            <p:ph idx="1"/>
          </p:nvPr>
        </p:nvSpPr>
        <p:spPr>
          <a:xfrm>
            <a:off x="838200" y="1529862"/>
            <a:ext cx="10515600" cy="4923692"/>
          </a:xfrm>
        </p:spPr>
        <p:txBody>
          <a:bodyPr>
            <a:normAutofit lnSpcReduction="10000"/>
          </a:bodyPr>
          <a:lstStyle/>
          <a:p>
            <a:pPr marL="0" indent="0" algn="ctr">
              <a:buNone/>
            </a:pPr>
            <a:r>
              <a:rPr lang="en-GB" sz="5400" dirty="0"/>
              <a:t>Victory</a:t>
            </a:r>
          </a:p>
          <a:p>
            <a:pPr marL="0" indent="0" algn="ctr">
              <a:buNone/>
            </a:pPr>
            <a:r>
              <a:rPr lang="en-GB" sz="5400" dirty="0"/>
              <a:t>Self-control</a:t>
            </a:r>
          </a:p>
          <a:p>
            <a:pPr marL="0" indent="0" algn="ctr">
              <a:buNone/>
            </a:pPr>
            <a:r>
              <a:rPr lang="en-GB" sz="5400" dirty="0"/>
              <a:t>Personal Contentment</a:t>
            </a:r>
          </a:p>
          <a:p>
            <a:pPr marL="0" indent="0" algn="ctr">
              <a:buNone/>
            </a:pPr>
            <a:r>
              <a:rPr lang="en-GB" sz="5400" dirty="0"/>
              <a:t>Happiness</a:t>
            </a:r>
          </a:p>
          <a:p>
            <a:pPr marL="0" indent="0" algn="ctr">
              <a:buNone/>
            </a:pPr>
            <a:r>
              <a:rPr lang="en-GB" sz="5400" dirty="0"/>
              <a:t>Success</a:t>
            </a:r>
          </a:p>
          <a:p>
            <a:pPr marL="0" indent="0" algn="ctr">
              <a:buNone/>
            </a:pPr>
            <a:r>
              <a:rPr lang="en-GB" sz="5400" dirty="0"/>
              <a:t>Self-actualisation</a:t>
            </a:r>
          </a:p>
          <a:p>
            <a:pPr marL="0" indent="0">
              <a:buNone/>
            </a:pPr>
            <a:endParaRPr lang="en-GB" dirty="0"/>
          </a:p>
        </p:txBody>
      </p:sp>
      <p:sp>
        <p:nvSpPr>
          <p:cNvPr id="4" name="Slide Number Placeholder 3">
            <a:extLst>
              <a:ext uri="{FF2B5EF4-FFF2-40B4-BE49-F238E27FC236}">
                <a16:creationId xmlns:a16="http://schemas.microsoft.com/office/drawing/2014/main" id="{C950DBEC-271A-4977-934D-3639F998BEED}"/>
              </a:ext>
            </a:extLst>
          </p:cNvPr>
          <p:cNvSpPr>
            <a:spLocks noGrp="1"/>
          </p:cNvSpPr>
          <p:nvPr>
            <p:ph type="sldNum" sz="quarter" idx="12"/>
          </p:nvPr>
        </p:nvSpPr>
        <p:spPr/>
        <p:txBody>
          <a:bodyPr/>
          <a:lstStyle/>
          <a:p>
            <a:fld id="{88D2464A-B21B-499B-BD07-0D7ADCAA86B5}" type="slidenum">
              <a:rPr lang="en-GB" smtClean="0">
                <a:solidFill>
                  <a:prstClr val="black">
                    <a:tint val="75000"/>
                  </a:prstClr>
                </a:solidFill>
              </a:rPr>
              <a:pPr/>
              <a:t>65</a:t>
            </a:fld>
            <a:endParaRPr lang="en-GB">
              <a:solidFill>
                <a:prstClr val="black">
                  <a:tint val="75000"/>
                </a:prstClr>
              </a:solidFill>
            </a:endParaRPr>
          </a:p>
        </p:txBody>
      </p:sp>
    </p:spTree>
    <p:extLst>
      <p:ext uri="{BB962C8B-B14F-4D97-AF65-F5344CB8AC3E}">
        <p14:creationId xmlns:p14="http://schemas.microsoft.com/office/powerpoint/2010/main" val="35051786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dirty="0"/>
              <a:t>Peters S (2012) The Chimp Paradox: the mind management programme for confidence, success and happiness, London, Random House</a:t>
            </a:r>
          </a:p>
        </p:txBody>
      </p:sp>
      <p:sp>
        <p:nvSpPr>
          <p:cNvPr id="4" name="Slide Number Placeholder 3">
            <a:extLst>
              <a:ext uri="{FF2B5EF4-FFF2-40B4-BE49-F238E27FC236}">
                <a16:creationId xmlns:a16="http://schemas.microsoft.com/office/drawing/2014/main" id="{9B27100B-6E73-4680-9FFE-79F6208C81CC}"/>
              </a:ext>
            </a:extLst>
          </p:cNvPr>
          <p:cNvSpPr>
            <a:spLocks noGrp="1"/>
          </p:cNvSpPr>
          <p:nvPr>
            <p:ph type="sldNum" sz="quarter" idx="12"/>
          </p:nvPr>
        </p:nvSpPr>
        <p:spPr/>
        <p:txBody>
          <a:bodyPr/>
          <a:lstStyle/>
          <a:p>
            <a:fld id="{88D2464A-B21B-499B-BD07-0D7ADCAA86B5}" type="slidenum">
              <a:rPr lang="en-GB" smtClean="0">
                <a:solidFill>
                  <a:prstClr val="black">
                    <a:tint val="75000"/>
                  </a:prstClr>
                </a:solidFill>
              </a:rPr>
              <a:pPr/>
              <a:t>66</a:t>
            </a:fld>
            <a:endParaRPr lang="en-GB">
              <a:solidFill>
                <a:prstClr val="black">
                  <a:tint val="75000"/>
                </a:prstClr>
              </a:solidFill>
            </a:endParaRPr>
          </a:p>
        </p:txBody>
      </p:sp>
    </p:spTree>
    <p:extLst>
      <p:ext uri="{BB962C8B-B14F-4D97-AF65-F5344CB8AC3E}">
        <p14:creationId xmlns:p14="http://schemas.microsoft.com/office/powerpoint/2010/main" val="2157005782"/>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913356" y="2306659"/>
            <a:ext cx="11197364" cy="1325563"/>
          </a:xfrm>
        </p:spPr>
        <p:txBody>
          <a:bodyPr>
            <a:normAutofit fontScale="90000"/>
          </a:bodyPr>
          <a:lstStyle/>
          <a:p>
            <a:r>
              <a:rPr lang="en-GB" sz="8800" dirty="0"/>
              <a:t>Examples and illustrations</a:t>
            </a:r>
          </a:p>
        </p:txBody>
      </p:sp>
      <p:sp>
        <p:nvSpPr>
          <p:cNvPr id="2" name="Slide Number Placeholder 1">
            <a:extLst>
              <a:ext uri="{FF2B5EF4-FFF2-40B4-BE49-F238E27FC236}">
                <a16:creationId xmlns:a16="http://schemas.microsoft.com/office/drawing/2014/main" id="{E25A98C1-A417-4DD3-8BFD-7DF18810EEF9}"/>
              </a:ext>
            </a:extLst>
          </p:cNvPr>
          <p:cNvSpPr>
            <a:spLocks noGrp="1"/>
          </p:cNvSpPr>
          <p:nvPr>
            <p:ph type="sldNum" sz="quarter" idx="12"/>
          </p:nvPr>
        </p:nvSpPr>
        <p:spPr/>
        <p:txBody>
          <a:bodyPr/>
          <a:lstStyle/>
          <a:p>
            <a:fld id="{779BC4C9-9C9C-42A1-ADA0-304ED0305212}" type="slidenum">
              <a:rPr lang="en-GB" smtClean="0"/>
              <a:t>67</a:t>
            </a:fld>
            <a:endParaRPr lang="en-GB"/>
          </a:p>
        </p:txBody>
      </p:sp>
    </p:spTree>
    <p:extLst>
      <p:ext uri="{BB962C8B-B14F-4D97-AF65-F5344CB8AC3E}">
        <p14:creationId xmlns:p14="http://schemas.microsoft.com/office/powerpoint/2010/main" val="2231260031"/>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D9538A1F-72A5-4B0B-BB23-9FF8D4EF53B2}"/>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79BC4C9-9C9C-42A1-ADA0-304ED0305212}"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68</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5" name="Picture 4">
            <a:hlinkClick r:id="rId2"/>
            <a:extLst>
              <a:ext uri="{FF2B5EF4-FFF2-40B4-BE49-F238E27FC236}">
                <a16:creationId xmlns:a16="http://schemas.microsoft.com/office/drawing/2014/main" id="{49003A56-61D1-4ED3-A9F7-AC7CED3EA7F6}"/>
              </a:ext>
            </a:extLst>
          </p:cNvPr>
          <p:cNvPicPr>
            <a:picLocks noChangeAspect="1"/>
          </p:cNvPicPr>
          <p:nvPr/>
        </p:nvPicPr>
        <p:blipFill>
          <a:blip r:embed="rId3"/>
          <a:stretch>
            <a:fillRect/>
          </a:stretch>
        </p:blipFill>
        <p:spPr>
          <a:xfrm>
            <a:off x="1352550" y="704850"/>
            <a:ext cx="9486900" cy="5448300"/>
          </a:xfrm>
          <a:prstGeom prst="rect">
            <a:avLst/>
          </a:prstGeom>
        </p:spPr>
      </p:pic>
      <p:pic>
        <p:nvPicPr>
          <p:cNvPr id="2" name="Picture 1"/>
          <p:cNvPicPr>
            <a:picLocks noChangeAspect="1"/>
          </p:cNvPicPr>
          <p:nvPr/>
        </p:nvPicPr>
        <p:blipFill>
          <a:blip r:embed="rId4"/>
          <a:stretch>
            <a:fillRect/>
          </a:stretch>
        </p:blipFill>
        <p:spPr>
          <a:xfrm>
            <a:off x="1505665" y="5181455"/>
            <a:ext cx="9333785" cy="1676545"/>
          </a:xfrm>
          <a:prstGeom prst="rect">
            <a:avLst/>
          </a:prstGeom>
        </p:spPr>
      </p:pic>
    </p:spTree>
    <p:extLst>
      <p:ext uri="{BB962C8B-B14F-4D97-AF65-F5344CB8AC3E}">
        <p14:creationId xmlns:p14="http://schemas.microsoft.com/office/powerpoint/2010/main" val="3786925849"/>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CF4C7C4E-5F33-45BD-A9F6-F5F67467C46B}"/>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79BC4C9-9C9C-42A1-ADA0-304ED0305212}"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69</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3" name="Picture 2">
            <a:hlinkClick r:id="rId2"/>
            <a:extLst>
              <a:ext uri="{FF2B5EF4-FFF2-40B4-BE49-F238E27FC236}">
                <a16:creationId xmlns:a16="http://schemas.microsoft.com/office/drawing/2014/main" id="{EC56AC03-AA08-4BDC-B824-17B04783EDA3}"/>
              </a:ext>
            </a:extLst>
          </p:cNvPr>
          <p:cNvPicPr>
            <a:picLocks noChangeAspect="1"/>
          </p:cNvPicPr>
          <p:nvPr/>
        </p:nvPicPr>
        <p:blipFill>
          <a:blip r:embed="rId3"/>
          <a:stretch>
            <a:fillRect/>
          </a:stretch>
        </p:blipFill>
        <p:spPr>
          <a:xfrm>
            <a:off x="1290637" y="500062"/>
            <a:ext cx="9610725" cy="5857875"/>
          </a:xfrm>
          <a:prstGeom prst="rect">
            <a:avLst/>
          </a:prstGeom>
        </p:spPr>
      </p:pic>
    </p:spTree>
    <p:extLst>
      <p:ext uri="{BB962C8B-B14F-4D97-AF65-F5344CB8AC3E}">
        <p14:creationId xmlns:p14="http://schemas.microsoft.com/office/powerpoint/2010/main" val="3581988941"/>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How could we know which body parts are controlled by which part of the brain?</a:t>
            </a:r>
          </a:p>
        </p:txBody>
      </p:sp>
      <p:sp>
        <p:nvSpPr>
          <p:cNvPr id="4" name="Content Placeholder 3"/>
          <p:cNvSpPr>
            <a:spLocks noGrp="1"/>
          </p:cNvSpPr>
          <p:nvPr>
            <p:ph idx="1"/>
          </p:nvPr>
        </p:nvSpPr>
        <p:spPr/>
        <p:txBody>
          <a:bodyPr/>
          <a:lstStyle/>
          <a:p>
            <a:r>
              <a:rPr lang="en-GB" dirty="0"/>
              <a:t>Canadian neurosurgeon Wilder Penfield (1891 – 1976) applied electric shocks to patients’ brains before surgery for epilepsy</a:t>
            </a:r>
          </a:p>
          <a:p>
            <a:r>
              <a:rPr lang="en-GB" dirty="0"/>
              <a:t>As the brain has no nerve receptors he was able to anaesthetise the relevant area, peel back the skin, cut away the skull and stimulate areas of the brain </a:t>
            </a:r>
          </a:p>
          <a:p>
            <a:r>
              <a:rPr lang="en-GB" dirty="0"/>
              <a:t>Patients’ found involuntary movement and sensations in specific body parts. His early work (1937) was later reinforced by </a:t>
            </a:r>
            <a:r>
              <a:rPr lang="en-GB" dirty="0" err="1"/>
              <a:t>Seung</a:t>
            </a:r>
            <a:r>
              <a:rPr lang="en-GB" dirty="0"/>
              <a:t> 2012 using modern technology</a:t>
            </a:r>
          </a:p>
          <a:p>
            <a:r>
              <a:rPr lang="en-GB" dirty="0"/>
              <a:t>Researchers found specific areas of the brain were activated by touching specific parts of the body</a:t>
            </a:r>
          </a:p>
        </p:txBody>
      </p:sp>
      <p:sp>
        <p:nvSpPr>
          <p:cNvPr id="2" name="Rectangle 1"/>
          <p:cNvSpPr/>
          <p:nvPr/>
        </p:nvSpPr>
        <p:spPr>
          <a:xfrm>
            <a:off x="5555779" y="6311900"/>
            <a:ext cx="6020302" cy="369332"/>
          </a:xfrm>
          <a:prstGeom prst="rect">
            <a:avLst/>
          </a:prstGeom>
        </p:spPr>
        <p:txBody>
          <a:bodyPr wrap="none">
            <a:spAutoFit/>
          </a:bodyPr>
          <a:lstStyle/>
          <a:p>
            <a:r>
              <a:rPr lang="en-GB" dirty="0">
                <a:hlinkClick r:id="rId2"/>
              </a:rPr>
              <a:t>https://www.mcgill.ca/about/history/mcgill-pioneers/penfield</a:t>
            </a:r>
            <a:r>
              <a:rPr lang="en-GB" dirty="0"/>
              <a:t> </a:t>
            </a:r>
          </a:p>
        </p:txBody>
      </p:sp>
      <p:sp>
        <p:nvSpPr>
          <p:cNvPr id="5" name="Slide Number Placeholder 4">
            <a:extLst>
              <a:ext uri="{FF2B5EF4-FFF2-40B4-BE49-F238E27FC236}">
                <a16:creationId xmlns:a16="http://schemas.microsoft.com/office/drawing/2014/main" id="{124B091F-5F7F-4D67-920B-77D3DDD0ACD3}"/>
              </a:ext>
            </a:extLst>
          </p:cNvPr>
          <p:cNvSpPr>
            <a:spLocks noGrp="1"/>
          </p:cNvSpPr>
          <p:nvPr>
            <p:ph type="sldNum" sz="quarter" idx="12"/>
          </p:nvPr>
        </p:nvSpPr>
        <p:spPr/>
        <p:txBody>
          <a:bodyPr/>
          <a:lstStyle/>
          <a:p>
            <a:fld id="{779BC4C9-9C9C-42A1-ADA0-304ED0305212}" type="slidenum">
              <a:rPr lang="en-GB" smtClean="0"/>
              <a:t>70</a:t>
            </a:fld>
            <a:endParaRPr lang="en-GB"/>
          </a:p>
        </p:txBody>
      </p:sp>
    </p:spTree>
    <p:extLst>
      <p:ext uri="{BB962C8B-B14F-4D97-AF65-F5344CB8AC3E}">
        <p14:creationId xmlns:p14="http://schemas.microsoft.com/office/powerpoint/2010/main" val="38149520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anim calcmode="lin" valueType="num">
                                      <p:cBhvr additive="base">
                                        <p:cTn id="13"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anim calcmode="lin" valueType="num">
                                      <p:cBhvr additive="base">
                                        <p:cTn id="19"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
                                            <p:txEl>
                                              <p:pRg st="3" end="3"/>
                                            </p:txEl>
                                          </p:spTgt>
                                        </p:tgtEl>
                                        <p:attrNameLst>
                                          <p:attrName>style.visibility</p:attrName>
                                        </p:attrNameLst>
                                      </p:cBhvr>
                                      <p:to>
                                        <p:strVal val="visible"/>
                                      </p:to>
                                    </p:set>
                                    <p:anim calcmode="lin" valueType="num">
                                      <p:cBhvr additive="base">
                                        <p:cTn id="25"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a:xfrm>
            <a:off x="838200" y="1825625"/>
            <a:ext cx="5961993" cy="4530725"/>
          </a:xfrm>
          <a:solidFill>
            <a:srgbClr val="FFFF00"/>
          </a:solidFill>
          <a:ln w="76200">
            <a:solidFill>
              <a:schemeClr val="tx1"/>
            </a:solidFill>
          </a:ln>
        </p:spPr>
        <p:txBody>
          <a:bodyPr>
            <a:normAutofit/>
          </a:bodyPr>
          <a:lstStyle/>
          <a:p>
            <a:pPr marL="0" indent="0">
              <a:buNone/>
            </a:pPr>
            <a:r>
              <a:rPr lang="en-GB" sz="4000" dirty="0"/>
              <a:t>"Wilder Penfield was not only a great surgeon and a great scientist, he was an even greater human being."</a:t>
            </a:r>
          </a:p>
          <a:p>
            <a:pPr marL="0" indent="0">
              <a:buNone/>
            </a:pPr>
            <a:r>
              <a:rPr lang="en-GB" dirty="0"/>
              <a:t> </a:t>
            </a:r>
          </a:p>
          <a:p>
            <a:pPr marL="0" indent="0">
              <a:buNone/>
            </a:pPr>
            <a:r>
              <a:rPr lang="en-GB" dirty="0"/>
              <a:t>Sir George Pickering, </a:t>
            </a:r>
            <a:r>
              <a:rPr lang="en-GB" dirty="0" err="1"/>
              <a:t>Regius</a:t>
            </a:r>
            <a:r>
              <a:rPr lang="en-GB" dirty="0"/>
              <a:t> Professor of Medicine at Oxford University</a:t>
            </a:r>
          </a:p>
        </p:txBody>
      </p:sp>
      <p:sp>
        <p:nvSpPr>
          <p:cNvPr id="4" name="Slide Number Placeholder 3"/>
          <p:cNvSpPr>
            <a:spLocks noGrp="1"/>
          </p:cNvSpPr>
          <p:nvPr>
            <p:ph type="sldNum" sz="quarter" idx="12"/>
          </p:nvPr>
        </p:nvSpPr>
        <p:spPr/>
        <p:txBody>
          <a:bodyPr/>
          <a:lstStyle/>
          <a:p>
            <a:fld id="{779BC4C9-9C9C-42A1-ADA0-304ED0305212}" type="slidenum">
              <a:rPr lang="en-GB" smtClean="0"/>
              <a:t>71</a:t>
            </a:fld>
            <a:endParaRPr lang="en-GB"/>
          </a:p>
        </p:txBody>
      </p:sp>
      <p:sp>
        <p:nvSpPr>
          <p:cNvPr id="5" name="Rectangle 4"/>
          <p:cNvSpPr/>
          <p:nvPr/>
        </p:nvSpPr>
        <p:spPr>
          <a:xfrm>
            <a:off x="7223233" y="365125"/>
            <a:ext cx="4695497" cy="3477875"/>
          </a:xfrm>
          <a:prstGeom prst="rect">
            <a:avLst/>
          </a:prstGeom>
        </p:spPr>
        <p:txBody>
          <a:bodyPr wrap="square">
            <a:spAutoFit/>
          </a:bodyPr>
          <a:lstStyle/>
          <a:p>
            <a:r>
              <a:rPr lang="en-GB" sz="2000" dirty="0"/>
              <a:t>Recruited to McGill from New York in 1928, Penfield brought with him a vision: to create an institute where clinicians and scientists from different disciplines would work side-by-side. He convinced the Rockefeller Foundation to endow and fund the construction of Montreal Neurological Institute, which opened in 1934 by its founder and first Director, Wilder Penfield, the same year he became a Canadian citizen</a:t>
            </a:r>
          </a:p>
        </p:txBody>
      </p:sp>
      <p:sp>
        <p:nvSpPr>
          <p:cNvPr id="6" name="Rectangle 5"/>
          <p:cNvSpPr/>
          <p:nvPr/>
        </p:nvSpPr>
        <p:spPr>
          <a:xfrm>
            <a:off x="7375634" y="4090987"/>
            <a:ext cx="4543096" cy="2246769"/>
          </a:xfrm>
          <a:prstGeom prst="rect">
            <a:avLst/>
          </a:prstGeom>
        </p:spPr>
        <p:txBody>
          <a:bodyPr wrap="square">
            <a:spAutoFit/>
          </a:bodyPr>
          <a:lstStyle/>
          <a:p>
            <a:r>
              <a:rPr lang="en-GB" sz="2000" dirty="0"/>
              <a:t>Penfield attributed his success to his "tenacity of purpose." Through that tenacity, Penfield broadened our understanding of how the brain works, and in the MNI left a lasting legacy of a centre for neurosciences known internationally.</a:t>
            </a:r>
          </a:p>
        </p:txBody>
      </p:sp>
    </p:spTree>
    <p:extLst>
      <p:ext uri="{BB962C8B-B14F-4D97-AF65-F5344CB8AC3E}">
        <p14:creationId xmlns:p14="http://schemas.microsoft.com/office/powerpoint/2010/main" val="5863792"/>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779BC4C9-9C9C-42A1-ADA0-304ED0305212}" type="slidenum">
              <a:rPr lang="en-GB" smtClean="0"/>
              <a:t>72</a:t>
            </a:fld>
            <a:endParaRPr lang="en-GB"/>
          </a:p>
        </p:txBody>
      </p:sp>
      <p:sp>
        <p:nvSpPr>
          <p:cNvPr id="7" name="TextBox 6"/>
          <p:cNvSpPr txBox="1"/>
          <p:nvPr/>
        </p:nvSpPr>
        <p:spPr>
          <a:xfrm>
            <a:off x="185356" y="414158"/>
            <a:ext cx="2832164" cy="6124754"/>
          </a:xfrm>
          <a:prstGeom prst="rect">
            <a:avLst/>
          </a:prstGeom>
          <a:noFill/>
        </p:spPr>
        <p:txBody>
          <a:bodyPr wrap="square" rtlCol="0">
            <a:spAutoFit/>
          </a:bodyPr>
          <a:lstStyle/>
          <a:p>
            <a:r>
              <a:rPr lang="en-GB" sz="2800" dirty="0"/>
              <a:t>Of course, in order to check on the experience of patients they had to be awake throughout surgery</a:t>
            </a:r>
          </a:p>
          <a:p>
            <a:endParaRPr lang="en-GB" sz="2800" dirty="0"/>
          </a:p>
          <a:p>
            <a:r>
              <a:rPr lang="en-GB" sz="2800" dirty="0"/>
              <a:t>Penfield was an incredible pioneer who blazed a trail which has been followed ever since</a:t>
            </a:r>
          </a:p>
        </p:txBody>
      </p:sp>
      <p:pic>
        <p:nvPicPr>
          <p:cNvPr id="3" name="Picture 2">
            <a:hlinkClick r:id="rId2"/>
          </p:cNvPr>
          <p:cNvPicPr>
            <a:picLocks noChangeAspect="1"/>
          </p:cNvPicPr>
          <p:nvPr/>
        </p:nvPicPr>
        <p:blipFill>
          <a:blip r:embed="rId3"/>
          <a:stretch>
            <a:fillRect/>
          </a:stretch>
        </p:blipFill>
        <p:spPr>
          <a:xfrm>
            <a:off x="3126828" y="216119"/>
            <a:ext cx="8839200" cy="5753100"/>
          </a:xfrm>
          <a:prstGeom prst="rect">
            <a:avLst/>
          </a:prstGeom>
        </p:spPr>
      </p:pic>
    </p:spTree>
    <p:extLst>
      <p:ext uri="{BB962C8B-B14F-4D97-AF65-F5344CB8AC3E}">
        <p14:creationId xmlns:p14="http://schemas.microsoft.com/office/powerpoint/2010/main" val="23767066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779BC4C9-9C9C-42A1-ADA0-304ED0305212}" type="slidenum">
              <a:rPr lang="en-GB" smtClean="0"/>
              <a:t>73</a:t>
            </a:fld>
            <a:endParaRPr lang="en-GB"/>
          </a:p>
        </p:txBody>
      </p:sp>
      <p:pic>
        <p:nvPicPr>
          <p:cNvPr id="6" name="Picture 5">
            <a:hlinkClick r:id="rId2"/>
          </p:cNvPr>
          <p:cNvPicPr>
            <a:picLocks noChangeAspect="1"/>
          </p:cNvPicPr>
          <p:nvPr/>
        </p:nvPicPr>
        <p:blipFill>
          <a:blip r:embed="rId3"/>
          <a:stretch>
            <a:fillRect/>
          </a:stretch>
        </p:blipFill>
        <p:spPr>
          <a:xfrm>
            <a:off x="1608084" y="998482"/>
            <a:ext cx="9171096" cy="5158204"/>
          </a:xfrm>
          <a:prstGeom prst="rect">
            <a:avLst/>
          </a:prstGeom>
        </p:spPr>
      </p:pic>
    </p:spTree>
    <p:extLst>
      <p:ext uri="{BB962C8B-B14F-4D97-AF65-F5344CB8AC3E}">
        <p14:creationId xmlns:p14="http://schemas.microsoft.com/office/powerpoint/2010/main" val="524733605"/>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779BC4C9-9C9C-42A1-ADA0-304ED0305212}" type="slidenum">
              <a:rPr lang="en-GB" smtClean="0"/>
              <a:t>74</a:t>
            </a:fld>
            <a:endParaRPr lang="en-GB"/>
          </a:p>
        </p:txBody>
      </p:sp>
      <p:pic>
        <p:nvPicPr>
          <p:cNvPr id="6" name="Picture 5">
            <a:hlinkClick r:id="rId2"/>
          </p:cNvPr>
          <p:cNvPicPr>
            <a:picLocks noChangeAspect="1"/>
          </p:cNvPicPr>
          <p:nvPr/>
        </p:nvPicPr>
        <p:blipFill>
          <a:blip r:embed="rId3"/>
          <a:stretch>
            <a:fillRect/>
          </a:stretch>
        </p:blipFill>
        <p:spPr>
          <a:xfrm>
            <a:off x="326806" y="146471"/>
            <a:ext cx="5964478" cy="3359807"/>
          </a:xfrm>
          <a:prstGeom prst="rect">
            <a:avLst/>
          </a:prstGeom>
        </p:spPr>
      </p:pic>
      <p:pic>
        <p:nvPicPr>
          <p:cNvPr id="7" name="Picture 6">
            <a:hlinkClick r:id="rId4"/>
          </p:cNvPr>
          <p:cNvPicPr>
            <a:picLocks noChangeAspect="1"/>
          </p:cNvPicPr>
          <p:nvPr/>
        </p:nvPicPr>
        <p:blipFill>
          <a:blip r:embed="rId5"/>
          <a:stretch>
            <a:fillRect/>
          </a:stretch>
        </p:blipFill>
        <p:spPr>
          <a:xfrm>
            <a:off x="5672348" y="3173577"/>
            <a:ext cx="6318969" cy="3547898"/>
          </a:xfrm>
          <a:prstGeom prst="rect">
            <a:avLst/>
          </a:prstGeom>
        </p:spPr>
      </p:pic>
      <p:sp>
        <p:nvSpPr>
          <p:cNvPr id="8" name="TextBox 7"/>
          <p:cNvSpPr txBox="1"/>
          <p:nvPr/>
        </p:nvSpPr>
        <p:spPr>
          <a:xfrm>
            <a:off x="7357241" y="619437"/>
            <a:ext cx="4445876" cy="584775"/>
          </a:xfrm>
          <a:prstGeom prst="rect">
            <a:avLst/>
          </a:prstGeom>
          <a:noFill/>
        </p:spPr>
        <p:txBody>
          <a:bodyPr wrap="square" rtlCol="0">
            <a:spAutoFit/>
          </a:bodyPr>
          <a:lstStyle/>
          <a:p>
            <a:r>
              <a:rPr lang="en-GB" sz="3200" dirty="0"/>
              <a:t>Deep Brian Stimulation</a:t>
            </a:r>
          </a:p>
        </p:txBody>
      </p:sp>
    </p:spTree>
    <p:extLst>
      <p:ext uri="{BB962C8B-B14F-4D97-AF65-F5344CB8AC3E}">
        <p14:creationId xmlns:p14="http://schemas.microsoft.com/office/powerpoint/2010/main" val="1385746874"/>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hlinkClick r:id="rId2"/>
          </p:cNvPr>
          <p:cNvPicPr>
            <a:picLocks noChangeAspect="1"/>
          </p:cNvPicPr>
          <p:nvPr/>
        </p:nvPicPr>
        <p:blipFill>
          <a:blip r:embed="rId3"/>
          <a:stretch>
            <a:fillRect/>
          </a:stretch>
        </p:blipFill>
        <p:spPr>
          <a:xfrm>
            <a:off x="1545335" y="4107050"/>
            <a:ext cx="9080373" cy="2750950"/>
          </a:xfrm>
          <a:prstGeom prst="rect">
            <a:avLst/>
          </a:prstGeom>
        </p:spPr>
      </p:pic>
      <p:sp>
        <p:nvSpPr>
          <p:cNvPr id="2" name="Slide Number Placeholder 1"/>
          <p:cNvSpPr>
            <a:spLocks noGrp="1"/>
          </p:cNvSpPr>
          <p:nvPr>
            <p:ph type="sldNum" sz="quarter" idx="12"/>
          </p:nvPr>
        </p:nvSpPr>
        <p:spPr/>
        <p:txBody>
          <a:bodyPr/>
          <a:lstStyle/>
          <a:p>
            <a:fld id="{779BC4C9-9C9C-42A1-ADA0-304ED0305212}" type="slidenum">
              <a:rPr lang="en-GB" smtClean="0"/>
              <a:t>75</a:t>
            </a:fld>
            <a:endParaRPr lang="en-GB"/>
          </a:p>
        </p:txBody>
      </p:sp>
      <p:pic>
        <p:nvPicPr>
          <p:cNvPr id="3" name="Picture 2"/>
          <p:cNvPicPr>
            <a:picLocks noChangeAspect="1"/>
          </p:cNvPicPr>
          <p:nvPr/>
        </p:nvPicPr>
        <p:blipFill>
          <a:blip r:embed="rId4"/>
          <a:stretch>
            <a:fillRect/>
          </a:stretch>
        </p:blipFill>
        <p:spPr>
          <a:xfrm>
            <a:off x="2648304" y="118872"/>
            <a:ext cx="6874433" cy="3988178"/>
          </a:xfrm>
          <a:prstGeom prst="rect">
            <a:avLst/>
          </a:prstGeom>
        </p:spPr>
      </p:pic>
    </p:spTree>
    <p:extLst>
      <p:ext uri="{BB962C8B-B14F-4D97-AF65-F5344CB8AC3E}">
        <p14:creationId xmlns:p14="http://schemas.microsoft.com/office/powerpoint/2010/main" val="3557327296"/>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779BC4C9-9C9C-42A1-ADA0-304ED0305212}" type="slidenum">
              <a:rPr lang="en-GB" smtClean="0"/>
              <a:t>76</a:t>
            </a:fld>
            <a:endParaRPr lang="en-GB"/>
          </a:p>
        </p:txBody>
      </p:sp>
      <p:pic>
        <p:nvPicPr>
          <p:cNvPr id="3" name="Picture 2"/>
          <p:cNvPicPr>
            <a:picLocks noChangeAspect="1"/>
          </p:cNvPicPr>
          <p:nvPr/>
        </p:nvPicPr>
        <p:blipFill>
          <a:blip r:embed="rId2"/>
          <a:stretch>
            <a:fillRect/>
          </a:stretch>
        </p:blipFill>
        <p:spPr>
          <a:xfrm>
            <a:off x="3099460" y="84501"/>
            <a:ext cx="5902036" cy="6587381"/>
          </a:xfrm>
          <a:prstGeom prst="rect">
            <a:avLst/>
          </a:prstGeom>
        </p:spPr>
      </p:pic>
    </p:spTree>
    <p:extLst>
      <p:ext uri="{BB962C8B-B14F-4D97-AF65-F5344CB8AC3E}">
        <p14:creationId xmlns:p14="http://schemas.microsoft.com/office/powerpoint/2010/main" val="2294405320"/>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Association Cortex</a:t>
            </a:r>
          </a:p>
        </p:txBody>
      </p:sp>
      <p:sp>
        <p:nvSpPr>
          <p:cNvPr id="4" name="Content Placeholder 3"/>
          <p:cNvSpPr>
            <a:spLocks noGrp="1"/>
          </p:cNvSpPr>
          <p:nvPr>
            <p:ph idx="1"/>
          </p:nvPr>
        </p:nvSpPr>
        <p:spPr>
          <a:xfrm>
            <a:off x="6986016" y="1856042"/>
            <a:ext cx="4919472" cy="4351338"/>
          </a:xfrm>
        </p:spPr>
        <p:txBody>
          <a:bodyPr>
            <a:normAutofit/>
          </a:bodyPr>
          <a:lstStyle/>
          <a:p>
            <a:r>
              <a:rPr lang="en-GB" dirty="0"/>
              <a:t>McGurk and Macdonald 1976</a:t>
            </a:r>
          </a:p>
          <a:p>
            <a:endParaRPr lang="en-GB" dirty="0"/>
          </a:p>
          <a:p>
            <a:r>
              <a:rPr lang="en-GB" dirty="0"/>
              <a:t>The McGurk effect</a:t>
            </a:r>
          </a:p>
          <a:p>
            <a:endParaRPr lang="en-GB" dirty="0"/>
          </a:p>
          <a:p>
            <a:r>
              <a:rPr lang="en-GB" dirty="0"/>
              <a:t>The rubber hand illusion</a:t>
            </a:r>
          </a:p>
        </p:txBody>
      </p:sp>
      <p:sp>
        <p:nvSpPr>
          <p:cNvPr id="2" name="Slide Number Placeholder 1"/>
          <p:cNvSpPr>
            <a:spLocks noGrp="1"/>
          </p:cNvSpPr>
          <p:nvPr>
            <p:ph type="sldNum" sz="quarter" idx="12"/>
          </p:nvPr>
        </p:nvSpPr>
        <p:spPr/>
        <p:txBody>
          <a:bodyPr/>
          <a:lstStyle/>
          <a:p>
            <a:fld id="{779BC4C9-9C9C-42A1-ADA0-304ED0305212}" type="slidenum">
              <a:rPr lang="en-GB" smtClean="0"/>
              <a:t>77</a:t>
            </a:fld>
            <a:endParaRPr lang="en-GB"/>
          </a:p>
        </p:txBody>
      </p:sp>
      <p:sp>
        <p:nvSpPr>
          <p:cNvPr id="5" name="Content Placeholder 3"/>
          <p:cNvSpPr txBox="1">
            <a:spLocks/>
          </p:cNvSpPr>
          <p:nvPr/>
        </p:nvSpPr>
        <p:spPr>
          <a:xfrm>
            <a:off x="990599" y="1527142"/>
            <a:ext cx="5730711" cy="461019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3200" dirty="0"/>
              <a:t>All areas of the brain except those areas devoted to motor processing</a:t>
            </a:r>
          </a:p>
          <a:p>
            <a:r>
              <a:rPr lang="en-GB" sz="3200" dirty="0"/>
              <a:t>This is where all higher-level cognitive processes which require the integration of information occur e.g. perception and language</a:t>
            </a:r>
          </a:p>
          <a:p>
            <a:r>
              <a:rPr lang="en-GB" sz="3200" dirty="0"/>
              <a:t>Entails 70% of the cerebral cortex</a:t>
            </a:r>
          </a:p>
        </p:txBody>
      </p:sp>
    </p:spTree>
    <p:extLst>
      <p:ext uri="{BB962C8B-B14F-4D97-AF65-F5344CB8AC3E}">
        <p14:creationId xmlns:p14="http://schemas.microsoft.com/office/powerpoint/2010/main" val="2132472295"/>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838200" y="365125"/>
            <a:ext cx="10515600" cy="669353"/>
          </a:xfrm>
        </p:spPr>
        <p:txBody>
          <a:bodyPr>
            <a:normAutofit fontScale="90000"/>
          </a:bodyPr>
          <a:lstStyle/>
          <a:p>
            <a:r>
              <a:rPr lang="en-GB" dirty="0"/>
              <a:t>The McGurk effect</a:t>
            </a:r>
          </a:p>
        </p:txBody>
      </p:sp>
      <p:sp>
        <p:nvSpPr>
          <p:cNvPr id="2" name="Slide Number Placeholder 1"/>
          <p:cNvSpPr>
            <a:spLocks noGrp="1"/>
          </p:cNvSpPr>
          <p:nvPr>
            <p:ph type="sldNum" sz="quarter" idx="12"/>
          </p:nvPr>
        </p:nvSpPr>
        <p:spPr/>
        <p:txBody>
          <a:bodyPr/>
          <a:lstStyle/>
          <a:p>
            <a:fld id="{779BC4C9-9C9C-42A1-ADA0-304ED0305212}" type="slidenum">
              <a:rPr lang="en-GB" smtClean="0"/>
              <a:t>78</a:t>
            </a:fld>
            <a:endParaRPr lang="en-GB"/>
          </a:p>
        </p:txBody>
      </p:sp>
      <p:pic>
        <p:nvPicPr>
          <p:cNvPr id="5" name="Picture 4">
            <a:hlinkClick r:id="rId2"/>
            <a:extLst>
              <a:ext uri="{FF2B5EF4-FFF2-40B4-BE49-F238E27FC236}">
                <a16:creationId xmlns:a16="http://schemas.microsoft.com/office/drawing/2014/main" id="{298DF96A-9393-42D3-AC76-66264592C07D}"/>
              </a:ext>
            </a:extLst>
          </p:cNvPr>
          <p:cNvPicPr>
            <a:picLocks noChangeAspect="1"/>
          </p:cNvPicPr>
          <p:nvPr/>
        </p:nvPicPr>
        <p:blipFill>
          <a:blip r:embed="rId3"/>
          <a:stretch>
            <a:fillRect/>
          </a:stretch>
        </p:blipFill>
        <p:spPr>
          <a:xfrm>
            <a:off x="1066800" y="1277937"/>
            <a:ext cx="10058400" cy="5286375"/>
          </a:xfrm>
          <a:prstGeom prst="rect">
            <a:avLst/>
          </a:prstGeom>
        </p:spPr>
      </p:pic>
    </p:spTree>
    <p:extLst>
      <p:ext uri="{BB962C8B-B14F-4D97-AF65-F5344CB8AC3E}">
        <p14:creationId xmlns:p14="http://schemas.microsoft.com/office/powerpoint/2010/main" val="469102063"/>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838200" y="136526"/>
            <a:ext cx="10515600" cy="750442"/>
          </a:xfrm>
        </p:spPr>
        <p:txBody>
          <a:bodyPr>
            <a:normAutofit/>
          </a:bodyPr>
          <a:lstStyle/>
          <a:p>
            <a:r>
              <a:rPr lang="en-GB" dirty="0"/>
              <a:t>Rubber hand illusion</a:t>
            </a:r>
          </a:p>
        </p:txBody>
      </p:sp>
      <p:sp>
        <p:nvSpPr>
          <p:cNvPr id="2" name="Slide Number Placeholder 1"/>
          <p:cNvSpPr>
            <a:spLocks noGrp="1"/>
          </p:cNvSpPr>
          <p:nvPr>
            <p:ph type="sldNum" sz="quarter" idx="12"/>
          </p:nvPr>
        </p:nvSpPr>
        <p:spPr/>
        <p:txBody>
          <a:bodyPr/>
          <a:lstStyle/>
          <a:p>
            <a:fld id="{779BC4C9-9C9C-42A1-ADA0-304ED0305212}" type="slidenum">
              <a:rPr lang="en-GB" smtClean="0"/>
              <a:t>79</a:t>
            </a:fld>
            <a:endParaRPr lang="en-GB"/>
          </a:p>
        </p:txBody>
      </p:sp>
      <p:pic>
        <p:nvPicPr>
          <p:cNvPr id="5" name="Picture 4">
            <a:hlinkClick r:id="rId2"/>
            <a:extLst>
              <a:ext uri="{FF2B5EF4-FFF2-40B4-BE49-F238E27FC236}">
                <a16:creationId xmlns:a16="http://schemas.microsoft.com/office/drawing/2014/main" id="{EB78E9B9-3C92-464E-8923-3E80E818DBAE}"/>
              </a:ext>
            </a:extLst>
          </p:cNvPr>
          <p:cNvPicPr>
            <a:picLocks noChangeAspect="1"/>
          </p:cNvPicPr>
          <p:nvPr/>
        </p:nvPicPr>
        <p:blipFill>
          <a:blip r:embed="rId3"/>
          <a:stretch>
            <a:fillRect/>
          </a:stretch>
        </p:blipFill>
        <p:spPr>
          <a:xfrm>
            <a:off x="1081087" y="800100"/>
            <a:ext cx="10029825" cy="5257800"/>
          </a:xfrm>
          <a:prstGeom prst="rect">
            <a:avLst/>
          </a:prstGeom>
        </p:spPr>
      </p:pic>
    </p:spTree>
    <p:extLst>
      <p:ext uri="{BB962C8B-B14F-4D97-AF65-F5344CB8AC3E}">
        <p14:creationId xmlns:p14="http://schemas.microsoft.com/office/powerpoint/2010/main" val="1412537444"/>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3" name="Rectangle 2"/>
          <p:cNvSpPr>
            <a:spLocks noGrp="1" noChangeArrowheads="1"/>
          </p:cNvSpPr>
          <p:nvPr>
            <p:ph type="title"/>
          </p:nvPr>
        </p:nvSpPr>
        <p:spPr>
          <a:xfrm>
            <a:off x="609600" y="122238"/>
            <a:ext cx="10972800" cy="1597026"/>
          </a:xfrm>
        </p:spPr>
        <p:txBody>
          <a:bodyPr>
            <a:noAutofit/>
          </a:bodyPr>
          <a:lstStyle/>
          <a:p>
            <a:r>
              <a:rPr lang="en-US" sz="4400" dirty="0"/>
              <a:t>Specializations of the Left and Right Hemispheres</a:t>
            </a:r>
          </a:p>
        </p:txBody>
      </p:sp>
      <p:sp>
        <p:nvSpPr>
          <p:cNvPr id="106498" name="Rectangle 3"/>
          <p:cNvSpPr>
            <a:spLocks noGrp="1" noChangeArrowheads="1"/>
          </p:cNvSpPr>
          <p:nvPr>
            <p:ph idx="1"/>
          </p:nvPr>
        </p:nvSpPr>
        <p:spPr>
          <a:xfrm>
            <a:off x="731520" y="1719264"/>
            <a:ext cx="11219688" cy="2928937"/>
          </a:xfrm>
        </p:spPr>
        <p:txBody>
          <a:bodyPr>
            <a:normAutofit lnSpcReduction="10000"/>
          </a:bodyPr>
          <a:lstStyle/>
          <a:p>
            <a:pPr marL="0" indent="0">
              <a:buNone/>
            </a:pPr>
            <a:r>
              <a:rPr lang="en-US" b="1" dirty="0"/>
              <a:t>Studying the two hemispheres </a:t>
            </a:r>
          </a:p>
          <a:p>
            <a:r>
              <a:rPr lang="en-US" dirty="0"/>
              <a:t>Light waves from the left visual field go to the right half of each eye and connect with the right hemisphere.</a:t>
            </a:r>
            <a:br>
              <a:rPr lang="en-US" dirty="0"/>
            </a:br>
            <a:endParaRPr lang="en-US" dirty="0"/>
          </a:p>
          <a:p>
            <a:r>
              <a:rPr lang="en-US" dirty="0"/>
              <a:t>Light waves from the right visual field go to the left half of each eye and connect with the left hemisphere.</a:t>
            </a:r>
          </a:p>
        </p:txBody>
      </p:sp>
      <p:pic>
        <p:nvPicPr>
          <p:cNvPr id="2" name="Picture 1" descr="2.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67000" y="4724400"/>
            <a:ext cx="7204364" cy="1485900"/>
          </a:xfrm>
          <a:prstGeom prst="rect">
            <a:avLst/>
          </a:prstGeom>
        </p:spPr>
      </p:pic>
    </p:spTree>
    <p:extLst>
      <p:ext uri="{BB962C8B-B14F-4D97-AF65-F5344CB8AC3E}">
        <p14:creationId xmlns:p14="http://schemas.microsoft.com/office/powerpoint/2010/main" val="3455056744"/>
      </p:ext>
    </p:extLst>
  </p:cSld>
  <p:clrMapOvr>
    <a:masterClrMapping/>
  </p:clrMapOvr>
  <p:transition spd="med">
    <p:fade/>
  </p:transition>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7" name="Rectangle 5"/>
          <p:cNvSpPr>
            <a:spLocks noGrp="1" noChangeArrowheads="1"/>
          </p:cNvSpPr>
          <p:nvPr>
            <p:ph type="title"/>
          </p:nvPr>
        </p:nvSpPr>
        <p:spPr>
          <a:xfrm>
            <a:off x="5477256" y="122238"/>
            <a:ext cx="6105144" cy="1295400"/>
          </a:xfrm>
        </p:spPr>
        <p:txBody>
          <a:bodyPr>
            <a:normAutofit fontScale="90000"/>
          </a:bodyPr>
          <a:lstStyle/>
          <a:p>
            <a:r>
              <a:rPr lang="en-US" dirty="0"/>
              <a:t>Pathways for Processing Information in the Left and Right Visual Fields</a:t>
            </a:r>
          </a:p>
        </p:txBody>
      </p:sp>
      <p:sp>
        <p:nvSpPr>
          <p:cNvPr id="107523" name="Content Placeholder 3"/>
          <p:cNvSpPr>
            <a:spLocks noGrp="1"/>
          </p:cNvSpPr>
          <p:nvPr>
            <p:ph sz="half" idx="2"/>
          </p:nvPr>
        </p:nvSpPr>
        <p:spPr>
          <a:xfrm>
            <a:off x="5477256" y="1719264"/>
            <a:ext cx="6105144" cy="4757737"/>
          </a:xfrm>
        </p:spPr>
        <p:txBody>
          <a:bodyPr>
            <a:normAutofit/>
          </a:bodyPr>
          <a:lstStyle/>
          <a:p>
            <a:r>
              <a:rPr lang="en-US" dirty="0"/>
              <a:t>Half of the fibers from each eye cross over at the optic chiasm to go to the opposite hemisphere</a:t>
            </a:r>
            <a:br>
              <a:rPr lang="en-US" dirty="0"/>
            </a:br>
            <a:endParaRPr lang="en-US" dirty="0"/>
          </a:p>
          <a:p>
            <a:r>
              <a:rPr lang="en-US" dirty="0"/>
              <a:t>The right half in the left eye go to the right hemisphere and the left half in the right eye go to the left hemisphere.</a:t>
            </a:r>
          </a:p>
        </p:txBody>
      </p:sp>
      <p:pic>
        <p:nvPicPr>
          <p:cNvPr id="5" name="Picture 1" descr="Griggs4e_fig_02_11a.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451396" y="122238"/>
            <a:ext cx="2273004" cy="623452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E4E580EE-D8A9-482A-8AD2-19582E5E9755}"/>
              </a:ext>
            </a:extLst>
          </p:cNvPr>
          <p:cNvSpPr txBox="1"/>
          <p:nvPr/>
        </p:nvSpPr>
        <p:spPr>
          <a:xfrm>
            <a:off x="487680" y="4098132"/>
            <a:ext cx="2113280" cy="923330"/>
          </a:xfrm>
          <a:prstGeom prst="rect">
            <a:avLst/>
          </a:prstGeom>
          <a:noFill/>
        </p:spPr>
        <p:txBody>
          <a:bodyPr wrap="square" rtlCol="0">
            <a:spAutoFit/>
          </a:bodyPr>
          <a:lstStyle/>
          <a:p>
            <a:r>
              <a:rPr lang="en-GB" dirty="0"/>
              <a:t>Left hemisphere (language processing</a:t>
            </a:r>
          </a:p>
        </p:txBody>
      </p:sp>
    </p:spTree>
    <p:extLst>
      <p:ext uri="{BB962C8B-B14F-4D97-AF65-F5344CB8AC3E}">
        <p14:creationId xmlns:p14="http://schemas.microsoft.com/office/powerpoint/2010/main" val="1026899606"/>
      </p:ext>
    </p:extLst>
  </p:cSld>
  <p:clrMapOvr>
    <a:masterClrMapping/>
  </p:clrMapOvr>
  <p:transition spd="med">
    <p:fade/>
  </p:transition>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rot="269476">
            <a:off x="6985877" y="204188"/>
            <a:ext cx="5332673" cy="2999629"/>
          </a:xfrm>
          <a:prstGeom prst="rect">
            <a:avLst/>
          </a:prstGeom>
        </p:spPr>
      </p:pic>
      <p:sp>
        <p:nvSpPr>
          <p:cNvPr id="112641" name="Rectangle 2"/>
          <p:cNvSpPr>
            <a:spLocks noGrp="1" noChangeArrowheads="1"/>
          </p:cNvSpPr>
          <p:nvPr>
            <p:ph type="title"/>
          </p:nvPr>
        </p:nvSpPr>
        <p:spPr/>
        <p:txBody>
          <a:bodyPr>
            <a:normAutofit/>
          </a:bodyPr>
          <a:lstStyle/>
          <a:p>
            <a:r>
              <a:rPr lang="en-US" sz="4400" dirty="0"/>
              <a:t>What we know…</a:t>
            </a:r>
          </a:p>
        </p:txBody>
      </p:sp>
      <p:sp>
        <p:nvSpPr>
          <p:cNvPr id="120835" name="Rectangle 3"/>
          <p:cNvSpPr>
            <a:spLocks noGrp="1" noChangeArrowheads="1"/>
          </p:cNvSpPr>
          <p:nvPr>
            <p:ph idx="1"/>
          </p:nvPr>
        </p:nvSpPr>
        <p:spPr>
          <a:xfrm>
            <a:off x="438387" y="1704002"/>
            <a:ext cx="7360289" cy="4529137"/>
          </a:xfrm>
        </p:spPr>
        <p:txBody>
          <a:bodyPr>
            <a:normAutofit fontScale="92500" lnSpcReduction="20000"/>
          </a:bodyPr>
          <a:lstStyle/>
          <a:p>
            <a:r>
              <a:rPr lang="en-US" b="1" dirty="0"/>
              <a:t>Left hemisphere (local processing, verbal hemisphere)</a:t>
            </a:r>
          </a:p>
          <a:p>
            <a:pPr lvl="1"/>
            <a:r>
              <a:rPr lang="en-US" dirty="0"/>
              <a:t>Language</a:t>
            </a:r>
          </a:p>
          <a:p>
            <a:pPr lvl="1"/>
            <a:r>
              <a:rPr lang="en-US" dirty="0"/>
              <a:t>Math and logic skills</a:t>
            </a:r>
          </a:p>
          <a:p>
            <a:pPr lvl="1"/>
            <a:r>
              <a:rPr lang="en-US" dirty="0"/>
              <a:t>More analytical, analyzing wholes into pieces </a:t>
            </a:r>
          </a:p>
          <a:p>
            <a:pPr lvl="1"/>
            <a:endParaRPr lang="en-US" dirty="0"/>
          </a:p>
          <a:p>
            <a:r>
              <a:rPr lang="en-US" b="1" dirty="0"/>
              <a:t>Right hemisphere (global processing</a:t>
            </a:r>
          </a:p>
          <a:p>
            <a:pPr lvl="1"/>
            <a:r>
              <a:rPr lang="en-US" dirty="0"/>
              <a:t>Spatial perception</a:t>
            </a:r>
          </a:p>
          <a:p>
            <a:pPr lvl="1"/>
            <a:r>
              <a:rPr lang="en-US" dirty="0"/>
              <a:t>Solving spatial problems</a:t>
            </a:r>
          </a:p>
          <a:p>
            <a:pPr lvl="1"/>
            <a:r>
              <a:rPr lang="en-US" dirty="0"/>
              <a:t>Drawing</a:t>
            </a:r>
          </a:p>
          <a:p>
            <a:pPr lvl="1"/>
            <a:r>
              <a:rPr lang="en-US" dirty="0"/>
              <a:t>Face recognition</a:t>
            </a:r>
          </a:p>
        </p:txBody>
      </p:sp>
    </p:spTree>
    <p:extLst>
      <p:ext uri="{BB962C8B-B14F-4D97-AF65-F5344CB8AC3E}">
        <p14:creationId xmlns:p14="http://schemas.microsoft.com/office/powerpoint/2010/main" val="3494532583"/>
      </p:ext>
    </p:extLst>
  </p:cSld>
  <p:clrMapOvr>
    <a:masterClrMapping/>
  </p:clrMapOvr>
  <p:transition spd="med">
    <p:fade/>
  </p:transition>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5" name="Rectangle 2"/>
          <p:cNvSpPr>
            <a:spLocks noGrp="1" noChangeArrowheads="1"/>
          </p:cNvSpPr>
          <p:nvPr>
            <p:ph type="title"/>
          </p:nvPr>
        </p:nvSpPr>
        <p:spPr>
          <a:xfrm>
            <a:off x="609600" y="122238"/>
            <a:ext cx="10972800" cy="801306"/>
          </a:xfrm>
        </p:spPr>
        <p:txBody>
          <a:bodyPr/>
          <a:lstStyle/>
          <a:p>
            <a:r>
              <a:rPr lang="en-US" dirty="0"/>
              <a:t>Studying the Two Hemispheres </a:t>
            </a:r>
          </a:p>
        </p:txBody>
      </p:sp>
      <p:sp>
        <p:nvSpPr>
          <p:cNvPr id="108546" name="Rectangle 3"/>
          <p:cNvSpPr>
            <a:spLocks noGrp="1" noChangeArrowheads="1"/>
          </p:cNvSpPr>
          <p:nvPr>
            <p:ph sz="half" idx="1"/>
          </p:nvPr>
        </p:nvSpPr>
        <p:spPr>
          <a:xfrm>
            <a:off x="609600" y="2157984"/>
            <a:ext cx="5384800" cy="4017391"/>
          </a:xfrm>
        </p:spPr>
        <p:txBody>
          <a:bodyPr/>
          <a:lstStyle/>
          <a:p>
            <a:r>
              <a:rPr lang="en-US" b="1" dirty="0"/>
              <a:t>Sperry</a:t>
            </a:r>
          </a:p>
          <a:p>
            <a:pPr lvl="1"/>
            <a:r>
              <a:rPr lang="en-US" dirty="0"/>
              <a:t>Led most of the </a:t>
            </a:r>
            <a:br>
              <a:rPr lang="en-US" dirty="0"/>
            </a:br>
            <a:r>
              <a:rPr lang="en-US" dirty="0"/>
              <a:t>early split-brain </a:t>
            </a:r>
            <a:br>
              <a:rPr lang="en-US" dirty="0"/>
            </a:br>
            <a:r>
              <a:rPr lang="en-US" dirty="0"/>
              <a:t>research and in 1981 won the Nobel Prize in Physiology or Medicine for his discoveries concerning the functional specializations of the cerebral hemispheres</a:t>
            </a:r>
          </a:p>
        </p:txBody>
      </p:sp>
      <p:sp>
        <p:nvSpPr>
          <p:cNvPr id="108547" name="Content Placeholder 1"/>
          <p:cNvSpPr>
            <a:spLocks noGrp="1"/>
          </p:cNvSpPr>
          <p:nvPr>
            <p:ph sz="half" idx="2"/>
          </p:nvPr>
        </p:nvSpPr>
        <p:spPr>
          <a:xfrm>
            <a:off x="6197600" y="2157984"/>
            <a:ext cx="5384800" cy="4017390"/>
          </a:xfrm>
        </p:spPr>
        <p:txBody>
          <a:bodyPr/>
          <a:lstStyle/>
          <a:p>
            <a:r>
              <a:rPr lang="en-US" b="1" dirty="0" err="1"/>
              <a:t>Gazzaniga</a:t>
            </a:r>
            <a:endParaRPr lang="en-US" b="1" dirty="0"/>
          </a:p>
          <a:p>
            <a:pPr lvl="1"/>
            <a:r>
              <a:rPr lang="en-US" dirty="0"/>
              <a:t>Sperry</a:t>
            </a:r>
            <a:r>
              <a:rPr lang="fr-FR" dirty="0"/>
              <a:t>'</a:t>
            </a:r>
            <a:r>
              <a:rPr lang="en-US" dirty="0"/>
              <a:t>s student </a:t>
            </a:r>
          </a:p>
          <a:p>
            <a:pPr lvl="1"/>
            <a:r>
              <a:rPr lang="en-US" dirty="0"/>
              <a:t>Conducted the first studies with human split-brain participants in the early 1960s</a:t>
            </a:r>
          </a:p>
          <a:p>
            <a:r>
              <a:rPr lang="en-US" b="1" dirty="0" err="1"/>
              <a:t>Bogen</a:t>
            </a:r>
            <a:endParaRPr lang="en-US" b="1" dirty="0"/>
          </a:p>
          <a:p>
            <a:pPr lvl="1"/>
            <a:r>
              <a:rPr lang="en-US" dirty="0"/>
              <a:t>Continued this line of inquiry for the past five decades</a:t>
            </a:r>
          </a:p>
        </p:txBody>
      </p:sp>
      <p:pic>
        <p:nvPicPr>
          <p:cNvPr id="2" name="Picture 1"/>
          <p:cNvPicPr>
            <a:picLocks noChangeAspect="1"/>
          </p:cNvPicPr>
          <p:nvPr/>
        </p:nvPicPr>
        <p:blipFill>
          <a:blip r:embed="rId3"/>
          <a:stretch>
            <a:fillRect/>
          </a:stretch>
        </p:blipFill>
        <p:spPr>
          <a:xfrm>
            <a:off x="4030218" y="1031748"/>
            <a:ext cx="1790700" cy="1905000"/>
          </a:xfrm>
          <a:prstGeom prst="rect">
            <a:avLst/>
          </a:prstGeom>
        </p:spPr>
      </p:pic>
      <p:pic>
        <p:nvPicPr>
          <p:cNvPr id="3" name="Picture 2"/>
          <p:cNvPicPr>
            <a:picLocks noChangeAspect="1"/>
          </p:cNvPicPr>
          <p:nvPr/>
        </p:nvPicPr>
        <p:blipFill>
          <a:blip r:embed="rId4"/>
          <a:stretch>
            <a:fillRect/>
          </a:stretch>
        </p:blipFill>
        <p:spPr>
          <a:xfrm>
            <a:off x="9957815" y="1031748"/>
            <a:ext cx="1624585" cy="2156529"/>
          </a:xfrm>
          <a:prstGeom prst="rect">
            <a:avLst/>
          </a:prstGeom>
        </p:spPr>
      </p:pic>
    </p:spTree>
    <p:extLst>
      <p:ext uri="{BB962C8B-B14F-4D97-AF65-F5344CB8AC3E}">
        <p14:creationId xmlns:p14="http://schemas.microsoft.com/office/powerpoint/2010/main" val="4133994521"/>
      </p:ext>
    </p:extLst>
  </p:cSld>
  <p:clrMapOvr>
    <a:masterClrMapping/>
  </p:clrMapOvr>
  <p:transition spd="med">
    <p:fade/>
  </p:transition>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hlinkClick r:id="rId2"/>
            <a:extLst>
              <a:ext uri="{FF2B5EF4-FFF2-40B4-BE49-F238E27FC236}">
                <a16:creationId xmlns:a16="http://schemas.microsoft.com/office/drawing/2014/main" id="{CC3C84AF-BFA4-4379-B745-2AD02BEE3AB8}"/>
              </a:ext>
            </a:extLst>
          </p:cNvPr>
          <p:cNvPicPr>
            <a:picLocks noChangeAspect="1"/>
          </p:cNvPicPr>
          <p:nvPr/>
        </p:nvPicPr>
        <p:blipFill>
          <a:blip r:embed="rId3"/>
          <a:stretch>
            <a:fillRect/>
          </a:stretch>
        </p:blipFill>
        <p:spPr>
          <a:xfrm>
            <a:off x="1609725" y="71437"/>
            <a:ext cx="8972550" cy="6715125"/>
          </a:xfrm>
          <a:prstGeom prst="rect">
            <a:avLst/>
          </a:prstGeom>
        </p:spPr>
      </p:pic>
    </p:spTree>
    <p:extLst>
      <p:ext uri="{BB962C8B-B14F-4D97-AF65-F5344CB8AC3E}">
        <p14:creationId xmlns:p14="http://schemas.microsoft.com/office/powerpoint/2010/main" val="3346396532"/>
      </p:ext>
    </p:extLst>
  </p:cSld>
  <p:clrMapOvr>
    <a:masterClrMapping/>
  </p:clrMapOvr>
  <p:transition spd="med">
    <p:fade/>
  </p:transition>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3" name="Rectangle 2"/>
          <p:cNvSpPr>
            <a:spLocks noGrp="1" noChangeArrowheads="1"/>
          </p:cNvSpPr>
          <p:nvPr>
            <p:ph type="title"/>
          </p:nvPr>
        </p:nvSpPr>
        <p:spPr/>
        <p:txBody>
          <a:bodyPr/>
          <a:lstStyle/>
          <a:p>
            <a:r>
              <a:rPr lang="en-US"/>
              <a:t>Studying the Two Hemispheres </a:t>
            </a:r>
          </a:p>
        </p:txBody>
      </p:sp>
      <p:sp>
        <p:nvSpPr>
          <p:cNvPr id="110594" name="Rectangle 3"/>
          <p:cNvSpPr>
            <a:spLocks noGrp="1" noChangeArrowheads="1"/>
          </p:cNvSpPr>
          <p:nvPr>
            <p:ph idx="1"/>
          </p:nvPr>
        </p:nvSpPr>
        <p:spPr>
          <a:xfrm>
            <a:off x="609600" y="1719264"/>
            <a:ext cx="6321552" cy="4529137"/>
          </a:xfrm>
        </p:spPr>
        <p:txBody>
          <a:bodyPr/>
          <a:lstStyle/>
          <a:p>
            <a:r>
              <a:rPr lang="en-US" b="1" dirty="0"/>
              <a:t>Split-brained people</a:t>
            </a:r>
          </a:p>
          <a:p>
            <a:pPr lvl="1"/>
            <a:r>
              <a:rPr lang="en-US" dirty="0"/>
              <a:t>Information cannot transfer between hemispheres because the corpus callosum has been severed</a:t>
            </a:r>
            <a:br>
              <a:rPr lang="en-US" dirty="0"/>
            </a:br>
            <a:endParaRPr lang="en-US" dirty="0"/>
          </a:p>
          <a:p>
            <a:pPr lvl="1"/>
            <a:r>
              <a:rPr lang="en-US" dirty="0"/>
              <a:t>Can only identify information orally when it is presented briefly in the right visual field and thus processing in the left hemisphere</a:t>
            </a:r>
          </a:p>
        </p:txBody>
      </p:sp>
      <p:pic>
        <p:nvPicPr>
          <p:cNvPr id="2" name="Picture 1"/>
          <p:cNvPicPr>
            <a:picLocks noChangeAspect="1"/>
          </p:cNvPicPr>
          <p:nvPr/>
        </p:nvPicPr>
        <p:blipFill>
          <a:blip r:embed="rId3"/>
          <a:stretch>
            <a:fillRect/>
          </a:stretch>
        </p:blipFill>
        <p:spPr>
          <a:xfrm>
            <a:off x="8388667" y="433389"/>
            <a:ext cx="2714625" cy="2571750"/>
          </a:xfrm>
          <a:prstGeom prst="rect">
            <a:avLst/>
          </a:prstGeom>
        </p:spPr>
      </p:pic>
      <p:sp>
        <p:nvSpPr>
          <p:cNvPr id="3" name="TextBox 2"/>
          <p:cNvSpPr txBox="1"/>
          <p:nvPr/>
        </p:nvSpPr>
        <p:spPr>
          <a:xfrm>
            <a:off x="7719059" y="3316290"/>
            <a:ext cx="4053840" cy="2308324"/>
          </a:xfrm>
          <a:prstGeom prst="rect">
            <a:avLst/>
          </a:prstGeom>
          <a:noFill/>
        </p:spPr>
        <p:txBody>
          <a:bodyPr wrap="square" rtlCol="0">
            <a:spAutoFit/>
          </a:bodyPr>
          <a:lstStyle/>
          <a:p>
            <a:pPr marL="285750" indent="-285750">
              <a:buFont typeface="Arial" panose="020B0604020202020204" pitchFamily="34" charset="0"/>
              <a:buChar char="•"/>
            </a:pPr>
            <a:r>
              <a:rPr lang="en-GB" sz="2400" dirty="0">
                <a:solidFill>
                  <a:prstClr val="black"/>
                </a:solidFill>
              </a:rPr>
              <a:t>Flashed to the left visual field we would not recognise the object</a:t>
            </a:r>
          </a:p>
          <a:p>
            <a:pPr marL="285750" indent="-285750">
              <a:buFont typeface="Arial" panose="020B0604020202020204" pitchFamily="34" charset="0"/>
              <a:buChar char="•"/>
            </a:pPr>
            <a:r>
              <a:rPr lang="en-GB" sz="2400" dirty="0">
                <a:solidFill>
                  <a:prstClr val="black"/>
                </a:solidFill>
              </a:rPr>
              <a:t>But blindfolded we could select this from a group of objects with our left hand</a:t>
            </a:r>
          </a:p>
        </p:txBody>
      </p:sp>
    </p:spTree>
    <p:extLst>
      <p:ext uri="{BB962C8B-B14F-4D97-AF65-F5344CB8AC3E}">
        <p14:creationId xmlns:p14="http://schemas.microsoft.com/office/powerpoint/2010/main" val="3332316348"/>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Quick Test – copy the pattern</a:t>
            </a:r>
          </a:p>
        </p:txBody>
      </p:sp>
      <p:sp>
        <p:nvSpPr>
          <p:cNvPr id="3" name="Slide Number Placeholder 2"/>
          <p:cNvSpPr>
            <a:spLocks noGrp="1"/>
          </p:cNvSpPr>
          <p:nvPr>
            <p:ph type="sldNum" sz="quarter" idx="12"/>
          </p:nvPr>
        </p:nvSpPr>
        <p:spPr/>
        <p:txBody>
          <a:bodyPr/>
          <a:lstStyle/>
          <a:p>
            <a:fld id="{779BC4C9-9C9C-42A1-ADA0-304ED0305212}" type="slidenum">
              <a:rPr lang="en-GB" smtClean="0">
                <a:solidFill>
                  <a:prstClr val="black">
                    <a:tint val="75000"/>
                  </a:prstClr>
                </a:solidFill>
              </a:rPr>
              <a:pPr/>
              <a:t>86</a:t>
            </a:fld>
            <a:endParaRPr lang="en-GB">
              <a:solidFill>
                <a:prstClr val="black">
                  <a:tint val="75000"/>
                </a:prstClr>
              </a:solidFill>
            </a:endParaRPr>
          </a:p>
        </p:txBody>
      </p:sp>
      <p:pic>
        <p:nvPicPr>
          <p:cNvPr id="4" name="Picture 3"/>
          <p:cNvPicPr>
            <a:picLocks noChangeAspect="1"/>
          </p:cNvPicPr>
          <p:nvPr/>
        </p:nvPicPr>
        <p:blipFill>
          <a:blip r:embed="rId2"/>
          <a:stretch>
            <a:fillRect/>
          </a:stretch>
        </p:blipFill>
        <p:spPr>
          <a:xfrm>
            <a:off x="4194928" y="1913876"/>
            <a:ext cx="2915337" cy="3784823"/>
          </a:xfrm>
          <a:prstGeom prst="rect">
            <a:avLst/>
          </a:prstGeom>
        </p:spPr>
      </p:pic>
    </p:spTree>
    <p:extLst>
      <p:ext uri="{BB962C8B-B14F-4D97-AF65-F5344CB8AC3E}">
        <p14:creationId xmlns:p14="http://schemas.microsoft.com/office/powerpoint/2010/main" val="22907401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49" name="Title 3"/>
          <p:cNvSpPr>
            <a:spLocks noGrp="1"/>
          </p:cNvSpPr>
          <p:nvPr>
            <p:ph type="title"/>
          </p:nvPr>
        </p:nvSpPr>
        <p:spPr/>
        <p:txBody>
          <a:bodyPr>
            <a:normAutofit fontScale="90000"/>
          </a:bodyPr>
          <a:lstStyle/>
          <a:p>
            <a:r>
              <a:rPr lang="en-US" dirty="0"/>
              <a:t>Sample Hierarchical Stimulus and Recall Results for Such Stimuli by Brain-Damaged Patients </a:t>
            </a:r>
          </a:p>
        </p:txBody>
      </p:sp>
      <p:sp>
        <p:nvSpPr>
          <p:cNvPr id="130050" name="Content Placeholder 4"/>
          <p:cNvSpPr>
            <a:spLocks noGrp="1"/>
          </p:cNvSpPr>
          <p:nvPr>
            <p:ph sz="half" idx="1"/>
          </p:nvPr>
        </p:nvSpPr>
        <p:spPr>
          <a:xfrm>
            <a:off x="317938" y="1690688"/>
            <a:ext cx="7738241" cy="4915063"/>
          </a:xfrm>
        </p:spPr>
        <p:txBody>
          <a:bodyPr>
            <a:noAutofit/>
          </a:bodyPr>
          <a:lstStyle/>
          <a:p>
            <a:pPr marL="514350" indent="-514350">
              <a:buFont typeface="+mj-lt"/>
              <a:buAutoNum type="alphaLcParenR"/>
            </a:pPr>
            <a:r>
              <a:rPr lang="en-US" sz="3000" dirty="0"/>
              <a:t>The sample hierarchical stimulus is a capital H made up of little As. </a:t>
            </a:r>
          </a:p>
          <a:p>
            <a:pPr marL="514350" indent="-514350">
              <a:buFont typeface="+mj-lt"/>
              <a:buAutoNum type="alphaLcParenR"/>
            </a:pPr>
            <a:r>
              <a:rPr lang="en-US" sz="3000" dirty="0"/>
              <a:t>Patients with right hemisphere damage (dependent on the left hemisphere) could remember the details of the hierarchical stimulus (the As) but not the overall pattern (H). </a:t>
            </a:r>
          </a:p>
          <a:p>
            <a:pPr marL="514350" indent="-514350">
              <a:buFont typeface="+mj-lt"/>
              <a:buAutoNum type="alphaLcParenR"/>
            </a:pPr>
            <a:r>
              <a:rPr lang="en-US" sz="3000" dirty="0"/>
              <a:t>Patients with left hemisphere damage (dependent upon the right hemisphere) could remember the overall pattern (H) but not its details (the As).</a:t>
            </a:r>
          </a:p>
        </p:txBody>
      </p:sp>
      <p:pic>
        <p:nvPicPr>
          <p:cNvPr id="6" name="Picture 1" descr="Griggs4e_fig_02_12a-c.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947918" y="1690688"/>
            <a:ext cx="4244082" cy="454666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2" name="Slide Number Placeholder 1">
            <a:extLst>
              <a:ext uri="{FF2B5EF4-FFF2-40B4-BE49-F238E27FC236}">
                <a16:creationId xmlns:a16="http://schemas.microsoft.com/office/drawing/2014/main" id="{0641BFCF-6243-4897-A6C4-C37684F357CA}"/>
              </a:ext>
            </a:extLst>
          </p:cNvPr>
          <p:cNvSpPr>
            <a:spLocks noGrp="1"/>
          </p:cNvSpPr>
          <p:nvPr>
            <p:ph type="sldNum" sz="quarter" idx="12"/>
          </p:nvPr>
        </p:nvSpPr>
        <p:spPr/>
        <p:txBody>
          <a:bodyPr/>
          <a:lstStyle/>
          <a:p>
            <a:fld id="{779BC4C9-9C9C-42A1-ADA0-304ED0305212}" type="slidenum">
              <a:rPr lang="en-GB" smtClean="0"/>
              <a:t>87</a:t>
            </a:fld>
            <a:endParaRPr lang="en-GB"/>
          </a:p>
        </p:txBody>
      </p:sp>
    </p:spTree>
    <p:extLst>
      <p:ext uri="{BB962C8B-B14F-4D97-AF65-F5344CB8AC3E}">
        <p14:creationId xmlns:p14="http://schemas.microsoft.com/office/powerpoint/2010/main" val="5817216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0050">
                                            <p:txEl>
                                              <p:pRg st="0" end="0"/>
                                            </p:txEl>
                                          </p:spTgt>
                                        </p:tgtEl>
                                        <p:attrNameLst>
                                          <p:attrName>style.visibility</p:attrName>
                                        </p:attrNameLst>
                                      </p:cBhvr>
                                      <p:to>
                                        <p:strVal val="visible"/>
                                      </p:to>
                                    </p:set>
                                    <p:anim calcmode="lin" valueType="num">
                                      <p:cBhvr additive="base">
                                        <p:cTn id="7" dur="500" fill="hold"/>
                                        <p:tgtEl>
                                          <p:spTgt spid="13005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3005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30050">
                                            <p:txEl>
                                              <p:pRg st="1" end="1"/>
                                            </p:txEl>
                                          </p:spTgt>
                                        </p:tgtEl>
                                        <p:attrNameLst>
                                          <p:attrName>style.visibility</p:attrName>
                                        </p:attrNameLst>
                                      </p:cBhvr>
                                      <p:to>
                                        <p:strVal val="visible"/>
                                      </p:to>
                                    </p:set>
                                    <p:anim calcmode="lin" valueType="num">
                                      <p:cBhvr additive="base">
                                        <p:cTn id="13" dur="500" fill="hold"/>
                                        <p:tgtEl>
                                          <p:spTgt spid="130050">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3005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30050">
                                            <p:txEl>
                                              <p:pRg st="2" end="2"/>
                                            </p:txEl>
                                          </p:spTgt>
                                        </p:tgtEl>
                                        <p:attrNameLst>
                                          <p:attrName>style.visibility</p:attrName>
                                        </p:attrNameLst>
                                      </p:cBhvr>
                                      <p:to>
                                        <p:strVal val="visible"/>
                                      </p:to>
                                    </p:set>
                                    <p:anim calcmode="lin" valueType="num">
                                      <p:cBhvr additive="base">
                                        <p:cTn id="19" dur="500" fill="hold"/>
                                        <p:tgtEl>
                                          <p:spTgt spid="130050">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30050">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0050" grpId="0" build="p"/>
    </p:bld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789709-85C9-4390-93EB-9AFE22D58E68}"/>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5968E877-23D0-4316-9A65-A370158C8397}"/>
              </a:ext>
            </a:extLst>
          </p:cNvPr>
          <p:cNvSpPr>
            <a:spLocks noGrp="1"/>
          </p:cNvSpPr>
          <p:nvPr>
            <p:ph sz="half" idx="1"/>
          </p:nvPr>
        </p:nvSpPr>
        <p:spPr/>
        <p:txBody>
          <a:bodyPr/>
          <a:lstStyle/>
          <a:p>
            <a:endParaRPr lang="en-GB"/>
          </a:p>
        </p:txBody>
      </p:sp>
      <p:sp>
        <p:nvSpPr>
          <p:cNvPr id="4" name="Content Placeholder 3">
            <a:extLst>
              <a:ext uri="{FF2B5EF4-FFF2-40B4-BE49-F238E27FC236}">
                <a16:creationId xmlns:a16="http://schemas.microsoft.com/office/drawing/2014/main" id="{4917AAAA-0A81-45FE-AF8D-667493195E89}"/>
              </a:ext>
            </a:extLst>
          </p:cNvPr>
          <p:cNvSpPr>
            <a:spLocks noGrp="1"/>
          </p:cNvSpPr>
          <p:nvPr>
            <p:ph sz="half" idx="2"/>
          </p:nvPr>
        </p:nvSpPr>
        <p:spPr/>
        <p:txBody>
          <a:bodyPr/>
          <a:lstStyle/>
          <a:p>
            <a:endParaRPr lang="en-GB"/>
          </a:p>
        </p:txBody>
      </p:sp>
      <p:sp>
        <p:nvSpPr>
          <p:cNvPr id="5" name="Slide Number Placeholder 4">
            <a:extLst>
              <a:ext uri="{FF2B5EF4-FFF2-40B4-BE49-F238E27FC236}">
                <a16:creationId xmlns:a16="http://schemas.microsoft.com/office/drawing/2014/main" id="{FF52CBF8-9AF5-489A-9F41-47B904E0F3A6}"/>
              </a:ext>
            </a:extLst>
          </p:cNvPr>
          <p:cNvSpPr>
            <a:spLocks noGrp="1"/>
          </p:cNvSpPr>
          <p:nvPr>
            <p:ph type="sldNum" sz="quarter" idx="12"/>
          </p:nvPr>
        </p:nvSpPr>
        <p:spPr/>
        <p:txBody>
          <a:bodyPr/>
          <a:lstStyle/>
          <a:p>
            <a:fld id="{779BC4C9-9C9C-42A1-ADA0-304ED0305212}" type="slidenum">
              <a:rPr lang="en-GB" smtClean="0"/>
              <a:t>88</a:t>
            </a:fld>
            <a:endParaRPr lang="en-GB"/>
          </a:p>
        </p:txBody>
      </p:sp>
    </p:spTree>
    <p:extLst>
      <p:ext uri="{BB962C8B-B14F-4D97-AF65-F5344CB8AC3E}">
        <p14:creationId xmlns:p14="http://schemas.microsoft.com/office/powerpoint/2010/main" val="1506833077"/>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779BC4C9-9C9C-42A1-ADA0-304ED0305212}" type="slidenum">
              <a:rPr lang="en-GB" smtClean="0"/>
              <a:t>89</a:t>
            </a:fld>
            <a:endParaRPr lang="en-GB"/>
          </a:p>
        </p:txBody>
      </p:sp>
      <p:pic>
        <p:nvPicPr>
          <p:cNvPr id="6" name="Picture 5">
            <a:hlinkClick r:id="rId2"/>
            <a:extLst>
              <a:ext uri="{FF2B5EF4-FFF2-40B4-BE49-F238E27FC236}">
                <a16:creationId xmlns:a16="http://schemas.microsoft.com/office/drawing/2014/main" id="{1BA85550-48F6-4AC0-88E2-C2FEFF0E9FF0}"/>
              </a:ext>
            </a:extLst>
          </p:cNvPr>
          <p:cNvPicPr>
            <a:picLocks noChangeAspect="1"/>
          </p:cNvPicPr>
          <p:nvPr/>
        </p:nvPicPr>
        <p:blipFill>
          <a:blip r:embed="rId3"/>
          <a:stretch>
            <a:fillRect/>
          </a:stretch>
        </p:blipFill>
        <p:spPr>
          <a:xfrm>
            <a:off x="52387" y="957262"/>
            <a:ext cx="12087225" cy="4943475"/>
          </a:xfrm>
          <a:prstGeom prst="rect">
            <a:avLst/>
          </a:prstGeom>
        </p:spPr>
      </p:pic>
    </p:spTree>
    <p:extLst>
      <p:ext uri="{BB962C8B-B14F-4D97-AF65-F5344CB8AC3E}">
        <p14:creationId xmlns:p14="http://schemas.microsoft.com/office/powerpoint/2010/main" val="3691914472"/>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3" name="Picture 2">
            <a:hlinkClick r:id="rId2"/>
          </p:cNvPr>
          <p:cNvPicPr>
            <a:picLocks noChangeAspect="1"/>
          </p:cNvPicPr>
          <p:nvPr/>
        </p:nvPicPr>
        <p:blipFill>
          <a:blip r:embed="rId3"/>
          <a:stretch>
            <a:fillRect/>
          </a:stretch>
        </p:blipFill>
        <p:spPr>
          <a:xfrm>
            <a:off x="1029222" y="467159"/>
            <a:ext cx="10133556" cy="5761689"/>
          </a:xfrm>
          <a:prstGeom prst="rect">
            <a:avLst/>
          </a:prstGeom>
        </p:spPr>
      </p:pic>
    </p:spTree>
    <p:extLst>
      <p:ext uri="{BB962C8B-B14F-4D97-AF65-F5344CB8AC3E}">
        <p14:creationId xmlns:p14="http://schemas.microsoft.com/office/powerpoint/2010/main" val="2738606410"/>
      </p:ext>
    </p:extLst>
  </p:cSld>
  <p:clrMapOvr>
    <a:masterClrMapping/>
  </p:clrMapOvr>
  <p:transition spd="med">
    <p:fade/>
  </p:transition>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E45CC6-75AE-4C9C-8DF1-607BF57EBD7A}"/>
              </a:ext>
            </a:extLst>
          </p:cNvPr>
          <p:cNvSpPr>
            <a:spLocks noGrp="1"/>
          </p:cNvSpPr>
          <p:nvPr>
            <p:ph type="title"/>
          </p:nvPr>
        </p:nvSpPr>
        <p:spPr/>
        <p:txBody>
          <a:bodyPr/>
          <a:lstStyle/>
          <a:p>
            <a:endParaRPr lang="en-GB"/>
          </a:p>
        </p:txBody>
      </p:sp>
      <p:pic>
        <p:nvPicPr>
          <p:cNvPr id="3" name="Picture 2">
            <a:hlinkClick r:id="rId2"/>
            <a:extLst>
              <a:ext uri="{FF2B5EF4-FFF2-40B4-BE49-F238E27FC236}">
                <a16:creationId xmlns:a16="http://schemas.microsoft.com/office/drawing/2014/main" id="{1CB18CEE-D8EE-407F-B1CF-CAA534724EBC}"/>
              </a:ext>
            </a:extLst>
          </p:cNvPr>
          <p:cNvPicPr>
            <a:picLocks noChangeAspect="1"/>
          </p:cNvPicPr>
          <p:nvPr/>
        </p:nvPicPr>
        <p:blipFill>
          <a:blip r:embed="rId3"/>
          <a:stretch>
            <a:fillRect/>
          </a:stretch>
        </p:blipFill>
        <p:spPr>
          <a:xfrm>
            <a:off x="752158" y="0"/>
            <a:ext cx="10687683" cy="6858000"/>
          </a:xfrm>
          <a:prstGeom prst="rect">
            <a:avLst/>
          </a:prstGeom>
        </p:spPr>
      </p:pic>
    </p:spTree>
    <p:extLst>
      <p:ext uri="{BB962C8B-B14F-4D97-AF65-F5344CB8AC3E}">
        <p14:creationId xmlns:p14="http://schemas.microsoft.com/office/powerpoint/2010/main" val="338456290"/>
      </p:ext>
    </p:extLst>
  </p:cSld>
  <p:clrMapOvr>
    <a:masterClrMapping/>
  </p:clrMapOvr>
  <p:transition spd="med">
    <p:fade/>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Griggs_SciPsych_4e_ch01_W">
  <a:themeElements>
    <a:clrScheme name="Custom 15">
      <a:dk1>
        <a:sysClr val="windowText" lastClr="000000"/>
      </a:dk1>
      <a:lt1>
        <a:sysClr val="window" lastClr="FFFFFF"/>
      </a:lt1>
      <a:dk2>
        <a:srgbClr val="242852"/>
      </a:dk2>
      <a:lt2>
        <a:srgbClr val="ACCBF9"/>
      </a:lt2>
      <a:accent1>
        <a:srgbClr val="629DD1"/>
      </a:accent1>
      <a:accent2>
        <a:srgbClr val="B82F3C"/>
      </a:accent2>
      <a:accent3>
        <a:srgbClr val="FAAB30"/>
      </a:accent3>
      <a:accent4>
        <a:srgbClr val="4A66AC"/>
      </a:accent4>
      <a:accent5>
        <a:srgbClr val="5E9F79"/>
      </a:accent5>
      <a:accent6>
        <a:srgbClr val="E6C362"/>
      </a:accent6>
      <a:hlink>
        <a:srgbClr val="9454C3"/>
      </a:hlink>
      <a:folHlink>
        <a:srgbClr val="3EBBF0"/>
      </a:folHlink>
    </a:clrScheme>
    <a:fontScheme name="Network">
      <a:majorFont>
        <a:latin typeface="Arial"/>
        <a:ea typeface="ＭＳ Ｐゴシック"/>
        <a:cs typeface=""/>
      </a:majorFont>
      <a:minorFont>
        <a:latin typeface="Arial"/>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a:ln>
              <a:noFill/>
            </a:ln>
            <a:solidFill>
              <a:srgbClr val="000000"/>
            </a:solidFill>
            <a:effectLst/>
            <a:latin typeface="Arial" charset="0"/>
            <a:ea typeface="ＭＳ Ｐゴシック"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a:ln>
              <a:noFill/>
            </a:ln>
            <a:solidFill>
              <a:srgbClr val="000000"/>
            </a:solidFill>
            <a:effectLst/>
            <a:latin typeface="Arial" charset="0"/>
            <a:ea typeface="ＭＳ Ｐゴシック" charset="0"/>
          </a:defRPr>
        </a:defPPr>
      </a:lstStyle>
    </a:lnDef>
  </a:objectDefaults>
  <a:extraClrSchemeLst>
    <a:extraClrScheme>
      <a:clrScheme name="Network 1">
        <a:dk1>
          <a:srgbClr val="4F747B"/>
        </a:dk1>
        <a:lt1>
          <a:srgbClr val="FFFFFF"/>
        </a:lt1>
        <a:dk2>
          <a:srgbClr val="000000"/>
        </a:dk2>
        <a:lt2>
          <a:srgbClr val="C0C0C0"/>
        </a:lt2>
        <a:accent1>
          <a:srgbClr val="859868"/>
        </a:accent1>
        <a:accent2>
          <a:srgbClr val="5F5F5F"/>
        </a:accent2>
        <a:accent3>
          <a:srgbClr val="AAAAAA"/>
        </a:accent3>
        <a:accent4>
          <a:srgbClr val="DADADA"/>
        </a:accent4>
        <a:accent5>
          <a:srgbClr val="C2CAB9"/>
        </a:accent5>
        <a:accent6>
          <a:srgbClr val="555555"/>
        </a:accent6>
        <a:hlink>
          <a:srgbClr val="5F5F5F"/>
        </a:hlink>
        <a:folHlink>
          <a:srgbClr val="BA1212"/>
        </a:folHlink>
      </a:clrScheme>
      <a:clrMap bg1="dk2" tx1="lt1" bg2="dk1" tx2="lt2" accent1="accent1" accent2="accent2" accent3="accent3" accent4="accent4" accent5="accent5" accent6="accent6" hlink="hlink" folHlink="folHlink"/>
    </a:extraClrScheme>
    <a:extraClrScheme>
      <a:clrScheme name="Network 2">
        <a:dk1>
          <a:srgbClr val="3C0000"/>
        </a:dk1>
        <a:lt1>
          <a:srgbClr val="FFFFFF"/>
        </a:lt1>
        <a:dk2>
          <a:srgbClr val="4D0B0B"/>
        </a:dk2>
        <a:lt2>
          <a:srgbClr val="FFFFFF"/>
        </a:lt2>
        <a:accent1>
          <a:srgbClr val="666633"/>
        </a:accent1>
        <a:accent2>
          <a:srgbClr val="CC3300"/>
        </a:accent2>
        <a:accent3>
          <a:srgbClr val="B2AAAA"/>
        </a:accent3>
        <a:accent4>
          <a:srgbClr val="DADADA"/>
        </a:accent4>
        <a:accent5>
          <a:srgbClr val="B8B8AD"/>
        </a:accent5>
        <a:accent6>
          <a:srgbClr val="B92D00"/>
        </a:accent6>
        <a:hlink>
          <a:srgbClr val="CC9900"/>
        </a:hlink>
        <a:folHlink>
          <a:srgbClr val="CCCC33"/>
        </a:folHlink>
      </a:clrScheme>
      <a:clrMap bg1="dk2" tx1="lt1" bg2="dk1" tx2="lt2" accent1="accent1" accent2="accent2" accent3="accent3" accent4="accent4" accent5="accent5" accent6="accent6" hlink="hlink" folHlink="folHlink"/>
    </a:extraClrScheme>
    <a:extraClrScheme>
      <a:clrScheme name="Network 3">
        <a:dk1>
          <a:srgbClr val="666699"/>
        </a:dk1>
        <a:lt1>
          <a:srgbClr val="FFFFFF"/>
        </a:lt1>
        <a:dk2>
          <a:srgbClr val="15192B"/>
        </a:dk2>
        <a:lt2>
          <a:srgbClr val="CCCCFF"/>
        </a:lt2>
        <a:accent1>
          <a:srgbClr val="4F893D"/>
        </a:accent1>
        <a:accent2>
          <a:srgbClr val="666699"/>
        </a:accent2>
        <a:accent3>
          <a:srgbClr val="AAABAC"/>
        </a:accent3>
        <a:accent4>
          <a:srgbClr val="DADADA"/>
        </a:accent4>
        <a:accent5>
          <a:srgbClr val="B2C4AF"/>
        </a:accent5>
        <a:accent6>
          <a:srgbClr val="5C5C8A"/>
        </a:accent6>
        <a:hlink>
          <a:srgbClr val="CC9900"/>
        </a:hlink>
        <a:folHlink>
          <a:srgbClr val="4837C7"/>
        </a:folHlink>
      </a:clrScheme>
      <a:clrMap bg1="dk2" tx1="lt1" bg2="dk1" tx2="lt2" accent1="accent1" accent2="accent2" accent3="accent3" accent4="accent4" accent5="accent5" accent6="accent6" hlink="hlink" folHlink="folHlink"/>
    </a:extraClrScheme>
    <a:extraClrScheme>
      <a:clrScheme name="Network 4">
        <a:dk1>
          <a:srgbClr val="666699"/>
        </a:dk1>
        <a:lt1>
          <a:srgbClr val="FFFFFF"/>
        </a:lt1>
        <a:dk2>
          <a:srgbClr val="86001A"/>
        </a:dk2>
        <a:lt2>
          <a:srgbClr val="CCCC66"/>
        </a:lt2>
        <a:accent1>
          <a:srgbClr val="FF3300"/>
        </a:accent1>
        <a:accent2>
          <a:srgbClr val="FF6600"/>
        </a:accent2>
        <a:accent3>
          <a:srgbClr val="C3AAAB"/>
        </a:accent3>
        <a:accent4>
          <a:srgbClr val="DADADA"/>
        </a:accent4>
        <a:accent5>
          <a:srgbClr val="FFADAA"/>
        </a:accent5>
        <a:accent6>
          <a:srgbClr val="E75C00"/>
        </a:accent6>
        <a:hlink>
          <a:srgbClr val="CC9900"/>
        </a:hlink>
        <a:folHlink>
          <a:srgbClr val="FF0000"/>
        </a:folHlink>
      </a:clrScheme>
      <a:clrMap bg1="dk2" tx1="lt1" bg2="dk1" tx2="lt2" accent1="accent1" accent2="accent2" accent3="accent3" accent4="accent4" accent5="accent5" accent6="accent6" hlink="hlink" folHlink="folHlink"/>
    </a:extraClrScheme>
    <a:extraClrScheme>
      <a:clrScheme name="Network 5">
        <a:dk1>
          <a:srgbClr val="666699"/>
        </a:dk1>
        <a:lt1>
          <a:srgbClr val="FFFFFF"/>
        </a:lt1>
        <a:dk2>
          <a:srgbClr val="000054"/>
        </a:dk2>
        <a:lt2>
          <a:srgbClr val="FFFFFF"/>
        </a:lt2>
        <a:accent1>
          <a:srgbClr val="3333FF"/>
        </a:accent1>
        <a:accent2>
          <a:srgbClr val="006699"/>
        </a:accent2>
        <a:accent3>
          <a:srgbClr val="AAAAB3"/>
        </a:accent3>
        <a:accent4>
          <a:srgbClr val="DADADA"/>
        </a:accent4>
        <a:accent5>
          <a:srgbClr val="ADADFF"/>
        </a:accent5>
        <a:accent6>
          <a:srgbClr val="005C8A"/>
        </a:accent6>
        <a:hlink>
          <a:srgbClr val="669900"/>
        </a:hlink>
        <a:folHlink>
          <a:srgbClr val="0000FF"/>
        </a:folHlink>
      </a:clrScheme>
      <a:clrMap bg1="dk2" tx1="lt1" bg2="dk1" tx2="lt2" accent1="accent1" accent2="accent2" accent3="accent3" accent4="accent4" accent5="accent5" accent6="accent6" hlink="hlink" folHlink="folHlink"/>
    </a:extraClrScheme>
    <a:extraClrScheme>
      <a:clrScheme name="Network 6">
        <a:dk1>
          <a:srgbClr val="808080"/>
        </a:dk1>
        <a:lt1>
          <a:srgbClr val="FFFFFF"/>
        </a:lt1>
        <a:dk2>
          <a:srgbClr val="30054B"/>
        </a:dk2>
        <a:lt2>
          <a:srgbClr val="FFFFFF"/>
        </a:lt2>
        <a:accent1>
          <a:srgbClr val="797B9B"/>
        </a:accent1>
        <a:accent2>
          <a:srgbClr val="6B4FB1"/>
        </a:accent2>
        <a:accent3>
          <a:srgbClr val="ADAAB1"/>
        </a:accent3>
        <a:accent4>
          <a:srgbClr val="DADADA"/>
        </a:accent4>
        <a:accent5>
          <a:srgbClr val="BEBFCB"/>
        </a:accent5>
        <a:accent6>
          <a:srgbClr val="6047A0"/>
        </a:accent6>
        <a:hlink>
          <a:srgbClr val="7AACCE"/>
        </a:hlink>
        <a:folHlink>
          <a:srgbClr val="D8D8EC"/>
        </a:folHlink>
      </a:clrScheme>
      <a:clrMap bg1="dk2" tx1="lt1" bg2="dk1" tx2="lt2" accent1="accent1" accent2="accent2" accent3="accent3" accent4="accent4" accent5="accent5" accent6="accent6" hlink="hlink" folHlink="folHlink"/>
    </a:extraClrScheme>
    <a:extraClrScheme>
      <a:clrScheme name="Network 7">
        <a:dk1>
          <a:srgbClr val="808080"/>
        </a:dk1>
        <a:lt1>
          <a:srgbClr val="FFFFCC"/>
        </a:lt1>
        <a:dk2>
          <a:srgbClr val="29527B"/>
        </a:dk2>
        <a:lt2>
          <a:srgbClr val="FFFFFF"/>
        </a:lt2>
        <a:accent1>
          <a:srgbClr val="CCCC00"/>
        </a:accent1>
        <a:accent2>
          <a:srgbClr val="669999"/>
        </a:accent2>
        <a:accent3>
          <a:srgbClr val="ACB3BF"/>
        </a:accent3>
        <a:accent4>
          <a:srgbClr val="DADAAE"/>
        </a:accent4>
        <a:accent5>
          <a:srgbClr val="E2E2AA"/>
        </a:accent5>
        <a:accent6>
          <a:srgbClr val="5C8A8A"/>
        </a:accent6>
        <a:hlink>
          <a:srgbClr val="D8D8EC"/>
        </a:hlink>
        <a:folHlink>
          <a:srgbClr val="B2B2B2"/>
        </a:folHlink>
      </a:clrScheme>
      <a:clrMap bg1="dk2" tx1="lt1" bg2="dk1" tx2="lt2" accent1="accent1" accent2="accent2" accent3="accent3" accent4="accent4" accent5="accent5" accent6="accent6" hlink="hlink" folHlink="folHlink"/>
    </a:extraClrScheme>
    <a:extraClrScheme>
      <a:clrScheme name="Network 8">
        <a:dk1>
          <a:srgbClr val="666699"/>
        </a:dk1>
        <a:lt1>
          <a:srgbClr val="FFFFFF"/>
        </a:lt1>
        <a:dk2>
          <a:srgbClr val="476949"/>
        </a:dk2>
        <a:lt2>
          <a:srgbClr val="FFFFFF"/>
        </a:lt2>
        <a:accent1>
          <a:srgbClr val="CC6600"/>
        </a:accent1>
        <a:accent2>
          <a:srgbClr val="CC9900"/>
        </a:accent2>
        <a:accent3>
          <a:srgbClr val="B1B9B1"/>
        </a:accent3>
        <a:accent4>
          <a:srgbClr val="DADADA"/>
        </a:accent4>
        <a:accent5>
          <a:srgbClr val="E2B8AA"/>
        </a:accent5>
        <a:accent6>
          <a:srgbClr val="B98A00"/>
        </a:accent6>
        <a:hlink>
          <a:srgbClr val="669900"/>
        </a:hlink>
        <a:folHlink>
          <a:srgbClr val="A45200"/>
        </a:folHlink>
      </a:clrScheme>
      <a:clrMap bg1="dk2" tx1="lt1" bg2="dk1" tx2="lt2" accent1="accent1" accent2="accent2" accent3="accent3" accent4="accent4" accent5="accent5" accent6="accent6" hlink="hlink" folHlink="folHlink"/>
    </a:extraClrScheme>
    <a:extraClrScheme>
      <a:clrScheme name="Network 9">
        <a:dk1>
          <a:srgbClr val="000000"/>
        </a:dk1>
        <a:lt1>
          <a:srgbClr val="FFFFFF"/>
        </a:lt1>
        <a:dk2>
          <a:srgbClr val="7C1302"/>
        </a:dk2>
        <a:lt2>
          <a:srgbClr val="CC9900"/>
        </a:lt2>
        <a:accent1>
          <a:srgbClr val="CC9900"/>
        </a:accent1>
        <a:accent2>
          <a:srgbClr val="CC3300"/>
        </a:accent2>
        <a:accent3>
          <a:srgbClr val="FFFFFF"/>
        </a:accent3>
        <a:accent4>
          <a:srgbClr val="000000"/>
        </a:accent4>
        <a:accent5>
          <a:srgbClr val="E2CAAA"/>
        </a:accent5>
        <a:accent6>
          <a:srgbClr val="B92D00"/>
        </a:accent6>
        <a:hlink>
          <a:srgbClr val="808080"/>
        </a:hlink>
        <a:folHlink>
          <a:srgbClr val="CCCC66"/>
        </a:folHlink>
      </a:clrScheme>
      <a:clrMap bg1="lt1" tx1="dk1" bg2="lt2" tx2="dk2" accent1="accent1" accent2="accent2" accent3="accent3" accent4="accent4" accent5="accent5" accent6="accent6" hlink="hlink" folHlink="folHlink"/>
    </a:extraClrScheme>
    <a:extraClrScheme>
      <a:clrScheme name="Network 10">
        <a:dk1>
          <a:srgbClr val="000000"/>
        </a:dk1>
        <a:lt1>
          <a:srgbClr val="FFFFFF"/>
        </a:lt1>
        <a:dk2>
          <a:srgbClr val="330066"/>
        </a:dk2>
        <a:lt2>
          <a:srgbClr val="808080"/>
        </a:lt2>
        <a:accent1>
          <a:srgbClr val="CCCC00"/>
        </a:accent1>
        <a:accent2>
          <a:srgbClr val="669999"/>
        </a:accent2>
        <a:accent3>
          <a:srgbClr val="FFFFFF"/>
        </a:accent3>
        <a:accent4>
          <a:srgbClr val="000000"/>
        </a:accent4>
        <a:accent5>
          <a:srgbClr val="E2E2AA"/>
        </a:accent5>
        <a:accent6>
          <a:srgbClr val="5C8A8A"/>
        </a:accent6>
        <a:hlink>
          <a:srgbClr val="7E9CE8"/>
        </a:hlink>
        <a:folHlink>
          <a:srgbClr val="D8D8EC"/>
        </a:folHlink>
      </a:clrScheme>
      <a:clrMap bg1="lt1" tx1="dk1" bg2="lt2" tx2="dk2" accent1="accent1" accent2="accent2" accent3="accent3" accent4="accent4" accent5="accent5" accent6="accent6" hlink="hlink" folHlink="folHlink"/>
    </a:extraClrScheme>
    <a:extraClrScheme>
      <a:clrScheme name="Network 11">
        <a:dk1>
          <a:srgbClr val="000000"/>
        </a:dk1>
        <a:lt1>
          <a:srgbClr val="FFFFFF"/>
        </a:lt1>
        <a:dk2>
          <a:srgbClr val="330066"/>
        </a:dk2>
        <a:lt2>
          <a:srgbClr val="808080"/>
        </a:lt2>
        <a:accent1>
          <a:srgbClr val="D2CD00"/>
        </a:accent1>
        <a:accent2>
          <a:srgbClr val="669999"/>
        </a:accent2>
        <a:accent3>
          <a:srgbClr val="FFFFFF"/>
        </a:accent3>
        <a:accent4>
          <a:srgbClr val="000000"/>
        </a:accent4>
        <a:accent5>
          <a:srgbClr val="E5E3AA"/>
        </a:accent5>
        <a:accent6>
          <a:srgbClr val="5C8A8A"/>
        </a:accent6>
        <a:hlink>
          <a:srgbClr val="7E9CE8"/>
        </a:hlink>
        <a:folHlink>
          <a:srgbClr val="D8D8EC"/>
        </a:folHlink>
      </a:clrScheme>
      <a:clrMap bg1="lt1" tx1="dk1" bg2="lt2" tx2="dk2" accent1="accent1" accent2="accent2" accent3="accent3" accent4="accent4" accent5="accent5" accent6="accent6" hlink="hlink" folHlink="folHlink"/>
    </a:extraClrScheme>
    <a:extraClrScheme>
      <a:clrScheme name="Network 12">
        <a:dk1>
          <a:srgbClr val="000000"/>
        </a:dk1>
        <a:lt1>
          <a:srgbClr val="FFFFFF"/>
        </a:lt1>
        <a:dk2>
          <a:srgbClr val="330066"/>
        </a:dk2>
        <a:lt2>
          <a:srgbClr val="808080"/>
        </a:lt2>
        <a:accent1>
          <a:srgbClr val="C8C300"/>
        </a:accent1>
        <a:accent2>
          <a:srgbClr val="669999"/>
        </a:accent2>
        <a:accent3>
          <a:srgbClr val="FFFFFF"/>
        </a:accent3>
        <a:accent4>
          <a:srgbClr val="000000"/>
        </a:accent4>
        <a:accent5>
          <a:srgbClr val="E0DEAA"/>
        </a:accent5>
        <a:accent6>
          <a:srgbClr val="5C8A8A"/>
        </a:accent6>
        <a:hlink>
          <a:srgbClr val="7E9CE8"/>
        </a:hlink>
        <a:folHlink>
          <a:srgbClr val="D8D8EC"/>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1_Griggs_SciPsych_4e_ch01_W">
  <a:themeElements>
    <a:clrScheme name="Custom 15">
      <a:dk1>
        <a:sysClr val="windowText" lastClr="000000"/>
      </a:dk1>
      <a:lt1>
        <a:sysClr val="window" lastClr="FFFFFF"/>
      </a:lt1>
      <a:dk2>
        <a:srgbClr val="242852"/>
      </a:dk2>
      <a:lt2>
        <a:srgbClr val="ACCBF9"/>
      </a:lt2>
      <a:accent1>
        <a:srgbClr val="629DD1"/>
      </a:accent1>
      <a:accent2>
        <a:srgbClr val="B82F3C"/>
      </a:accent2>
      <a:accent3>
        <a:srgbClr val="FAAB30"/>
      </a:accent3>
      <a:accent4>
        <a:srgbClr val="4A66AC"/>
      </a:accent4>
      <a:accent5>
        <a:srgbClr val="5E9F79"/>
      </a:accent5>
      <a:accent6>
        <a:srgbClr val="E6C362"/>
      </a:accent6>
      <a:hlink>
        <a:srgbClr val="9454C3"/>
      </a:hlink>
      <a:folHlink>
        <a:srgbClr val="3EBBF0"/>
      </a:folHlink>
    </a:clrScheme>
    <a:fontScheme name="Network">
      <a:majorFont>
        <a:latin typeface="Arial"/>
        <a:ea typeface="ＭＳ Ｐゴシック"/>
        <a:cs typeface=""/>
      </a:majorFont>
      <a:minorFont>
        <a:latin typeface="Arial"/>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a:ln>
              <a:noFill/>
            </a:ln>
            <a:solidFill>
              <a:srgbClr val="000000"/>
            </a:solidFill>
            <a:effectLst/>
            <a:latin typeface="Arial" charset="0"/>
            <a:ea typeface="ＭＳ Ｐゴシック"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a:ln>
              <a:noFill/>
            </a:ln>
            <a:solidFill>
              <a:srgbClr val="000000"/>
            </a:solidFill>
            <a:effectLst/>
            <a:latin typeface="Arial" charset="0"/>
            <a:ea typeface="ＭＳ Ｐゴシック" charset="0"/>
          </a:defRPr>
        </a:defPPr>
      </a:lstStyle>
    </a:lnDef>
  </a:objectDefaults>
  <a:extraClrSchemeLst>
    <a:extraClrScheme>
      <a:clrScheme name="Network 1">
        <a:dk1>
          <a:srgbClr val="4F747B"/>
        </a:dk1>
        <a:lt1>
          <a:srgbClr val="FFFFFF"/>
        </a:lt1>
        <a:dk2>
          <a:srgbClr val="000000"/>
        </a:dk2>
        <a:lt2>
          <a:srgbClr val="C0C0C0"/>
        </a:lt2>
        <a:accent1>
          <a:srgbClr val="859868"/>
        </a:accent1>
        <a:accent2>
          <a:srgbClr val="5F5F5F"/>
        </a:accent2>
        <a:accent3>
          <a:srgbClr val="AAAAAA"/>
        </a:accent3>
        <a:accent4>
          <a:srgbClr val="DADADA"/>
        </a:accent4>
        <a:accent5>
          <a:srgbClr val="C2CAB9"/>
        </a:accent5>
        <a:accent6>
          <a:srgbClr val="555555"/>
        </a:accent6>
        <a:hlink>
          <a:srgbClr val="5F5F5F"/>
        </a:hlink>
        <a:folHlink>
          <a:srgbClr val="BA1212"/>
        </a:folHlink>
      </a:clrScheme>
      <a:clrMap bg1="dk2" tx1="lt1" bg2="dk1" tx2="lt2" accent1="accent1" accent2="accent2" accent3="accent3" accent4="accent4" accent5="accent5" accent6="accent6" hlink="hlink" folHlink="folHlink"/>
    </a:extraClrScheme>
    <a:extraClrScheme>
      <a:clrScheme name="Network 2">
        <a:dk1>
          <a:srgbClr val="3C0000"/>
        </a:dk1>
        <a:lt1>
          <a:srgbClr val="FFFFFF"/>
        </a:lt1>
        <a:dk2>
          <a:srgbClr val="4D0B0B"/>
        </a:dk2>
        <a:lt2>
          <a:srgbClr val="FFFFFF"/>
        </a:lt2>
        <a:accent1>
          <a:srgbClr val="666633"/>
        </a:accent1>
        <a:accent2>
          <a:srgbClr val="CC3300"/>
        </a:accent2>
        <a:accent3>
          <a:srgbClr val="B2AAAA"/>
        </a:accent3>
        <a:accent4>
          <a:srgbClr val="DADADA"/>
        </a:accent4>
        <a:accent5>
          <a:srgbClr val="B8B8AD"/>
        </a:accent5>
        <a:accent6>
          <a:srgbClr val="B92D00"/>
        </a:accent6>
        <a:hlink>
          <a:srgbClr val="CC9900"/>
        </a:hlink>
        <a:folHlink>
          <a:srgbClr val="CCCC33"/>
        </a:folHlink>
      </a:clrScheme>
      <a:clrMap bg1="dk2" tx1="lt1" bg2="dk1" tx2="lt2" accent1="accent1" accent2="accent2" accent3="accent3" accent4="accent4" accent5="accent5" accent6="accent6" hlink="hlink" folHlink="folHlink"/>
    </a:extraClrScheme>
    <a:extraClrScheme>
      <a:clrScheme name="Network 3">
        <a:dk1>
          <a:srgbClr val="666699"/>
        </a:dk1>
        <a:lt1>
          <a:srgbClr val="FFFFFF"/>
        </a:lt1>
        <a:dk2>
          <a:srgbClr val="15192B"/>
        </a:dk2>
        <a:lt2>
          <a:srgbClr val="CCCCFF"/>
        </a:lt2>
        <a:accent1>
          <a:srgbClr val="4F893D"/>
        </a:accent1>
        <a:accent2>
          <a:srgbClr val="666699"/>
        </a:accent2>
        <a:accent3>
          <a:srgbClr val="AAABAC"/>
        </a:accent3>
        <a:accent4>
          <a:srgbClr val="DADADA"/>
        </a:accent4>
        <a:accent5>
          <a:srgbClr val="B2C4AF"/>
        </a:accent5>
        <a:accent6>
          <a:srgbClr val="5C5C8A"/>
        </a:accent6>
        <a:hlink>
          <a:srgbClr val="CC9900"/>
        </a:hlink>
        <a:folHlink>
          <a:srgbClr val="4837C7"/>
        </a:folHlink>
      </a:clrScheme>
      <a:clrMap bg1="dk2" tx1="lt1" bg2="dk1" tx2="lt2" accent1="accent1" accent2="accent2" accent3="accent3" accent4="accent4" accent5="accent5" accent6="accent6" hlink="hlink" folHlink="folHlink"/>
    </a:extraClrScheme>
    <a:extraClrScheme>
      <a:clrScheme name="Network 4">
        <a:dk1>
          <a:srgbClr val="666699"/>
        </a:dk1>
        <a:lt1>
          <a:srgbClr val="FFFFFF"/>
        </a:lt1>
        <a:dk2>
          <a:srgbClr val="86001A"/>
        </a:dk2>
        <a:lt2>
          <a:srgbClr val="CCCC66"/>
        </a:lt2>
        <a:accent1>
          <a:srgbClr val="FF3300"/>
        </a:accent1>
        <a:accent2>
          <a:srgbClr val="FF6600"/>
        </a:accent2>
        <a:accent3>
          <a:srgbClr val="C3AAAB"/>
        </a:accent3>
        <a:accent4>
          <a:srgbClr val="DADADA"/>
        </a:accent4>
        <a:accent5>
          <a:srgbClr val="FFADAA"/>
        </a:accent5>
        <a:accent6>
          <a:srgbClr val="E75C00"/>
        </a:accent6>
        <a:hlink>
          <a:srgbClr val="CC9900"/>
        </a:hlink>
        <a:folHlink>
          <a:srgbClr val="FF0000"/>
        </a:folHlink>
      </a:clrScheme>
      <a:clrMap bg1="dk2" tx1="lt1" bg2="dk1" tx2="lt2" accent1="accent1" accent2="accent2" accent3="accent3" accent4="accent4" accent5="accent5" accent6="accent6" hlink="hlink" folHlink="folHlink"/>
    </a:extraClrScheme>
    <a:extraClrScheme>
      <a:clrScheme name="Network 5">
        <a:dk1>
          <a:srgbClr val="666699"/>
        </a:dk1>
        <a:lt1>
          <a:srgbClr val="FFFFFF"/>
        </a:lt1>
        <a:dk2>
          <a:srgbClr val="000054"/>
        </a:dk2>
        <a:lt2>
          <a:srgbClr val="FFFFFF"/>
        </a:lt2>
        <a:accent1>
          <a:srgbClr val="3333FF"/>
        </a:accent1>
        <a:accent2>
          <a:srgbClr val="006699"/>
        </a:accent2>
        <a:accent3>
          <a:srgbClr val="AAAAB3"/>
        </a:accent3>
        <a:accent4>
          <a:srgbClr val="DADADA"/>
        </a:accent4>
        <a:accent5>
          <a:srgbClr val="ADADFF"/>
        </a:accent5>
        <a:accent6>
          <a:srgbClr val="005C8A"/>
        </a:accent6>
        <a:hlink>
          <a:srgbClr val="669900"/>
        </a:hlink>
        <a:folHlink>
          <a:srgbClr val="0000FF"/>
        </a:folHlink>
      </a:clrScheme>
      <a:clrMap bg1="dk2" tx1="lt1" bg2="dk1" tx2="lt2" accent1="accent1" accent2="accent2" accent3="accent3" accent4="accent4" accent5="accent5" accent6="accent6" hlink="hlink" folHlink="folHlink"/>
    </a:extraClrScheme>
    <a:extraClrScheme>
      <a:clrScheme name="Network 6">
        <a:dk1>
          <a:srgbClr val="808080"/>
        </a:dk1>
        <a:lt1>
          <a:srgbClr val="FFFFFF"/>
        </a:lt1>
        <a:dk2>
          <a:srgbClr val="30054B"/>
        </a:dk2>
        <a:lt2>
          <a:srgbClr val="FFFFFF"/>
        </a:lt2>
        <a:accent1>
          <a:srgbClr val="797B9B"/>
        </a:accent1>
        <a:accent2>
          <a:srgbClr val="6B4FB1"/>
        </a:accent2>
        <a:accent3>
          <a:srgbClr val="ADAAB1"/>
        </a:accent3>
        <a:accent4>
          <a:srgbClr val="DADADA"/>
        </a:accent4>
        <a:accent5>
          <a:srgbClr val="BEBFCB"/>
        </a:accent5>
        <a:accent6>
          <a:srgbClr val="6047A0"/>
        </a:accent6>
        <a:hlink>
          <a:srgbClr val="7AACCE"/>
        </a:hlink>
        <a:folHlink>
          <a:srgbClr val="D8D8EC"/>
        </a:folHlink>
      </a:clrScheme>
      <a:clrMap bg1="dk2" tx1="lt1" bg2="dk1" tx2="lt2" accent1="accent1" accent2="accent2" accent3="accent3" accent4="accent4" accent5="accent5" accent6="accent6" hlink="hlink" folHlink="folHlink"/>
    </a:extraClrScheme>
    <a:extraClrScheme>
      <a:clrScheme name="Network 7">
        <a:dk1>
          <a:srgbClr val="808080"/>
        </a:dk1>
        <a:lt1>
          <a:srgbClr val="FFFFCC"/>
        </a:lt1>
        <a:dk2>
          <a:srgbClr val="29527B"/>
        </a:dk2>
        <a:lt2>
          <a:srgbClr val="FFFFFF"/>
        </a:lt2>
        <a:accent1>
          <a:srgbClr val="CCCC00"/>
        </a:accent1>
        <a:accent2>
          <a:srgbClr val="669999"/>
        </a:accent2>
        <a:accent3>
          <a:srgbClr val="ACB3BF"/>
        </a:accent3>
        <a:accent4>
          <a:srgbClr val="DADAAE"/>
        </a:accent4>
        <a:accent5>
          <a:srgbClr val="E2E2AA"/>
        </a:accent5>
        <a:accent6>
          <a:srgbClr val="5C8A8A"/>
        </a:accent6>
        <a:hlink>
          <a:srgbClr val="D8D8EC"/>
        </a:hlink>
        <a:folHlink>
          <a:srgbClr val="B2B2B2"/>
        </a:folHlink>
      </a:clrScheme>
      <a:clrMap bg1="dk2" tx1="lt1" bg2="dk1" tx2="lt2" accent1="accent1" accent2="accent2" accent3="accent3" accent4="accent4" accent5="accent5" accent6="accent6" hlink="hlink" folHlink="folHlink"/>
    </a:extraClrScheme>
    <a:extraClrScheme>
      <a:clrScheme name="Network 8">
        <a:dk1>
          <a:srgbClr val="666699"/>
        </a:dk1>
        <a:lt1>
          <a:srgbClr val="FFFFFF"/>
        </a:lt1>
        <a:dk2>
          <a:srgbClr val="476949"/>
        </a:dk2>
        <a:lt2>
          <a:srgbClr val="FFFFFF"/>
        </a:lt2>
        <a:accent1>
          <a:srgbClr val="CC6600"/>
        </a:accent1>
        <a:accent2>
          <a:srgbClr val="CC9900"/>
        </a:accent2>
        <a:accent3>
          <a:srgbClr val="B1B9B1"/>
        </a:accent3>
        <a:accent4>
          <a:srgbClr val="DADADA"/>
        </a:accent4>
        <a:accent5>
          <a:srgbClr val="E2B8AA"/>
        </a:accent5>
        <a:accent6>
          <a:srgbClr val="B98A00"/>
        </a:accent6>
        <a:hlink>
          <a:srgbClr val="669900"/>
        </a:hlink>
        <a:folHlink>
          <a:srgbClr val="A45200"/>
        </a:folHlink>
      </a:clrScheme>
      <a:clrMap bg1="dk2" tx1="lt1" bg2="dk1" tx2="lt2" accent1="accent1" accent2="accent2" accent3="accent3" accent4="accent4" accent5="accent5" accent6="accent6" hlink="hlink" folHlink="folHlink"/>
    </a:extraClrScheme>
    <a:extraClrScheme>
      <a:clrScheme name="Network 9">
        <a:dk1>
          <a:srgbClr val="000000"/>
        </a:dk1>
        <a:lt1>
          <a:srgbClr val="FFFFFF"/>
        </a:lt1>
        <a:dk2>
          <a:srgbClr val="7C1302"/>
        </a:dk2>
        <a:lt2>
          <a:srgbClr val="CC9900"/>
        </a:lt2>
        <a:accent1>
          <a:srgbClr val="CC9900"/>
        </a:accent1>
        <a:accent2>
          <a:srgbClr val="CC3300"/>
        </a:accent2>
        <a:accent3>
          <a:srgbClr val="FFFFFF"/>
        </a:accent3>
        <a:accent4>
          <a:srgbClr val="000000"/>
        </a:accent4>
        <a:accent5>
          <a:srgbClr val="E2CAAA"/>
        </a:accent5>
        <a:accent6>
          <a:srgbClr val="B92D00"/>
        </a:accent6>
        <a:hlink>
          <a:srgbClr val="808080"/>
        </a:hlink>
        <a:folHlink>
          <a:srgbClr val="CCCC66"/>
        </a:folHlink>
      </a:clrScheme>
      <a:clrMap bg1="lt1" tx1="dk1" bg2="lt2" tx2="dk2" accent1="accent1" accent2="accent2" accent3="accent3" accent4="accent4" accent5="accent5" accent6="accent6" hlink="hlink" folHlink="folHlink"/>
    </a:extraClrScheme>
    <a:extraClrScheme>
      <a:clrScheme name="Network 10">
        <a:dk1>
          <a:srgbClr val="000000"/>
        </a:dk1>
        <a:lt1>
          <a:srgbClr val="FFFFFF"/>
        </a:lt1>
        <a:dk2>
          <a:srgbClr val="330066"/>
        </a:dk2>
        <a:lt2>
          <a:srgbClr val="808080"/>
        </a:lt2>
        <a:accent1>
          <a:srgbClr val="CCCC00"/>
        </a:accent1>
        <a:accent2>
          <a:srgbClr val="669999"/>
        </a:accent2>
        <a:accent3>
          <a:srgbClr val="FFFFFF"/>
        </a:accent3>
        <a:accent4>
          <a:srgbClr val="000000"/>
        </a:accent4>
        <a:accent5>
          <a:srgbClr val="E2E2AA"/>
        </a:accent5>
        <a:accent6>
          <a:srgbClr val="5C8A8A"/>
        </a:accent6>
        <a:hlink>
          <a:srgbClr val="7E9CE8"/>
        </a:hlink>
        <a:folHlink>
          <a:srgbClr val="D8D8EC"/>
        </a:folHlink>
      </a:clrScheme>
      <a:clrMap bg1="lt1" tx1="dk1" bg2="lt2" tx2="dk2" accent1="accent1" accent2="accent2" accent3="accent3" accent4="accent4" accent5="accent5" accent6="accent6" hlink="hlink" folHlink="folHlink"/>
    </a:extraClrScheme>
    <a:extraClrScheme>
      <a:clrScheme name="Network 11">
        <a:dk1>
          <a:srgbClr val="000000"/>
        </a:dk1>
        <a:lt1>
          <a:srgbClr val="FFFFFF"/>
        </a:lt1>
        <a:dk2>
          <a:srgbClr val="330066"/>
        </a:dk2>
        <a:lt2>
          <a:srgbClr val="808080"/>
        </a:lt2>
        <a:accent1>
          <a:srgbClr val="D2CD00"/>
        </a:accent1>
        <a:accent2>
          <a:srgbClr val="669999"/>
        </a:accent2>
        <a:accent3>
          <a:srgbClr val="FFFFFF"/>
        </a:accent3>
        <a:accent4>
          <a:srgbClr val="000000"/>
        </a:accent4>
        <a:accent5>
          <a:srgbClr val="E5E3AA"/>
        </a:accent5>
        <a:accent6>
          <a:srgbClr val="5C8A8A"/>
        </a:accent6>
        <a:hlink>
          <a:srgbClr val="7E9CE8"/>
        </a:hlink>
        <a:folHlink>
          <a:srgbClr val="D8D8EC"/>
        </a:folHlink>
      </a:clrScheme>
      <a:clrMap bg1="lt1" tx1="dk1" bg2="lt2" tx2="dk2" accent1="accent1" accent2="accent2" accent3="accent3" accent4="accent4" accent5="accent5" accent6="accent6" hlink="hlink" folHlink="folHlink"/>
    </a:extraClrScheme>
    <a:extraClrScheme>
      <a:clrScheme name="Network 12">
        <a:dk1>
          <a:srgbClr val="000000"/>
        </a:dk1>
        <a:lt1>
          <a:srgbClr val="FFFFFF"/>
        </a:lt1>
        <a:dk2>
          <a:srgbClr val="330066"/>
        </a:dk2>
        <a:lt2>
          <a:srgbClr val="808080"/>
        </a:lt2>
        <a:accent1>
          <a:srgbClr val="C8C300"/>
        </a:accent1>
        <a:accent2>
          <a:srgbClr val="669999"/>
        </a:accent2>
        <a:accent3>
          <a:srgbClr val="FFFFFF"/>
        </a:accent3>
        <a:accent4>
          <a:srgbClr val="000000"/>
        </a:accent4>
        <a:accent5>
          <a:srgbClr val="E0DEAA"/>
        </a:accent5>
        <a:accent6>
          <a:srgbClr val="5C8A8A"/>
        </a:accent6>
        <a:hlink>
          <a:srgbClr val="7E9CE8"/>
        </a:hlink>
        <a:folHlink>
          <a:srgbClr val="D8D8EC"/>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2_Griggs_SciPsych_4e_ch01_W">
  <a:themeElements>
    <a:clrScheme name="Custom 15">
      <a:dk1>
        <a:sysClr val="windowText" lastClr="000000"/>
      </a:dk1>
      <a:lt1>
        <a:sysClr val="window" lastClr="FFFFFF"/>
      </a:lt1>
      <a:dk2>
        <a:srgbClr val="242852"/>
      </a:dk2>
      <a:lt2>
        <a:srgbClr val="ACCBF9"/>
      </a:lt2>
      <a:accent1>
        <a:srgbClr val="629DD1"/>
      </a:accent1>
      <a:accent2>
        <a:srgbClr val="B82F3C"/>
      </a:accent2>
      <a:accent3>
        <a:srgbClr val="FAAB30"/>
      </a:accent3>
      <a:accent4>
        <a:srgbClr val="4A66AC"/>
      </a:accent4>
      <a:accent5>
        <a:srgbClr val="5E9F79"/>
      </a:accent5>
      <a:accent6>
        <a:srgbClr val="E6C362"/>
      </a:accent6>
      <a:hlink>
        <a:srgbClr val="9454C3"/>
      </a:hlink>
      <a:folHlink>
        <a:srgbClr val="3EBBF0"/>
      </a:folHlink>
    </a:clrScheme>
    <a:fontScheme name="Network">
      <a:majorFont>
        <a:latin typeface="Arial"/>
        <a:ea typeface="ＭＳ Ｐゴシック"/>
        <a:cs typeface=""/>
      </a:majorFont>
      <a:minorFont>
        <a:latin typeface="Arial"/>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a:ln>
              <a:noFill/>
            </a:ln>
            <a:solidFill>
              <a:srgbClr val="000000"/>
            </a:solidFill>
            <a:effectLst/>
            <a:latin typeface="Arial" charset="0"/>
            <a:ea typeface="ＭＳ Ｐゴシック"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a:ln>
              <a:noFill/>
            </a:ln>
            <a:solidFill>
              <a:srgbClr val="000000"/>
            </a:solidFill>
            <a:effectLst/>
            <a:latin typeface="Arial" charset="0"/>
            <a:ea typeface="ＭＳ Ｐゴシック" charset="0"/>
          </a:defRPr>
        </a:defPPr>
      </a:lstStyle>
    </a:lnDef>
  </a:objectDefaults>
  <a:extraClrSchemeLst>
    <a:extraClrScheme>
      <a:clrScheme name="Network 1">
        <a:dk1>
          <a:srgbClr val="4F747B"/>
        </a:dk1>
        <a:lt1>
          <a:srgbClr val="FFFFFF"/>
        </a:lt1>
        <a:dk2>
          <a:srgbClr val="000000"/>
        </a:dk2>
        <a:lt2>
          <a:srgbClr val="C0C0C0"/>
        </a:lt2>
        <a:accent1>
          <a:srgbClr val="859868"/>
        </a:accent1>
        <a:accent2>
          <a:srgbClr val="5F5F5F"/>
        </a:accent2>
        <a:accent3>
          <a:srgbClr val="AAAAAA"/>
        </a:accent3>
        <a:accent4>
          <a:srgbClr val="DADADA"/>
        </a:accent4>
        <a:accent5>
          <a:srgbClr val="C2CAB9"/>
        </a:accent5>
        <a:accent6>
          <a:srgbClr val="555555"/>
        </a:accent6>
        <a:hlink>
          <a:srgbClr val="5F5F5F"/>
        </a:hlink>
        <a:folHlink>
          <a:srgbClr val="BA1212"/>
        </a:folHlink>
      </a:clrScheme>
      <a:clrMap bg1="dk2" tx1="lt1" bg2="dk1" tx2="lt2" accent1="accent1" accent2="accent2" accent3="accent3" accent4="accent4" accent5="accent5" accent6="accent6" hlink="hlink" folHlink="folHlink"/>
    </a:extraClrScheme>
    <a:extraClrScheme>
      <a:clrScheme name="Network 2">
        <a:dk1>
          <a:srgbClr val="3C0000"/>
        </a:dk1>
        <a:lt1>
          <a:srgbClr val="FFFFFF"/>
        </a:lt1>
        <a:dk2>
          <a:srgbClr val="4D0B0B"/>
        </a:dk2>
        <a:lt2>
          <a:srgbClr val="FFFFFF"/>
        </a:lt2>
        <a:accent1>
          <a:srgbClr val="666633"/>
        </a:accent1>
        <a:accent2>
          <a:srgbClr val="CC3300"/>
        </a:accent2>
        <a:accent3>
          <a:srgbClr val="B2AAAA"/>
        </a:accent3>
        <a:accent4>
          <a:srgbClr val="DADADA"/>
        </a:accent4>
        <a:accent5>
          <a:srgbClr val="B8B8AD"/>
        </a:accent5>
        <a:accent6>
          <a:srgbClr val="B92D00"/>
        </a:accent6>
        <a:hlink>
          <a:srgbClr val="CC9900"/>
        </a:hlink>
        <a:folHlink>
          <a:srgbClr val="CCCC33"/>
        </a:folHlink>
      </a:clrScheme>
      <a:clrMap bg1="dk2" tx1="lt1" bg2="dk1" tx2="lt2" accent1="accent1" accent2="accent2" accent3="accent3" accent4="accent4" accent5="accent5" accent6="accent6" hlink="hlink" folHlink="folHlink"/>
    </a:extraClrScheme>
    <a:extraClrScheme>
      <a:clrScheme name="Network 3">
        <a:dk1>
          <a:srgbClr val="666699"/>
        </a:dk1>
        <a:lt1>
          <a:srgbClr val="FFFFFF"/>
        </a:lt1>
        <a:dk2>
          <a:srgbClr val="15192B"/>
        </a:dk2>
        <a:lt2>
          <a:srgbClr val="CCCCFF"/>
        </a:lt2>
        <a:accent1>
          <a:srgbClr val="4F893D"/>
        </a:accent1>
        <a:accent2>
          <a:srgbClr val="666699"/>
        </a:accent2>
        <a:accent3>
          <a:srgbClr val="AAABAC"/>
        </a:accent3>
        <a:accent4>
          <a:srgbClr val="DADADA"/>
        </a:accent4>
        <a:accent5>
          <a:srgbClr val="B2C4AF"/>
        </a:accent5>
        <a:accent6>
          <a:srgbClr val="5C5C8A"/>
        </a:accent6>
        <a:hlink>
          <a:srgbClr val="CC9900"/>
        </a:hlink>
        <a:folHlink>
          <a:srgbClr val="4837C7"/>
        </a:folHlink>
      </a:clrScheme>
      <a:clrMap bg1="dk2" tx1="lt1" bg2="dk1" tx2="lt2" accent1="accent1" accent2="accent2" accent3="accent3" accent4="accent4" accent5="accent5" accent6="accent6" hlink="hlink" folHlink="folHlink"/>
    </a:extraClrScheme>
    <a:extraClrScheme>
      <a:clrScheme name="Network 4">
        <a:dk1>
          <a:srgbClr val="666699"/>
        </a:dk1>
        <a:lt1>
          <a:srgbClr val="FFFFFF"/>
        </a:lt1>
        <a:dk2>
          <a:srgbClr val="86001A"/>
        </a:dk2>
        <a:lt2>
          <a:srgbClr val="CCCC66"/>
        </a:lt2>
        <a:accent1>
          <a:srgbClr val="FF3300"/>
        </a:accent1>
        <a:accent2>
          <a:srgbClr val="FF6600"/>
        </a:accent2>
        <a:accent3>
          <a:srgbClr val="C3AAAB"/>
        </a:accent3>
        <a:accent4>
          <a:srgbClr val="DADADA"/>
        </a:accent4>
        <a:accent5>
          <a:srgbClr val="FFADAA"/>
        </a:accent5>
        <a:accent6>
          <a:srgbClr val="E75C00"/>
        </a:accent6>
        <a:hlink>
          <a:srgbClr val="CC9900"/>
        </a:hlink>
        <a:folHlink>
          <a:srgbClr val="FF0000"/>
        </a:folHlink>
      </a:clrScheme>
      <a:clrMap bg1="dk2" tx1="lt1" bg2="dk1" tx2="lt2" accent1="accent1" accent2="accent2" accent3="accent3" accent4="accent4" accent5="accent5" accent6="accent6" hlink="hlink" folHlink="folHlink"/>
    </a:extraClrScheme>
    <a:extraClrScheme>
      <a:clrScheme name="Network 5">
        <a:dk1>
          <a:srgbClr val="666699"/>
        </a:dk1>
        <a:lt1>
          <a:srgbClr val="FFFFFF"/>
        </a:lt1>
        <a:dk2>
          <a:srgbClr val="000054"/>
        </a:dk2>
        <a:lt2>
          <a:srgbClr val="FFFFFF"/>
        </a:lt2>
        <a:accent1>
          <a:srgbClr val="3333FF"/>
        </a:accent1>
        <a:accent2>
          <a:srgbClr val="006699"/>
        </a:accent2>
        <a:accent3>
          <a:srgbClr val="AAAAB3"/>
        </a:accent3>
        <a:accent4>
          <a:srgbClr val="DADADA"/>
        </a:accent4>
        <a:accent5>
          <a:srgbClr val="ADADFF"/>
        </a:accent5>
        <a:accent6>
          <a:srgbClr val="005C8A"/>
        </a:accent6>
        <a:hlink>
          <a:srgbClr val="669900"/>
        </a:hlink>
        <a:folHlink>
          <a:srgbClr val="0000FF"/>
        </a:folHlink>
      </a:clrScheme>
      <a:clrMap bg1="dk2" tx1="lt1" bg2="dk1" tx2="lt2" accent1="accent1" accent2="accent2" accent3="accent3" accent4="accent4" accent5="accent5" accent6="accent6" hlink="hlink" folHlink="folHlink"/>
    </a:extraClrScheme>
    <a:extraClrScheme>
      <a:clrScheme name="Network 6">
        <a:dk1>
          <a:srgbClr val="808080"/>
        </a:dk1>
        <a:lt1>
          <a:srgbClr val="FFFFFF"/>
        </a:lt1>
        <a:dk2>
          <a:srgbClr val="30054B"/>
        </a:dk2>
        <a:lt2>
          <a:srgbClr val="FFFFFF"/>
        </a:lt2>
        <a:accent1>
          <a:srgbClr val="797B9B"/>
        </a:accent1>
        <a:accent2>
          <a:srgbClr val="6B4FB1"/>
        </a:accent2>
        <a:accent3>
          <a:srgbClr val="ADAAB1"/>
        </a:accent3>
        <a:accent4>
          <a:srgbClr val="DADADA"/>
        </a:accent4>
        <a:accent5>
          <a:srgbClr val="BEBFCB"/>
        </a:accent5>
        <a:accent6>
          <a:srgbClr val="6047A0"/>
        </a:accent6>
        <a:hlink>
          <a:srgbClr val="7AACCE"/>
        </a:hlink>
        <a:folHlink>
          <a:srgbClr val="D8D8EC"/>
        </a:folHlink>
      </a:clrScheme>
      <a:clrMap bg1="dk2" tx1="lt1" bg2="dk1" tx2="lt2" accent1="accent1" accent2="accent2" accent3="accent3" accent4="accent4" accent5="accent5" accent6="accent6" hlink="hlink" folHlink="folHlink"/>
    </a:extraClrScheme>
    <a:extraClrScheme>
      <a:clrScheme name="Network 7">
        <a:dk1>
          <a:srgbClr val="808080"/>
        </a:dk1>
        <a:lt1>
          <a:srgbClr val="FFFFCC"/>
        </a:lt1>
        <a:dk2>
          <a:srgbClr val="29527B"/>
        </a:dk2>
        <a:lt2>
          <a:srgbClr val="FFFFFF"/>
        </a:lt2>
        <a:accent1>
          <a:srgbClr val="CCCC00"/>
        </a:accent1>
        <a:accent2>
          <a:srgbClr val="669999"/>
        </a:accent2>
        <a:accent3>
          <a:srgbClr val="ACB3BF"/>
        </a:accent3>
        <a:accent4>
          <a:srgbClr val="DADAAE"/>
        </a:accent4>
        <a:accent5>
          <a:srgbClr val="E2E2AA"/>
        </a:accent5>
        <a:accent6>
          <a:srgbClr val="5C8A8A"/>
        </a:accent6>
        <a:hlink>
          <a:srgbClr val="D8D8EC"/>
        </a:hlink>
        <a:folHlink>
          <a:srgbClr val="B2B2B2"/>
        </a:folHlink>
      </a:clrScheme>
      <a:clrMap bg1="dk2" tx1="lt1" bg2="dk1" tx2="lt2" accent1="accent1" accent2="accent2" accent3="accent3" accent4="accent4" accent5="accent5" accent6="accent6" hlink="hlink" folHlink="folHlink"/>
    </a:extraClrScheme>
    <a:extraClrScheme>
      <a:clrScheme name="Network 8">
        <a:dk1>
          <a:srgbClr val="666699"/>
        </a:dk1>
        <a:lt1>
          <a:srgbClr val="FFFFFF"/>
        </a:lt1>
        <a:dk2>
          <a:srgbClr val="476949"/>
        </a:dk2>
        <a:lt2>
          <a:srgbClr val="FFFFFF"/>
        </a:lt2>
        <a:accent1>
          <a:srgbClr val="CC6600"/>
        </a:accent1>
        <a:accent2>
          <a:srgbClr val="CC9900"/>
        </a:accent2>
        <a:accent3>
          <a:srgbClr val="B1B9B1"/>
        </a:accent3>
        <a:accent4>
          <a:srgbClr val="DADADA"/>
        </a:accent4>
        <a:accent5>
          <a:srgbClr val="E2B8AA"/>
        </a:accent5>
        <a:accent6>
          <a:srgbClr val="B98A00"/>
        </a:accent6>
        <a:hlink>
          <a:srgbClr val="669900"/>
        </a:hlink>
        <a:folHlink>
          <a:srgbClr val="A45200"/>
        </a:folHlink>
      </a:clrScheme>
      <a:clrMap bg1="dk2" tx1="lt1" bg2="dk1" tx2="lt2" accent1="accent1" accent2="accent2" accent3="accent3" accent4="accent4" accent5="accent5" accent6="accent6" hlink="hlink" folHlink="folHlink"/>
    </a:extraClrScheme>
    <a:extraClrScheme>
      <a:clrScheme name="Network 9">
        <a:dk1>
          <a:srgbClr val="000000"/>
        </a:dk1>
        <a:lt1>
          <a:srgbClr val="FFFFFF"/>
        </a:lt1>
        <a:dk2>
          <a:srgbClr val="7C1302"/>
        </a:dk2>
        <a:lt2>
          <a:srgbClr val="CC9900"/>
        </a:lt2>
        <a:accent1>
          <a:srgbClr val="CC9900"/>
        </a:accent1>
        <a:accent2>
          <a:srgbClr val="CC3300"/>
        </a:accent2>
        <a:accent3>
          <a:srgbClr val="FFFFFF"/>
        </a:accent3>
        <a:accent4>
          <a:srgbClr val="000000"/>
        </a:accent4>
        <a:accent5>
          <a:srgbClr val="E2CAAA"/>
        </a:accent5>
        <a:accent6>
          <a:srgbClr val="B92D00"/>
        </a:accent6>
        <a:hlink>
          <a:srgbClr val="808080"/>
        </a:hlink>
        <a:folHlink>
          <a:srgbClr val="CCCC66"/>
        </a:folHlink>
      </a:clrScheme>
      <a:clrMap bg1="lt1" tx1="dk1" bg2="lt2" tx2="dk2" accent1="accent1" accent2="accent2" accent3="accent3" accent4="accent4" accent5="accent5" accent6="accent6" hlink="hlink" folHlink="folHlink"/>
    </a:extraClrScheme>
    <a:extraClrScheme>
      <a:clrScheme name="Network 10">
        <a:dk1>
          <a:srgbClr val="000000"/>
        </a:dk1>
        <a:lt1>
          <a:srgbClr val="FFFFFF"/>
        </a:lt1>
        <a:dk2>
          <a:srgbClr val="330066"/>
        </a:dk2>
        <a:lt2>
          <a:srgbClr val="808080"/>
        </a:lt2>
        <a:accent1>
          <a:srgbClr val="CCCC00"/>
        </a:accent1>
        <a:accent2>
          <a:srgbClr val="669999"/>
        </a:accent2>
        <a:accent3>
          <a:srgbClr val="FFFFFF"/>
        </a:accent3>
        <a:accent4>
          <a:srgbClr val="000000"/>
        </a:accent4>
        <a:accent5>
          <a:srgbClr val="E2E2AA"/>
        </a:accent5>
        <a:accent6>
          <a:srgbClr val="5C8A8A"/>
        </a:accent6>
        <a:hlink>
          <a:srgbClr val="7E9CE8"/>
        </a:hlink>
        <a:folHlink>
          <a:srgbClr val="D8D8EC"/>
        </a:folHlink>
      </a:clrScheme>
      <a:clrMap bg1="lt1" tx1="dk1" bg2="lt2" tx2="dk2" accent1="accent1" accent2="accent2" accent3="accent3" accent4="accent4" accent5="accent5" accent6="accent6" hlink="hlink" folHlink="folHlink"/>
    </a:extraClrScheme>
    <a:extraClrScheme>
      <a:clrScheme name="Network 11">
        <a:dk1>
          <a:srgbClr val="000000"/>
        </a:dk1>
        <a:lt1>
          <a:srgbClr val="FFFFFF"/>
        </a:lt1>
        <a:dk2>
          <a:srgbClr val="330066"/>
        </a:dk2>
        <a:lt2>
          <a:srgbClr val="808080"/>
        </a:lt2>
        <a:accent1>
          <a:srgbClr val="D2CD00"/>
        </a:accent1>
        <a:accent2>
          <a:srgbClr val="669999"/>
        </a:accent2>
        <a:accent3>
          <a:srgbClr val="FFFFFF"/>
        </a:accent3>
        <a:accent4>
          <a:srgbClr val="000000"/>
        </a:accent4>
        <a:accent5>
          <a:srgbClr val="E5E3AA"/>
        </a:accent5>
        <a:accent6>
          <a:srgbClr val="5C8A8A"/>
        </a:accent6>
        <a:hlink>
          <a:srgbClr val="7E9CE8"/>
        </a:hlink>
        <a:folHlink>
          <a:srgbClr val="D8D8EC"/>
        </a:folHlink>
      </a:clrScheme>
      <a:clrMap bg1="lt1" tx1="dk1" bg2="lt2" tx2="dk2" accent1="accent1" accent2="accent2" accent3="accent3" accent4="accent4" accent5="accent5" accent6="accent6" hlink="hlink" folHlink="folHlink"/>
    </a:extraClrScheme>
    <a:extraClrScheme>
      <a:clrScheme name="Network 12">
        <a:dk1>
          <a:srgbClr val="000000"/>
        </a:dk1>
        <a:lt1>
          <a:srgbClr val="FFFFFF"/>
        </a:lt1>
        <a:dk2>
          <a:srgbClr val="330066"/>
        </a:dk2>
        <a:lt2>
          <a:srgbClr val="808080"/>
        </a:lt2>
        <a:accent1>
          <a:srgbClr val="C8C300"/>
        </a:accent1>
        <a:accent2>
          <a:srgbClr val="669999"/>
        </a:accent2>
        <a:accent3>
          <a:srgbClr val="FFFFFF"/>
        </a:accent3>
        <a:accent4>
          <a:srgbClr val="000000"/>
        </a:accent4>
        <a:accent5>
          <a:srgbClr val="E0DEAA"/>
        </a:accent5>
        <a:accent6>
          <a:srgbClr val="5C8A8A"/>
        </a:accent6>
        <a:hlink>
          <a:srgbClr val="7E9CE8"/>
        </a:hlink>
        <a:folHlink>
          <a:srgbClr val="D8D8EC"/>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3_Griggs_SciPsych_4e_ch01_W">
  <a:themeElements>
    <a:clrScheme name="Custom 15">
      <a:dk1>
        <a:sysClr val="windowText" lastClr="000000"/>
      </a:dk1>
      <a:lt1>
        <a:sysClr val="window" lastClr="FFFFFF"/>
      </a:lt1>
      <a:dk2>
        <a:srgbClr val="242852"/>
      </a:dk2>
      <a:lt2>
        <a:srgbClr val="ACCBF9"/>
      </a:lt2>
      <a:accent1>
        <a:srgbClr val="629DD1"/>
      </a:accent1>
      <a:accent2>
        <a:srgbClr val="B82F3C"/>
      </a:accent2>
      <a:accent3>
        <a:srgbClr val="FAAB30"/>
      </a:accent3>
      <a:accent4>
        <a:srgbClr val="4A66AC"/>
      </a:accent4>
      <a:accent5>
        <a:srgbClr val="5E9F79"/>
      </a:accent5>
      <a:accent6>
        <a:srgbClr val="E6C362"/>
      </a:accent6>
      <a:hlink>
        <a:srgbClr val="9454C3"/>
      </a:hlink>
      <a:folHlink>
        <a:srgbClr val="3EBBF0"/>
      </a:folHlink>
    </a:clrScheme>
    <a:fontScheme name="Network">
      <a:majorFont>
        <a:latin typeface="Arial"/>
        <a:ea typeface="ＭＳ Ｐゴシック"/>
        <a:cs typeface=""/>
      </a:majorFont>
      <a:minorFont>
        <a:latin typeface="Arial"/>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a:ln>
              <a:noFill/>
            </a:ln>
            <a:solidFill>
              <a:srgbClr val="000000"/>
            </a:solidFill>
            <a:effectLst/>
            <a:latin typeface="Arial" charset="0"/>
            <a:ea typeface="ＭＳ Ｐゴシック"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a:ln>
              <a:noFill/>
            </a:ln>
            <a:solidFill>
              <a:srgbClr val="000000"/>
            </a:solidFill>
            <a:effectLst/>
            <a:latin typeface="Arial" charset="0"/>
            <a:ea typeface="ＭＳ Ｐゴシック" charset="0"/>
          </a:defRPr>
        </a:defPPr>
      </a:lstStyle>
    </a:lnDef>
  </a:objectDefaults>
  <a:extraClrSchemeLst>
    <a:extraClrScheme>
      <a:clrScheme name="Network 1">
        <a:dk1>
          <a:srgbClr val="4F747B"/>
        </a:dk1>
        <a:lt1>
          <a:srgbClr val="FFFFFF"/>
        </a:lt1>
        <a:dk2>
          <a:srgbClr val="000000"/>
        </a:dk2>
        <a:lt2>
          <a:srgbClr val="C0C0C0"/>
        </a:lt2>
        <a:accent1>
          <a:srgbClr val="859868"/>
        </a:accent1>
        <a:accent2>
          <a:srgbClr val="5F5F5F"/>
        </a:accent2>
        <a:accent3>
          <a:srgbClr val="AAAAAA"/>
        </a:accent3>
        <a:accent4>
          <a:srgbClr val="DADADA"/>
        </a:accent4>
        <a:accent5>
          <a:srgbClr val="C2CAB9"/>
        </a:accent5>
        <a:accent6>
          <a:srgbClr val="555555"/>
        </a:accent6>
        <a:hlink>
          <a:srgbClr val="5F5F5F"/>
        </a:hlink>
        <a:folHlink>
          <a:srgbClr val="BA1212"/>
        </a:folHlink>
      </a:clrScheme>
      <a:clrMap bg1="dk2" tx1="lt1" bg2="dk1" tx2="lt2" accent1="accent1" accent2="accent2" accent3="accent3" accent4="accent4" accent5="accent5" accent6="accent6" hlink="hlink" folHlink="folHlink"/>
    </a:extraClrScheme>
    <a:extraClrScheme>
      <a:clrScheme name="Network 2">
        <a:dk1>
          <a:srgbClr val="3C0000"/>
        </a:dk1>
        <a:lt1>
          <a:srgbClr val="FFFFFF"/>
        </a:lt1>
        <a:dk2>
          <a:srgbClr val="4D0B0B"/>
        </a:dk2>
        <a:lt2>
          <a:srgbClr val="FFFFFF"/>
        </a:lt2>
        <a:accent1>
          <a:srgbClr val="666633"/>
        </a:accent1>
        <a:accent2>
          <a:srgbClr val="CC3300"/>
        </a:accent2>
        <a:accent3>
          <a:srgbClr val="B2AAAA"/>
        </a:accent3>
        <a:accent4>
          <a:srgbClr val="DADADA"/>
        </a:accent4>
        <a:accent5>
          <a:srgbClr val="B8B8AD"/>
        </a:accent5>
        <a:accent6>
          <a:srgbClr val="B92D00"/>
        </a:accent6>
        <a:hlink>
          <a:srgbClr val="CC9900"/>
        </a:hlink>
        <a:folHlink>
          <a:srgbClr val="CCCC33"/>
        </a:folHlink>
      </a:clrScheme>
      <a:clrMap bg1="dk2" tx1="lt1" bg2="dk1" tx2="lt2" accent1="accent1" accent2="accent2" accent3="accent3" accent4="accent4" accent5="accent5" accent6="accent6" hlink="hlink" folHlink="folHlink"/>
    </a:extraClrScheme>
    <a:extraClrScheme>
      <a:clrScheme name="Network 3">
        <a:dk1>
          <a:srgbClr val="666699"/>
        </a:dk1>
        <a:lt1>
          <a:srgbClr val="FFFFFF"/>
        </a:lt1>
        <a:dk2>
          <a:srgbClr val="15192B"/>
        </a:dk2>
        <a:lt2>
          <a:srgbClr val="CCCCFF"/>
        </a:lt2>
        <a:accent1>
          <a:srgbClr val="4F893D"/>
        </a:accent1>
        <a:accent2>
          <a:srgbClr val="666699"/>
        </a:accent2>
        <a:accent3>
          <a:srgbClr val="AAABAC"/>
        </a:accent3>
        <a:accent4>
          <a:srgbClr val="DADADA"/>
        </a:accent4>
        <a:accent5>
          <a:srgbClr val="B2C4AF"/>
        </a:accent5>
        <a:accent6>
          <a:srgbClr val="5C5C8A"/>
        </a:accent6>
        <a:hlink>
          <a:srgbClr val="CC9900"/>
        </a:hlink>
        <a:folHlink>
          <a:srgbClr val="4837C7"/>
        </a:folHlink>
      </a:clrScheme>
      <a:clrMap bg1="dk2" tx1="lt1" bg2="dk1" tx2="lt2" accent1="accent1" accent2="accent2" accent3="accent3" accent4="accent4" accent5="accent5" accent6="accent6" hlink="hlink" folHlink="folHlink"/>
    </a:extraClrScheme>
    <a:extraClrScheme>
      <a:clrScheme name="Network 4">
        <a:dk1>
          <a:srgbClr val="666699"/>
        </a:dk1>
        <a:lt1>
          <a:srgbClr val="FFFFFF"/>
        </a:lt1>
        <a:dk2>
          <a:srgbClr val="86001A"/>
        </a:dk2>
        <a:lt2>
          <a:srgbClr val="CCCC66"/>
        </a:lt2>
        <a:accent1>
          <a:srgbClr val="FF3300"/>
        </a:accent1>
        <a:accent2>
          <a:srgbClr val="FF6600"/>
        </a:accent2>
        <a:accent3>
          <a:srgbClr val="C3AAAB"/>
        </a:accent3>
        <a:accent4>
          <a:srgbClr val="DADADA"/>
        </a:accent4>
        <a:accent5>
          <a:srgbClr val="FFADAA"/>
        </a:accent5>
        <a:accent6>
          <a:srgbClr val="E75C00"/>
        </a:accent6>
        <a:hlink>
          <a:srgbClr val="CC9900"/>
        </a:hlink>
        <a:folHlink>
          <a:srgbClr val="FF0000"/>
        </a:folHlink>
      </a:clrScheme>
      <a:clrMap bg1="dk2" tx1="lt1" bg2="dk1" tx2="lt2" accent1="accent1" accent2="accent2" accent3="accent3" accent4="accent4" accent5="accent5" accent6="accent6" hlink="hlink" folHlink="folHlink"/>
    </a:extraClrScheme>
    <a:extraClrScheme>
      <a:clrScheme name="Network 5">
        <a:dk1>
          <a:srgbClr val="666699"/>
        </a:dk1>
        <a:lt1>
          <a:srgbClr val="FFFFFF"/>
        </a:lt1>
        <a:dk2>
          <a:srgbClr val="000054"/>
        </a:dk2>
        <a:lt2>
          <a:srgbClr val="FFFFFF"/>
        </a:lt2>
        <a:accent1>
          <a:srgbClr val="3333FF"/>
        </a:accent1>
        <a:accent2>
          <a:srgbClr val="006699"/>
        </a:accent2>
        <a:accent3>
          <a:srgbClr val="AAAAB3"/>
        </a:accent3>
        <a:accent4>
          <a:srgbClr val="DADADA"/>
        </a:accent4>
        <a:accent5>
          <a:srgbClr val="ADADFF"/>
        </a:accent5>
        <a:accent6>
          <a:srgbClr val="005C8A"/>
        </a:accent6>
        <a:hlink>
          <a:srgbClr val="669900"/>
        </a:hlink>
        <a:folHlink>
          <a:srgbClr val="0000FF"/>
        </a:folHlink>
      </a:clrScheme>
      <a:clrMap bg1="dk2" tx1="lt1" bg2="dk1" tx2="lt2" accent1="accent1" accent2="accent2" accent3="accent3" accent4="accent4" accent5="accent5" accent6="accent6" hlink="hlink" folHlink="folHlink"/>
    </a:extraClrScheme>
    <a:extraClrScheme>
      <a:clrScheme name="Network 6">
        <a:dk1>
          <a:srgbClr val="808080"/>
        </a:dk1>
        <a:lt1>
          <a:srgbClr val="FFFFFF"/>
        </a:lt1>
        <a:dk2>
          <a:srgbClr val="30054B"/>
        </a:dk2>
        <a:lt2>
          <a:srgbClr val="FFFFFF"/>
        </a:lt2>
        <a:accent1>
          <a:srgbClr val="797B9B"/>
        </a:accent1>
        <a:accent2>
          <a:srgbClr val="6B4FB1"/>
        </a:accent2>
        <a:accent3>
          <a:srgbClr val="ADAAB1"/>
        </a:accent3>
        <a:accent4>
          <a:srgbClr val="DADADA"/>
        </a:accent4>
        <a:accent5>
          <a:srgbClr val="BEBFCB"/>
        </a:accent5>
        <a:accent6>
          <a:srgbClr val="6047A0"/>
        </a:accent6>
        <a:hlink>
          <a:srgbClr val="7AACCE"/>
        </a:hlink>
        <a:folHlink>
          <a:srgbClr val="D8D8EC"/>
        </a:folHlink>
      </a:clrScheme>
      <a:clrMap bg1="dk2" tx1="lt1" bg2="dk1" tx2="lt2" accent1="accent1" accent2="accent2" accent3="accent3" accent4="accent4" accent5="accent5" accent6="accent6" hlink="hlink" folHlink="folHlink"/>
    </a:extraClrScheme>
    <a:extraClrScheme>
      <a:clrScheme name="Network 7">
        <a:dk1>
          <a:srgbClr val="808080"/>
        </a:dk1>
        <a:lt1>
          <a:srgbClr val="FFFFCC"/>
        </a:lt1>
        <a:dk2>
          <a:srgbClr val="29527B"/>
        </a:dk2>
        <a:lt2>
          <a:srgbClr val="FFFFFF"/>
        </a:lt2>
        <a:accent1>
          <a:srgbClr val="CCCC00"/>
        </a:accent1>
        <a:accent2>
          <a:srgbClr val="669999"/>
        </a:accent2>
        <a:accent3>
          <a:srgbClr val="ACB3BF"/>
        </a:accent3>
        <a:accent4>
          <a:srgbClr val="DADAAE"/>
        </a:accent4>
        <a:accent5>
          <a:srgbClr val="E2E2AA"/>
        </a:accent5>
        <a:accent6>
          <a:srgbClr val="5C8A8A"/>
        </a:accent6>
        <a:hlink>
          <a:srgbClr val="D8D8EC"/>
        </a:hlink>
        <a:folHlink>
          <a:srgbClr val="B2B2B2"/>
        </a:folHlink>
      </a:clrScheme>
      <a:clrMap bg1="dk2" tx1="lt1" bg2="dk1" tx2="lt2" accent1="accent1" accent2="accent2" accent3="accent3" accent4="accent4" accent5="accent5" accent6="accent6" hlink="hlink" folHlink="folHlink"/>
    </a:extraClrScheme>
    <a:extraClrScheme>
      <a:clrScheme name="Network 8">
        <a:dk1>
          <a:srgbClr val="666699"/>
        </a:dk1>
        <a:lt1>
          <a:srgbClr val="FFFFFF"/>
        </a:lt1>
        <a:dk2>
          <a:srgbClr val="476949"/>
        </a:dk2>
        <a:lt2>
          <a:srgbClr val="FFFFFF"/>
        </a:lt2>
        <a:accent1>
          <a:srgbClr val="CC6600"/>
        </a:accent1>
        <a:accent2>
          <a:srgbClr val="CC9900"/>
        </a:accent2>
        <a:accent3>
          <a:srgbClr val="B1B9B1"/>
        </a:accent3>
        <a:accent4>
          <a:srgbClr val="DADADA"/>
        </a:accent4>
        <a:accent5>
          <a:srgbClr val="E2B8AA"/>
        </a:accent5>
        <a:accent6>
          <a:srgbClr val="B98A00"/>
        </a:accent6>
        <a:hlink>
          <a:srgbClr val="669900"/>
        </a:hlink>
        <a:folHlink>
          <a:srgbClr val="A45200"/>
        </a:folHlink>
      </a:clrScheme>
      <a:clrMap bg1="dk2" tx1="lt1" bg2="dk1" tx2="lt2" accent1="accent1" accent2="accent2" accent3="accent3" accent4="accent4" accent5="accent5" accent6="accent6" hlink="hlink" folHlink="folHlink"/>
    </a:extraClrScheme>
    <a:extraClrScheme>
      <a:clrScheme name="Network 9">
        <a:dk1>
          <a:srgbClr val="000000"/>
        </a:dk1>
        <a:lt1>
          <a:srgbClr val="FFFFFF"/>
        </a:lt1>
        <a:dk2>
          <a:srgbClr val="7C1302"/>
        </a:dk2>
        <a:lt2>
          <a:srgbClr val="CC9900"/>
        </a:lt2>
        <a:accent1>
          <a:srgbClr val="CC9900"/>
        </a:accent1>
        <a:accent2>
          <a:srgbClr val="CC3300"/>
        </a:accent2>
        <a:accent3>
          <a:srgbClr val="FFFFFF"/>
        </a:accent3>
        <a:accent4>
          <a:srgbClr val="000000"/>
        </a:accent4>
        <a:accent5>
          <a:srgbClr val="E2CAAA"/>
        </a:accent5>
        <a:accent6>
          <a:srgbClr val="B92D00"/>
        </a:accent6>
        <a:hlink>
          <a:srgbClr val="808080"/>
        </a:hlink>
        <a:folHlink>
          <a:srgbClr val="CCCC66"/>
        </a:folHlink>
      </a:clrScheme>
      <a:clrMap bg1="lt1" tx1="dk1" bg2="lt2" tx2="dk2" accent1="accent1" accent2="accent2" accent3="accent3" accent4="accent4" accent5="accent5" accent6="accent6" hlink="hlink" folHlink="folHlink"/>
    </a:extraClrScheme>
    <a:extraClrScheme>
      <a:clrScheme name="Network 10">
        <a:dk1>
          <a:srgbClr val="000000"/>
        </a:dk1>
        <a:lt1>
          <a:srgbClr val="FFFFFF"/>
        </a:lt1>
        <a:dk2>
          <a:srgbClr val="330066"/>
        </a:dk2>
        <a:lt2>
          <a:srgbClr val="808080"/>
        </a:lt2>
        <a:accent1>
          <a:srgbClr val="CCCC00"/>
        </a:accent1>
        <a:accent2>
          <a:srgbClr val="669999"/>
        </a:accent2>
        <a:accent3>
          <a:srgbClr val="FFFFFF"/>
        </a:accent3>
        <a:accent4>
          <a:srgbClr val="000000"/>
        </a:accent4>
        <a:accent5>
          <a:srgbClr val="E2E2AA"/>
        </a:accent5>
        <a:accent6>
          <a:srgbClr val="5C8A8A"/>
        </a:accent6>
        <a:hlink>
          <a:srgbClr val="7E9CE8"/>
        </a:hlink>
        <a:folHlink>
          <a:srgbClr val="D8D8EC"/>
        </a:folHlink>
      </a:clrScheme>
      <a:clrMap bg1="lt1" tx1="dk1" bg2="lt2" tx2="dk2" accent1="accent1" accent2="accent2" accent3="accent3" accent4="accent4" accent5="accent5" accent6="accent6" hlink="hlink" folHlink="folHlink"/>
    </a:extraClrScheme>
    <a:extraClrScheme>
      <a:clrScheme name="Network 11">
        <a:dk1>
          <a:srgbClr val="000000"/>
        </a:dk1>
        <a:lt1>
          <a:srgbClr val="FFFFFF"/>
        </a:lt1>
        <a:dk2>
          <a:srgbClr val="330066"/>
        </a:dk2>
        <a:lt2>
          <a:srgbClr val="808080"/>
        </a:lt2>
        <a:accent1>
          <a:srgbClr val="D2CD00"/>
        </a:accent1>
        <a:accent2>
          <a:srgbClr val="669999"/>
        </a:accent2>
        <a:accent3>
          <a:srgbClr val="FFFFFF"/>
        </a:accent3>
        <a:accent4>
          <a:srgbClr val="000000"/>
        </a:accent4>
        <a:accent5>
          <a:srgbClr val="E5E3AA"/>
        </a:accent5>
        <a:accent6>
          <a:srgbClr val="5C8A8A"/>
        </a:accent6>
        <a:hlink>
          <a:srgbClr val="7E9CE8"/>
        </a:hlink>
        <a:folHlink>
          <a:srgbClr val="D8D8EC"/>
        </a:folHlink>
      </a:clrScheme>
      <a:clrMap bg1="lt1" tx1="dk1" bg2="lt2" tx2="dk2" accent1="accent1" accent2="accent2" accent3="accent3" accent4="accent4" accent5="accent5" accent6="accent6" hlink="hlink" folHlink="folHlink"/>
    </a:extraClrScheme>
    <a:extraClrScheme>
      <a:clrScheme name="Network 12">
        <a:dk1>
          <a:srgbClr val="000000"/>
        </a:dk1>
        <a:lt1>
          <a:srgbClr val="FFFFFF"/>
        </a:lt1>
        <a:dk2>
          <a:srgbClr val="330066"/>
        </a:dk2>
        <a:lt2>
          <a:srgbClr val="808080"/>
        </a:lt2>
        <a:accent1>
          <a:srgbClr val="C8C300"/>
        </a:accent1>
        <a:accent2>
          <a:srgbClr val="669999"/>
        </a:accent2>
        <a:accent3>
          <a:srgbClr val="FFFFFF"/>
        </a:accent3>
        <a:accent4>
          <a:srgbClr val="000000"/>
        </a:accent4>
        <a:accent5>
          <a:srgbClr val="E0DEAA"/>
        </a:accent5>
        <a:accent6>
          <a:srgbClr val="5C8A8A"/>
        </a:accent6>
        <a:hlink>
          <a:srgbClr val="7E9CE8"/>
        </a:hlink>
        <a:folHlink>
          <a:srgbClr val="D8D8EC"/>
        </a:folHlink>
      </a:clrScheme>
      <a:clrMap bg1="lt1" tx1="dk1" bg2="lt2" tx2="dk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4_Griggs_SciPsych_4e_ch01_W">
  <a:themeElements>
    <a:clrScheme name="Custom 15">
      <a:dk1>
        <a:sysClr val="windowText" lastClr="000000"/>
      </a:dk1>
      <a:lt1>
        <a:sysClr val="window" lastClr="FFFFFF"/>
      </a:lt1>
      <a:dk2>
        <a:srgbClr val="242852"/>
      </a:dk2>
      <a:lt2>
        <a:srgbClr val="ACCBF9"/>
      </a:lt2>
      <a:accent1>
        <a:srgbClr val="629DD1"/>
      </a:accent1>
      <a:accent2>
        <a:srgbClr val="B82F3C"/>
      </a:accent2>
      <a:accent3>
        <a:srgbClr val="FAAB30"/>
      </a:accent3>
      <a:accent4>
        <a:srgbClr val="4A66AC"/>
      </a:accent4>
      <a:accent5>
        <a:srgbClr val="5E9F79"/>
      </a:accent5>
      <a:accent6>
        <a:srgbClr val="E6C362"/>
      </a:accent6>
      <a:hlink>
        <a:srgbClr val="9454C3"/>
      </a:hlink>
      <a:folHlink>
        <a:srgbClr val="3EBBF0"/>
      </a:folHlink>
    </a:clrScheme>
    <a:fontScheme name="Network">
      <a:majorFont>
        <a:latin typeface="Arial"/>
        <a:ea typeface="ＭＳ Ｐゴシック"/>
        <a:cs typeface=""/>
      </a:majorFont>
      <a:minorFont>
        <a:latin typeface="Arial"/>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a:ln>
              <a:noFill/>
            </a:ln>
            <a:solidFill>
              <a:srgbClr val="000000"/>
            </a:solidFill>
            <a:effectLst/>
            <a:latin typeface="Arial" charset="0"/>
            <a:ea typeface="ＭＳ Ｐゴシック"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a:ln>
              <a:noFill/>
            </a:ln>
            <a:solidFill>
              <a:srgbClr val="000000"/>
            </a:solidFill>
            <a:effectLst/>
            <a:latin typeface="Arial" charset="0"/>
            <a:ea typeface="ＭＳ Ｐゴシック" charset="0"/>
          </a:defRPr>
        </a:defPPr>
      </a:lstStyle>
    </a:lnDef>
  </a:objectDefaults>
  <a:extraClrSchemeLst>
    <a:extraClrScheme>
      <a:clrScheme name="Network 1">
        <a:dk1>
          <a:srgbClr val="4F747B"/>
        </a:dk1>
        <a:lt1>
          <a:srgbClr val="FFFFFF"/>
        </a:lt1>
        <a:dk2>
          <a:srgbClr val="000000"/>
        </a:dk2>
        <a:lt2>
          <a:srgbClr val="C0C0C0"/>
        </a:lt2>
        <a:accent1>
          <a:srgbClr val="859868"/>
        </a:accent1>
        <a:accent2>
          <a:srgbClr val="5F5F5F"/>
        </a:accent2>
        <a:accent3>
          <a:srgbClr val="AAAAAA"/>
        </a:accent3>
        <a:accent4>
          <a:srgbClr val="DADADA"/>
        </a:accent4>
        <a:accent5>
          <a:srgbClr val="C2CAB9"/>
        </a:accent5>
        <a:accent6>
          <a:srgbClr val="555555"/>
        </a:accent6>
        <a:hlink>
          <a:srgbClr val="5F5F5F"/>
        </a:hlink>
        <a:folHlink>
          <a:srgbClr val="BA1212"/>
        </a:folHlink>
      </a:clrScheme>
      <a:clrMap bg1="dk2" tx1="lt1" bg2="dk1" tx2="lt2" accent1="accent1" accent2="accent2" accent3="accent3" accent4="accent4" accent5="accent5" accent6="accent6" hlink="hlink" folHlink="folHlink"/>
    </a:extraClrScheme>
    <a:extraClrScheme>
      <a:clrScheme name="Network 2">
        <a:dk1>
          <a:srgbClr val="3C0000"/>
        </a:dk1>
        <a:lt1>
          <a:srgbClr val="FFFFFF"/>
        </a:lt1>
        <a:dk2>
          <a:srgbClr val="4D0B0B"/>
        </a:dk2>
        <a:lt2>
          <a:srgbClr val="FFFFFF"/>
        </a:lt2>
        <a:accent1>
          <a:srgbClr val="666633"/>
        </a:accent1>
        <a:accent2>
          <a:srgbClr val="CC3300"/>
        </a:accent2>
        <a:accent3>
          <a:srgbClr val="B2AAAA"/>
        </a:accent3>
        <a:accent4>
          <a:srgbClr val="DADADA"/>
        </a:accent4>
        <a:accent5>
          <a:srgbClr val="B8B8AD"/>
        </a:accent5>
        <a:accent6>
          <a:srgbClr val="B92D00"/>
        </a:accent6>
        <a:hlink>
          <a:srgbClr val="CC9900"/>
        </a:hlink>
        <a:folHlink>
          <a:srgbClr val="CCCC33"/>
        </a:folHlink>
      </a:clrScheme>
      <a:clrMap bg1="dk2" tx1="lt1" bg2="dk1" tx2="lt2" accent1="accent1" accent2="accent2" accent3="accent3" accent4="accent4" accent5="accent5" accent6="accent6" hlink="hlink" folHlink="folHlink"/>
    </a:extraClrScheme>
    <a:extraClrScheme>
      <a:clrScheme name="Network 3">
        <a:dk1>
          <a:srgbClr val="666699"/>
        </a:dk1>
        <a:lt1>
          <a:srgbClr val="FFFFFF"/>
        </a:lt1>
        <a:dk2>
          <a:srgbClr val="15192B"/>
        </a:dk2>
        <a:lt2>
          <a:srgbClr val="CCCCFF"/>
        </a:lt2>
        <a:accent1>
          <a:srgbClr val="4F893D"/>
        </a:accent1>
        <a:accent2>
          <a:srgbClr val="666699"/>
        </a:accent2>
        <a:accent3>
          <a:srgbClr val="AAABAC"/>
        </a:accent3>
        <a:accent4>
          <a:srgbClr val="DADADA"/>
        </a:accent4>
        <a:accent5>
          <a:srgbClr val="B2C4AF"/>
        </a:accent5>
        <a:accent6>
          <a:srgbClr val="5C5C8A"/>
        </a:accent6>
        <a:hlink>
          <a:srgbClr val="CC9900"/>
        </a:hlink>
        <a:folHlink>
          <a:srgbClr val="4837C7"/>
        </a:folHlink>
      </a:clrScheme>
      <a:clrMap bg1="dk2" tx1="lt1" bg2="dk1" tx2="lt2" accent1="accent1" accent2="accent2" accent3="accent3" accent4="accent4" accent5="accent5" accent6="accent6" hlink="hlink" folHlink="folHlink"/>
    </a:extraClrScheme>
    <a:extraClrScheme>
      <a:clrScheme name="Network 4">
        <a:dk1>
          <a:srgbClr val="666699"/>
        </a:dk1>
        <a:lt1>
          <a:srgbClr val="FFFFFF"/>
        </a:lt1>
        <a:dk2>
          <a:srgbClr val="86001A"/>
        </a:dk2>
        <a:lt2>
          <a:srgbClr val="CCCC66"/>
        </a:lt2>
        <a:accent1>
          <a:srgbClr val="FF3300"/>
        </a:accent1>
        <a:accent2>
          <a:srgbClr val="FF6600"/>
        </a:accent2>
        <a:accent3>
          <a:srgbClr val="C3AAAB"/>
        </a:accent3>
        <a:accent4>
          <a:srgbClr val="DADADA"/>
        </a:accent4>
        <a:accent5>
          <a:srgbClr val="FFADAA"/>
        </a:accent5>
        <a:accent6>
          <a:srgbClr val="E75C00"/>
        </a:accent6>
        <a:hlink>
          <a:srgbClr val="CC9900"/>
        </a:hlink>
        <a:folHlink>
          <a:srgbClr val="FF0000"/>
        </a:folHlink>
      </a:clrScheme>
      <a:clrMap bg1="dk2" tx1="lt1" bg2="dk1" tx2="lt2" accent1="accent1" accent2="accent2" accent3="accent3" accent4="accent4" accent5="accent5" accent6="accent6" hlink="hlink" folHlink="folHlink"/>
    </a:extraClrScheme>
    <a:extraClrScheme>
      <a:clrScheme name="Network 5">
        <a:dk1>
          <a:srgbClr val="666699"/>
        </a:dk1>
        <a:lt1>
          <a:srgbClr val="FFFFFF"/>
        </a:lt1>
        <a:dk2>
          <a:srgbClr val="000054"/>
        </a:dk2>
        <a:lt2>
          <a:srgbClr val="FFFFFF"/>
        </a:lt2>
        <a:accent1>
          <a:srgbClr val="3333FF"/>
        </a:accent1>
        <a:accent2>
          <a:srgbClr val="006699"/>
        </a:accent2>
        <a:accent3>
          <a:srgbClr val="AAAAB3"/>
        </a:accent3>
        <a:accent4>
          <a:srgbClr val="DADADA"/>
        </a:accent4>
        <a:accent5>
          <a:srgbClr val="ADADFF"/>
        </a:accent5>
        <a:accent6>
          <a:srgbClr val="005C8A"/>
        </a:accent6>
        <a:hlink>
          <a:srgbClr val="669900"/>
        </a:hlink>
        <a:folHlink>
          <a:srgbClr val="0000FF"/>
        </a:folHlink>
      </a:clrScheme>
      <a:clrMap bg1="dk2" tx1="lt1" bg2="dk1" tx2="lt2" accent1="accent1" accent2="accent2" accent3="accent3" accent4="accent4" accent5="accent5" accent6="accent6" hlink="hlink" folHlink="folHlink"/>
    </a:extraClrScheme>
    <a:extraClrScheme>
      <a:clrScheme name="Network 6">
        <a:dk1>
          <a:srgbClr val="808080"/>
        </a:dk1>
        <a:lt1>
          <a:srgbClr val="FFFFFF"/>
        </a:lt1>
        <a:dk2>
          <a:srgbClr val="30054B"/>
        </a:dk2>
        <a:lt2>
          <a:srgbClr val="FFFFFF"/>
        </a:lt2>
        <a:accent1>
          <a:srgbClr val="797B9B"/>
        </a:accent1>
        <a:accent2>
          <a:srgbClr val="6B4FB1"/>
        </a:accent2>
        <a:accent3>
          <a:srgbClr val="ADAAB1"/>
        </a:accent3>
        <a:accent4>
          <a:srgbClr val="DADADA"/>
        </a:accent4>
        <a:accent5>
          <a:srgbClr val="BEBFCB"/>
        </a:accent5>
        <a:accent6>
          <a:srgbClr val="6047A0"/>
        </a:accent6>
        <a:hlink>
          <a:srgbClr val="7AACCE"/>
        </a:hlink>
        <a:folHlink>
          <a:srgbClr val="D8D8EC"/>
        </a:folHlink>
      </a:clrScheme>
      <a:clrMap bg1="dk2" tx1="lt1" bg2="dk1" tx2="lt2" accent1="accent1" accent2="accent2" accent3="accent3" accent4="accent4" accent5="accent5" accent6="accent6" hlink="hlink" folHlink="folHlink"/>
    </a:extraClrScheme>
    <a:extraClrScheme>
      <a:clrScheme name="Network 7">
        <a:dk1>
          <a:srgbClr val="808080"/>
        </a:dk1>
        <a:lt1>
          <a:srgbClr val="FFFFCC"/>
        </a:lt1>
        <a:dk2>
          <a:srgbClr val="29527B"/>
        </a:dk2>
        <a:lt2>
          <a:srgbClr val="FFFFFF"/>
        </a:lt2>
        <a:accent1>
          <a:srgbClr val="CCCC00"/>
        </a:accent1>
        <a:accent2>
          <a:srgbClr val="669999"/>
        </a:accent2>
        <a:accent3>
          <a:srgbClr val="ACB3BF"/>
        </a:accent3>
        <a:accent4>
          <a:srgbClr val="DADAAE"/>
        </a:accent4>
        <a:accent5>
          <a:srgbClr val="E2E2AA"/>
        </a:accent5>
        <a:accent6>
          <a:srgbClr val="5C8A8A"/>
        </a:accent6>
        <a:hlink>
          <a:srgbClr val="D8D8EC"/>
        </a:hlink>
        <a:folHlink>
          <a:srgbClr val="B2B2B2"/>
        </a:folHlink>
      </a:clrScheme>
      <a:clrMap bg1="dk2" tx1="lt1" bg2="dk1" tx2="lt2" accent1="accent1" accent2="accent2" accent3="accent3" accent4="accent4" accent5="accent5" accent6="accent6" hlink="hlink" folHlink="folHlink"/>
    </a:extraClrScheme>
    <a:extraClrScheme>
      <a:clrScheme name="Network 8">
        <a:dk1>
          <a:srgbClr val="666699"/>
        </a:dk1>
        <a:lt1>
          <a:srgbClr val="FFFFFF"/>
        </a:lt1>
        <a:dk2>
          <a:srgbClr val="476949"/>
        </a:dk2>
        <a:lt2>
          <a:srgbClr val="FFFFFF"/>
        </a:lt2>
        <a:accent1>
          <a:srgbClr val="CC6600"/>
        </a:accent1>
        <a:accent2>
          <a:srgbClr val="CC9900"/>
        </a:accent2>
        <a:accent3>
          <a:srgbClr val="B1B9B1"/>
        </a:accent3>
        <a:accent4>
          <a:srgbClr val="DADADA"/>
        </a:accent4>
        <a:accent5>
          <a:srgbClr val="E2B8AA"/>
        </a:accent5>
        <a:accent6>
          <a:srgbClr val="B98A00"/>
        </a:accent6>
        <a:hlink>
          <a:srgbClr val="669900"/>
        </a:hlink>
        <a:folHlink>
          <a:srgbClr val="A45200"/>
        </a:folHlink>
      </a:clrScheme>
      <a:clrMap bg1="dk2" tx1="lt1" bg2="dk1" tx2="lt2" accent1="accent1" accent2="accent2" accent3="accent3" accent4="accent4" accent5="accent5" accent6="accent6" hlink="hlink" folHlink="folHlink"/>
    </a:extraClrScheme>
    <a:extraClrScheme>
      <a:clrScheme name="Network 9">
        <a:dk1>
          <a:srgbClr val="000000"/>
        </a:dk1>
        <a:lt1>
          <a:srgbClr val="FFFFFF"/>
        </a:lt1>
        <a:dk2>
          <a:srgbClr val="7C1302"/>
        </a:dk2>
        <a:lt2>
          <a:srgbClr val="CC9900"/>
        </a:lt2>
        <a:accent1>
          <a:srgbClr val="CC9900"/>
        </a:accent1>
        <a:accent2>
          <a:srgbClr val="CC3300"/>
        </a:accent2>
        <a:accent3>
          <a:srgbClr val="FFFFFF"/>
        </a:accent3>
        <a:accent4>
          <a:srgbClr val="000000"/>
        </a:accent4>
        <a:accent5>
          <a:srgbClr val="E2CAAA"/>
        </a:accent5>
        <a:accent6>
          <a:srgbClr val="B92D00"/>
        </a:accent6>
        <a:hlink>
          <a:srgbClr val="808080"/>
        </a:hlink>
        <a:folHlink>
          <a:srgbClr val="CCCC66"/>
        </a:folHlink>
      </a:clrScheme>
      <a:clrMap bg1="lt1" tx1="dk1" bg2="lt2" tx2="dk2" accent1="accent1" accent2="accent2" accent3="accent3" accent4="accent4" accent5="accent5" accent6="accent6" hlink="hlink" folHlink="folHlink"/>
    </a:extraClrScheme>
    <a:extraClrScheme>
      <a:clrScheme name="Network 10">
        <a:dk1>
          <a:srgbClr val="000000"/>
        </a:dk1>
        <a:lt1>
          <a:srgbClr val="FFFFFF"/>
        </a:lt1>
        <a:dk2>
          <a:srgbClr val="330066"/>
        </a:dk2>
        <a:lt2>
          <a:srgbClr val="808080"/>
        </a:lt2>
        <a:accent1>
          <a:srgbClr val="CCCC00"/>
        </a:accent1>
        <a:accent2>
          <a:srgbClr val="669999"/>
        </a:accent2>
        <a:accent3>
          <a:srgbClr val="FFFFFF"/>
        </a:accent3>
        <a:accent4>
          <a:srgbClr val="000000"/>
        </a:accent4>
        <a:accent5>
          <a:srgbClr val="E2E2AA"/>
        </a:accent5>
        <a:accent6>
          <a:srgbClr val="5C8A8A"/>
        </a:accent6>
        <a:hlink>
          <a:srgbClr val="7E9CE8"/>
        </a:hlink>
        <a:folHlink>
          <a:srgbClr val="D8D8EC"/>
        </a:folHlink>
      </a:clrScheme>
      <a:clrMap bg1="lt1" tx1="dk1" bg2="lt2" tx2="dk2" accent1="accent1" accent2="accent2" accent3="accent3" accent4="accent4" accent5="accent5" accent6="accent6" hlink="hlink" folHlink="folHlink"/>
    </a:extraClrScheme>
    <a:extraClrScheme>
      <a:clrScheme name="Network 11">
        <a:dk1>
          <a:srgbClr val="000000"/>
        </a:dk1>
        <a:lt1>
          <a:srgbClr val="FFFFFF"/>
        </a:lt1>
        <a:dk2>
          <a:srgbClr val="330066"/>
        </a:dk2>
        <a:lt2>
          <a:srgbClr val="808080"/>
        </a:lt2>
        <a:accent1>
          <a:srgbClr val="D2CD00"/>
        </a:accent1>
        <a:accent2>
          <a:srgbClr val="669999"/>
        </a:accent2>
        <a:accent3>
          <a:srgbClr val="FFFFFF"/>
        </a:accent3>
        <a:accent4>
          <a:srgbClr val="000000"/>
        </a:accent4>
        <a:accent5>
          <a:srgbClr val="E5E3AA"/>
        </a:accent5>
        <a:accent6>
          <a:srgbClr val="5C8A8A"/>
        </a:accent6>
        <a:hlink>
          <a:srgbClr val="7E9CE8"/>
        </a:hlink>
        <a:folHlink>
          <a:srgbClr val="D8D8EC"/>
        </a:folHlink>
      </a:clrScheme>
      <a:clrMap bg1="lt1" tx1="dk1" bg2="lt2" tx2="dk2" accent1="accent1" accent2="accent2" accent3="accent3" accent4="accent4" accent5="accent5" accent6="accent6" hlink="hlink" folHlink="folHlink"/>
    </a:extraClrScheme>
    <a:extraClrScheme>
      <a:clrScheme name="Network 12">
        <a:dk1>
          <a:srgbClr val="000000"/>
        </a:dk1>
        <a:lt1>
          <a:srgbClr val="FFFFFF"/>
        </a:lt1>
        <a:dk2>
          <a:srgbClr val="330066"/>
        </a:dk2>
        <a:lt2>
          <a:srgbClr val="808080"/>
        </a:lt2>
        <a:accent1>
          <a:srgbClr val="C8C300"/>
        </a:accent1>
        <a:accent2>
          <a:srgbClr val="669999"/>
        </a:accent2>
        <a:accent3>
          <a:srgbClr val="FFFFFF"/>
        </a:accent3>
        <a:accent4>
          <a:srgbClr val="000000"/>
        </a:accent4>
        <a:accent5>
          <a:srgbClr val="E0DEAA"/>
        </a:accent5>
        <a:accent6>
          <a:srgbClr val="5C8A8A"/>
        </a:accent6>
        <a:hlink>
          <a:srgbClr val="7E9CE8"/>
        </a:hlink>
        <a:folHlink>
          <a:srgbClr val="D8D8EC"/>
        </a:folHlink>
      </a:clrScheme>
      <a:clrMap bg1="lt1" tx1="dk1" bg2="lt2" tx2="dk2" accent1="accent1" accent2="accent2" accent3="accent3" accent4="accent4" accent5="accent5" accent6="accent6" hlink="hlink" folHlink="folHlink"/>
    </a:extraClrScheme>
  </a:extraClrSchemeLst>
</a:theme>
</file>

<file path=ppt/theme/theme7.xml><?xml version="1.0" encoding="utf-8"?>
<a:theme xmlns:a="http://schemas.openxmlformats.org/drawingml/2006/main" name="5_Griggs_SciPsych_4e_ch01_W">
  <a:themeElements>
    <a:clrScheme name="Custom 15">
      <a:dk1>
        <a:sysClr val="windowText" lastClr="000000"/>
      </a:dk1>
      <a:lt1>
        <a:sysClr val="window" lastClr="FFFFFF"/>
      </a:lt1>
      <a:dk2>
        <a:srgbClr val="242852"/>
      </a:dk2>
      <a:lt2>
        <a:srgbClr val="ACCBF9"/>
      </a:lt2>
      <a:accent1>
        <a:srgbClr val="629DD1"/>
      </a:accent1>
      <a:accent2>
        <a:srgbClr val="B82F3C"/>
      </a:accent2>
      <a:accent3>
        <a:srgbClr val="FAAB30"/>
      </a:accent3>
      <a:accent4>
        <a:srgbClr val="4A66AC"/>
      </a:accent4>
      <a:accent5>
        <a:srgbClr val="5E9F79"/>
      </a:accent5>
      <a:accent6>
        <a:srgbClr val="E6C362"/>
      </a:accent6>
      <a:hlink>
        <a:srgbClr val="9454C3"/>
      </a:hlink>
      <a:folHlink>
        <a:srgbClr val="3EBBF0"/>
      </a:folHlink>
    </a:clrScheme>
    <a:fontScheme name="Network">
      <a:majorFont>
        <a:latin typeface="Arial"/>
        <a:ea typeface="ＭＳ Ｐゴシック"/>
        <a:cs typeface=""/>
      </a:majorFont>
      <a:minorFont>
        <a:latin typeface="Arial"/>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a:ln>
              <a:noFill/>
            </a:ln>
            <a:solidFill>
              <a:srgbClr val="000000"/>
            </a:solidFill>
            <a:effectLst/>
            <a:latin typeface="Arial" charset="0"/>
            <a:ea typeface="ＭＳ Ｐゴシック"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a:ln>
              <a:noFill/>
            </a:ln>
            <a:solidFill>
              <a:srgbClr val="000000"/>
            </a:solidFill>
            <a:effectLst/>
            <a:latin typeface="Arial" charset="0"/>
            <a:ea typeface="ＭＳ Ｐゴシック" charset="0"/>
          </a:defRPr>
        </a:defPPr>
      </a:lstStyle>
    </a:lnDef>
  </a:objectDefaults>
  <a:extraClrSchemeLst>
    <a:extraClrScheme>
      <a:clrScheme name="Network 1">
        <a:dk1>
          <a:srgbClr val="4F747B"/>
        </a:dk1>
        <a:lt1>
          <a:srgbClr val="FFFFFF"/>
        </a:lt1>
        <a:dk2>
          <a:srgbClr val="000000"/>
        </a:dk2>
        <a:lt2>
          <a:srgbClr val="C0C0C0"/>
        </a:lt2>
        <a:accent1>
          <a:srgbClr val="859868"/>
        </a:accent1>
        <a:accent2>
          <a:srgbClr val="5F5F5F"/>
        </a:accent2>
        <a:accent3>
          <a:srgbClr val="AAAAAA"/>
        </a:accent3>
        <a:accent4>
          <a:srgbClr val="DADADA"/>
        </a:accent4>
        <a:accent5>
          <a:srgbClr val="C2CAB9"/>
        </a:accent5>
        <a:accent6>
          <a:srgbClr val="555555"/>
        </a:accent6>
        <a:hlink>
          <a:srgbClr val="5F5F5F"/>
        </a:hlink>
        <a:folHlink>
          <a:srgbClr val="BA1212"/>
        </a:folHlink>
      </a:clrScheme>
      <a:clrMap bg1="dk2" tx1="lt1" bg2="dk1" tx2="lt2" accent1="accent1" accent2="accent2" accent3="accent3" accent4="accent4" accent5="accent5" accent6="accent6" hlink="hlink" folHlink="folHlink"/>
    </a:extraClrScheme>
    <a:extraClrScheme>
      <a:clrScheme name="Network 2">
        <a:dk1>
          <a:srgbClr val="3C0000"/>
        </a:dk1>
        <a:lt1>
          <a:srgbClr val="FFFFFF"/>
        </a:lt1>
        <a:dk2>
          <a:srgbClr val="4D0B0B"/>
        </a:dk2>
        <a:lt2>
          <a:srgbClr val="FFFFFF"/>
        </a:lt2>
        <a:accent1>
          <a:srgbClr val="666633"/>
        </a:accent1>
        <a:accent2>
          <a:srgbClr val="CC3300"/>
        </a:accent2>
        <a:accent3>
          <a:srgbClr val="B2AAAA"/>
        </a:accent3>
        <a:accent4>
          <a:srgbClr val="DADADA"/>
        </a:accent4>
        <a:accent5>
          <a:srgbClr val="B8B8AD"/>
        </a:accent5>
        <a:accent6>
          <a:srgbClr val="B92D00"/>
        </a:accent6>
        <a:hlink>
          <a:srgbClr val="CC9900"/>
        </a:hlink>
        <a:folHlink>
          <a:srgbClr val="CCCC33"/>
        </a:folHlink>
      </a:clrScheme>
      <a:clrMap bg1="dk2" tx1="lt1" bg2="dk1" tx2="lt2" accent1="accent1" accent2="accent2" accent3="accent3" accent4="accent4" accent5="accent5" accent6="accent6" hlink="hlink" folHlink="folHlink"/>
    </a:extraClrScheme>
    <a:extraClrScheme>
      <a:clrScheme name="Network 3">
        <a:dk1>
          <a:srgbClr val="666699"/>
        </a:dk1>
        <a:lt1>
          <a:srgbClr val="FFFFFF"/>
        </a:lt1>
        <a:dk2>
          <a:srgbClr val="15192B"/>
        </a:dk2>
        <a:lt2>
          <a:srgbClr val="CCCCFF"/>
        </a:lt2>
        <a:accent1>
          <a:srgbClr val="4F893D"/>
        </a:accent1>
        <a:accent2>
          <a:srgbClr val="666699"/>
        </a:accent2>
        <a:accent3>
          <a:srgbClr val="AAABAC"/>
        </a:accent3>
        <a:accent4>
          <a:srgbClr val="DADADA"/>
        </a:accent4>
        <a:accent5>
          <a:srgbClr val="B2C4AF"/>
        </a:accent5>
        <a:accent6>
          <a:srgbClr val="5C5C8A"/>
        </a:accent6>
        <a:hlink>
          <a:srgbClr val="CC9900"/>
        </a:hlink>
        <a:folHlink>
          <a:srgbClr val="4837C7"/>
        </a:folHlink>
      </a:clrScheme>
      <a:clrMap bg1="dk2" tx1="lt1" bg2="dk1" tx2="lt2" accent1="accent1" accent2="accent2" accent3="accent3" accent4="accent4" accent5="accent5" accent6="accent6" hlink="hlink" folHlink="folHlink"/>
    </a:extraClrScheme>
    <a:extraClrScheme>
      <a:clrScheme name="Network 4">
        <a:dk1>
          <a:srgbClr val="666699"/>
        </a:dk1>
        <a:lt1>
          <a:srgbClr val="FFFFFF"/>
        </a:lt1>
        <a:dk2>
          <a:srgbClr val="86001A"/>
        </a:dk2>
        <a:lt2>
          <a:srgbClr val="CCCC66"/>
        </a:lt2>
        <a:accent1>
          <a:srgbClr val="FF3300"/>
        </a:accent1>
        <a:accent2>
          <a:srgbClr val="FF6600"/>
        </a:accent2>
        <a:accent3>
          <a:srgbClr val="C3AAAB"/>
        </a:accent3>
        <a:accent4>
          <a:srgbClr val="DADADA"/>
        </a:accent4>
        <a:accent5>
          <a:srgbClr val="FFADAA"/>
        </a:accent5>
        <a:accent6>
          <a:srgbClr val="E75C00"/>
        </a:accent6>
        <a:hlink>
          <a:srgbClr val="CC9900"/>
        </a:hlink>
        <a:folHlink>
          <a:srgbClr val="FF0000"/>
        </a:folHlink>
      </a:clrScheme>
      <a:clrMap bg1="dk2" tx1="lt1" bg2="dk1" tx2="lt2" accent1="accent1" accent2="accent2" accent3="accent3" accent4="accent4" accent5="accent5" accent6="accent6" hlink="hlink" folHlink="folHlink"/>
    </a:extraClrScheme>
    <a:extraClrScheme>
      <a:clrScheme name="Network 5">
        <a:dk1>
          <a:srgbClr val="666699"/>
        </a:dk1>
        <a:lt1>
          <a:srgbClr val="FFFFFF"/>
        </a:lt1>
        <a:dk2>
          <a:srgbClr val="000054"/>
        </a:dk2>
        <a:lt2>
          <a:srgbClr val="FFFFFF"/>
        </a:lt2>
        <a:accent1>
          <a:srgbClr val="3333FF"/>
        </a:accent1>
        <a:accent2>
          <a:srgbClr val="006699"/>
        </a:accent2>
        <a:accent3>
          <a:srgbClr val="AAAAB3"/>
        </a:accent3>
        <a:accent4>
          <a:srgbClr val="DADADA"/>
        </a:accent4>
        <a:accent5>
          <a:srgbClr val="ADADFF"/>
        </a:accent5>
        <a:accent6>
          <a:srgbClr val="005C8A"/>
        </a:accent6>
        <a:hlink>
          <a:srgbClr val="669900"/>
        </a:hlink>
        <a:folHlink>
          <a:srgbClr val="0000FF"/>
        </a:folHlink>
      </a:clrScheme>
      <a:clrMap bg1="dk2" tx1="lt1" bg2="dk1" tx2="lt2" accent1="accent1" accent2="accent2" accent3="accent3" accent4="accent4" accent5="accent5" accent6="accent6" hlink="hlink" folHlink="folHlink"/>
    </a:extraClrScheme>
    <a:extraClrScheme>
      <a:clrScheme name="Network 6">
        <a:dk1>
          <a:srgbClr val="808080"/>
        </a:dk1>
        <a:lt1>
          <a:srgbClr val="FFFFFF"/>
        </a:lt1>
        <a:dk2>
          <a:srgbClr val="30054B"/>
        </a:dk2>
        <a:lt2>
          <a:srgbClr val="FFFFFF"/>
        </a:lt2>
        <a:accent1>
          <a:srgbClr val="797B9B"/>
        </a:accent1>
        <a:accent2>
          <a:srgbClr val="6B4FB1"/>
        </a:accent2>
        <a:accent3>
          <a:srgbClr val="ADAAB1"/>
        </a:accent3>
        <a:accent4>
          <a:srgbClr val="DADADA"/>
        </a:accent4>
        <a:accent5>
          <a:srgbClr val="BEBFCB"/>
        </a:accent5>
        <a:accent6>
          <a:srgbClr val="6047A0"/>
        </a:accent6>
        <a:hlink>
          <a:srgbClr val="7AACCE"/>
        </a:hlink>
        <a:folHlink>
          <a:srgbClr val="D8D8EC"/>
        </a:folHlink>
      </a:clrScheme>
      <a:clrMap bg1="dk2" tx1="lt1" bg2="dk1" tx2="lt2" accent1="accent1" accent2="accent2" accent3="accent3" accent4="accent4" accent5="accent5" accent6="accent6" hlink="hlink" folHlink="folHlink"/>
    </a:extraClrScheme>
    <a:extraClrScheme>
      <a:clrScheme name="Network 7">
        <a:dk1>
          <a:srgbClr val="808080"/>
        </a:dk1>
        <a:lt1>
          <a:srgbClr val="FFFFCC"/>
        </a:lt1>
        <a:dk2>
          <a:srgbClr val="29527B"/>
        </a:dk2>
        <a:lt2>
          <a:srgbClr val="FFFFFF"/>
        </a:lt2>
        <a:accent1>
          <a:srgbClr val="CCCC00"/>
        </a:accent1>
        <a:accent2>
          <a:srgbClr val="669999"/>
        </a:accent2>
        <a:accent3>
          <a:srgbClr val="ACB3BF"/>
        </a:accent3>
        <a:accent4>
          <a:srgbClr val="DADAAE"/>
        </a:accent4>
        <a:accent5>
          <a:srgbClr val="E2E2AA"/>
        </a:accent5>
        <a:accent6>
          <a:srgbClr val="5C8A8A"/>
        </a:accent6>
        <a:hlink>
          <a:srgbClr val="D8D8EC"/>
        </a:hlink>
        <a:folHlink>
          <a:srgbClr val="B2B2B2"/>
        </a:folHlink>
      </a:clrScheme>
      <a:clrMap bg1="dk2" tx1="lt1" bg2="dk1" tx2="lt2" accent1="accent1" accent2="accent2" accent3="accent3" accent4="accent4" accent5="accent5" accent6="accent6" hlink="hlink" folHlink="folHlink"/>
    </a:extraClrScheme>
    <a:extraClrScheme>
      <a:clrScheme name="Network 8">
        <a:dk1>
          <a:srgbClr val="666699"/>
        </a:dk1>
        <a:lt1>
          <a:srgbClr val="FFFFFF"/>
        </a:lt1>
        <a:dk2>
          <a:srgbClr val="476949"/>
        </a:dk2>
        <a:lt2>
          <a:srgbClr val="FFFFFF"/>
        </a:lt2>
        <a:accent1>
          <a:srgbClr val="CC6600"/>
        </a:accent1>
        <a:accent2>
          <a:srgbClr val="CC9900"/>
        </a:accent2>
        <a:accent3>
          <a:srgbClr val="B1B9B1"/>
        </a:accent3>
        <a:accent4>
          <a:srgbClr val="DADADA"/>
        </a:accent4>
        <a:accent5>
          <a:srgbClr val="E2B8AA"/>
        </a:accent5>
        <a:accent6>
          <a:srgbClr val="B98A00"/>
        </a:accent6>
        <a:hlink>
          <a:srgbClr val="669900"/>
        </a:hlink>
        <a:folHlink>
          <a:srgbClr val="A45200"/>
        </a:folHlink>
      </a:clrScheme>
      <a:clrMap bg1="dk2" tx1="lt1" bg2="dk1" tx2="lt2" accent1="accent1" accent2="accent2" accent3="accent3" accent4="accent4" accent5="accent5" accent6="accent6" hlink="hlink" folHlink="folHlink"/>
    </a:extraClrScheme>
    <a:extraClrScheme>
      <a:clrScheme name="Network 9">
        <a:dk1>
          <a:srgbClr val="000000"/>
        </a:dk1>
        <a:lt1>
          <a:srgbClr val="FFFFFF"/>
        </a:lt1>
        <a:dk2>
          <a:srgbClr val="7C1302"/>
        </a:dk2>
        <a:lt2>
          <a:srgbClr val="CC9900"/>
        </a:lt2>
        <a:accent1>
          <a:srgbClr val="CC9900"/>
        </a:accent1>
        <a:accent2>
          <a:srgbClr val="CC3300"/>
        </a:accent2>
        <a:accent3>
          <a:srgbClr val="FFFFFF"/>
        </a:accent3>
        <a:accent4>
          <a:srgbClr val="000000"/>
        </a:accent4>
        <a:accent5>
          <a:srgbClr val="E2CAAA"/>
        </a:accent5>
        <a:accent6>
          <a:srgbClr val="B92D00"/>
        </a:accent6>
        <a:hlink>
          <a:srgbClr val="808080"/>
        </a:hlink>
        <a:folHlink>
          <a:srgbClr val="CCCC66"/>
        </a:folHlink>
      </a:clrScheme>
      <a:clrMap bg1="lt1" tx1="dk1" bg2="lt2" tx2="dk2" accent1="accent1" accent2="accent2" accent3="accent3" accent4="accent4" accent5="accent5" accent6="accent6" hlink="hlink" folHlink="folHlink"/>
    </a:extraClrScheme>
    <a:extraClrScheme>
      <a:clrScheme name="Network 10">
        <a:dk1>
          <a:srgbClr val="000000"/>
        </a:dk1>
        <a:lt1>
          <a:srgbClr val="FFFFFF"/>
        </a:lt1>
        <a:dk2>
          <a:srgbClr val="330066"/>
        </a:dk2>
        <a:lt2>
          <a:srgbClr val="808080"/>
        </a:lt2>
        <a:accent1>
          <a:srgbClr val="CCCC00"/>
        </a:accent1>
        <a:accent2>
          <a:srgbClr val="669999"/>
        </a:accent2>
        <a:accent3>
          <a:srgbClr val="FFFFFF"/>
        </a:accent3>
        <a:accent4>
          <a:srgbClr val="000000"/>
        </a:accent4>
        <a:accent5>
          <a:srgbClr val="E2E2AA"/>
        </a:accent5>
        <a:accent6>
          <a:srgbClr val="5C8A8A"/>
        </a:accent6>
        <a:hlink>
          <a:srgbClr val="7E9CE8"/>
        </a:hlink>
        <a:folHlink>
          <a:srgbClr val="D8D8EC"/>
        </a:folHlink>
      </a:clrScheme>
      <a:clrMap bg1="lt1" tx1="dk1" bg2="lt2" tx2="dk2" accent1="accent1" accent2="accent2" accent3="accent3" accent4="accent4" accent5="accent5" accent6="accent6" hlink="hlink" folHlink="folHlink"/>
    </a:extraClrScheme>
    <a:extraClrScheme>
      <a:clrScheme name="Network 11">
        <a:dk1>
          <a:srgbClr val="000000"/>
        </a:dk1>
        <a:lt1>
          <a:srgbClr val="FFFFFF"/>
        </a:lt1>
        <a:dk2>
          <a:srgbClr val="330066"/>
        </a:dk2>
        <a:lt2>
          <a:srgbClr val="808080"/>
        </a:lt2>
        <a:accent1>
          <a:srgbClr val="D2CD00"/>
        </a:accent1>
        <a:accent2>
          <a:srgbClr val="669999"/>
        </a:accent2>
        <a:accent3>
          <a:srgbClr val="FFFFFF"/>
        </a:accent3>
        <a:accent4>
          <a:srgbClr val="000000"/>
        </a:accent4>
        <a:accent5>
          <a:srgbClr val="E5E3AA"/>
        </a:accent5>
        <a:accent6>
          <a:srgbClr val="5C8A8A"/>
        </a:accent6>
        <a:hlink>
          <a:srgbClr val="7E9CE8"/>
        </a:hlink>
        <a:folHlink>
          <a:srgbClr val="D8D8EC"/>
        </a:folHlink>
      </a:clrScheme>
      <a:clrMap bg1="lt1" tx1="dk1" bg2="lt2" tx2="dk2" accent1="accent1" accent2="accent2" accent3="accent3" accent4="accent4" accent5="accent5" accent6="accent6" hlink="hlink" folHlink="folHlink"/>
    </a:extraClrScheme>
    <a:extraClrScheme>
      <a:clrScheme name="Network 12">
        <a:dk1>
          <a:srgbClr val="000000"/>
        </a:dk1>
        <a:lt1>
          <a:srgbClr val="FFFFFF"/>
        </a:lt1>
        <a:dk2>
          <a:srgbClr val="330066"/>
        </a:dk2>
        <a:lt2>
          <a:srgbClr val="808080"/>
        </a:lt2>
        <a:accent1>
          <a:srgbClr val="C8C300"/>
        </a:accent1>
        <a:accent2>
          <a:srgbClr val="669999"/>
        </a:accent2>
        <a:accent3>
          <a:srgbClr val="FFFFFF"/>
        </a:accent3>
        <a:accent4>
          <a:srgbClr val="000000"/>
        </a:accent4>
        <a:accent5>
          <a:srgbClr val="E0DEAA"/>
        </a:accent5>
        <a:accent6>
          <a:srgbClr val="5C8A8A"/>
        </a:accent6>
        <a:hlink>
          <a:srgbClr val="7E9CE8"/>
        </a:hlink>
        <a:folHlink>
          <a:srgbClr val="D8D8EC"/>
        </a:folHlink>
      </a:clrScheme>
      <a:clrMap bg1="lt1" tx1="dk1" bg2="lt2" tx2="dk2" accent1="accent1" accent2="accent2" accent3="accent3" accent4="accent4" accent5="accent5" accent6="accent6" hlink="hlink" folHlink="folHlink"/>
    </a:extraClrScheme>
  </a:extraClrSchemeLst>
</a:theme>
</file>

<file path=ppt/theme/theme8.xml><?xml version="1.0" encoding="utf-8"?>
<a:theme xmlns:a="http://schemas.openxmlformats.org/drawingml/2006/main" name="6_Griggs_SciPsych_4e_ch01_W">
  <a:themeElements>
    <a:clrScheme name="Custom 15">
      <a:dk1>
        <a:sysClr val="windowText" lastClr="000000"/>
      </a:dk1>
      <a:lt1>
        <a:sysClr val="window" lastClr="FFFFFF"/>
      </a:lt1>
      <a:dk2>
        <a:srgbClr val="242852"/>
      </a:dk2>
      <a:lt2>
        <a:srgbClr val="ACCBF9"/>
      </a:lt2>
      <a:accent1>
        <a:srgbClr val="629DD1"/>
      </a:accent1>
      <a:accent2>
        <a:srgbClr val="B82F3C"/>
      </a:accent2>
      <a:accent3>
        <a:srgbClr val="FAAB30"/>
      </a:accent3>
      <a:accent4>
        <a:srgbClr val="4A66AC"/>
      </a:accent4>
      <a:accent5>
        <a:srgbClr val="5E9F79"/>
      </a:accent5>
      <a:accent6>
        <a:srgbClr val="E6C362"/>
      </a:accent6>
      <a:hlink>
        <a:srgbClr val="9454C3"/>
      </a:hlink>
      <a:folHlink>
        <a:srgbClr val="3EBBF0"/>
      </a:folHlink>
    </a:clrScheme>
    <a:fontScheme name="Network">
      <a:majorFont>
        <a:latin typeface="Arial"/>
        <a:ea typeface="ＭＳ Ｐゴシック"/>
        <a:cs typeface=""/>
      </a:majorFont>
      <a:minorFont>
        <a:latin typeface="Arial"/>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a:ln>
              <a:noFill/>
            </a:ln>
            <a:solidFill>
              <a:srgbClr val="000000"/>
            </a:solidFill>
            <a:effectLst/>
            <a:latin typeface="Arial" charset="0"/>
            <a:ea typeface="ＭＳ Ｐゴシック"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a:ln>
              <a:noFill/>
            </a:ln>
            <a:solidFill>
              <a:srgbClr val="000000"/>
            </a:solidFill>
            <a:effectLst/>
            <a:latin typeface="Arial" charset="0"/>
            <a:ea typeface="ＭＳ Ｐゴシック" charset="0"/>
          </a:defRPr>
        </a:defPPr>
      </a:lstStyle>
    </a:lnDef>
  </a:objectDefaults>
  <a:extraClrSchemeLst>
    <a:extraClrScheme>
      <a:clrScheme name="Network 1">
        <a:dk1>
          <a:srgbClr val="4F747B"/>
        </a:dk1>
        <a:lt1>
          <a:srgbClr val="FFFFFF"/>
        </a:lt1>
        <a:dk2>
          <a:srgbClr val="000000"/>
        </a:dk2>
        <a:lt2>
          <a:srgbClr val="C0C0C0"/>
        </a:lt2>
        <a:accent1>
          <a:srgbClr val="859868"/>
        </a:accent1>
        <a:accent2>
          <a:srgbClr val="5F5F5F"/>
        </a:accent2>
        <a:accent3>
          <a:srgbClr val="AAAAAA"/>
        </a:accent3>
        <a:accent4>
          <a:srgbClr val="DADADA"/>
        </a:accent4>
        <a:accent5>
          <a:srgbClr val="C2CAB9"/>
        </a:accent5>
        <a:accent6>
          <a:srgbClr val="555555"/>
        </a:accent6>
        <a:hlink>
          <a:srgbClr val="5F5F5F"/>
        </a:hlink>
        <a:folHlink>
          <a:srgbClr val="BA1212"/>
        </a:folHlink>
      </a:clrScheme>
      <a:clrMap bg1="dk2" tx1="lt1" bg2="dk1" tx2="lt2" accent1="accent1" accent2="accent2" accent3="accent3" accent4="accent4" accent5="accent5" accent6="accent6" hlink="hlink" folHlink="folHlink"/>
    </a:extraClrScheme>
    <a:extraClrScheme>
      <a:clrScheme name="Network 2">
        <a:dk1>
          <a:srgbClr val="3C0000"/>
        </a:dk1>
        <a:lt1>
          <a:srgbClr val="FFFFFF"/>
        </a:lt1>
        <a:dk2>
          <a:srgbClr val="4D0B0B"/>
        </a:dk2>
        <a:lt2>
          <a:srgbClr val="FFFFFF"/>
        </a:lt2>
        <a:accent1>
          <a:srgbClr val="666633"/>
        </a:accent1>
        <a:accent2>
          <a:srgbClr val="CC3300"/>
        </a:accent2>
        <a:accent3>
          <a:srgbClr val="B2AAAA"/>
        </a:accent3>
        <a:accent4>
          <a:srgbClr val="DADADA"/>
        </a:accent4>
        <a:accent5>
          <a:srgbClr val="B8B8AD"/>
        </a:accent5>
        <a:accent6>
          <a:srgbClr val="B92D00"/>
        </a:accent6>
        <a:hlink>
          <a:srgbClr val="CC9900"/>
        </a:hlink>
        <a:folHlink>
          <a:srgbClr val="CCCC33"/>
        </a:folHlink>
      </a:clrScheme>
      <a:clrMap bg1="dk2" tx1="lt1" bg2="dk1" tx2="lt2" accent1="accent1" accent2="accent2" accent3="accent3" accent4="accent4" accent5="accent5" accent6="accent6" hlink="hlink" folHlink="folHlink"/>
    </a:extraClrScheme>
    <a:extraClrScheme>
      <a:clrScheme name="Network 3">
        <a:dk1>
          <a:srgbClr val="666699"/>
        </a:dk1>
        <a:lt1>
          <a:srgbClr val="FFFFFF"/>
        </a:lt1>
        <a:dk2>
          <a:srgbClr val="15192B"/>
        </a:dk2>
        <a:lt2>
          <a:srgbClr val="CCCCFF"/>
        </a:lt2>
        <a:accent1>
          <a:srgbClr val="4F893D"/>
        </a:accent1>
        <a:accent2>
          <a:srgbClr val="666699"/>
        </a:accent2>
        <a:accent3>
          <a:srgbClr val="AAABAC"/>
        </a:accent3>
        <a:accent4>
          <a:srgbClr val="DADADA"/>
        </a:accent4>
        <a:accent5>
          <a:srgbClr val="B2C4AF"/>
        </a:accent5>
        <a:accent6>
          <a:srgbClr val="5C5C8A"/>
        </a:accent6>
        <a:hlink>
          <a:srgbClr val="CC9900"/>
        </a:hlink>
        <a:folHlink>
          <a:srgbClr val="4837C7"/>
        </a:folHlink>
      </a:clrScheme>
      <a:clrMap bg1="dk2" tx1="lt1" bg2="dk1" tx2="lt2" accent1="accent1" accent2="accent2" accent3="accent3" accent4="accent4" accent5="accent5" accent6="accent6" hlink="hlink" folHlink="folHlink"/>
    </a:extraClrScheme>
    <a:extraClrScheme>
      <a:clrScheme name="Network 4">
        <a:dk1>
          <a:srgbClr val="666699"/>
        </a:dk1>
        <a:lt1>
          <a:srgbClr val="FFFFFF"/>
        </a:lt1>
        <a:dk2>
          <a:srgbClr val="86001A"/>
        </a:dk2>
        <a:lt2>
          <a:srgbClr val="CCCC66"/>
        </a:lt2>
        <a:accent1>
          <a:srgbClr val="FF3300"/>
        </a:accent1>
        <a:accent2>
          <a:srgbClr val="FF6600"/>
        </a:accent2>
        <a:accent3>
          <a:srgbClr val="C3AAAB"/>
        </a:accent3>
        <a:accent4>
          <a:srgbClr val="DADADA"/>
        </a:accent4>
        <a:accent5>
          <a:srgbClr val="FFADAA"/>
        </a:accent5>
        <a:accent6>
          <a:srgbClr val="E75C00"/>
        </a:accent6>
        <a:hlink>
          <a:srgbClr val="CC9900"/>
        </a:hlink>
        <a:folHlink>
          <a:srgbClr val="FF0000"/>
        </a:folHlink>
      </a:clrScheme>
      <a:clrMap bg1="dk2" tx1="lt1" bg2="dk1" tx2="lt2" accent1="accent1" accent2="accent2" accent3="accent3" accent4="accent4" accent5="accent5" accent6="accent6" hlink="hlink" folHlink="folHlink"/>
    </a:extraClrScheme>
    <a:extraClrScheme>
      <a:clrScheme name="Network 5">
        <a:dk1>
          <a:srgbClr val="666699"/>
        </a:dk1>
        <a:lt1>
          <a:srgbClr val="FFFFFF"/>
        </a:lt1>
        <a:dk2>
          <a:srgbClr val="000054"/>
        </a:dk2>
        <a:lt2>
          <a:srgbClr val="FFFFFF"/>
        </a:lt2>
        <a:accent1>
          <a:srgbClr val="3333FF"/>
        </a:accent1>
        <a:accent2>
          <a:srgbClr val="006699"/>
        </a:accent2>
        <a:accent3>
          <a:srgbClr val="AAAAB3"/>
        </a:accent3>
        <a:accent4>
          <a:srgbClr val="DADADA"/>
        </a:accent4>
        <a:accent5>
          <a:srgbClr val="ADADFF"/>
        </a:accent5>
        <a:accent6>
          <a:srgbClr val="005C8A"/>
        </a:accent6>
        <a:hlink>
          <a:srgbClr val="669900"/>
        </a:hlink>
        <a:folHlink>
          <a:srgbClr val="0000FF"/>
        </a:folHlink>
      </a:clrScheme>
      <a:clrMap bg1="dk2" tx1="lt1" bg2="dk1" tx2="lt2" accent1="accent1" accent2="accent2" accent3="accent3" accent4="accent4" accent5="accent5" accent6="accent6" hlink="hlink" folHlink="folHlink"/>
    </a:extraClrScheme>
    <a:extraClrScheme>
      <a:clrScheme name="Network 6">
        <a:dk1>
          <a:srgbClr val="808080"/>
        </a:dk1>
        <a:lt1>
          <a:srgbClr val="FFFFFF"/>
        </a:lt1>
        <a:dk2>
          <a:srgbClr val="30054B"/>
        </a:dk2>
        <a:lt2>
          <a:srgbClr val="FFFFFF"/>
        </a:lt2>
        <a:accent1>
          <a:srgbClr val="797B9B"/>
        </a:accent1>
        <a:accent2>
          <a:srgbClr val="6B4FB1"/>
        </a:accent2>
        <a:accent3>
          <a:srgbClr val="ADAAB1"/>
        </a:accent3>
        <a:accent4>
          <a:srgbClr val="DADADA"/>
        </a:accent4>
        <a:accent5>
          <a:srgbClr val="BEBFCB"/>
        </a:accent5>
        <a:accent6>
          <a:srgbClr val="6047A0"/>
        </a:accent6>
        <a:hlink>
          <a:srgbClr val="7AACCE"/>
        </a:hlink>
        <a:folHlink>
          <a:srgbClr val="D8D8EC"/>
        </a:folHlink>
      </a:clrScheme>
      <a:clrMap bg1="dk2" tx1="lt1" bg2="dk1" tx2="lt2" accent1="accent1" accent2="accent2" accent3="accent3" accent4="accent4" accent5="accent5" accent6="accent6" hlink="hlink" folHlink="folHlink"/>
    </a:extraClrScheme>
    <a:extraClrScheme>
      <a:clrScheme name="Network 7">
        <a:dk1>
          <a:srgbClr val="808080"/>
        </a:dk1>
        <a:lt1>
          <a:srgbClr val="FFFFCC"/>
        </a:lt1>
        <a:dk2>
          <a:srgbClr val="29527B"/>
        </a:dk2>
        <a:lt2>
          <a:srgbClr val="FFFFFF"/>
        </a:lt2>
        <a:accent1>
          <a:srgbClr val="CCCC00"/>
        </a:accent1>
        <a:accent2>
          <a:srgbClr val="669999"/>
        </a:accent2>
        <a:accent3>
          <a:srgbClr val="ACB3BF"/>
        </a:accent3>
        <a:accent4>
          <a:srgbClr val="DADAAE"/>
        </a:accent4>
        <a:accent5>
          <a:srgbClr val="E2E2AA"/>
        </a:accent5>
        <a:accent6>
          <a:srgbClr val="5C8A8A"/>
        </a:accent6>
        <a:hlink>
          <a:srgbClr val="D8D8EC"/>
        </a:hlink>
        <a:folHlink>
          <a:srgbClr val="B2B2B2"/>
        </a:folHlink>
      </a:clrScheme>
      <a:clrMap bg1="dk2" tx1="lt1" bg2="dk1" tx2="lt2" accent1="accent1" accent2="accent2" accent3="accent3" accent4="accent4" accent5="accent5" accent6="accent6" hlink="hlink" folHlink="folHlink"/>
    </a:extraClrScheme>
    <a:extraClrScheme>
      <a:clrScheme name="Network 8">
        <a:dk1>
          <a:srgbClr val="666699"/>
        </a:dk1>
        <a:lt1>
          <a:srgbClr val="FFFFFF"/>
        </a:lt1>
        <a:dk2>
          <a:srgbClr val="476949"/>
        </a:dk2>
        <a:lt2>
          <a:srgbClr val="FFFFFF"/>
        </a:lt2>
        <a:accent1>
          <a:srgbClr val="CC6600"/>
        </a:accent1>
        <a:accent2>
          <a:srgbClr val="CC9900"/>
        </a:accent2>
        <a:accent3>
          <a:srgbClr val="B1B9B1"/>
        </a:accent3>
        <a:accent4>
          <a:srgbClr val="DADADA"/>
        </a:accent4>
        <a:accent5>
          <a:srgbClr val="E2B8AA"/>
        </a:accent5>
        <a:accent6>
          <a:srgbClr val="B98A00"/>
        </a:accent6>
        <a:hlink>
          <a:srgbClr val="669900"/>
        </a:hlink>
        <a:folHlink>
          <a:srgbClr val="A45200"/>
        </a:folHlink>
      </a:clrScheme>
      <a:clrMap bg1="dk2" tx1="lt1" bg2="dk1" tx2="lt2" accent1="accent1" accent2="accent2" accent3="accent3" accent4="accent4" accent5="accent5" accent6="accent6" hlink="hlink" folHlink="folHlink"/>
    </a:extraClrScheme>
    <a:extraClrScheme>
      <a:clrScheme name="Network 9">
        <a:dk1>
          <a:srgbClr val="000000"/>
        </a:dk1>
        <a:lt1>
          <a:srgbClr val="FFFFFF"/>
        </a:lt1>
        <a:dk2>
          <a:srgbClr val="7C1302"/>
        </a:dk2>
        <a:lt2>
          <a:srgbClr val="CC9900"/>
        </a:lt2>
        <a:accent1>
          <a:srgbClr val="CC9900"/>
        </a:accent1>
        <a:accent2>
          <a:srgbClr val="CC3300"/>
        </a:accent2>
        <a:accent3>
          <a:srgbClr val="FFFFFF"/>
        </a:accent3>
        <a:accent4>
          <a:srgbClr val="000000"/>
        </a:accent4>
        <a:accent5>
          <a:srgbClr val="E2CAAA"/>
        </a:accent5>
        <a:accent6>
          <a:srgbClr val="B92D00"/>
        </a:accent6>
        <a:hlink>
          <a:srgbClr val="808080"/>
        </a:hlink>
        <a:folHlink>
          <a:srgbClr val="CCCC66"/>
        </a:folHlink>
      </a:clrScheme>
      <a:clrMap bg1="lt1" tx1="dk1" bg2="lt2" tx2="dk2" accent1="accent1" accent2="accent2" accent3="accent3" accent4="accent4" accent5="accent5" accent6="accent6" hlink="hlink" folHlink="folHlink"/>
    </a:extraClrScheme>
    <a:extraClrScheme>
      <a:clrScheme name="Network 10">
        <a:dk1>
          <a:srgbClr val="000000"/>
        </a:dk1>
        <a:lt1>
          <a:srgbClr val="FFFFFF"/>
        </a:lt1>
        <a:dk2>
          <a:srgbClr val="330066"/>
        </a:dk2>
        <a:lt2>
          <a:srgbClr val="808080"/>
        </a:lt2>
        <a:accent1>
          <a:srgbClr val="CCCC00"/>
        </a:accent1>
        <a:accent2>
          <a:srgbClr val="669999"/>
        </a:accent2>
        <a:accent3>
          <a:srgbClr val="FFFFFF"/>
        </a:accent3>
        <a:accent4>
          <a:srgbClr val="000000"/>
        </a:accent4>
        <a:accent5>
          <a:srgbClr val="E2E2AA"/>
        </a:accent5>
        <a:accent6>
          <a:srgbClr val="5C8A8A"/>
        </a:accent6>
        <a:hlink>
          <a:srgbClr val="7E9CE8"/>
        </a:hlink>
        <a:folHlink>
          <a:srgbClr val="D8D8EC"/>
        </a:folHlink>
      </a:clrScheme>
      <a:clrMap bg1="lt1" tx1="dk1" bg2="lt2" tx2="dk2" accent1="accent1" accent2="accent2" accent3="accent3" accent4="accent4" accent5="accent5" accent6="accent6" hlink="hlink" folHlink="folHlink"/>
    </a:extraClrScheme>
    <a:extraClrScheme>
      <a:clrScheme name="Network 11">
        <a:dk1>
          <a:srgbClr val="000000"/>
        </a:dk1>
        <a:lt1>
          <a:srgbClr val="FFFFFF"/>
        </a:lt1>
        <a:dk2>
          <a:srgbClr val="330066"/>
        </a:dk2>
        <a:lt2>
          <a:srgbClr val="808080"/>
        </a:lt2>
        <a:accent1>
          <a:srgbClr val="D2CD00"/>
        </a:accent1>
        <a:accent2>
          <a:srgbClr val="669999"/>
        </a:accent2>
        <a:accent3>
          <a:srgbClr val="FFFFFF"/>
        </a:accent3>
        <a:accent4>
          <a:srgbClr val="000000"/>
        </a:accent4>
        <a:accent5>
          <a:srgbClr val="E5E3AA"/>
        </a:accent5>
        <a:accent6>
          <a:srgbClr val="5C8A8A"/>
        </a:accent6>
        <a:hlink>
          <a:srgbClr val="7E9CE8"/>
        </a:hlink>
        <a:folHlink>
          <a:srgbClr val="D8D8EC"/>
        </a:folHlink>
      </a:clrScheme>
      <a:clrMap bg1="lt1" tx1="dk1" bg2="lt2" tx2="dk2" accent1="accent1" accent2="accent2" accent3="accent3" accent4="accent4" accent5="accent5" accent6="accent6" hlink="hlink" folHlink="folHlink"/>
    </a:extraClrScheme>
    <a:extraClrScheme>
      <a:clrScheme name="Network 12">
        <a:dk1>
          <a:srgbClr val="000000"/>
        </a:dk1>
        <a:lt1>
          <a:srgbClr val="FFFFFF"/>
        </a:lt1>
        <a:dk2>
          <a:srgbClr val="330066"/>
        </a:dk2>
        <a:lt2>
          <a:srgbClr val="808080"/>
        </a:lt2>
        <a:accent1>
          <a:srgbClr val="C8C300"/>
        </a:accent1>
        <a:accent2>
          <a:srgbClr val="669999"/>
        </a:accent2>
        <a:accent3>
          <a:srgbClr val="FFFFFF"/>
        </a:accent3>
        <a:accent4>
          <a:srgbClr val="000000"/>
        </a:accent4>
        <a:accent5>
          <a:srgbClr val="E0DEAA"/>
        </a:accent5>
        <a:accent6>
          <a:srgbClr val="5C8A8A"/>
        </a:accent6>
        <a:hlink>
          <a:srgbClr val="7E9CE8"/>
        </a:hlink>
        <a:folHlink>
          <a:srgbClr val="D8D8EC"/>
        </a:folHlink>
      </a:clrScheme>
      <a:clrMap bg1="lt1" tx1="dk1" bg2="lt2" tx2="dk2" accent1="accent1" accent2="accent2" accent3="accent3" accent4="accent4" accent5="accent5" accent6="accent6" hlink="hlink" folHlink="folHlink"/>
    </a:extraClrScheme>
  </a:extraClrSchemeLst>
</a:theme>
</file>

<file path=ppt/theme/theme9.xml><?xml version="1.0" encoding="utf-8"?>
<a:theme xmlns:a="http://schemas.openxmlformats.org/drawingml/2006/main" name="7_Griggs_SciPsych_4e_ch01_W">
  <a:themeElements>
    <a:clrScheme name="Custom 15">
      <a:dk1>
        <a:sysClr val="windowText" lastClr="000000"/>
      </a:dk1>
      <a:lt1>
        <a:sysClr val="window" lastClr="FFFFFF"/>
      </a:lt1>
      <a:dk2>
        <a:srgbClr val="242852"/>
      </a:dk2>
      <a:lt2>
        <a:srgbClr val="ACCBF9"/>
      </a:lt2>
      <a:accent1>
        <a:srgbClr val="629DD1"/>
      </a:accent1>
      <a:accent2>
        <a:srgbClr val="B82F3C"/>
      </a:accent2>
      <a:accent3>
        <a:srgbClr val="FAAB30"/>
      </a:accent3>
      <a:accent4>
        <a:srgbClr val="4A66AC"/>
      </a:accent4>
      <a:accent5>
        <a:srgbClr val="5E9F79"/>
      </a:accent5>
      <a:accent6>
        <a:srgbClr val="E6C362"/>
      </a:accent6>
      <a:hlink>
        <a:srgbClr val="9454C3"/>
      </a:hlink>
      <a:folHlink>
        <a:srgbClr val="3EBBF0"/>
      </a:folHlink>
    </a:clrScheme>
    <a:fontScheme name="Network">
      <a:majorFont>
        <a:latin typeface="Arial"/>
        <a:ea typeface="ＭＳ Ｐゴシック"/>
        <a:cs typeface=""/>
      </a:majorFont>
      <a:minorFont>
        <a:latin typeface="Arial"/>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a:ln>
              <a:noFill/>
            </a:ln>
            <a:solidFill>
              <a:srgbClr val="000000"/>
            </a:solidFill>
            <a:effectLst/>
            <a:latin typeface="Arial" charset="0"/>
            <a:ea typeface="ＭＳ Ｐゴシック"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a:ln>
              <a:noFill/>
            </a:ln>
            <a:solidFill>
              <a:srgbClr val="000000"/>
            </a:solidFill>
            <a:effectLst/>
            <a:latin typeface="Arial" charset="0"/>
            <a:ea typeface="ＭＳ Ｐゴシック" charset="0"/>
          </a:defRPr>
        </a:defPPr>
      </a:lstStyle>
    </a:lnDef>
  </a:objectDefaults>
  <a:extraClrSchemeLst>
    <a:extraClrScheme>
      <a:clrScheme name="Network 1">
        <a:dk1>
          <a:srgbClr val="4F747B"/>
        </a:dk1>
        <a:lt1>
          <a:srgbClr val="FFFFFF"/>
        </a:lt1>
        <a:dk2>
          <a:srgbClr val="000000"/>
        </a:dk2>
        <a:lt2>
          <a:srgbClr val="C0C0C0"/>
        </a:lt2>
        <a:accent1>
          <a:srgbClr val="859868"/>
        </a:accent1>
        <a:accent2>
          <a:srgbClr val="5F5F5F"/>
        </a:accent2>
        <a:accent3>
          <a:srgbClr val="AAAAAA"/>
        </a:accent3>
        <a:accent4>
          <a:srgbClr val="DADADA"/>
        </a:accent4>
        <a:accent5>
          <a:srgbClr val="C2CAB9"/>
        </a:accent5>
        <a:accent6>
          <a:srgbClr val="555555"/>
        </a:accent6>
        <a:hlink>
          <a:srgbClr val="5F5F5F"/>
        </a:hlink>
        <a:folHlink>
          <a:srgbClr val="BA1212"/>
        </a:folHlink>
      </a:clrScheme>
      <a:clrMap bg1="dk2" tx1="lt1" bg2="dk1" tx2="lt2" accent1="accent1" accent2="accent2" accent3="accent3" accent4="accent4" accent5="accent5" accent6="accent6" hlink="hlink" folHlink="folHlink"/>
    </a:extraClrScheme>
    <a:extraClrScheme>
      <a:clrScheme name="Network 2">
        <a:dk1>
          <a:srgbClr val="3C0000"/>
        </a:dk1>
        <a:lt1>
          <a:srgbClr val="FFFFFF"/>
        </a:lt1>
        <a:dk2>
          <a:srgbClr val="4D0B0B"/>
        </a:dk2>
        <a:lt2>
          <a:srgbClr val="FFFFFF"/>
        </a:lt2>
        <a:accent1>
          <a:srgbClr val="666633"/>
        </a:accent1>
        <a:accent2>
          <a:srgbClr val="CC3300"/>
        </a:accent2>
        <a:accent3>
          <a:srgbClr val="B2AAAA"/>
        </a:accent3>
        <a:accent4>
          <a:srgbClr val="DADADA"/>
        </a:accent4>
        <a:accent5>
          <a:srgbClr val="B8B8AD"/>
        </a:accent5>
        <a:accent6>
          <a:srgbClr val="B92D00"/>
        </a:accent6>
        <a:hlink>
          <a:srgbClr val="CC9900"/>
        </a:hlink>
        <a:folHlink>
          <a:srgbClr val="CCCC33"/>
        </a:folHlink>
      </a:clrScheme>
      <a:clrMap bg1="dk2" tx1="lt1" bg2="dk1" tx2="lt2" accent1="accent1" accent2="accent2" accent3="accent3" accent4="accent4" accent5="accent5" accent6="accent6" hlink="hlink" folHlink="folHlink"/>
    </a:extraClrScheme>
    <a:extraClrScheme>
      <a:clrScheme name="Network 3">
        <a:dk1>
          <a:srgbClr val="666699"/>
        </a:dk1>
        <a:lt1>
          <a:srgbClr val="FFFFFF"/>
        </a:lt1>
        <a:dk2>
          <a:srgbClr val="15192B"/>
        </a:dk2>
        <a:lt2>
          <a:srgbClr val="CCCCFF"/>
        </a:lt2>
        <a:accent1>
          <a:srgbClr val="4F893D"/>
        </a:accent1>
        <a:accent2>
          <a:srgbClr val="666699"/>
        </a:accent2>
        <a:accent3>
          <a:srgbClr val="AAABAC"/>
        </a:accent3>
        <a:accent4>
          <a:srgbClr val="DADADA"/>
        </a:accent4>
        <a:accent5>
          <a:srgbClr val="B2C4AF"/>
        </a:accent5>
        <a:accent6>
          <a:srgbClr val="5C5C8A"/>
        </a:accent6>
        <a:hlink>
          <a:srgbClr val="CC9900"/>
        </a:hlink>
        <a:folHlink>
          <a:srgbClr val="4837C7"/>
        </a:folHlink>
      </a:clrScheme>
      <a:clrMap bg1="dk2" tx1="lt1" bg2="dk1" tx2="lt2" accent1="accent1" accent2="accent2" accent3="accent3" accent4="accent4" accent5="accent5" accent6="accent6" hlink="hlink" folHlink="folHlink"/>
    </a:extraClrScheme>
    <a:extraClrScheme>
      <a:clrScheme name="Network 4">
        <a:dk1>
          <a:srgbClr val="666699"/>
        </a:dk1>
        <a:lt1>
          <a:srgbClr val="FFFFFF"/>
        </a:lt1>
        <a:dk2>
          <a:srgbClr val="86001A"/>
        </a:dk2>
        <a:lt2>
          <a:srgbClr val="CCCC66"/>
        </a:lt2>
        <a:accent1>
          <a:srgbClr val="FF3300"/>
        </a:accent1>
        <a:accent2>
          <a:srgbClr val="FF6600"/>
        </a:accent2>
        <a:accent3>
          <a:srgbClr val="C3AAAB"/>
        </a:accent3>
        <a:accent4>
          <a:srgbClr val="DADADA"/>
        </a:accent4>
        <a:accent5>
          <a:srgbClr val="FFADAA"/>
        </a:accent5>
        <a:accent6>
          <a:srgbClr val="E75C00"/>
        </a:accent6>
        <a:hlink>
          <a:srgbClr val="CC9900"/>
        </a:hlink>
        <a:folHlink>
          <a:srgbClr val="FF0000"/>
        </a:folHlink>
      </a:clrScheme>
      <a:clrMap bg1="dk2" tx1="lt1" bg2="dk1" tx2="lt2" accent1="accent1" accent2="accent2" accent3="accent3" accent4="accent4" accent5="accent5" accent6="accent6" hlink="hlink" folHlink="folHlink"/>
    </a:extraClrScheme>
    <a:extraClrScheme>
      <a:clrScheme name="Network 5">
        <a:dk1>
          <a:srgbClr val="666699"/>
        </a:dk1>
        <a:lt1>
          <a:srgbClr val="FFFFFF"/>
        </a:lt1>
        <a:dk2>
          <a:srgbClr val="000054"/>
        </a:dk2>
        <a:lt2>
          <a:srgbClr val="FFFFFF"/>
        </a:lt2>
        <a:accent1>
          <a:srgbClr val="3333FF"/>
        </a:accent1>
        <a:accent2>
          <a:srgbClr val="006699"/>
        </a:accent2>
        <a:accent3>
          <a:srgbClr val="AAAAB3"/>
        </a:accent3>
        <a:accent4>
          <a:srgbClr val="DADADA"/>
        </a:accent4>
        <a:accent5>
          <a:srgbClr val="ADADFF"/>
        </a:accent5>
        <a:accent6>
          <a:srgbClr val="005C8A"/>
        </a:accent6>
        <a:hlink>
          <a:srgbClr val="669900"/>
        </a:hlink>
        <a:folHlink>
          <a:srgbClr val="0000FF"/>
        </a:folHlink>
      </a:clrScheme>
      <a:clrMap bg1="dk2" tx1="lt1" bg2="dk1" tx2="lt2" accent1="accent1" accent2="accent2" accent3="accent3" accent4="accent4" accent5="accent5" accent6="accent6" hlink="hlink" folHlink="folHlink"/>
    </a:extraClrScheme>
    <a:extraClrScheme>
      <a:clrScheme name="Network 6">
        <a:dk1>
          <a:srgbClr val="808080"/>
        </a:dk1>
        <a:lt1>
          <a:srgbClr val="FFFFFF"/>
        </a:lt1>
        <a:dk2>
          <a:srgbClr val="30054B"/>
        </a:dk2>
        <a:lt2>
          <a:srgbClr val="FFFFFF"/>
        </a:lt2>
        <a:accent1>
          <a:srgbClr val="797B9B"/>
        </a:accent1>
        <a:accent2>
          <a:srgbClr val="6B4FB1"/>
        </a:accent2>
        <a:accent3>
          <a:srgbClr val="ADAAB1"/>
        </a:accent3>
        <a:accent4>
          <a:srgbClr val="DADADA"/>
        </a:accent4>
        <a:accent5>
          <a:srgbClr val="BEBFCB"/>
        </a:accent5>
        <a:accent6>
          <a:srgbClr val="6047A0"/>
        </a:accent6>
        <a:hlink>
          <a:srgbClr val="7AACCE"/>
        </a:hlink>
        <a:folHlink>
          <a:srgbClr val="D8D8EC"/>
        </a:folHlink>
      </a:clrScheme>
      <a:clrMap bg1="dk2" tx1="lt1" bg2="dk1" tx2="lt2" accent1="accent1" accent2="accent2" accent3="accent3" accent4="accent4" accent5="accent5" accent6="accent6" hlink="hlink" folHlink="folHlink"/>
    </a:extraClrScheme>
    <a:extraClrScheme>
      <a:clrScheme name="Network 7">
        <a:dk1>
          <a:srgbClr val="808080"/>
        </a:dk1>
        <a:lt1>
          <a:srgbClr val="FFFFCC"/>
        </a:lt1>
        <a:dk2>
          <a:srgbClr val="29527B"/>
        </a:dk2>
        <a:lt2>
          <a:srgbClr val="FFFFFF"/>
        </a:lt2>
        <a:accent1>
          <a:srgbClr val="CCCC00"/>
        </a:accent1>
        <a:accent2>
          <a:srgbClr val="669999"/>
        </a:accent2>
        <a:accent3>
          <a:srgbClr val="ACB3BF"/>
        </a:accent3>
        <a:accent4>
          <a:srgbClr val="DADAAE"/>
        </a:accent4>
        <a:accent5>
          <a:srgbClr val="E2E2AA"/>
        </a:accent5>
        <a:accent6>
          <a:srgbClr val="5C8A8A"/>
        </a:accent6>
        <a:hlink>
          <a:srgbClr val="D8D8EC"/>
        </a:hlink>
        <a:folHlink>
          <a:srgbClr val="B2B2B2"/>
        </a:folHlink>
      </a:clrScheme>
      <a:clrMap bg1="dk2" tx1="lt1" bg2="dk1" tx2="lt2" accent1="accent1" accent2="accent2" accent3="accent3" accent4="accent4" accent5="accent5" accent6="accent6" hlink="hlink" folHlink="folHlink"/>
    </a:extraClrScheme>
    <a:extraClrScheme>
      <a:clrScheme name="Network 8">
        <a:dk1>
          <a:srgbClr val="666699"/>
        </a:dk1>
        <a:lt1>
          <a:srgbClr val="FFFFFF"/>
        </a:lt1>
        <a:dk2>
          <a:srgbClr val="476949"/>
        </a:dk2>
        <a:lt2>
          <a:srgbClr val="FFFFFF"/>
        </a:lt2>
        <a:accent1>
          <a:srgbClr val="CC6600"/>
        </a:accent1>
        <a:accent2>
          <a:srgbClr val="CC9900"/>
        </a:accent2>
        <a:accent3>
          <a:srgbClr val="B1B9B1"/>
        </a:accent3>
        <a:accent4>
          <a:srgbClr val="DADADA"/>
        </a:accent4>
        <a:accent5>
          <a:srgbClr val="E2B8AA"/>
        </a:accent5>
        <a:accent6>
          <a:srgbClr val="B98A00"/>
        </a:accent6>
        <a:hlink>
          <a:srgbClr val="669900"/>
        </a:hlink>
        <a:folHlink>
          <a:srgbClr val="A45200"/>
        </a:folHlink>
      </a:clrScheme>
      <a:clrMap bg1="dk2" tx1="lt1" bg2="dk1" tx2="lt2" accent1="accent1" accent2="accent2" accent3="accent3" accent4="accent4" accent5="accent5" accent6="accent6" hlink="hlink" folHlink="folHlink"/>
    </a:extraClrScheme>
    <a:extraClrScheme>
      <a:clrScheme name="Network 9">
        <a:dk1>
          <a:srgbClr val="000000"/>
        </a:dk1>
        <a:lt1>
          <a:srgbClr val="FFFFFF"/>
        </a:lt1>
        <a:dk2>
          <a:srgbClr val="7C1302"/>
        </a:dk2>
        <a:lt2>
          <a:srgbClr val="CC9900"/>
        </a:lt2>
        <a:accent1>
          <a:srgbClr val="CC9900"/>
        </a:accent1>
        <a:accent2>
          <a:srgbClr val="CC3300"/>
        </a:accent2>
        <a:accent3>
          <a:srgbClr val="FFFFFF"/>
        </a:accent3>
        <a:accent4>
          <a:srgbClr val="000000"/>
        </a:accent4>
        <a:accent5>
          <a:srgbClr val="E2CAAA"/>
        </a:accent5>
        <a:accent6>
          <a:srgbClr val="B92D00"/>
        </a:accent6>
        <a:hlink>
          <a:srgbClr val="808080"/>
        </a:hlink>
        <a:folHlink>
          <a:srgbClr val="CCCC66"/>
        </a:folHlink>
      </a:clrScheme>
      <a:clrMap bg1="lt1" tx1="dk1" bg2="lt2" tx2="dk2" accent1="accent1" accent2="accent2" accent3="accent3" accent4="accent4" accent5="accent5" accent6="accent6" hlink="hlink" folHlink="folHlink"/>
    </a:extraClrScheme>
    <a:extraClrScheme>
      <a:clrScheme name="Network 10">
        <a:dk1>
          <a:srgbClr val="000000"/>
        </a:dk1>
        <a:lt1>
          <a:srgbClr val="FFFFFF"/>
        </a:lt1>
        <a:dk2>
          <a:srgbClr val="330066"/>
        </a:dk2>
        <a:lt2>
          <a:srgbClr val="808080"/>
        </a:lt2>
        <a:accent1>
          <a:srgbClr val="CCCC00"/>
        </a:accent1>
        <a:accent2>
          <a:srgbClr val="669999"/>
        </a:accent2>
        <a:accent3>
          <a:srgbClr val="FFFFFF"/>
        </a:accent3>
        <a:accent4>
          <a:srgbClr val="000000"/>
        </a:accent4>
        <a:accent5>
          <a:srgbClr val="E2E2AA"/>
        </a:accent5>
        <a:accent6>
          <a:srgbClr val="5C8A8A"/>
        </a:accent6>
        <a:hlink>
          <a:srgbClr val="7E9CE8"/>
        </a:hlink>
        <a:folHlink>
          <a:srgbClr val="D8D8EC"/>
        </a:folHlink>
      </a:clrScheme>
      <a:clrMap bg1="lt1" tx1="dk1" bg2="lt2" tx2="dk2" accent1="accent1" accent2="accent2" accent3="accent3" accent4="accent4" accent5="accent5" accent6="accent6" hlink="hlink" folHlink="folHlink"/>
    </a:extraClrScheme>
    <a:extraClrScheme>
      <a:clrScheme name="Network 11">
        <a:dk1>
          <a:srgbClr val="000000"/>
        </a:dk1>
        <a:lt1>
          <a:srgbClr val="FFFFFF"/>
        </a:lt1>
        <a:dk2>
          <a:srgbClr val="330066"/>
        </a:dk2>
        <a:lt2>
          <a:srgbClr val="808080"/>
        </a:lt2>
        <a:accent1>
          <a:srgbClr val="D2CD00"/>
        </a:accent1>
        <a:accent2>
          <a:srgbClr val="669999"/>
        </a:accent2>
        <a:accent3>
          <a:srgbClr val="FFFFFF"/>
        </a:accent3>
        <a:accent4>
          <a:srgbClr val="000000"/>
        </a:accent4>
        <a:accent5>
          <a:srgbClr val="E5E3AA"/>
        </a:accent5>
        <a:accent6>
          <a:srgbClr val="5C8A8A"/>
        </a:accent6>
        <a:hlink>
          <a:srgbClr val="7E9CE8"/>
        </a:hlink>
        <a:folHlink>
          <a:srgbClr val="D8D8EC"/>
        </a:folHlink>
      </a:clrScheme>
      <a:clrMap bg1="lt1" tx1="dk1" bg2="lt2" tx2="dk2" accent1="accent1" accent2="accent2" accent3="accent3" accent4="accent4" accent5="accent5" accent6="accent6" hlink="hlink" folHlink="folHlink"/>
    </a:extraClrScheme>
    <a:extraClrScheme>
      <a:clrScheme name="Network 12">
        <a:dk1>
          <a:srgbClr val="000000"/>
        </a:dk1>
        <a:lt1>
          <a:srgbClr val="FFFFFF"/>
        </a:lt1>
        <a:dk2>
          <a:srgbClr val="330066"/>
        </a:dk2>
        <a:lt2>
          <a:srgbClr val="808080"/>
        </a:lt2>
        <a:accent1>
          <a:srgbClr val="C8C300"/>
        </a:accent1>
        <a:accent2>
          <a:srgbClr val="669999"/>
        </a:accent2>
        <a:accent3>
          <a:srgbClr val="FFFFFF"/>
        </a:accent3>
        <a:accent4>
          <a:srgbClr val="000000"/>
        </a:accent4>
        <a:accent5>
          <a:srgbClr val="E0DEAA"/>
        </a:accent5>
        <a:accent6>
          <a:srgbClr val="5C8A8A"/>
        </a:accent6>
        <a:hlink>
          <a:srgbClr val="7E9CE8"/>
        </a:hlink>
        <a:folHlink>
          <a:srgbClr val="D8D8EC"/>
        </a:folHlink>
      </a:clrScheme>
      <a:clrMap bg1="lt1" tx1="dk1" bg2="lt2" tx2="dk2" accent1="accent1" accent2="accent2" accent3="accent3" accent4="accent4" accent5="accent5" accent6="accent6" hlink="hlink" folHlink="folHlink"/>
    </a:extraClrScheme>
  </a:extraClrSchemeLst>
</a:theme>
</file>

<file path=ppt/theme/theme10.xml><?xml version="1.0" encoding="utf-8"?>
<a:theme xmlns:a="http://schemas.openxmlformats.org/drawingml/2006/main" name="8_Griggs_SciPsych_4e_ch01_W">
  <a:themeElements>
    <a:clrScheme name="Custom 15">
      <a:dk1>
        <a:sysClr val="windowText" lastClr="000000"/>
      </a:dk1>
      <a:lt1>
        <a:sysClr val="window" lastClr="FFFFFF"/>
      </a:lt1>
      <a:dk2>
        <a:srgbClr val="242852"/>
      </a:dk2>
      <a:lt2>
        <a:srgbClr val="ACCBF9"/>
      </a:lt2>
      <a:accent1>
        <a:srgbClr val="629DD1"/>
      </a:accent1>
      <a:accent2>
        <a:srgbClr val="B82F3C"/>
      </a:accent2>
      <a:accent3>
        <a:srgbClr val="FAAB30"/>
      </a:accent3>
      <a:accent4>
        <a:srgbClr val="4A66AC"/>
      </a:accent4>
      <a:accent5>
        <a:srgbClr val="5E9F79"/>
      </a:accent5>
      <a:accent6>
        <a:srgbClr val="E6C362"/>
      </a:accent6>
      <a:hlink>
        <a:srgbClr val="9454C3"/>
      </a:hlink>
      <a:folHlink>
        <a:srgbClr val="3EBBF0"/>
      </a:folHlink>
    </a:clrScheme>
    <a:fontScheme name="Network">
      <a:majorFont>
        <a:latin typeface="Arial"/>
        <a:ea typeface="ＭＳ Ｐゴシック"/>
        <a:cs typeface=""/>
      </a:majorFont>
      <a:minorFont>
        <a:latin typeface="Arial"/>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a:ln>
              <a:noFill/>
            </a:ln>
            <a:solidFill>
              <a:srgbClr val="000000"/>
            </a:solidFill>
            <a:effectLst/>
            <a:latin typeface="Arial" charset="0"/>
            <a:ea typeface="ＭＳ Ｐゴシック"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a:ln>
              <a:noFill/>
            </a:ln>
            <a:solidFill>
              <a:srgbClr val="000000"/>
            </a:solidFill>
            <a:effectLst/>
            <a:latin typeface="Arial" charset="0"/>
            <a:ea typeface="ＭＳ Ｐゴシック" charset="0"/>
          </a:defRPr>
        </a:defPPr>
      </a:lstStyle>
    </a:lnDef>
  </a:objectDefaults>
  <a:extraClrSchemeLst>
    <a:extraClrScheme>
      <a:clrScheme name="Network 1">
        <a:dk1>
          <a:srgbClr val="4F747B"/>
        </a:dk1>
        <a:lt1>
          <a:srgbClr val="FFFFFF"/>
        </a:lt1>
        <a:dk2>
          <a:srgbClr val="000000"/>
        </a:dk2>
        <a:lt2>
          <a:srgbClr val="C0C0C0"/>
        </a:lt2>
        <a:accent1>
          <a:srgbClr val="859868"/>
        </a:accent1>
        <a:accent2>
          <a:srgbClr val="5F5F5F"/>
        </a:accent2>
        <a:accent3>
          <a:srgbClr val="AAAAAA"/>
        </a:accent3>
        <a:accent4>
          <a:srgbClr val="DADADA"/>
        </a:accent4>
        <a:accent5>
          <a:srgbClr val="C2CAB9"/>
        </a:accent5>
        <a:accent6>
          <a:srgbClr val="555555"/>
        </a:accent6>
        <a:hlink>
          <a:srgbClr val="5F5F5F"/>
        </a:hlink>
        <a:folHlink>
          <a:srgbClr val="BA1212"/>
        </a:folHlink>
      </a:clrScheme>
      <a:clrMap bg1="dk2" tx1="lt1" bg2="dk1" tx2="lt2" accent1="accent1" accent2="accent2" accent3="accent3" accent4="accent4" accent5="accent5" accent6="accent6" hlink="hlink" folHlink="folHlink"/>
    </a:extraClrScheme>
    <a:extraClrScheme>
      <a:clrScheme name="Network 2">
        <a:dk1>
          <a:srgbClr val="3C0000"/>
        </a:dk1>
        <a:lt1>
          <a:srgbClr val="FFFFFF"/>
        </a:lt1>
        <a:dk2>
          <a:srgbClr val="4D0B0B"/>
        </a:dk2>
        <a:lt2>
          <a:srgbClr val="FFFFFF"/>
        </a:lt2>
        <a:accent1>
          <a:srgbClr val="666633"/>
        </a:accent1>
        <a:accent2>
          <a:srgbClr val="CC3300"/>
        </a:accent2>
        <a:accent3>
          <a:srgbClr val="B2AAAA"/>
        </a:accent3>
        <a:accent4>
          <a:srgbClr val="DADADA"/>
        </a:accent4>
        <a:accent5>
          <a:srgbClr val="B8B8AD"/>
        </a:accent5>
        <a:accent6>
          <a:srgbClr val="B92D00"/>
        </a:accent6>
        <a:hlink>
          <a:srgbClr val="CC9900"/>
        </a:hlink>
        <a:folHlink>
          <a:srgbClr val="CCCC33"/>
        </a:folHlink>
      </a:clrScheme>
      <a:clrMap bg1="dk2" tx1="lt1" bg2="dk1" tx2="lt2" accent1="accent1" accent2="accent2" accent3="accent3" accent4="accent4" accent5="accent5" accent6="accent6" hlink="hlink" folHlink="folHlink"/>
    </a:extraClrScheme>
    <a:extraClrScheme>
      <a:clrScheme name="Network 3">
        <a:dk1>
          <a:srgbClr val="666699"/>
        </a:dk1>
        <a:lt1>
          <a:srgbClr val="FFFFFF"/>
        </a:lt1>
        <a:dk2>
          <a:srgbClr val="15192B"/>
        </a:dk2>
        <a:lt2>
          <a:srgbClr val="CCCCFF"/>
        </a:lt2>
        <a:accent1>
          <a:srgbClr val="4F893D"/>
        </a:accent1>
        <a:accent2>
          <a:srgbClr val="666699"/>
        </a:accent2>
        <a:accent3>
          <a:srgbClr val="AAABAC"/>
        </a:accent3>
        <a:accent4>
          <a:srgbClr val="DADADA"/>
        </a:accent4>
        <a:accent5>
          <a:srgbClr val="B2C4AF"/>
        </a:accent5>
        <a:accent6>
          <a:srgbClr val="5C5C8A"/>
        </a:accent6>
        <a:hlink>
          <a:srgbClr val="CC9900"/>
        </a:hlink>
        <a:folHlink>
          <a:srgbClr val="4837C7"/>
        </a:folHlink>
      </a:clrScheme>
      <a:clrMap bg1="dk2" tx1="lt1" bg2="dk1" tx2="lt2" accent1="accent1" accent2="accent2" accent3="accent3" accent4="accent4" accent5="accent5" accent6="accent6" hlink="hlink" folHlink="folHlink"/>
    </a:extraClrScheme>
    <a:extraClrScheme>
      <a:clrScheme name="Network 4">
        <a:dk1>
          <a:srgbClr val="666699"/>
        </a:dk1>
        <a:lt1>
          <a:srgbClr val="FFFFFF"/>
        </a:lt1>
        <a:dk2>
          <a:srgbClr val="86001A"/>
        </a:dk2>
        <a:lt2>
          <a:srgbClr val="CCCC66"/>
        </a:lt2>
        <a:accent1>
          <a:srgbClr val="FF3300"/>
        </a:accent1>
        <a:accent2>
          <a:srgbClr val="FF6600"/>
        </a:accent2>
        <a:accent3>
          <a:srgbClr val="C3AAAB"/>
        </a:accent3>
        <a:accent4>
          <a:srgbClr val="DADADA"/>
        </a:accent4>
        <a:accent5>
          <a:srgbClr val="FFADAA"/>
        </a:accent5>
        <a:accent6>
          <a:srgbClr val="E75C00"/>
        </a:accent6>
        <a:hlink>
          <a:srgbClr val="CC9900"/>
        </a:hlink>
        <a:folHlink>
          <a:srgbClr val="FF0000"/>
        </a:folHlink>
      </a:clrScheme>
      <a:clrMap bg1="dk2" tx1="lt1" bg2="dk1" tx2="lt2" accent1="accent1" accent2="accent2" accent3="accent3" accent4="accent4" accent5="accent5" accent6="accent6" hlink="hlink" folHlink="folHlink"/>
    </a:extraClrScheme>
    <a:extraClrScheme>
      <a:clrScheme name="Network 5">
        <a:dk1>
          <a:srgbClr val="666699"/>
        </a:dk1>
        <a:lt1>
          <a:srgbClr val="FFFFFF"/>
        </a:lt1>
        <a:dk2>
          <a:srgbClr val="000054"/>
        </a:dk2>
        <a:lt2>
          <a:srgbClr val="FFFFFF"/>
        </a:lt2>
        <a:accent1>
          <a:srgbClr val="3333FF"/>
        </a:accent1>
        <a:accent2>
          <a:srgbClr val="006699"/>
        </a:accent2>
        <a:accent3>
          <a:srgbClr val="AAAAB3"/>
        </a:accent3>
        <a:accent4>
          <a:srgbClr val="DADADA"/>
        </a:accent4>
        <a:accent5>
          <a:srgbClr val="ADADFF"/>
        </a:accent5>
        <a:accent6>
          <a:srgbClr val="005C8A"/>
        </a:accent6>
        <a:hlink>
          <a:srgbClr val="669900"/>
        </a:hlink>
        <a:folHlink>
          <a:srgbClr val="0000FF"/>
        </a:folHlink>
      </a:clrScheme>
      <a:clrMap bg1="dk2" tx1="lt1" bg2="dk1" tx2="lt2" accent1="accent1" accent2="accent2" accent3="accent3" accent4="accent4" accent5="accent5" accent6="accent6" hlink="hlink" folHlink="folHlink"/>
    </a:extraClrScheme>
    <a:extraClrScheme>
      <a:clrScheme name="Network 6">
        <a:dk1>
          <a:srgbClr val="808080"/>
        </a:dk1>
        <a:lt1>
          <a:srgbClr val="FFFFFF"/>
        </a:lt1>
        <a:dk2>
          <a:srgbClr val="30054B"/>
        </a:dk2>
        <a:lt2>
          <a:srgbClr val="FFFFFF"/>
        </a:lt2>
        <a:accent1>
          <a:srgbClr val="797B9B"/>
        </a:accent1>
        <a:accent2>
          <a:srgbClr val="6B4FB1"/>
        </a:accent2>
        <a:accent3>
          <a:srgbClr val="ADAAB1"/>
        </a:accent3>
        <a:accent4>
          <a:srgbClr val="DADADA"/>
        </a:accent4>
        <a:accent5>
          <a:srgbClr val="BEBFCB"/>
        </a:accent5>
        <a:accent6>
          <a:srgbClr val="6047A0"/>
        </a:accent6>
        <a:hlink>
          <a:srgbClr val="7AACCE"/>
        </a:hlink>
        <a:folHlink>
          <a:srgbClr val="D8D8EC"/>
        </a:folHlink>
      </a:clrScheme>
      <a:clrMap bg1="dk2" tx1="lt1" bg2="dk1" tx2="lt2" accent1="accent1" accent2="accent2" accent3="accent3" accent4="accent4" accent5="accent5" accent6="accent6" hlink="hlink" folHlink="folHlink"/>
    </a:extraClrScheme>
    <a:extraClrScheme>
      <a:clrScheme name="Network 7">
        <a:dk1>
          <a:srgbClr val="808080"/>
        </a:dk1>
        <a:lt1>
          <a:srgbClr val="FFFFCC"/>
        </a:lt1>
        <a:dk2>
          <a:srgbClr val="29527B"/>
        </a:dk2>
        <a:lt2>
          <a:srgbClr val="FFFFFF"/>
        </a:lt2>
        <a:accent1>
          <a:srgbClr val="CCCC00"/>
        </a:accent1>
        <a:accent2>
          <a:srgbClr val="669999"/>
        </a:accent2>
        <a:accent3>
          <a:srgbClr val="ACB3BF"/>
        </a:accent3>
        <a:accent4>
          <a:srgbClr val="DADAAE"/>
        </a:accent4>
        <a:accent5>
          <a:srgbClr val="E2E2AA"/>
        </a:accent5>
        <a:accent6>
          <a:srgbClr val="5C8A8A"/>
        </a:accent6>
        <a:hlink>
          <a:srgbClr val="D8D8EC"/>
        </a:hlink>
        <a:folHlink>
          <a:srgbClr val="B2B2B2"/>
        </a:folHlink>
      </a:clrScheme>
      <a:clrMap bg1="dk2" tx1="lt1" bg2="dk1" tx2="lt2" accent1="accent1" accent2="accent2" accent3="accent3" accent4="accent4" accent5="accent5" accent6="accent6" hlink="hlink" folHlink="folHlink"/>
    </a:extraClrScheme>
    <a:extraClrScheme>
      <a:clrScheme name="Network 8">
        <a:dk1>
          <a:srgbClr val="666699"/>
        </a:dk1>
        <a:lt1>
          <a:srgbClr val="FFFFFF"/>
        </a:lt1>
        <a:dk2>
          <a:srgbClr val="476949"/>
        </a:dk2>
        <a:lt2>
          <a:srgbClr val="FFFFFF"/>
        </a:lt2>
        <a:accent1>
          <a:srgbClr val="CC6600"/>
        </a:accent1>
        <a:accent2>
          <a:srgbClr val="CC9900"/>
        </a:accent2>
        <a:accent3>
          <a:srgbClr val="B1B9B1"/>
        </a:accent3>
        <a:accent4>
          <a:srgbClr val="DADADA"/>
        </a:accent4>
        <a:accent5>
          <a:srgbClr val="E2B8AA"/>
        </a:accent5>
        <a:accent6>
          <a:srgbClr val="B98A00"/>
        </a:accent6>
        <a:hlink>
          <a:srgbClr val="669900"/>
        </a:hlink>
        <a:folHlink>
          <a:srgbClr val="A45200"/>
        </a:folHlink>
      </a:clrScheme>
      <a:clrMap bg1="dk2" tx1="lt1" bg2="dk1" tx2="lt2" accent1="accent1" accent2="accent2" accent3="accent3" accent4="accent4" accent5="accent5" accent6="accent6" hlink="hlink" folHlink="folHlink"/>
    </a:extraClrScheme>
    <a:extraClrScheme>
      <a:clrScheme name="Network 9">
        <a:dk1>
          <a:srgbClr val="000000"/>
        </a:dk1>
        <a:lt1>
          <a:srgbClr val="FFFFFF"/>
        </a:lt1>
        <a:dk2>
          <a:srgbClr val="7C1302"/>
        </a:dk2>
        <a:lt2>
          <a:srgbClr val="CC9900"/>
        </a:lt2>
        <a:accent1>
          <a:srgbClr val="CC9900"/>
        </a:accent1>
        <a:accent2>
          <a:srgbClr val="CC3300"/>
        </a:accent2>
        <a:accent3>
          <a:srgbClr val="FFFFFF"/>
        </a:accent3>
        <a:accent4>
          <a:srgbClr val="000000"/>
        </a:accent4>
        <a:accent5>
          <a:srgbClr val="E2CAAA"/>
        </a:accent5>
        <a:accent6>
          <a:srgbClr val="B92D00"/>
        </a:accent6>
        <a:hlink>
          <a:srgbClr val="808080"/>
        </a:hlink>
        <a:folHlink>
          <a:srgbClr val="CCCC66"/>
        </a:folHlink>
      </a:clrScheme>
      <a:clrMap bg1="lt1" tx1="dk1" bg2="lt2" tx2="dk2" accent1="accent1" accent2="accent2" accent3="accent3" accent4="accent4" accent5="accent5" accent6="accent6" hlink="hlink" folHlink="folHlink"/>
    </a:extraClrScheme>
    <a:extraClrScheme>
      <a:clrScheme name="Network 10">
        <a:dk1>
          <a:srgbClr val="000000"/>
        </a:dk1>
        <a:lt1>
          <a:srgbClr val="FFFFFF"/>
        </a:lt1>
        <a:dk2>
          <a:srgbClr val="330066"/>
        </a:dk2>
        <a:lt2>
          <a:srgbClr val="808080"/>
        </a:lt2>
        <a:accent1>
          <a:srgbClr val="CCCC00"/>
        </a:accent1>
        <a:accent2>
          <a:srgbClr val="669999"/>
        </a:accent2>
        <a:accent3>
          <a:srgbClr val="FFFFFF"/>
        </a:accent3>
        <a:accent4>
          <a:srgbClr val="000000"/>
        </a:accent4>
        <a:accent5>
          <a:srgbClr val="E2E2AA"/>
        </a:accent5>
        <a:accent6>
          <a:srgbClr val="5C8A8A"/>
        </a:accent6>
        <a:hlink>
          <a:srgbClr val="7E9CE8"/>
        </a:hlink>
        <a:folHlink>
          <a:srgbClr val="D8D8EC"/>
        </a:folHlink>
      </a:clrScheme>
      <a:clrMap bg1="lt1" tx1="dk1" bg2="lt2" tx2="dk2" accent1="accent1" accent2="accent2" accent3="accent3" accent4="accent4" accent5="accent5" accent6="accent6" hlink="hlink" folHlink="folHlink"/>
    </a:extraClrScheme>
    <a:extraClrScheme>
      <a:clrScheme name="Network 11">
        <a:dk1>
          <a:srgbClr val="000000"/>
        </a:dk1>
        <a:lt1>
          <a:srgbClr val="FFFFFF"/>
        </a:lt1>
        <a:dk2>
          <a:srgbClr val="330066"/>
        </a:dk2>
        <a:lt2>
          <a:srgbClr val="808080"/>
        </a:lt2>
        <a:accent1>
          <a:srgbClr val="D2CD00"/>
        </a:accent1>
        <a:accent2>
          <a:srgbClr val="669999"/>
        </a:accent2>
        <a:accent3>
          <a:srgbClr val="FFFFFF"/>
        </a:accent3>
        <a:accent4>
          <a:srgbClr val="000000"/>
        </a:accent4>
        <a:accent5>
          <a:srgbClr val="E5E3AA"/>
        </a:accent5>
        <a:accent6>
          <a:srgbClr val="5C8A8A"/>
        </a:accent6>
        <a:hlink>
          <a:srgbClr val="7E9CE8"/>
        </a:hlink>
        <a:folHlink>
          <a:srgbClr val="D8D8EC"/>
        </a:folHlink>
      </a:clrScheme>
      <a:clrMap bg1="lt1" tx1="dk1" bg2="lt2" tx2="dk2" accent1="accent1" accent2="accent2" accent3="accent3" accent4="accent4" accent5="accent5" accent6="accent6" hlink="hlink" folHlink="folHlink"/>
    </a:extraClrScheme>
    <a:extraClrScheme>
      <a:clrScheme name="Network 12">
        <a:dk1>
          <a:srgbClr val="000000"/>
        </a:dk1>
        <a:lt1>
          <a:srgbClr val="FFFFFF"/>
        </a:lt1>
        <a:dk2>
          <a:srgbClr val="330066"/>
        </a:dk2>
        <a:lt2>
          <a:srgbClr val="808080"/>
        </a:lt2>
        <a:accent1>
          <a:srgbClr val="C8C300"/>
        </a:accent1>
        <a:accent2>
          <a:srgbClr val="669999"/>
        </a:accent2>
        <a:accent3>
          <a:srgbClr val="FFFFFF"/>
        </a:accent3>
        <a:accent4>
          <a:srgbClr val="000000"/>
        </a:accent4>
        <a:accent5>
          <a:srgbClr val="E0DEAA"/>
        </a:accent5>
        <a:accent6>
          <a:srgbClr val="5C8A8A"/>
        </a:accent6>
        <a:hlink>
          <a:srgbClr val="7E9CE8"/>
        </a:hlink>
        <a:folHlink>
          <a:srgbClr val="D8D8EC"/>
        </a:folHlink>
      </a:clrScheme>
      <a:clrMap bg1="lt1" tx1="dk1" bg2="lt2" tx2="dk2" accent1="accent1" accent2="accent2" accent3="accent3" accent4="accent4" accent5="accent5" accent6="accent6" hlink="hlink" folHlink="folHlink"/>
    </a:extraClrScheme>
  </a:extraClrSchemeLst>
</a:theme>
</file>

<file path=ppt/theme/theme11.xml><?xml version="1.0" encoding="utf-8"?>
<a:theme xmlns:a="http://schemas.openxmlformats.org/drawingml/2006/main" name="9_Griggs_SciPsych_4e_ch01_W">
  <a:themeElements>
    <a:clrScheme name="Custom 15">
      <a:dk1>
        <a:sysClr val="windowText" lastClr="000000"/>
      </a:dk1>
      <a:lt1>
        <a:sysClr val="window" lastClr="FFFFFF"/>
      </a:lt1>
      <a:dk2>
        <a:srgbClr val="242852"/>
      </a:dk2>
      <a:lt2>
        <a:srgbClr val="ACCBF9"/>
      </a:lt2>
      <a:accent1>
        <a:srgbClr val="629DD1"/>
      </a:accent1>
      <a:accent2>
        <a:srgbClr val="B82F3C"/>
      </a:accent2>
      <a:accent3>
        <a:srgbClr val="FAAB30"/>
      </a:accent3>
      <a:accent4>
        <a:srgbClr val="4A66AC"/>
      </a:accent4>
      <a:accent5>
        <a:srgbClr val="5E9F79"/>
      </a:accent5>
      <a:accent6>
        <a:srgbClr val="E6C362"/>
      </a:accent6>
      <a:hlink>
        <a:srgbClr val="9454C3"/>
      </a:hlink>
      <a:folHlink>
        <a:srgbClr val="3EBBF0"/>
      </a:folHlink>
    </a:clrScheme>
    <a:fontScheme name="Network">
      <a:majorFont>
        <a:latin typeface="Arial"/>
        <a:ea typeface="ＭＳ Ｐゴシック"/>
        <a:cs typeface=""/>
      </a:majorFont>
      <a:minorFont>
        <a:latin typeface="Arial"/>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a:ln>
              <a:noFill/>
            </a:ln>
            <a:solidFill>
              <a:srgbClr val="000000"/>
            </a:solidFill>
            <a:effectLst/>
            <a:latin typeface="Arial" charset="0"/>
            <a:ea typeface="ＭＳ Ｐゴシック"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a:ln>
              <a:noFill/>
            </a:ln>
            <a:solidFill>
              <a:srgbClr val="000000"/>
            </a:solidFill>
            <a:effectLst/>
            <a:latin typeface="Arial" charset="0"/>
            <a:ea typeface="ＭＳ Ｐゴシック" charset="0"/>
          </a:defRPr>
        </a:defPPr>
      </a:lstStyle>
    </a:lnDef>
  </a:objectDefaults>
  <a:extraClrSchemeLst>
    <a:extraClrScheme>
      <a:clrScheme name="Network 1">
        <a:dk1>
          <a:srgbClr val="4F747B"/>
        </a:dk1>
        <a:lt1>
          <a:srgbClr val="FFFFFF"/>
        </a:lt1>
        <a:dk2>
          <a:srgbClr val="000000"/>
        </a:dk2>
        <a:lt2>
          <a:srgbClr val="C0C0C0"/>
        </a:lt2>
        <a:accent1>
          <a:srgbClr val="859868"/>
        </a:accent1>
        <a:accent2>
          <a:srgbClr val="5F5F5F"/>
        </a:accent2>
        <a:accent3>
          <a:srgbClr val="AAAAAA"/>
        </a:accent3>
        <a:accent4>
          <a:srgbClr val="DADADA"/>
        </a:accent4>
        <a:accent5>
          <a:srgbClr val="C2CAB9"/>
        </a:accent5>
        <a:accent6>
          <a:srgbClr val="555555"/>
        </a:accent6>
        <a:hlink>
          <a:srgbClr val="5F5F5F"/>
        </a:hlink>
        <a:folHlink>
          <a:srgbClr val="BA1212"/>
        </a:folHlink>
      </a:clrScheme>
      <a:clrMap bg1="dk2" tx1="lt1" bg2="dk1" tx2="lt2" accent1="accent1" accent2="accent2" accent3="accent3" accent4="accent4" accent5="accent5" accent6="accent6" hlink="hlink" folHlink="folHlink"/>
    </a:extraClrScheme>
    <a:extraClrScheme>
      <a:clrScheme name="Network 2">
        <a:dk1>
          <a:srgbClr val="3C0000"/>
        </a:dk1>
        <a:lt1>
          <a:srgbClr val="FFFFFF"/>
        </a:lt1>
        <a:dk2>
          <a:srgbClr val="4D0B0B"/>
        </a:dk2>
        <a:lt2>
          <a:srgbClr val="FFFFFF"/>
        </a:lt2>
        <a:accent1>
          <a:srgbClr val="666633"/>
        </a:accent1>
        <a:accent2>
          <a:srgbClr val="CC3300"/>
        </a:accent2>
        <a:accent3>
          <a:srgbClr val="B2AAAA"/>
        </a:accent3>
        <a:accent4>
          <a:srgbClr val="DADADA"/>
        </a:accent4>
        <a:accent5>
          <a:srgbClr val="B8B8AD"/>
        </a:accent5>
        <a:accent6>
          <a:srgbClr val="B92D00"/>
        </a:accent6>
        <a:hlink>
          <a:srgbClr val="CC9900"/>
        </a:hlink>
        <a:folHlink>
          <a:srgbClr val="CCCC33"/>
        </a:folHlink>
      </a:clrScheme>
      <a:clrMap bg1="dk2" tx1="lt1" bg2="dk1" tx2="lt2" accent1="accent1" accent2="accent2" accent3="accent3" accent4="accent4" accent5="accent5" accent6="accent6" hlink="hlink" folHlink="folHlink"/>
    </a:extraClrScheme>
    <a:extraClrScheme>
      <a:clrScheme name="Network 3">
        <a:dk1>
          <a:srgbClr val="666699"/>
        </a:dk1>
        <a:lt1>
          <a:srgbClr val="FFFFFF"/>
        </a:lt1>
        <a:dk2>
          <a:srgbClr val="15192B"/>
        </a:dk2>
        <a:lt2>
          <a:srgbClr val="CCCCFF"/>
        </a:lt2>
        <a:accent1>
          <a:srgbClr val="4F893D"/>
        </a:accent1>
        <a:accent2>
          <a:srgbClr val="666699"/>
        </a:accent2>
        <a:accent3>
          <a:srgbClr val="AAABAC"/>
        </a:accent3>
        <a:accent4>
          <a:srgbClr val="DADADA"/>
        </a:accent4>
        <a:accent5>
          <a:srgbClr val="B2C4AF"/>
        </a:accent5>
        <a:accent6>
          <a:srgbClr val="5C5C8A"/>
        </a:accent6>
        <a:hlink>
          <a:srgbClr val="CC9900"/>
        </a:hlink>
        <a:folHlink>
          <a:srgbClr val="4837C7"/>
        </a:folHlink>
      </a:clrScheme>
      <a:clrMap bg1="dk2" tx1="lt1" bg2="dk1" tx2="lt2" accent1="accent1" accent2="accent2" accent3="accent3" accent4="accent4" accent5="accent5" accent6="accent6" hlink="hlink" folHlink="folHlink"/>
    </a:extraClrScheme>
    <a:extraClrScheme>
      <a:clrScheme name="Network 4">
        <a:dk1>
          <a:srgbClr val="666699"/>
        </a:dk1>
        <a:lt1>
          <a:srgbClr val="FFFFFF"/>
        </a:lt1>
        <a:dk2>
          <a:srgbClr val="86001A"/>
        </a:dk2>
        <a:lt2>
          <a:srgbClr val="CCCC66"/>
        </a:lt2>
        <a:accent1>
          <a:srgbClr val="FF3300"/>
        </a:accent1>
        <a:accent2>
          <a:srgbClr val="FF6600"/>
        </a:accent2>
        <a:accent3>
          <a:srgbClr val="C3AAAB"/>
        </a:accent3>
        <a:accent4>
          <a:srgbClr val="DADADA"/>
        </a:accent4>
        <a:accent5>
          <a:srgbClr val="FFADAA"/>
        </a:accent5>
        <a:accent6>
          <a:srgbClr val="E75C00"/>
        </a:accent6>
        <a:hlink>
          <a:srgbClr val="CC9900"/>
        </a:hlink>
        <a:folHlink>
          <a:srgbClr val="FF0000"/>
        </a:folHlink>
      </a:clrScheme>
      <a:clrMap bg1="dk2" tx1="lt1" bg2="dk1" tx2="lt2" accent1="accent1" accent2="accent2" accent3="accent3" accent4="accent4" accent5="accent5" accent6="accent6" hlink="hlink" folHlink="folHlink"/>
    </a:extraClrScheme>
    <a:extraClrScheme>
      <a:clrScheme name="Network 5">
        <a:dk1>
          <a:srgbClr val="666699"/>
        </a:dk1>
        <a:lt1>
          <a:srgbClr val="FFFFFF"/>
        </a:lt1>
        <a:dk2>
          <a:srgbClr val="000054"/>
        </a:dk2>
        <a:lt2>
          <a:srgbClr val="FFFFFF"/>
        </a:lt2>
        <a:accent1>
          <a:srgbClr val="3333FF"/>
        </a:accent1>
        <a:accent2>
          <a:srgbClr val="006699"/>
        </a:accent2>
        <a:accent3>
          <a:srgbClr val="AAAAB3"/>
        </a:accent3>
        <a:accent4>
          <a:srgbClr val="DADADA"/>
        </a:accent4>
        <a:accent5>
          <a:srgbClr val="ADADFF"/>
        </a:accent5>
        <a:accent6>
          <a:srgbClr val="005C8A"/>
        </a:accent6>
        <a:hlink>
          <a:srgbClr val="669900"/>
        </a:hlink>
        <a:folHlink>
          <a:srgbClr val="0000FF"/>
        </a:folHlink>
      </a:clrScheme>
      <a:clrMap bg1="dk2" tx1="lt1" bg2="dk1" tx2="lt2" accent1="accent1" accent2="accent2" accent3="accent3" accent4="accent4" accent5="accent5" accent6="accent6" hlink="hlink" folHlink="folHlink"/>
    </a:extraClrScheme>
    <a:extraClrScheme>
      <a:clrScheme name="Network 6">
        <a:dk1>
          <a:srgbClr val="808080"/>
        </a:dk1>
        <a:lt1>
          <a:srgbClr val="FFFFFF"/>
        </a:lt1>
        <a:dk2>
          <a:srgbClr val="30054B"/>
        </a:dk2>
        <a:lt2>
          <a:srgbClr val="FFFFFF"/>
        </a:lt2>
        <a:accent1>
          <a:srgbClr val="797B9B"/>
        </a:accent1>
        <a:accent2>
          <a:srgbClr val="6B4FB1"/>
        </a:accent2>
        <a:accent3>
          <a:srgbClr val="ADAAB1"/>
        </a:accent3>
        <a:accent4>
          <a:srgbClr val="DADADA"/>
        </a:accent4>
        <a:accent5>
          <a:srgbClr val="BEBFCB"/>
        </a:accent5>
        <a:accent6>
          <a:srgbClr val="6047A0"/>
        </a:accent6>
        <a:hlink>
          <a:srgbClr val="7AACCE"/>
        </a:hlink>
        <a:folHlink>
          <a:srgbClr val="D8D8EC"/>
        </a:folHlink>
      </a:clrScheme>
      <a:clrMap bg1="dk2" tx1="lt1" bg2="dk1" tx2="lt2" accent1="accent1" accent2="accent2" accent3="accent3" accent4="accent4" accent5="accent5" accent6="accent6" hlink="hlink" folHlink="folHlink"/>
    </a:extraClrScheme>
    <a:extraClrScheme>
      <a:clrScheme name="Network 7">
        <a:dk1>
          <a:srgbClr val="808080"/>
        </a:dk1>
        <a:lt1>
          <a:srgbClr val="FFFFCC"/>
        </a:lt1>
        <a:dk2>
          <a:srgbClr val="29527B"/>
        </a:dk2>
        <a:lt2>
          <a:srgbClr val="FFFFFF"/>
        </a:lt2>
        <a:accent1>
          <a:srgbClr val="CCCC00"/>
        </a:accent1>
        <a:accent2>
          <a:srgbClr val="669999"/>
        </a:accent2>
        <a:accent3>
          <a:srgbClr val="ACB3BF"/>
        </a:accent3>
        <a:accent4>
          <a:srgbClr val="DADAAE"/>
        </a:accent4>
        <a:accent5>
          <a:srgbClr val="E2E2AA"/>
        </a:accent5>
        <a:accent6>
          <a:srgbClr val="5C8A8A"/>
        </a:accent6>
        <a:hlink>
          <a:srgbClr val="D8D8EC"/>
        </a:hlink>
        <a:folHlink>
          <a:srgbClr val="B2B2B2"/>
        </a:folHlink>
      </a:clrScheme>
      <a:clrMap bg1="dk2" tx1="lt1" bg2="dk1" tx2="lt2" accent1="accent1" accent2="accent2" accent3="accent3" accent4="accent4" accent5="accent5" accent6="accent6" hlink="hlink" folHlink="folHlink"/>
    </a:extraClrScheme>
    <a:extraClrScheme>
      <a:clrScheme name="Network 8">
        <a:dk1>
          <a:srgbClr val="666699"/>
        </a:dk1>
        <a:lt1>
          <a:srgbClr val="FFFFFF"/>
        </a:lt1>
        <a:dk2>
          <a:srgbClr val="476949"/>
        </a:dk2>
        <a:lt2>
          <a:srgbClr val="FFFFFF"/>
        </a:lt2>
        <a:accent1>
          <a:srgbClr val="CC6600"/>
        </a:accent1>
        <a:accent2>
          <a:srgbClr val="CC9900"/>
        </a:accent2>
        <a:accent3>
          <a:srgbClr val="B1B9B1"/>
        </a:accent3>
        <a:accent4>
          <a:srgbClr val="DADADA"/>
        </a:accent4>
        <a:accent5>
          <a:srgbClr val="E2B8AA"/>
        </a:accent5>
        <a:accent6>
          <a:srgbClr val="B98A00"/>
        </a:accent6>
        <a:hlink>
          <a:srgbClr val="669900"/>
        </a:hlink>
        <a:folHlink>
          <a:srgbClr val="A45200"/>
        </a:folHlink>
      </a:clrScheme>
      <a:clrMap bg1="dk2" tx1="lt1" bg2="dk1" tx2="lt2" accent1="accent1" accent2="accent2" accent3="accent3" accent4="accent4" accent5="accent5" accent6="accent6" hlink="hlink" folHlink="folHlink"/>
    </a:extraClrScheme>
    <a:extraClrScheme>
      <a:clrScheme name="Network 9">
        <a:dk1>
          <a:srgbClr val="000000"/>
        </a:dk1>
        <a:lt1>
          <a:srgbClr val="FFFFFF"/>
        </a:lt1>
        <a:dk2>
          <a:srgbClr val="7C1302"/>
        </a:dk2>
        <a:lt2>
          <a:srgbClr val="CC9900"/>
        </a:lt2>
        <a:accent1>
          <a:srgbClr val="CC9900"/>
        </a:accent1>
        <a:accent2>
          <a:srgbClr val="CC3300"/>
        </a:accent2>
        <a:accent3>
          <a:srgbClr val="FFFFFF"/>
        </a:accent3>
        <a:accent4>
          <a:srgbClr val="000000"/>
        </a:accent4>
        <a:accent5>
          <a:srgbClr val="E2CAAA"/>
        </a:accent5>
        <a:accent6>
          <a:srgbClr val="B92D00"/>
        </a:accent6>
        <a:hlink>
          <a:srgbClr val="808080"/>
        </a:hlink>
        <a:folHlink>
          <a:srgbClr val="CCCC66"/>
        </a:folHlink>
      </a:clrScheme>
      <a:clrMap bg1="lt1" tx1="dk1" bg2="lt2" tx2="dk2" accent1="accent1" accent2="accent2" accent3="accent3" accent4="accent4" accent5="accent5" accent6="accent6" hlink="hlink" folHlink="folHlink"/>
    </a:extraClrScheme>
    <a:extraClrScheme>
      <a:clrScheme name="Network 10">
        <a:dk1>
          <a:srgbClr val="000000"/>
        </a:dk1>
        <a:lt1>
          <a:srgbClr val="FFFFFF"/>
        </a:lt1>
        <a:dk2>
          <a:srgbClr val="330066"/>
        </a:dk2>
        <a:lt2>
          <a:srgbClr val="808080"/>
        </a:lt2>
        <a:accent1>
          <a:srgbClr val="CCCC00"/>
        </a:accent1>
        <a:accent2>
          <a:srgbClr val="669999"/>
        </a:accent2>
        <a:accent3>
          <a:srgbClr val="FFFFFF"/>
        </a:accent3>
        <a:accent4>
          <a:srgbClr val="000000"/>
        </a:accent4>
        <a:accent5>
          <a:srgbClr val="E2E2AA"/>
        </a:accent5>
        <a:accent6>
          <a:srgbClr val="5C8A8A"/>
        </a:accent6>
        <a:hlink>
          <a:srgbClr val="7E9CE8"/>
        </a:hlink>
        <a:folHlink>
          <a:srgbClr val="D8D8EC"/>
        </a:folHlink>
      </a:clrScheme>
      <a:clrMap bg1="lt1" tx1="dk1" bg2="lt2" tx2="dk2" accent1="accent1" accent2="accent2" accent3="accent3" accent4="accent4" accent5="accent5" accent6="accent6" hlink="hlink" folHlink="folHlink"/>
    </a:extraClrScheme>
    <a:extraClrScheme>
      <a:clrScheme name="Network 11">
        <a:dk1>
          <a:srgbClr val="000000"/>
        </a:dk1>
        <a:lt1>
          <a:srgbClr val="FFFFFF"/>
        </a:lt1>
        <a:dk2>
          <a:srgbClr val="330066"/>
        </a:dk2>
        <a:lt2>
          <a:srgbClr val="808080"/>
        </a:lt2>
        <a:accent1>
          <a:srgbClr val="D2CD00"/>
        </a:accent1>
        <a:accent2>
          <a:srgbClr val="669999"/>
        </a:accent2>
        <a:accent3>
          <a:srgbClr val="FFFFFF"/>
        </a:accent3>
        <a:accent4>
          <a:srgbClr val="000000"/>
        </a:accent4>
        <a:accent5>
          <a:srgbClr val="E5E3AA"/>
        </a:accent5>
        <a:accent6>
          <a:srgbClr val="5C8A8A"/>
        </a:accent6>
        <a:hlink>
          <a:srgbClr val="7E9CE8"/>
        </a:hlink>
        <a:folHlink>
          <a:srgbClr val="D8D8EC"/>
        </a:folHlink>
      </a:clrScheme>
      <a:clrMap bg1="lt1" tx1="dk1" bg2="lt2" tx2="dk2" accent1="accent1" accent2="accent2" accent3="accent3" accent4="accent4" accent5="accent5" accent6="accent6" hlink="hlink" folHlink="folHlink"/>
    </a:extraClrScheme>
    <a:extraClrScheme>
      <a:clrScheme name="Network 12">
        <a:dk1>
          <a:srgbClr val="000000"/>
        </a:dk1>
        <a:lt1>
          <a:srgbClr val="FFFFFF"/>
        </a:lt1>
        <a:dk2>
          <a:srgbClr val="330066"/>
        </a:dk2>
        <a:lt2>
          <a:srgbClr val="808080"/>
        </a:lt2>
        <a:accent1>
          <a:srgbClr val="C8C300"/>
        </a:accent1>
        <a:accent2>
          <a:srgbClr val="669999"/>
        </a:accent2>
        <a:accent3>
          <a:srgbClr val="FFFFFF"/>
        </a:accent3>
        <a:accent4>
          <a:srgbClr val="000000"/>
        </a:accent4>
        <a:accent5>
          <a:srgbClr val="E0DEAA"/>
        </a:accent5>
        <a:accent6>
          <a:srgbClr val="5C8A8A"/>
        </a:accent6>
        <a:hlink>
          <a:srgbClr val="7E9CE8"/>
        </a:hlink>
        <a:folHlink>
          <a:srgbClr val="D8D8EC"/>
        </a:folHlink>
      </a:clrScheme>
      <a:clrMap bg1="lt1" tx1="dk1" bg2="lt2" tx2="dk2" accent1="accent1" accent2="accent2" accent3="accent3" accent4="accent4" accent5="accent5" accent6="accent6" hlink="hlink" folHlink="folHlink"/>
    </a:extraClrScheme>
  </a:extraClrSchemeLst>
</a:theme>
</file>

<file path=ppt/theme/theme12.xml><?xml version="1.0" encoding="utf-8"?>
<a:theme xmlns:a="http://schemas.openxmlformats.org/drawingml/2006/main" name="10_Griggs_SciPsych_4e_ch01_W">
  <a:themeElements>
    <a:clrScheme name="Custom 15">
      <a:dk1>
        <a:sysClr val="windowText" lastClr="000000"/>
      </a:dk1>
      <a:lt1>
        <a:sysClr val="window" lastClr="FFFFFF"/>
      </a:lt1>
      <a:dk2>
        <a:srgbClr val="242852"/>
      </a:dk2>
      <a:lt2>
        <a:srgbClr val="ACCBF9"/>
      </a:lt2>
      <a:accent1>
        <a:srgbClr val="629DD1"/>
      </a:accent1>
      <a:accent2>
        <a:srgbClr val="B82F3C"/>
      </a:accent2>
      <a:accent3>
        <a:srgbClr val="FAAB30"/>
      </a:accent3>
      <a:accent4>
        <a:srgbClr val="4A66AC"/>
      </a:accent4>
      <a:accent5>
        <a:srgbClr val="5E9F79"/>
      </a:accent5>
      <a:accent6>
        <a:srgbClr val="E6C362"/>
      </a:accent6>
      <a:hlink>
        <a:srgbClr val="9454C3"/>
      </a:hlink>
      <a:folHlink>
        <a:srgbClr val="3EBBF0"/>
      </a:folHlink>
    </a:clrScheme>
    <a:fontScheme name="Network">
      <a:majorFont>
        <a:latin typeface="Arial"/>
        <a:ea typeface="ＭＳ Ｐゴシック"/>
        <a:cs typeface=""/>
      </a:majorFont>
      <a:minorFont>
        <a:latin typeface="Arial"/>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a:ln>
              <a:noFill/>
            </a:ln>
            <a:solidFill>
              <a:srgbClr val="000000"/>
            </a:solidFill>
            <a:effectLst/>
            <a:latin typeface="Arial" charset="0"/>
            <a:ea typeface="ＭＳ Ｐゴシック"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a:ln>
              <a:noFill/>
            </a:ln>
            <a:solidFill>
              <a:srgbClr val="000000"/>
            </a:solidFill>
            <a:effectLst/>
            <a:latin typeface="Arial" charset="0"/>
            <a:ea typeface="ＭＳ Ｐゴシック" charset="0"/>
          </a:defRPr>
        </a:defPPr>
      </a:lstStyle>
    </a:lnDef>
  </a:objectDefaults>
  <a:extraClrSchemeLst>
    <a:extraClrScheme>
      <a:clrScheme name="Network 1">
        <a:dk1>
          <a:srgbClr val="4F747B"/>
        </a:dk1>
        <a:lt1>
          <a:srgbClr val="FFFFFF"/>
        </a:lt1>
        <a:dk2>
          <a:srgbClr val="000000"/>
        </a:dk2>
        <a:lt2>
          <a:srgbClr val="C0C0C0"/>
        </a:lt2>
        <a:accent1>
          <a:srgbClr val="859868"/>
        </a:accent1>
        <a:accent2>
          <a:srgbClr val="5F5F5F"/>
        </a:accent2>
        <a:accent3>
          <a:srgbClr val="AAAAAA"/>
        </a:accent3>
        <a:accent4>
          <a:srgbClr val="DADADA"/>
        </a:accent4>
        <a:accent5>
          <a:srgbClr val="C2CAB9"/>
        </a:accent5>
        <a:accent6>
          <a:srgbClr val="555555"/>
        </a:accent6>
        <a:hlink>
          <a:srgbClr val="5F5F5F"/>
        </a:hlink>
        <a:folHlink>
          <a:srgbClr val="BA1212"/>
        </a:folHlink>
      </a:clrScheme>
      <a:clrMap bg1="dk2" tx1="lt1" bg2="dk1" tx2="lt2" accent1="accent1" accent2="accent2" accent3="accent3" accent4="accent4" accent5="accent5" accent6="accent6" hlink="hlink" folHlink="folHlink"/>
    </a:extraClrScheme>
    <a:extraClrScheme>
      <a:clrScheme name="Network 2">
        <a:dk1>
          <a:srgbClr val="3C0000"/>
        </a:dk1>
        <a:lt1>
          <a:srgbClr val="FFFFFF"/>
        </a:lt1>
        <a:dk2>
          <a:srgbClr val="4D0B0B"/>
        </a:dk2>
        <a:lt2>
          <a:srgbClr val="FFFFFF"/>
        </a:lt2>
        <a:accent1>
          <a:srgbClr val="666633"/>
        </a:accent1>
        <a:accent2>
          <a:srgbClr val="CC3300"/>
        </a:accent2>
        <a:accent3>
          <a:srgbClr val="B2AAAA"/>
        </a:accent3>
        <a:accent4>
          <a:srgbClr val="DADADA"/>
        </a:accent4>
        <a:accent5>
          <a:srgbClr val="B8B8AD"/>
        </a:accent5>
        <a:accent6>
          <a:srgbClr val="B92D00"/>
        </a:accent6>
        <a:hlink>
          <a:srgbClr val="CC9900"/>
        </a:hlink>
        <a:folHlink>
          <a:srgbClr val="CCCC33"/>
        </a:folHlink>
      </a:clrScheme>
      <a:clrMap bg1="dk2" tx1="lt1" bg2="dk1" tx2="lt2" accent1="accent1" accent2="accent2" accent3="accent3" accent4="accent4" accent5="accent5" accent6="accent6" hlink="hlink" folHlink="folHlink"/>
    </a:extraClrScheme>
    <a:extraClrScheme>
      <a:clrScheme name="Network 3">
        <a:dk1>
          <a:srgbClr val="666699"/>
        </a:dk1>
        <a:lt1>
          <a:srgbClr val="FFFFFF"/>
        </a:lt1>
        <a:dk2>
          <a:srgbClr val="15192B"/>
        </a:dk2>
        <a:lt2>
          <a:srgbClr val="CCCCFF"/>
        </a:lt2>
        <a:accent1>
          <a:srgbClr val="4F893D"/>
        </a:accent1>
        <a:accent2>
          <a:srgbClr val="666699"/>
        </a:accent2>
        <a:accent3>
          <a:srgbClr val="AAABAC"/>
        </a:accent3>
        <a:accent4>
          <a:srgbClr val="DADADA"/>
        </a:accent4>
        <a:accent5>
          <a:srgbClr val="B2C4AF"/>
        </a:accent5>
        <a:accent6>
          <a:srgbClr val="5C5C8A"/>
        </a:accent6>
        <a:hlink>
          <a:srgbClr val="CC9900"/>
        </a:hlink>
        <a:folHlink>
          <a:srgbClr val="4837C7"/>
        </a:folHlink>
      </a:clrScheme>
      <a:clrMap bg1="dk2" tx1="lt1" bg2="dk1" tx2="lt2" accent1="accent1" accent2="accent2" accent3="accent3" accent4="accent4" accent5="accent5" accent6="accent6" hlink="hlink" folHlink="folHlink"/>
    </a:extraClrScheme>
    <a:extraClrScheme>
      <a:clrScheme name="Network 4">
        <a:dk1>
          <a:srgbClr val="666699"/>
        </a:dk1>
        <a:lt1>
          <a:srgbClr val="FFFFFF"/>
        </a:lt1>
        <a:dk2>
          <a:srgbClr val="86001A"/>
        </a:dk2>
        <a:lt2>
          <a:srgbClr val="CCCC66"/>
        </a:lt2>
        <a:accent1>
          <a:srgbClr val="FF3300"/>
        </a:accent1>
        <a:accent2>
          <a:srgbClr val="FF6600"/>
        </a:accent2>
        <a:accent3>
          <a:srgbClr val="C3AAAB"/>
        </a:accent3>
        <a:accent4>
          <a:srgbClr val="DADADA"/>
        </a:accent4>
        <a:accent5>
          <a:srgbClr val="FFADAA"/>
        </a:accent5>
        <a:accent6>
          <a:srgbClr val="E75C00"/>
        </a:accent6>
        <a:hlink>
          <a:srgbClr val="CC9900"/>
        </a:hlink>
        <a:folHlink>
          <a:srgbClr val="FF0000"/>
        </a:folHlink>
      </a:clrScheme>
      <a:clrMap bg1="dk2" tx1="lt1" bg2="dk1" tx2="lt2" accent1="accent1" accent2="accent2" accent3="accent3" accent4="accent4" accent5="accent5" accent6="accent6" hlink="hlink" folHlink="folHlink"/>
    </a:extraClrScheme>
    <a:extraClrScheme>
      <a:clrScheme name="Network 5">
        <a:dk1>
          <a:srgbClr val="666699"/>
        </a:dk1>
        <a:lt1>
          <a:srgbClr val="FFFFFF"/>
        </a:lt1>
        <a:dk2>
          <a:srgbClr val="000054"/>
        </a:dk2>
        <a:lt2>
          <a:srgbClr val="FFFFFF"/>
        </a:lt2>
        <a:accent1>
          <a:srgbClr val="3333FF"/>
        </a:accent1>
        <a:accent2>
          <a:srgbClr val="006699"/>
        </a:accent2>
        <a:accent3>
          <a:srgbClr val="AAAAB3"/>
        </a:accent3>
        <a:accent4>
          <a:srgbClr val="DADADA"/>
        </a:accent4>
        <a:accent5>
          <a:srgbClr val="ADADFF"/>
        </a:accent5>
        <a:accent6>
          <a:srgbClr val="005C8A"/>
        </a:accent6>
        <a:hlink>
          <a:srgbClr val="669900"/>
        </a:hlink>
        <a:folHlink>
          <a:srgbClr val="0000FF"/>
        </a:folHlink>
      </a:clrScheme>
      <a:clrMap bg1="dk2" tx1="lt1" bg2="dk1" tx2="lt2" accent1="accent1" accent2="accent2" accent3="accent3" accent4="accent4" accent5="accent5" accent6="accent6" hlink="hlink" folHlink="folHlink"/>
    </a:extraClrScheme>
    <a:extraClrScheme>
      <a:clrScheme name="Network 6">
        <a:dk1>
          <a:srgbClr val="808080"/>
        </a:dk1>
        <a:lt1>
          <a:srgbClr val="FFFFFF"/>
        </a:lt1>
        <a:dk2>
          <a:srgbClr val="30054B"/>
        </a:dk2>
        <a:lt2>
          <a:srgbClr val="FFFFFF"/>
        </a:lt2>
        <a:accent1>
          <a:srgbClr val="797B9B"/>
        </a:accent1>
        <a:accent2>
          <a:srgbClr val="6B4FB1"/>
        </a:accent2>
        <a:accent3>
          <a:srgbClr val="ADAAB1"/>
        </a:accent3>
        <a:accent4>
          <a:srgbClr val="DADADA"/>
        </a:accent4>
        <a:accent5>
          <a:srgbClr val="BEBFCB"/>
        </a:accent5>
        <a:accent6>
          <a:srgbClr val="6047A0"/>
        </a:accent6>
        <a:hlink>
          <a:srgbClr val="7AACCE"/>
        </a:hlink>
        <a:folHlink>
          <a:srgbClr val="D8D8EC"/>
        </a:folHlink>
      </a:clrScheme>
      <a:clrMap bg1="dk2" tx1="lt1" bg2="dk1" tx2="lt2" accent1="accent1" accent2="accent2" accent3="accent3" accent4="accent4" accent5="accent5" accent6="accent6" hlink="hlink" folHlink="folHlink"/>
    </a:extraClrScheme>
    <a:extraClrScheme>
      <a:clrScheme name="Network 7">
        <a:dk1>
          <a:srgbClr val="808080"/>
        </a:dk1>
        <a:lt1>
          <a:srgbClr val="FFFFCC"/>
        </a:lt1>
        <a:dk2>
          <a:srgbClr val="29527B"/>
        </a:dk2>
        <a:lt2>
          <a:srgbClr val="FFFFFF"/>
        </a:lt2>
        <a:accent1>
          <a:srgbClr val="CCCC00"/>
        </a:accent1>
        <a:accent2>
          <a:srgbClr val="669999"/>
        </a:accent2>
        <a:accent3>
          <a:srgbClr val="ACB3BF"/>
        </a:accent3>
        <a:accent4>
          <a:srgbClr val="DADAAE"/>
        </a:accent4>
        <a:accent5>
          <a:srgbClr val="E2E2AA"/>
        </a:accent5>
        <a:accent6>
          <a:srgbClr val="5C8A8A"/>
        </a:accent6>
        <a:hlink>
          <a:srgbClr val="D8D8EC"/>
        </a:hlink>
        <a:folHlink>
          <a:srgbClr val="B2B2B2"/>
        </a:folHlink>
      </a:clrScheme>
      <a:clrMap bg1="dk2" tx1="lt1" bg2="dk1" tx2="lt2" accent1="accent1" accent2="accent2" accent3="accent3" accent4="accent4" accent5="accent5" accent6="accent6" hlink="hlink" folHlink="folHlink"/>
    </a:extraClrScheme>
    <a:extraClrScheme>
      <a:clrScheme name="Network 8">
        <a:dk1>
          <a:srgbClr val="666699"/>
        </a:dk1>
        <a:lt1>
          <a:srgbClr val="FFFFFF"/>
        </a:lt1>
        <a:dk2>
          <a:srgbClr val="476949"/>
        </a:dk2>
        <a:lt2>
          <a:srgbClr val="FFFFFF"/>
        </a:lt2>
        <a:accent1>
          <a:srgbClr val="CC6600"/>
        </a:accent1>
        <a:accent2>
          <a:srgbClr val="CC9900"/>
        </a:accent2>
        <a:accent3>
          <a:srgbClr val="B1B9B1"/>
        </a:accent3>
        <a:accent4>
          <a:srgbClr val="DADADA"/>
        </a:accent4>
        <a:accent5>
          <a:srgbClr val="E2B8AA"/>
        </a:accent5>
        <a:accent6>
          <a:srgbClr val="B98A00"/>
        </a:accent6>
        <a:hlink>
          <a:srgbClr val="669900"/>
        </a:hlink>
        <a:folHlink>
          <a:srgbClr val="A45200"/>
        </a:folHlink>
      </a:clrScheme>
      <a:clrMap bg1="dk2" tx1="lt1" bg2="dk1" tx2="lt2" accent1="accent1" accent2="accent2" accent3="accent3" accent4="accent4" accent5="accent5" accent6="accent6" hlink="hlink" folHlink="folHlink"/>
    </a:extraClrScheme>
    <a:extraClrScheme>
      <a:clrScheme name="Network 9">
        <a:dk1>
          <a:srgbClr val="000000"/>
        </a:dk1>
        <a:lt1>
          <a:srgbClr val="FFFFFF"/>
        </a:lt1>
        <a:dk2>
          <a:srgbClr val="7C1302"/>
        </a:dk2>
        <a:lt2>
          <a:srgbClr val="CC9900"/>
        </a:lt2>
        <a:accent1>
          <a:srgbClr val="CC9900"/>
        </a:accent1>
        <a:accent2>
          <a:srgbClr val="CC3300"/>
        </a:accent2>
        <a:accent3>
          <a:srgbClr val="FFFFFF"/>
        </a:accent3>
        <a:accent4>
          <a:srgbClr val="000000"/>
        </a:accent4>
        <a:accent5>
          <a:srgbClr val="E2CAAA"/>
        </a:accent5>
        <a:accent6>
          <a:srgbClr val="B92D00"/>
        </a:accent6>
        <a:hlink>
          <a:srgbClr val="808080"/>
        </a:hlink>
        <a:folHlink>
          <a:srgbClr val="CCCC66"/>
        </a:folHlink>
      </a:clrScheme>
      <a:clrMap bg1="lt1" tx1="dk1" bg2="lt2" tx2="dk2" accent1="accent1" accent2="accent2" accent3="accent3" accent4="accent4" accent5="accent5" accent6="accent6" hlink="hlink" folHlink="folHlink"/>
    </a:extraClrScheme>
    <a:extraClrScheme>
      <a:clrScheme name="Network 10">
        <a:dk1>
          <a:srgbClr val="000000"/>
        </a:dk1>
        <a:lt1>
          <a:srgbClr val="FFFFFF"/>
        </a:lt1>
        <a:dk2>
          <a:srgbClr val="330066"/>
        </a:dk2>
        <a:lt2>
          <a:srgbClr val="808080"/>
        </a:lt2>
        <a:accent1>
          <a:srgbClr val="CCCC00"/>
        </a:accent1>
        <a:accent2>
          <a:srgbClr val="669999"/>
        </a:accent2>
        <a:accent3>
          <a:srgbClr val="FFFFFF"/>
        </a:accent3>
        <a:accent4>
          <a:srgbClr val="000000"/>
        </a:accent4>
        <a:accent5>
          <a:srgbClr val="E2E2AA"/>
        </a:accent5>
        <a:accent6>
          <a:srgbClr val="5C8A8A"/>
        </a:accent6>
        <a:hlink>
          <a:srgbClr val="7E9CE8"/>
        </a:hlink>
        <a:folHlink>
          <a:srgbClr val="D8D8EC"/>
        </a:folHlink>
      </a:clrScheme>
      <a:clrMap bg1="lt1" tx1="dk1" bg2="lt2" tx2="dk2" accent1="accent1" accent2="accent2" accent3="accent3" accent4="accent4" accent5="accent5" accent6="accent6" hlink="hlink" folHlink="folHlink"/>
    </a:extraClrScheme>
    <a:extraClrScheme>
      <a:clrScheme name="Network 11">
        <a:dk1>
          <a:srgbClr val="000000"/>
        </a:dk1>
        <a:lt1>
          <a:srgbClr val="FFFFFF"/>
        </a:lt1>
        <a:dk2>
          <a:srgbClr val="330066"/>
        </a:dk2>
        <a:lt2>
          <a:srgbClr val="808080"/>
        </a:lt2>
        <a:accent1>
          <a:srgbClr val="D2CD00"/>
        </a:accent1>
        <a:accent2>
          <a:srgbClr val="669999"/>
        </a:accent2>
        <a:accent3>
          <a:srgbClr val="FFFFFF"/>
        </a:accent3>
        <a:accent4>
          <a:srgbClr val="000000"/>
        </a:accent4>
        <a:accent5>
          <a:srgbClr val="E5E3AA"/>
        </a:accent5>
        <a:accent6>
          <a:srgbClr val="5C8A8A"/>
        </a:accent6>
        <a:hlink>
          <a:srgbClr val="7E9CE8"/>
        </a:hlink>
        <a:folHlink>
          <a:srgbClr val="D8D8EC"/>
        </a:folHlink>
      </a:clrScheme>
      <a:clrMap bg1="lt1" tx1="dk1" bg2="lt2" tx2="dk2" accent1="accent1" accent2="accent2" accent3="accent3" accent4="accent4" accent5="accent5" accent6="accent6" hlink="hlink" folHlink="folHlink"/>
    </a:extraClrScheme>
    <a:extraClrScheme>
      <a:clrScheme name="Network 12">
        <a:dk1>
          <a:srgbClr val="000000"/>
        </a:dk1>
        <a:lt1>
          <a:srgbClr val="FFFFFF"/>
        </a:lt1>
        <a:dk2>
          <a:srgbClr val="330066"/>
        </a:dk2>
        <a:lt2>
          <a:srgbClr val="808080"/>
        </a:lt2>
        <a:accent1>
          <a:srgbClr val="C8C300"/>
        </a:accent1>
        <a:accent2>
          <a:srgbClr val="669999"/>
        </a:accent2>
        <a:accent3>
          <a:srgbClr val="FFFFFF"/>
        </a:accent3>
        <a:accent4>
          <a:srgbClr val="000000"/>
        </a:accent4>
        <a:accent5>
          <a:srgbClr val="E0DEAA"/>
        </a:accent5>
        <a:accent6>
          <a:srgbClr val="5C8A8A"/>
        </a:accent6>
        <a:hlink>
          <a:srgbClr val="7E9CE8"/>
        </a:hlink>
        <a:folHlink>
          <a:srgbClr val="D8D8EC"/>
        </a:folHlink>
      </a:clrScheme>
      <a:clrMap bg1="lt1" tx1="dk1" bg2="lt2" tx2="dk2" accent1="accent1" accent2="accent2" accent3="accent3" accent4="accent4" accent5="accent5" accent6="accent6" hlink="hlink" folHlink="folHlink"/>
    </a:extraClrScheme>
  </a:extraClrSchemeLst>
</a:theme>
</file>

<file path=ppt/theme/theme13.xml><?xml version="1.0" encoding="utf-8"?>
<a:theme xmlns:a="http://schemas.openxmlformats.org/drawingml/2006/main" name="11_Griggs_SciPsych_4e_ch01_W">
  <a:themeElements>
    <a:clrScheme name="Custom 15">
      <a:dk1>
        <a:sysClr val="windowText" lastClr="000000"/>
      </a:dk1>
      <a:lt1>
        <a:sysClr val="window" lastClr="FFFFFF"/>
      </a:lt1>
      <a:dk2>
        <a:srgbClr val="242852"/>
      </a:dk2>
      <a:lt2>
        <a:srgbClr val="ACCBF9"/>
      </a:lt2>
      <a:accent1>
        <a:srgbClr val="629DD1"/>
      </a:accent1>
      <a:accent2>
        <a:srgbClr val="B82F3C"/>
      </a:accent2>
      <a:accent3>
        <a:srgbClr val="FAAB30"/>
      </a:accent3>
      <a:accent4>
        <a:srgbClr val="4A66AC"/>
      </a:accent4>
      <a:accent5>
        <a:srgbClr val="5E9F79"/>
      </a:accent5>
      <a:accent6>
        <a:srgbClr val="E6C362"/>
      </a:accent6>
      <a:hlink>
        <a:srgbClr val="9454C3"/>
      </a:hlink>
      <a:folHlink>
        <a:srgbClr val="3EBBF0"/>
      </a:folHlink>
    </a:clrScheme>
    <a:fontScheme name="Network">
      <a:majorFont>
        <a:latin typeface="Arial"/>
        <a:ea typeface="ＭＳ Ｐゴシック"/>
        <a:cs typeface=""/>
      </a:majorFont>
      <a:minorFont>
        <a:latin typeface="Arial"/>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a:ln>
              <a:noFill/>
            </a:ln>
            <a:solidFill>
              <a:srgbClr val="000000"/>
            </a:solidFill>
            <a:effectLst/>
            <a:latin typeface="Arial" charset="0"/>
            <a:ea typeface="ＭＳ Ｐゴシック"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a:ln>
              <a:noFill/>
            </a:ln>
            <a:solidFill>
              <a:srgbClr val="000000"/>
            </a:solidFill>
            <a:effectLst/>
            <a:latin typeface="Arial" charset="0"/>
            <a:ea typeface="ＭＳ Ｐゴシック" charset="0"/>
          </a:defRPr>
        </a:defPPr>
      </a:lstStyle>
    </a:lnDef>
  </a:objectDefaults>
  <a:extraClrSchemeLst>
    <a:extraClrScheme>
      <a:clrScheme name="Network 1">
        <a:dk1>
          <a:srgbClr val="4F747B"/>
        </a:dk1>
        <a:lt1>
          <a:srgbClr val="FFFFFF"/>
        </a:lt1>
        <a:dk2>
          <a:srgbClr val="000000"/>
        </a:dk2>
        <a:lt2>
          <a:srgbClr val="C0C0C0"/>
        </a:lt2>
        <a:accent1>
          <a:srgbClr val="859868"/>
        </a:accent1>
        <a:accent2>
          <a:srgbClr val="5F5F5F"/>
        </a:accent2>
        <a:accent3>
          <a:srgbClr val="AAAAAA"/>
        </a:accent3>
        <a:accent4>
          <a:srgbClr val="DADADA"/>
        </a:accent4>
        <a:accent5>
          <a:srgbClr val="C2CAB9"/>
        </a:accent5>
        <a:accent6>
          <a:srgbClr val="555555"/>
        </a:accent6>
        <a:hlink>
          <a:srgbClr val="5F5F5F"/>
        </a:hlink>
        <a:folHlink>
          <a:srgbClr val="BA1212"/>
        </a:folHlink>
      </a:clrScheme>
      <a:clrMap bg1="dk2" tx1="lt1" bg2="dk1" tx2="lt2" accent1="accent1" accent2="accent2" accent3="accent3" accent4="accent4" accent5="accent5" accent6="accent6" hlink="hlink" folHlink="folHlink"/>
    </a:extraClrScheme>
    <a:extraClrScheme>
      <a:clrScheme name="Network 2">
        <a:dk1>
          <a:srgbClr val="3C0000"/>
        </a:dk1>
        <a:lt1>
          <a:srgbClr val="FFFFFF"/>
        </a:lt1>
        <a:dk2>
          <a:srgbClr val="4D0B0B"/>
        </a:dk2>
        <a:lt2>
          <a:srgbClr val="FFFFFF"/>
        </a:lt2>
        <a:accent1>
          <a:srgbClr val="666633"/>
        </a:accent1>
        <a:accent2>
          <a:srgbClr val="CC3300"/>
        </a:accent2>
        <a:accent3>
          <a:srgbClr val="B2AAAA"/>
        </a:accent3>
        <a:accent4>
          <a:srgbClr val="DADADA"/>
        </a:accent4>
        <a:accent5>
          <a:srgbClr val="B8B8AD"/>
        </a:accent5>
        <a:accent6>
          <a:srgbClr val="B92D00"/>
        </a:accent6>
        <a:hlink>
          <a:srgbClr val="CC9900"/>
        </a:hlink>
        <a:folHlink>
          <a:srgbClr val="CCCC33"/>
        </a:folHlink>
      </a:clrScheme>
      <a:clrMap bg1="dk2" tx1="lt1" bg2="dk1" tx2="lt2" accent1="accent1" accent2="accent2" accent3="accent3" accent4="accent4" accent5="accent5" accent6="accent6" hlink="hlink" folHlink="folHlink"/>
    </a:extraClrScheme>
    <a:extraClrScheme>
      <a:clrScheme name="Network 3">
        <a:dk1>
          <a:srgbClr val="666699"/>
        </a:dk1>
        <a:lt1>
          <a:srgbClr val="FFFFFF"/>
        </a:lt1>
        <a:dk2>
          <a:srgbClr val="15192B"/>
        </a:dk2>
        <a:lt2>
          <a:srgbClr val="CCCCFF"/>
        </a:lt2>
        <a:accent1>
          <a:srgbClr val="4F893D"/>
        </a:accent1>
        <a:accent2>
          <a:srgbClr val="666699"/>
        </a:accent2>
        <a:accent3>
          <a:srgbClr val="AAABAC"/>
        </a:accent3>
        <a:accent4>
          <a:srgbClr val="DADADA"/>
        </a:accent4>
        <a:accent5>
          <a:srgbClr val="B2C4AF"/>
        </a:accent5>
        <a:accent6>
          <a:srgbClr val="5C5C8A"/>
        </a:accent6>
        <a:hlink>
          <a:srgbClr val="CC9900"/>
        </a:hlink>
        <a:folHlink>
          <a:srgbClr val="4837C7"/>
        </a:folHlink>
      </a:clrScheme>
      <a:clrMap bg1="dk2" tx1="lt1" bg2="dk1" tx2="lt2" accent1="accent1" accent2="accent2" accent3="accent3" accent4="accent4" accent5="accent5" accent6="accent6" hlink="hlink" folHlink="folHlink"/>
    </a:extraClrScheme>
    <a:extraClrScheme>
      <a:clrScheme name="Network 4">
        <a:dk1>
          <a:srgbClr val="666699"/>
        </a:dk1>
        <a:lt1>
          <a:srgbClr val="FFFFFF"/>
        </a:lt1>
        <a:dk2>
          <a:srgbClr val="86001A"/>
        </a:dk2>
        <a:lt2>
          <a:srgbClr val="CCCC66"/>
        </a:lt2>
        <a:accent1>
          <a:srgbClr val="FF3300"/>
        </a:accent1>
        <a:accent2>
          <a:srgbClr val="FF6600"/>
        </a:accent2>
        <a:accent3>
          <a:srgbClr val="C3AAAB"/>
        </a:accent3>
        <a:accent4>
          <a:srgbClr val="DADADA"/>
        </a:accent4>
        <a:accent5>
          <a:srgbClr val="FFADAA"/>
        </a:accent5>
        <a:accent6>
          <a:srgbClr val="E75C00"/>
        </a:accent6>
        <a:hlink>
          <a:srgbClr val="CC9900"/>
        </a:hlink>
        <a:folHlink>
          <a:srgbClr val="FF0000"/>
        </a:folHlink>
      </a:clrScheme>
      <a:clrMap bg1="dk2" tx1="lt1" bg2="dk1" tx2="lt2" accent1="accent1" accent2="accent2" accent3="accent3" accent4="accent4" accent5="accent5" accent6="accent6" hlink="hlink" folHlink="folHlink"/>
    </a:extraClrScheme>
    <a:extraClrScheme>
      <a:clrScheme name="Network 5">
        <a:dk1>
          <a:srgbClr val="666699"/>
        </a:dk1>
        <a:lt1>
          <a:srgbClr val="FFFFFF"/>
        </a:lt1>
        <a:dk2>
          <a:srgbClr val="000054"/>
        </a:dk2>
        <a:lt2>
          <a:srgbClr val="FFFFFF"/>
        </a:lt2>
        <a:accent1>
          <a:srgbClr val="3333FF"/>
        </a:accent1>
        <a:accent2>
          <a:srgbClr val="006699"/>
        </a:accent2>
        <a:accent3>
          <a:srgbClr val="AAAAB3"/>
        </a:accent3>
        <a:accent4>
          <a:srgbClr val="DADADA"/>
        </a:accent4>
        <a:accent5>
          <a:srgbClr val="ADADFF"/>
        </a:accent5>
        <a:accent6>
          <a:srgbClr val="005C8A"/>
        </a:accent6>
        <a:hlink>
          <a:srgbClr val="669900"/>
        </a:hlink>
        <a:folHlink>
          <a:srgbClr val="0000FF"/>
        </a:folHlink>
      </a:clrScheme>
      <a:clrMap bg1="dk2" tx1="lt1" bg2="dk1" tx2="lt2" accent1="accent1" accent2="accent2" accent3="accent3" accent4="accent4" accent5="accent5" accent6="accent6" hlink="hlink" folHlink="folHlink"/>
    </a:extraClrScheme>
    <a:extraClrScheme>
      <a:clrScheme name="Network 6">
        <a:dk1>
          <a:srgbClr val="808080"/>
        </a:dk1>
        <a:lt1>
          <a:srgbClr val="FFFFFF"/>
        </a:lt1>
        <a:dk2>
          <a:srgbClr val="30054B"/>
        </a:dk2>
        <a:lt2>
          <a:srgbClr val="FFFFFF"/>
        </a:lt2>
        <a:accent1>
          <a:srgbClr val="797B9B"/>
        </a:accent1>
        <a:accent2>
          <a:srgbClr val="6B4FB1"/>
        </a:accent2>
        <a:accent3>
          <a:srgbClr val="ADAAB1"/>
        </a:accent3>
        <a:accent4>
          <a:srgbClr val="DADADA"/>
        </a:accent4>
        <a:accent5>
          <a:srgbClr val="BEBFCB"/>
        </a:accent5>
        <a:accent6>
          <a:srgbClr val="6047A0"/>
        </a:accent6>
        <a:hlink>
          <a:srgbClr val="7AACCE"/>
        </a:hlink>
        <a:folHlink>
          <a:srgbClr val="D8D8EC"/>
        </a:folHlink>
      </a:clrScheme>
      <a:clrMap bg1="dk2" tx1="lt1" bg2="dk1" tx2="lt2" accent1="accent1" accent2="accent2" accent3="accent3" accent4="accent4" accent5="accent5" accent6="accent6" hlink="hlink" folHlink="folHlink"/>
    </a:extraClrScheme>
    <a:extraClrScheme>
      <a:clrScheme name="Network 7">
        <a:dk1>
          <a:srgbClr val="808080"/>
        </a:dk1>
        <a:lt1>
          <a:srgbClr val="FFFFCC"/>
        </a:lt1>
        <a:dk2>
          <a:srgbClr val="29527B"/>
        </a:dk2>
        <a:lt2>
          <a:srgbClr val="FFFFFF"/>
        </a:lt2>
        <a:accent1>
          <a:srgbClr val="CCCC00"/>
        </a:accent1>
        <a:accent2>
          <a:srgbClr val="669999"/>
        </a:accent2>
        <a:accent3>
          <a:srgbClr val="ACB3BF"/>
        </a:accent3>
        <a:accent4>
          <a:srgbClr val="DADAAE"/>
        </a:accent4>
        <a:accent5>
          <a:srgbClr val="E2E2AA"/>
        </a:accent5>
        <a:accent6>
          <a:srgbClr val="5C8A8A"/>
        </a:accent6>
        <a:hlink>
          <a:srgbClr val="D8D8EC"/>
        </a:hlink>
        <a:folHlink>
          <a:srgbClr val="B2B2B2"/>
        </a:folHlink>
      </a:clrScheme>
      <a:clrMap bg1="dk2" tx1="lt1" bg2="dk1" tx2="lt2" accent1="accent1" accent2="accent2" accent3="accent3" accent4="accent4" accent5="accent5" accent6="accent6" hlink="hlink" folHlink="folHlink"/>
    </a:extraClrScheme>
    <a:extraClrScheme>
      <a:clrScheme name="Network 8">
        <a:dk1>
          <a:srgbClr val="666699"/>
        </a:dk1>
        <a:lt1>
          <a:srgbClr val="FFFFFF"/>
        </a:lt1>
        <a:dk2>
          <a:srgbClr val="476949"/>
        </a:dk2>
        <a:lt2>
          <a:srgbClr val="FFFFFF"/>
        </a:lt2>
        <a:accent1>
          <a:srgbClr val="CC6600"/>
        </a:accent1>
        <a:accent2>
          <a:srgbClr val="CC9900"/>
        </a:accent2>
        <a:accent3>
          <a:srgbClr val="B1B9B1"/>
        </a:accent3>
        <a:accent4>
          <a:srgbClr val="DADADA"/>
        </a:accent4>
        <a:accent5>
          <a:srgbClr val="E2B8AA"/>
        </a:accent5>
        <a:accent6>
          <a:srgbClr val="B98A00"/>
        </a:accent6>
        <a:hlink>
          <a:srgbClr val="669900"/>
        </a:hlink>
        <a:folHlink>
          <a:srgbClr val="A45200"/>
        </a:folHlink>
      </a:clrScheme>
      <a:clrMap bg1="dk2" tx1="lt1" bg2="dk1" tx2="lt2" accent1="accent1" accent2="accent2" accent3="accent3" accent4="accent4" accent5="accent5" accent6="accent6" hlink="hlink" folHlink="folHlink"/>
    </a:extraClrScheme>
    <a:extraClrScheme>
      <a:clrScheme name="Network 9">
        <a:dk1>
          <a:srgbClr val="000000"/>
        </a:dk1>
        <a:lt1>
          <a:srgbClr val="FFFFFF"/>
        </a:lt1>
        <a:dk2>
          <a:srgbClr val="7C1302"/>
        </a:dk2>
        <a:lt2>
          <a:srgbClr val="CC9900"/>
        </a:lt2>
        <a:accent1>
          <a:srgbClr val="CC9900"/>
        </a:accent1>
        <a:accent2>
          <a:srgbClr val="CC3300"/>
        </a:accent2>
        <a:accent3>
          <a:srgbClr val="FFFFFF"/>
        </a:accent3>
        <a:accent4>
          <a:srgbClr val="000000"/>
        </a:accent4>
        <a:accent5>
          <a:srgbClr val="E2CAAA"/>
        </a:accent5>
        <a:accent6>
          <a:srgbClr val="B92D00"/>
        </a:accent6>
        <a:hlink>
          <a:srgbClr val="808080"/>
        </a:hlink>
        <a:folHlink>
          <a:srgbClr val="CCCC66"/>
        </a:folHlink>
      </a:clrScheme>
      <a:clrMap bg1="lt1" tx1="dk1" bg2="lt2" tx2="dk2" accent1="accent1" accent2="accent2" accent3="accent3" accent4="accent4" accent5="accent5" accent6="accent6" hlink="hlink" folHlink="folHlink"/>
    </a:extraClrScheme>
    <a:extraClrScheme>
      <a:clrScheme name="Network 10">
        <a:dk1>
          <a:srgbClr val="000000"/>
        </a:dk1>
        <a:lt1>
          <a:srgbClr val="FFFFFF"/>
        </a:lt1>
        <a:dk2>
          <a:srgbClr val="330066"/>
        </a:dk2>
        <a:lt2>
          <a:srgbClr val="808080"/>
        </a:lt2>
        <a:accent1>
          <a:srgbClr val="CCCC00"/>
        </a:accent1>
        <a:accent2>
          <a:srgbClr val="669999"/>
        </a:accent2>
        <a:accent3>
          <a:srgbClr val="FFFFFF"/>
        </a:accent3>
        <a:accent4>
          <a:srgbClr val="000000"/>
        </a:accent4>
        <a:accent5>
          <a:srgbClr val="E2E2AA"/>
        </a:accent5>
        <a:accent6>
          <a:srgbClr val="5C8A8A"/>
        </a:accent6>
        <a:hlink>
          <a:srgbClr val="7E9CE8"/>
        </a:hlink>
        <a:folHlink>
          <a:srgbClr val="D8D8EC"/>
        </a:folHlink>
      </a:clrScheme>
      <a:clrMap bg1="lt1" tx1="dk1" bg2="lt2" tx2="dk2" accent1="accent1" accent2="accent2" accent3="accent3" accent4="accent4" accent5="accent5" accent6="accent6" hlink="hlink" folHlink="folHlink"/>
    </a:extraClrScheme>
    <a:extraClrScheme>
      <a:clrScheme name="Network 11">
        <a:dk1>
          <a:srgbClr val="000000"/>
        </a:dk1>
        <a:lt1>
          <a:srgbClr val="FFFFFF"/>
        </a:lt1>
        <a:dk2>
          <a:srgbClr val="330066"/>
        </a:dk2>
        <a:lt2>
          <a:srgbClr val="808080"/>
        </a:lt2>
        <a:accent1>
          <a:srgbClr val="D2CD00"/>
        </a:accent1>
        <a:accent2>
          <a:srgbClr val="669999"/>
        </a:accent2>
        <a:accent3>
          <a:srgbClr val="FFFFFF"/>
        </a:accent3>
        <a:accent4>
          <a:srgbClr val="000000"/>
        </a:accent4>
        <a:accent5>
          <a:srgbClr val="E5E3AA"/>
        </a:accent5>
        <a:accent6>
          <a:srgbClr val="5C8A8A"/>
        </a:accent6>
        <a:hlink>
          <a:srgbClr val="7E9CE8"/>
        </a:hlink>
        <a:folHlink>
          <a:srgbClr val="D8D8EC"/>
        </a:folHlink>
      </a:clrScheme>
      <a:clrMap bg1="lt1" tx1="dk1" bg2="lt2" tx2="dk2" accent1="accent1" accent2="accent2" accent3="accent3" accent4="accent4" accent5="accent5" accent6="accent6" hlink="hlink" folHlink="folHlink"/>
    </a:extraClrScheme>
    <a:extraClrScheme>
      <a:clrScheme name="Network 12">
        <a:dk1>
          <a:srgbClr val="000000"/>
        </a:dk1>
        <a:lt1>
          <a:srgbClr val="FFFFFF"/>
        </a:lt1>
        <a:dk2>
          <a:srgbClr val="330066"/>
        </a:dk2>
        <a:lt2>
          <a:srgbClr val="808080"/>
        </a:lt2>
        <a:accent1>
          <a:srgbClr val="C8C300"/>
        </a:accent1>
        <a:accent2>
          <a:srgbClr val="669999"/>
        </a:accent2>
        <a:accent3>
          <a:srgbClr val="FFFFFF"/>
        </a:accent3>
        <a:accent4>
          <a:srgbClr val="000000"/>
        </a:accent4>
        <a:accent5>
          <a:srgbClr val="E0DEAA"/>
        </a:accent5>
        <a:accent6>
          <a:srgbClr val="5C8A8A"/>
        </a:accent6>
        <a:hlink>
          <a:srgbClr val="7E9CE8"/>
        </a:hlink>
        <a:folHlink>
          <a:srgbClr val="D8D8EC"/>
        </a:folHlink>
      </a:clrScheme>
      <a:clrMap bg1="lt1" tx1="dk1" bg2="lt2" tx2="dk2" accent1="accent1" accent2="accent2" accent3="accent3" accent4="accent4" accent5="accent5" accent6="accent6" hlink="hlink" folHlink="folHlink"/>
    </a:extraClrScheme>
  </a:extraClrSchemeLst>
</a:theme>
</file>

<file path=ppt/theme/theme14.xml><?xml version="1.0" encoding="utf-8"?>
<a:theme xmlns:a="http://schemas.openxmlformats.org/drawingml/2006/main" name="12_Griggs_SciPsych_4e_ch01_W">
  <a:themeElements>
    <a:clrScheme name="Custom 15">
      <a:dk1>
        <a:sysClr val="windowText" lastClr="000000"/>
      </a:dk1>
      <a:lt1>
        <a:sysClr val="window" lastClr="FFFFFF"/>
      </a:lt1>
      <a:dk2>
        <a:srgbClr val="242852"/>
      </a:dk2>
      <a:lt2>
        <a:srgbClr val="ACCBF9"/>
      </a:lt2>
      <a:accent1>
        <a:srgbClr val="629DD1"/>
      </a:accent1>
      <a:accent2>
        <a:srgbClr val="B82F3C"/>
      </a:accent2>
      <a:accent3>
        <a:srgbClr val="FAAB30"/>
      </a:accent3>
      <a:accent4>
        <a:srgbClr val="4A66AC"/>
      </a:accent4>
      <a:accent5>
        <a:srgbClr val="5E9F79"/>
      </a:accent5>
      <a:accent6>
        <a:srgbClr val="E6C362"/>
      </a:accent6>
      <a:hlink>
        <a:srgbClr val="9454C3"/>
      </a:hlink>
      <a:folHlink>
        <a:srgbClr val="3EBBF0"/>
      </a:folHlink>
    </a:clrScheme>
    <a:fontScheme name="Network">
      <a:majorFont>
        <a:latin typeface="Arial"/>
        <a:ea typeface="ＭＳ Ｐゴシック"/>
        <a:cs typeface=""/>
      </a:majorFont>
      <a:minorFont>
        <a:latin typeface="Arial"/>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a:ln>
              <a:noFill/>
            </a:ln>
            <a:solidFill>
              <a:srgbClr val="000000"/>
            </a:solidFill>
            <a:effectLst/>
            <a:latin typeface="Arial" charset="0"/>
            <a:ea typeface="ＭＳ Ｐゴシック"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a:ln>
              <a:noFill/>
            </a:ln>
            <a:solidFill>
              <a:srgbClr val="000000"/>
            </a:solidFill>
            <a:effectLst/>
            <a:latin typeface="Arial" charset="0"/>
            <a:ea typeface="ＭＳ Ｐゴシック" charset="0"/>
          </a:defRPr>
        </a:defPPr>
      </a:lstStyle>
    </a:lnDef>
  </a:objectDefaults>
  <a:extraClrSchemeLst>
    <a:extraClrScheme>
      <a:clrScheme name="Network 1">
        <a:dk1>
          <a:srgbClr val="4F747B"/>
        </a:dk1>
        <a:lt1>
          <a:srgbClr val="FFFFFF"/>
        </a:lt1>
        <a:dk2>
          <a:srgbClr val="000000"/>
        </a:dk2>
        <a:lt2>
          <a:srgbClr val="C0C0C0"/>
        </a:lt2>
        <a:accent1>
          <a:srgbClr val="859868"/>
        </a:accent1>
        <a:accent2>
          <a:srgbClr val="5F5F5F"/>
        </a:accent2>
        <a:accent3>
          <a:srgbClr val="AAAAAA"/>
        </a:accent3>
        <a:accent4>
          <a:srgbClr val="DADADA"/>
        </a:accent4>
        <a:accent5>
          <a:srgbClr val="C2CAB9"/>
        </a:accent5>
        <a:accent6>
          <a:srgbClr val="555555"/>
        </a:accent6>
        <a:hlink>
          <a:srgbClr val="5F5F5F"/>
        </a:hlink>
        <a:folHlink>
          <a:srgbClr val="BA1212"/>
        </a:folHlink>
      </a:clrScheme>
      <a:clrMap bg1="dk2" tx1="lt1" bg2="dk1" tx2="lt2" accent1="accent1" accent2="accent2" accent3="accent3" accent4="accent4" accent5="accent5" accent6="accent6" hlink="hlink" folHlink="folHlink"/>
    </a:extraClrScheme>
    <a:extraClrScheme>
      <a:clrScheme name="Network 2">
        <a:dk1>
          <a:srgbClr val="3C0000"/>
        </a:dk1>
        <a:lt1>
          <a:srgbClr val="FFFFFF"/>
        </a:lt1>
        <a:dk2>
          <a:srgbClr val="4D0B0B"/>
        </a:dk2>
        <a:lt2>
          <a:srgbClr val="FFFFFF"/>
        </a:lt2>
        <a:accent1>
          <a:srgbClr val="666633"/>
        </a:accent1>
        <a:accent2>
          <a:srgbClr val="CC3300"/>
        </a:accent2>
        <a:accent3>
          <a:srgbClr val="B2AAAA"/>
        </a:accent3>
        <a:accent4>
          <a:srgbClr val="DADADA"/>
        </a:accent4>
        <a:accent5>
          <a:srgbClr val="B8B8AD"/>
        </a:accent5>
        <a:accent6>
          <a:srgbClr val="B92D00"/>
        </a:accent6>
        <a:hlink>
          <a:srgbClr val="CC9900"/>
        </a:hlink>
        <a:folHlink>
          <a:srgbClr val="CCCC33"/>
        </a:folHlink>
      </a:clrScheme>
      <a:clrMap bg1="dk2" tx1="lt1" bg2="dk1" tx2="lt2" accent1="accent1" accent2="accent2" accent3="accent3" accent4="accent4" accent5="accent5" accent6="accent6" hlink="hlink" folHlink="folHlink"/>
    </a:extraClrScheme>
    <a:extraClrScheme>
      <a:clrScheme name="Network 3">
        <a:dk1>
          <a:srgbClr val="666699"/>
        </a:dk1>
        <a:lt1>
          <a:srgbClr val="FFFFFF"/>
        </a:lt1>
        <a:dk2>
          <a:srgbClr val="15192B"/>
        </a:dk2>
        <a:lt2>
          <a:srgbClr val="CCCCFF"/>
        </a:lt2>
        <a:accent1>
          <a:srgbClr val="4F893D"/>
        </a:accent1>
        <a:accent2>
          <a:srgbClr val="666699"/>
        </a:accent2>
        <a:accent3>
          <a:srgbClr val="AAABAC"/>
        </a:accent3>
        <a:accent4>
          <a:srgbClr val="DADADA"/>
        </a:accent4>
        <a:accent5>
          <a:srgbClr val="B2C4AF"/>
        </a:accent5>
        <a:accent6>
          <a:srgbClr val="5C5C8A"/>
        </a:accent6>
        <a:hlink>
          <a:srgbClr val="CC9900"/>
        </a:hlink>
        <a:folHlink>
          <a:srgbClr val="4837C7"/>
        </a:folHlink>
      </a:clrScheme>
      <a:clrMap bg1="dk2" tx1="lt1" bg2="dk1" tx2="lt2" accent1="accent1" accent2="accent2" accent3="accent3" accent4="accent4" accent5="accent5" accent6="accent6" hlink="hlink" folHlink="folHlink"/>
    </a:extraClrScheme>
    <a:extraClrScheme>
      <a:clrScheme name="Network 4">
        <a:dk1>
          <a:srgbClr val="666699"/>
        </a:dk1>
        <a:lt1>
          <a:srgbClr val="FFFFFF"/>
        </a:lt1>
        <a:dk2>
          <a:srgbClr val="86001A"/>
        </a:dk2>
        <a:lt2>
          <a:srgbClr val="CCCC66"/>
        </a:lt2>
        <a:accent1>
          <a:srgbClr val="FF3300"/>
        </a:accent1>
        <a:accent2>
          <a:srgbClr val="FF6600"/>
        </a:accent2>
        <a:accent3>
          <a:srgbClr val="C3AAAB"/>
        </a:accent3>
        <a:accent4>
          <a:srgbClr val="DADADA"/>
        </a:accent4>
        <a:accent5>
          <a:srgbClr val="FFADAA"/>
        </a:accent5>
        <a:accent6>
          <a:srgbClr val="E75C00"/>
        </a:accent6>
        <a:hlink>
          <a:srgbClr val="CC9900"/>
        </a:hlink>
        <a:folHlink>
          <a:srgbClr val="FF0000"/>
        </a:folHlink>
      </a:clrScheme>
      <a:clrMap bg1="dk2" tx1="lt1" bg2="dk1" tx2="lt2" accent1="accent1" accent2="accent2" accent3="accent3" accent4="accent4" accent5="accent5" accent6="accent6" hlink="hlink" folHlink="folHlink"/>
    </a:extraClrScheme>
    <a:extraClrScheme>
      <a:clrScheme name="Network 5">
        <a:dk1>
          <a:srgbClr val="666699"/>
        </a:dk1>
        <a:lt1>
          <a:srgbClr val="FFFFFF"/>
        </a:lt1>
        <a:dk2>
          <a:srgbClr val="000054"/>
        </a:dk2>
        <a:lt2>
          <a:srgbClr val="FFFFFF"/>
        </a:lt2>
        <a:accent1>
          <a:srgbClr val="3333FF"/>
        </a:accent1>
        <a:accent2>
          <a:srgbClr val="006699"/>
        </a:accent2>
        <a:accent3>
          <a:srgbClr val="AAAAB3"/>
        </a:accent3>
        <a:accent4>
          <a:srgbClr val="DADADA"/>
        </a:accent4>
        <a:accent5>
          <a:srgbClr val="ADADFF"/>
        </a:accent5>
        <a:accent6>
          <a:srgbClr val="005C8A"/>
        </a:accent6>
        <a:hlink>
          <a:srgbClr val="669900"/>
        </a:hlink>
        <a:folHlink>
          <a:srgbClr val="0000FF"/>
        </a:folHlink>
      </a:clrScheme>
      <a:clrMap bg1="dk2" tx1="lt1" bg2="dk1" tx2="lt2" accent1="accent1" accent2="accent2" accent3="accent3" accent4="accent4" accent5="accent5" accent6="accent6" hlink="hlink" folHlink="folHlink"/>
    </a:extraClrScheme>
    <a:extraClrScheme>
      <a:clrScheme name="Network 6">
        <a:dk1>
          <a:srgbClr val="808080"/>
        </a:dk1>
        <a:lt1>
          <a:srgbClr val="FFFFFF"/>
        </a:lt1>
        <a:dk2>
          <a:srgbClr val="30054B"/>
        </a:dk2>
        <a:lt2>
          <a:srgbClr val="FFFFFF"/>
        </a:lt2>
        <a:accent1>
          <a:srgbClr val="797B9B"/>
        </a:accent1>
        <a:accent2>
          <a:srgbClr val="6B4FB1"/>
        </a:accent2>
        <a:accent3>
          <a:srgbClr val="ADAAB1"/>
        </a:accent3>
        <a:accent4>
          <a:srgbClr val="DADADA"/>
        </a:accent4>
        <a:accent5>
          <a:srgbClr val="BEBFCB"/>
        </a:accent5>
        <a:accent6>
          <a:srgbClr val="6047A0"/>
        </a:accent6>
        <a:hlink>
          <a:srgbClr val="7AACCE"/>
        </a:hlink>
        <a:folHlink>
          <a:srgbClr val="D8D8EC"/>
        </a:folHlink>
      </a:clrScheme>
      <a:clrMap bg1="dk2" tx1="lt1" bg2="dk1" tx2="lt2" accent1="accent1" accent2="accent2" accent3="accent3" accent4="accent4" accent5="accent5" accent6="accent6" hlink="hlink" folHlink="folHlink"/>
    </a:extraClrScheme>
    <a:extraClrScheme>
      <a:clrScheme name="Network 7">
        <a:dk1>
          <a:srgbClr val="808080"/>
        </a:dk1>
        <a:lt1>
          <a:srgbClr val="FFFFCC"/>
        </a:lt1>
        <a:dk2>
          <a:srgbClr val="29527B"/>
        </a:dk2>
        <a:lt2>
          <a:srgbClr val="FFFFFF"/>
        </a:lt2>
        <a:accent1>
          <a:srgbClr val="CCCC00"/>
        </a:accent1>
        <a:accent2>
          <a:srgbClr val="669999"/>
        </a:accent2>
        <a:accent3>
          <a:srgbClr val="ACB3BF"/>
        </a:accent3>
        <a:accent4>
          <a:srgbClr val="DADAAE"/>
        </a:accent4>
        <a:accent5>
          <a:srgbClr val="E2E2AA"/>
        </a:accent5>
        <a:accent6>
          <a:srgbClr val="5C8A8A"/>
        </a:accent6>
        <a:hlink>
          <a:srgbClr val="D8D8EC"/>
        </a:hlink>
        <a:folHlink>
          <a:srgbClr val="B2B2B2"/>
        </a:folHlink>
      </a:clrScheme>
      <a:clrMap bg1="dk2" tx1="lt1" bg2="dk1" tx2="lt2" accent1="accent1" accent2="accent2" accent3="accent3" accent4="accent4" accent5="accent5" accent6="accent6" hlink="hlink" folHlink="folHlink"/>
    </a:extraClrScheme>
    <a:extraClrScheme>
      <a:clrScheme name="Network 8">
        <a:dk1>
          <a:srgbClr val="666699"/>
        </a:dk1>
        <a:lt1>
          <a:srgbClr val="FFFFFF"/>
        </a:lt1>
        <a:dk2>
          <a:srgbClr val="476949"/>
        </a:dk2>
        <a:lt2>
          <a:srgbClr val="FFFFFF"/>
        </a:lt2>
        <a:accent1>
          <a:srgbClr val="CC6600"/>
        </a:accent1>
        <a:accent2>
          <a:srgbClr val="CC9900"/>
        </a:accent2>
        <a:accent3>
          <a:srgbClr val="B1B9B1"/>
        </a:accent3>
        <a:accent4>
          <a:srgbClr val="DADADA"/>
        </a:accent4>
        <a:accent5>
          <a:srgbClr val="E2B8AA"/>
        </a:accent5>
        <a:accent6>
          <a:srgbClr val="B98A00"/>
        </a:accent6>
        <a:hlink>
          <a:srgbClr val="669900"/>
        </a:hlink>
        <a:folHlink>
          <a:srgbClr val="A45200"/>
        </a:folHlink>
      </a:clrScheme>
      <a:clrMap bg1="dk2" tx1="lt1" bg2="dk1" tx2="lt2" accent1="accent1" accent2="accent2" accent3="accent3" accent4="accent4" accent5="accent5" accent6="accent6" hlink="hlink" folHlink="folHlink"/>
    </a:extraClrScheme>
    <a:extraClrScheme>
      <a:clrScheme name="Network 9">
        <a:dk1>
          <a:srgbClr val="000000"/>
        </a:dk1>
        <a:lt1>
          <a:srgbClr val="FFFFFF"/>
        </a:lt1>
        <a:dk2>
          <a:srgbClr val="7C1302"/>
        </a:dk2>
        <a:lt2>
          <a:srgbClr val="CC9900"/>
        </a:lt2>
        <a:accent1>
          <a:srgbClr val="CC9900"/>
        </a:accent1>
        <a:accent2>
          <a:srgbClr val="CC3300"/>
        </a:accent2>
        <a:accent3>
          <a:srgbClr val="FFFFFF"/>
        </a:accent3>
        <a:accent4>
          <a:srgbClr val="000000"/>
        </a:accent4>
        <a:accent5>
          <a:srgbClr val="E2CAAA"/>
        </a:accent5>
        <a:accent6>
          <a:srgbClr val="B92D00"/>
        </a:accent6>
        <a:hlink>
          <a:srgbClr val="808080"/>
        </a:hlink>
        <a:folHlink>
          <a:srgbClr val="CCCC66"/>
        </a:folHlink>
      </a:clrScheme>
      <a:clrMap bg1="lt1" tx1="dk1" bg2="lt2" tx2="dk2" accent1="accent1" accent2="accent2" accent3="accent3" accent4="accent4" accent5="accent5" accent6="accent6" hlink="hlink" folHlink="folHlink"/>
    </a:extraClrScheme>
    <a:extraClrScheme>
      <a:clrScheme name="Network 10">
        <a:dk1>
          <a:srgbClr val="000000"/>
        </a:dk1>
        <a:lt1>
          <a:srgbClr val="FFFFFF"/>
        </a:lt1>
        <a:dk2>
          <a:srgbClr val="330066"/>
        </a:dk2>
        <a:lt2>
          <a:srgbClr val="808080"/>
        </a:lt2>
        <a:accent1>
          <a:srgbClr val="CCCC00"/>
        </a:accent1>
        <a:accent2>
          <a:srgbClr val="669999"/>
        </a:accent2>
        <a:accent3>
          <a:srgbClr val="FFFFFF"/>
        </a:accent3>
        <a:accent4>
          <a:srgbClr val="000000"/>
        </a:accent4>
        <a:accent5>
          <a:srgbClr val="E2E2AA"/>
        </a:accent5>
        <a:accent6>
          <a:srgbClr val="5C8A8A"/>
        </a:accent6>
        <a:hlink>
          <a:srgbClr val="7E9CE8"/>
        </a:hlink>
        <a:folHlink>
          <a:srgbClr val="D8D8EC"/>
        </a:folHlink>
      </a:clrScheme>
      <a:clrMap bg1="lt1" tx1="dk1" bg2="lt2" tx2="dk2" accent1="accent1" accent2="accent2" accent3="accent3" accent4="accent4" accent5="accent5" accent6="accent6" hlink="hlink" folHlink="folHlink"/>
    </a:extraClrScheme>
    <a:extraClrScheme>
      <a:clrScheme name="Network 11">
        <a:dk1>
          <a:srgbClr val="000000"/>
        </a:dk1>
        <a:lt1>
          <a:srgbClr val="FFFFFF"/>
        </a:lt1>
        <a:dk2>
          <a:srgbClr val="330066"/>
        </a:dk2>
        <a:lt2>
          <a:srgbClr val="808080"/>
        </a:lt2>
        <a:accent1>
          <a:srgbClr val="D2CD00"/>
        </a:accent1>
        <a:accent2>
          <a:srgbClr val="669999"/>
        </a:accent2>
        <a:accent3>
          <a:srgbClr val="FFFFFF"/>
        </a:accent3>
        <a:accent4>
          <a:srgbClr val="000000"/>
        </a:accent4>
        <a:accent5>
          <a:srgbClr val="E5E3AA"/>
        </a:accent5>
        <a:accent6>
          <a:srgbClr val="5C8A8A"/>
        </a:accent6>
        <a:hlink>
          <a:srgbClr val="7E9CE8"/>
        </a:hlink>
        <a:folHlink>
          <a:srgbClr val="D8D8EC"/>
        </a:folHlink>
      </a:clrScheme>
      <a:clrMap bg1="lt1" tx1="dk1" bg2="lt2" tx2="dk2" accent1="accent1" accent2="accent2" accent3="accent3" accent4="accent4" accent5="accent5" accent6="accent6" hlink="hlink" folHlink="folHlink"/>
    </a:extraClrScheme>
    <a:extraClrScheme>
      <a:clrScheme name="Network 12">
        <a:dk1>
          <a:srgbClr val="000000"/>
        </a:dk1>
        <a:lt1>
          <a:srgbClr val="FFFFFF"/>
        </a:lt1>
        <a:dk2>
          <a:srgbClr val="330066"/>
        </a:dk2>
        <a:lt2>
          <a:srgbClr val="808080"/>
        </a:lt2>
        <a:accent1>
          <a:srgbClr val="C8C300"/>
        </a:accent1>
        <a:accent2>
          <a:srgbClr val="669999"/>
        </a:accent2>
        <a:accent3>
          <a:srgbClr val="FFFFFF"/>
        </a:accent3>
        <a:accent4>
          <a:srgbClr val="000000"/>
        </a:accent4>
        <a:accent5>
          <a:srgbClr val="E0DEAA"/>
        </a:accent5>
        <a:accent6>
          <a:srgbClr val="5C8A8A"/>
        </a:accent6>
        <a:hlink>
          <a:srgbClr val="7E9CE8"/>
        </a:hlink>
        <a:folHlink>
          <a:srgbClr val="D8D8EC"/>
        </a:folHlink>
      </a:clrScheme>
      <a:clrMap bg1="lt1" tx1="dk1" bg2="lt2" tx2="dk2" accent1="accent1" accent2="accent2" accent3="accent3" accent4="accent4" accent5="accent5" accent6="accent6" hlink="hlink" folHlink="folHlink"/>
    </a:extraClrScheme>
  </a:extraClrSchemeLst>
</a:theme>
</file>

<file path=ppt/theme/theme15.xml><?xml version="1.0" encoding="utf-8"?>
<a:theme xmlns:a="http://schemas.openxmlformats.org/drawingml/2006/main" name="14_Griggs_SciPsych_4e_ch01_W">
  <a:themeElements>
    <a:clrScheme name="Custom 15">
      <a:dk1>
        <a:sysClr val="windowText" lastClr="000000"/>
      </a:dk1>
      <a:lt1>
        <a:sysClr val="window" lastClr="FFFFFF"/>
      </a:lt1>
      <a:dk2>
        <a:srgbClr val="242852"/>
      </a:dk2>
      <a:lt2>
        <a:srgbClr val="ACCBF9"/>
      </a:lt2>
      <a:accent1>
        <a:srgbClr val="629DD1"/>
      </a:accent1>
      <a:accent2>
        <a:srgbClr val="B82F3C"/>
      </a:accent2>
      <a:accent3>
        <a:srgbClr val="FAAB30"/>
      </a:accent3>
      <a:accent4>
        <a:srgbClr val="4A66AC"/>
      </a:accent4>
      <a:accent5>
        <a:srgbClr val="5E9F79"/>
      </a:accent5>
      <a:accent6>
        <a:srgbClr val="E6C362"/>
      </a:accent6>
      <a:hlink>
        <a:srgbClr val="9454C3"/>
      </a:hlink>
      <a:folHlink>
        <a:srgbClr val="3EBBF0"/>
      </a:folHlink>
    </a:clrScheme>
    <a:fontScheme name="Network">
      <a:majorFont>
        <a:latin typeface="Arial"/>
        <a:ea typeface="ＭＳ Ｐゴシック"/>
        <a:cs typeface=""/>
      </a:majorFont>
      <a:minorFont>
        <a:latin typeface="Arial"/>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a:ln>
              <a:noFill/>
            </a:ln>
            <a:solidFill>
              <a:srgbClr val="000000"/>
            </a:solidFill>
            <a:effectLst/>
            <a:latin typeface="Arial" charset="0"/>
            <a:ea typeface="ＭＳ Ｐゴシック"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a:ln>
              <a:noFill/>
            </a:ln>
            <a:solidFill>
              <a:srgbClr val="000000"/>
            </a:solidFill>
            <a:effectLst/>
            <a:latin typeface="Arial" charset="0"/>
            <a:ea typeface="ＭＳ Ｐゴシック" charset="0"/>
          </a:defRPr>
        </a:defPPr>
      </a:lstStyle>
    </a:lnDef>
  </a:objectDefaults>
  <a:extraClrSchemeLst>
    <a:extraClrScheme>
      <a:clrScheme name="Network 1">
        <a:dk1>
          <a:srgbClr val="4F747B"/>
        </a:dk1>
        <a:lt1>
          <a:srgbClr val="FFFFFF"/>
        </a:lt1>
        <a:dk2>
          <a:srgbClr val="000000"/>
        </a:dk2>
        <a:lt2>
          <a:srgbClr val="C0C0C0"/>
        </a:lt2>
        <a:accent1>
          <a:srgbClr val="859868"/>
        </a:accent1>
        <a:accent2>
          <a:srgbClr val="5F5F5F"/>
        </a:accent2>
        <a:accent3>
          <a:srgbClr val="AAAAAA"/>
        </a:accent3>
        <a:accent4>
          <a:srgbClr val="DADADA"/>
        </a:accent4>
        <a:accent5>
          <a:srgbClr val="C2CAB9"/>
        </a:accent5>
        <a:accent6>
          <a:srgbClr val="555555"/>
        </a:accent6>
        <a:hlink>
          <a:srgbClr val="5F5F5F"/>
        </a:hlink>
        <a:folHlink>
          <a:srgbClr val="BA1212"/>
        </a:folHlink>
      </a:clrScheme>
      <a:clrMap bg1="dk2" tx1="lt1" bg2="dk1" tx2="lt2" accent1="accent1" accent2="accent2" accent3="accent3" accent4="accent4" accent5="accent5" accent6="accent6" hlink="hlink" folHlink="folHlink"/>
    </a:extraClrScheme>
    <a:extraClrScheme>
      <a:clrScheme name="Network 2">
        <a:dk1>
          <a:srgbClr val="3C0000"/>
        </a:dk1>
        <a:lt1>
          <a:srgbClr val="FFFFFF"/>
        </a:lt1>
        <a:dk2>
          <a:srgbClr val="4D0B0B"/>
        </a:dk2>
        <a:lt2>
          <a:srgbClr val="FFFFFF"/>
        </a:lt2>
        <a:accent1>
          <a:srgbClr val="666633"/>
        </a:accent1>
        <a:accent2>
          <a:srgbClr val="CC3300"/>
        </a:accent2>
        <a:accent3>
          <a:srgbClr val="B2AAAA"/>
        </a:accent3>
        <a:accent4>
          <a:srgbClr val="DADADA"/>
        </a:accent4>
        <a:accent5>
          <a:srgbClr val="B8B8AD"/>
        </a:accent5>
        <a:accent6>
          <a:srgbClr val="B92D00"/>
        </a:accent6>
        <a:hlink>
          <a:srgbClr val="CC9900"/>
        </a:hlink>
        <a:folHlink>
          <a:srgbClr val="CCCC33"/>
        </a:folHlink>
      </a:clrScheme>
      <a:clrMap bg1="dk2" tx1="lt1" bg2="dk1" tx2="lt2" accent1="accent1" accent2="accent2" accent3="accent3" accent4="accent4" accent5="accent5" accent6="accent6" hlink="hlink" folHlink="folHlink"/>
    </a:extraClrScheme>
    <a:extraClrScheme>
      <a:clrScheme name="Network 3">
        <a:dk1>
          <a:srgbClr val="666699"/>
        </a:dk1>
        <a:lt1>
          <a:srgbClr val="FFFFFF"/>
        </a:lt1>
        <a:dk2>
          <a:srgbClr val="15192B"/>
        </a:dk2>
        <a:lt2>
          <a:srgbClr val="CCCCFF"/>
        </a:lt2>
        <a:accent1>
          <a:srgbClr val="4F893D"/>
        </a:accent1>
        <a:accent2>
          <a:srgbClr val="666699"/>
        </a:accent2>
        <a:accent3>
          <a:srgbClr val="AAABAC"/>
        </a:accent3>
        <a:accent4>
          <a:srgbClr val="DADADA"/>
        </a:accent4>
        <a:accent5>
          <a:srgbClr val="B2C4AF"/>
        </a:accent5>
        <a:accent6>
          <a:srgbClr val="5C5C8A"/>
        </a:accent6>
        <a:hlink>
          <a:srgbClr val="CC9900"/>
        </a:hlink>
        <a:folHlink>
          <a:srgbClr val="4837C7"/>
        </a:folHlink>
      </a:clrScheme>
      <a:clrMap bg1="dk2" tx1="lt1" bg2="dk1" tx2="lt2" accent1="accent1" accent2="accent2" accent3="accent3" accent4="accent4" accent5="accent5" accent6="accent6" hlink="hlink" folHlink="folHlink"/>
    </a:extraClrScheme>
    <a:extraClrScheme>
      <a:clrScheme name="Network 4">
        <a:dk1>
          <a:srgbClr val="666699"/>
        </a:dk1>
        <a:lt1>
          <a:srgbClr val="FFFFFF"/>
        </a:lt1>
        <a:dk2>
          <a:srgbClr val="86001A"/>
        </a:dk2>
        <a:lt2>
          <a:srgbClr val="CCCC66"/>
        </a:lt2>
        <a:accent1>
          <a:srgbClr val="FF3300"/>
        </a:accent1>
        <a:accent2>
          <a:srgbClr val="FF6600"/>
        </a:accent2>
        <a:accent3>
          <a:srgbClr val="C3AAAB"/>
        </a:accent3>
        <a:accent4>
          <a:srgbClr val="DADADA"/>
        </a:accent4>
        <a:accent5>
          <a:srgbClr val="FFADAA"/>
        </a:accent5>
        <a:accent6>
          <a:srgbClr val="E75C00"/>
        </a:accent6>
        <a:hlink>
          <a:srgbClr val="CC9900"/>
        </a:hlink>
        <a:folHlink>
          <a:srgbClr val="FF0000"/>
        </a:folHlink>
      </a:clrScheme>
      <a:clrMap bg1="dk2" tx1="lt1" bg2="dk1" tx2="lt2" accent1="accent1" accent2="accent2" accent3="accent3" accent4="accent4" accent5="accent5" accent6="accent6" hlink="hlink" folHlink="folHlink"/>
    </a:extraClrScheme>
    <a:extraClrScheme>
      <a:clrScheme name="Network 5">
        <a:dk1>
          <a:srgbClr val="666699"/>
        </a:dk1>
        <a:lt1>
          <a:srgbClr val="FFFFFF"/>
        </a:lt1>
        <a:dk2>
          <a:srgbClr val="000054"/>
        </a:dk2>
        <a:lt2>
          <a:srgbClr val="FFFFFF"/>
        </a:lt2>
        <a:accent1>
          <a:srgbClr val="3333FF"/>
        </a:accent1>
        <a:accent2>
          <a:srgbClr val="006699"/>
        </a:accent2>
        <a:accent3>
          <a:srgbClr val="AAAAB3"/>
        </a:accent3>
        <a:accent4>
          <a:srgbClr val="DADADA"/>
        </a:accent4>
        <a:accent5>
          <a:srgbClr val="ADADFF"/>
        </a:accent5>
        <a:accent6>
          <a:srgbClr val="005C8A"/>
        </a:accent6>
        <a:hlink>
          <a:srgbClr val="669900"/>
        </a:hlink>
        <a:folHlink>
          <a:srgbClr val="0000FF"/>
        </a:folHlink>
      </a:clrScheme>
      <a:clrMap bg1="dk2" tx1="lt1" bg2="dk1" tx2="lt2" accent1="accent1" accent2="accent2" accent3="accent3" accent4="accent4" accent5="accent5" accent6="accent6" hlink="hlink" folHlink="folHlink"/>
    </a:extraClrScheme>
    <a:extraClrScheme>
      <a:clrScheme name="Network 6">
        <a:dk1>
          <a:srgbClr val="808080"/>
        </a:dk1>
        <a:lt1>
          <a:srgbClr val="FFFFFF"/>
        </a:lt1>
        <a:dk2>
          <a:srgbClr val="30054B"/>
        </a:dk2>
        <a:lt2>
          <a:srgbClr val="FFFFFF"/>
        </a:lt2>
        <a:accent1>
          <a:srgbClr val="797B9B"/>
        </a:accent1>
        <a:accent2>
          <a:srgbClr val="6B4FB1"/>
        </a:accent2>
        <a:accent3>
          <a:srgbClr val="ADAAB1"/>
        </a:accent3>
        <a:accent4>
          <a:srgbClr val="DADADA"/>
        </a:accent4>
        <a:accent5>
          <a:srgbClr val="BEBFCB"/>
        </a:accent5>
        <a:accent6>
          <a:srgbClr val="6047A0"/>
        </a:accent6>
        <a:hlink>
          <a:srgbClr val="7AACCE"/>
        </a:hlink>
        <a:folHlink>
          <a:srgbClr val="D8D8EC"/>
        </a:folHlink>
      </a:clrScheme>
      <a:clrMap bg1="dk2" tx1="lt1" bg2="dk1" tx2="lt2" accent1="accent1" accent2="accent2" accent3="accent3" accent4="accent4" accent5="accent5" accent6="accent6" hlink="hlink" folHlink="folHlink"/>
    </a:extraClrScheme>
    <a:extraClrScheme>
      <a:clrScheme name="Network 7">
        <a:dk1>
          <a:srgbClr val="808080"/>
        </a:dk1>
        <a:lt1>
          <a:srgbClr val="FFFFCC"/>
        </a:lt1>
        <a:dk2>
          <a:srgbClr val="29527B"/>
        </a:dk2>
        <a:lt2>
          <a:srgbClr val="FFFFFF"/>
        </a:lt2>
        <a:accent1>
          <a:srgbClr val="CCCC00"/>
        </a:accent1>
        <a:accent2>
          <a:srgbClr val="669999"/>
        </a:accent2>
        <a:accent3>
          <a:srgbClr val="ACB3BF"/>
        </a:accent3>
        <a:accent4>
          <a:srgbClr val="DADAAE"/>
        </a:accent4>
        <a:accent5>
          <a:srgbClr val="E2E2AA"/>
        </a:accent5>
        <a:accent6>
          <a:srgbClr val="5C8A8A"/>
        </a:accent6>
        <a:hlink>
          <a:srgbClr val="D8D8EC"/>
        </a:hlink>
        <a:folHlink>
          <a:srgbClr val="B2B2B2"/>
        </a:folHlink>
      </a:clrScheme>
      <a:clrMap bg1="dk2" tx1="lt1" bg2="dk1" tx2="lt2" accent1="accent1" accent2="accent2" accent3="accent3" accent4="accent4" accent5="accent5" accent6="accent6" hlink="hlink" folHlink="folHlink"/>
    </a:extraClrScheme>
    <a:extraClrScheme>
      <a:clrScheme name="Network 8">
        <a:dk1>
          <a:srgbClr val="666699"/>
        </a:dk1>
        <a:lt1>
          <a:srgbClr val="FFFFFF"/>
        </a:lt1>
        <a:dk2>
          <a:srgbClr val="476949"/>
        </a:dk2>
        <a:lt2>
          <a:srgbClr val="FFFFFF"/>
        </a:lt2>
        <a:accent1>
          <a:srgbClr val="CC6600"/>
        </a:accent1>
        <a:accent2>
          <a:srgbClr val="CC9900"/>
        </a:accent2>
        <a:accent3>
          <a:srgbClr val="B1B9B1"/>
        </a:accent3>
        <a:accent4>
          <a:srgbClr val="DADADA"/>
        </a:accent4>
        <a:accent5>
          <a:srgbClr val="E2B8AA"/>
        </a:accent5>
        <a:accent6>
          <a:srgbClr val="B98A00"/>
        </a:accent6>
        <a:hlink>
          <a:srgbClr val="669900"/>
        </a:hlink>
        <a:folHlink>
          <a:srgbClr val="A45200"/>
        </a:folHlink>
      </a:clrScheme>
      <a:clrMap bg1="dk2" tx1="lt1" bg2="dk1" tx2="lt2" accent1="accent1" accent2="accent2" accent3="accent3" accent4="accent4" accent5="accent5" accent6="accent6" hlink="hlink" folHlink="folHlink"/>
    </a:extraClrScheme>
    <a:extraClrScheme>
      <a:clrScheme name="Network 9">
        <a:dk1>
          <a:srgbClr val="000000"/>
        </a:dk1>
        <a:lt1>
          <a:srgbClr val="FFFFFF"/>
        </a:lt1>
        <a:dk2>
          <a:srgbClr val="7C1302"/>
        </a:dk2>
        <a:lt2>
          <a:srgbClr val="CC9900"/>
        </a:lt2>
        <a:accent1>
          <a:srgbClr val="CC9900"/>
        </a:accent1>
        <a:accent2>
          <a:srgbClr val="CC3300"/>
        </a:accent2>
        <a:accent3>
          <a:srgbClr val="FFFFFF"/>
        </a:accent3>
        <a:accent4>
          <a:srgbClr val="000000"/>
        </a:accent4>
        <a:accent5>
          <a:srgbClr val="E2CAAA"/>
        </a:accent5>
        <a:accent6>
          <a:srgbClr val="B92D00"/>
        </a:accent6>
        <a:hlink>
          <a:srgbClr val="808080"/>
        </a:hlink>
        <a:folHlink>
          <a:srgbClr val="CCCC66"/>
        </a:folHlink>
      </a:clrScheme>
      <a:clrMap bg1="lt1" tx1="dk1" bg2="lt2" tx2="dk2" accent1="accent1" accent2="accent2" accent3="accent3" accent4="accent4" accent5="accent5" accent6="accent6" hlink="hlink" folHlink="folHlink"/>
    </a:extraClrScheme>
    <a:extraClrScheme>
      <a:clrScheme name="Network 10">
        <a:dk1>
          <a:srgbClr val="000000"/>
        </a:dk1>
        <a:lt1>
          <a:srgbClr val="FFFFFF"/>
        </a:lt1>
        <a:dk2>
          <a:srgbClr val="330066"/>
        </a:dk2>
        <a:lt2>
          <a:srgbClr val="808080"/>
        </a:lt2>
        <a:accent1>
          <a:srgbClr val="CCCC00"/>
        </a:accent1>
        <a:accent2>
          <a:srgbClr val="669999"/>
        </a:accent2>
        <a:accent3>
          <a:srgbClr val="FFFFFF"/>
        </a:accent3>
        <a:accent4>
          <a:srgbClr val="000000"/>
        </a:accent4>
        <a:accent5>
          <a:srgbClr val="E2E2AA"/>
        </a:accent5>
        <a:accent6>
          <a:srgbClr val="5C8A8A"/>
        </a:accent6>
        <a:hlink>
          <a:srgbClr val="7E9CE8"/>
        </a:hlink>
        <a:folHlink>
          <a:srgbClr val="D8D8EC"/>
        </a:folHlink>
      </a:clrScheme>
      <a:clrMap bg1="lt1" tx1="dk1" bg2="lt2" tx2="dk2" accent1="accent1" accent2="accent2" accent3="accent3" accent4="accent4" accent5="accent5" accent6="accent6" hlink="hlink" folHlink="folHlink"/>
    </a:extraClrScheme>
    <a:extraClrScheme>
      <a:clrScheme name="Network 11">
        <a:dk1>
          <a:srgbClr val="000000"/>
        </a:dk1>
        <a:lt1>
          <a:srgbClr val="FFFFFF"/>
        </a:lt1>
        <a:dk2>
          <a:srgbClr val="330066"/>
        </a:dk2>
        <a:lt2>
          <a:srgbClr val="808080"/>
        </a:lt2>
        <a:accent1>
          <a:srgbClr val="D2CD00"/>
        </a:accent1>
        <a:accent2>
          <a:srgbClr val="669999"/>
        </a:accent2>
        <a:accent3>
          <a:srgbClr val="FFFFFF"/>
        </a:accent3>
        <a:accent4>
          <a:srgbClr val="000000"/>
        </a:accent4>
        <a:accent5>
          <a:srgbClr val="E5E3AA"/>
        </a:accent5>
        <a:accent6>
          <a:srgbClr val="5C8A8A"/>
        </a:accent6>
        <a:hlink>
          <a:srgbClr val="7E9CE8"/>
        </a:hlink>
        <a:folHlink>
          <a:srgbClr val="D8D8EC"/>
        </a:folHlink>
      </a:clrScheme>
      <a:clrMap bg1="lt1" tx1="dk1" bg2="lt2" tx2="dk2" accent1="accent1" accent2="accent2" accent3="accent3" accent4="accent4" accent5="accent5" accent6="accent6" hlink="hlink" folHlink="folHlink"/>
    </a:extraClrScheme>
    <a:extraClrScheme>
      <a:clrScheme name="Network 12">
        <a:dk1>
          <a:srgbClr val="000000"/>
        </a:dk1>
        <a:lt1>
          <a:srgbClr val="FFFFFF"/>
        </a:lt1>
        <a:dk2>
          <a:srgbClr val="330066"/>
        </a:dk2>
        <a:lt2>
          <a:srgbClr val="808080"/>
        </a:lt2>
        <a:accent1>
          <a:srgbClr val="C8C300"/>
        </a:accent1>
        <a:accent2>
          <a:srgbClr val="669999"/>
        </a:accent2>
        <a:accent3>
          <a:srgbClr val="FFFFFF"/>
        </a:accent3>
        <a:accent4>
          <a:srgbClr val="000000"/>
        </a:accent4>
        <a:accent5>
          <a:srgbClr val="E0DEAA"/>
        </a:accent5>
        <a:accent6>
          <a:srgbClr val="5C8A8A"/>
        </a:accent6>
        <a:hlink>
          <a:srgbClr val="7E9CE8"/>
        </a:hlink>
        <a:folHlink>
          <a:srgbClr val="D8D8EC"/>
        </a:folHlink>
      </a:clrScheme>
      <a:clrMap bg1="lt1" tx1="dk1" bg2="lt2" tx2="dk2" accent1="accent1" accent2="accent2" accent3="accent3" accent4="accent4" accent5="accent5" accent6="accent6" hlink="hlink" folHlink="folHlink"/>
    </a:extraClrScheme>
  </a:extraClrSchemeLst>
</a:theme>
</file>

<file path=ppt/theme/theme16.xml><?xml version="1.0" encoding="utf-8"?>
<a:theme xmlns:a="http://schemas.openxmlformats.org/drawingml/2006/main" name="13_Griggs_SciPsych_4e_ch01_W">
  <a:themeElements>
    <a:clrScheme name="Custom 15">
      <a:dk1>
        <a:sysClr val="windowText" lastClr="000000"/>
      </a:dk1>
      <a:lt1>
        <a:sysClr val="window" lastClr="FFFFFF"/>
      </a:lt1>
      <a:dk2>
        <a:srgbClr val="242852"/>
      </a:dk2>
      <a:lt2>
        <a:srgbClr val="ACCBF9"/>
      </a:lt2>
      <a:accent1>
        <a:srgbClr val="629DD1"/>
      </a:accent1>
      <a:accent2>
        <a:srgbClr val="B82F3C"/>
      </a:accent2>
      <a:accent3>
        <a:srgbClr val="FAAB30"/>
      </a:accent3>
      <a:accent4>
        <a:srgbClr val="4A66AC"/>
      </a:accent4>
      <a:accent5>
        <a:srgbClr val="5E9F79"/>
      </a:accent5>
      <a:accent6>
        <a:srgbClr val="E6C362"/>
      </a:accent6>
      <a:hlink>
        <a:srgbClr val="9454C3"/>
      </a:hlink>
      <a:folHlink>
        <a:srgbClr val="3EBBF0"/>
      </a:folHlink>
    </a:clrScheme>
    <a:fontScheme name="Network">
      <a:majorFont>
        <a:latin typeface="Arial"/>
        <a:ea typeface="ＭＳ Ｐゴシック"/>
        <a:cs typeface=""/>
      </a:majorFont>
      <a:minorFont>
        <a:latin typeface="Arial"/>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a:ln>
              <a:noFill/>
            </a:ln>
            <a:solidFill>
              <a:srgbClr val="000000"/>
            </a:solidFill>
            <a:effectLst/>
            <a:latin typeface="Arial" charset="0"/>
            <a:ea typeface="ＭＳ Ｐゴシック"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a:ln>
              <a:noFill/>
            </a:ln>
            <a:solidFill>
              <a:srgbClr val="000000"/>
            </a:solidFill>
            <a:effectLst/>
            <a:latin typeface="Arial" charset="0"/>
            <a:ea typeface="ＭＳ Ｐゴシック" charset="0"/>
          </a:defRPr>
        </a:defPPr>
      </a:lstStyle>
    </a:lnDef>
  </a:objectDefaults>
  <a:extraClrSchemeLst>
    <a:extraClrScheme>
      <a:clrScheme name="Network 1">
        <a:dk1>
          <a:srgbClr val="4F747B"/>
        </a:dk1>
        <a:lt1>
          <a:srgbClr val="FFFFFF"/>
        </a:lt1>
        <a:dk2>
          <a:srgbClr val="000000"/>
        </a:dk2>
        <a:lt2>
          <a:srgbClr val="C0C0C0"/>
        </a:lt2>
        <a:accent1>
          <a:srgbClr val="859868"/>
        </a:accent1>
        <a:accent2>
          <a:srgbClr val="5F5F5F"/>
        </a:accent2>
        <a:accent3>
          <a:srgbClr val="AAAAAA"/>
        </a:accent3>
        <a:accent4>
          <a:srgbClr val="DADADA"/>
        </a:accent4>
        <a:accent5>
          <a:srgbClr val="C2CAB9"/>
        </a:accent5>
        <a:accent6>
          <a:srgbClr val="555555"/>
        </a:accent6>
        <a:hlink>
          <a:srgbClr val="5F5F5F"/>
        </a:hlink>
        <a:folHlink>
          <a:srgbClr val="BA1212"/>
        </a:folHlink>
      </a:clrScheme>
      <a:clrMap bg1="dk2" tx1="lt1" bg2="dk1" tx2="lt2" accent1="accent1" accent2="accent2" accent3="accent3" accent4="accent4" accent5="accent5" accent6="accent6" hlink="hlink" folHlink="folHlink"/>
    </a:extraClrScheme>
    <a:extraClrScheme>
      <a:clrScheme name="Network 2">
        <a:dk1>
          <a:srgbClr val="3C0000"/>
        </a:dk1>
        <a:lt1>
          <a:srgbClr val="FFFFFF"/>
        </a:lt1>
        <a:dk2>
          <a:srgbClr val="4D0B0B"/>
        </a:dk2>
        <a:lt2>
          <a:srgbClr val="FFFFFF"/>
        </a:lt2>
        <a:accent1>
          <a:srgbClr val="666633"/>
        </a:accent1>
        <a:accent2>
          <a:srgbClr val="CC3300"/>
        </a:accent2>
        <a:accent3>
          <a:srgbClr val="B2AAAA"/>
        </a:accent3>
        <a:accent4>
          <a:srgbClr val="DADADA"/>
        </a:accent4>
        <a:accent5>
          <a:srgbClr val="B8B8AD"/>
        </a:accent5>
        <a:accent6>
          <a:srgbClr val="B92D00"/>
        </a:accent6>
        <a:hlink>
          <a:srgbClr val="CC9900"/>
        </a:hlink>
        <a:folHlink>
          <a:srgbClr val="CCCC33"/>
        </a:folHlink>
      </a:clrScheme>
      <a:clrMap bg1="dk2" tx1="lt1" bg2="dk1" tx2="lt2" accent1="accent1" accent2="accent2" accent3="accent3" accent4="accent4" accent5="accent5" accent6="accent6" hlink="hlink" folHlink="folHlink"/>
    </a:extraClrScheme>
    <a:extraClrScheme>
      <a:clrScheme name="Network 3">
        <a:dk1>
          <a:srgbClr val="666699"/>
        </a:dk1>
        <a:lt1>
          <a:srgbClr val="FFFFFF"/>
        </a:lt1>
        <a:dk2>
          <a:srgbClr val="15192B"/>
        </a:dk2>
        <a:lt2>
          <a:srgbClr val="CCCCFF"/>
        </a:lt2>
        <a:accent1>
          <a:srgbClr val="4F893D"/>
        </a:accent1>
        <a:accent2>
          <a:srgbClr val="666699"/>
        </a:accent2>
        <a:accent3>
          <a:srgbClr val="AAABAC"/>
        </a:accent3>
        <a:accent4>
          <a:srgbClr val="DADADA"/>
        </a:accent4>
        <a:accent5>
          <a:srgbClr val="B2C4AF"/>
        </a:accent5>
        <a:accent6>
          <a:srgbClr val="5C5C8A"/>
        </a:accent6>
        <a:hlink>
          <a:srgbClr val="CC9900"/>
        </a:hlink>
        <a:folHlink>
          <a:srgbClr val="4837C7"/>
        </a:folHlink>
      </a:clrScheme>
      <a:clrMap bg1="dk2" tx1="lt1" bg2="dk1" tx2="lt2" accent1="accent1" accent2="accent2" accent3="accent3" accent4="accent4" accent5="accent5" accent6="accent6" hlink="hlink" folHlink="folHlink"/>
    </a:extraClrScheme>
    <a:extraClrScheme>
      <a:clrScheme name="Network 4">
        <a:dk1>
          <a:srgbClr val="666699"/>
        </a:dk1>
        <a:lt1>
          <a:srgbClr val="FFFFFF"/>
        </a:lt1>
        <a:dk2>
          <a:srgbClr val="86001A"/>
        </a:dk2>
        <a:lt2>
          <a:srgbClr val="CCCC66"/>
        </a:lt2>
        <a:accent1>
          <a:srgbClr val="FF3300"/>
        </a:accent1>
        <a:accent2>
          <a:srgbClr val="FF6600"/>
        </a:accent2>
        <a:accent3>
          <a:srgbClr val="C3AAAB"/>
        </a:accent3>
        <a:accent4>
          <a:srgbClr val="DADADA"/>
        </a:accent4>
        <a:accent5>
          <a:srgbClr val="FFADAA"/>
        </a:accent5>
        <a:accent6>
          <a:srgbClr val="E75C00"/>
        </a:accent6>
        <a:hlink>
          <a:srgbClr val="CC9900"/>
        </a:hlink>
        <a:folHlink>
          <a:srgbClr val="FF0000"/>
        </a:folHlink>
      </a:clrScheme>
      <a:clrMap bg1="dk2" tx1="lt1" bg2="dk1" tx2="lt2" accent1="accent1" accent2="accent2" accent3="accent3" accent4="accent4" accent5="accent5" accent6="accent6" hlink="hlink" folHlink="folHlink"/>
    </a:extraClrScheme>
    <a:extraClrScheme>
      <a:clrScheme name="Network 5">
        <a:dk1>
          <a:srgbClr val="666699"/>
        </a:dk1>
        <a:lt1>
          <a:srgbClr val="FFFFFF"/>
        </a:lt1>
        <a:dk2>
          <a:srgbClr val="000054"/>
        </a:dk2>
        <a:lt2>
          <a:srgbClr val="FFFFFF"/>
        </a:lt2>
        <a:accent1>
          <a:srgbClr val="3333FF"/>
        </a:accent1>
        <a:accent2>
          <a:srgbClr val="006699"/>
        </a:accent2>
        <a:accent3>
          <a:srgbClr val="AAAAB3"/>
        </a:accent3>
        <a:accent4>
          <a:srgbClr val="DADADA"/>
        </a:accent4>
        <a:accent5>
          <a:srgbClr val="ADADFF"/>
        </a:accent5>
        <a:accent6>
          <a:srgbClr val="005C8A"/>
        </a:accent6>
        <a:hlink>
          <a:srgbClr val="669900"/>
        </a:hlink>
        <a:folHlink>
          <a:srgbClr val="0000FF"/>
        </a:folHlink>
      </a:clrScheme>
      <a:clrMap bg1="dk2" tx1="lt1" bg2="dk1" tx2="lt2" accent1="accent1" accent2="accent2" accent3="accent3" accent4="accent4" accent5="accent5" accent6="accent6" hlink="hlink" folHlink="folHlink"/>
    </a:extraClrScheme>
    <a:extraClrScheme>
      <a:clrScheme name="Network 6">
        <a:dk1>
          <a:srgbClr val="808080"/>
        </a:dk1>
        <a:lt1>
          <a:srgbClr val="FFFFFF"/>
        </a:lt1>
        <a:dk2>
          <a:srgbClr val="30054B"/>
        </a:dk2>
        <a:lt2>
          <a:srgbClr val="FFFFFF"/>
        </a:lt2>
        <a:accent1>
          <a:srgbClr val="797B9B"/>
        </a:accent1>
        <a:accent2>
          <a:srgbClr val="6B4FB1"/>
        </a:accent2>
        <a:accent3>
          <a:srgbClr val="ADAAB1"/>
        </a:accent3>
        <a:accent4>
          <a:srgbClr val="DADADA"/>
        </a:accent4>
        <a:accent5>
          <a:srgbClr val="BEBFCB"/>
        </a:accent5>
        <a:accent6>
          <a:srgbClr val="6047A0"/>
        </a:accent6>
        <a:hlink>
          <a:srgbClr val="7AACCE"/>
        </a:hlink>
        <a:folHlink>
          <a:srgbClr val="D8D8EC"/>
        </a:folHlink>
      </a:clrScheme>
      <a:clrMap bg1="dk2" tx1="lt1" bg2="dk1" tx2="lt2" accent1="accent1" accent2="accent2" accent3="accent3" accent4="accent4" accent5="accent5" accent6="accent6" hlink="hlink" folHlink="folHlink"/>
    </a:extraClrScheme>
    <a:extraClrScheme>
      <a:clrScheme name="Network 7">
        <a:dk1>
          <a:srgbClr val="808080"/>
        </a:dk1>
        <a:lt1>
          <a:srgbClr val="FFFFCC"/>
        </a:lt1>
        <a:dk2>
          <a:srgbClr val="29527B"/>
        </a:dk2>
        <a:lt2>
          <a:srgbClr val="FFFFFF"/>
        </a:lt2>
        <a:accent1>
          <a:srgbClr val="CCCC00"/>
        </a:accent1>
        <a:accent2>
          <a:srgbClr val="669999"/>
        </a:accent2>
        <a:accent3>
          <a:srgbClr val="ACB3BF"/>
        </a:accent3>
        <a:accent4>
          <a:srgbClr val="DADAAE"/>
        </a:accent4>
        <a:accent5>
          <a:srgbClr val="E2E2AA"/>
        </a:accent5>
        <a:accent6>
          <a:srgbClr val="5C8A8A"/>
        </a:accent6>
        <a:hlink>
          <a:srgbClr val="D8D8EC"/>
        </a:hlink>
        <a:folHlink>
          <a:srgbClr val="B2B2B2"/>
        </a:folHlink>
      </a:clrScheme>
      <a:clrMap bg1="dk2" tx1="lt1" bg2="dk1" tx2="lt2" accent1="accent1" accent2="accent2" accent3="accent3" accent4="accent4" accent5="accent5" accent6="accent6" hlink="hlink" folHlink="folHlink"/>
    </a:extraClrScheme>
    <a:extraClrScheme>
      <a:clrScheme name="Network 8">
        <a:dk1>
          <a:srgbClr val="666699"/>
        </a:dk1>
        <a:lt1>
          <a:srgbClr val="FFFFFF"/>
        </a:lt1>
        <a:dk2>
          <a:srgbClr val="476949"/>
        </a:dk2>
        <a:lt2>
          <a:srgbClr val="FFFFFF"/>
        </a:lt2>
        <a:accent1>
          <a:srgbClr val="CC6600"/>
        </a:accent1>
        <a:accent2>
          <a:srgbClr val="CC9900"/>
        </a:accent2>
        <a:accent3>
          <a:srgbClr val="B1B9B1"/>
        </a:accent3>
        <a:accent4>
          <a:srgbClr val="DADADA"/>
        </a:accent4>
        <a:accent5>
          <a:srgbClr val="E2B8AA"/>
        </a:accent5>
        <a:accent6>
          <a:srgbClr val="B98A00"/>
        </a:accent6>
        <a:hlink>
          <a:srgbClr val="669900"/>
        </a:hlink>
        <a:folHlink>
          <a:srgbClr val="A45200"/>
        </a:folHlink>
      </a:clrScheme>
      <a:clrMap bg1="dk2" tx1="lt1" bg2="dk1" tx2="lt2" accent1="accent1" accent2="accent2" accent3="accent3" accent4="accent4" accent5="accent5" accent6="accent6" hlink="hlink" folHlink="folHlink"/>
    </a:extraClrScheme>
    <a:extraClrScheme>
      <a:clrScheme name="Network 9">
        <a:dk1>
          <a:srgbClr val="000000"/>
        </a:dk1>
        <a:lt1>
          <a:srgbClr val="FFFFFF"/>
        </a:lt1>
        <a:dk2>
          <a:srgbClr val="7C1302"/>
        </a:dk2>
        <a:lt2>
          <a:srgbClr val="CC9900"/>
        </a:lt2>
        <a:accent1>
          <a:srgbClr val="CC9900"/>
        </a:accent1>
        <a:accent2>
          <a:srgbClr val="CC3300"/>
        </a:accent2>
        <a:accent3>
          <a:srgbClr val="FFFFFF"/>
        </a:accent3>
        <a:accent4>
          <a:srgbClr val="000000"/>
        </a:accent4>
        <a:accent5>
          <a:srgbClr val="E2CAAA"/>
        </a:accent5>
        <a:accent6>
          <a:srgbClr val="B92D00"/>
        </a:accent6>
        <a:hlink>
          <a:srgbClr val="808080"/>
        </a:hlink>
        <a:folHlink>
          <a:srgbClr val="CCCC66"/>
        </a:folHlink>
      </a:clrScheme>
      <a:clrMap bg1="lt1" tx1="dk1" bg2="lt2" tx2="dk2" accent1="accent1" accent2="accent2" accent3="accent3" accent4="accent4" accent5="accent5" accent6="accent6" hlink="hlink" folHlink="folHlink"/>
    </a:extraClrScheme>
    <a:extraClrScheme>
      <a:clrScheme name="Network 10">
        <a:dk1>
          <a:srgbClr val="000000"/>
        </a:dk1>
        <a:lt1>
          <a:srgbClr val="FFFFFF"/>
        </a:lt1>
        <a:dk2>
          <a:srgbClr val="330066"/>
        </a:dk2>
        <a:lt2>
          <a:srgbClr val="808080"/>
        </a:lt2>
        <a:accent1>
          <a:srgbClr val="CCCC00"/>
        </a:accent1>
        <a:accent2>
          <a:srgbClr val="669999"/>
        </a:accent2>
        <a:accent3>
          <a:srgbClr val="FFFFFF"/>
        </a:accent3>
        <a:accent4>
          <a:srgbClr val="000000"/>
        </a:accent4>
        <a:accent5>
          <a:srgbClr val="E2E2AA"/>
        </a:accent5>
        <a:accent6>
          <a:srgbClr val="5C8A8A"/>
        </a:accent6>
        <a:hlink>
          <a:srgbClr val="7E9CE8"/>
        </a:hlink>
        <a:folHlink>
          <a:srgbClr val="D8D8EC"/>
        </a:folHlink>
      </a:clrScheme>
      <a:clrMap bg1="lt1" tx1="dk1" bg2="lt2" tx2="dk2" accent1="accent1" accent2="accent2" accent3="accent3" accent4="accent4" accent5="accent5" accent6="accent6" hlink="hlink" folHlink="folHlink"/>
    </a:extraClrScheme>
    <a:extraClrScheme>
      <a:clrScheme name="Network 11">
        <a:dk1>
          <a:srgbClr val="000000"/>
        </a:dk1>
        <a:lt1>
          <a:srgbClr val="FFFFFF"/>
        </a:lt1>
        <a:dk2>
          <a:srgbClr val="330066"/>
        </a:dk2>
        <a:lt2>
          <a:srgbClr val="808080"/>
        </a:lt2>
        <a:accent1>
          <a:srgbClr val="D2CD00"/>
        </a:accent1>
        <a:accent2>
          <a:srgbClr val="669999"/>
        </a:accent2>
        <a:accent3>
          <a:srgbClr val="FFFFFF"/>
        </a:accent3>
        <a:accent4>
          <a:srgbClr val="000000"/>
        </a:accent4>
        <a:accent5>
          <a:srgbClr val="E5E3AA"/>
        </a:accent5>
        <a:accent6>
          <a:srgbClr val="5C8A8A"/>
        </a:accent6>
        <a:hlink>
          <a:srgbClr val="7E9CE8"/>
        </a:hlink>
        <a:folHlink>
          <a:srgbClr val="D8D8EC"/>
        </a:folHlink>
      </a:clrScheme>
      <a:clrMap bg1="lt1" tx1="dk1" bg2="lt2" tx2="dk2" accent1="accent1" accent2="accent2" accent3="accent3" accent4="accent4" accent5="accent5" accent6="accent6" hlink="hlink" folHlink="folHlink"/>
    </a:extraClrScheme>
    <a:extraClrScheme>
      <a:clrScheme name="Network 12">
        <a:dk1>
          <a:srgbClr val="000000"/>
        </a:dk1>
        <a:lt1>
          <a:srgbClr val="FFFFFF"/>
        </a:lt1>
        <a:dk2>
          <a:srgbClr val="330066"/>
        </a:dk2>
        <a:lt2>
          <a:srgbClr val="808080"/>
        </a:lt2>
        <a:accent1>
          <a:srgbClr val="C8C300"/>
        </a:accent1>
        <a:accent2>
          <a:srgbClr val="669999"/>
        </a:accent2>
        <a:accent3>
          <a:srgbClr val="FFFFFF"/>
        </a:accent3>
        <a:accent4>
          <a:srgbClr val="000000"/>
        </a:accent4>
        <a:accent5>
          <a:srgbClr val="E0DEAA"/>
        </a:accent5>
        <a:accent6>
          <a:srgbClr val="5C8A8A"/>
        </a:accent6>
        <a:hlink>
          <a:srgbClr val="7E9CE8"/>
        </a:hlink>
        <a:folHlink>
          <a:srgbClr val="D8D8EC"/>
        </a:folHlink>
      </a:clrScheme>
      <a:clrMap bg1="lt1" tx1="dk1" bg2="lt2" tx2="dk2" accent1="accent1" accent2="accent2" accent3="accent3" accent4="accent4" accent5="accent5" accent6="accent6" hlink="hlink" folHlink="folHlink"/>
    </a:extraClrScheme>
  </a:extraClrSchemeLst>
</a:theme>
</file>

<file path=ppt/theme/theme17.xml><?xml version="1.0" encoding="utf-8"?>
<a:theme xmlns:a="http://schemas.openxmlformats.org/drawingml/2006/main" name="15_Griggs_SciPsych_4e_ch01_W">
  <a:themeElements>
    <a:clrScheme name="Custom 15">
      <a:dk1>
        <a:sysClr val="windowText" lastClr="000000"/>
      </a:dk1>
      <a:lt1>
        <a:sysClr val="window" lastClr="FFFFFF"/>
      </a:lt1>
      <a:dk2>
        <a:srgbClr val="242852"/>
      </a:dk2>
      <a:lt2>
        <a:srgbClr val="ACCBF9"/>
      </a:lt2>
      <a:accent1>
        <a:srgbClr val="629DD1"/>
      </a:accent1>
      <a:accent2>
        <a:srgbClr val="B82F3C"/>
      </a:accent2>
      <a:accent3>
        <a:srgbClr val="FAAB30"/>
      </a:accent3>
      <a:accent4>
        <a:srgbClr val="4A66AC"/>
      </a:accent4>
      <a:accent5>
        <a:srgbClr val="5E9F79"/>
      </a:accent5>
      <a:accent6>
        <a:srgbClr val="E6C362"/>
      </a:accent6>
      <a:hlink>
        <a:srgbClr val="9454C3"/>
      </a:hlink>
      <a:folHlink>
        <a:srgbClr val="3EBBF0"/>
      </a:folHlink>
    </a:clrScheme>
    <a:fontScheme name="Network">
      <a:majorFont>
        <a:latin typeface="Arial"/>
        <a:ea typeface="ＭＳ Ｐゴシック"/>
        <a:cs typeface=""/>
      </a:majorFont>
      <a:minorFont>
        <a:latin typeface="Arial"/>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a:ln>
              <a:noFill/>
            </a:ln>
            <a:solidFill>
              <a:srgbClr val="000000"/>
            </a:solidFill>
            <a:effectLst/>
            <a:latin typeface="Arial" charset="0"/>
            <a:ea typeface="ＭＳ Ｐゴシック"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a:ln>
              <a:noFill/>
            </a:ln>
            <a:solidFill>
              <a:srgbClr val="000000"/>
            </a:solidFill>
            <a:effectLst/>
            <a:latin typeface="Arial" charset="0"/>
            <a:ea typeface="ＭＳ Ｐゴシック" charset="0"/>
          </a:defRPr>
        </a:defPPr>
      </a:lstStyle>
    </a:lnDef>
  </a:objectDefaults>
  <a:extraClrSchemeLst>
    <a:extraClrScheme>
      <a:clrScheme name="Network 1">
        <a:dk1>
          <a:srgbClr val="4F747B"/>
        </a:dk1>
        <a:lt1>
          <a:srgbClr val="FFFFFF"/>
        </a:lt1>
        <a:dk2>
          <a:srgbClr val="000000"/>
        </a:dk2>
        <a:lt2>
          <a:srgbClr val="C0C0C0"/>
        </a:lt2>
        <a:accent1>
          <a:srgbClr val="859868"/>
        </a:accent1>
        <a:accent2>
          <a:srgbClr val="5F5F5F"/>
        </a:accent2>
        <a:accent3>
          <a:srgbClr val="AAAAAA"/>
        </a:accent3>
        <a:accent4>
          <a:srgbClr val="DADADA"/>
        </a:accent4>
        <a:accent5>
          <a:srgbClr val="C2CAB9"/>
        </a:accent5>
        <a:accent6>
          <a:srgbClr val="555555"/>
        </a:accent6>
        <a:hlink>
          <a:srgbClr val="5F5F5F"/>
        </a:hlink>
        <a:folHlink>
          <a:srgbClr val="BA1212"/>
        </a:folHlink>
      </a:clrScheme>
      <a:clrMap bg1="dk2" tx1="lt1" bg2="dk1" tx2="lt2" accent1="accent1" accent2="accent2" accent3="accent3" accent4="accent4" accent5="accent5" accent6="accent6" hlink="hlink" folHlink="folHlink"/>
    </a:extraClrScheme>
    <a:extraClrScheme>
      <a:clrScheme name="Network 2">
        <a:dk1>
          <a:srgbClr val="3C0000"/>
        </a:dk1>
        <a:lt1>
          <a:srgbClr val="FFFFFF"/>
        </a:lt1>
        <a:dk2>
          <a:srgbClr val="4D0B0B"/>
        </a:dk2>
        <a:lt2>
          <a:srgbClr val="FFFFFF"/>
        </a:lt2>
        <a:accent1>
          <a:srgbClr val="666633"/>
        </a:accent1>
        <a:accent2>
          <a:srgbClr val="CC3300"/>
        </a:accent2>
        <a:accent3>
          <a:srgbClr val="B2AAAA"/>
        </a:accent3>
        <a:accent4>
          <a:srgbClr val="DADADA"/>
        </a:accent4>
        <a:accent5>
          <a:srgbClr val="B8B8AD"/>
        </a:accent5>
        <a:accent6>
          <a:srgbClr val="B92D00"/>
        </a:accent6>
        <a:hlink>
          <a:srgbClr val="CC9900"/>
        </a:hlink>
        <a:folHlink>
          <a:srgbClr val="CCCC33"/>
        </a:folHlink>
      </a:clrScheme>
      <a:clrMap bg1="dk2" tx1="lt1" bg2="dk1" tx2="lt2" accent1="accent1" accent2="accent2" accent3="accent3" accent4="accent4" accent5="accent5" accent6="accent6" hlink="hlink" folHlink="folHlink"/>
    </a:extraClrScheme>
    <a:extraClrScheme>
      <a:clrScheme name="Network 3">
        <a:dk1>
          <a:srgbClr val="666699"/>
        </a:dk1>
        <a:lt1>
          <a:srgbClr val="FFFFFF"/>
        </a:lt1>
        <a:dk2>
          <a:srgbClr val="15192B"/>
        </a:dk2>
        <a:lt2>
          <a:srgbClr val="CCCCFF"/>
        </a:lt2>
        <a:accent1>
          <a:srgbClr val="4F893D"/>
        </a:accent1>
        <a:accent2>
          <a:srgbClr val="666699"/>
        </a:accent2>
        <a:accent3>
          <a:srgbClr val="AAABAC"/>
        </a:accent3>
        <a:accent4>
          <a:srgbClr val="DADADA"/>
        </a:accent4>
        <a:accent5>
          <a:srgbClr val="B2C4AF"/>
        </a:accent5>
        <a:accent6>
          <a:srgbClr val="5C5C8A"/>
        </a:accent6>
        <a:hlink>
          <a:srgbClr val="CC9900"/>
        </a:hlink>
        <a:folHlink>
          <a:srgbClr val="4837C7"/>
        </a:folHlink>
      </a:clrScheme>
      <a:clrMap bg1="dk2" tx1="lt1" bg2="dk1" tx2="lt2" accent1="accent1" accent2="accent2" accent3="accent3" accent4="accent4" accent5="accent5" accent6="accent6" hlink="hlink" folHlink="folHlink"/>
    </a:extraClrScheme>
    <a:extraClrScheme>
      <a:clrScheme name="Network 4">
        <a:dk1>
          <a:srgbClr val="666699"/>
        </a:dk1>
        <a:lt1>
          <a:srgbClr val="FFFFFF"/>
        </a:lt1>
        <a:dk2>
          <a:srgbClr val="86001A"/>
        </a:dk2>
        <a:lt2>
          <a:srgbClr val="CCCC66"/>
        </a:lt2>
        <a:accent1>
          <a:srgbClr val="FF3300"/>
        </a:accent1>
        <a:accent2>
          <a:srgbClr val="FF6600"/>
        </a:accent2>
        <a:accent3>
          <a:srgbClr val="C3AAAB"/>
        </a:accent3>
        <a:accent4>
          <a:srgbClr val="DADADA"/>
        </a:accent4>
        <a:accent5>
          <a:srgbClr val="FFADAA"/>
        </a:accent5>
        <a:accent6>
          <a:srgbClr val="E75C00"/>
        </a:accent6>
        <a:hlink>
          <a:srgbClr val="CC9900"/>
        </a:hlink>
        <a:folHlink>
          <a:srgbClr val="FF0000"/>
        </a:folHlink>
      </a:clrScheme>
      <a:clrMap bg1="dk2" tx1="lt1" bg2="dk1" tx2="lt2" accent1="accent1" accent2="accent2" accent3="accent3" accent4="accent4" accent5="accent5" accent6="accent6" hlink="hlink" folHlink="folHlink"/>
    </a:extraClrScheme>
    <a:extraClrScheme>
      <a:clrScheme name="Network 5">
        <a:dk1>
          <a:srgbClr val="666699"/>
        </a:dk1>
        <a:lt1>
          <a:srgbClr val="FFFFFF"/>
        </a:lt1>
        <a:dk2>
          <a:srgbClr val="000054"/>
        </a:dk2>
        <a:lt2>
          <a:srgbClr val="FFFFFF"/>
        </a:lt2>
        <a:accent1>
          <a:srgbClr val="3333FF"/>
        </a:accent1>
        <a:accent2>
          <a:srgbClr val="006699"/>
        </a:accent2>
        <a:accent3>
          <a:srgbClr val="AAAAB3"/>
        </a:accent3>
        <a:accent4>
          <a:srgbClr val="DADADA"/>
        </a:accent4>
        <a:accent5>
          <a:srgbClr val="ADADFF"/>
        </a:accent5>
        <a:accent6>
          <a:srgbClr val="005C8A"/>
        </a:accent6>
        <a:hlink>
          <a:srgbClr val="669900"/>
        </a:hlink>
        <a:folHlink>
          <a:srgbClr val="0000FF"/>
        </a:folHlink>
      </a:clrScheme>
      <a:clrMap bg1="dk2" tx1="lt1" bg2="dk1" tx2="lt2" accent1="accent1" accent2="accent2" accent3="accent3" accent4="accent4" accent5="accent5" accent6="accent6" hlink="hlink" folHlink="folHlink"/>
    </a:extraClrScheme>
    <a:extraClrScheme>
      <a:clrScheme name="Network 6">
        <a:dk1>
          <a:srgbClr val="808080"/>
        </a:dk1>
        <a:lt1>
          <a:srgbClr val="FFFFFF"/>
        </a:lt1>
        <a:dk2>
          <a:srgbClr val="30054B"/>
        </a:dk2>
        <a:lt2>
          <a:srgbClr val="FFFFFF"/>
        </a:lt2>
        <a:accent1>
          <a:srgbClr val="797B9B"/>
        </a:accent1>
        <a:accent2>
          <a:srgbClr val="6B4FB1"/>
        </a:accent2>
        <a:accent3>
          <a:srgbClr val="ADAAB1"/>
        </a:accent3>
        <a:accent4>
          <a:srgbClr val="DADADA"/>
        </a:accent4>
        <a:accent5>
          <a:srgbClr val="BEBFCB"/>
        </a:accent5>
        <a:accent6>
          <a:srgbClr val="6047A0"/>
        </a:accent6>
        <a:hlink>
          <a:srgbClr val="7AACCE"/>
        </a:hlink>
        <a:folHlink>
          <a:srgbClr val="D8D8EC"/>
        </a:folHlink>
      </a:clrScheme>
      <a:clrMap bg1="dk2" tx1="lt1" bg2="dk1" tx2="lt2" accent1="accent1" accent2="accent2" accent3="accent3" accent4="accent4" accent5="accent5" accent6="accent6" hlink="hlink" folHlink="folHlink"/>
    </a:extraClrScheme>
    <a:extraClrScheme>
      <a:clrScheme name="Network 7">
        <a:dk1>
          <a:srgbClr val="808080"/>
        </a:dk1>
        <a:lt1>
          <a:srgbClr val="FFFFCC"/>
        </a:lt1>
        <a:dk2>
          <a:srgbClr val="29527B"/>
        </a:dk2>
        <a:lt2>
          <a:srgbClr val="FFFFFF"/>
        </a:lt2>
        <a:accent1>
          <a:srgbClr val="CCCC00"/>
        </a:accent1>
        <a:accent2>
          <a:srgbClr val="669999"/>
        </a:accent2>
        <a:accent3>
          <a:srgbClr val="ACB3BF"/>
        </a:accent3>
        <a:accent4>
          <a:srgbClr val="DADAAE"/>
        </a:accent4>
        <a:accent5>
          <a:srgbClr val="E2E2AA"/>
        </a:accent5>
        <a:accent6>
          <a:srgbClr val="5C8A8A"/>
        </a:accent6>
        <a:hlink>
          <a:srgbClr val="D8D8EC"/>
        </a:hlink>
        <a:folHlink>
          <a:srgbClr val="B2B2B2"/>
        </a:folHlink>
      </a:clrScheme>
      <a:clrMap bg1="dk2" tx1="lt1" bg2="dk1" tx2="lt2" accent1="accent1" accent2="accent2" accent3="accent3" accent4="accent4" accent5="accent5" accent6="accent6" hlink="hlink" folHlink="folHlink"/>
    </a:extraClrScheme>
    <a:extraClrScheme>
      <a:clrScheme name="Network 8">
        <a:dk1>
          <a:srgbClr val="666699"/>
        </a:dk1>
        <a:lt1>
          <a:srgbClr val="FFFFFF"/>
        </a:lt1>
        <a:dk2>
          <a:srgbClr val="476949"/>
        </a:dk2>
        <a:lt2>
          <a:srgbClr val="FFFFFF"/>
        </a:lt2>
        <a:accent1>
          <a:srgbClr val="CC6600"/>
        </a:accent1>
        <a:accent2>
          <a:srgbClr val="CC9900"/>
        </a:accent2>
        <a:accent3>
          <a:srgbClr val="B1B9B1"/>
        </a:accent3>
        <a:accent4>
          <a:srgbClr val="DADADA"/>
        </a:accent4>
        <a:accent5>
          <a:srgbClr val="E2B8AA"/>
        </a:accent5>
        <a:accent6>
          <a:srgbClr val="B98A00"/>
        </a:accent6>
        <a:hlink>
          <a:srgbClr val="669900"/>
        </a:hlink>
        <a:folHlink>
          <a:srgbClr val="A45200"/>
        </a:folHlink>
      </a:clrScheme>
      <a:clrMap bg1="dk2" tx1="lt1" bg2="dk1" tx2="lt2" accent1="accent1" accent2="accent2" accent3="accent3" accent4="accent4" accent5="accent5" accent6="accent6" hlink="hlink" folHlink="folHlink"/>
    </a:extraClrScheme>
    <a:extraClrScheme>
      <a:clrScheme name="Network 9">
        <a:dk1>
          <a:srgbClr val="000000"/>
        </a:dk1>
        <a:lt1>
          <a:srgbClr val="FFFFFF"/>
        </a:lt1>
        <a:dk2>
          <a:srgbClr val="7C1302"/>
        </a:dk2>
        <a:lt2>
          <a:srgbClr val="CC9900"/>
        </a:lt2>
        <a:accent1>
          <a:srgbClr val="CC9900"/>
        </a:accent1>
        <a:accent2>
          <a:srgbClr val="CC3300"/>
        </a:accent2>
        <a:accent3>
          <a:srgbClr val="FFFFFF"/>
        </a:accent3>
        <a:accent4>
          <a:srgbClr val="000000"/>
        </a:accent4>
        <a:accent5>
          <a:srgbClr val="E2CAAA"/>
        </a:accent5>
        <a:accent6>
          <a:srgbClr val="B92D00"/>
        </a:accent6>
        <a:hlink>
          <a:srgbClr val="808080"/>
        </a:hlink>
        <a:folHlink>
          <a:srgbClr val="CCCC66"/>
        </a:folHlink>
      </a:clrScheme>
      <a:clrMap bg1="lt1" tx1="dk1" bg2="lt2" tx2="dk2" accent1="accent1" accent2="accent2" accent3="accent3" accent4="accent4" accent5="accent5" accent6="accent6" hlink="hlink" folHlink="folHlink"/>
    </a:extraClrScheme>
    <a:extraClrScheme>
      <a:clrScheme name="Network 10">
        <a:dk1>
          <a:srgbClr val="000000"/>
        </a:dk1>
        <a:lt1>
          <a:srgbClr val="FFFFFF"/>
        </a:lt1>
        <a:dk2>
          <a:srgbClr val="330066"/>
        </a:dk2>
        <a:lt2>
          <a:srgbClr val="808080"/>
        </a:lt2>
        <a:accent1>
          <a:srgbClr val="CCCC00"/>
        </a:accent1>
        <a:accent2>
          <a:srgbClr val="669999"/>
        </a:accent2>
        <a:accent3>
          <a:srgbClr val="FFFFFF"/>
        </a:accent3>
        <a:accent4>
          <a:srgbClr val="000000"/>
        </a:accent4>
        <a:accent5>
          <a:srgbClr val="E2E2AA"/>
        </a:accent5>
        <a:accent6>
          <a:srgbClr val="5C8A8A"/>
        </a:accent6>
        <a:hlink>
          <a:srgbClr val="7E9CE8"/>
        </a:hlink>
        <a:folHlink>
          <a:srgbClr val="D8D8EC"/>
        </a:folHlink>
      </a:clrScheme>
      <a:clrMap bg1="lt1" tx1="dk1" bg2="lt2" tx2="dk2" accent1="accent1" accent2="accent2" accent3="accent3" accent4="accent4" accent5="accent5" accent6="accent6" hlink="hlink" folHlink="folHlink"/>
    </a:extraClrScheme>
    <a:extraClrScheme>
      <a:clrScheme name="Network 11">
        <a:dk1>
          <a:srgbClr val="000000"/>
        </a:dk1>
        <a:lt1>
          <a:srgbClr val="FFFFFF"/>
        </a:lt1>
        <a:dk2>
          <a:srgbClr val="330066"/>
        </a:dk2>
        <a:lt2>
          <a:srgbClr val="808080"/>
        </a:lt2>
        <a:accent1>
          <a:srgbClr val="D2CD00"/>
        </a:accent1>
        <a:accent2>
          <a:srgbClr val="669999"/>
        </a:accent2>
        <a:accent3>
          <a:srgbClr val="FFFFFF"/>
        </a:accent3>
        <a:accent4>
          <a:srgbClr val="000000"/>
        </a:accent4>
        <a:accent5>
          <a:srgbClr val="E5E3AA"/>
        </a:accent5>
        <a:accent6>
          <a:srgbClr val="5C8A8A"/>
        </a:accent6>
        <a:hlink>
          <a:srgbClr val="7E9CE8"/>
        </a:hlink>
        <a:folHlink>
          <a:srgbClr val="D8D8EC"/>
        </a:folHlink>
      </a:clrScheme>
      <a:clrMap bg1="lt1" tx1="dk1" bg2="lt2" tx2="dk2" accent1="accent1" accent2="accent2" accent3="accent3" accent4="accent4" accent5="accent5" accent6="accent6" hlink="hlink" folHlink="folHlink"/>
    </a:extraClrScheme>
    <a:extraClrScheme>
      <a:clrScheme name="Network 12">
        <a:dk1>
          <a:srgbClr val="000000"/>
        </a:dk1>
        <a:lt1>
          <a:srgbClr val="FFFFFF"/>
        </a:lt1>
        <a:dk2>
          <a:srgbClr val="330066"/>
        </a:dk2>
        <a:lt2>
          <a:srgbClr val="808080"/>
        </a:lt2>
        <a:accent1>
          <a:srgbClr val="C8C300"/>
        </a:accent1>
        <a:accent2>
          <a:srgbClr val="669999"/>
        </a:accent2>
        <a:accent3>
          <a:srgbClr val="FFFFFF"/>
        </a:accent3>
        <a:accent4>
          <a:srgbClr val="000000"/>
        </a:accent4>
        <a:accent5>
          <a:srgbClr val="E0DEAA"/>
        </a:accent5>
        <a:accent6>
          <a:srgbClr val="5C8A8A"/>
        </a:accent6>
        <a:hlink>
          <a:srgbClr val="7E9CE8"/>
        </a:hlink>
        <a:folHlink>
          <a:srgbClr val="D8D8EC"/>
        </a:folHlink>
      </a:clrScheme>
      <a:clrMap bg1="lt1" tx1="dk1" bg2="lt2" tx2="dk2" accent1="accent1" accent2="accent2" accent3="accent3" accent4="accent4" accent5="accent5" accent6="accent6" hlink="hlink" folHlink="folHlink"/>
    </a:extraClrScheme>
  </a:extraClrSchemeLst>
</a:theme>
</file>

<file path=ppt/theme/theme18.xml><?xml version="1.0" encoding="utf-8"?>
<a:theme xmlns:a="http://schemas.openxmlformats.org/drawingml/2006/main" name="16_Griggs_SciPsych_4e_ch01_W">
  <a:themeElements>
    <a:clrScheme name="Custom 15">
      <a:dk1>
        <a:sysClr val="windowText" lastClr="000000"/>
      </a:dk1>
      <a:lt1>
        <a:sysClr val="window" lastClr="FFFFFF"/>
      </a:lt1>
      <a:dk2>
        <a:srgbClr val="242852"/>
      </a:dk2>
      <a:lt2>
        <a:srgbClr val="ACCBF9"/>
      </a:lt2>
      <a:accent1>
        <a:srgbClr val="629DD1"/>
      </a:accent1>
      <a:accent2>
        <a:srgbClr val="B82F3C"/>
      </a:accent2>
      <a:accent3>
        <a:srgbClr val="FAAB30"/>
      </a:accent3>
      <a:accent4>
        <a:srgbClr val="4A66AC"/>
      </a:accent4>
      <a:accent5>
        <a:srgbClr val="5E9F79"/>
      </a:accent5>
      <a:accent6>
        <a:srgbClr val="E6C362"/>
      </a:accent6>
      <a:hlink>
        <a:srgbClr val="9454C3"/>
      </a:hlink>
      <a:folHlink>
        <a:srgbClr val="3EBBF0"/>
      </a:folHlink>
    </a:clrScheme>
    <a:fontScheme name="Network">
      <a:majorFont>
        <a:latin typeface="Arial"/>
        <a:ea typeface="ＭＳ Ｐゴシック"/>
        <a:cs typeface=""/>
      </a:majorFont>
      <a:minorFont>
        <a:latin typeface="Arial"/>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a:ln>
              <a:noFill/>
            </a:ln>
            <a:solidFill>
              <a:srgbClr val="000000"/>
            </a:solidFill>
            <a:effectLst/>
            <a:latin typeface="Arial" charset="0"/>
            <a:ea typeface="ＭＳ Ｐゴシック"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a:ln>
              <a:noFill/>
            </a:ln>
            <a:solidFill>
              <a:srgbClr val="000000"/>
            </a:solidFill>
            <a:effectLst/>
            <a:latin typeface="Arial" charset="0"/>
            <a:ea typeface="ＭＳ Ｐゴシック" charset="0"/>
          </a:defRPr>
        </a:defPPr>
      </a:lstStyle>
    </a:lnDef>
  </a:objectDefaults>
  <a:extraClrSchemeLst>
    <a:extraClrScheme>
      <a:clrScheme name="Network 1">
        <a:dk1>
          <a:srgbClr val="4F747B"/>
        </a:dk1>
        <a:lt1>
          <a:srgbClr val="FFFFFF"/>
        </a:lt1>
        <a:dk2>
          <a:srgbClr val="000000"/>
        </a:dk2>
        <a:lt2>
          <a:srgbClr val="C0C0C0"/>
        </a:lt2>
        <a:accent1>
          <a:srgbClr val="859868"/>
        </a:accent1>
        <a:accent2>
          <a:srgbClr val="5F5F5F"/>
        </a:accent2>
        <a:accent3>
          <a:srgbClr val="AAAAAA"/>
        </a:accent3>
        <a:accent4>
          <a:srgbClr val="DADADA"/>
        </a:accent4>
        <a:accent5>
          <a:srgbClr val="C2CAB9"/>
        </a:accent5>
        <a:accent6>
          <a:srgbClr val="555555"/>
        </a:accent6>
        <a:hlink>
          <a:srgbClr val="5F5F5F"/>
        </a:hlink>
        <a:folHlink>
          <a:srgbClr val="BA1212"/>
        </a:folHlink>
      </a:clrScheme>
      <a:clrMap bg1="dk2" tx1="lt1" bg2="dk1" tx2="lt2" accent1="accent1" accent2="accent2" accent3="accent3" accent4="accent4" accent5="accent5" accent6="accent6" hlink="hlink" folHlink="folHlink"/>
    </a:extraClrScheme>
    <a:extraClrScheme>
      <a:clrScheme name="Network 2">
        <a:dk1>
          <a:srgbClr val="3C0000"/>
        </a:dk1>
        <a:lt1>
          <a:srgbClr val="FFFFFF"/>
        </a:lt1>
        <a:dk2>
          <a:srgbClr val="4D0B0B"/>
        </a:dk2>
        <a:lt2>
          <a:srgbClr val="FFFFFF"/>
        </a:lt2>
        <a:accent1>
          <a:srgbClr val="666633"/>
        </a:accent1>
        <a:accent2>
          <a:srgbClr val="CC3300"/>
        </a:accent2>
        <a:accent3>
          <a:srgbClr val="B2AAAA"/>
        </a:accent3>
        <a:accent4>
          <a:srgbClr val="DADADA"/>
        </a:accent4>
        <a:accent5>
          <a:srgbClr val="B8B8AD"/>
        </a:accent5>
        <a:accent6>
          <a:srgbClr val="B92D00"/>
        </a:accent6>
        <a:hlink>
          <a:srgbClr val="CC9900"/>
        </a:hlink>
        <a:folHlink>
          <a:srgbClr val="CCCC33"/>
        </a:folHlink>
      </a:clrScheme>
      <a:clrMap bg1="dk2" tx1="lt1" bg2="dk1" tx2="lt2" accent1="accent1" accent2="accent2" accent3="accent3" accent4="accent4" accent5="accent5" accent6="accent6" hlink="hlink" folHlink="folHlink"/>
    </a:extraClrScheme>
    <a:extraClrScheme>
      <a:clrScheme name="Network 3">
        <a:dk1>
          <a:srgbClr val="666699"/>
        </a:dk1>
        <a:lt1>
          <a:srgbClr val="FFFFFF"/>
        </a:lt1>
        <a:dk2>
          <a:srgbClr val="15192B"/>
        </a:dk2>
        <a:lt2>
          <a:srgbClr val="CCCCFF"/>
        </a:lt2>
        <a:accent1>
          <a:srgbClr val="4F893D"/>
        </a:accent1>
        <a:accent2>
          <a:srgbClr val="666699"/>
        </a:accent2>
        <a:accent3>
          <a:srgbClr val="AAABAC"/>
        </a:accent3>
        <a:accent4>
          <a:srgbClr val="DADADA"/>
        </a:accent4>
        <a:accent5>
          <a:srgbClr val="B2C4AF"/>
        </a:accent5>
        <a:accent6>
          <a:srgbClr val="5C5C8A"/>
        </a:accent6>
        <a:hlink>
          <a:srgbClr val="CC9900"/>
        </a:hlink>
        <a:folHlink>
          <a:srgbClr val="4837C7"/>
        </a:folHlink>
      </a:clrScheme>
      <a:clrMap bg1="dk2" tx1="lt1" bg2="dk1" tx2="lt2" accent1="accent1" accent2="accent2" accent3="accent3" accent4="accent4" accent5="accent5" accent6="accent6" hlink="hlink" folHlink="folHlink"/>
    </a:extraClrScheme>
    <a:extraClrScheme>
      <a:clrScheme name="Network 4">
        <a:dk1>
          <a:srgbClr val="666699"/>
        </a:dk1>
        <a:lt1>
          <a:srgbClr val="FFFFFF"/>
        </a:lt1>
        <a:dk2>
          <a:srgbClr val="86001A"/>
        </a:dk2>
        <a:lt2>
          <a:srgbClr val="CCCC66"/>
        </a:lt2>
        <a:accent1>
          <a:srgbClr val="FF3300"/>
        </a:accent1>
        <a:accent2>
          <a:srgbClr val="FF6600"/>
        </a:accent2>
        <a:accent3>
          <a:srgbClr val="C3AAAB"/>
        </a:accent3>
        <a:accent4>
          <a:srgbClr val="DADADA"/>
        </a:accent4>
        <a:accent5>
          <a:srgbClr val="FFADAA"/>
        </a:accent5>
        <a:accent6>
          <a:srgbClr val="E75C00"/>
        </a:accent6>
        <a:hlink>
          <a:srgbClr val="CC9900"/>
        </a:hlink>
        <a:folHlink>
          <a:srgbClr val="FF0000"/>
        </a:folHlink>
      </a:clrScheme>
      <a:clrMap bg1="dk2" tx1="lt1" bg2="dk1" tx2="lt2" accent1="accent1" accent2="accent2" accent3="accent3" accent4="accent4" accent5="accent5" accent6="accent6" hlink="hlink" folHlink="folHlink"/>
    </a:extraClrScheme>
    <a:extraClrScheme>
      <a:clrScheme name="Network 5">
        <a:dk1>
          <a:srgbClr val="666699"/>
        </a:dk1>
        <a:lt1>
          <a:srgbClr val="FFFFFF"/>
        </a:lt1>
        <a:dk2>
          <a:srgbClr val="000054"/>
        </a:dk2>
        <a:lt2>
          <a:srgbClr val="FFFFFF"/>
        </a:lt2>
        <a:accent1>
          <a:srgbClr val="3333FF"/>
        </a:accent1>
        <a:accent2>
          <a:srgbClr val="006699"/>
        </a:accent2>
        <a:accent3>
          <a:srgbClr val="AAAAB3"/>
        </a:accent3>
        <a:accent4>
          <a:srgbClr val="DADADA"/>
        </a:accent4>
        <a:accent5>
          <a:srgbClr val="ADADFF"/>
        </a:accent5>
        <a:accent6>
          <a:srgbClr val="005C8A"/>
        </a:accent6>
        <a:hlink>
          <a:srgbClr val="669900"/>
        </a:hlink>
        <a:folHlink>
          <a:srgbClr val="0000FF"/>
        </a:folHlink>
      </a:clrScheme>
      <a:clrMap bg1="dk2" tx1="lt1" bg2="dk1" tx2="lt2" accent1="accent1" accent2="accent2" accent3="accent3" accent4="accent4" accent5="accent5" accent6="accent6" hlink="hlink" folHlink="folHlink"/>
    </a:extraClrScheme>
    <a:extraClrScheme>
      <a:clrScheme name="Network 6">
        <a:dk1>
          <a:srgbClr val="808080"/>
        </a:dk1>
        <a:lt1>
          <a:srgbClr val="FFFFFF"/>
        </a:lt1>
        <a:dk2>
          <a:srgbClr val="30054B"/>
        </a:dk2>
        <a:lt2>
          <a:srgbClr val="FFFFFF"/>
        </a:lt2>
        <a:accent1>
          <a:srgbClr val="797B9B"/>
        </a:accent1>
        <a:accent2>
          <a:srgbClr val="6B4FB1"/>
        </a:accent2>
        <a:accent3>
          <a:srgbClr val="ADAAB1"/>
        </a:accent3>
        <a:accent4>
          <a:srgbClr val="DADADA"/>
        </a:accent4>
        <a:accent5>
          <a:srgbClr val="BEBFCB"/>
        </a:accent5>
        <a:accent6>
          <a:srgbClr val="6047A0"/>
        </a:accent6>
        <a:hlink>
          <a:srgbClr val="7AACCE"/>
        </a:hlink>
        <a:folHlink>
          <a:srgbClr val="D8D8EC"/>
        </a:folHlink>
      </a:clrScheme>
      <a:clrMap bg1="dk2" tx1="lt1" bg2="dk1" tx2="lt2" accent1="accent1" accent2="accent2" accent3="accent3" accent4="accent4" accent5="accent5" accent6="accent6" hlink="hlink" folHlink="folHlink"/>
    </a:extraClrScheme>
    <a:extraClrScheme>
      <a:clrScheme name="Network 7">
        <a:dk1>
          <a:srgbClr val="808080"/>
        </a:dk1>
        <a:lt1>
          <a:srgbClr val="FFFFCC"/>
        </a:lt1>
        <a:dk2>
          <a:srgbClr val="29527B"/>
        </a:dk2>
        <a:lt2>
          <a:srgbClr val="FFFFFF"/>
        </a:lt2>
        <a:accent1>
          <a:srgbClr val="CCCC00"/>
        </a:accent1>
        <a:accent2>
          <a:srgbClr val="669999"/>
        </a:accent2>
        <a:accent3>
          <a:srgbClr val="ACB3BF"/>
        </a:accent3>
        <a:accent4>
          <a:srgbClr val="DADAAE"/>
        </a:accent4>
        <a:accent5>
          <a:srgbClr val="E2E2AA"/>
        </a:accent5>
        <a:accent6>
          <a:srgbClr val="5C8A8A"/>
        </a:accent6>
        <a:hlink>
          <a:srgbClr val="D8D8EC"/>
        </a:hlink>
        <a:folHlink>
          <a:srgbClr val="B2B2B2"/>
        </a:folHlink>
      </a:clrScheme>
      <a:clrMap bg1="dk2" tx1="lt1" bg2="dk1" tx2="lt2" accent1="accent1" accent2="accent2" accent3="accent3" accent4="accent4" accent5="accent5" accent6="accent6" hlink="hlink" folHlink="folHlink"/>
    </a:extraClrScheme>
    <a:extraClrScheme>
      <a:clrScheme name="Network 8">
        <a:dk1>
          <a:srgbClr val="666699"/>
        </a:dk1>
        <a:lt1>
          <a:srgbClr val="FFFFFF"/>
        </a:lt1>
        <a:dk2>
          <a:srgbClr val="476949"/>
        </a:dk2>
        <a:lt2>
          <a:srgbClr val="FFFFFF"/>
        </a:lt2>
        <a:accent1>
          <a:srgbClr val="CC6600"/>
        </a:accent1>
        <a:accent2>
          <a:srgbClr val="CC9900"/>
        </a:accent2>
        <a:accent3>
          <a:srgbClr val="B1B9B1"/>
        </a:accent3>
        <a:accent4>
          <a:srgbClr val="DADADA"/>
        </a:accent4>
        <a:accent5>
          <a:srgbClr val="E2B8AA"/>
        </a:accent5>
        <a:accent6>
          <a:srgbClr val="B98A00"/>
        </a:accent6>
        <a:hlink>
          <a:srgbClr val="669900"/>
        </a:hlink>
        <a:folHlink>
          <a:srgbClr val="A45200"/>
        </a:folHlink>
      </a:clrScheme>
      <a:clrMap bg1="dk2" tx1="lt1" bg2="dk1" tx2="lt2" accent1="accent1" accent2="accent2" accent3="accent3" accent4="accent4" accent5="accent5" accent6="accent6" hlink="hlink" folHlink="folHlink"/>
    </a:extraClrScheme>
    <a:extraClrScheme>
      <a:clrScheme name="Network 9">
        <a:dk1>
          <a:srgbClr val="000000"/>
        </a:dk1>
        <a:lt1>
          <a:srgbClr val="FFFFFF"/>
        </a:lt1>
        <a:dk2>
          <a:srgbClr val="7C1302"/>
        </a:dk2>
        <a:lt2>
          <a:srgbClr val="CC9900"/>
        </a:lt2>
        <a:accent1>
          <a:srgbClr val="CC9900"/>
        </a:accent1>
        <a:accent2>
          <a:srgbClr val="CC3300"/>
        </a:accent2>
        <a:accent3>
          <a:srgbClr val="FFFFFF"/>
        </a:accent3>
        <a:accent4>
          <a:srgbClr val="000000"/>
        </a:accent4>
        <a:accent5>
          <a:srgbClr val="E2CAAA"/>
        </a:accent5>
        <a:accent6>
          <a:srgbClr val="B92D00"/>
        </a:accent6>
        <a:hlink>
          <a:srgbClr val="808080"/>
        </a:hlink>
        <a:folHlink>
          <a:srgbClr val="CCCC66"/>
        </a:folHlink>
      </a:clrScheme>
      <a:clrMap bg1="lt1" tx1="dk1" bg2="lt2" tx2="dk2" accent1="accent1" accent2="accent2" accent3="accent3" accent4="accent4" accent5="accent5" accent6="accent6" hlink="hlink" folHlink="folHlink"/>
    </a:extraClrScheme>
    <a:extraClrScheme>
      <a:clrScheme name="Network 10">
        <a:dk1>
          <a:srgbClr val="000000"/>
        </a:dk1>
        <a:lt1>
          <a:srgbClr val="FFFFFF"/>
        </a:lt1>
        <a:dk2>
          <a:srgbClr val="330066"/>
        </a:dk2>
        <a:lt2>
          <a:srgbClr val="808080"/>
        </a:lt2>
        <a:accent1>
          <a:srgbClr val="CCCC00"/>
        </a:accent1>
        <a:accent2>
          <a:srgbClr val="669999"/>
        </a:accent2>
        <a:accent3>
          <a:srgbClr val="FFFFFF"/>
        </a:accent3>
        <a:accent4>
          <a:srgbClr val="000000"/>
        </a:accent4>
        <a:accent5>
          <a:srgbClr val="E2E2AA"/>
        </a:accent5>
        <a:accent6>
          <a:srgbClr val="5C8A8A"/>
        </a:accent6>
        <a:hlink>
          <a:srgbClr val="7E9CE8"/>
        </a:hlink>
        <a:folHlink>
          <a:srgbClr val="D8D8EC"/>
        </a:folHlink>
      </a:clrScheme>
      <a:clrMap bg1="lt1" tx1="dk1" bg2="lt2" tx2="dk2" accent1="accent1" accent2="accent2" accent3="accent3" accent4="accent4" accent5="accent5" accent6="accent6" hlink="hlink" folHlink="folHlink"/>
    </a:extraClrScheme>
    <a:extraClrScheme>
      <a:clrScheme name="Network 11">
        <a:dk1>
          <a:srgbClr val="000000"/>
        </a:dk1>
        <a:lt1>
          <a:srgbClr val="FFFFFF"/>
        </a:lt1>
        <a:dk2>
          <a:srgbClr val="330066"/>
        </a:dk2>
        <a:lt2>
          <a:srgbClr val="808080"/>
        </a:lt2>
        <a:accent1>
          <a:srgbClr val="D2CD00"/>
        </a:accent1>
        <a:accent2>
          <a:srgbClr val="669999"/>
        </a:accent2>
        <a:accent3>
          <a:srgbClr val="FFFFFF"/>
        </a:accent3>
        <a:accent4>
          <a:srgbClr val="000000"/>
        </a:accent4>
        <a:accent5>
          <a:srgbClr val="E5E3AA"/>
        </a:accent5>
        <a:accent6>
          <a:srgbClr val="5C8A8A"/>
        </a:accent6>
        <a:hlink>
          <a:srgbClr val="7E9CE8"/>
        </a:hlink>
        <a:folHlink>
          <a:srgbClr val="D8D8EC"/>
        </a:folHlink>
      </a:clrScheme>
      <a:clrMap bg1="lt1" tx1="dk1" bg2="lt2" tx2="dk2" accent1="accent1" accent2="accent2" accent3="accent3" accent4="accent4" accent5="accent5" accent6="accent6" hlink="hlink" folHlink="folHlink"/>
    </a:extraClrScheme>
    <a:extraClrScheme>
      <a:clrScheme name="Network 12">
        <a:dk1>
          <a:srgbClr val="000000"/>
        </a:dk1>
        <a:lt1>
          <a:srgbClr val="FFFFFF"/>
        </a:lt1>
        <a:dk2>
          <a:srgbClr val="330066"/>
        </a:dk2>
        <a:lt2>
          <a:srgbClr val="808080"/>
        </a:lt2>
        <a:accent1>
          <a:srgbClr val="C8C300"/>
        </a:accent1>
        <a:accent2>
          <a:srgbClr val="669999"/>
        </a:accent2>
        <a:accent3>
          <a:srgbClr val="FFFFFF"/>
        </a:accent3>
        <a:accent4>
          <a:srgbClr val="000000"/>
        </a:accent4>
        <a:accent5>
          <a:srgbClr val="E0DEAA"/>
        </a:accent5>
        <a:accent6>
          <a:srgbClr val="5C8A8A"/>
        </a:accent6>
        <a:hlink>
          <a:srgbClr val="7E9CE8"/>
        </a:hlink>
        <a:folHlink>
          <a:srgbClr val="D8D8EC"/>
        </a:folHlink>
      </a:clrScheme>
      <a:clrMap bg1="lt1" tx1="dk1" bg2="lt2" tx2="dk2" accent1="accent1" accent2="accent2" accent3="accent3" accent4="accent4" accent5="accent5" accent6="accent6" hlink="hlink" folHlink="folHlink"/>
    </a:extraClrScheme>
  </a:extraClrSchemeLst>
</a:theme>
</file>

<file path=ppt/theme/theme19.xml><?xml version="1.0" encoding="utf-8"?>
<a:theme xmlns:a="http://schemas.openxmlformats.org/drawingml/2006/main" name="17_Griggs_SciPsych_4e_ch01_W">
  <a:themeElements>
    <a:clrScheme name="Custom 15">
      <a:dk1>
        <a:sysClr val="windowText" lastClr="000000"/>
      </a:dk1>
      <a:lt1>
        <a:sysClr val="window" lastClr="FFFFFF"/>
      </a:lt1>
      <a:dk2>
        <a:srgbClr val="242852"/>
      </a:dk2>
      <a:lt2>
        <a:srgbClr val="ACCBF9"/>
      </a:lt2>
      <a:accent1>
        <a:srgbClr val="629DD1"/>
      </a:accent1>
      <a:accent2>
        <a:srgbClr val="B82F3C"/>
      </a:accent2>
      <a:accent3>
        <a:srgbClr val="FAAB30"/>
      </a:accent3>
      <a:accent4>
        <a:srgbClr val="4A66AC"/>
      </a:accent4>
      <a:accent5>
        <a:srgbClr val="5E9F79"/>
      </a:accent5>
      <a:accent6>
        <a:srgbClr val="E6C362"/>
      </a:accent6>
      <a:hlink>
        <a:srgbClr val="9454C3"/>
      </a:hlink>
      <a:folHlink>
        <a:srgbClr val="3EBBF0"/>
      </a:folHlink>
    </a:clrScheme>
    <a:fontScheme name="Network">
      <a:majorFont>
        <a:latin typeface="Arial"/>
        <a:ea typeface="ＭＳ Ｐゴシック"/>
        <a:cs typeface=""/>
      </a:majorFont>
      <a:minorFont>
        <a:latin typeface="Arial"/>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a:ln>
              <a:noFill/>
            </a:ln>
            <a:solidFill>
              <a:srgbClr val="000000"/>
            </a:solidFill>
            <a:effectLst/>
            <a:latin typeface="Arial" charset="0"/>
            <a:ea typeface="ＭＳ Ｐゴシック"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a:ln>
              <a:noFill/>
            </a:ln>
            <a:solidFill>
              <a:srgbClr val="000000"/>
            </a:solidFill>
            <a:effectLst/>
            <a:latin typeface="Arial" charset="0"/>
            <a:ea typeface="ＭＳ Ｐゴシック" charset="0"/>
          </a:defRPr>
        </a:defPPr>
      </a:lstStyle>
    </a:lnDef>
  </a:objectDefaults>
  <a:extraClrSchemeLst>
    <a:extraClrScheme>
      <a:clrScheme name="Network 1">
        <a:dk1>
          <a:srgbClr val="4F747B"/>
        </a:dk1>
        <a:lt1>
          <a:srgbClr val="FFFFFF"/>
        </a:lt1>
        <a:dk2>
          <a:srgbClr val="000000"/>
        </a:dk2>
        <a:lt2>
          <a:srgbClr val="C0C0C0"/>
        </a:lt2>
        <a:accent1>
          <a:srgbClr val="859868"/>
        </a:accent1>
        <a:accent2>
          <a:srgbClr val="5F5F5F"/>
        </a:accent2>
        <a:accent3>
          <a:srgbClr val="AAAAAA"/>
        </a:accent3>
        <a:accent4>
          <a:srgbClr val="DADADA"/>
        </a:accent4>
        <a:accent5>
          <a:srgbClr val="C2CAB9"/>
        </a:accent5>
        <a:accent6>
          <a:srgbClr val="555555"/>
        </a:accent6>
        <a:hlink>
          <a:srgbClr val="5F5F5F"/>
        </a:hlink>
        <a:folHlink>
          <a:srgbClr val="BA1212"/>
        </a:folHlink>
      </a:clrScheme>
      <a:clrMap bg1="dk2" tx1="lt1" bg2="dk1" tx2="lt2" accent1="accent1" accent2="accent2" accent3="accent3" accent4="accent4" accent5="accent5" accent6="accent6" hlink="hlink" folHlink="folHlink"/>
    </a:extraClrScheme>
    <a:extraClrScheme>
      <a:clrScheme name="Network 2">
        <a:dk1>
          <a:srgbClr val="3C0000"/>
        </a:dk1>
        <a:lt1>
          <a:srgbClr val="FFFFFF"/>
        </a:lt1>
        <a:dk2>
          <a:srgbClr val="4D0B0B"/>
        </a:dk2>
        <a:lt2>
          <a:srgbClr val="FFFFFF"/>
        </a:lt2>
        <a:accent1>
          <a:srgbClr val="666633"/>
        </a:accent1>
        <a:accent2>
          <a:srgbClr val="CC3300"/>
        </a:accent2>
        <a:accent3>
          <a:srgbClr val="B2AAAA"/>
        </a:accent3>
        <a:accent4>
          <a:srgbClr val="DADADA"/>
        </a:accent4>
        <a:accent5>
          <a:srgbClr val="B8B8AD"/>
        </a:accent5>
        <a:accent6>
          <a:srgbClr val="B92D00"/>
        </a:accent6>
        <a:hlink>
          <a:srgbClr val="CC9900"/>
        </a:hlink>
        <a:folHlink>
          <a:srgbClr val="CCCC33"/>
        </a:folHlink>
      </a:clrScheme>
      <a:clrMap bg1="dk2" tx1="lt1" bg2="dk1" tx2="lt2" accent1="accent1" accent2="accent2" accent3="accent3" accent4="accent4" accent5="accent5" accent6="accent6" hlink="hlink" folHlink="folHlink"/>
    </a:extraClrScheme>
    <a:extraClrScheme>
      <a:clrScheme name="Network 3">
        <a:dk1>
          <a:srgbClr val="666699"/>
        </a:dk1>
        <a:lt1>
          <a:srgbClr val="FFFFFF"/>
        </a:lt1>
        <a:dk2>
          <a:srgbClr val="15192B"/>
        </a:dk2>
        <a:lt2>
          <a:srgbClr val="CCCCFF"/>
        </a:lt2>
        <a:accent1>
          <a:srgbClr val="4F893D"/>
        </a:accent1>
        <a:accent2>
          <a:srgbClr val="666699"/>
        </a:accent2>
        <a:accent3>
          <a:srgbClr val="AAABAC"/>
        </a:accent3>
        <a:accent4>
          <a:srgbClr val="DADADA"/>
        </a:accent4>
        <a:accent5>
          <a:srgbClr val="B2C4AF"/>
        </a:accent5>
        <a:accent6>
          <a:srgbClr val="5C5C8A"/>
        </a:accent6>
        <a:hlink>
          <a:srgbClr val="CC9900"/>
        </a:hlink>
        <a:folHlink>
          <a:srgbClr val="4837C7"/>
        </a:folHlink>
      </a:clrScheme>
      <a:clrMap bg1="dk2" tx1="lt1" bg2="dk1" tx2="lt2" accent1="accent1" accent2="accent2" accent3="accent3" accent4="accent4" accent5="accent5" accent6="accent6" hlink="hlink" folHlink="folHlink"/>
    </a:extraClrScheme>
    <a:extraClrScheme>
      <a:clrScheme name="Network 4">
        <a:dk1>
          <a:srgbClr val="666699"/>
        </a:dk1>
        <a:lt1>
          <a:srgbClr val="FFFFFF"/>
        </a:lt1>
        <a:dk2>
          <a:srgbClr val="86001A"/>
        </a:dk2>
        <a:lt2>
          <a:srgbClr val="CCCC66"/>
        </a:lt2>
        <a:accent1>
          <a:srgbClr val="FF3300"/>
        </a:accent1>
        <a:accent2>
          <a:srgbClr val="FF6600"/>
        </a:accent2>
        <a:accent3>
          <a:srgbClr val="C3AAAB"/>
        </a:accent3>
        <a:accent4>
          <a:srgbClr val="DADADA"/>
        </a:accent4>
        <a:accent5>
          <a:srgbClr val="FFADAA"/>
        </a:accent5>
        <a:accent6>
          <a:srgbClr val="E75C00"/>
        </a:accent6>
        <a:hlink>
          <a:srgbClr val="CC9900"/>
        </a:hlink>
        <a:folHlink>
          <a:srgbClr val="FF0000"/>
        </a:folHlink>
      </a:clrScheme>
      <a:clrMap bg1="dk2" tx1="lt1" bg2="dk1" tx2="lt2" accent1="accent1" accent2="accent2" accent3="accent3" accent4="accent4" accent5="accent5" accent6="accent6" hlink="hlink" folHlink="folHlink"/>
    </a:extraClrScheme>
    <a:extraClrScheme>
      <a:clrScheme name="Network 5">
        <a:dk1>
          <a:srgbClr val="666699"/>
        </a:dk1>
        <a:lt1>
          <a:srgbClr val="FFFFFF"/>
        </a:lt1>
        <a:dk2>
          <a:srgbClr val="000054"/>
        </a:dk2>
        <a:lt2>
          <a:srgbClr val="FFFFFF"/>
        </a:lt2>
        <a:accent1>
          <a:srgbClr val="3333FF"/>
        </a:accent1>
        <a:accent2>
          <a:srgbClr val="006699"/>
        </a:accent2>
        <a:accent3>
          <a:srgbClr val="AAAAB3"/>
        </a:accent3>
        <a:accent4>
          <a:srgbClr val="DADADA"/>
        </a:accent4>
        <a:accent5>
          <a:srgbClr val="ADADFF"/>
        </a:accent5>
        <a:accent6>
          <a:srgbClr val="005C8A"/>
        </a:accent6>
        <a:hlink>
          <a:srgbClr val="669900"/>
        </a:hlink>
        <a:folHlink>
          <a:srgbClr val="0000FF"/>
        </a:folHlink>
      </a:clrScheme>
      <a:clrMap bg1="dk2" tx1="lt1" bg2="dk1" tx2="lt2" accent1="accent1" accent2="accent2" accent3="accent3" accent4="accent4" accent5="accent5" accent6="accent6" hlink="hlink" folHlink="folHlink"/>
    </a:extraClrScheme>
    <a:extraClrScheme>
      <a:clrScheme name="Network 6">
        <a:dk1>
          <a:srgbClr val="808080"/>
        </a:dk1>
        <a:lt1>
          <a:srgbClr val="FFFFFF"/>
        </a:lt1>
        <a:dk2>
          <a:srgbClr val="30054B"/>
        </a:dk2>
        <a:lt2>
          <a:srgbClr val="FFFFFF"/>
        </a:lt2>
        <a:accent1>
          <a:srgbClr val="797B9B"/>
        </a:accent1>
        <a:accent2>
          <a:srgbClr val="6B4FB1"/>
        </a:accent2>
        <a:accent3>
          <a:srgbClr val="ADAAB1"/>
        </a:accent3>
        <a:accent4>
          <a:srgbClr val="DADADA"/>
        </a:accent4>
        <a:accent5>
          <a:srgbClr val="BEBFCB"/>
        </a:accent5>
        <a:accent6>
          <a:srgbClr val="6047A0"/>
        </a:accent6>
        <a:hlink>
          <a:srgbClr val="7AACCE"/>
        </a:hlink>
        <a:folHlink>
          <a:srgbClr val="D8D8EC"/>
        </a:folHlink>
      </a:clrScheme>
      <a:clrMap bg1="dk2" tx1="lt1" bg2="dk1" tx2="lt2" accent1="accent1" accent2="accent2" accent3="accent3" accent4="accent4" accent5="accent5" accent6="accent6" hlink="hlink" folHlink="folHlink"/>
    </a:extraClrScheme>
    <a:extraClrScheme>
      <a:clrScheme name="Network 7">
        <a:dk1>
          <a:srgbClr val="808080"/>
        </a:dk1>
        <a:lt1>
          <a:srgbClr val="FFFFCC"/>
        </a:lt1>
        <a:dk2>
          <a:srgbClr val="29527B"/>
        </a:dk2>
        <a:lt2>
          <a:srgbClr val="FFFFFF"/>
        </a:lt2>
        <a:accent1>
          <a:srgbClr val="CCCC00"/>
        </a:accent1>
        <a:accent2>
          <a:srgbClr val="669999"/>
        </a:accent2>
        <a:accent3>
          <a:srgbClr val="ACB3BF"/>
        </a:accent3>
        <a:accent4>
          <a:srgbClr val="DADAAE"/>
        </a:accent4>
        <a:accent5>
          <a:srgbClr val="E2E2AA"/>
        </a:accent5>
        <a:accent6>
          <a:srgbClr val="5C8A8A"/>
        </a:accent6>
        <a:hlink>
          <a:srgbClr val="D8D8EC"/>
        </a:hlink>
        <a:folHlink>
          <a:srgbClr val="B2B2B2"/>
        </a:folHlink>
      </a:clrScheme>
      <a:clrMap bg1="dk2" tx1="lt1" bg2="dk1" tx2="lt2" accent1="accent1" accent2="accent2" accent3="accent3" accent4="accent4" accent5="accent5" accent6="accent6" hlink="hlink" folHlink="folHlink"/>
    </a:extraClrScheme>
    <a:extraClrScheme>
      <a:clrScheme name="Network 8">
        <a:dk1>
          <a:srgbClr val="666699"/>
        </a:dk1>
        <a:lt1>
          <a:srgbClr val="FFFFFF"/>
        </a:lt1>
        <a:dk2>
          <a:srgbClr val="476949"/>
        </a:dk2>
        <a:lt2>
          <a:srgbClr val="FFFFFF"/>
        </a:lt2>
        <a:accent1>
          <a:srgbClr val="CC6600"/>
        </a:accent1>
        <a:accent2>
          <a:srgbClr val="CC9900"/>
        </a:accent2>
        <a:accent3>
          <a:srgbClr val="B1B9B1"/>
        </a:accent3>
        <a:accent4>
          <a:srgbClr val="DADADA"/>
        </a:accent4>
        <a:accent5>
          <a:srgbClr val="E2B8AA"/>
        </a:accent5>
        <a:accent6>
          <a:srgbClr val="B98A00"/>
        </a:accent6>
        <a:hlink>
          <a:srgbClr val="669900"/>
        </a:hlink>
        <a:folHlink>
          <a:srgbClr val="A45200"/>
        </a:folHlink>
      </a:clrScheme>
      <a:clrMap bg1="dk2" tx1="lt1" bg2="dk1" tx2="lt2" accent1="accent1" accent2="accent2" accent3="accent3" accent4="accent4" accent5="accent5" accent6="accent6" hlink="hlink" folHlink="folHlink"/>
    </a:extraClrScheme>
    <a:extraClrScheme>
      <a:clrScheme name="Network 9">
        <a:dk1>
          <a:srgbClr val="000000"/>
        </a:dk1>
        <a:lt1>
          <a:srgbClr val="FFFFFF"/>
        </a:lt1>
        <a:dk2>
          <a:srgbClr val="7C1302"/>
        </a:dk2>
        <a:lt2>
          <a:srgbClr val="CC9900"/>
        </a:lt2>
        <a:accent1>
          <a:srgbClr val="CC9900"/>
        </a:accent1>
        <a:accent2>
          <a:srgbClr val="CC3300"/>
        </a:accent2>
        <a:accent3>
          <a:srgbClr val="FFFFFF"/>
        </a:accent3>
        <a:accent4>
          <a:srgbClr val="000000"/>
        </a:accent4>
        <a:accent5>
          <a:srgbClr val="E2CAAA"/>
        </a:accent5>
        <a:accent6>
          <a:srgbClr val="B92D00"/>
        </a:accent6>
        <a:hlink>
          <a:srgbClr val="808080"/>
        </a:hlink>
        <a:folHlink>
          <a:srgbClr val="CCCC66"/>
        </a:folHlink>
      </a:clrScheme>
      <a:clrMap bg1="lt1" tx1="dk1" bg2="lt2" tx2="dk2" accent1="accent1" accent2="accent2" accent3="accent3" accent4="accent4" accent5="accent5" accent6="accent6" hlink="hlink" folHlink="folHlink"/>
    </a:extraClrScheme>
    <a:extraClrScheme>
      <a:clrScheme name="Network 10">
        <a:dk1>
          <a:srgbClr val="000000"/>
        </a:dk1>
        <a:lt1>
          <a:srgbClr val="FFFFFF"/>
        </a:lt1>
        <a:dk2>
          <a:srgbClr val="330066"/>
        </a:dk2>
        <a:lt2>
          <a:srgbClr val="808080"/>
        </a:lt2>
        <a:accent1>
          <a:srgbClr val="CCCC00"/>
        </a:accent1>
        <a:accent2>
          <a:srgbClr val="669999"/>
        </a:accent2>
        <a:accent3>
          <a:srgbClr val="FFFFFF"/>
        </a:accent3>
        <a:accent4>
          <a:srgbClr val="000000"/>
        </a:accent4>
        <a:accent5>
          <a:srgbClr val="E2E2AA"/>
        </a:accent5>
        <a:accent6>
          <a:srgbClr val="5C8A8A"/>
        </a:accent6>
        <a:hlink>
          <a:srgbClr val="7E9CE8"/>
        </a:hlink>
        <a:folHlink>
          <a:srgbClr val="D8D8EC"/>
        </a:folHlink>
      </a:clrScheme>
      <a:clrMap bg1="lt1" tx1="dk1" bg2="lt2" tx2="dk2" accent1="accent1" accent2="accent2" accent3="accent3" accent4="accent4" accent5="accent5" accent6="accent6" hlink="hlink" folHlink="folHlink"/>
    </a:extraClrScheme>
    <a:extraClrScheme>
      <a:clrScheme name="Network 11">
        <a:dk1>
          <a:srgbClr val="000000"/>
        </a:dk1>
        <a:lt1>
          <a:srgbClr val="FFFFFF"/>
        </a:lt1>
        <a:dk2>
          <a:srgbClr val="330066"/>
        </a:dk2>
        <a:lt2>
          <a:srgbClr val="808080"/>
        </a:lt2>
        <a:accent1>
          <a:srgbClr val="D2CD00"/>
        </a:accent1>
        <a:accent2>
          <a:srgbClr val="669999"/>
        </a:accent2>
        <a:accent3>
          <a:srgbClr val="FFFFFF"/>
        </a:accent3>
        <a:accent4>
          <a:srgbClr val="000000"/>
        </a:accent4>
        <a:accent5>
          <a:srgbClr val="E5E3AA"/>
        </a:accent5>
        <a:accent6>
          <a:srgbClr val="5C8A8A"/>
        </a:accent6>
        <a:hlink>
          <a:srgbClr val="7E9CE8"/>
        </a:hlink>
        <a:folHlink>
          <a:srgbClr val="D8D8EC"/>
        </a:folHlink>
      </a:clrScheme>
      <a:clrMap bg1="lt1" tx1="dk1" bg2="lt2" tx2="dk2" accent1="accent1" accent2="accent2" accent3="accent3" accent4="accent4" accent5="accent5" accent6="accent6" hlink="hlink" folHlink="folHlink"/>
    </a:extraClrScheme>
    <a:extraClrScheme>
      <a:clrScheme name="Network 12">
        <a:dk1>
          <a:srgbClr val="000000"/>
        </a:dk1>
        <a:lt1>
          <a:srgbClr val="FFFFFF"/>
        </a:lt1>
        <a:dk2>
          <a:srgbClr val="330066"/>
        </a:dk2>
        <a:lt2>
          <a:srgbClr val="808080"/>
        </a:lt2>
        <a:accent1>
          <a:srgbClr val="C8C300"/>
        </a:accent1>
        <a:accent2>
          <a:srgbClr val="669999"/>
        </a:accent2>
        <a:accent3>
          <a:srgbClr val="FFFFFF"/>
        </a:accent3>
        <a:accent4>
          <a:srgbClr val="000000"/>
        </a:accent4>
        <a:accent5>
          <a:srgbClr val="E0DEAA"/>
        </a:accent5>
        <a:accent6>
          <a:srgbClr val="5C8A8A"/>
        </a:accent6>
        <a:hlink>
          <a:srgbClr val="7E9CE8"/>
        </a:hlink>
        <a:folHlink>
          <a:srgbClr val="D8D8EC"/>
        </a:folHlink>
      </a:clrScheme>
      <a:clrMap bg1="lt1" tx1="dk1" bg2="lt2" tx2="dk2" accent1="accent1" accent2="accent2" accent3="accent3" accent4="accent4" accent5="accent5" accent6="accent6" hlink="hlink" folHlink="folHlink"/>
    </a:extraClrScheme>
  </a:extraClrSchemeLst>
</a:theme>
</file>

<file path=ppt/theme/theme20.xml><?xml version="1.0" encoding="utf-8"?>
<a:theme xmlns:a="http://schemas.openxmlformats.org/drawingml/2006/main" name="18_Griggs_SciPsych_4e_ch01_W">
  <a:themeElements>
    <a:clrScheme name="Custom 15">
      <a:dk1>
        <a:sysClr val="windowText" lastClr="000000"/>
      </a:dk1>
      <a:lt1>
        <a:sysClr val="window" lastClr="FFFFFF"/>
      </a:lt1>
      <a:dk2>
        <a:srgbClr val="242852"/>
      </a:dk2>
      <a:lt2>
        <a:srgbClr val="ACCBF9"/>
      </a:lt2>
      <a:accent1>
        <a:srgbClr val="629DD1"/>
      </a:accent1>
      <a:accent2>
        <a:srgbClr val="B82F3C"/>
      </a:accent2>
      <a:accent3>
        <a:srgbClr val="FAAB30"/>
      </a:accent3>
      <a:accent4>
        <a:srgbClr val="4A66AC"/>
      </a:accent4>
      <a:accent5>
        <a:srgbClr val="5E9F79"/>
      </a:accent5>
      <a:accent6>
        <a:srgbClr val="E6C362"/>
      </a:accent6>
      <a:hlink>
        <a:srgbClr val="9454C3"/>
      </a:hlink>
      <a:folHlink>
        <a:srgbClr val="3EBBF0"/>
      </a:folHlink>
    </a:clrScheme>
    <a:fontScheme name="Network">
      <a:majorFont>
        <a:latin typeface="Arial"/>
        <a:ea typeface="ＭＳ Ｐゴシック"/>
        <a:cs typeface=""/>
      </a:majorFont>
      <a:minorFont>
        <a:latin typeface="Arial"/>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a:ln>
              <a:noFill/>
            </a:ln>
            <a:solidFill>
              <a:srgbClr val="000000"/>
            </a:solidFill>
            <a:effectLst/>
            <a:latin typeface="Arial" charset="0"/>
            <a:ea typeface="ＭＳ Ｐゴシック"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a:ln>
              <a:noFill/>
            </a:ln>
            <a:solidFill>
              <a:srgbClr val="000000"/>
            </a:solidFill>
            <a:effectLst/>
            <a:latin typeface="Arial" charset="0"/>
            <a:ea typeface="ＭＳ Ｐゴシック" charset="0"/>
          </a:defRPr>
        </a:defPPr>
      </a:lstStyle>
    </a:lnDef>
  </a:objectDefaults>
  <a:extraClrSchemeLst>
    <a:extraClrScheme>
      <a:clrScheme name="Network 1">
        <a:dk1>
          <a:srgbClr val="4F747B"/>
        </a:dk1>
        <a:lt1>
          <a:srgbClr val="FFFFFF"/>
        </a:lt1>
        <a:dk2>
          <a:srgbClr val="000000"/>
        </a:dk2>
        <a:lt2>
          <a:srgbClr val="C0C0C0"/>
        </a:lt2>
        <a:accent1>
          <a:srgbClr val="859868"/>
        </a:accent1>
        <a:accent2>
          <a:srgbClr val="5F5F5F"/>
        </a:accent2>
        <a:accent3>
          <a:srgbClr val="AAAAAA"/>
        </a:accent3>
        <a:accent4>
          <a:srgbClr val="DADADA"/>
        </a:accent4>
        <a:accent5>
          <a:srgbClr val="C2CAB9"/>
        </a:accent5>
        <a:accent6>
          <a:srgbClr val="555555"/>
        </a:accent6>
        <a:hlink>
          <a:srgbClr val="5F5F5F"/>
        </a:hlink>
        <a:folHlink>
          <a:srgbClr val="BA1212"/>
        </a:folHlink>
      </a:clrScheme>
      <a:clrMap bg1="dk2" tx1="lt1" bg2="dk1" tx2="lt2" accent1="accent1" accent2="accent2" accent3="accent3" accent4="accent4" accent5="accent5" accent6="accent6" hlink="hlink" folHlink="folHlink"/>
    </a:extraClrScheme>
    <a:extraClrScheme>
      <a:clrScheme name="Network 2">
        <a:dk1>
          <a:srgbClr val="3C0000"/>
        </a:dk1>
        <a:lt1>
          <a:srgbClr val="FFFFFF"/>
        </a:lt1>
        <a:dk2>
          <a:srgbClr val="4D0B0B"/>
        </a:dk2>
        <a:lt2>
          <a:srgbClr val="FFFFFF"/>
        </a:lt2>
        <a:accent1>
          <a:srgbClr val="666633"/>
        </a:accent1>
        <a:accent2>
          <a:srgbClr val="CC3300"/>
        </a:accent2>
        <a:accent3>
          <a:srgbClr val="B2AAAA"/>
        </a:accent3>
        <a:accent4>
          <a:srgbClr val="DADADA"/>
        </a:accent4>
        <a:accent5>
          <a:srgbClr val="B8B8AD"/>
        </a:accent5>
        <a:accent6>
          <a:srgbClr val="B92D00"/>
        </a:accent6>
        <a:hlink>
          <a:srgbClr val="CC9900"/>
        </a:hlink>
        <a:folHlink>
          <a:srgbClr val="CCCC33"/>
        </a:folHlink>
      </a:clrScheme>
      <a:clrMap bg1="dk2" tx1="lt1" bg2="dk1" tx2="lt2" accent1="accent1" accent2="accent2" accent3="accent3" accent4="accent4" accent5="accent5" accent6="accent6" hlink="hlink" folHlink="folHlink"/>
    </a:extraClrScheme>
    <a:extraClrScheme>
      <a:clrScheme name="Network 3">
        <a:dk1>
          <a:srgbClr val="666699"/>
        </a:dk1>
        <a:lt1>
          <a:srgbClr val="FFFFFF"/>
        </a:lt1>
        <a:dk2>
          <a:srgbClr val="15192B"/>
        </a:dk2>
        <a:lt2>
          <a:srgbClr val="CCCCFF"/>
        </a:lt2>
        <a:accent1>
          <a:srgbClr val="4F893D"/>
        </a:accent1>
        <a:accent2>
          <a:srgbClr val="666699"/>
        </a:accent2>
        <a:accent3>
          <a:srgbClr val="AAABAC"/>
        </a:accent3>
        <a:accent4>
          <a:srgbClr val="DADADA"/>
        </a:accent4>
        <a:accent5>
          <a:srgbClr val="B2C4AF"/>
        </a:accent5>
        <a:accent6>
          <a:srgbClr val="5C5C8A"/>
        </a:accent6>
        <a:hlink>
          <a:srgbClr val="CC9900"/>
        </a:hlink>
        <a:folHlink>
          <a:srgbClr val="4837C7"/>
        </a:folHlink>
      </a:clrScheme>
      <a:clrMap bg1="dk2" tx1="lt1" bg2="dk1" tx2="lt2" accent1="accent1" accent2="accent2" accent3="accent3" accent4="accent4" accent5="accent5" accent6="accent6" hlink="hlink" folHlink="folHlink"/>
    </a:extraClrScheme>
    <a:extraClrScheme>
      <a:clrScheme name="Network 4">
        <a:dk1>
          <a:srgbClr val="666699"/>
        </a:dk1>
        <a:lt1>
          <a:srgbClr val="FFFFFF"/>
        </a:lt1>
        <a:dk2>
          <a:srgbClr val="86001A"/>
        </a:dk2>
        <a:lt2>
          <a:srgbClr val="CCCC66"/>
        </a:lt2>
        <a:accent1>
          <a:srgbClr val="FF3300"/>
        </a:accent1>
        <a:accent2>
          <a:srgbClr val="FF6600"/>
        </a:accent2>
        <a:accent3>
          <a:srgbClr val="C3AAAB"/>
        </a:accent3>
        <a:accent4>
          <a:srgbClr val="DADADA"/>
        </a:accent4>
        <a:accent5>
          <a:srgbClr val="FFADAA"/>
        </a:accent5>
        <a:accent6>
          <a:srgbClr val="E75C00"/>
        </a:accent6>
        <a:hlink>
          <a:srgbClr val="CC9900"/>
        </a:hlink>
        <a:folHlink>
          <a:srgbClr val="FF0000"/>
        </a:folHlink>
      </a:clrScheme>
      <a:clrMap bg1="dk2" tx1="lt1" bg2="dk1" tx2="lt2" accent1="accent1" accent2="accent2" accent3="accent3" accent4="accent4" accent5="accent5" accent6="accent6" hlink="hlink" folHlink="folHlink"/>
    </a:extraClrScheme>
    <a:extraClrScheme>
      <a:clrScheme name="Network 5">
        <a:dk1>
          <a:srgbClr val="666699"/>
        </a:dk1>
        <a:lt1>
          <a:srgbClr val="FFFFFF"/>
        </a:lt1>
        <a:dk2>
          <a:srgbClr val="000054"/>
        </a:dk2>
        <a:lt2>
          <a:srgbClr val="FFFFFF"/>
        </a:lt2>
        <a:accent1>
          <a:srgbClr val="3333FF"/>
        </a:accent1>
        <a:accent2>
          <a:srgbClr val="006699"/>
        </a:accent2>
        <a:accent3>
          <a:srgbClr val="AAAAB3"/>
        </a:accent3>
        <a:accent4>
          <a:srgbClr val="DADADA"/>
        </a:accent4>
        <a:accent5>
          <a:srgbClr val="ADADFF"/>
        </a:accent5>
        <a:accent6>
          <a:srgbClr val="005C8A"/>
        </a:accent6>
        <a:hlink>
          <a:srgbClr val="669900"/>
        </a:hlink>
        <a:folHlink>
          <a:srgbClr val="0000FF"/>
        </a:folHlink>
      </a:clrScheme>
      <a:clrMap bg1="dk2" tx1="lt1" bg2="dk1" tx2="lt2" accent1="accent1" accent2="accent2" accent3="accent3" accent4="accent4" accent5="accent5" accent6="accent6" hlink="hlink" folHlink="folHlink"/>
    </a:extraClrScheme>
    <a:extraClrScheme>
      <a:clrScheme name="Network 6">
        <a:dk1>
          <a:srgbClr val="808080"/>
        </a:dk1>
        <a:lt1>
          <a:srgbClr val="FFFFFF"/>
        </a:lt1>
        <a:dk2>
          <a:srgbClr val="30054B"/>
        </a:dk2>
        <a:lt2>
          <a:srgbClr val="FFFFFF"/>
        </a:lt2>
        <a:accent1>
          <a:srgbClr val="797B9B"/>
        </a:accent1>
        <a:accent2>
          <a:srgbClr val="6B4FB1"/>
        </a:accent2>
        <a:accent3>
          <a:srgbClr val="ADAAB1"/>
        </a:accent3>
        <a:accent4>
          <a:srgbClr val="DADADA"/>
        </a:accent4>
        <a:accent5>
          <a:srgbClr val="BEBFCB"/>
        </a:accent5>
        <a:accent6>
          <a:srgbClr val="6047A0"/>
        </a:accent6>
        <a:hlink>
          <a:srgbClr val="7AACCE"/>
        </a:hlink>
        <a:folHlink>
          <a:srgbClr val="D8D8EC"/>
        </a:folHlink>
      </a:clrScheme>
      <a:clrMap bg1="dk2" tx1="lt1" bg2="dk1" tx2="lt2" accent1="accent1" accent2="accent2" accent3="accent3" accent4="accent4" accent5="accent5" accent6="accent6" hlink="hlink" folHlink="folHlink"/>
    </a:extraClrScheme>
    <a:extraClrScheme>
      <a:clrScheme name="Network 7">
        <a:dk1>
          <a:srgbClr val="808080"/>
        </a:dk1>
        <a:lt1>
          <a:srgbClr val="FFFFCC"/>
        </a:lt1>
        <a:dk2>
          <a:srgbClr val="29527B"/>
        </a:dk2>
        <a:lt2>
          <a:srgbClr val="FFFFFF"/>
        </a:lt2>
        <a:accent1>
          <a:srgbClr val="CCCC00"/>
        </a:accent1>
        <a:accent2>
          <a:srgbClr val="669999"/>
        </a:accent2>
        <a:accent3>
          <a:srgbClr val="ACB3BF"/>
        </a:accent3>
        <a:accent4>
          <a:srgbClr val="DADAAE"/>
        </a:accent4>
        <a:accent5>
          <a:srgbClr val="E2E2AA"/>
        </a:accent5>
        <a:accent6>
          <a:srgbClr val="5C8A8A"/>
        </a:accent6>
        <a:hlink>
          <a:srgbClr val="D8D8EC"/>
        </a:hlink>
        <a:folHlink>
          <a:srgbClr val="B2B2B2"/>
        </a:folHlink>
      </a:clrScheme>
      <a:clrMap bg1="dk2" tx1="lt1" bg2="dk1" tx2="lt2" accent1="accent1" accent2="accent2" accent3="accent3" accent4="accent4" accent5="accent5" accent6="accent6" hlink="hlink" folHlink="folHlink"/>
    </a:extraClrScheme>
    <a:extraClrScheme>
      <a:clrScheme name="Network 8">
        <a:dk1>
          <a:srgbClr val="666699"/>
        </a:dk1>
        <a:lt1>
          <a:srgbClr val="FFFFFF"/>
        </a:lt1>
        <a:dk2>
          <a:srgbClr val="476949"/>
        </a:dk2>
        <a:lt2>
          <a:srgbClr val="FFFFFF"/>
        </a:lt2>
        <a:accent1>
          <a:srgbClr val="CC6600"/>
        </a:accent1>
        <a:accent2>
          <a:srgbClr val="CC9900"/>
        </a:accent2>
        <a:accent3>
          <a:srgbClr val="B1B9B1"/>
        </a:accent3>
        <a:accent4>
          <a:srgbClr val="DADADA"/>
        </a:accent4>
        <a:accent5>
          <a:srgbClr val="E2B8AA"/>
        </a:accent5>
        <a:accent6>
          <a:srgbClr val="B98A00"/>
        </a:accent6>
        <a:hlink>
          <a:srgbClr val="669900"/>
        </a:hlink>
        <a:folHlink>
          <a:srgbClr val="A45200"/>
        </a:folHlink>
      </a:clrScheme>
      <a:clrMap bg1="dk2" tx1="lt1" bg2="dk1" tx2="lt2" accent1="accent1" accent2="accent2" accent3="accent3" accent4="accent4" accent5="accent5" accent6="accent6" hlink="hlink" folHlink="folHlink"/>
    </a:extraClrScheme>
    <a:extraClrScheme>
      <a:clrScheme name="Network 9">
        <a:dk1>
          <a:srgbClr val="000000"/>
        </a:dk1>
        <a:lt1>
          <a:srgbClr val="FFFFFF"/>
        </a:lt1>
        <a:dk2>
          <a:srgbClr val="7C1302"/>
        </a:dk2>
        <a:lt2>
          <a:srgbClr val="CC9900"/>
        </a:lt2>
        <a:accent1>
          <a:srgbClr val="CC9900"/>
        </a:accent1>
        <a:accent2>
          <a:srgbClr val="CC3300"/>
        </a:accent2>
        <a:accent3>
          <a:srgbClr val="FFFFFF"/>
        </a:accent3>
        <a:accent4>
          <a:srgbClr val="000000"/>
        </a:accent4>
        <a:accent5>
          <a:srgbClr val="E2CAAA"/>
        </a:accent5>
        <a:accent6>
          <a:srgbClr val="B92D00"/>
        </a:accent6>
        <a:hlink>
          <a:srgbClr val="808080"/>
        </a:hlink>
        <a:folHlink>
          <a:srgbClr val="CCCC66"/>
        </a:folHlink>
      </a:clrScheme>
      <a:clrMap bg1="lt1" tx1="dk1" bg2="lt2" tx2="dk2" accent1="accent1" accent2="accent2" accent3="accent3" accent4="accent4" accent5="accent5" accent6="accent6" hlink="hlink" folHlink="folHlink"/>
    </a:extraClrScheme>
    <a:extraClrScheme>
      <a:clrScheme name="Network 10">
        <a:dk1>
          <a:srgbClr val="000000"/>
        </a:dk1>
        <a:lt1>
          <a:srgbClr val="FFFFFF"/>
        </a:lt1>
        <a:dk2>
          <a:srgbClr val="330066"/>
        </a:dk2>
        <a:lt2>
          <a:srgbClr val="808080"/>
        </a:lt2>
        <a:accent1>
          <a:srgbClr val="CCCC00"/>
        </a:accent1>
        <a:accent2>
          <a:srgbClr val="669999"/>
        </a:accent2>
        <a:accent3>
          <a:srgbClr val="FFFFFF"/>
        </a:accent3>
        <a:accent4>
          <a:srgbClr val="000000"/>
        </a:accent4>
        <a:accent5>
          <a:srgbClr val="E2E2AA"/>
        </a:accent5>
        <a:accent6>
          <a:srgbClr val="5C8A8A"/>
        </a:accent6>
        <a:hlink>
          <a:srgbClr val="7E9CE8"/>
        </a:hlink>
        <a:folHlink>
          <a:srgbClr val="D8D8EC"/>
        </a:folHlink>
      </a:clrScheme>
      <a:clrMap bg1="lt1" tx1="dk1" bg2="lt2" tx2="dk2" accent1="accent1" accent2="accent2" accent3="accent3" accent4="accent4" accent5="accent5" accent6="accent6" hlink="hlink" folHlink="folHlink"/>
    </a:extraClrScheme>
    <a:extraClrScheme>
      <a:clrScheme name="Network 11">
        <a:dk1>
          <a:srgbClr val="000000"/>
        </a:dk1>
        <a:lt1>
          <a:srgbClr val="FFFFFF"/>
        </a:lt1>
        <a:dk2>
          <a:srgbClr val="330066"/>
        </a:dk2>
        <a:lt2>
          <a:srgbClr val="808080"/>
        </a:lt2>
        <a:accent1>
          <a:srgbClr val="D2CD00"/>
        </a:accent1>
        <a:accent2>
          <a:srgbClr val="669999"/>
        </a:accent2>
        <a:accent3>
          <a:srgbClr val="FFFFFF"/>
        </a:accent3>
        <a:accent4>
          <a:srgbClr val="000000"/>
        </a:accent4>
        <a:accent5>
          <a:srgbClr val="E5E3AA"/>
        </a:accent5>
        <a:accent6>
          <a:srgbClr val="5C8A8A"/>
        </a:accent6>
        <a:hlink>
          <a:srgbClr val="7E9CE8"/>
        </a:hlink>
        <a:folHlink>
          <a:srgbClr val="D8D8EC"/>
        </a:folHlink>
      </a:clrScheme>
      <a:clrMap bg1="lt1" tx1="dk1" bg2="lt2" tx2="dk2" accent1="accent1" accent2="accent2" accent3="accent3" accent4="accent4" accent5="accent5" accent6="accent6" hlink="hlink" folHlink="folHlink"/>
    </a:extraClrScheme>
    <a:extraClrScheme>
      <a:clrScheme name="Network 12">
        <a:dk1>
          <a:srgbClr val="000000"/>
        </a:dk1>
        <a:lt1>
          <a:srgbClr val="FFFFFF"/>
        </a:lt1>
        <a:dk2>
          <a:srgbClr val="330066"/>
        </a:dk2>
        <a:lt2>
          <a:srgbClr val="808080"/>
        </a:lt2>
        <a:accent1>
          <a:srgbClr val="C8C300"/>
        </a:accent1>
        <a:accent2>
          <a:srgbClr val="669999"/>
        </a:accent2>
        <a:accent3>
          <a:srgbClr val="FFFFFF"/>
        </a:accent3>
        <a:accent4>
          <a:srgbClr val="000000"/>
        </a:accent4>
        <a:accent5>
          <a:srgbClr val="E0DEAA"/>
        </a:accent5>
        <a:accent6>
          <a:srgbClr val="5C8A8A"/>
        </a:accent6>
        <a:hlink>
          <a:srgbClr val="7E9CE8"/>
        </a:hlink>
        <a:folHlink>
          <a:srgbClr val="D8D8EC"/>
        </a:folHlink>
      </a:clrScheme>
      <a:clrMap bg1="lt1" tx1="dk1" bg2="lt2" tx2="dk2" accent1="accent1" accent2="accent2" accent3="accent3" accent4="accent4" accent5="accent5" accent6="accent6" hlink="hlink" folHlink="folHlink"/>
    </a:extraClrScheme>
  </a:extraClrSchemeLst>
</a:theme>
</file>

<file path=ppt/theme/theme21.xml><?xml version="1.0" encoding="utf-8"?>
<a:theme xmlns:a="http://schemas.openxmlformats.org/drawingml/2006/main" name="19_Griggs_SciPsych_4e_ch01_W">
  <a:themeElements>
    <a:clrScheme name="Custom 15">
      <a:dk1>
        <a:sysClr val="windowText" lastClr="000000"/>
      </a:dk1>
      <a:lt1>
        <a:sysClr val="window" lastClr="FFFFFF"/>
      </a:lt1>
      <a:dk2>
        <a:srgbClr val="242852"/>
      </a:dk2>
      <a:lt2>
        <a:srgbClr val="ACCBF9"/>
      </a:lt2>
      <a:accent1>
        <a:srgbClr val="629DD1"/>
      </a:accent1>
      <a:accent2>
        <a:srgbClr val="B82F3C"/>
      </a:accent2>
      <a:accent3>
        <a:srgbClr val="FAAB30"/>
      </a:accent3>
      <a:accent4>
        <a:srgbClr val="4A66AC"/>
      </a:accent4>
      <a:accent5>
        <a:srgbClr val="5E9F79"/>
      </a:accent5>
      <a:accent6>
        <a:srgbClr val="E6C362"/>
      </a:accent6>
      <a:hlink>
        <a:srgbClr val="9454C3"/>
      </a:hlink>
      <a:folHlink>
        <a:srgbClr val="3EBBF0"/>
      </a:folHlink>
    </a:clrScheme>
    <a:fontScheme name="Network">
      <a:majorFont>
        <a:latin typeface="Arial"/>
        <a:ea typeface="ＭＳ Ｐゴシック"/>
        <a:cs typeface=""/>
      </a:majorFont>
      <a:minorFont>
        <a:latin typeface="Arial"/>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a:ln>
              <a:noFill/>
            </a:ln>
            <a:solidFill>
              <a:srgbClr val="000000"/>
            </a:solidFill>
            <a:effectLst/>
            <a:latin typeface="Arial" charset="0"/>
            <a:ea typeface="ＭＳ Ｐゴシック"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a:ln>
              <a:noFill/>
            </a:ln>
            <a:solidFill>
              <a:srgbClr val="000000"/>
            </a:solidFill>
            <a:effectLst/>
            <a:latin typeface="Arial" charset="0"/>
            <a:ea typeface="ＭＳ Ｐゴシック" charset="0"/>
          </a:defRPr>
        </a:defPPr>
      </a:lstStyle>
    </a:lnDef>
  </a:objectDefaults>
  <a:extraClrSchemeLst>
    <a:extraClrScheme>
      <a:clrScheme name="Network 1">
        <a:dk1>
          <a:srgbClr val="4F747B"/>
        </a:dk1>
        <a:lt1>
          <a:srgbClr val="FFFFFF"/>
        </a:lt1>
        <a:dk2>
          <a:srgbClr val="000000"/>
        </a:dk2>
        <a:lt2>
          <a:srgbClr val="C0C0C0"/>
        </a:lt2>
        <a:accent1>
          <a:srgbClr val="859868"/>
        </a:accent1>
        <a:accent2>
          <a:srgbClr val="5F5F5F"/>
        </a:accent2>
        <a:accent3>
          <a:srgbClr val="AAAAAA"/>
        </a:accent3>
        <a:accent4>
          <a:srgbClr val="DADADA"/>
        </a:accent4>
        <a:accent5>
          <a:srgbClr val="C2CAB9"/>
        </a:accent5>
        <a:accent6>
          <a:srgbClr val="555555"/>
        </a:accent6>
        <a:hlink>
          <a:srgbClr val="5F5F5F"/>
        </a:hlink>
        <a:folHlink>
          <a:srgbClr val="BA1212"/>
        </a:folHlink>
      </a:clrScheme>
      <a:clrMap bg1="dk2" tx1="lt1" bg2="dk1" tx2="lt2" accent1="accent1" accent2="accent2" accent3="accent3" accent4="accent4" accent5="accent5" accent6="accent6" hlink="hlink" folHlink="folHlink"/>
    </a:extraClrScheme>
    <a:extraClrScheme>
      <a:clrScheme name="Network 2">
        <a:dk1>
          <a:srgbClr val="3C0000"/>
        </a:dk1>
        <a:lt1>
          <a:srgbClr val="FFFFFF"/>
        </a:lt1>
        <a:dk2>
          <a:srgbClr val="4D0B0B"/>
        </a:dk2>
        <a:lt2>
          <a:srgbClr val="FFFFFF"/>
        </a:lt2>
        <a:accent1>
          <a:srgbClr val="666633"/>
        </a:accent1>
        <a:accent2>
          <a:srgbClr val="CC3300"/>
        </a:accent2>
        <a:accent3>
          <a:srgbClr val="B2AAAA"/>
        </a:accent3>
        <a:accent4>
          <a:srgbClr val="DADADA"/>
        </a:accent4>
        <a:accent5>
          <a:srgbClr val="B8B8AD"/>
        </a:accent5>
        <a:accent6>
          <a:srgbClr val="B92D00"/>
        </a:accent6>
        <a:hlink>
          <a:srgbClr val="CC9900"/>
        </a:hlink>
        <a:folHlink>
          <a:srgbClr val="CCCC33"/>
        </a:folHlink>
      </a:clrScheme>
      <a:clrMap bg1="dk2" tx1="lt1" bg2="dk1" tx2="lt2" accent1="accent1" accent2="accent2" accent3="accent3" accent4="accent4" accent5="accent5" accent6="accent6" hlink="hlink" folHlink="folHlink"/>
    </a:extraClrScheme>
    <a:extraClrScheme>
      <a:clrScheme name="Network 3">
        <a:dk1>
          <a:srgbClr val="666699"/>
        </a:dk1>
        <a:lt1>
          <a:srgbClr val="FFFFFF"/>
        </a:lt1>
        <a:dk2>
          <a:srgbClr val="15192B"/>
        </a:dk2>
        <a:lt2>
          <a:srgbClr val="CCCCFF"/>
        </a:lt2>
        <a:accent1>
          <a:srgbClr val="4F893D"/>
        </a:accent1>
        <a:accent2>
          <a:srgbClr val="666699"/>
        </a:accent2>
        <a:accent3>
          <a:srgbClr val="AAABAC"/>
        </a:accent3>
        <a:accent4>
          <a:srgbClr val="DADADA"/>
        </a:accent4>
        <a:accent5>
          <a:srgbClr val="B2C4AF"/>
        </a:accent5>
        <a:accent6>
          <a:srgbClr val="5C5C8A"/>
        </a:accent6>
        <a:hlink>
          <a:srgbClr val="CC9900"/>
        </a:hlink>
        <a:folHlink>
          <a:srgbClr val="4837C7"/>
        </a:folHlink>
      </a:clrScheme>
      <a:clrMap bg1="dk2" tx1="lt1" bg2="dk1" tx2="lt2" accent1="accent1" accent2="accent2" accent3="accent3" accent4="accent4" accent5="accent5" accent6="accent6" hlink="hlink" folHlink="folHlink"/>
    </a:extraClrScheme>
    <a:extraClrScheme>
      <a:clrScheme name="Network 4">
        <a:dk1>
          <a:srgbClr val="666699"/>
        </a:dk1>
        <a:lt1>
          <a:srgbClr val="FFFFFF"/>
        </a:lt1>
        <a:dk2>
          <a:srgbClr val="86001A"/>
        </a:dk2>
        <a:lt2>
          <a:srgbClr val="CCCC66"/>
        </a:lt2>
        <a:accent1>
          <a:srgbClr val="FF3300"/>
        </a:accent1>
        <a:accent2>
          <a:srgbClr val="FF6600"/>
        </a:accent2>
        <a:accent3>
          <a:srgbClr val="C3AAAB"/>
        </a:accent3>
        <a:accent4>
          <a:srgbClr val="DADADA"/>
        </a:accent4>
        <a:accent5>
          <a:srgbClr val="FFADAA"/>
        </a:accent5>
        <a:accent6>
          <a:srgbClr val="E75C00"/>
        </a:accent6>
        <a:hlink>
          <a:srgbClr val="CC9900"/>
        </a:hlink>
        <a:folHlink>
          <a:srgbClr val="FF0000"/>
        </a:folHlink>
      </a:clrScheme>
      <a:clrMap bg1="dk2" tx1="lt1" bg2="dk1" tx2="lt2" accent1="accent1" accent2="accent2" accent3="accent3" accent4="accent4" accent5="accent5" accent6="accent6" hlink="hlink" folHlink="folHlink"/>
    </a:extraClrScheme>
    <a:extraClrScheme>
      <a:clrScheme name="Network 5">
        <a:dk1>
          <a:srgbClr val="666699"/>
        </a:dk1>
        <a:lt1>
          <a:srgbClr val="FFFFFF"/>
        </a:lt1>
        <a:dk2>
          <a:srgbClr val="000054"/>
        </a:dk2>
        <a:lt2>
          <a:srgbClr val="FFFFFF"/>
        </a:lt2>
        <a:accent1>
          <a:srgbClr val="3333FF"/>
        </a:accent1>
        <a:accent2>
          <a:srgbClr val="006699"/>
        </a:accent2>
        <a:accent3>
          <a:srgbClr val="AAAAB3"/>
        </a:accent3>
        <a:accent4>
          <a:srgbClr val="DADADA"/>
        </a:accent4>
        <a:accent5>
          <a:srgbClr val="ADADFF"/>
        </a:accent5>
        <a:accent6>
          <a:srgbClr val="005C8A"/>
        </a:accent6>
        <a:hlink>
          <a:srgbClr val="669900"/>
        </a:hlink>
        <a:folHlink>
          <a:srgbClr val="0000FF"/>
        </a:folHlink>
      </a:clrScheme>
      <a:clrMap bg1="dk2" tx1="lt1" bg2="dk1" tx2="lt2" accent1="accent1" accent2="accent2" accent3="accent3" accent4="accent4" accent5="accent5" accent6="accent6" hlink="hlink" folHlink="folHlink"/>
    </a:extraClrScheme>
    <a:extraClrScheme>
      <a:clrScheme name="Network 6">
        <a:dk1>
          <a:srgbClr val="808080"/>
        </a:dk1>
        <a:lt1>
          <a:srgbClr val="FFFFFF"/>
        </a:lt1>
        <a:dk2>
          <a:srgbClr val="30054B"/>
        </a:dk2>
        <a:lt2>
          <a:srgbClr val="FFFFFF"/>
        </a:lt2>
        <a:accent1>
          <a:srgbClr val="797B9B"/>
        </a:accent1>
        <a:accent2>
          <a:srgbClr val="6B4FB1"/>
        </a:accent2>
        <a:accent3>
          <a:srgbClr val="ADAAB1"/>
        </a:accent3>
        <a:accent4>
          <a:srgbClr val="DADADA"/>
        </a:accent4>
        <a:accent5>
          <a:srgbClr val="BEBFCB"/>
        </a:accent5>
        <a:accent6>
          <a:srgbClr val="6047A0"/>
        </a:accent6>
        <a:hlink>
          <a:srgbClr val="7AACCE"/>
        </a:hlink>
        <a:folHlink>
          <a:srgbClr val="D8D8EC"/>
        </a:folHlink>
      </a:clrScheme>
      <a:clrMap bg1="dk2" tx1="lt1" bg2="dk1" tx2="lt2" accent1="accent1" accent2="accent2" accent3="accent3" accent4="accent4" accent5="accent5" accent6="accent6" hlink="hlink" folHlink="folHlink"/>
    </a:extraClrScheme>
    <a:extraClrScheme>
      <a:clrScheme name="Network 7">
        <a:dk1>
          <a:srgbClr val="808080"/>
        </a:dk1>
        <a:lt1>
          <a:srgbClr val="FFFFCC"/>
        </a:lt1>
        <a:dk2>
          <a:srgbClr val="29527B"/>
        </a:dk2>
        <a:lt2>
          <a:srgbClr val="FFFFFF"/>
        </a:lt2>
        <a:accent1>
          <a:srgbClr val="CCCC00"/>
        </a:accent1>
        <a:accent2>
          <a:srgbClr val="669999"/>
        </a:accent2>
        <a:accent3>
          <a:srgbClr val="ACB3BF"/>
        </a:accent3>
        <a:accent4>
          <a:srgbClr val="DADAAE"/>
        </a:accent4>
        <a:accent5>
          <a:srgbClr val="E2E2AA"/>
        </a:accent5>
        <a:accent6>
          <a:srgbClr val="5C8A8A"/>
        </a:accent6>
        <a:hlink>
          <a:srgbClr val="D8D8EC"/>
        </a:hlink>
        <a:folHlink>
          <a:srgbClr val="B2B2B2"/>
        </a:folHlink>
      </a:clrScheme>
      <a:clrMap bg1="dk2" tx1="lt1" bg2="dk1" tx2="lt2" accent1="accent1" accent2="accent2" accent3="accent3" accent4="accent4" accent5="accent5" accent6="accent6" hlink="hlink" folHlink="folHlink"/>
    </a:extraClrScheme>
    <a:extraClrScheme>
      <a:clrScheme name="Network 8">
        <a:dk1>
          <a:srgbClr val="666699"/>
        </a:dk1>
        <a:lt1>
          <a:srgbClr val="FFFFFF"/>
        </a:lt1>
        <a:dk2>
          <a:srgbClr val="476949"/>
        </a:dk2>
        <a:lt2>
          <a:srgbClr val="FFFFFF"/>
        </a:lt2>
        <a:accent1>
          <a:srgbClr val="CC6600"/>
        </a:accent1>
        <a:accent2>
          <a:srgbClr val="CC9900"/>
        </a:accent2>
        <a:accent3>
          <a:srgbClr val="B1B9B1"/>
        </a:accent3>
        <a:accent4>
          <a:srgbClr val="DADADA"/>
        </a:accent4>
        <a:accent5>
          <a:srgbClr val="E2B8AA"/>
        </a:accent5>
        <a:accent6>
          <a:srgbClr val="B98A00"/>
        </a:accent6>
        <a:hlink>
          <a:srgbClr val="669900"/>
        </a:hlink>
        <a:folHlink>
          <a:srgbClr val="A45200"/>
        </a:folHlink>
      </a:clrScheme>
      <a:clrMap bg1="dk2" tx1="lt1" bg2="dk1" tx2="lt2" accent1="accent1" accent2="accent2" accent3="accent3" accent4="accent4" accent5="accent5" accent6="accent6" hlink="hlink" folHlink="folHlink"/>
    </a:extraClrScheme>
    <a:extraClrScheme>
      <a:clrScheme name="Network 9">
        <a:dk1>
          <a:srgbClr val="000000"/>
        </a:dk1>
        <a:lt1>
          <a:srgbClr val="FFFFFF"/>
        </a:lt1>
        <a:dk2>
          <a:srgbClr val="7C1302"/>
        </a:dk2>
        <a:lt2>
          <a:srgbClr val="CC9900"/>
        </a:lt2>
        <a:accent1>
          <a:srgbClr val="CC9900"/>
        </a:accent1>
        <a:accent2>
          <a:srgbClr val="CC3300"/>
        </a:accent2>
        <a:accent3>
          <a:srgbClr val="FFFFFF"/>
        </a:accent3>
        <a:accent4>
          <a:srgbClr val="000000"/>
        </a:accent4>
        <a:accent5>
          <a:srgbClr val="E2CAAA"/>
        </a:accent5>
        <a:accent6>
          <a:srgbClr val="B92D00"/>
        </a:accent6>
        <a:hlink>
          <a:srgbClr val="808080"/>
        </a:hlink>
        <a:folHlink>
          <a:srgbClr val="CCCC66"/>
        </a:folHlink>
      </a:clrScheme>
      <a:clrMap bg1="lt1" tx1="dk1" bg2="lt2" tx2="dk2" accent1="accent1" accent2="accent2" accent3="accent3" accent4="accent4" accent5="accent5" accent6="accent6" hlink="hlink" folHlink="folHlink"/>
    </a:extraClrScheme>
    <a:extraClrScheme>
      <a:clrScheme name="Network 10">
        <a:dk1>
          <a:srgbClr val="000000"/>
        </a:dk1>
        <a:lt1>
          <a:srgbClr val="FFFFFF"/>
        </a:lt1>
        <a:dk2>
          <a:srgbClr val="330066"/>
        </a:dk2>
        <a:lt2>
          <a:srgbClr val="808080"/>
        </a:lt2>
        <a:accent1>
          <a:srgbClr val="CCCC00"/>
        </a:accent1>
        <a:accent2>
          <a:srgbClr val="669999"/>
        </a:accent2>
        <a:accent3>
          <a:srgbClr val="FFFFFF"/>
        </a:accent3>
        <a:accent4>
          <a:srgbClr val="000000"/>
        </a:accent4>
        <a:accent5>
          <a:srgbClr val="E2E2AA"/>
        </a:accent5>
        <a:accent6>
          <a:srgbClr val="5C8A8A"/>
        </a:accent6>
        <a:hlink>
          <a:srgbClr val="7E9CE8"/>
        </a:hlink>
        <a:folHlink>
          <a:srgbClr val="D8D8EC"/>
        </a:folHlink>
      </a:clrScheme>
      <a:clrMap bg1="lt1" tx1="dk1" bg2="lt2" tx2="dk2" accent1="accent1" accent2="accent2" accent3="accent3" accent4="accent4" accent5="accent5" accent6="accent6" hlink="hlink" folHlink="folHlink"/>
    </a:extraClrScheme>
    <a:extraClrScheme>
      <a:clrScheme name="Network 11">
        <a:dk1>
          <a:srgbClr val="000000"/>
        </a:dk1>
        <a:lt1>
          <a:srgbClr val="FFFFFF"/>
        </a:lt1>
        <a:dk2>
          <a:srgbClr val="330066"/>
        </a:dk2>
        <a:lt2>
          <a:srgbClr val="808080"/>
        </a:lt2>
        <a:accent1>
          <a:srgbClr val="D2CD00"/>
        </a:accent1>
        <a:accent2>
          <a:srgbClr val="669999"/>
        </a:accent2>
        <a:accent3>
          <a:srgbClr val="FFFFFF"/>
        </a:accent3>
        <a:accent4>
          <a:srgbClr val="000000"/>
        </a:accent4>
        <a:accent5>
          <a:srgbClr val="E5E3AA"/>
        </a:accent5>
        <a:accent6>
          <a:srgbClr val="5C8A8A"/>
        </a:accent6>
        <a:hlink>
          <a:srgbClr val="7E9CE8"/>
        </a:hlink>
        <a:folHlink>
          <a:srgbClr val="D8D8EC"/>
        </a:folHlink>
      </a:clrScheme>
      <a:clrMap bg1="lt1" tx1="dk1" bg2="lt2" tx2="dk2" accent1="accent1" accent2="accent2" accent3="accent3" accent4="accent4" accent5="accent5" accent6="accent6" hlink="hlink" folHlink="folHlink"/>
    </a:extraClrScheme>
    <a:extraClrScheme>
      <a:clrScheme name="Network 12">
        <a:dk1>
          <a:srgbClr val="000000"/>
        </a:dk1>
        <a:lt1>
          <a:srgbClr val="FFFFFF"/>
        </a:lt1>
        <a:dk2>
          <a:srgbClr val="330066"/>
        </a:dk2>
        <a:lt2>
          <a:srgbClr val="808080"/>
        </a:lt2>
        <a:accent1>
          <a:srgbClr val="C8C300"/>
        </a:accent1>
        <a:accent2>
          <a:srgbClr val="669999"/>
        </a:accent2>
        <a:accent3>
          <a:srgbClr val="FFFFFF"/>
        </a:accent3>
        <a:accent4>
          <a:srgbClr val="000000"/>
        </a:accent4>
        <a:accent5>
          <a:srgbClr val="E0DEAA"/>
        </a:accent5>
        <a:accent6>
          <a:srgbClr val="5C8A8A"/>
        </a:accent6>
        <a:hlink>
          <a:srgbClr val="7E9CE8"/>
        </a:hlink>
        <a:folHlink>
          <a:srgbClr val="D8D8EC"/>
        </a:folHlink>
      </a:clrScheme>
      <a:clrMap bg1="lt1" tx1="dk1" bg2="lt2" tx2="dk2" accent1="accent1" accent2="accent2" accent3="accent3" accent4="accent4" accent5="accent5" accent6="accent6" hlink="hlink" folHlink="folHlink"/>
    </a:extraClrScheme>
  </a:extraClrSchemeLst>
</a:theme>
</file>

<file path=ppt/theme/theme22.xml><?xml version="1.0" encoding="utf-8"?>
<a:theme xmlns:a="http://schemas.openxmlformats.org/drawingml/2006/main" name="20_Griggs_SciPsych_4e_ch01_W">
  <a:themeElements>
    <a:clrScheme name="Custom 15">
      <a:dk1>
        <a:sysClr val="windowText" lastClr="000000"/>
      </a:dk1>
      <a:lt1>
        <a:sysClr val="window" lastClr="FFFFFF"/>
      </a:lt1>
      <a:dk2>
        <a:srgbClr val="242852"/>
      </a:dk2>
      <a:lt2>
        <a:srgbClr val="ACCBF9"/>
      </a:lt2>
      <a:accent1>
        <a:srgbClr val="629DD1"/>
      </a:accent1>
      <a:accent2>
        <a:srgbClr val="B82F3C"/>
      </a:accent2>
      <a:accent3>
        <a:srgbClr val="FAAB30"/>
      </a:accent3>
      <a:accent4>
        <a:srgbClr val="4A66AC"/>
      </a:accent4>
      <a:accent5>
        <a:srgbClr val="5E9F79"/>
      </a:accent5>
      <a:accent6>
        <a:srgbClr val="E6C362"/>
      </a:accent6>
      <a:hlink>
        <a:srgbClr val="9454C3"/>
      </a:hlink>
      <a:folHlink>
        <a:srgbClr val="3EBBF0"/>
      </a:folHlink>
    </a:clrScheme>
    <a:fontScheme name="Network">
      <a:majorFont>
        <a:latin typeface="Arial"/>
        <a:ea typeface="ＭＳ Ｐゴシック"/>
        <a:cs typeface=""/>
      </a:majorFont>
      <a:minorFont>
        <a:latin typeface="Arial"/>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a:ln>
              <a:noFill/>
            </a:ln>
            <a:solidFill>
              <a:srgbClr val="000000"/>
            </a:solidFill>
            <a:effectLst/>
            <a:latin typeface="Arial" charset="0"/>
            <a:ea typeface="ＭＳ Ｐゴシック"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a:ln>
              <a:noFill/>
            </a:ln>
            <a:solidFill>
              <a:srgbClr val="000000"/>
            </a:solidFill>
            <a:effectLst/>
            <a:latin typeface="Arial" charset="0"/>
            <a:ea typeface="ＭＳ Ｐゴシック" charset="0"/>
          </a:defRPr>
        </a:defPPr>
      </a:lstStyle>
    </a:lnDef>
  </a:objectDefaults>
  <a:extraClrSchemeLst>
    <a:extraClrScheme>
      <a:clrScheme name="Network 1">
        <a:dk1>
          <a:srgbClr val="4F747B"/>
        </a:dk1>
        <a:lt1>
          <a:srgbClr val="FFFFFF"/>
        </a:lt1>
        <a:dk2>
          <a:srgbClr val="000000"/>
        </a:dk2>
        <a:lt2>
          <a:srgbClr val="C0C0C0"/>
        </a:lt2>
        <a:accent1>
          <a:srgbClr val="859868"/>
        </a:accent1>
        <a:accent2>
          <a:srgbClr val="5F5F5F"/>
        </a:accent2>
        <a:accent3>
          <a:srgbClr val="AAAAAA"/>
        </a:accent3>
        <a:accent4>
          <a:srgbClr val="DADADA"/>
        </a:accent4>
        <a:accent5>
          <a:srgbClr val="C2CAB9"/>
        </a:accent5>
        <a:accent6>
          <a:srgbClr val="555555"/>
        </a:accent6>
        <a:hlink>
          <a:srgbClr val="5F5F5F"/>
        </a:hlink>
        <a:folHlink>
          <a:srgbClr val="BA1212"/>
        </a:folHlink>
      </a:clrScheme>
      <a:clrMap bg1="dk2" tx1="lt1" bg2="dk1" tx2="lt2" accent1="accent1" accent2="accent2" accent3="accent3" accent4="accent4" accent5="accent5" accent6="accent6" hlink="hlink" folHlink="folHlink"/>
    </a:extraClrScheme>
    <a:extraClrScheme>
      <a:clrScheme name="Network 2">
        <a:dk1>
          <a:srgbClr val="3C0000"/>
        </a:dk1>
        <a:lt1>
          <a:srgbClr val="FFFFFF"/>
        </a:lt1>
        <a:dk2>
          <a:srgbClr val="4D0B0B"/>
        </a:dk2>
        <a:lt2>
          <a:srgbClr val="FFFFFF"/>
        </a:lt2>
        <a:accent1>
          <a:srgbClr val="666633"/>
        </a:accent1>
        <a:accent2>
          <a:srgbClr val="CC3300"/>
        </a:accent2>
        <a:accent3>
          <a:srgbClr val="B2AAAA"/>
        </a:accent3>
        <a:accent4>
          <a:srgbClr val="DADADA"/>
        </a:accent4>
        <a:accent5>
          <a:srgbClr val="B8B8AD"/>
        </a:accent5>
        <a:accent6>
          <a:srgbClr val="B92D00"/>
        </a:accent6>
        <a:hlink>
          <a:srgbClr val="CC9900"/>
        </a:hlink>
        <a:folHlink>
          <a:srgbClr val="CCCC33"/>
        </a:folHlink>
      </a:clrScheme>
      <a:clrMap bg1="dk2" tx1="lt1" bg2="dk1" tx2="lt2" accent1="accent1" accent2="accent2" accent3="accent3" accent4="accent4" accent5="accent5" accent6="accent6" hlink="hlink" folHlink="folHlink"/>
    </a:extraClrScheme>
    <a:extraClrScheme>
      <a:clrScheme name="Network 3">
        <a:dk1>
          <a:srgbClr val="666699"/>
        </a:dk1>
        <a:lt1>
          <a:srgbClr val="FFFFFF"/>
        </a:lt1>
        <a:dk2>
          <a:srgbClr val="15192B"/>
        </a:dk2>
        <a:lt2>
          <a:srgbClr val="CCCCFF"/>
        </a:lt2>
        <a:accent1>
          <a:srgbClr val="4F893D"/>
        </a:accent1>
        <a:accent2>
          <a:srgbClr val="666699"/>
        </a:accent2>
        <a:accent3>
          <a:srgbClr val="AAABAC"/>
        </a:accent3>
        <a:accent4>
          <a:srgbClr val="DADADA"/>
        </a:accent4>
        <a:accent5>
          <a:srgbClr val="B2C4AF"/>
        </a:accent5>
        <a:accent6>
          <a:srgbClr val="5C5C8A"/>
        </a:accent6>
        <a:hlink>
          <a:srgbClr val="CC9900"/>
        </a:hlink>
        <a:folHlink>
          <a:srgbClr val="4837C7"/>
        </a:folHlink>
      </a:clrScheme>
      <a:clrMap bg1="dk2" tx1="lt1" bg2="dk1" tx2="lt2" accent1="accent1" accent2="accent2" accent3="accent3" accent4="accent4" accent5="accent5" accent6="accent6" hlink="hlink" folHlink="folHlink"/>
    </a:extraClrScheme>
    <a:extraClrScheme>
      <a:clrScheme name="Network 4">
        <a:dk1>
          <a:srgbClr val="666699"/>
        </a:dk1>
        <a:lt1>
          <a:srgbClr val="FFFFFF"/>
        </a:lt1>
        <a:dk2>
          <a:srgbClr val="86001A"/>
        </a:dk2>
        <a:lt2>
          <a:srgbClr val="CCCC66"/>
        </a:lt2>
        <a:accent1>
          <a:srgbClr val="FF3300"/>
        </a:accent1>
        <a:accent2>
          <a:srgbClr val="FF6600"/>
        </a:accent2>
        <a:accent3>
          <a:srgbClr val="C3AAAB"/>
        </a:accent3>
        <a:accent4>
          <a:srgbClr val="DADADA"/>
        </a:accent4>
        <a:accent5>
          <a:srgbClr val="FFADAA"/>
        </a:accent5>
        <a:accent6>
          <a:srgbClr val="E75C00"/>
        </a:accent6>
        <a:hlink>
          <a:srgbClr val="CC9900"/>
        </a:hlink>
        <a:folHlink>
          <a:srgbClr val="FF0000"/>
        </a:folHlink>
      </a:clrScheme>
      <a:clrMap bg1="dk2" tx1="lt1" bg2="dk1" tx2="lt2" accent1="accent1" accent2="accent2" accent3="accent3" accent4="accent4" accent5="accent5" accent6="accent6" hlink="hlink" folHlink="folHlink"/>
    </a:extraClrScheme>
    <a:extraClrScheme>
      <a:clrScheme name="Network 5">
        <a:dk1>
          <a:srgbClr val="666699"/>
        </a:dk1>
        <a:lt1>
          <a:srgbClr val="FFFFFF"/>
        </a:lt1>
        <a:dk2>
          <a:srgbClr val="000054"/>
        </a:dk2>
        <a:lt2>
          <a:srgbClr val="FFFFFF"/>
        </a:lt2>
        <a:accent1>
          <a:srgbClr val="3333FF"/>
        </a:accent1>
        <a:accent2>
          <a:srgbClr val="006699"/>
        </a:accent2>
        <a:accent3>
          <a:srgbClr val="AAAAB3"/>
        </a:accent3>
        <a:accent4>
          <a:srgbClr val="DADADA"/>
        </a:accent4>
        <a:accent5>
          <a:srgbClr val="ADADFF"/>
        </a:accent5>
        <a:accent6>
          <a:srgbClr val="005C8A"/>
        </a:accent6>
        <a:hlink>
          <a:srgbClr val="669900"/>
        </a:hlink>
        <a:folHlink>
          <a:srgbClr val="0000FF"/>
        </a:folHlink>
      </a:clrScheme>
      <a:clrMap bg1="dk2" tx1="lt1" bg2="dk1" tx2="lt2" accent1="accent1" accent2="accent2" accent3="accent3" accent4="accent4" accent5="accent5" accent6="accent6" hlink="hlink" folHlink="folHlink"/>
    </a:extraClrScheme>
    <a:extraClrScheme>
      <a:clrScheme name="Network 6">
        <a:dk1>
          <a:srgbClr val="808080"/>
        </a:dk1>
        <a:lt1>
          <a:srgbClr val="FFFFFF"/>
        </a:lt1>
        <a:dk2>
          <a:srgbClr val="30054B"/>
        </a:dk2>
        <a:lt2>
          <a:srgbClr val="FFFFFF"/>
        </a:lt2>
        <a:accent1>
          <a:srgbClr val="797B9B"/>
        </a:accent1>
        <a:accent2>
          <a:srgbClr val="6B4FB1"/>
        </a:accent2>
        <a:accent3>
          <a:srgbClr val="ADAAB1"/>
        </a:accent3>
        <a:accent4>
          <a:srgbClr val="DADADA"/>
        </a:accent4>
        <a:accent5>
          <a:srgbClr val="BEBFCB"/>
        </a:accent5>
        <a:accent6>
          <a:srgbClr val="6047A0"/>
        </a:accent6>
        <a:hlink>
          <a:srgbClr val="7AACCE"/>
        </a:hlink>
        <a:folHlink>
          <a:srgbClr val="D8D8EC"/>
        </a:folHlink>
      </a:clrScheme>
      <a:clrMap bg1="dk2" tx1="lt1" bg2="dk1" tx2="lt2" accent1="accent1" accent2="accent2" accent3="accent3" accent4="accent4" accent5="accent5" accent6="accent6" hlink="hlink" folHlink="folHlink"/>
    </a:extraClrScheme>
    <a:extraClrScheme>
      <a:clrScheme name="Network 7">
        <a:dk1>
          <a:srgbClr val="808080"/>
        </a:dk1>
        <a:lt1>
          <a:srgbClr val="FFFFCC"/>
        </a:lt1>
        <a:dk2>
          <a:srgbClr val="29527B"/>
        </a:dk2>
        <a:lt2>
          <a:srgbClr val="FFFFFF"/>
        </a:lt2>
        <a:accent1>
          <a:srgbClr val="CCCC00"/>
        </a:accent1>
        <a:accent2>
          <a:srgbClr val="669999"/>
        </a:accent2>
        <a:accent3>
          <a:srgbClr val="ACB3BF"/>
        </a:accent3>
        <a:accent4>
          <a:srgbClr val="DADAAE"/>
        </a:accent4>
        <a:accent5>
          <a:srgbClr val="E2E2AA"/>
        </a:accent5>
        <a:accent6>
          <a:srgbClr val="5C8A8A"/>
        </a:accent6>
        <a:hlink>
          <a:srgbClr val="D8D8EC"/>
        </a:hlink>
        <a:folHlink>
          <a:srgbClr val="B2B2B2"/>
        </a:folHlink>
      </a:clrScheme>
      <a:clrMap bg1="dk2" tx1="lt1" bg2="dk1" tx2="lt2" accent1="accent1" accent2="accent2" accent3="accent3" accent4="accent4" accent5="accent5" accent6="accent6" hlink="hlink" folHlink="folHlink"/>
    </a:extraClrScheme>
    <a:extraClrScheme>
      <a:clrScheme name="Network 8">
        <a:dk1>
          <a:srgbClr val="666699"/>
        </a:dk1>
        <a:lt1>
          <a:srgbClr val="FFFFFF"/>
        </a:lt1>
        <a:dk2>
          <a:srgbClr val="476949"/>
        </a:dk2>
        <a:lt2>
          <a:srgbClr val="FFFFFF"/>
        </a:lt2>
        <a:accent1>
          <a:srgbClr val="CC6600"/>
        </a:accent1>
        <a:accent2>
          <a:srgbClr val="CC9900"/>
        </a:accent2>
        <a:accent3>
          <a:srgbClr val="B1B9B1"/>
        </a:accent3>
        <a:accent4>
          <a:srgbClr val="DADADA"/>
        </a:accent4>
        <a:accent5>
          <a:srgbClr val="E2B8AA"/>
        </a:accent5>
        <a:accent6>
          <a:srgbClr val="B98A00"/>
        </a:accent6>
        <a:hlink>
          <a:srgbClr val="669900"/>
        </a:hlink>
        <a:folHlink>
          <a:srgbClr val="A45200"/>
        </a:folHlink>
      </a:clrScheme>
      <a:clrMap bg1="dk2" tx1="lt1" bg2="dk1" tx2="lt2" accent1="accent1" accent2="accent2" accent3="accent3" accent4="accent4" accent5="accent5" accent6="accent6" hlink="hlink" folHlink="folHlink"/>
    </a:extraClrScheme>
    <a:extraClrScheme>
      <a:clrScheme name="Network 9">
        <a:dk1>
          <a:srgbClr val="000000"/>
        </a:dk1>
        <a:lt1>
          <a:srgbClr val="FFFFFF"/>
        </a:lt1>
        <a:dk2>
          <a:srgbClr val="7C1302"/>
        </a:dk2>
        <a:lt2>
          <a:srgbClr val="CC9900"/>
        </a:lt2>
        <a:accent1>
          <a:srgbClr val="CC9900"/>
        </a:accent1>
        <a:accent2>
          <a:srgbClr val="CC3300"/>
        </a:accent2>
        <a:accent3>
          <a:srgbClr val="FFFFFF"/>
        </a:accent3>
        <a:accent4>
          <a:srgbClr val="000000"/>
        </a:accent4>
        <a:accent5>
          <a:srgbClr val="E2CAAA"/>
        </a:accent5>
        <a:accent6>
          <a:srgbClr val="B92D00"/>
        </a:accent6>
        <a:hlink>
          <a:srgbClr val="808080"/>
        </a:hlink>
        <a:folHlink>
          <a:srgbClr val="CCCC66"/>
        </a:folHlink>
      </a:clrScheme>
      <a:clrMap bg1="lt1" tx1="dk1" bg2="lt2" tx2="dk2" accent1="accent1" accent2="accent2" accent3="accent3" accent4="accent4" accent5="accent5" accent6="accent6" hlink="hlink" folHlink="folHlink"/>
    </a:extraClrScheme>
    <a:extraClrScheme>
      <a:clrScheme name="Network 10">
        <a:dk1>
          <a:srgbClr val="000000"/>
        </a:dk1>
        <a:lt1>
          <a:srgbClr val="FFFFFF"/>
        </a:lt1>
        <a:dk2>
          <a:srgbClr val="330066"/>
        </a:dk2>
        <a:lt2>
          <a:srgbClr val="808080"/>
        </a:lt2>
        <a:accent1>
          <a:srgbClr val="CCCC00"/>
        </a:accent1>
        <a:accent2>
          <a:srgbClr val="669999"/>
        </a:accent2>
        <a:accent3>
          <a:srgbClr val="FFFFFF"/>
        </a:accent3>
        <a:accent4>
          <a:srgbClr val="000000"/>
        </a:accent4>
        <a:accent5>
          <a:srgbClr val="E2E2AA"/>
        </a:accent5>
        <a:accent6>
          <a:srgbClr val="5C8A8A"/>
        </a:accent6>
        <a:hlink>
          <a:srgbClr val="7E9CE8"/>
        </a:hlink>
        <a:folHlink>
          <a:srgbClr val="D8D8EC"/>
        </a:folHlink>
      </a:clrScheme>
      <a:clrMap bg1="lt1" tx1="dk1" bg2="lt2" tx2="dk2" accent1="accent1" accent2="accent2" accent3="accent3" accent4="accent4" accent5="accent5" accent6="accent6" hlink="hlink" folHlink="folHlink"/>
    </a:extraClrScheme>
    <a:extraClrScheme>
      <a:clrScheme name="Network 11">
        <a:dk1>
          <a:srgbClr val="000000"/>
        </a:dk1>
        <a:lt1>
          <a:srgbClr val="FFFFFF"/>
        </a:lt1>
        <a:dk2>
          <a:srgbClr val="330066"/>
        </a:dk2>
        <a:lt2>
          <a:srgbClr val="808080"/>
        </a:lt2>
        <a:accent1>
          <a:srgbClr val="D2CD00"/>
        </a:accent1>
        <a:accent2>
          <a:srgbClr val="669999"/>
        </a:accent2>
        <a:accent3>
          <a:srgbClr val="FFFFFF"/>
        </a:accent3>
        <a:accent4>
          <a:srgbClr val="000000"/>
        </a:accent4>
        <a:accent5>
          <a:srgbClr val="E5E3AA"/>
        </a:accent5>
        <a:accent6>
          <a:srgbClr val="5C8A8A"/>
        </a:accent6>
        <a:hlink>
          <a:srgbClr val="7E9CE8"/>
        </a:hlink>
        <a:folHlink>
          <a:srgbClr val="D8D8EC"/>
        </a:folHlink>
      </a:clrScheme>
      <a:clrMap bg1="lt1" tx1="dk1" bg2="lt2" tx2="dk2" accent1="accent1" accent2="accent2" accent3="accent3" accent4="accent4" accent5="accent5" accent6="accent6" hlink="hlink" folHlink="folHlink"/>
    </a:extraClrScheme>
    <a:extraClrScheme>
      <a:clrScheme name="Network 12">
        <a:dk1>
          <a:srgbClr val="000000"/>
        </a:dk1>
        <a:lt1>
          <a:srgbClr val="FFFFFF"/>
        </a:lt1>
        <a:dk2>
          <a:srgbClr val="330066"/>
        </a:dk2>
        <a:lt2>
          <a:srgbClr val="808080"/>
        </a:lt2>
        <a:accent1>
          <a:srgbClr val="C8C300"/>
        </a:accent1>
        <a:accent2>
          <a:srgbClr val="669999"/>
        </a:accent2>
        <a:accent3>
          <a:srgbClr val="FFFFFF"/>
        </a:accent3>
        <a:accent4>
          <a:srgbClr val="000000"/>
        </a:accent4>
        <a:accent5>
          <a:srgbClr val="E0DEAA"/>
        </a:accent5>
        <a:accent6>
          <a:srgbClr val="5C8A8A"/>
        </a:accent6>
        <a:hlink>
          <a:srgbClr val="7E9CE8"/>
        </a:hlink>
        <a:folHlink>
          <a:srgbClr val="D8D8EC"/>
        </a:folHlink>
      </a:clrScheme>
      <a:clrMap bg1="lt1" tx1="dk1" bg2="lt2" tx2="dk2" accent1="accent1" accent2="accent2" accent3="accent3" accent4="accent4" accent5="accent5" accent6="accent6" hlink="hlink" folHlink="folHlink"/>
    </a:extraClrScheme>
  </a:extraClrSchemeLst>
</a:theme>
</file>

<file path=ppt/theme/theme23.xml><?xml version="1.0" encoding="utf-8"?>
<a:theme xmlns:a="http://schemas.openxmlformats.org/drawingml/2006/main" name="21_Griggs_SciPsych_4e_ch01_W">
  <a:themeElements>
    <a:clrScheme name="Custom 15">
      <a:dk1>
        <a:sysClr val="windowText" lastClr="000000"/>
      </a:dk1>
      <a:lt1>
        <a:sysClr val="window" lastClr="FFFFFF"/>
      </a:lt1>
      <a:dk2>
        <a:srgbClr val="242852"/>
      </a:dk2>
      <a:lt2>
        <a:srgbClr val="ACCBF9"/>
      </a:lt2>
      <a:accent1>
        <a:srgbClr val="629DD1"/>
      </a:accent1>
      <a:accent2>
        <a:srgbClr val="B82F3C"/>
      </a:accent2>
      <a:accent3>
        <a:srgbClr val="FAAB30"/>
      </a:accent3>
      <a:accent4>
        <a:srgbClr val="4A66AC"/>
      </a:accent4>
      <a:accent5>
        <a:srgbClr val="5E9F79"/>
      </a:accent5>
      <a:accent6>
        <a:srgbClr val="E6C362"/>
      </a:accent6>
      <a:hlink>
        <a:srgbClr val="9454C3"/>
      </a:hlink>
      <a:folHlink>
        <a:srgbClr val="3EBBF0"/>
      </a:folHlink>
    </a:clrScheme>
    <a:fontScheme name="Network">
      <a:majorFont>
        <a:latin typeface="Arial"/>
        <a:ea typeface="ＭＳ Ｐゴシック"/>
        <a:cs typeface=""/>
      </a:majorFont>
      <a:minorFont>
        <a:latin typeface="Arial"/>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a:ln>
              <a:noFill/>
            </a:ln>
            <a:solidFill>
              <a:srgbClr val="000000"/>
            </a:solidFill>
            <a:effectLst/>
            <a:latin typeface="Arial" charset="0"/>
            <a:ea typeface="ＭＳ Ｐゴシック"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a:ln>
              <a:noFill/>
            </a:ln>
            <a:solidFill>
              <a:srgbClr val="000000"/>
            </a:solidFill>
            <a:effectLst/>
            <a:latin typeface="Arial" charset="0"/>
            <a:ea typeface="ＭＳ Ｐゴシック" charset="0"/>
          </a:defRPr>
        </a:defPPr>
      </a:lstStyle>
    </a:lnDef>
  </a:objectDefaults>
  <a:extraClrSchemeLst>
    <a:extraClrScheme>
      <a:clrScheme name="Network 1">
        <a:dk1>
          <a:srgbClr val="4F747B"/>
        </a:dk1>
        <a:lt1>
          <a:srgbClr val="FFFFFF"/>
        </a:lt1>
        <a:dk2>
          <a:srgbClr val="000000"/>
        </a:dk2>
        <a:lt2>
          <a:srgbClr val="C0C0C0"/>
        </a:lt2>
        <a:accent1>
          <a:srgbClr val="859868"/>
        </a:accent1>
        <a:accent2>
          <a:srgbClr val="5F5F5F"/>
        </a:accent2>
        <a:accent3>
          <a:srgbClr val="AAAAAA"/>
        </a:accent3>
        <a:accent4>
          <a:srgbClr val="DADADA"/>
        </a:accent4>
        <a:accent5>
          <a:srgbClr val="C2CAB9"/>
        </a:accent5>
        <a:accent6>
          <a:srgbClr val="555555"/>
        </a:accent6>
        <a:hlink>
          <a:srgbClr val="5F5F5F"/>
        </a:hlink>
        <a:folHlink>
          <a:srgbClr val="BA1212"/>
        </a:folHlink>
      </a:clrScheme>
      <a:clrMap bg1="dk2" tx1="lt1" bg2="dk1" tx2="lt2" accent1="accent1" accent2="accent2" accent3="accent3" accent4="accent4" accent5="accent5" accent6="accent6" hlink="hlink" folHlink="folHlink"/>
    </a:extraClrScheme>
    <a:extraClrScheme>
      <a:clrScheme name="Network 2">
        <a:dk1>
          <a:srgbClr val="3C0000"/>
        </a:dk1>
        <a:lt1>
          <a:srgbClr val="FFFFFF"/>
        </a:lt1>
        <a:dk2>
          <a:srgbClr val="4D0B0B"/>
        </a:dk2>
        <a:lt2>
          <a:srgbClr val="FFFFFF"/>
        </a:lt2>
        <a:accent1>
          <a:srgbClr val="666633"/>
        </a:accent1>
        <a:accent2>
          <a:srgbClr val="CC3300"/>
        </a:accent2>
        <a:accent3>
          <a:srgbClr val="B2AAAA"/>
        </a:accent3>
        <a:accent4>
          <a:srgbClr val="DADADA"/>
        </a:accent4>
        <a:accent5>
          <a:srgbClr val="B8B8AD"/>
        </a:accent5>
        <a:accent6>
          <a:srgbClr val="B92D00"/>
        </a:accent6>
        <a:hlink>
          <a:srgbClr val="CC9900"/>
        </a:hlink>
        <a:folHlink>
          <a:srgbClr val="CCCC33"/>
        </a:folHlink>
      </a:clrScheme>
      <a:clrMap bg1="dk2" tx1="lt1" bg2="dk1" tx2="lt2" accent1="accent1" accent2="accent2" accent3="accent3" accent4="accent4" accent5="accent5" accent6="accent6" hlink="hlink" folHlink="folHlink"/>
    </a:extraClrScheme>
    <a:extraClrScheme>
      <a:clrScheme name="Network 3">
        <a:dk1>
          <a:srgbClr val="666699"/>
        </a:dk1>
        <a:lt1>
          <a:srgbClr val="FFFFFF"/>
        </a:lt1>
        <a:dk2>
          <a:srgbClr val="15192B"/>
        </a:dk2>
        <a:lt2>
          <a:srgbClr val="CCCCFF"/>
        </a:lt2>
        <a:accent1>
          <a:srgbClr val="4F893D"/>
        </a:accent1>
        <a:accent2>
          <a:srgbClr val="666699"/>
        </a:accent2>
        <a:accent3>
          <a:srgbClr val="AAABAC"/>
        </a:accent3>
        <a:accent4>
          <a:srgbClr val="DADADA"/>
        </a:accent4>
        <a:accent5>
          <a:srgbClr val="B2C4AF"/>
        </a:accent5>
        <a:accent6>
          <a:srgbClr val="5C5C8A"/>
        </a:accent6>
        <a:hlink>
          <a:srgbClr val="CC9900"/>
        </a:hlink>
        <a:folHlink>
          <a:srgbClr val="4837C7"/>
        </a:folHlink>
      </a:clrScheme>
      <a:clrMap bg1="dk2" tx1="lt1" bg2="dk1" tx2="lt2" accent1="accent1" accent2="accent2" accent3="accent3" accent4="accent4" accent5="accent5" accent6="accent6" hlink="hlink" folHlink="folHlink"/>
    </a:extraClrScheme>
    <a:extraClrScheme>
      <a:clrScheme name="Network 4">
        <a:dk1>
          <a:srgbClr val="666699"/>
        </a:dk1>
        <a:lt1>
          <a:srgbClr val="FFFFFF"/>
        </a:lt1>
        <a:dk2>
          <a:srgbClr val="86001A"/>
        </a:dk2>
        <a:lt2>
          <a:srgbClr val="CCCC66"/>
        </a:lt2>
        <a:accent1>
          <a:srgbClr val="FF3300"/>
        </a:accent1>
        <a:accent2>
          <a:srgbClr val="FF6600"/>
        </a:accent2>
        <a:accent3>
          <a:srgbClr val="C3AAAB"/>
        </a:accent3>
        <a:accent4>
          <a:srgbClr val="DADADA"/>
        </a:accent4>
        <a:accent5>
          <a:srgbClr val="FFADAA"/>
        </a:accent5>
        <a:accent6>
          <a:srgbClr val="E75C00"/>
        </a:accent6>
        <a:hlink>
          <a:srgbClr val="CC9900"/>
        </a:hlink>
        <a:folHlink>
          <a:srgbClr val="FF0000"/>
        </a:folHlink>
      </a:clrScheme>
      <a:clrMap bg1="dk2" tx1="lt1" bg2="dk1" tx2="lt2" accent1="accent1" accent2="accent2" accent3="accent3" accent4="accent4" accent5="accent5" accent6="accent6" hlink="hlink" folHlink="folHlink"/>
    </a:extraClrScheme>
    <a:extraClrScheme>
      <a:clrScheme name="Network 5">
        <a:dk1>
          <a:srgbClr val="666699"/>
        </a:dk1>
        <a:lt1>
          <a:srgbClr val="FFFFFF"/>
        </a:lt1>
        <a:dk2>
          <a:srgbClr val="000054"/>
        </a:dk2>
        <a:lt2>
          <a:srgbClr val="FFFFFF"/>
        </a:lt2>
        <a:accent1>
          <a:srgbClr val="3333FF"/>
        </a:accent1>
        <a:accent2>
          <a:srgbClr val="006699"/>
        </a:accent2>
        <a:accent3>
          <a:srgbClr val="AAAAB3"/>
        </a:accent3>
        <a:accent4>
          <a:srgbClr val="DADADA"/>
        </a:accent4>
        <a:accent5>
          <a:srgbClr val="ADADFF"/>
        </a:accent5>
        <a:accent6>
          <a:srgbClr val="005C8A"/>
        </a:accent6>
        <a:hlink>
          <a:srgbClr val="669900"/>
        </a:hlink>
        <a:folHlink>
          <a:srgbClr val="0000FF"/>
        </a:folHlink>
      </a:clrScheme>
      <a:clrMap bg1="dk2" tx1="lt1" bg2="dk1" tx2="lt2" accent1="accent1" accent2="accent2" accent3="accent3" accent4="accent4" accent5="accent5" accent6="accent6" hlink="hlink" folHlink="folHlink"/>
    </a:extraClrScheme>
    <a:extraClrScheme>
      <a:clrScheme name="Network 6">
        <a:dk1>
          <a:srgbClr val="808080"/>
        </a:dk1>
        <a:lt1>
          <a:srgbClr val="FFFFFF"/>
        </a:lt1>
        <a:dk2>
          <a:srgbClr val="30054B"/>
        </a:dk2>
        <a:lt2>
          <a:srgbClr val="FFFFFF"/>
        </a:lt2>
        <a:accent1>
          <a:srgbClr val="797B9B"/>
        </a:accent1>
        <a:accent2>
          <a:srgbClr val="6B4FB1"/>
        </a:accent2>
        <a:accent3>
          <a:srgbClr val="ADAAB1"/>
        </a:accent3>
        <a:accent4>
          <a:srgbClr val="DADADA"/>
        </a:accent4>
        <a:accent5>
          <a:srgbClr val="BEBFCB"/>
        </a:accent5>
        <a:accent6>
          <a:srgbClr val="6047A0"/>
        </a:accent6>
        <a:hlink>
          <a:srgbClr val="7AACCE"/>
        </a:hlink>
        <a:folHlink>
          <a:srgbClr val="D8D8EC"/>
        </a:folHlink>
      </a:clrScheme>
      <a:clrMap bg1="dk2" tx1="lt1" bg2="dk1" tx2="lt2" accent1="accent1" accent2="accent2" accent3="accent3" accent4="accent4" accent5="accent5" accent6="accent6" hlink="hlink" folHlink="folHlink"/>
    </a:extraClrScheme>
    <a:extraClrScheme>
      <a:clrScheme name="Network 7">
        <a:dk1>
          <a:srgbClr val="808080"/>
        </a:dk1>
        <a:lt1>
          <a:srgbClr val="FFFFCC"/>
        </a:lt1>
        <a:dk2>
          <a:srgbClr val="29527B"/>
        </a:dk2>
        <a:lt2>
          <a:srgbClr val="FFFFFF"/>
        </a:lt2>
        <a:accent1>
          <a:srgbClr val="CCCC00"/>
        </a:accent1>
        <a:accent2>
          <a:srgbClr val="669999"/>
        </a:accent2>
        <a:accent3>
          <a:srgbClr val="ACB3BF"/>
        </a:accent3>
        <a:accent4>
          <a:srgbClr val="DADAAE"/>
        </a:accent4>
        <a:accent5>
          <a:srgbClr val="E2E2AA"/>
        </a:accent5>
        <a:accent6>
          <a:srgbClr val="5C8A8A"/>
        </a:accent6>
        <a:hlink>
          <a:srgbClr val="D8D8EC"/>
        </a:hlink>
        <a:folHlink>
          <a:srgbClr val="B2B2B2"/>
        </a:folHlink>
      </a:clrScheme>
      <a:clrMap bg1="dk2" tx1="lt1" bg2="dk1" tx2="lt2" accent1="accent1" accent2="accent2" accent3="accent3" accent4="accent4" accent5="accent5" accent6="accent6" hlink="hlink" folHlink="folHlink"/>
    </a:extraClrScheme>
    <a:extraClrScheme>
      <a:clrScheme name="Network 8">
        <a:dk1>
          <a:srgbClr val="666699"/>
        </a:dk1>
        <a:lt1>
          <a:srgbClr val="FFFFFF"/>
        </a:lt1>
        <a:dk2>
          <a:srgbClr val="476949"/>
        </a:dk2>
        <a:lt2>
          <a:srgbClr val="FFFFFF"/>
        </a:lt2>
        <a:accent1>
          <a:srgbClr val="CC6600"/>
        </a:accent1>
        <a:accent2>
          <a:srgbClr val="CC9900"/>
        </a:accent2>
        <a:accent3>
          <a:srgbClr val="B1B9B1"/>
        </a:accent3>
        <a:accent4>
          <a:srgbClr val="DADADA"/>
        </a:accent4>
        <a:accent5>
          <a:srgbClr val="E2B8AA"/>
        </a:accent5>
        <a:accent6>
          <a:srgbClr val="B98A00"/>
        </a:accent6>
        <a:hlink>
          <a:srgbClr val="669900"/>
        </a:hlink>
        <a:folHlink>
          <a:srgbClr val="A45200"/>
        </a:folHlink>
      </a:clrScheme>
      <a:clrMap bg1="dk2" tx1="lt1" bg2="dk1" tx2="lt2" accent1="accent1" accent2="accent2" accent3="accent3" accent4="accent4" accent5="accent5" accent6="accent6" hlink="hlink" folHlink="folHlink"/>
    </a:extraClrScheme>
    <a:extraClrScheme>
      <a:clrScheme name="Network 9">
        <a:dk1>
          <a:srgbClr val="000000"/>
        </a:dk1>
        <a:lt1>
          <a:srgbClr val="FFFFFF"/>
        </a:lt1>
        <a:dk2>
          <a:srgbClr val="7C1302"/>
        </a:dk2>
        <a:lt2>
          <a:srgbClr val="CC9900"/>
        </a:lt2>
        <a:accent1>
          <a:srgbClr val="CC9900"/>
        </a:accent1>
        <a:accent2>
          <a:srgbClr val="CC3300"/>
        </a:accent2>
        <a:accent3>
          <a:srgbClr val="FFFFFF"/>
        </a:accent3>
        <a:accent4>
          <a:srgbClr val="000000"/>
        </a:accent4>
        <a:accent5>
          <a:srgbClr val="E2CAAA"/>
        </a:accent5>
        <a:accent6>
          <a:srgbClr val="B92D00"/>
        </a:accent6>
        <a:hlink>
          <a:srgbClr val="808080"/>
        </a:hlink>
        <a:folHlink>
          <a:srgbClr val="CCCC66"/>
        </a:folHlink>
      </a:clrScheme>
      <a:clrMap bg1="lt1" tx1="dk1" bg2="lt2" tx2="dk2" accent1="accent1" accent2="accent2" accent3="accent3" accent4="accent4" accent5="accent5" accent6="accent6" hlink="hlink" folHlink="folHlink"/>
    </a:extraClrScheme>
    <a:extraClrScheme>
      <a:clrScheme name="Network 10">
        <a:dk1>
          <a:srgbClr val="000000"/>
        </a:dk1>
        <a:lt1>
          <a:srgbClr val="FFFFFF"/>
        </a:lt1>
        <a:dk2>
          <a:srgbClr val="330066"/>
        </a:dk2>
        <a:lt2>
          <a:srgbClr val="808080"/>
        </a:lt2>
        <a:accent1>
          <a:srgbClr val="CCCC00"/>
        </a:accent1>
        <a:accent2>
          <a:srgbClr val="669999"/>
        </a:accent2>
        <a:accent3>
          <a:srgbClr val="FFFFFF"/>
        </a:accent3>
        <a:accent4>
          <a:srgbClr val="000000"/>
        </a:accent4>
        <a:accent5>
          <a:srgbClr val="E2E2AA"/>
        </a:accent5>
        <a:accent6>
          <a:srgbClr val="5C8A8A"/>
        </a:accent6>
        <a:hlink>
          <a:srgbClr val="7E9CE8"/>
        </a:hlink>
        <a:folHlink>
          <a:srgbClr val="D8D8EC"/>
        </a:folHlink>
      </a:clrScheme>
      <a:clrMap bg1="lt1" tx1="dk1" bg2="lt2" tx2="dk2" accent1="accent1" accent2="accent2" accent3="accent3" accent4="accent4" accent5="accent5" accent6="accent6" hlink="hlink" folHlink="folHlink"/>
    </a:extraClrScheme>
    <a:extraClrScheme>
      <a:clrScheme name="Network 11">
        <a:dk1>
          <a:srgbClr val="000000"/>
        </a:dk1>
        <a:lt1>
          <a:srgbClr val="FFFFFF"/>
        </a:lt1>
        <a:dk2>
          <a:srgbClr val="330066"/>
        </a:dk2>
        <a:lt2>
          <a:srgbClr val="808080"/>
        </a:lt2>
        <a:accent1>
          <a:srgbClr val="D2CD00"/>
        </a:accent1>
        <a:accent2>
          <a:srgbClr val="669999"/>
        </a:accent2>
        <a:accent3>
          <a:srgbClr val="FFFFFF"/>
        </a:accent3>
        <a:accent4>
          <a:srgbClr val="000000"/>
        </a:accent4>
        <a:accent5>
          <a:srgbClr val="E5E3AA"/>
        </a:accent5>
        <a:accent6>
          <a:srgbClr val="5C8A8A"/>
        </a:accent6>
        <a:hlink>
          <a:srgbClr val="7E9CE8"/>
        </a:hlink>
        <a:folHlink>
          <a:srgbClr val="D8D8EC"/>
        </a:folHlink>
      </a:clrScheme>
      <a:clrMap bg1="lt1" tx1="dk1" bg2="lt2" tx2="dk2" accent1="accent1" accent2="accent2" accent3="accent3" accent4="accent4" accent5="accent5" accent6="accent6" hlink="hlink" folHlink="folHlink"/>
    </a:extraClrScheme>
    <a:extraClrScheme>
      <a:clrScheme name="Network 12">
        <a:dk1>
          <a:srgbClr val="000000"/>
        </a:dk1>
        <a:lt1>
          <a:srgbClr val="FFFFFF"/>
        </a:lt1>
        <a:dk2>
          <a:srgbClr val="330066"/>
        </a:dk2>
        <a:lt2>
          <a:srgbClr val="808080"/>
        </a:lt2>
        <a:accent1>
          <a:srgbClr val="C8C300"/>
        </a:accent1>
        <a:accent2>
          <a:srgbClr val="669999"/>
        </a:accent2>
        <a:accent3>
          <a:srgbClr val="FFFFFF"/>
        </a:accent3>
        <a:accent4>
          <a:srgbClr val="000000"/>
        </a:accent4>
        <a:accent5>
          <a:srgbClr val="E0DEAA"/>
        </a:accent5>
        <a:accent6>
          <a:srgbClr val="5C8A8A"/>
        </a:accent6>
        <a:hlink>
          <a:srgbClr val="7E9CE8"/>
        </a:hlink>
        <a:folHlink>
          <a:srgbClr val="D8D8EC"/>
        </a:folHlink>
      </a:clrScheme>
      <a:clrMap bg1="lt1" tx1="dk1" bg2="lt2" tx2="dk2" accent1="accent1" accent2="accent2" accent3="accent3" accent4="accent4" accent5="accent5" accent6="accent6" hlink="hlink" folHlink="folHlink"/>
    </a:extraClrScheme>
  </a:extraClrSchemeLst>
</a:theme>
</file>

<file path=ppt/theme/theme24.xml><?xml version="1.0" encoding="utf-8"?>
<a:theme xmlns:a="http://schemas.openxmlformats.org/drawingml/2006/main" name="22_Griggs_SciPsych_4e_ch01_W">
  <a:themeElements>
    <a:clrScheme name="Custom 15">
      <a:dk1>
        <a:sysClr val="windowText" lastClr="000000"/>
      </a:dk1>
      <a:lt1>
        <a:sysClr val="window" lastClr="FFFFFF"/>
      </a:lt1>
      <a:dk2>
        <a:srgbClr val="242852"/>
      </a:dk2>
      <a:lt2>
        <a:srgbClr val="ACCBF9"/>
      </a:lt2>
      <a:accent1>
        <a:srgbClr val="629DD1"/>
      </a:accent1>
      <a:accent2>
        <a:srgbClr val="B82F3C"/>
      </a:accent2>
      <a:accent3>
        <a:srgbClr val="FAAB30"/>
      </a:accent3>
      <a:accent4>
        <a:srgbClr val="4A66AC"/>
      </a:accent4>
      <a:accent5>
        <a:srgbClr val="5E9F79"/>
      </a:accent5>
      <a:accent6>
        <a:srgbClr val="E6C362"/>
      </a:accent6>
      <a:hlink>
        <a:srgbClr val="9454C3"/>
      </a:hlink>
      <a:folHlink>
        <a:srgbClr val="3EBBF0"/>
      </a:folHlink>
    </a:clrScheme>
    <a:fontScheme name="Network">
      <a:majorFont>
        <a:latin typeface="Arial"/>
        <a:ea typeface="ＭＳ Ｐゴシック"/>
        <a:cs typeface=""/>
      </a:majorFont>
      <a:minorFont>
        <a:latin typeface="Arial"/>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a:ln>
              <a:noFill/>
            </a:ln>
            <a:solidFill>
              <a:srgbClr val="000000"/>
            </a:solidFill>
            <a:effectLst/>
            <a:latin typeface="Arial" charset="0"/>
            <a:ea typeface="ＭＳ Ｐゴシック"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a:ln>
              <a:noFill/>
            </a:ln>
            <a:solidFill>
              <a:srgbClr val="000000"/>
            </a:solidFill>
            <a:effectLst/>
            <a:latin typeface="Arial" charset="0"/>
            <a:ea typeface="ＭＳ Ｐゴシック" charset="0"/>
          </a:defRPr>
        </a:defPPr>
      </a:lstStyle>
    </a:lnDef>
  </a:objectDefaults>
  <a:extraClrSchemeLst>
    <a:extraClrScheme>
      <a:clrScheme name="Network 1">
        <a:dk1>
          <a:srgbClr val="4F747B"/>
        </a:dk1>
        <a:lt1>
          <a:srgbClr val="FFFFFF"/>
        </a:lt1>
        <a:dk2>
          <a:srgbClr val="000000"/>
        </a:dk2>
        <a:lt2>
          <a:srgbClr val="C0C0C0"/>
        </a:lt2>
        <a:accent1>
          <a:srgbClr val="859868"/>
        </a:accent1>
        <a:accent2>
          <a:srgbClr val="5F5F5F"/>
        </a:accent2>
        <a:accent3>
          <a:srgbClr val="AAAAAA"/>
        </a:accent3>
        <a:accent4>
          <a:srgbClr val="DADADA"/>
        </a:accent4>
        <a:accent5>
          <a:srgbClr val="C2CAB9"/>
        </a:accent5>
        <a:accent6>
          <a:srgbClr val="555555"/>
        </a:accent6>
        <a:hlink>
          <a:srgbClr val="5F5F5F"/>
        </a:hlink>
        <a:folHlink>
          <a:srgbClr val="BA1212"/>
        </a:folHlink>
      </a:clrScheme>
      <a:clrMap bg1="dk2" tx1="lt1" bg2="dk1" tx2="lt2" accent1="accent1" accent2="accent2" accent3="accent3" accent4="accent4" accent5="accent5" accent6="accent6" hlink="hlink" folHlink="folHlink"/>
    </a:extraClrScheme>
    <a:extraClrScheme>
      <a:clrScheme name="Network 2">
        <a:dk1>
          <a:srgbClr val="3C0000"/>
        </a:dk1>
        <a:lt1>
          <a:srgbClr val="FFFFFF"/>
        </a:lt1>
        <a:dk2>
          <a:srgbClr val="4D0B0B"/>
        </a:dk2>
        <a:lt2>
          <a:srgbClr val="FFFFFF"/>
        </a:lt2>
        <a:accent1>
          <a:srgbClr val="666633"/>
        </a:accent1>
        <a:accent2>
          <a:srgbClr val="CC3300"/>
        </a:accent2>
        <a:accent3>
          <a:srgbClr val="B2AAAA"/>
        </a:accent3>
        <a:accent4>
          <a:srgbClr val="DADADA"/>
        </a:accent4>
        <a:accent5>
          <a:srgbClr val="B8B8AD"/>
        </a:accent5>
        <a:accent6>
          <a:srgbClr val="B92D00"/>
        </a:accent6>
        <a:hlink>
          <a:srgbClr val="CC9900"/>
        </a:hlink>
        <a:folHlink>
          <a:srgbClr val="CCCC33"/>
        </a:folHlink>
      </a:clrScheme>
      <a:clrMap bg1="dk2" tx1="lt1" bg2="dk1" tx2="lt2" accent1="accent1" accent2="accent2" accent3="accent3" accent4="accent4" accent5="accent5" accent6="accent6" hlink="hlink" folHlink="folHlink"/>
    </a:extraClrScheme>
    <a:extraClrScheme>
      <a:clrScheme name="Network 3">
        <a:dk1>
          <a:srgbClr val="666699"/>
        </a:dk1>
        <a:lt1>
          <a:srgbClr val="FFFFFF"/>
        </a:lt1>
        <a:dk2>
          <a:srgbClr val="15192B"/>
        </a:dk2>
        <a:lt2>
          <a:srgbClr val="CCCCFF"/>
        </a:lt2>
        <a:accent1>
          <a:srgbClr val="4F893D"/>
        </a:accent1>
        <a:accent2>
          <a:srgbClr val="666699"/>
        </a:accent2>
        <a:accent3>
          <a:srgbClr val="AAABAC"/>
        </a:accent3>
        <a:accent4>
          <a:srgbClr val="DADADA"/>
        </a:accent4>
        <a:accent5>
          <a:srgbClr val="B2C4AF"/>
        </a:accent5>
        <a:accent6>
          <a:srgbClr val="5C5C8A"/>
        </a:accent6>
        <a:hlink>
          <a:srgbClr val="CC9900"/>
        </a:hlink>
        <a:folHlink>
          <a:srgbClr val="4837C7"/>
        </a:folHlink>
      </a:clrScheme>
      <a:clrMap bg1="dk2" tx1="lt1" bg2="dk1" tx2="lt2" accent1="accent1" accent2="accent2" accent3="accent3" accent4="accent4" accent5="accent5" accent6="accent6" hlink="hlink" folHlink="folHlink"/>
    </a:extraClrScheme>
    <a:extraClrScheme>
      <a:clrScheme name="Network 4">
        <a:dk1>
          <a:srgbClr val="666699"/>
        </a:dk1>
        <a:lt1>
          <a:srgbClr val="FFFFFF"/>
        </a:lt1>
        <a:dk2>
          <a:srgbClr val="86001A"/>
        </a:dk2>
        <a:lt2>
          <a:srgbClr val="CCCC66"/>
        </a:lt2>
        <a:accent1>
          <a:srgbClr val="FF3300"/>
        </a:accent1>
        <a:accent2>
          <a:srgbClr val="FF6600"/>
        </a:accent2>
        <a:accent3>
          <a:srgbClr val="C3AAAB"/>
        </a:accent3>
        <a:accent4>
          <a:srgbClr val="DADADA"/>
        </a:accent4>
        <a:accent5>
          <a:srgbClr val="FFADAA"/>
        </a:accent5>
        <a:accent6>
          <a:srgbClr val="E75C00"/>
        </a:accent6>
        <a:hlink>
          <a:srgbClr val="CC9900"/>
        </a:hlink>
        <a:folHlink>
          <a:srgbClr val="FF0000"/>
        </a:folHlink>
      </a:clrScheme>
      <a:clrMap bg1="dk2" tx1="lt1" bg2="dk1" tx2="lt2" accent1="accent1" accent2="accent2" accent3="accent3" accent4="accent4" accent5="accent5" accent6="accent6" hlink="hlink" folHlink="folHlink"/>
    </a:extraClrScheme>
    <a:extraClrScheme>
      <a:clrScheme name="Network 5">
        <a:dk1>
          <a:srgbClr val="666699"/>
        </a:dk1>
        <a:lt1>
          <a:srgbClr val="FFFFFF"/>
        </a:lt1>
        <a:dk2>
          <a:srgbClr val="000054"/>
        </a:dk2>
        <a:lt2>
          <a:srgbClr val="FFFFFF"/>
        </a:lt2>
        <a:accent1>
          <a:srgbClr val="3333FF"/>
        </a:accent1>
        <a:accent2>
          <a:srgbClr val="006699"/>
        </a:accent2>
        <a:accent3>
          <a:srgbClr val="AAAAB3"/>
        </a:accent3>
        <a:accent4>
          <a:srgbClr val="DADADA"/>
        </a:accent4>
        <a:accent5>
          <a:srgbClr val="ADADFF"/>
        </a:accent5>
        <a:accent6>
          <a:srgbClr val="005C8A"/>
        </a:accent6>
        <a:hlink>
          <a:srgbClr val="669900"/>
        </a:hlink>
        <a:folHlink>
          <a:srgbClr val="0000FF"/>
        </a:folHlink>
      </a:clrScheme>
      <a:clrMap bg1="dk2" tx1="lt1" bg2="dk1" tx2="lt2" accent1="accent1" accent2="accent2" accent3="accent3" accent4="accent4" accent5="accent5" accent6="accent6" hlink="hlink" folHlink="folHlink"/>
    </a:extraClrScheme>
    <a:extraClrScheme>
      <a:clrScheme name="Network 6">
        <a:dk1>
          <a:srgbClr val="808080"/>
        </a:dk1>
        <a:lt1>
          <a:srgbClr val="FFFFFF"/>
        </a:lt1>
        <a:dk2>
          <a:srgbClr val="30054B"/>
        </a:dk2>
        <a:lt2>
          <a:srgbClr val="FFFFFF"/>
        </a:lt2>
        <a:accent1>
          <a:srgbClr val="797B9B"/>
        </a:accent1>
        <a:accent2>
          <a:srgbClr val="6B4FB1"/>
        </a:accent2>
        <a:accent3>
          <a:srgbClr val="ADAAB1"/>
        </a:accent3>
        <a:accent4>
          <a:srgbClr val="DADADA"/>
        </a:accent4>
        <a:accent5>
          <a:srgbClr val="BEBFCB"/>
        </a:accent5>
        <a:accent6>
          <a:srgbClr val="6047A0"/>
        </a:accent6>
        <a:hlink>
          <a:srgbClr val="7AACCE"/>
        </a:hlink>
        <a:folHlink>
          <a:srgbClr val="D8D8EC"/>
        </a:folHlink>
      </a:clrScheme>
      <a:clrMap bg1="dk2" tx1="lt1" bg2="dk1" tx2="lt2" accent1="accent1" accent2="accent2" accent3="accent3" accent4="accent4" accent5="accent5" accent6="accent6" hlink="hlink" folHlink="folHlink"/>
    </a:extraClrScheme>
    <a:extraClrScheme>
      <a:clrScheme name="Network 7">
        <a:dk1>
          <a:srgbClr val="808080"/>
        </a:dk1>
        <a:lt1>
          <a:srgbClr val="FFFFCC"/>
        </a:lt1>
        <a:dk2>
          <a:srgbClr val="29527B"/>
        </a:dk2>
        <a:lt2>
          <a:srgbClr val="FFFFFF"/>
        </a:lt2>
        <a:accent1>
          <a:srgbClr val="CCCC00"/>
        </a:accent1>
        <a:accent2>
          <a:srgbClr val="669999"/>
        </a:accent2>
        <a:accent3>
          <a:srgbClr val="ACB3BF"/>
        </a:accent3>
        <a:accent4>
          <a:srgbClr val="DADAAE"/>
        </a:accent4>
        <a:accent5>
          <a:srgbClr val="E2E2AA"/>
        </a:accent5>
        <a:accent6>
          <a:srgbClr val="5C8A8A"/>
        </a:accent6>
        <a:hlink>
          <a:srgbClr val="D8D8EC"/>
        </a:hlink>
        <a:folHlink>
          <a:srgbClr val="B2B2B2"/>
        </a:folHlink>
      </a:clrScheme>
      <a:clrMap bg1="dk2" tx1="lt1" bg2="dk1" tx2="lt2" accent1="accent1" accent2="accent2" accent3="accent3" accent4="accent4" accent5="accent5" accent6="accent6" hlink="hlink" folHlink="folHlink"/>
    </a:extraClrScheme>
    <a:extraClrScheme>
      <a:clrScheme name="Network 8">
        <a:dk1>
          <a:srgbClr val="666699"/>
        </a:dk1>
        <a:lt1>
          <a:srgbClr val="FFFFFF"/>
        </a:lt1>
        <a:dk2>
          <a:srgbClr val="476949"/>
        </a:dk2>
        <a:lt2>
          <a:srgbClr val="FFFFFF"/>
        </a:lt2>
        <a:accent1>
          <a:srgbClr val="CC6600"/>
        </a:accent1>
        <a:accent2>
          <a:srgbClr val="CC9900"/>
        </a:accent2>
        <a:accent3>
          <a:srgbClr val="B1B9B1"/>
        </a:accent3>
        <a:accent4>
          <a:srgbClr val="DADADA"/>
        </a:accent4>
        <a:accent5>
          <a:srgbClr val="E2B8AA"/>
        </a:accent5>
        <a:accent6>
          <a:srgbClr val="B98A00"/>
        </a:accent6>
        <a:hlink>
          <a:srgbClr val="669900"/>
        </a:hlink>
        <a:folHlink>
          <a:srgbClr val="A45200"/>
        </a:folHlink>
      </a:clrScheme>
      <a:clrMap bg1="dk2" tx1="lt1" bg2="dk1" tx2="lt2" accent1="accent1" accent2="accent2" accent3="accent3" accent4="accent4" accent5="accent5" accent6="accent6" hlink="hlink" folHlink="folHlink"/>
    </a:extraClrScheme>
    <a:extraClrScheme>
      <a:clrScheme name="Network 9">
        <a:dk1>
          <a:srgbClr val="000000"/>
        </a:dk1>
        <a:lt1>
          <a:srgbClr val="FFFFFF"/>
        </a:lt1>
        <a:dk2>
          <a:srgbClr val="7C1302"/>
        </a:dk2>
        <a:lt2>
          <a:srgbClr val="CC9900"/>
        </a:lt2>
        <a:accent1>
          <a:srgbClr val="CC9900"/>
        </a:accent1>
        <a:accent2>
          <a:srgbClr val="CC3300"/>
        </a:accent2>
        <a:accent3>
          <a:srgbClr val="FFFFFF"/>
        </a:accent3>
        <a:accent4>
          <a:srgbClr val="000000"/>
        </a:accent4>
        <a:accent5>
          <a:srgbClr val="E2CAAA"/>
        </a:accent5>
        <a:accent6>
          <a:srgbClr val="B92D00"/>
        </a:accent6>
        <a:hlink>
          <a:srgbClr val="808080"/>
        </a:hlink>
        <a:folHlink>
          <a:srgbClr val="CCCC66"/>
        </a:folHlink>
      </a:clrScheme>
      <a:clrMap bg1="lt1" tx1="dk1" bg2="lt2" tx2="dk2" accent1="accent1" accent2="accent2" accent3="accent3" accent4="accent4" accent5="accent5" accent6="accent6" hlink="hlink" folHlink="folHlink"/>
    </a:extraClrScheme>
    <a:extraClrScheme>
      <a:clrScheme name="Network 10">
        <a:dk1>
          <a:srgbClr val="000000"/>
        </a:dk1>
        <a:lt1>
          <a:srgbClr val="FFFFFF"/>
        </a:lt1>
        <a:dk2>
          <a:srgbClr val="330066"/>
        </a:dk2>
        <a:lt2>
          <a:srgbClr val="808080"/>
        </a:lt2>
        <a:accent1>
          <a:srgbClr val="CCCC00"/>
        </a:accent1>
        <a:accent2>
          <a:srgbClr val="669999"/>
        </a:accent2>
        <a:accent3>
          <a:srgbClr val="FFFFFF"/>
        </a:accent3>
        <a:accent4>
          <a:srgbClr val="000000"/>
        </a:accent4>
        <a:accent5>
          <a:srgbClr val="E2E2AA"/>
        </a:accent5>
        <a:accent6>
          <a:srgbClr val="5C8A8A"/>
        </a:accent6>
        <a:hlink>
          <a:srgbClr val="7E9CE8"/>
        </a:hlink>
        <a:folHlink>
          <a:srgbClr val="D8D8EC"/>
        </a:folHlink>
      </a:clrScheme>
      <a:clrMap bg1="lt1" tx1="dk1" bg2="lt2" tx2="dk2" accent1="accent1" accent2="accent2" accent3="accent3" accent4="accent4" accent5="accent5" accent6="accent6" hlink="hlink" folHlink="folHlink"/>
    </a:extraClrScheme>
    <a:extraClrScheme>
      <a:clrScheme name="Network 11">
        <a:dk1>
          <a:srgbClr val="000000"/>
        </a:dk1>
        <a:lt1>
          <a:srgbClr val="FFFFFF"/>
        </a:lt1>
        <a:dk2>
          <a:srgbClr val="330066"/>
        </a:dk2>
        <a:lt2>
          <a:srgbClr val="808080"/>
        </a:lt2>
        <a:accent1>
          <a:srgbClr val="D2CD00"/>
        </a:accent1>
        <a:accent2>
          <a:srgbClr val="669999"/>
        </a:accent2>
        <a:accent3>
          <a:srgbClr val="FFFFFF"/>
        </a:accent3>
        <a:accent4>
          <a:srgbClr val="000000"/>
        </a:accent4>
        <a:accent5>
          <a:srgbClr val="E5E3AA"/>
        </a:accent5>
        <a:accent6>
          <a:srgbClr val="5C8A8A"/>
        </a:accent6>
        <a:hlink>
          <a:srgbClr val="7E9CE8"/>
        </a:hlink>
        <a:folHlink>
          <a:srgbClr val="D8D8EC"/>
        </a:folHlink>
      </a:clrScheme>
      <a:clrMap bg1="lt1" tx1="dk1" bg2="lt2" tx2="dk2" accent1="accent1" accent2="accent2" accent3="accent3" accent4="accent4" accent5="accent5" accent6="accent6" hlink="hlink" folHlink="folHlink"/>
    </a:extraClrScheme>
    <a:extraClrScheme>
      <a:clrScheme name="Network 12">
        <a:dk1>
          <a:srgbClr val="000000"/>
        </a:dk1>
        <a:lt1>
          <a:srgbClr val="FFFFFF"/>
        </a:lt1>
        <a:dk2>
          <a:srgbClr val="330066"/>
        </a:dk2>
        <a:lt2>
          <a:srgbClr val="808080"/>
        </a:lt2>
        <a:accent1>
          <a:srgbClr val="C8C300"/>
        </a:accent1>
        <a:accent2>
          <a:srgbClr val="669999"/>
        </a:accent2>
        <a:accent3>
          <a:srgbClr val="FFFFFF"/>
        </a:accent3>
        <a:accent4>
          <a:srgbClr val="000000"/>
        </a:accent4>
        <a:accent5>
          <a:srgbClr val="E0DEAA"/>
        </a:accent5>
        <a:accent6>
          <a:srgbClr val="5C8A8A"/>
        </a:accent6>
        <a:hlink>
          <a:srgbClr val="7E9CE8"/>
        </a:hlink>
        <a:folHlink>
          <a:srgbClr val="D8D8EC"/>
        </a:folHlink>
      </a:clrScheme>
      <a:clrMap bg1="lt1" tx1="dk1" bg2="lt2" tx2="dk2" accent1="accent1" accent2="accent2" accent3="accent3" accent4="accent4" accent5="accent5" accent6="accent6" hlink="hlink" folHlink="folHlink"/>
    </a:extraClrScheme>
  </a:extraClrSchemeLst>
</a:theme>
</file>

<file path=ppt/theme/theme25.xml><?xml version="1.0" encoding="utf-8"?>
<a:theme xmlns:a="http://schemas.openxmlformats.org/drawingml/2006/main" name="23_Griggs_SciPsych_4e_ch01_W">
  <a:themeElements>
    <a:clrScheme name="Custom 15">
      <a:dk1>
        <a:sysClr val="windowText" lastClr="000000"/>
      </a:dk1>
      <a:lt1>
        <a:sysClr val="window" lastClr="FFFFFF"/>
      </a:lt1>
      <a:dk2>
        <a:srgbClr val="242852"/>
      </a:dk2>
      <a:lt2>
        <a:srgbClr val="ACCBF9"/>
      </a:lt2>
      <a:accent1>
        <a:srgbClr val="629DD1"/>
      </a:accent1>
      <a:accent2>
        <a:srgbClr val="B82F3C"/>
      </a:accent2>
      <a:accent3>
        <a:srgbClr val="FAAB30"/>
      </a:accent3>
      <a:accent4>
        <a:srgbClr val="4A66AC"/>
      </a:accent4>
      <a:accent5>
        <a:srgbClr val="5E9F79"/>
      </a:accent5>
      <a:accent6>
        <a:srgbClr val="E6C362"/>
      </a:accent6>
      <a:hlink>
        <a:srgbClr val="9454C3"/>
      </a:hlink>
      <a:folHlink>
        <a:srgbClr val="3EBBF0"/>
      </a:folHlink>
    </a:clrScheme>
    <a:fontScheme name="Network">
      <a:majorFont>
        <a:latin typeface="Arial"/>
        <a:ea typeface="ＭＳ Ｐゴシック"/>
        <a:cs typeface=""/>
      </a:majorFont>
      <a:minorFont>
        <a:latin typeface="Arial"/>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a:ln>
              <a:noFill/>
            </a:ln>
            <a:solidFill>
              <a:srgbClr val="000000"/>
            </a:solidFill>
            <a:effectLst/>
            <a:latin typeface="Arial" charset="0"/>
            <a:ea typeface="ＭＳ Ｐゴシック"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a:ln>
              <a:noFill/>
            </a:ln>
            <a:solidFill>
              <a:srgbClr val="000000"/>
            </a:solidFill>
            <a:effectLst/>
            <a:latin typeface="Arial" charset="0"/>
            <a:ea typeface="ＭＳ Ｐゴシック" charset="0"/>
          </a:defRPr>
        </a:defPPr>
      </a:lstStyle>
    </a:lnDef>
  </a:objectDefaults>
  <a:extraClrSchemeLst>
    <a:extraClrScheme>
      <a:clrScheme name="Network 1">
        <a:dk1>
          <a:srgbClr val="4F747B"/>
        </a:dk1>
        <a:lt1>
          <a:srgbClr val="FFFFFF"/>
        </a:lt1>
        <a:dk2>
          <a:srgbClr val="000000"/>
        </a:dk2>
        <a:lt2>
          <a:srgbClr val="C0C0C0"/>
        </a:lt2>
        <a:accent1>
          <a:srgbClr val="859868"/>
        </a:accent1>
        <a:accent2>
          <a:srgbClr val="5F5F5F"/>
        </a:accent2>
        <a:accent3>
          <a:srgbClr val="AAAAAA"/>
        </a:accent3>
        <a:accent4>
          <a:srgbClr val="DADADA"/>
        </a:accent4>
        <a:accent5>
          <a:srgbClr val="C2CAB9"/>
        </a:accent5>
        <a:accent6>
          <a:srgbClr val="555555"/>
        </a:accent6>
        <a:hlink>
          <a:srgbClr val="5F5F5F"/>
        </a:hlink>
        <a:folHlink>
          <a:srgbClr val="BA1212"/>
        </a:folHlink>
      </a:clrScheme>
      <a:clrMap bg1="dk2" tx1="lt1" bg2="dk1" tx2="lt2" accent1="accent1" accent2="accent2" accent3="accent3" accent4="accent4" accent5="accent5" accent6="accent6" hlink="hlink" folHlink="folHlink"/>
    </a:extraClrScheme>
    <a:extraClrScheme>
      <a:clrScheme name="Network 2">
        <a:dk1>
          <a:srgbClr val="3C0000"/>
        </a:dk1>
        <a:lt1>
          <a:srgbClr val="FFFFFF"/>
        </a:lt1>
        <a:dk2>
          <a:srgbClr val="4D0B0B"/>
        </a:dk2>
        <a:lt2>
          <a:srgbClr val="FFFFFF"/>
        </a:lt2>
        <a:accent1>
          <a:srgbClr val="666633"/>
        </a:accent1>
        <a:accent2>
          <a:srgbClr val="CC3300"/>
        </a:accent2>
        <a:accent3>
          <a:srgbClr val="B2AAAA"/>
        </a:accent3>
        <a:accent4>
          <a:srgbClr val="DADADA"/>
        </a:accent4>
        <a:accent5>
          <a:srgbClr val="B8B8AD"/>
        </a:accent5>
        <a:accent6>
          <a:srgbClr val="B92D00"/>
        </a:accent6>
        <a:hlink>
          <a:srgbClr val="CC9900"/>
        </a:hlink>
        <a:folHlink>
          <a:srgbClr val="CCCC33"/>
        </a:folHlink>
      </a:clrScheme>
      <a:clrMap bg1="dk2" tx1="lt1" bg2="dk1" tx2="lt2" accent1="accent1" accent2="accent2" accent3="accent3" accent4="accent4" accent5="accent5" accent6="accent6" hlink="hlink" folHlink="folHlink"/>
    </a:extraClrScheme>
    <a:extraClrScheme>
      <a:clrScheme name="Network 3">
        <a:dk1>
          <a:srgbClr val="666699"/>
        </a:dk1>
        <a:lt1>
          <a:srgbClr val="FFFFFF"/>
        </a:lt1>
        <a:dk2>
          <a:srgbClr val="15192B"/>
        </a:dk2>
        <a:lt2>
          <a:srgbClr val="CCCCFF"/>
        </a:lt2>
        <a:accent1>
          <a:srgbClr val="4F893D"/>
        </a:accent1>
        <a:accent2>
          <a:srgbClr val="666699"/>
        </a:accent2>
        <a:accent3>
          <a:srgbClr val="AAABAC"/>
        </a:accent3>
        <a:accent4>
          <a:srgbClr val="DADADA"/>
        </a:accent4>
        <a:accent5>
          <a:srgbClr val="B2C4AF"/>
        </a:accent5>
        <a:accent6>
          <a:srgbClr val="5C5C8A"/>
        </a:accent6>
        <a:hlink>
          <a:srgbClr val="CC9900"/>
        </a:hlink>
        <a:folHlink>
          <a:srgbClr val="4837C7"/>
        </a:folHlink>
      </a:clrScheme>
      <a:clrMap bg1="dk2" tx1="lt1" bg2="dk1" tx2="lt2" accent1="accent1" accent2="accent2" accent3="accent3" accent4="accent4" accent5="accent5" accent6="accent6" hlink="hlink" folHlink="folHlink"/>
    </a:extraClrScheme>
    <a:extraClrScheme>
      <a:clrScheme name="Network 4">
        <a:dk1>
          <a:srgbClr val="666699"/>
        </a:dk1>
        <a:lt1>
          <a:srgbClr val="FFFFFF"/>
        </a:lt1>
        <a:dk2>
          <a:srgbClr val="86001A"/>
        </a:dk2>
        <a:lt2>
          <a:srgbClr val="CCCC66"/>
        </a:lt2>
        <a:accent1>
          <a:srgbClr val="FF3300"/>
        </a:accent1>
        <a:accent2>
          <a:srgbClr val="FF6600"/>
        </a:accent2>
        <a:accent3>
          <a:srgbClr val="C3AAAB"/>
        </a:accent3>
        <a:accent4>
          <a:srgbClr val="DADADA"/>
        </a:accent4>
        <a:accent5>
          <a:srgbClr val="FFADAA"/>
        </a:accent5>
        <a:accent6>
          <a:srgbClr val="E75C00"/>
        </a:accent6>
        <a:hlink>
          <a:srgbClr val="CC9900"/>
        </a:hlink>
        <a:folHlink>
          <a:srgbClr val="FF0000"/>
        </a:folHlink>
      </a:clrScheme>
      <a:clrMap bg1="dk2" tx1="lt1" bg2="dk1" tx2="lt2" accent1="accent1" accent2="accent2" accent3="accent3" accent4="accent4" accent5="accent5" accent6="accent6" hlink="hlink" folHlink="folHlink"/>
    </a:extraClrScheme>
    <a:extraClrScheme>
      <a:clrScheme name="Network 5">
        <a:dk1>
          <a:srgbClr val="666699"/>
        </a:dk1>
        <a:lt1>
          <a:srgbClr val="FFFFFF"/>
        </a:lt1>
        <a:dk2>
          <a:srgbClr val="000054"/>
        </a:dk2>
        <a:lt2>
          <a:srgbClr val="FFFFFF"/>
        </a:lt2>
        <a:accent1>
          <a:srgbClr val="3333FF"/>
        </a:accent1>
        <a:accent2>
          <a:srgbClr val="006699"/>
        </a:accent2>
        <a:accent3>
          <a:srgbClr val="AAAAB3"/>
        </a:accent3>
        <a:accent4>
          <a:srgbClr val="DADADA"/>
        </a:accent4>
        <a:accent5>
          <a:srgbClr val="ADADFF"/>
        </a:accent5>
        <a:accent6>
          <a:srgbClr val="005C8A"/>
        </a:accent6>
        <a:hlink>
          <a:srgbClr val="669900"/>
        </a:hlink>
        <a:folHlink>
          <a:srgbClr val="0000FF"/>
        </a:folHlink>
      </a:clrScheme>
      <a:clrMap bg1="dk2" tx1="lt1" bg2="dk1" tx2="lt2" accent1="accent1" accent2="accent2" accent3="accent3" accent4="accent4" accent5="accent5" accent6="accent6" hlink="hlink" folHlink="folHlink"/>
    </a:extraClrScheme>
    <a:extraClrScheme>
      <a:clrScheme name="Network 6">
        <a:dk1>
          <a:srgbClr val="808080"/>
        </a:dk1>
        <a:lt1>
          <a:srgbClr val="FFFFFF"/>
        </a:lt1>
        <a:dk2>
          <a:srgbClr val="30054B"/>
        </a:dk2>
        <a:lt2>
          <a:srgbClr val="FFFFFF"/>
        </a:lt2>
        <a:accent1>
          <a:srgbClr val="797B9B"/>
        </a:accent1>
        <a:accent2>
          <a:srgbClr val="6B4FB1"/>
        </a:accent2>
        <a:accent3>
          <a:srgbClr val="ADAAB1"/>
        </a:accent3>
        <a:accent4>
          <a:srgbClr val="DADADA"/>
        </a:accent4>
        <a:accent5>
          <a:srgbClr val="BEBFCB"/>
        </a:accent5>
        <a:accent6>
          <a:srgbClr val="6047A0"/>
        </a:accent6>
        <a:hlink>
          <a:srgbClr val="7AACCE"/>
        </a:hlink>
        <a:folHlink>
          <a:srgbClr val="D8D8EC"/>
        </a:folHlink>
      </a:clrScheme>
      <a:clrMap bg1="dk2" tx1="lt1" bg2="dk1" tx2="lt2" accent1="accent1" accent2="accent2" accent3="accent3" accent4="accent4" accent5="accent5" accent6="accent6" hlink="hlink" folHlink="folHlink"/>
    </a:extraClrScheme>
    <a:extraClrScheme>
      <a:clrScheme name="Network 7">
        <a:dk1>
          <a:srgbClr val="808080"/>
        </a:dk1>
        <a:lt1>
          <a:srgbClr val="FFFFCC"/>
        </a:lt1>
        <a:dk2>
          <a:srgbClr val="29527B"/>
        </a:dk2>
        <a:lt2>
          <a:srgbClr val="FFFFFF"/>
        </a:lt2>
        <a:accent1>
          <a:srgbClr val="CCCC00"/>
        </a:accent1>
        <a:accent2>
          <a:srgbClr val="669999"/>
        </a:accent2>
        <a:accent3>
          <a:srgbClr val="ACB3BF"/>
        </a:accent3>
        <a:accent4>
          <a:srgbClr val="DADAAE"/>
        </a:accent4>
        <a:accent5>
          <a:srgbClr val="E2E2AA"/>
        </a:accent5>
        <a:accent6>
          <a:srgbClr val="5C8A8A"/>
        </a:accent6>
        <a:hlink>
          <a:srgbClr val="D8D8EC"/>
        </a:hlink>
        <a:folHlink>
          <a:srgbClr val="B2B2B2"/>
        </a:folHlink>
      </a:clrScheme>
      <a:clrMap bg1="dk2" tx1="lt1" bg2="dk1" tx2="lt2" accent1="accent1" accent2="accent2" accent3="accent3" accent4="accent4" accent5="accent5" accent6="accent6" hlink="hlink" folHlink="folHlink"/>
    </a:extraClrScheme>
    <a:extraClrScheme>
      <a:clrScheme name="Network 8">
        <a:dk1>
          <a:srgbClr val="666699"/>
        </a:dk1>
        <a:lt1>
          <a:srgbClr val="FFFFFF"/>
        </a:lt1>
        <a:dk2>
          <a:srgbClr val="476949"/>
        </a:dk2>
        <a:lt2>
          <a:srgbClr val="FFFFFF"/>
        </a:lt2>
        <a:accent1>
          <a:srgbClr val="CC6600"/>
        </a:accent1>
        <a:accent2>
          <a:srgbClr val="CC9900"/>
        </a:accent2>
        <a:accent3>
          <a:srgbClr val="B1B9B1"/>
        </a:accent3>
        <a:accent4>
          <a:srgbClr val="DADADA"/>
        </a:accent4>
        <a:accent5>
          <a:srgbClr val="E2B8AA"/>
        </a:accent5>
        <a:accent6>
          <a:srgbClr val="B98A00"/>
        </a:accent6>
        <a:hlink>
          <a:srgbClr val="669900"/>
        </a:hlink>
        <a:folHlink>
          <a:srgbClr val="A45200"/>
        </a:folHlink>
      </a:clrScheme>
      <a:clrMap bg1="dk2" tx1="lt1" bg2="dk1" tx2="lt2" accent1="accent1" accent2="accent2" accent3="accent3" accent4="accent4" accent5="accent5" accent6="accent6" hlink="hlink" folHlink="folHlink"/>
    </a:extraClrScheme>
    <a:extraClrScheme>
      <a:clrScheme name="Network 9">
        <a:dk1>
          <a:srgbClr val="000000"/>
        </a:dk1>
        <a:lt1>
          <a:srgbClr val="FFFFFF"/>
        </a:lt1>
        <a:dk2>
          <a:srgbClr val="7C1302"/>
        </a:dk2>
        <a:lt2>
          <a:srgbClr val="CC9900"/>
        </a:lt2>
        <a:accent1>
          <a:srgbClr val="CC9900"/>
        </a:accent1>
        <a:accent2>
          <a:srgbClr val="CC3300"/>
        </a:accent2>
        <a:accent3>
          <a:srgbClr val="FFFFFF"/>
        </a:accent3>
        <a:accent4>
          <a:srgbClr val="000000"/>
        </a:accent4>
        <a:accent5>
          <a:srgbClr val="E2CAAA"/>
        </a:accent5>
        <a:accent6>
          <a:srgbClr val="B92D00"/>
        </a:accent6>
        <a:hlink>
          <a:srgbClr val="808080"/>
        </a:hlink>
        <a:folHlink>
          <a:srgbClr val="CCCC66"/>
        </a:folHlink>
      </a:clrScheme>
      <a:clrMap bg1="lt1" tx1="dk1" bg2="lt2" tx2="dk2" accent1="accent1" accent2="accent2" accent3="accent3" accent4="accent4" accent5="accent5" accent6="accent6" hlink="hlink" folHlink="folHlink"/>
    </a:extraClrScheme>
    <a:extraClrScheme>
      <a:clrScheme name="Network 10">
        <a:dk1>
          <a:srgbClr val="000000"/>
        </a:dk1>
        <a:lt1>
          <a:srgbClr val="FFFFFF"/>
        </a:lt1>
        <a:dk2>
          <a:srgbClr val="330066"/>
        </a:dk2>
        <a:lt2>
          <a:srgbClr val="808080"/>
        </a:lt2>
        <a:accent1>
          <a:srgbClr val="CCCC00"/>
        </a:accent1>
        <a:accent2>
          <a:srgbClr val="669999"/>
        </a:accent2>
        <a:accent3>
          <a:srgbClr val="FFFFFF"/>
        </a:accent3>
        <a:accent4>
          <a:srgbClr val="000000"/>
        </a:accent4>
        <a:accent5>
          <a:srgbClr val="E2E2AA"/>
        </a:accent5>
        <a:accent6>
          <a:srgbClr val="5C8A8A"/>
        </a:accent6>
        <a:hlink>
          <a:srgbClr val="7E9CE8"/>
        </a:hlink>
        <a:folHlink>
          <a:srgbClr val="D8D8EC"/>
        </a:folHlink>
      </a:clrScheme>
      <a:clrMap bg1="lt1" tx1="dk1" bg2="lt2" tx2="dk2" accent1="accent1" accent2="accent2" accent3="accent3" accent4="accent4" accent5="accent5" accent6="accent6" hlink="hlink" folHlink="folHlink"/>
    </a:extraClrScheme>
    <a:extraClrScheme>
      <a:clrScheme name="Network 11">
        <a:dk1>
          <a:srgbClr val="000000"/>
        </a:dk1>
        <a:lt1>
          <a:srgbClr val="FFFFFF"/>
        </a:lt1>
        <a:dk2>
          <a:srgbClr val="330066"/>
        </a:dk2>
        <a:lt2>
          <a:srgbClr val="808080"/>
        </a:lt2>
        <a:accent1>
          <a:srgbClr val="D2CD00"/>
        </a:accent1>
        <a:accent2>
          <a:srgbClr val="669999"/>
        </a:accent2>
        <a:accent3>
          <a:srgbClr val="FFFFFF"/>
        </a:accent3>
        <a:accent4>
          <a:srgbClr val="000000"/>
        </a:accent4>
        <a:accent5>
          <a:srgbClr val="E5E3AA"/>
        </a:accent5>
        <a:accent6>
          <a:srgbClr val="5C8A8A"/>
        </a:accent6>
        <a:hlink>
          <a:srgbClr val="7E9CE8"/>
        </a:hlink>
        <a:folHlink>
          <a:srgbClr val="D8D8EC"/>
        </a:folHlink>
      </a:clrScheme>
      <a:clrMap bg1="lt1" tx1="dk1" bg2="lt2" tx2="dk2" accent1="accent1" accent2="accent2" accent3="accent3" accent4="accent4" accent5="accent5" accent6="accent6" hlink="hlink" folHlink="folHlink"/>
    </a:extraClrScheme>
    <a:extraClrScheme>
      <a:clrScheme name="Network 12">
        <a:dk1>
          <a:srgbClr val="000000"/>
        </a:dk1>
        <a:lt1>
          <a:srgbClr val="FFFFFF"/>
        </a:lt1>
        <a:dk2>
          <a:srgbClr val="330066"/>
        </a:dk2>
        <a:lt2>
          <a:srgbClr val="808080"/>
        </a:lt2>
        <a:accent1>
          <a:srgbClr val="C8C300"/>
        </a:accent1>
        <a:accent2>
          <a:srgbClr val="669999"/>
        </a:accent2>
        <a:accent3>
          <a:srgbClr val="FFFFFF"/>
        </a:accent3>
        <a:accent4>
          <a:srgbClr val="000000"/>
        </a:accent4>
        <a:accent5>
          <a:srgbClr val="E0DEAA"/>
        </a:accent5>
        <a:accent6>
          <a:srgbClr val="5C8A8A"/>
        </a:accent6>
        <a:hlink>
          <a:srgbClr val="7E9CE8"/>
        </a:hlink>
        <a:folHlink>
          <a:srgbClr val="D8D8EC"/>
        </a:folHlink>
      </a:clrScheme>
      <a:clrMap bg1="lt1" tx1="dk1" bg2="lt2" tx2="dk2" accent1="accent1" accent2="accent2" accent3="accent3" accent4="accent4" accent5="accent5" accent6="accent6" hlink="hlink" folHlink="folHlink"/>
    </a:extraClrScheme>
  </a:extraClrSchemeLst>
</a:theme>
</file>

<file path=ppt/theme/theme26.xml><?xml version="1.0" encoding="utf-8"?>
<a:theme xmlns:a="http://schemas.openxmlformats.org/drawingml/2006/main" name="24_Griggs_SciPsych_4e_ch01_W">
  <a:themeElements>
    <a:clrScheme name="Custom 15">
      <a:dk1>
        <a:sysClr val="windowText" lastClr="000000"/>
      </a:dk1>
      <a:lt1>
        <a:sysClr val="window" lastClr="FFFFFF"/>
      </a:lt1>
      <a:dk2>
        <a:srgbClr val="242852"/>
      </a:dk2>
      <a:lt2>
        <a:srgbClr val="ACCBF9"/>
      </a:lt2>
      <a:accent1>
        <a:srgbClr val="629DD1"/>
      </a:accent1>
      <a:accent2>
        <a:srgbClr val="B82F3C"/>
      </a:accent2>
      <a:accent3>
        <a:srgbClr val="FAAB30"/>
      </a:accent3>
      <a:accent4>
        <a:srgbClr val="4A66AC"/>
      </a:accent4>
      <a:accent5>
        <a:srgbClr val="5E9F79"/>
      </a:accent5>
      <a:accent6>
        <a:srgbClr val="E6C362"/>
      </a:accent6>
      <a:hlink>
        <a:srgbClr val="9454C3"/>
      </a:hlink>
      <a:folHlink>
        <a:srgbClr val="3EBBF0"/>
      </a:folHlink>
    </a:clrScheme>
    <a:fontScheme name="Network">
      <a:majorFont>
        <a:latin typeface="Arial"/>
        <a:ea typeface="ＭＳ Ｐゴシック"/>
        <a:cs typeface=""/>
      </a:majorFont>
      <a:minorFont>
        <a:latin typeface="Arial"/>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a:ln>
              <a:noFill/>
            </a:ln>
            <a:solidFill>
              <a:srgbClr val="000000"/>
            </a:solidFill>
            <a:effectLst/>
            <a:latin typeface="Arial" charset="0"/>
            <a:ea typeface="ＭＳ Ｐゴシック"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a:ln>
              <a:noFill/>
            </a:ln>
            <a:solidFill>
              <a:srgbClr val="000000"/>
            </a:solidFill>
            <a:effectLst/>
            <a:latin typeface="Arial" charset="0"/>
            <a:ea typeface="ＭＳ Ｐゴシック" charset="0"/>
          </a:defRPr>
        </a:defPPr>
      </a:lstStyle>
    </a:lnDef>
  </a:objectDefaults>
  <a:extraClrSchemeLst>
    <a:extraClrScheme>
      <a:clrScheme name="Network 1">
        <a:dk1>
          <a:srgbClr val="4F747B"/>
        </a:dk1>
        <a:lt1>
          <a:srgbClr val="FFFFFF"/>
        </a:lt1>
        <a:dk2>
          <a:srgbClr val="000000"/>
        </a:dk2>
        <a:lt2>
          <a:srgbClr val="C0C0C0"/>
        </a:lt2>
        <a:accent1>
          <a:srgbClr val="859868"/>
        </a:accent1>
        <a:accent2>
          <a:srgbClr val="5F5F5F"/>
        </a:accent2>
        <a:accent3>
          <a:srgbClr val="AAAAAA"/>
        </a:accent3>
        <a:accent4>
          <a:srgbClr val="DADADA"/>
        </a:accent4>
        <a:accent5>
          <a:srgbClr val="C2CAB9"/>
        </a:accent5>
        <a:accent6>
          <a:srgbClr val="555555"/>
        </a:accent6>
        <a:hlink>
          <a:srgbClr val="5F5F5F"/>
        </a:hlink>
        <a:folHlink>
          <a:srgbClr val="BA1212"/>
        </a:folHlink>
      </a:clrScheme>
      <a:clrMap bg1="dk2" tx1="lt1" bg2="dk1" tx2="lt2" accent1="accent1" accent2="accent2" accent3="accent3" accent4="accent4" accent5="accent5" accent6="accent6" hlink="hlink" folHlink="folHlink"/>
    </a:extraClrScheme>
    <a:extraClrScheme>
      <a:clrScheme name="Network 2">
        <a:dk1>
          <a:srgbClr val="3C0000"/>
        </a:dk1>
        <a:lt1>
          <a:srgbClr val="FFFFFF"/>
        </a:lt1>
        <a:dk2>
          <a:srgbClr val="4D0B0B"/>
        </a:dk2>
        <a:lt2>
          <a:srgbClr val="FFFFFF"/>
        </a:lt2>
        <a:accent1>
          <a:srgbClr val="666633"/>
        </a:accent1>
        <a:accent2>
          <a:srgbClr val="CC3300"/>
        </a:accent2>
        <a:accent3>
          <a:srgbClr val="B2AAAA"/>
        </a:accent3>
        <a:accent4>
          <a:srgbClr val="DADADA"/>
        </a:accent4>
        <a:accent5>
          <a:srgbClr val="B8B8AD"/>
        </a:accent5>
        <a:accent6>
          <a:srgbClr val="B92D00"/>
        </a:accent6>
        <a:hlink>
          <a:srgbClr val="CC9900"/>
        </a:hlink>
        <a:folHlink>
          <a:srgbClr val="CCCC33"/>
        </a:folHlink>
      </a:clrScheme>
      <a:clrMap bg1="dk2" tx1="lt1" bg2="dk1" tx2="lt2" accent1="accent1" accent2="accent2" accent3="accent3" accent4="accent4" accent5="accent5" accent6="accent6" hlink="hlink" folHlink="folHlink"/>
    </a:extraClrScheme>
    <a:extraClrScheme>
      <a:clrScheme name="Network 3">
        <a:dk1>
          <a:srgbClr val="666699"/>
        </a:dk1>
        <a:lt1>
          <a:srgbClr val="FFFFFF"/>
        </a:lt1>
        <a:dk2>
          <a:srgbClr val="15192B"/>
        </a:dk2>
        <a:lt2>
          <a:srgbClr val="CCCCFF"/>
        </a:lt2>
        <a:accent1>
          <a:srgbClr val="4F893D"/>
        </a:accent1>
        <a:accent2>
          <a:srgbClr val="666699"/>
        </a:accent2>
        <a:accent3>
          <a:srgbClr val="AAABAC"/>
        </a:accent3>
        <a:accent4>
          <a:srgbClr val="DADADA"/>
        </a:accent4>
        <a:accent5>
          <a:srgbClr val="B2C4AF"/>
        </a:accent5>
        <a:accent6>
          <a:srgbClr val="5C5C8A"/>
        </a:accent6>
        <a:hlink>
          <a:srgbClr val="CC9900"/>
        </a:hlink>
        <a:folHlink>
          <a:srgbClr val="4837C7"/>
        </a:folHlink>
      </a:clrScheme>
      <a:clrMap bg1="dk2" tx1="lt1" bg2="dk1" tx2="lt2" accent1="accent1" accent2="accent2" accent3="accent3" accent4="accent4" accent5="accent5" accent6="accent6" hlink="hlink" folHlink="folHlink"/>
    </a:extraClrScheme>
    <a:extraClrScheme>
      <a:clrScheme name="Network 4">
        <a:dk1>
          <a:srgbClr val="666699"/>
        </a:dk1>
        <a:lt1>
          <a:srgbClr val="FFFFFF"/>
        </a:lt1>
        <a:dk2>
          <a:srgbClr val="86001A"/>
        </a:dk2>
        <a:lt2>
          <a:srgbClr val="CCCC66"/>
        </a:lt2>
        <a:accent1>
          <a:srgbClr val="FF3300"/>
        </a:accent1>
        <a:accent2>
          <a:srgbClr val="FF6600"/>
        </a:accent2>
        <a:accent3>
          <a:srgbClr val="C3AAAB"/>
        </a:accent3>
        <a:accent4>
          <a:srgbClr val="DADADA"/>
        </a:accent4>
        <a:accent5>
          <a:srgbClr val="FFADAA"/>
        </a:accent5>
        <a:accent6>
          <a:srgbClr val="E75C00"/>
        </a:accent6>
        <a:hlink>
          <a:srgbClr val="CC9900"/>
        </a:hlink>
        <a:folHlink>
          <a:srgbClr val="FF0000"/>
        </a:folHlink>
      </a:clrScheme>
      <a:clrMap bg1="dk2" tx1="lt1" bg2="dk1" tx2="lt2" accent1="accent1" accent2="accent2" accent3="accent3" accent4="accent4" accent5="accent5" accent6="accent6" hlink="hlink" folHlink="folHlink"/>
    </a:extraClrScheme>
    <a:extraClrScheme>
      <a:clrScheme name="Network 5">
        <a:dk1>
          <a:srgbClr val="666699"/>
        </a:dk1>
        <a:lt1>
          <a:srgbClr val="FFFFFF"/>
        </a:lt1>
        <a:dk2>
          <a:srgbClr val="000054"/>
        </a:dk2>
        <a:lt2>
          <a:srgbClr val="FFFFFF"/>
        </a:lt2>
        <a:accent1>
          <a:srgbClr val="3333FF"/>
        </a:accent1>
        <a:accent2>
          <a:srgbClr val="006699"/>
        </a:accent2>
        <a:accent3>
          <a:srgbClr val="AAAAB3"/>
        </a:accent3>
        <a:accent4>
          <a:srgbClr val="DADADA"/>
        </a:accent4>
        <a:accent5>
          <a:srgbClr val="ADADFF"/>
        </a:accent5>
        <a:accent6>
          <a:srgbClr val="005C8A"/>
        </a:accent6>
        <a:hlink>
          <a:srgbClr val="669900"/>
        </a:hlink>
        <a:folHlink>
          <a:srgbClr val="0000FF"/>
        </a:folHlink>
      </a:clrScheme>
      <a:clrMap bg1="dk2" tx1="lt1" bg2="dk1" tx2="lt2" accent1="accent1" accent2="accent2" accent3="accent3" accent4="accent4" accent5="accent5" accent6="accent6" hlink="hlink" folHlink="folHlink"/>
    </a:extraClrScheme>
    <a:extraClrScheme>
      <a:clrScheme name="Network 6">
        <a:dk1>
          <a:srgbClr val="808080"/>
        </a:dk1>
        <a:lt1>
          <a:srgbClr val="FFFFFF"/>
        </a:lt1>
        <a:dk2>
          <a:srgbClr val="30054B"/>
        </a:dk2>
        <a:lt2>
          <a:srgbClr val="FFFFFF"/>
        </a:lt2>
        <a:accent1>
          <a:srgbClr val="797B9B"/>
        </a:accent1>
        <a:accent2>
          <a:srgbClr val="6B4FB1"/>
        </a:accent2>
        <a:accent3>
          <a:srgbClr val="ADAAB1"/>
        </a:accent3>
        <a:accent4>
          <a:srgbClr val="DADADA"/>
        </a:accent4>
        <a:accent5>
          <a:srgbClr val="BEBFCB"/>
        </a:accent5>
        <a:accent6>
          <a:srgbClr val="6047A0"/>
        </a:accent6>
        <a:hlink>
          <a:srgbClr val="7AACCE"/>
        </a:hlink>
        <a:folHlink>
          <a:srgbClr val="D8D8EC"/>
        </a:folHlink>
      </a:clrScheme>
      <a:clrMap bg1="dk2" tx1="lt1" bg2="dk1" tx2="lt2" accent1="accent1" accent2="accent2" accent3="accent3" accent4="accent4" accent5="accent5" accent6="accent6" hlink="hlink" folHlink="folHlink"/>
    </a:extraClrScheme>
    <a:extraClrScheme>
      <a:clrScheme name="Network 7">
        <a:dk1>
          <a:srgbClr val="808080"/>
        </a:dk1>
        <a:lt1>
          <a:srgbClr val="FFFFCC"/>
        </a:lt1>
        <a:dk2>
          <a:srgbClr val="29527B"/>
        </a:dk2>
        <a:lt2>
          <a:srgbClr val="FFFFFF"/>
        </a:lt2>
        <a:accent1>
          <a:srgbClr val="CCCC00"/>
        </a:accent1>
        <a:accent2>
          <a:srgbClr val="669999"/>
        </a:accent2>
        <a:accent3>
          <a:srgbClr val="ACB3BF"/>
        </a:accent3>
        <a:accent4>
          <a:srgbClr val="DADAAE"/>
        </a:accent4>
        <a:accent5>
          <a:srgbClr val="E2E2AA"/>
        </a:accent5>
        <a:accent6>
          <a:srgbClr val="5C8A8A"/>
        </a:accent6>
        <a:hlink>
          <a:srgbClr val="D8D8EC"/>
        </a:hlink>
        <a:folHlink>
          <a:srgbClr val="B2B2B2"/>
        </a:folHlink>
      </a:clrScheme>
      <a:clrMap bg1="dk2" tx1="lt1" bg2="dk1" tx2="lt2" accent1="accent1" accent2="accent2" accent3="accent3" accent4="accent4" accent5="accent5" accent6="accent6" hlink="hlink" folHlink="folHlink"/>
    </a:extraClrScheme>
    <a:extraClrScheme>
      <a:clrScheme name="Network 8">
        <a:dk1>
          <a:srgbClr val="666699"/>
        </a:dk1>
        <a:lt1>
          <a:srgbClr val="FFFFFF"/>
        </a:lt1>
        <a:dk2>
          <a:srgbClr val="476949"/>
        </a:dk2>
        <a:lt2>
          <a:srgbClr val="FFFFFF"/>
        </a:lt2>
        <a:accent1>
          <a:srgbClr val="CC6600"/>
        </a:accent1>
        <a:accent2>
          <a:srgbClr val="CC9900"/>
        </a:accent2>
        <a:accent3>
          <a:srgbClr val="B1B9B1"/>
        </a:accent3>
        <a:accent4>
          <a:srgbClr val="DADADA"/>
        </a:accent4>
        <a:accent5>
          <a:srgbClr val="E2B8AA"/>
        </a:accent5>
        <a:accent6>
          <a:srgbClr val="B98A00"/>
        </a:accent6>
        <a:hlink>
          <a:srgbClr val="669900"/>
        </a:hlink>
        <a:folHlink>
          <a:srgbClr val="A45200"/>
        </a:folHlink>
      </a:clrScheme>
      <a:clrMap bg1="dk2" tx1="lt1" bg2="dk1" tx2="lt2" accent1="accent1" accent2="accent2" accent3="accent3" accent4="accent4" accent5="accent5" accent6="accent6" hlink="hlink" folHlink="folHlink"/>
    </a:extraClrScheme>
    <a:extraClrScheme>
      <a:clrScheme name="Network 9">
        <a:dk1>
          <a:srgbClr val="000000"/>
        </a:dk1>
        <a:lt1>
          <a:srgbClr val="FFFFFF"/>
        </a:lt1>
        <a:dk2>
          <a:srgbClr val="7C1302"/>
        </a:dk2>
        <a:lt2>
          <a:srgbClr val="CC9900"/>
        </a:lt2>
        <a:accent1>
          <a:srgbClr val="CC9900"/>
        </a:accent1>
        <a:accent2>
          <a:srgbClr val="CC3300"/>
        </a:accent2>
        <a:accent3>
          <a:srgbClr val="FFFFFF"/>
        </a:accent3>
        <a:accent4>
          <a:srgbClr val="000000"/>
        </a:accent4>
        <a:accent5>
          <a:srgbClr val="E2CAAA"/>
        </a:accent5>
        <a:accent6>
          <a:srgbClr val="B92D00"/>
        </a:accent6>
        <a:hlink>
          <a:srgbClr val="808080"/>
        </a:hlink>
        <a:folHlink>
          <a:srgbClr val="CCCC66"/>
        </a:folHlink>
      </a:clrScheme>
      <a:clrMap bg1="lt1" tx1="dk1" bg2="lt2" tx2="dk2" accent1="accent1" accent2="accent2" accent3="accent3" accent4="accent4" accent5="accent5" accent6="accent6" hlink="hlink" folHlink="folHlink"/>
    </a:extraClrScheme>
    <a:extraClrScheme>
      <a:clrScheme name="Network 10">
        <a:dk1>
          <a:srgbClr val="000000"/>
        </a:dk1>
        <a:lt1>
          <a:srgbClr val="FFFFFF"/>
        </a:lt1>
        <a:dk2>
          <a:srgbClr val="330066"/>
        </a:dk2>
        <a:lt2>
          <a:srgbClr val="808080"/>
        </a:lt2>
        <a:accent1>
          <a:srgbClr val="CCCC00"/>
        </a:accent1>
        <a:accent2>
          <a:srgbClr val="669999"/>
        </a:accent2>
        <a:accent3>
          <a:srgbClr val="FFFFFF"/>
        </a:accent3>
        <a:accent4>
          <a:srgbClr val="000000"/>
        </a:accent4>
        <a:accent5>
          <a:srgbClr val="E2E2AA"/>
        </a:accent5>
        <a:accent6>
          <a:srgbClr val="5C8A8A"/>
        </a:accent6>
        <a:hlink>
          <a:srgbClr val="7E9CE8"/>
        </a:hlink>
        <a:folHlink>
          <a:srgbClr val="D8D8EC"/>
        </a:folHlink>
      </a:clrScheme>
      <a:clrMap bg1="lt1" tx1="dk1" bg2="lt2" tx2="dk2" accent1="accent1" accent2="accent2" accent3="accent3" accent4="accent4" accent5="accent5" accent6="accent6" hlink="hlink" folHlink="folHlink"/>
    </a:extraClrScheme>
    <a:extraClrScheme>
      <a:clrScheme name="Network 11">
        <a:dk1>
          <a:srgbClr val="000000"/>
        </a:dk1>
        <a:lt1>
          <a:srgbClr val="FFFFFF"/>
        </a:lt1>
        <a:dk2>
          <a:srgbClr val="330066"/>
        </a:dk2>
        <a:lt2>
          <a:srgbClr val="808080"/>
        </a:lt2>
        <a:accent1>
          <a:srgbClr val="D2CD00"/>
        </a:accent1>
        <a:accent2>
          <a:srgbClr val="669999"/>
        </a:accent2>
        <a:accent3>
          <a:srgbClr val="FFFFFF"/>
        </a:accent3>
        <a:accent4>
          <a:srgbClr val="000000"/>
        </a:accent4>
        <a:accent5>
          <a:srgbClr val="E5E3AA"/>
        </a:accent5>
        <a:accent6>
          <a:srgbClr val="5C8A8A"/>
        </a:accent6>
        <a:hlink>
          <a:srgbClr val="7E9CE8"/>
        </a:hlink>
        <a:folHlink>
          <a:srgbClr val="D8D8EC"/>
        </a:folHlink>
      </a:clrScheme>
      <a:clrMap bg1="lt1" tx1="dk1" bg2="lt2" tx2="dk2" accent1="accent1" accent2="accent2" accent3="accent3" accent4="accent4" accent5="accent5" accent6="accent6" hlink="hlink" folHlink="folHlink"/>
    </a:extraClrScheme>
    <a:extraClrScheme>
      <a:clrScheme name="Network 12">
        <a:dk1>
          <a:srgbClr val="000000"/>
        </a:dk1>
        <a:lt1>
          <a:srgbClr val="FFFFFF"/>
        </a:lt1>
        <a:dk2>
          <a:srgbClr val="330066"/>
        </a:dk2>
        <a:lt2>
          <a:srgbClr val="808080"/>
        </a:lt2>
        <a:accent1>
          <a:srgbClr val="C8C300"/>
        </a:accent1>
        <a:accent2>
          <a:srgbClr val="669999"/>
        </a:accent2>
        <a:accent3>
          <a:srgbClr val="FFFFFF"/>
        </a:accent3>
        <a:accent4>
          <a:srgbClr val="000000"/>
        </a:accent4>
        <a:accent5>
          <a:srgbClr val="E0DEAA"/>
        </a:accent5>
        <a:accent6>
          <a:srgbClr val="5C8A8A"/>
        </a:accent6>
        <a:hlink>
          <a:srgbClr val="7E9CE8"/>
        </a:hlink>
        <a:folHlink>
          <a:srgbClr val="D8D8EC"/>
        </a:folHlink>
      </a:clrScheme>
      <a:clrMap bg1="lt1" tx1="dk1" bg2="lt2" tx2="dk2" accent1="accent1" accent2="accent2" accent3="accent3" accent4="accent4" accent5="accent5" accent6="accent6" hlink="hlink" folHlink="folHlink"/>
    </a:extraClrScheme>
  </a:extraClrSchemeLst>
</a:theme>
</file>

<file path=ppt/theme/theme27.xml><?xml version="1.0" encoding="utf-8"?>
<a:theme xmlns:a="http://schemas.openxmlformats.org/drawingml/2006/main" name="27_Griggs_SciPsych_4e_ch01_W">
  <a:themeElements>
    <a:clrScheme name="Custom 15">
      <a:dk1>
        <a:sysClr val="windowText" lastClr="000000"/>
      </a:dk1>
      <a:lt1>
        <a:sysClr val="window" lastClr="FFFFFF"/>
      </a:lt1>
      <a:dk2>
        <a:srgbClr val="242852"/>
      </a:dk2>
      <a:lt2>
        <a:srgbClr val="ACCBF9"/>
      </a:lt2>
      <a:accent1>
        <a:srgbClr val="629DD1"/>
      </a:accent1>
      <a:accent2>
        <a:srgbClr val="B82F3C"/>
      </a:accent2>
      <a:accent3>
        <a:srgbClr val="FAAB30"/>
      </a:accent3>
      <a:accent4>
        <a:srgbClr val="4A66AC"/>
      </a:accent4>
      <a:accent5>
        <a:srgbClr val="5E9F79"/>
      </a:accent5>
      <a:accent6>
        <a:srgbClr val="E6C362"/>
      </a:accent6>
      <a:hlink>
        <a:srgbClr val="9454C3"/>
      </a:hlink>
      <a:folHlink>
        <a:srgbClr val="3EBBF0"/>
      </a:folHlink>
    </a:clrScheme>
    <a:fontScheme name="Network">
      <a:majorFont>
        <a:latin typeface="Arial"/>
        <a:ea typeface="ＭＳ Ｐゴシック"/>
        <a:cs typeface=""/>
      </a:majorFont>
      <a:minorFont>
        <a:latin typeface="Arial"/>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a:ln>
              <a:noFill/>
            </a:ln>
            <a:solidFill>
              <a:srgbClr val="000000"/>
            </a:solidFill>
            <a:effectLst/>
            <a:latin typeface="Arial" charset="0"/>
            <a:ea typeface="ＭＳ Ｐゴシック"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a:ln>
              <a:noFill/>
            </a:ln>
            <a:solidFill>
              <a:srgbClr val="000000"/>
            </a:solidFill>
            <a:effectLst/>
            <a:latin typeface="Arial" charset="0"/>
            <a:ea typeface="ＭＳ Ｐゴシック" charset="0"/>
          </a:defRPr>
        </a:defPPr>
      </a:lstStyle>
    </a:lnDef>
  </a:objectDefaults>
  <a:extraClrSchemeLst>
    <a:extraClrScheme>
      <a:clrScheme name="Network 1">
        <a:dk1>
          <a:srgbClr val="4F747B"/>
        </a:dk1>
        <a:lt1>
          <a:srgbClr val="FFFFFF"/>
        </a:lt1>
        <a:dk2>
          <a:srgbClr val="000000"/>
        </a:dk2>
        <a:lt2>
          <a:srgbClr val="C0C0C0"/>
        </a:lt2>
        <a:accent1>
          <a:srgbClr val="859868"/>
        </a:accent1>
        <a:accent2>
          <a:srgbClr val="5F5F5F"/>
        </a:accent2>
        <a:accent3>
          <a:srgbClr val="AAAAAA"/>
        </a:accent3>
        <a:accent4>
          <a:srgbClr val="DADADA"/>
        </a:accent4>
        <a:accent5>
          <a:srgbClr val="C2CAB9"/>
        </a:accent5>
        <a:accent6>
          <a:srgbClr val="555555"/>
        </a:accent6>
        <a:hlink>
          <a:srgbClr val="5F5F5F"/>
        </a:hlink>
        <a:folHlink>
          <a:srgbClr val="BA1212"/>
        </a:folHlink>
      </a:clrScheme>
      <a:clrMap bg1="dk2" tx1="lt1" bg2="dk1" tx2="lt2" accent1="accent1" accent2="accent2" accent3="accent3" accent4="accent4" accent5="accent5" accent6="accent6" hlink="hlink" folHlink="folHlink"/>
    </a:extraClrScheme>
    <a:extraClrScheme>
      <a:clrScheme name="Network 2">
        <a:dk1>
          <a:srgbClr val="3C0000"/>
        </a:dk1>
        <a:lt1>
          <a:srgbClr val="FFFFFF"/>
        </a:lt1>
        <a:dk2>
          <a:srgbClr val="4D0B0B"/>
        </a:dk2>
        <a:lt2>
          <a:srgbClr val="FFFFFF"/>
        </a:lt2>
        <a:accent1>
          <a:srgbClr val="666633"/>
        </a:accent1>
        <a:accent2>
          <a:srgbClr val="CC3300"/>
        </a:accent2>
        <a:accent3>
          <a:srgbClr val="B2AAAA"/>
        </a:accent3>
        <a:accent4>
          <a:srgbClr val="DADADA"/>
        </a:accent4>
        <a:accent5>
          <a:srgbClr val="B8B8AD"/>
        </a:accent5>
        <a:accent6>
          <a:srgbClr val="B92D00"/>
        </a:accent6>
        <a:hlink>
          <a:srgbClr val="CC9900"/>
        </a:hlink>
        <a:folHlink>
          <a:srgbClr val="CCCC33"/>
        </a:folHlink>
      </a:clrScheme>
      <a:clrMap bg1="dk2" tx1="lt1" bg2="dk1" tx2="lt2" accent1="accent1" accent2="accent2" accent3="accent3" accent4="accent4" accent5="accent5" accent6="accent6" hlink="hlink" folHlink="folHlink"/>
    </a:extraClrScheme>
    <a:extraClrScheme>
      <a:clrScheme name="Network 3">
        <a:dk1>
          <a:srgbClr val="666699"/>
        </a:dk1>
        <a:lt1>
          <a:srgbClr val="FFFFFF"/>
        </a:lt1>
        <a:dk2>
          <a:srgbClr val="15192B"/>
        </a:dk2>
        <a:lt2>
          <a:srgbClr val="CCCCFF"/>
        </a:lt2>
        <a:accent1>
          <a:srgbClr val="4F893D"/>
        </a:accent1>
        <a:accent2>
          <a:srgbClr val="666699"/>
        </a:accent2>
        <a:accent3>
          <a:srgbClr val="AAABAC"/>
        </a:accent3>
        <a:accent4>
          <a:srgbClr val="DADADA"/>
        </a:accent4>
        <a:accent5>
          <a:srgbClr val="B2C4AF"/>
        </a:accent5>
        <a:accent6>
          <a:srgbClr val="5C5C8A"/>
        </a:accent6>
        <a:hlink>
          <a:srgbClr val="CC9900"/>
        </a:hlink>
        <a:folHlink>
          <a:srgbClr val="4837C7"/>
        </a:folHlink>
      </a:clrScheme>
      <a:clrMap bg1="dk2" tx1="lt1" bg2="dk1" tx2="lt2" accent1="accent1" accent2="accent2" accent3="accent3" accent4="accent4" accent5="accent5" accent6="accent6" hlink="hlink" folHlink="folHlink"/>
    </a:extraClrScheme>
    <a:extraClrScheme>
      <a:clrScheme name="Network 4">
        <a:dk1>
          <a:srgbClr val="666699"/>
        </a:dk1>
        <a:lt1>
          <a:srgbClr val="FFFFFF"/>
        </a:lt1>
        <a:dk2>
          <a:srgbClr val="86001A"/>
        </a:dk2>
        <a:lt2>
          <a:srgbClr val="CCCC66"/>
        </a:lt2>
        <a:accent1>
          <a:srgbClr val="FF3300"/>
        </a:accent1>
        <a:accent2>
          <a:srgbClr val="FF6600"/>
        </a:accent2>
        <a:accent3>
          <a:srgbClr val="C3AAAB"/>
        </a:accent3>
        <a:accent4>
          <a:srgbClr val="DADADA"/>
        </a:accent4>
        <a:accent5>
          <a:srgbClr val="FFADAA"/>
        </a:accent5>
        <a:accent6>
          <a:srgbClr val="E75C00"/>
        </a:accent6>
        <a:hlink>
          <a:srgbClr val="CC9900"/>
        </a:hlink>
        <a:folHlink>
          <a:srgbClr val="FF0000"/>
        </a:folHlink>
      </a:clrScheme>
      <a:clrMap bg1="dk2" tx1="lt1" bg2="dk1" tx2="lt2" accent1="accent1" accent2="accent2" accent3="accent3" accent4="accent4" accent5="accent5" accent6="accent6" hlink="hlink" folHlink="folHlink"/>
    </a:extraClrScheme>
    <a:extraClrScheme>
      <a:clrScheme name="Network 5">
        <a:dk1>
          <a:srgbClr val="666699"/>
        </a:dk1>
        <a:lt1>
          <a:srgbClr val="FFFFFF"/>
        </a:lt1>
        <a:dk2>
          <a:srgbClr val="000054"/>
        </a:dk2>
        <a:lt2>
          <a:srgbClr val="FFFFFF"/>
        </a:lt2>
        <a:accent1>
          <a:srgbClr val="3333FF"/>
        </a:accent1>
        <a:accent2>
          <a:srgbClr val="006699"/>
        </a:accent2>
        <a:accent3>
          <a:srgbClr val="AAAAB3"/>
        </a:accent3>
        <a:accent4>
          <a:srgbClr val="DADADA"/>
        </a:accent4>
        <a:accent5>
          <a:srgbClr val="ADADFF"/>
        </a:accent5>
        <a:accent6>
          <a:srgbClr val="005C8A"/>
        </a:accent6>
        <a:hlink>
          <a:srgbClr val="669900"/>
        </a:hlink>
        <a:folHlink>
          <a:srgbClr val="0000FF"/>
        </a:folHlink>
      </a:clrScheme>
      <a:clrMap bg1="dk2" tx1="lt1" bg2="dk1" tx2="lt2" accent1="accent1" accent2="accent2" accent3="accent3" accent4="accent4" accent5="accent5" accent6="accent6" hlink="hlink" folHlink="folHlink"/>
    </a:extraClrScheme>
    <a:extraClrScheme>
      <a:clrScheme name="Network 6">
        <a:dk1>
          <a:srgbClr val="808080"/>
        </a:dk1>
        <a:lt1>
          <a:srgbClr val="FFFFFF"/>
        </a:lt1>
        <a:dk2>
          <a:srgbClr val="30054B"/>
        </a:dk2>
        <a:lt2>
          <a:srgbClr val="FFFFFF"/>
        </a:lt2>
        <a:accent1>
          <a:srgbClr val="797B9B"/>
        </a:accent1>
        <a:accent2>
          <a:srgbClr val="6B4FB1"/>
        </a:accent2>
        <a:accent3>
          <a:srgbClr val="ADAAB1"/>
        </a:accent3>
        <a:accent4>
          <a:srgbClr val="DADADA"/>
        </a:accent4>
        <a:accent5>
          <a:srgbClr val="BEBFCB"/>
        </a:accent5>
        <a:accent6>
          <a:srgbClr val="6047A0"/>
        </a:accent6>
        <a:hlink>
          <a:srgbClr val="7AACCE"/>
        </a:hlink>
        <a:folHlink>
          <a:srgbClr val="D8D8EC"/>
        </a:folHlink>
      </a:clrScheme>
      <a:clrMap bg1="dk2" tx1="lt1" bg2="dk1" tx2="lt2" accent1="accent1" accent2="accent2" accent3="accent3" accent4="accent4" accent5="accent5" accent6="accent6" hlink="hlink" folHlink="folHlink"/>
    </a:extraClrScheme>
    <a:extraClrScheme>
      <a:clrScheme name="Network 7">
        <a:dk1>
          <a:srgbClr val="808080"/>
        </a:dk1>
        <a:lt1>
          <a:srgbClr val="FFFFCC"/>
        </a:lt1>
        <a:dk2>
          <a:srgbClr val="29527B"/>
        </a:dk2>
        <a:lt2>
          <a:srgbClr val="FFFFFF"/>
        </a:lt2>
        <a:accent1>
          <a:srgbClr val="CCCC00"/>
        </a:accent1>
        <a:accent2>
          <a:srgbClr val="669999"/>
        </a:accent2>
        <a:accent3>
          <a:srgbClr val="ACB3BF"/>
        </a:accent3>
        <a:accent4>
          <a:srgbClr val="DADAAE"/>
        </a:accent4>
        <a:accent5>
          <a:srgbClr val="E2E2AA"/>
        </a:accent5>
        <a:accent6>
          <a:srgbClr val="5C8A8A"/>
        </a:accent6>
        <a:hlink>
          <a:srgbClr val="D8D8EC"/>
        </a:hlink>
        <a:folHlink>
          <a:srgbClr val="B2B2B2"/>
        </a:folHlink>
      </a:clrScheme>
      <a:clrMap bg1="dk2" tx1="lt1" bg2="dk1" tx2="lt2" accent1="accent1" accent2="accent2" accent3="accent3" accent4="accent4" accent5="accent5" accent6="accent6" hlink="hlink" folHlink="folHlink"/>
    </a:extraClrScheme>
    <a:extraClrScheme>
      <a:clrScheme name="Network 8">
        <a:dk1>
          <a:srgbClr val="666699"/>
        </a:dk1>
        <a:lt1>
          <a:srgbClr val="FFFFFF"/>
        </a:lt1>
        <a:dk2>
          <a:srgbClr val="476949"/>
        </a:dk2>
        <a:lt2>
          <a:srgbClr val="FFFFFF"/>
        </a:lt2>
        <a:accent1>
          <a:srgbClr val="CC6600"/>
        </a:accent1>
        <a:accent2>
          <a:srgbClr val="CC9900"/>
        </a:accent2>
        <a:accent3>
          <a:srgbClr val="B1B9B1"/>
        </a:accent3>
        <a:accent4>
          <a:srgbClr val="DADADA"/>
        </a:accent4>
        <a:accent5>
          <a:srgbClr val="E2B8AA"/>
        </a:accent5>
        <a:accent6>
          <a:srgbClr val="B98A00"/>
        </a:accent6>
        <a:hlink>
          <a:srgbClr val="669900"/>
        </a:hlink>
        <a:folHlink>
          <a:srgbClr val="A45200"/>
        </a:folHlink>
      </a:clrScheme>
      <a:clrMap bg1="dk2" tx1="lt1" bg2="dk1" tx2="lt2" accent1="accent1" accent2="accent2" accent3="accent3" accent4="accent4" accent5="accent5" accent6="accent6" hlink="hlink" folHlink="folHlink"/>
    </a:extraClrScheme>
    <a:extraClrScheme>
      <a:clrScheme name="Network 9">
        <a:dk1>
          <a:srgbClr val="000000"/>
        </a:dk1>
        <a:lt1>
          <a:srgbClr val="FFFFFF"/>
        </a:lt1>
        <a:dk2>
          <a:srgbClr val="7C1302"/>
        </a:dk2>
        <a:lt2>
          <a:srgbClr val="CC9900"/>
        </a:lt2>
        <a:accent1>
          <a:srgbClr val="CC9900"/>
        </a:accent1>
        <a:accent2>
          <a:srgbClr val="CC3300"/>
        </a:accent2>
        <a:accent3>
          <a:srgbClr val="FFFFFF"/>
        </a:accent3>
        <a:accent4>
          <a:srgbClr val="000000"/>
        </a:accent4>
        <a:accent5>
          <a:srgbClr val="E2CAAA"/>
        </a:accent5>
        <a:accent6>
          <a:srgbClr val="B92D00"/>
        </a:accent6>
        <a:hlink>
          <a:srgbClr val="808080"/>
        </a:hlink>
        <a:folHlink>
          <a:srgbClr val="CCCC66"/>
        </a:folHlink>
      </a:clrScheme>
      <a:clrMap bg1="lt1" tx1="dk1" bg2="lt2" tx2="dk2" accent1="accent1" accent2="accent2" accent3="accent3" accent4="accent4" accent5="accent5" accent6="accent6" hlink="hlink" folHlink="folHlink"/>
    </a:extraClrScheme>
    <a:extraClrScheme>
      <a:clrScheme name="Network 10">
        <a:dk1>
          <a:srgbClr val="000000"/>
        </a:dk1>
        <a:lt1>
          <a:srgbClr val="FFFFFF"/>
        </a:lt1>
        <a:dk2>
          <a:srgbClr val="330066"/>
        </a:dk2>
        <a:lt2>
          <a:srgbClr val="808080"/>
        </a:lt2>
        <a:accent1>
          <a:srgbClr val="CCCC00"/>
        </a:accent1>
        <a:accent2>
          <a:srgbClr val="669999"/>
        </a:accent2>
        <a:accent3>
          <a:srgbClr val="FFFFFF"/>
        </a:accent3>
        <a:accent4>
          <a:srgbClr val="000000"/>
        </a:accent4>
        <a:accent5>
          <a:srgbClr val="E2E2AA"/>
        </a:accent5>
        <a:accent6>
          <a:srgbClr val="5C8A8A"/>
        </a:accent6>
        <a:hlink>
          <a:srgbClr val="7E9CE8"/>
        </a:hlink>
        <a:folHlink>
          <a:srgbClr val="D8D8EC"/>
        </a:folHlink>
      </a:clrScheme>
      <a:clrMap bg1="lt1" tx1="dk1" bg2="lt2" tx2="dk2" accent1="accent1" accent2="accent2" accent3="accent3" accent4="accent4" accent5="accent5" accent6="accent6" hlink="hlink" folHlink="folHlink"/>
    </a:extraClrScheme>
    <a:extraClrScheme>
      <a:clrScheme name="Network 11">
        <a:dk1>
          <a:srgbClr val="000000"/>
        </a:dk1>
        <a:lt1>
          <a:srgbClr val="FFFFFF"/>
        </a:lt1>
        <a:dk2>
          <a:srgbClr val="330066"/>
        </a:dk2>
        <a:lt2>
          <a:srgbClr val="808080"/>
        </a:lt2>
        <a:accent1>
          <a:srgbClr val="D2CD00"/>
        </a:accent1>
        <a:accent2>
          <a:srgbClr val="669999"/>
        </a:accent2>
        <a:accent3>
          <a:srgbClr val="FFFFFF"/>
        </a:accent3>
        <a:accent4>
          <a:srgbClr val="000000"/>
        </a:accent4>
        <a:accent5>
          <a:srgbClr val="E5E3AA"/>
        </a:accent5>
        <a:accent6>
          <a:srgbClr val="5C8A8A"/>
        </a:accent6>
        <a:hlink>
          <a:srgbClr val="7E9CE8"/>
        </a:hlink>
        <a:folHlink>
          <a:srgbClr val="D8D8EC"/>
        </a:folHlink>
      </a:clrScheme>
      <a:clrMap bg1="lt1" tx1="dk1" bg2="lt2" tx2="dk2" accent1="accent1" accent2="accent2" accent3="accent3" accent4="accent4" accent5="accent5" accent6="accent6" hlink="hlink" folHlink="folHlink"/>
    </a:extraClrScheme>
    <a:extraClrScheme>
      <a:clrScheme name="Network 12">
        <a:dk1>
          <a:srgbClr val="000000"/>
        </a:dk1>
        <a:lt1>
          <a:srgbClr val="FFFFFF"/>
        </a:lt1>
        <a:dk2>
          <a:srgbClr val="330066"/>
        </a:dk2>
        <a:lt2>
          <a:srgbClr val="808080"/>
        </a:lt2>
        <a:accent1>
          <a:srgbClr val="C8C300"/>
        </a:accent1>
        <a:accent2>
          <a:srgbClr val="669999"/>
        </a:accent2>
        <a:accent3>
          <a:srgbClr val="FFFFFF"/>
        </a:accent3>
        <a:accent4>
          <a:srgbClr val="000000"/>
        </a:accent4>
        <a:accent5>
          <a:srgbClr val="E0DEAA"/>
        </a:accent5>
        <a:accent6>
          <a:srgbClr val="5C8A8A"/>
        </a:accent6>
        <a:hlink>
          <a:srgbClr val="7E9CE8"/>
        </a:hlink>
        <a:folHlink>
          <a:srgbClr val="D8D8EC"/>
        </a:folHlink>
      </a:clrScheme>
      <a:clrMap bg1="lt1" tx1="dk1" bg2="lt2" tx2="dk2" accent1="accent1" accent2="accent2" accent3="accent3" accent4="accent4" accent5="accent5" accent6="accent6" hlink="hlink" folHlink="folHlink"/>
    </a:extraClrScheme>
  </a:extraClrSchemeLst>
</a:theme>
</file>

<file path=ppt/theme/theme28.xml><?xml version="1.0" encoding="utf-8"?>
<a:theme xmlns:a="http://schemas.openxmlformats.org/drawingml/2006/main" name="25_Griggs_SciPsych_4e_ch01_W">
  <a:themeElements>
    <a:clrScheme name="Custom 15">
      <a:dk1>
        <a:sysClr val="windowText" lastClr="000000"/>
      </a:dk1>
      <a:lt1>
        <a:sysClr val="window" lastClr="FFFFFF"/>
      </a:lt1>
      <a:dk2>
        <a:srgbClr val="242852"/>
      </a:dk2>
      <a:lt2>
        <a:srgbClr val="ACCBF9"/>
      </a:lt2>
      <a:accent1>
        <a:srgbClr val="629DD1"/>
      </a:accent1>
      <a:accent2>
        <a:srgbClr val="B82F3C"/>
      </a:accent2>
      <a:accent3>
        <a:srgbClr val="FAAB30"/>
      </a:accent3>
      <a:accent4>
        <a:srgbClr val="4A66AC"/>
      </a:accent4>
      <a:accent5>
        <a:srgbClr val="5E9F79"/>
      </a:accent5>
      <a:accent6>
        <a:srgbClr val="E6C362"/>
      </a:accent6>
      <a:hlink>
        <a:srgbClr val="9454C3"/>
      </a:hlink>
      <a:folHlink>
        <a:srgbClr val="3EBBF0"/>
      </a:folHlink>
    </a:clrScheme>
    <a:fontScheme name="Network">
      <a:majorFont>
        <a:latin typeface="Arial"/>
        <a:ea typeface="ＭＳ Ｐゴシック"/>
        <a:cs typeface=""/>
      </a:majorFont>
      <a:minorFont>
        <a:latin typeface="Arial"/>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a:ln>
              <a:noFill/>
            </a:ln>
            <a:solidFill>
              <a:srgbClr val="000000"/>
            </a:solidFill>
            <a:effectLst/>
            <a:latin typeface="Arial" charset="0"/>
            <a:ea typeface="ＭＳ Ｐゴシック"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a:ln>
              <a:noFill/>
            </a:ln>
            <a:solidFill>
              <a:srgbClr val="000000"/>
            </a:solidFill>
            <a:effectLst/>
            <a:latin typeface="Arial" charset="0"/>
            <a:ea typeface="ＭＳ Ｐゴシック" charset="0"/>
          </a:defRPr>
        </a:defPPr>
      </a:lstStyle>
    </a:lnDef>
  </a:objectDefaults>
  <a:extraClrSchemeLst>
    <a:extraClrScheme>
      <a:clrScheme name="Network 1">
        <a:dk1>
          <a:srgbClr val="4F747B"/>
        </a:dk1>
        <a:lt1>
          <a:srgbClr val="FFFFFF"/>
        </a:lt1>
        <a:dk2>
          <a:srgbClr val="000000"/>
        </a:dk2>
        <a:lt2>
          <a:srgbClr val="C0C0C0"/>
        </a:lt2>
        <a:accent1>
          <a:srgbClr val="859868"/>
        </a:accent1>
        <a:accent2>
          <a:srgbClr val="5F5F5F"/>
        </a:accent2>
        <a:accent3>
          <a:srgbClr val="AAAAAA"/>
        </a:accent3>
        <a:accent4>
          <a:srgbClr val="DADADA"/>
        </a:accent4>
        <a:accent5>
          <a:srgbClr val="C2CAB9"/>
        </a:accent5>
        <a:accent6>
          <a:srgbClr val="555555"/>
        </a:accent6>
        <a:hlink>
          <a:srgbClr val="5F5F5F"/>
        </a:hlink>
        <a:folHlink>
          <a:srgbClr val="BA1212"/>
        </a:folHlink>
      </a:clrScheme>
      <a:clrMap bg1="dk2" tx1="lt1" bg2="dk1" tx2="lt2" accent1="accent1" accent2="accent2" accent3="accent3" accent4="accent4" accent5="accent5" accent6="accent6" hlink="hlink" folHlink="folHlink"/>
    </a:extraClrScheme>
    <a:extraClrScheme>
      <a:clrScheme name="Network 2">
        <a:dk1>
          <a:srgbClr val="3C0000"/>
        </a:dk1>
        <a:lt1>
          <a:srgbClr val="FFFFFF"/>
        </a:lt1>
        <a:dk2>
          <a:srgbClr val="4D0B0B"/>
        </a:dk2>
        <a:lt2>
          <a:srgbClr val="FFFFFF"/>
        </a:lt2>
        <a:accent1>
          <a:srgbClr val="666633"/>
        </a:accent1>
        <a:accent2>
          <a:srgbClr val="CC3300"/>
        </a:accent2>
        <a:accent3>
          <a:srgbClr val="B2AAAA"/>
        </a:accent3>
        <a:accent4>
          <a:srgbClr val="DADADA"/>
        </a:accent4>
        <a:accent5>
          <a:srgbClr val="B8B8AD"/>
        </a:accent5>
        <a:accent6>
          <a:srgbClr val="B92D00"/>
        </a:accent6>
        <a:hlink>
          <a:srgbClr val="CC9900"/>
        </a:hlink>
        <a:folHlink>
          <a:srgbClr val="CCCC33"/>
        </a:folHlink>
      </a:clrScheme>
      <a:clrMap bg1="dk2" tx1="lt1" bg2="dk1" tx2="lt2" accent1="accent1" accent2="accent2" accent3="accent3" accent4="accent4" accent5="accent5" accent6="accent6" hlink="hlink" folHlink="folHlink"/>
    </a:extraClrScheme>
    <a:extraClrScheme>
      <a:clrScheme name="Network 3">
        <a:dk1>
          <a:srgbClr val="666699"/>
        </a:dk1>
        <a:lt1>
          <a:srgbClr val="FFFFFF"/>
        </a:lt1>
        <a:dk2>
          <a:srgbClr val="15192B"/>
        </a:dk2>
        <a:lt2>
          <a:srgbClr val="CCCCFF"/>
        </a:lt2>
        <a:accent1>
          <a:srgbClr val="4F893D"/>
        </a:accent1>
        <a:accent2>
          <a:srgbClr val="666699"/>
        </a:accent2>
        <a:accent3>
          <a:srgbClr val="AAABAC"/>
        </a:accent3>
        <a:accent4>
          <a:srgbClr val="DADADA"/>
        </a:accent4>
        <a:accent5>
          <a:srgbClr val="B2C4AF"/>
        </a:accent5>
        <a:accent6>
          <a:srgbClr val="5C5C8A"/>
        </a:accent6>
        <a:hlink>
          <a:srgbClr val="CC9900"/>
        </a:hlink>
        <a:folHlink>
          <a:srgbClr val="4837C7"/>
        </a:folHlink>
      </a:clrScheme>
      <a:clrMap bg1="dk2" tx1="lt1" bg2="dk1" tx2="lt2" accent1="accent1" accent2="accent2" accent3="accent3" accent4="accent4" accent5="accent5" accent6="accent6" hlink="hlink" folHlink="folHlink"/>
    </a:extraClrScheme>
    <a:extraClrScheme>
      <a:clrScheme name="Network 4">
        <a:dk1>
          <a:srgbClr val="666699"/>
        </a:dk1>
        <a:lt1>
          <a:srgbClr val="FFFFFF"/>
        </a:lt1>
        <a:dk2>
          <a:srgbClr val="86001A"/>
        </a:dk2>
        <a:lt2>
          <a:srgbClr val="CCCC66"/>
        </a:lt2>
        <a:accent1>
          <a:srgbClr val="FF3300"/>
        </a:accent1>
        <a:accent2>
          <a:srgbClr val="FF6600"/>
        </a:accent2>
        <a:accent3>
          <a:srgbClr val="C3AAAB"/>
        </a:accent3>
        <a:accent4>
          <a:srgbClr val="DADADA"/>
        </a:accent4>
        <a:accent5>
          <a:srgbClr val="FFADAA"/>
        </a:accent5>
        <a:accent6>
          <a:srgbClr val="E75C00"/>
        </a:accent6>
        <a:hlink>
          <a:srgbClr val="CC9900"/>
        </a:hlink>
        <a:folHlink>
          <a:srgbClr val="FF0000"/>
        </a:folHlink>
      </a:clrScheme>
      <a:clrMap bg1="dk2" tx1="lt1" bg2="dk1" tx2="lt2" accent1="accent1" accent2="accent2" accent3="accent3" accent4="accent4" accent5="accent5" accent6="accent6" hlink="hlink" folHlink="folHlink"/>
    </a:extraClrScheme>
    <a:extraClrScheme>
      <a:clrScheme name="Network 5">
        <a:dk1>
          <a:srgbClr val="666699"/>
        </a:dk1>
        <a:lt1>
          <a:srgbClr val="FFFFFF"/>
        </a:lt1>
        <a:dk2>
          <a:srgbClr val="000054"/>
        </a:dk2>
        <a:lt2>
          <a:srgbClr val="FFFFFF"/>
        </a:lt2>
        <a:accent1>
          <a:srgbClr val="3333FF"/>
        </a:accent1>
        <a:accent2>
          <a:srgbClr val="006699"/>
        </a:accent2>
        <a:accent3>
          <a:srgbClr val="AAAAB3"/>
        </a:accent3>
        <a:accent4>
          <a:srgbClr val="DADADA"/>
        </a:accent4>
        <a:accent5>
          <a:srgbClr val="ADADFF"/>
        </a:accent5>
        <a:accent6>
          <a:srgbClr val="005C8A"/>
        </a:accent6>
        <a:hlink>
          <a:srgbClr val="669900"/>
        </a:hlink>
        <a:folHlink>
          <a:srgbClr val="0000FF"/>
        </a:folHlink>
      </a:clrScheme>
      <a:clrMap bg1="dk2" tx1="lt1" bg2="dk1" tx2="lt2" accent1="accent1" accent2="accent2" accent3="accent3" accent4="accent4" accent5="accent5" accent6="accent6" hlink="hlink" folHlink="folHlink"/>
    </a:extraClrScheme>
    <a:extraClrScheme>
      <a:clrScheme name="Network 6">
        <a:dk1>
          <a:srgbClr val="808080"/>
        </a:dk1>
        <a:lt1>
          <a:srgbClr val="FFFFFF"/>
        </a:lt1>
        <a:dk2>
          <a:srgbClr val="30054B"/>
        </a:dk2>
        <a:lt2>
          <a:srgbClr val="FFFFFF"/>
        </a:lt2>
        <a:accent1>
          <a:srgbClr val="797B9B"/>
        </a:accent1>
        <a:accent2>
          <a:srgbClr val="6B4FB1"/>
        </a:accent2>
        <a:accent3>
          <a:srgbClr val="ADAAB1"/>
        </a:accent3>
        <a:accent4>
          <a:srgbClr val="DADADA"/>
        </a:accent4>
        <a:accent5>
          <a:srgbClr val="BEBFCB"/>
        </a:accent5>
        <a:accent6>
          <a:srgbClr val="6047A0"/>
        </a:accent6>
        <a:hlink>
          <a:srgbClr val="7AACCE"/>
        </a:hlink>
        <a:folHlink>
          <a:srgbClr val="D8D8EC"/>
        </a:folHlink>
      </a:clrScheme>
      <a:clrMap bg1="dk2" tx1="lt1" bg2="dk1" tx2="lt2" accent1="accent1" accent2="accent2" accent3="accent3" accent4="accent4" accent5="accent5" accent6="accent6" hlink="hlink" folHlink="folHlink"/>
    </a:extraClrScheme>
    <a:extraClrScheme>
      <a:clrScheme name="Network 7">
        <a:dk1>
          <a:srgbClr val="808080"/>
        </a:dk1>
        <a:lt1>
          <a:srgbClr val="FFFFCC"/>
        </a:lt1>
        <a:dk2>
          <a:srgbClr val="29527B"/>
        </a:dk2>
        <a:lt2>
          <a:srgbClr val="FFFFFF"/>
        </a:lt2>
        <a:accent1>
          <a:srgbClr val="CCCC00"/>
        </a:accent1>
        <a:accent2>
          <a:srgbClr val="669999"/>
        </a:accent2>
        <a:accent3>
          <a:srgbClr val="ACB3BF"/>
        </a:accent3>
        <a:accent4>
          <a:srgbClr val="DADAAE"/>
        </a:accent4>
        <a:accent5>
          <a:srgbClr val="E2E2AA"/>
        </a:accent5>
        <a:accent6>
          <a:srgbClr val="5C8A8A"/>
        </a:accent6>
        <a:hlink>
          <a:srgbClr val="D8D8EC"/>
        </a:hlink>
        <a:folHlink>
          <a:srgbClr val="B2B2B2"/>
        </a:folHlink>
      </a:clrScheme>
      <a:clrMap bg1="dk2" tx1="lt1" bg2="dk1" tx2="lt2" accent1="accent1" accent2="accent2" accent3="accent3" accent4="accent4" accent5="accent5" accent6="accent6" hlink="hlink" folHlink="folHlink"/>
    </a:extraClrScheme>
    <a:extraClrScheme>
      <a:clrScheme name="Network 8">
        <a:dk1>
          <a:srgbClr val="666699"/>
        </a:dk1>
        <a:lt1>
          <a:srgbClr val="FFFFFF"/>
        </a:lt1>
        <a:dk2>
          <a:srgbClr val="476949"/>
        </a:dk2>
        <a:lt2>
          <a:srgbClr val="FFFFFF"/>
        </a:lt2>
        <a:accent1>
          <a:srgbClr val="CC6600"/>
        </a:accent1>
        <a:accent2>
          <a:srgbClr val="CC9900"/>
        </a:accent2>
        <a:accent3>
          <a:srgbClr val="B1B9B1"/>
        </a:accent3>
        <a:accent4>
          <a:srgbClr val="DADADA"/>
        </a:accent4>
        <a:accent5>
          <a:srgbClr val="E2B8AA"/>
        </a:accent5>
        <a:accent6>
          <a:srgbClr val="B98A00"/>
        </a:accent6>
        <a:hlink>
          <a:srgbClr val="669900"/>
        </a:hlink>
        <a:folHlink>
          <a:srgbClr val="A45200"/>
        </a:folHlink>
      </a:clrScheme>
      <a:clrMap bg1="dk2" tx1="lt1" bg2="dk1" tx2="lt2" accent1="accent1" accent2="accent2" accent3="accent3" accent4="accent4" accent5="accent5" accent6="accent6" hlink="hlink" folHlink="folHlink"/>
    </a:extraClrScheme>
    <a:extraClrScheme>
      <a:clrScheme name="Network 9">
        <a:dk1>
          <a:srgbClr val="000000"/>
        </a:dk1>
        <a:lt1>
          <a:srgbClr val="FFFFFF"/>
        </a:lt1>
        <a:dk2>
          <a:srgbClr val="7C1302"/>
        </a:dk2>
        <a:lt2>
          <a:srgbClr val="CC9900"/>
        </a:lt2>
        <a:accent1>
          <a:srgbClr val="CC9900"/>
        </a:accent1>
        <a:accent2>
          <a:srgbClr val="CC3300"/>
        </a:accent2>
        <a:accent3>
          <a:srgbClr val="FFFFFF"/>
        </a:accent3>
        <a:accent4>
          <a:srgbClr val="000000"/>
        </a:accent4>
        <a:accent5>
          <a:srgbClr val="E2CAAA"/>
        </a:accent5>
        <a:accent6>
          <a:srgbClr val="B92D00"/>
        </a:accent6>
        <a:hlink>
          <a:srgbClr val="808080"/>
        </a:hlink>
        <a:folHlink>
          <a:srgbClr val="CCCC66"/>
        </a:folHlink>
      </a:clrScheme>
      <a:clrMap bg1="lt1" tx1="dk1" bg2="lt2" tx2="dk2" accent1="accent1" accent2="accent2" accent3="accent3" accent4="accent4" accent5="accent5" accent6="accent6" hlink="hlink" folHlink="folHlink"/>
    </a:extraClrScheme>
    <a:extraClrScheme>
      <a:clrScheme name="Network 10">
        <a:dk1>
          <a:srgbClr val="000000"/>
        </a:dk1>
        <a:lt1>
          <a:srgbClr val="FFFFFF"/>
        </a:lt1>
        <a:dk2>
          <a:srgbClr val="330066"/>
        </a:dk2>
        <a:lt2>
          <a:srgbClr val="808080"/>
        </a:lt2>
        <a:accent1>
          <a:srgbClr val="CCCC00"/>
        </a:accent1>
        <a:accent2>
          <a:srgbClr val="669999"/>
        </a:accent2>
        <a:accent3>
          <a:srgbClr val="FFFFFF"/>
        </a:accent3>
        <a:accent4>
          <a:srgbClr val="000000"/>
        </a:accent4>
        <a:accent5>
          <a:srgbClr val="E2E2AA"/>
        </a:accent5>
        <a:accent6>
          <a:srgbClr val="5C8A8A"/>
        </a:accent6>
        <a:hlink>
          <a:srgbClr val="7E9CE8"/>
        </a:hlink>
        <a:folHlink>
          <a:srgbClr val="D8D8EC"/>
        </a:folHlink>
      </a:clrScheme>
      <a:clrMap bg1="lt1" tx1="dk1" bg2="lt2" tx2="dk2" accent1="accent1" accent2="accent2" accent3="accent3" accent4="accent4" accent5="accent5" accent6="accent6" hlink="hlink" folHlink="folHlink"/>
    </a:extraClrScheme>
    <a:extraClrScheme>
      <a:clrScheme name="Network 11">
        <a:dk1>
          <a:srgbClr val="000000"/>
        </a:dk1>
        <a:lt1>
          <a:srgbClr val="FFFFFF"/>
        </a:lt1>
        <a:dk2>
          <a:srgbClr val="330066"/>
        </a:dk2>
        <a:lt2>
          <a:srgbClr val="808080"/>
        </a:lt2>
        <a:accent1>
          <a:srgbClr val="D2CD00"/>
        </a:accent1>
        <a:accent2>
          <a:srgbClr val="669999"/>
        </a:accent2>
        <a:accent3>
          <a:srgbClr val="FFFFFF"/>
        </a:accent3>
        <a:accent4>
          <a:srgbClr val="000000"/>
        </a:accent4>
        <a:accent5>
          <a:srgbClr val="E5E3AA"/>
        </a:accent5>
        <a:accent6>
          <a:srgbClr val="5C8A8A"/>
        </a:accent6>
        <a:hlink>
          <a:srgbClr val="7E9CE8"/>
        </a:hlink>
        <a:folHlink>
          <a:srgbClr val="D8D8EC"/>
        </a:folHlink>
      </a:clrScheme>
      <a:clrMap bg1="lt1" tx1="dk1" bg2="lt2" tx2="dk2" accent1="accent1" accent2="accent2" accent3="accent3" accent4="accent4" accent5="accent5" accent6="accent6" hlink="hlink" folHlink="folHlink"/>
    </a:extraClrScheme>
    <a:extraClrScheme>
      <a:clrScheme name="Network 12">
        <a:dk1>
          <a:srgbClr val="000000"/>
        </a:dk1>
        <a:lt1>
          <a:srgbClr val="FFFFFF"/>
        </a:lt1>
        <a:dk2>
          <a:srgbClr val="330066"/>
        </a:dk2>
        <a:lt2>
          <a:srgbClr val="808080"/>
        </a:lt2>
        <a:accent1>
          <a:srgbClr val="C8C300"/>
        </a:accent1>
        <a:accent2>
          <a:srgbClr val="669999"/>
        </a:accent2>
        <a:accent3>
          <a:srgbClr val="FFFFFF"/>
        </a:accent3>
        <a:accent4>
          <a:srgbClr val="000000"/>
        </a:accent4>
        <a:accent5>
          <a:srgbClr val="E0DEAA"/>
        </a:accent5>
        <a:accent6>
          <a:srgbClr val="5C8A8A"/>
        </a:accent6>
        <a:hlink>
          <a:srgbClr val="7E9CE8"/>
        </a:hlink>
        <a:folHlink>
          <a:srgbClr val="D8D8EC"/>
        </a:folHlink>
      </a:clrScheme>
      <a:clrMap bg1="lt1" tx1="dk1" bg2="lt2" tx2="dk2" accent1="accent1" accent2="accent2" accent3="accent3" accent4="accent4" accent5="accent5" accent6="accent6" hlink="hlink" folHlink="folHlink"/>
    </a:extraClrScheme>
  </a:extraClrSchemeLst>
</a:theme>
</file>

<file path=ppt/theme/theme29.xml><?xml version="1.0" encoding="utf-8"?>
<a:theme xmlns:a="http://schemas.openxmlformats.org/drawingml/2006/main" name="26_Griggs_SciPsych_4e_ch01_W">
  <a:themeElements>
    <a:clrScheme name="Custom 15">
      <a:dk1>
        <a:sysClr val="windowText" lastClr="000000"/>
      </a:dk1>
      <a:lt1>
        <a:sysClr val="window" lastClr="FFFFFF"/>
      </a:lt1>
      <a:dk2>
        <a:srgbClr val="242852"/>
      </a:dk2>
      <a:lt2>
        <a:srgbClr val="ACCBF9"/>
      </a:lt2>
      <a:accent1>
        <a:srgbClr val="629DD1"/>
      </a:accent1>
      <a:accent2>
        <a:srgbClr val="B82F3C"/>
      </a:accent2>
      <a:accent3>
        <a:srgbClr val="FAAB30"/>
      </a:accent3>
      <a:accent4>
        <a:srgbClr val="4A66AC"/>
      </a:accent4>
      <a:accent5>
        <a:srgbClr val="5E9F79"/>
      </a:accent5>
      <a:accent6>
        <a:srgbClr val="E6C362"/>
      </a:accent6>
      <a:hlink>
        <a:srgbClr val="9454C3"/>
      </a:hlink>
      <a:folHlink>
        <a:srgbClr val="3EBBF0"/>
      </a:folHlink>
    </a:clrScheme>
    <a:fontScheme name="Network">
      <a:majorFont>
        <a:latin typeface="Arial"/>
        <a:ea typeface="ＭＳ Ｐゴシック"/>
        <a:cs typeface=""/>
      </a:majorFont>
      <a:minorFont>
        <a:latin typeface="Arial"/>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a:ln>
              <a:noFill/>
            </a:ln>
            <a:solidFill>
              <a:srgbClr val="000000"/>
            </a:solidFill>
            <a:effectLst/>
            <a:latin typeface="Arial" charset="0"/>
            <a:ea typeface="ＭＳ Ｐゴシック"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a:ln>
              <a:noFill/>
            </a:ln>
            <a:solidFill>
              <a:srgbClr val="000000"/>
            </a:solidFill>
            <a:effectLst/>
            <a:latin typeface="Arial" charset="0"/>
            <a:ea typeface="ＭＳ Ｐゴシック" charset="0"/>
          </a:defRPr>
        </a:defPPr>
      </a:lstStyle>
    </a:lnDef>
  </a:objectDefaults>
  <a:extraClrSchemeLst>
    <a:extraClrScheme>
      <a:clrScheme name="Network 1">
        <a:dk1>
          <a:srgbClr val="4F747B"/>
        </a:dk1>
        <a:lt1>
          <a:srgbClr val="FFFFFF"/>
        </a:lt1>
        <a:dk2>
          <a:srgbClr val="000000"/>
        </a:dk2>
        <a:lt2>
          <a:srgbClr val="C0C0C0"/>
        </a:lt2>
        <a:accent1>
          <a:srgbClr val="859868"/>
        </a:accent1>
        <a:accent2>
          <a:srgbClr val="5F5F5F"/>
        </a:accent2>
        <a:accent3>
          <a:srgbClr val="AAAAAA"/>
        </a:accent3>
        <a:accent4>
          <a:srgbClr val="DADADA"/>
        </a:accent4>
        <a:accent5>
          <a:srgbClr val="C2CAB9"/>
        </a:accent5>
        <a:accent6>
          <a:srgbClr val="555555"/>
        </a:accent6>
        <a:hlink>
          <a:srgbClr val="5F5F5F"/>
        </a:hlink>
        <a:folHlink>
          <a:srgbClr val="BA1212"/>
        </a:folHlink>
      </a:clrScheme>
      <a:clrMap bg1="dk2" tx1="lt1" bg2="dk1" tx2="lt2" accent1="accent1" accent2="accent2" accent3="accent3" accent4="accent4" accent5="accent5" accent6="accent6" hlink="hlink" folHlink="folHlink"/>
    </a:extraClrScheme>
    <a:extraClrScheme>
      <a:clrScheme name="Network 2">
        <a:dk1>
          <a:srgbClr val="3C0000"/>
        </a:dk1>
        <a:lt1>
          <a:srgbClr val="FFFFFF"/>
        </a:lt1>
        <a:dk2>
          <a:srgbClr val="4D0B0B"/>
        </a:dk2>
        <a:lt2>
          <a:srgbClr val="FFFFFF"/>
        </a:lt2>
        <a:accent1>
          <a:srgbClr val="666633"/>
        </a:accent1>
        <a:accent2>
          <a:srgbClr val="CC3300"/>
        </a:accent2>
        <a:accent3>
          <a:srgbClr val="B2AAAA"/>
        </a:accent3>
        <a:accent4>
          <a:srgbClr val="DADADA"/>
        </a:accent4>
        <a:accent5>
          <a:srgbClr val="B8B8AD"/>
        </a:accent5>
        <a:accent6>
          <a:srgbClr val="B92D00"/>
        </a:accent6>
        <a:hlink>
          <a:srgbClr val="CC9900"/>
        </a:hlink>
        <a:folHlink>
          <a:srgbClr val="CCCC33"/>
        </a:folHlink>
      </a:clrScheme>
      <a:clrMap bg1="dk2" tx1="lt1" bg2="dk1" tx2="lt2" accent1="accent1" accent2="accent2" accent3="accent3" accent4="accent4" accent5="accent5" accent6="accent6" hlink="hlink" folHlink="folHlink"/>
    </a:extraClrScheme>
    <a:extraClrScheme>
      <a:clrScheme name="Network 3">
        <a:dk1>
          <a:srgbClr val="666699"/>
        </a:dk1>
        <a:lt1>
          <a:srgbClr val="FFFFFF"/>
        </a:lt1>
        <a:dk2>
          <a:srgbClr val="15192B"/>
        </a:dk2>
        <a:lt2>
          <a:srgbClr val="CCCCFF"/>
        </a:lt2>
        <a:accent1>
          <a:srgbClr val="4F893D"/>
        </a:accent1>
        <a:accent2>
          <a:srgbClr val="666699"/>
        </a:accent2>
        <a:accent3>
          <a:srgbClr val="AAABAC"/>
        </a:accent3>
        <a:accent4>
          <a:srgbClr val="DADADA"/>
        </a:accent4>
        <a:accent5>
          <a:srgbClr val="B2C4AF"/>
        </a:accent5>
        <a:accent6>
          <a:srgbClr val="5C5C8A"/>
        </a:accent6>
        <a:hlink>
          <a:srgbClr val="CC9900"/>
        </a:hlink>
        <a:folHlink>
          <a:srgbClr val="4837C7"/>
        </a:folHlink>
      </a:clrScheme>
      <a:clrMap bg1="dk2" tx1="lt1" bg2="dk1" tx2="lt2" accent1="accent1" accent2="accent2" accent3="accent3" accent4="accent4" accent5="accent5" accent6="accent6" hlink="hlink" folHlink="folHlink"/>
    </a:extraClrScheme>
    <a:extraClrScheme>
      <a:clrScheme name="Network 4">
        <a:dk1>
          <a:srgbClr val="666699"/>
        </a:dk1>
        <a:lt1>
          <a:srgbClr val="FFFFFF"/>
        </a:lt1>
        <a:dk2>
          <a:srgbClr val="86001A"/>
        </a:dk2>
        <a:lt2>
          <a:srgbClr val="CCCC66"/>
        </a:lt2>
        <a:accent1>
          <a:srgbClr val="FF3300"/>
        </a:accent1>
        <a:accent2>
          <a:srgbClr val="FF6600"/>
        </a:accent2>
        <a:accent3>
          <a:srgbClr val="C3AAAB"/>
        </a:accent3>
        <a:accent4>
          <a:srgbClr val="DADADA"/>
        </a:accent4>
        <a:accent5>
          <a:srgbClr val="FFADAA"/>
        </a:accent5>
        <a:accent6>
          <a:srgbClr val="E75C00"/>
        </a:accent6>
        <a:hlink>
          <a:srgbClr val="CC9900"/>
        </a:hlink>
        <a:folHlink>
          <a:srgbClr val="FF0000"/>
        </a:folHlink>
      </a:clrScheme>
      <a:clrMap bg1="dk2" tx1="lt1" bg2="dk1" tx2="lt2" accent1="accent1" accent2="accent2" accent3="accent3" accent4="accent4" accent5="accent5" accent6="accent6" hlink="hlink" folHlink="folHlink"/>
    </a:extraClrScheme>
    <a:extraClrScheme>
      <a:clrScheme name="Network 5">
        <a:dk1>
          <a:srgbClr val="666699"/>
        </a:dk1>
        <a:lt1>
          <a:srgbClr val="FFFFFF"/>
        </a:lt1>
        <a:dk2>
          <a:srgbClr val="000054"/>
        </a:dk2>
        <a:lt2>
          <a:srgbClr val="FFFFFF"/>
        </a:lt2>
        <a:accent1>
          <a:srgbClr val="3333FF"/>
        </a:accent1>
        <a:accent2>
          <a:srgbClr val="006699"/>
        </a:accent2>
        <a:accent3>
          <a:srgbClr val="AAAAB3"/>
        </a:accent3>
        <a:accent4>
          <a:srgbClr val="DADADA"/>
        </a:accent4>
        <a:accent5>
          <a:srgbClr val="ADADFF"/>
        </a:accent5>
        <a:accent6>
          <a:srgbClr val="005C8A"/>
        </a:accent6>
        <a:hlink>
          <a:srgbClr val="669900"/>
        </a:hlink>
        <a:folHlink>
          <a:srgbClr val="0000FF"/>
        </a:folHlink>
      </a:clrScheme>
      <a:clrMap bg1="dk2" tx1="lt1" bg2="dk1" tx2="lt2" accent1="accent1" accent2="accent2" accent3="accent3" accent4="accent4" accent5="accent5" accent6="accent6" hlink="hlink" folHlink="folHlink"/>
    </a:extraClrScheme>
    <a:extraClrScheme>
      <a:clrScheme name="Network 6">
        <a:dk1>
          <a:srgbClr val="808080"/>
        </a:dk1>
        <a:lt1>
          <a:srgbClr val="FFFFFF"/>
        </a:lt1>
        <a:dk2>
          <a:srgbClr val="30054B"/>
        </a:dk2>
        <a:lt2>
          <a:srgbClr val="FFFFFF"/>
        </a:lt2>
        <a:accent1>
          <a:srgbClr val="797B9B"/>
        </a:accent1>
        <a:accent2>
          <a:srgbClr val="6B4FB1"/>
        </a:accent2>
        <a:accent3>
          <a:srgbClr val="ADAAB1"/>
        </a:accent3>
        <a:accent4>
          <a:srgbClr val="DADADA"/>
        </a:accent4>
        <a:accent5>
          <a:srgbClr val="BEBFCB"/>
        </a:accent5>
        <a:accent6>
          <a:srgbClr val="6047A0"/>
        </a:accent6>
        <a:hlink>
          <a:srgbClr val="7AACCE"/>
        </a:hlink>
        <a:folHlink>
          <a:srgbClr val="D8D8EC"/>
        </a:folHlink>
      </a:clrScheme>
      <a:clrMap bg1="dk2" tx1="lt1" bg2="dk1" tx2="lt2" accent1="accent1" accent2="accent2" accent3="accent3" accent4="accent4" accent5="accent5" accent6="accent6" hlink="hlink" folHlink="folHlink"/>
    </a:extraClrScheme>
    <a:extraClrScheme>
      <a:clrScheme name="Network 7">
        <a:dk1>
          <a:srgbClr val="808080"/>
        </a:dk1>
        <a:lt1>
          <a:srgbClr val="FFFFCC"/>
        </a:lt1>
        <a:dk2>
          <a:srgbClr val="29527B"/>
        </a:dk2>
        <a:lt2>
          <a:srgbClr val="FFFFFF"/>
        </a:lt2>
        <a:accent1>
          <a:srgbClr val="CCCC00"/>
        </a:accent1>
        <a:accent2>
          <a:srgbClr val="669999"/>
        </a:accent2>
        <a:accent3>
          <a:srgbClr val="ACB3BF"/>
        </a:accent3>
        <a:accent4>
          <a:srgbClr val="DADAAE"/>
        </a:accent4>
        <a:accent5>
          <a:srgbClr val="E2E2AA"/>
        </a:accent5>
        <a:accent6>
          <a:srgbClr val="5C8A8A"/>
        </a:accent6>
        <a:hlink>
          <a:srgbClr val="D8D8EC"/>
        </a:hlink>
        <a:folHlink>
          <a:srgbClr val="B2B2B2"/>
        </a:folHlink>
      </a:clrScheme>
      <a:clrMap bg1="dk2" tx1="lt1" bg2="dk1" tx2="lt2" accent1="accent1" accent2="accent2" accent3="accent3" accent4="accent4" accent5="accent5" accent6="accent6" hlink="hlink" folHlink="folHlink"/>
    </a:extraClrScheme>
    <a:extraClrScheme>
      <a:clrScheme name="Network 8">
        <a:dk1>
          <a:srgbClr val="666699"/>
        </a:dk1>
        <a:lt1>
          <a:srgbClr val="FFFFFF"/>
        </a:lt1>
        <a:dk2>
          <a:srgbClr val="476949"/>
        </a:dk2>
        <a:lt2>
          <a:srgbClr val="FFFFFF"/>
        </a:lt2>
        <a:accent1>
          <a:srgbClr val="CC6600"/>
        </a:accent1>
        <a:accent2>
          <a:srgbClr val="CC9900"/>
        </a:accent2>
        <a:accent3>
          <a:srgbClr val="B1B9B1"/>
        </a:accent3>
        <a:accent4>
          <a:srgbClr val="DADADA"/>
        </a:accent4>
        <a:accent5>
          <a:srgbClr val="E2B8AA"/>
        </a:accent5>
        <a:accent6>
          <a:srgbClr val="B98A00"/>
        </a:accent6>
        <a:hlink>
          <a:srgbClr val="669900"/>
        </a:hlink>
        <a:folHlink>
          <a:srgbClr val="A45200"/>
        </a:folHlink>
      </a:clrScheme>
      <a:clrMap bg1="dk2" tx1="lt1" bg2="dk1" tx2="lt2" accent1="accent1" accent2="accent2" accent3="accent3" accent4="accent4" accent5="accent5" accent6="accent6" hlink="hlink" folHlink="folHlink"/>
    </a:extraClrScheme>
    <a:extraClrScheme>
      <a:clrScheme name="Network 9">
        <a:dk1>
          <a:srgbClr val="000000"/>
        </a:dk1>
        <a:lt1>
          <a:srgbClr val="FFFFFF"/>
        </a:lt1>
        <a:dk2>
          <a:srgbClr val="7C1302"/>
        </a:dk2>
        <a:lt2>
          <a:srgbClr val="CC9900"/>
        </a:lt2>
        <a:accent1>
          <a:srgbClr val="CC9900"/>
        </a:accent1>
        <a:accent2>
          <a:srgbClr val="CC3300"/>
        </a:accent2>
        <a:accent3>
          <a:srgbClr val="FFFFFF"/>
        </a:accent3>
        <a:accent4>
          <a:srgbClr val="000000"/>
        </a:accent4>
        <a:accent5>
          <a:srgbClr val="E2CAAA"/>
        </a:accent5>
        <a:accent6>
          <a:srgbClr val="B92D00"/>
        </a:accent6>
        <a:hlink>
          <a:srgbClr val="808080"/>
        </a:hlink>
        <a:folHlink>
          <a:srgbClr val="CCCC66"/>
        </a:folHlink>
      </a:clrScheme>
      <a:clrMap bg1="lt1" tx1="dk1" bg2="lt2" tx2="dk2" accent1="accent1" accent2="accent2" accent3="accent3" accent4="accent4" accent5="accent5" accent6="accent6" hlink="hlink" folHlink="folHlink"/>
    </a:extraClrScheme>
    <a:extraClrScheme>
      <a:clrScheme name="Network 10">
        <a:dk1>
          <a:srgbClr val="000000"/>
        </a:dk1>
        <a:lt1>
          <a:srgbClr val="FFFFFF"/>
        </a:lt1>
        <a:dk2>
          <a:srgbClr val="330066"/>
        </a:dk2>
        <a:lt2>
          <a:srgbClr val="808080"/>
        </a:lt2>
        <a:accent1>
          <a:srgbClr val="CCCC00"/>
        </a:accent1>
        <a:accent2>
          <a:srgbClr val="669999"/>
        </a:accent2>
        <a:accent3>
          <a:srgbClr val="FFFFFF"/>
        </a:accent3>
        <a:accent4>
          <a:srgbClr val="000000"/>
        </a:accent4>
        <a:accent5>
          <a:srgbClr val="E2E2AA"/>
        </a:accent5>
        <a:accent6>
          <a:srgbClr val="5C8A8A"/>
        </a:accent6>
        <a:hlink>
          <a:srgbClr val="7E9CE8"/>
        </a:hlink>
        <a:folHlink>
          <a:srgbClr val="D8D8EC"/>
        </a:folHlink>
      </a:clrScheme>
      <a:clrMap bg1="lt1" tx1="dk1" bg2="lt2" tx2="dk2" accent1="accent1" accent2="accent2" accent3="accent3" accent4="accent4" accent5="accent5" accent6="accent6" hlink="hlink" folHlink="folHlink"/>
    </a:extraClrScheme>
    <a:extraClrScheme>
      <a:clrScheme name="Network 11">
        <a:dk1>
          <a:srgbClr val="000000"/>
        </a:dk1>
        <a:lt1>
          <a:srgbClr val="FFFFFF"/>
        </a:lt1>
        <a:dk2>
          <a:srgbClr val="330066"/>
        </a:dk2>
        <a:lt2>
          <a:srgbClr val="808080"/>
        </a:lt2>
        <a:accent1>
          <a:srgbClr val="D2CD00"/>
        </a:accent1>
        <a:accent2>
          <a:srgbClr val="669999"/>
        </a:accent2>
        <a:accent3>
          <a:srgbClr val="FFFFFF"/>
        </a:accent3>
        <a:accent4>
          <a:srgbClr val="000000"/>
        </a:accent4>
        <a:accent5>
          <a:srgbClr val="E5E3AA"/>
        </a:accent5>
        <a:accent6>
          <a:srgbClr val="5C8A8A"/>
        </a:accent6>
        <a:hlink>
          <a:srgbClr val="7E9CE8"/>
        </a:hlink>
        <a:folHlink>
          <a:srgbClr val="D8D8EC"/>
        </a:folHlink>
      </a:clrScheme>
      <a:clrMap bg1="lt1" tx1="dk1" bg2="lt2" tx2="dk2" accent1="accent1" accent2="accent2" accent3="accent3" accent4="accent4" accent5="accent5" accent6="accent6" hlink="hlink" folHlink="folHlink"/>
    </a:extraClrScheme>
    <a:extraClrScheme>
      <a:clrScheme name="Network 12">
        <a:dk1>
          <a:srgbClr val="000000"/>
        </a:dk1>
        <a:lt1>
          <a:srgbClr val="FFFFFF"/>
        </a:lt1>
        <a:dk2>
          <a:srgbClr val="330066"/>
        </a:dk2>
        <a:lt2>
          <a:srgbClr val="808080"/>
        </a:lt2>
        <a:accent1>
          <a:srgbClr val="C8C300"/>
        </a:accent1>
        <a:accent2>
          <a:srgbClr val="669999"/>
        </a:accent2>
        <a:accent3>
          <a:srgbClr val="FFFFFF"/>
        </a:accent3>
        <a:accent4>
          <a:srgbClr val="000000"/>
        </a:accent4>
        <a:accent5>
          <a:srgbClr val="E0DEAA"/>
        </a:accent5>
        <a:accent6>
          <a:srgbClr val="5C8A8A"/>
        </a:accent6>
        <a:hlink>
          <a:srgbClr val="7E9CE8"/>
        </a:hlink>
        <a:folHlink>
          <a:srgbClr val="D8D8EC"/>
        </a:folHlink>
      </a:clrScheme>
      <a:clrMap bg1="lt1" tx1="dk1" bg2="lt2" tx2="dk2" accent1="accent1" accent2="accent2" accent3="accent3" accent4="accent4" accent5="accent5" accent6="accent6" hlink="hlink" folHlink="folHlink"/>
    </a:extraClrScheme>
  </a:extraClrSchemeLst>
</a:theme>
</file>

<file path=ppt/theme/theme30.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1.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122</TotalTime>
  <Words>4235</Words>
  <Application>Microsoft Office PowerPoint</Application>
  <PresentationFormat>Widescreen</PresentationFormat>
  <Paragraphs>502</Paragraphs>
  <Slides>91</Slides>
  <Notes>22</Notes>
  <HiddenSlides>19</HiddenSlides>
  <MMClips>0</MMClips>
  <ScaleCrop>false</ScaleCrop>
  <HeadingPairs>
    <vt:vector size="6" baseType="variant">
      <vt:variant>
        <vt:lpstr>Fonts Used</vt:lpstr>
      </vt:variant>
      <vt:variant>
        <vt:i4>5</vt:i4>
      </vt:variant>
      <vt:variant>
        <vt:lpstr>Theme</vt:lpstr>
      </vt:variant>
      <vt:variant>
        <vt:i4>31</vt:i4>
      </vt:variant>
      <vt:variant>
        <vt:lpstr>Slide Titles</vt:lpstr>
      </vt:variant>
      <vt:variant>
        <vt:i4>91</vt:i4>
      </vt:variant>
    </vt:vector>
  </HeadingPairs>
  <TitlesOfParts>
    <vt:vector size="127" baseType="lpstr">
      <vt:lpstr>Arial</vt:lpstr>
      <vt:lpstr>Calibri</vt:lpstr>
      <vt:lpstr>Calibri Light</vt:lpstr>
      <vt:lpstr>Lucida Grande</vt:lpstr>
      <vt:lpstr>Wingdings</vt:lpstr>
      <vt:lpstr>Office Theme</vt:lpstr>
      <vt:lpstr>Griggs_SciPsych_4e_ch01_W</vt:lpstr>
      <vt:lpstr>1_Griggs_SciPsych_4e_ch01_W</vt:lpstr>
      <vt:lpstr>2_Griggs_SciPsych_4e_ch01_W</vt:lpstr>
      <vt:lpstr>3_Griggs_SciPsych_4e_ch01_W</vt:lpstr>
      <vt:lpstr>4_Griggs_SciPsych_4e_ch01_W</vt:lpstr>
      <vt:lpstr>5_Griggs_SciPsych_4e_ch01_W</vt:lpstr>
      <vt:lpstr>6_Griggs_SciPsych_4e_ch01_W</vt:lpstr>
      <vt:lpstr>7_Griggs_SciPsych_4e_ch01_W</vt:lpstr>
      <vt:lpstr>8_Griggs_SciPsych_4e_ch01_W</vt:lpstr>
      <vt:lpstr>9_Griggs_SciPsych_4e_ch01_W</vt:lpstr>
      <vt:lpstr>10_Griggs_SciPsych_4e_ch01_W</vt:lpstr>
      <vt:lpstr>11_Griggs_SciPsych_4e_ch01_W</vt:lpstr>
      <vt:lpstr>12_Griggs_SciPsych_4e_ch01_W</vt:lpstr>
      <vt:lpstr>14_Griggs_SciPsych_4e_ch01_W</vt:lpstr>
      <vt:lpstr>13_Griggs_SciPsych_4e_ch01_W</vt:lpstr>
      <vt:lpstr>15_Griggs_SciPsych_4e_ch01_W</vt:lpstr>
      <vt:lpstr>16_Griggs_SciPsych_4e_ch01_W</vt:lpstr>
      <vt:lpstr>17_Griggs_SciPsych_4e_ch01_W</vt:lpstr>
      <vt:lpstr>18_Griggs_SciPsych_4e_ch01_W</vt:lpstr>
      <vt:lpstr>19_Griggs_SciPsych_4e_ch01_W</vt:lpstr>
      <vt:lpstr>20_Griggs_SciPsych_4e_ch01_W</vt:lpstr>
      <vt:lpstr>21_Griggs_SciPsych_4e_ch01_W</vt:lpstr>
      <vt:lpstr>22_Griggs_SciPsych_4e_ch01_W</vt:lpstr>
      <vt:lpstr>23_Griggs_SciPsych_4e_ch01_W</vt:lpstr>
      <vt:lpstr>24_Griggs_SciPsych_4e_ch01_W</vt:lpstr>
      <vt:lpstr>27_Griggs_SciPsych_4e_ch01_W</vt:lpstr>
      <vt:lpstr>25_Griggs_SciPsych_4e_ch01_W</vt:lpstr>
      <vt:lpstr>26_Griggs_SciPsych_4e_ch01_W</vt:lpstr>
      <vt:lpstr>1_Office Theme</vt:lpstr>
      <vt:lpstr>2_Office Theme</vt:lpstr>
      <vt:lpstr>Biology and Behaviour</vt:lpstr>
      <vt:lpstr>Objectives</vt:lpstr>
      <vt:lpstr>The Neuron</vt:lpstr>
      <vt:lpstr>The Neuron</vt:lpstr>
      <vt:lpstr>Neurons and Glial Cells</vt:lpstr>
      <vt:lpstr>PowerPoint Presentation</vt:lpstr>
      <vt:lpstr>The Structure of a Neuron</vt:lpstr>
      <vt:lpstr>The Structure of a Neuron</vt:lpstr>
      <vt:lpstr>PowerPoint Presentation</vt:lpstr>
      <vt:lpstr>PowerPoint Presentation</vt:lpstr>
      <vt:lpstr>Types of Neurons in the Nervous System</vt:lpstr>
      <vt:lpstr>Mirror neurons</vt:lpstr>
      <vt:lpstr>Mirror neurons</vt:lpstr>
      <vt:lpstr>Dr Adrian Owen</vt:lpstr>
      <vt:lpstr>How Neurons Communicate</vt:lpstr>
      <vt:lpstr>PowerPoint Presentation</vt:lpstr>
      <vt:lpstr>Chemical communication between neurons</vt:lpstr>
      <vt:lpstr>Synaptic Communication Between Neurons</vt:lpstr>
      <vt:lpstr>PowerPoint Presentation</vt:lpstr>
      <vt:lpstr>PowerPoint Presentation</vt:lpstr>
      <vt:lpstr>PowerPoint Presentation</vt:lpstr>
      <vt:lpstr>PowerPoint Presentation</vt:lpstr>
      <vt:lpstr>The Central Nervous System (CNS)</vt:lpstr>
      <vt:lpstr>The Central Nervous System</vt:lpstr>
      <vt:lpstr>The Endocrine Glandular System</vt:lpstr>
      <vt:lpstr>Emotion</vt:lpstr>
      <vt:lpstr>Components of emotion</vt:lpstr>
      <vt:lpstr>PowerPoint Presentation</vt:lpstr>
      <vt:lpstr>Commonsense Explanation </vt:lpstr>
      <vt:lpstr>James-Lange Theory </vt:lpstr>
      <vt:lpstr>Cannon-Bard Theory </vt:lpstr>
      <vt:lpstr>PowerPoint Presentation</vt:lpstr>
      <vt:lpstr>Practical Psychology</vt:lpstr>
      <vt:lpstr>PowerPoint Presentation</vt:lpstr>
      <vt:lpstr>The Brain</vt:lpstr>
      <vt:lpstr>Going Up the Brain Stem:  The Central Core</vt:lpstr>
      <vt:lpstr>PowerPoint Presentation</vt:lpstr>
      <vt:lpstr>Processing in the Cerebral Cortex</vt:lpstr>
      <vt:lpstr>PowerPoint Presentation</vt:lpstr>
      <vt:lpstr>Brain Lobes</vt:lpstr>
      <vt:lpstr>The Four Lobes and the  Sensory-Motor Processing Areas</vt:lpstr>
      <vt:lpstr>The Motor Cortex</vt:lpstr>
      <vt:lpstr>The Somatosensory Cortex </vt:lpstr>
      <vt:lpstr>Homunculi  for the Motor Cortex and the Somatosensory Cortex</vt:lpstr>
      <vt:lpstr>The Four Cerebral Lobes</vt:lpstr>
      <vt:lpstr>Phineas Gage 1848</vt:lpstr>
      <vt:lpstr>PowerPoint Presentation</vt:lpstr>
      <vt:lpstr>The Case of Eduardo Leite</vt:lpstr>
      <vt:lpstr>Broca's Area and Wernicke's Area</vt:lpstr>
      <vt:lpstr>Practical Psychology</vt:lpstr>
      <vt:lpstr>PowerPoint Presentation</vt:lpstr>
      <vt:lpstr>PowerPoint Presentation</vt:lpstr>
      <vt:lpstr>7 major areas of our psyche</vt:lpstr>
      <vt:lpstr>The brain is fundamentally important</vt:lpstr>
      <vt:lpstr>PowerPoint Presentation</vt:lpstr>
      <vt:lpstr>PowerPoint Presentation</vt:lpstr>
      <vt:lpstr>PowerPoint Presentation</vt:lpstr>
      <vt:lpstr>The battle within</vt:lpstr>
      <vt:lpstr>PowerPoint Presentation</vt:lpstr>
      <vt:lpstr>The human is logical, thoughtful</vt:lpstr>
      <vt:lpstr>Chimps are emotional and irrational</vt:lpstr>
      <vt:lpstr>Sensory experiences go to the chimp first</vt:lpstr>
      <vt:lpstr>Brain processing model</vt:lpstr>
      <vt:lpstr>Manage the chimp</vt:lpstr>
      <vt:lpstr>The Result?</vt:lpstr>
      <vt:lpstr>PowerPoint Presentation</vt:lpstr>
      <vt:lpstr>Examples and illustrations</vt:lpstr>
      <vt:lpstr>PowerPoint Presentation</vt:lpstr>
      <vt:lpstr>PowerPoint Presentation</vt:lpstr>
      <vt:lpstr>How could we know which body parts are controlled by which part of the brain?</vt:lpstr>
      <vt:lpstr>PowerPoint Presentation</vt:lpstr>
      <vt:lpstr>PowerPoint Presentation</vt:lpstr>
      <vt:lpstr>PowerPoint Presentation</vt:lpstr>
      <vt:lpstr>PowerPoint Presentation</vt:lpstr>
      <vt:lpstr>PowerPoint Presentation</vt:lpstr>
      <vt:lpstr>PowerPoint Presentation</vt:lpstr>
      <vt:lpstr>Association Cortex</vt:lpstr>
      <vt:lpstr>The McGurk effect</vt:lpstr>
      <vt:lpstr>Rubber hand illusion</vt:lpstr>
      <vt:lpstr>Specializations of the Left and Right Hemispheres</vt:lpstr>
      <vt:lpstr>Pathways for Processing Information in the Left and Right Visual Fields</vt:lpstr>
      <vt:lpstr>What we know…</vt:lpstr>
      <vt:lpstr>Studying the Two Hemispheres </vt:lpstr>
      <vt:lpstr>PowerPoint Presentation</vt:lpstr>
      <vt:lpstr>Studying the Two Hemispheres </vt:lpstr>
      <vt:lpstr>Quick Test – copy the pattern</vt:lpstr>
      <vt:lpstr>Sample Hierarchical Stimulus and Recall Results for Such Stimuli by Brain-Damaged Patients </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Biology and Behaviour</dc:title>
  <dc:creator>Mike Durke</dc:creator>
  <cp:lastModifiedBy>Mike Durke</cp:lastModifiedBy>
  <cp:revision>1</cp:revision>
  <dcterms:created xsi:type="dcterms:W3CDTF">2020-11-10T12:53:51Z</dcterms:created>
  <dcterms:modified xsi:type="dcterms:W3CDTF">2020-11-10T14:56:11Z</dcterms:modified>
</cp:coreProperties>
</file>